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52" r:id="rId2"/>
    <p:sldId id="258" r:id="rId3"/>
    <p:sldId id="446" r:id="rId4"/>
    <p:sldId id="332" r:id="rId5"/>
    <p:sldId id="452" r:id="rId6"/>
    <p:sldId id="476" r:id="rId7"/>
    <p:sldId id="475" r:id="rId8"/>
    <p:sldId id="448" r:id="rId9"/>
    <p:sldId id="414" r:id="rId10"/>
    <p:sldId id="453" r:id="rId11"/>
    <p:sldId id="416" r:id="rId12"/>
    <p:sldId id="470" r:id="rId13"/>
    <p:sldId id="429" r:id="rId14"/>
    <p:sldId id="468" r:id="rId15"/>
    <p:sldId id="485" r:id="rId16"/>
    <p:sldId id="487" r:id="rId17"/>
    <p:sldId id="449" r:id="rId18"/>
    <p:sldId id="480" r:id="rId19"/>
    <p:sldId id="460" r:id="rId20"/>
    <p:sldId id="481" r:id="rId21"/>
    <p:sldId id="438" r:id="rId22"/>
    <p:sldId id="439" r:id="rId23"/>
    <p:sldId id="433" r:id="rId24"/>
    <p:sldId id="431" r:id="rId25"/>
    <p:sldId id="432" r:id="rId26"/>
    <p:sldId id="488" r:id="rId27"/>
    <p:sldId id="467" r:id="rId28"/>
    <p:sldId id="425" r:id="rId29"/>
    <p:sldId id="426" r:id="rId30"/>
    <p:sldId id="427" r:id="rId31"/>
    <p:sldId id="47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000000"/>
    <a:srgbClr val="CFBFE4"/>
    <a:srgbClr val="00A410"/>
    <a:srgbClr val="666666"/>
    <a:srgbClr val="409EFD"/>
    <a:srgbClr val="990000"/>
    <a:srgbClr val="70AD47"/>
    <a:srgbClr val="ED7D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DA8142-E873-492B-9587-E9091E5AC7B2}" v="95" dt="2023-10-29T01:48:35.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94660"/>
  </p:normalViewPr>
  <p:slideViewPr>
    <p:cSldViewPr snapToGrid="0">
      <p:cViewPr varScale="1">
        <p:scale>
          <a:sx n="107" d="100"/>
          <a:sy n="107" d="100"/>
        </p:scale>
        <p:origin x="47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ARMANDO SALAZAR ALEMAN" userId="0131d2eb-9267-4f69-9fc7-6ece20f012b4" providerId="ADAL" clId="{F6B99324-BE6A-4F23-9F81-7FC8447A2550}"/>
    <pc:docChg chg="undo redo custSel addSld delSld modSld sldOrd delMainMaster">
      <pc:chgData name="DANIEL ARMANDO SALAZAR ALEMAN" userId="0131d2eb-9267-4f69-9fc7-6ece20f012b4" providerId="ADAL" clId="{F6B99324-BE6A-4F23-9F81-7FC8447A2550}" dt="2023-03-09T23:13:53.286" v="4295" actId="20577"/>
      <pc:docMkLst>
        <pc:docMk/>
      </pc:docMkLst>
      <pc:sldChg chg="delSp del">
        <pc:chgData name="DANIEL ARMANDO SALAZAR ALEMAN" userId="0131d2eb-9267-4f69-9fc7-6ece20f012b4" providerId="ADAL" clId="{F6B99324-BE6A-4F23-9F81-7FC8447A2550}" dt="2023-03-09T03:38:45.146" v="2" actId="47"/>
        <pc:sldMkLst>
          <pc:docMk/>
          <pc:sldMk cId="1036377951" sldId="256"/>
        </pc:sldMkLst>
        <pc:picChg chg="del">
          <ac:chgData name="DANIEL ARMANDO SALAZAR ALEMAN" userId="0131d2eb-9267-4f69-9fc7-6ece20f012b4" providerId="ADAL" clId="{F6B99324-BE6A-4F23-9F81-7FC8447A2550}" dt="2023-03-09T03:37:13.056" v="0" actId="478"/>
          <ac:picMkLst>
            <pc:docMk/>
            <pc:sldMk cId="1036377951" sldId="256"/>
            <ac:picMk id="1026" creationId="{91639281-8563-7CDB-9EC6-6BA5F78F808E}"/>
          </ac:picMkLst>
        </pc:picChg>
      </pc:sldChg>
      <pc:sldChg chg="modSp mod">
        <pc:chgData name="DANIEL ARMANDO SALAZAR ALEMAN" userId="0131d2eb-9267-4f69-9fc7-6ece20f012b4" providerId="ADAL" clId="{F6B99324-BE6A-4F23-9F81-7FC8447A2550}" dt="2023-03-09T18:36:43.019" v="4252" actId="20577"/>
        <pc:sldMkLst>
          <pc:docMk/>
          <pc:sldMk cId="115686051" sldId="258"/>
        </pc:sldMkLst>
        <pc:spChg chg="mod">
          <ac:chgData name="DANIEL ARMANDO SALAZAR ALEMAN" userId="0131d2eb-9267-4f69-9fc7-6ece20f012b4" providerId="ADAL" clId="{F6B99324-BE6A-4F23-9F81-7FC8447A2550}" dt="2023-03-09T18:36:43.019" v="4252" actId="20577"/>
          <ac:spMkLst>
            <pc:docMk/>
            <pc:sldMk cId="115686051" sldId="258"/>
            <ac:spMk id="3" creationId="{C440D642-4997-4814-8CF1-D179CBBAEC41}"/>
          </ac:spMkLst>
        </pc:spChg>
        <pc:spChg chg="mod">
          <ac:chgData name="DANIEL ARMANDO SALAZAR ALEMAN" userId="0131d2eb-9267-4f69-9fc7-6ece20f012b4" providerId="ADAL" clId="{F6B99324-BE6A-4F23-9F81-7FC8447A2550}" dt="2023-03-09T06:18:47.644" v="1424"/>
          <ac:spMkLst>
            <pc:docMk/>
            <pc:sldMk cId="115686051" sldId="258"/>
            <ac:spMk id="4" creationId="{F823BDFC-89F8-430F-8F41-D7927895C27E}"/>
          </ac:spMkLst>
        </pc:spChg>
      </pc:sldChg>
      <pc:sldChg chg="modSp mod">
        <pc:chgData name="DANIEL ARMANDO SALAZAR ALEMAN" userId="0131d2eb-9267-4f69-9fc7-6ece20f012b4" providerId="ADAL" clId="{F6B99324-BE6A-4F23-9F81-7FC8447A2550}" dt="2023-03-09T06:47:36.300" v="1508" actId="166"/>
        <pc:sldMkLst>
          <pc:docMk/>
          <pc:sldMk cId="935399454" sldId="259"/>
        </pc:sldMkLst>
        <pc:spChg chg="mod">
          <ac:chgData name="DANIEL ARMANDO SALAZAR ALEMAN" userId="0131d2eb-9267-4f69-9fc7-6ece20f012b4" providerId="ADAL" clId="{F6B99324-BE6A-4F23-9F81-7FC8447A2550}" dt="2023-03-09T06:18:47.644" v="1424"/>
          <ac:spMkLst>
            <pc:docMk/>
            <pc:sldMk cId="935399454" sldId="259"/>
            <ac:spMk id="4" creationId="{0AFDC7D4-10CF-415A-B0E7-1AEC01F78300}"/>
          </ac:spMkLst>
        </pc:spChg>
        <pc:spChg chg="ord">
          <ac:chgData name="DANIEL ARMANDO SALAZAR ALEMAN" userId="0131d2eb-9267-4f69-9fc7-6ece20f012b4" providerId="ADAL" clId="{F6B99324-BE6A-4F23-9F81-7FC8447A2550}" dt="2023-03-09T06:47:36.300" v="1508" actId="166"/>
          <ac:spMkLst>
            <pc:docMk/>
            <pc:sldMk cId="935399454" sldId="259"/>
            <ac:spMk id="9" creationId="{B123012C-18F9-459D-A9B5-9A87DC7AEA39}"/>
          </ac:spMkLst>
        </pc:spChg>
      </pc:sldChg>
      <pc:sldChg chg="modSp">
        <pc:chgData name="DANIEL ARMANDO SALAZAR ALEMAN" userId="0131d2eb-9267-4f69-9fc7-6ece20f012b4" providerId="ADAL" clId="{F6B99324-BE6A-4F23-9F81-7FC8447A2550}" dt="2023-03-09T17:01:12.349" v="3192"/>
        <pc:sldMkLst>
          <pc:docMk/>
          <pc:sldMk cId="1425443760" sldId="262"/>
        </pc:sldMkLst>
        <pc:spChg chg="mod">
          <ac:chgData name="DANIEL ARMANDO SALAZAR ALEMAN" userId="0131d2eb-9267-4f69-9fc7-6ece20f012b4" providerId="ADAL" clId="{F6B99324-BE6A-4F23-9F81-7FC8447A2550}" dt="2023-03-09T17:01:12.349" v="3192"/>
          <ac:spMkLst>
            <pc:docMk/>
            <pc:sldMk cId="1425443760" sldId="262"/>
            <ac:spMk id="2" creationId="{AAE550D6-E818-4A66-9E13-D524DBE1F0A8}"/>
          </ac:spMkLst>
        </pc:spChg>
        <pc:spChg chg="mod">
          <ac:chgData name="DANIEL ARMANDO SALAZAR ALEMAN" userId="0131d2eb-9267-4f69-9fc7-6ece20f012b4" providerId="ADAL" clId="{F6B99324-BE6A-4F23-9F81-7FC8447A2550}" dt="2023-03-09T17:01:12.349" v="3192"/>
          <ac:spMkLst>
            <pc:docMk/>
            <pc:sldMk cId="1425443760" sldId="262"/>
            <ac:spMk id="4" creationId="{25A579A4-A35E-4686-AA70-E0F96E53DE2F}"/>
          </ac:spMkLst>
        </pc:spChg>
      </pc:sldChg>
      <pc:sldChg chg="delSp add del mod">
        <pc:chgData name="DANIEL ARMANDO SALAZAR ALEMAN" userId="0131d2eb-9267-4f69-9fc7-6ece20f012b4" providerId="ADAL" clId="{F6B99324-BE6A-4F23-9F81-7FC8447A2550}" dt="2023-03-09T08:04:14.505" v="1646" actId="47"/>
        <pc:sldMkLst>
          <pc:docMk/>
          <pc:sldMk cId="3264893062" sldId="266"/>
        </pc:sldMkLst>
        <pc:graphicFrameChg chg="del">
          <ac:chgData name="DANIEL ARMANDO SALAZAR ALEMAN" userId="0131d2eb-9267-4f69-9fc7-6ece20f012b4" providerId="ADAL" clId="{F6B99324-BE6A-4F23-9F81-7FC8447A2550}" dt="2023-03-09T08:00:51.024" v="1602" actId="21"/>
          <ac:graphicFrameMkLst>
            <pc:docMk/>
            <pc:sldMk cId="3264893062" sldId="266"/>
            <ac:graphicFrameMk id="4" creationId="{B47F1F17-BAEB-C105-77C2-59D9389E2D21}"/>
          </ac:graphicFrameMkLst>
        </pc:graphicFrameChg>
        <pc:picChg chg="del">
          <ac:chgData name="DANIEL ARMANDO SALAZAR ALEMAN" userId="0131d2eb-9267-4f69-9fc7-6ece20f012b4" providerId="ADAL" clId="{F6B99324-BE6A-4F23-9F81-7FC8447A2550}" dt="2023-03-09T08:00:51.024" v="1602" actId="21"/>
          <ac:picMkLst>
            <pc:docMk/>
            <pc:sldMk cId="3264893062" sldId="266"/>
            <ac:picMk id="6" creationId="{E3F53CB1-C6F0-22CD-C00B-13E520128E5F}"/>
          </ac:picMkLst>
        </pc:picChg>
      </pc:sldChg>
      <pc:sldChg chg="addSp delSp modSp mod ord">
        <pc:chgData name="DANIEL ARMANDO SALAZAR ALEMAN" userId="0131d2eb-9267-4f69-9fc7-6ece20f012b4" providerId="ADAL" clId="{F6B99324-BE6A-4F23-9F81-7FC8447A2550}" dt="2023-03-09T17:00:52.983" v="3190" actId="20577"/>
        <pc:sldMkLst>
          <pc:docMk/>
          <pc:sldMk cId="1903022378" sldId="269"/>
        </pc:sldMkLst>
        <pc:spChg chg="mod">
          <ac:chgData name="DANIEL ARMANDO SALAZAR ALEMAN" userId="0131d2eb-9267-4f69-9fc7-6ece20f012b4" providerId="ADAL" clId="{F6B99324-BE6A-4F23-9F81-7FC8447A2550}" dt="2023-03-09T16:47:56.699" v="2345"/>
          <ac:spMkLst>
            <pc:docMk/>
            <pc:sldMk cId="1903022378" sldId="269"/>
            <ac:spMk id="2" creationId="{7EE01099-2EC6-432A-BBB2-624E7A2BB5D6}"/>
          </ac:spMkLst>
        </pc:spChg>
        <pc:spChg chg="mod">
          <ac:chgData name="DANIEL ARMANDO SALAZAR ALEMAN" userId="0131d2eb-9267-4f69-9fc7-6ece20f012b4" providerId="ADAL" clId="{F6B99324-BE6A-4F23-9F81-7FC8447A2550}" dt="2023-03-09T16:55:47.855" v="2862" actId="20577"/>
          <ac:spMkLst>
            <pc:docMk/>
            <pc:sldMk cId="1903022378" sldId="269"/>
            <ac:spMk id="3" creationId="{BCE858B2-319A-48B5-8F2D-5BA6B5094BBE}"/>
          </ac:spMkLst>
        </pc:spChg>
        <pc:spChg chg="mod">
          <ac:chgData name="DANIEL ARMANDO SALAZAR ALEMAN" userId="0131d2eb-9267-4f69-9fc7-6ece20f012b4" providerId="ADAL" clId="{F6B99324-BE6A-4F23-9F81-7FC8447A2550}" dt="2023-03-09T16:45:04.332" v="2307"/>
          <ac:spMkLst>
            <pc:docMk/>
            <pc:sldMk cId="1903022378" sldId="269"/>
            <ac:spMk id="4" creationId="{0A70FFE1-2EF6-4AB3-BBD9-9AC6F41A46CE}"/>
          </ac:spMkLst>
        </pc:spChg>
        <pc:spChg chg="del mod">
          <ac:chgData name="DANIEL ARMANDO SALAZAR ALEMAN" userId="0131d2eb-9267-4f69-9fc7-6ece20f012b4" providerId="ADAL" clId="{F6B99324-BE6A-4F23-9F81-7FC8447A2550}" dt="2023-03-09T17:00:32.170" v="3184" actId="26606"/>
          <ac:spMkLst>
            <pc:docMk/>
            <pc:sldMk cId="1903022378" sldId="269"/>
            <ac:spMk id="5" creationId="{EC67BC18-F631-C408-F28C-328D98362656}"/>
          </ac:spMkLst>
        </pc:spChg>
        <pc:spChg chg="del mod">
          <ac:chgData name="DANIEL ARMANDO SALAZAR ALEMAN" userId="0131d2eb-9267-4f69-9fc7-6ece20f012b4" providerId="ADAL" clId="{F6B99324-BE6A-4F23-9F81-7FC8447A2550}" dt="2023-03-09T16:47:59.399" v="2346" actId="478"/>
          <ac:spMkLst>
            <pc:docMk/>
            <pc:sldMk cId="1903022378" sldId="269"/>
            <ac:spMk id="7" creationId="{F3A39F8D-D7F1-8F06-1913-9C1712AC0C3E}"/>
          </ac:spMkLst>
        </pc:spChg>
        <pc:graphicFrameChg chg="add mod">
          <ac:chgData name="DANIEL ARMANDO SALAZAR ALEMAN" userId="0131d2eb-9267-4f69-9fc7-6ece20f012b4" providerId="ADAL" clId="{F6B99324-BE6A-4F23-9F81-7FC8447A2550}" dt="2023-03-09T17:00:52.983" v="3190" actId="20577"/>
          <ac:graphicFrameMkLst>
            <pc:docMk/>
            <pc:sldMk cId="1903022378" sldId="269"/>
            <ac:graphicFrameMk id="10" creationId="{5B20D092-B16E-4098-71A2-B9EA35943823}"/>
          </ac:graphicFrameMkLst>
        </pc:graphicFrameChg>
        <pc:picChg chg="add del mod">
          <ac:chgData name="DANIEL ARMANDO SALAZAR ALEMAN" userId="0131d2eb-9267-4f69-9fc7-6ece20f012b4" providerId="ADAL" clId="{F6B99324-BE6A-4F23-9F81-7FC8447A2550}" dt="2023-03-09T08:17:31.319" v="1799"/>
          <ac:picMkLst>
            <pc:docMk/>
            <pc:sldMk cId="1903022378" sldId="269"/>
            <ac:picMk id="8" creationId="{11DC5B76-0A38-2F7D-BA21-D6DDC30AE3BA}"/>
          </ac:picMkLst>
        </pc:picChg>
        <pc:picChg chg="add mod">
          <ac:chgData name="DANIEL ARMANDO SALAZAR ALEMAN" userId="0131d2eb-9267-4f69-9fc7-6ece20f012b4" providerId="ADAL" clId="{F6B99324-BE6A-4F23-9F81-7FC8447A2550}" dt="2023-03-09T17:00:40.913" v="3187" actId="1076"/>
          <ac:picMkLst>
            <pc:docMk/>
            <pc:sldMk cId="1903022378" sldId="269"/>
            <ac:picMk id="8" creationId="{EB2F11CF-4F7E-A61A-6DC4-E8F33364D96F}"/>
          </ac:picMkLst>
        </pc:picChg>
      </pc:sldChg>
      <pc:sldChg chg="delSp add del mod">
        <pc:chgData name="DANIEL ARMANDO SALAZAR ALEMAN" userId="0131d2eb-9267-4f69-9fc7-6ece20f012b4" providerId="ADAL" clId="{F6B99324-BE6A-4F23-9F81-7FC8447A2550}" dt="2023-03-09T08:05:59.891" v="1686" actId="47"/>
        <pc:sldMkLst>
          <pc:docMk/>
          <pc:sldMk cId="3183430000" sldId="270"/>
        </pc:sldMkLst>
        <pc:graphicFrameChg chg="del">
          <ac:chgData name="DANIEL ARMANDO SALAZAR ALEMAN" userId="0131d2eb-9267-4f69-9fc7-6ece20f012b4" providerId="ADAL" clId="{F6B99324-BE6A-4F23-9F81-7FC8447A2550}" dt="2023-03-09T08:04:26.171" v="1657" actId="21"/>
          <ac:graphicFrameMkLst>
            <pc:docMk/>
            <pc:sldMk cId="3183430000" sldId="270"/>
            <ac:graphicFrameMk id="2" creationId="{3FBAE0A7-7985-C364-6530-6765F4E453F9}"/>
          </ac:graphicFrameMkLst>
        </pc:graphicFrameChg>
        <pc:picChg chg="del">
          <ac:chgData name="DANIEL ARMANDO SALAZAR ALEMAN" userId="0131d2eb-9267-4f69-9fc7-6ece20f012b4" providerId="ADAL" clId="{F6B99324-BE6A-4F23-9F81-7FC8447A2550}" dt="2023-03-09T08:04:26.171" v="1657" actId="21"/>
          <ac:picMkLst>
            <pc:docMk/>
            <pc:sldMk cId="3183430000" sldId="270"/>
            <ac:picMk id="7" creationId="{70EA889D-9651-6E13-9148-0E3DB32B083E}"/>
          </ac:picMkLst>
        </pc:picChg>
      </pc:sldChg>
      <pc:sldChg chg="modSp del">
        <pc:chgData name="DANIEL ARMANDO SALAZAR ALEMAN" userId="0131d2eb-9267-4f69-9fc7-6ece20f012b4" providerId="ADAL" clId="{F6B99324-BE6A-4F23-9F81-7FC8447A2550}" dt="2023-03-09T08:08:05.402" v="1731" actId="2696"/>
        <pc:sldMkLst>
          <pc:docMk/>
          <pc:sldMk cId="985425886" sldId="271"/>
        </pc:sldMkLst>
        <pc:spChg chg="mod">
          <ac:chgData name="DANIEL ARMANDO SALAZAR ALEMAN" userId="0131d2eb-9267-4f69-9fc7-6ece20f012b4" providerId="ADAL" clId="{F6B99324-BE6A-4F23-9F81-7FC8447A2550}" dt="2023-03-09T06:18:47.644" v="1424"/>
          <ac:spMkLst>
            <pc:docMk/>
            <pc:sldMk cId="985425886" sldId="271"/>
            <ac:spMk id="4" creationId="{A8D84378-C268-4862-A0A2-9D8DDC05007D}"/>
          </ac:spMkLst>
        </pc:spChg>
      </pc:sldChg>
      <pc:sldChg chg="add">
        <pc:chgData name="DANIEL ARMANDO SALAZAR ALEMAN" userId="0131d2eb-9267-4f69-9fc7-6ece20f012b4" providerId="ADAL" clId="{F6B99324-BE6A-4F23-9F81-7FC8447A2550}" dt="2023-03-09T08:08:11.817" v="1732"/>
        <pc:sldMkLst>
          <pc:docMk/>
          <pc:sldMk cId="3171117531" sldId="271"/>
        </pc:sldMkLst>
      </pc:sldChg>
      <pc:sldChg chg="modSp">
        <pc:chgData name="DANIEL ARMANDO SALAZAR ALEMAN" userId="0131d2eb-9267-4f69-9fc7-6ece20f012b4" providerId="ADAL" clId="{F6B99324-BE6A-4F23-9F81-7FC8447A2550}" dt="2023-03-09T06:18:47.644" v="1424"/>
        <pc:sldMkLst>
          <pc:docMk/>
          <pc:sldMk cId="4179000292" sldId="272"/>
        </pc:sldMkLst>
        <pc:spChg chg="mod">
          <ac:chgData name="DANIEL ARMANDO SALAZAR ALEMAN" userId="0131d2eb-9267-4f69-9fc7-6ece20f012b4" providerId="ADAL" clId="{F6B99324-BE6A-4F23-9F81-7FC8447A2550}" dt="2023-03-09T06:18:47.644" v="1424"/>
          <ac:spMkLst>
            <pc:docMk/>
            <pc:sldMk cId="4179000292" sldId="272"/>
            <ac:spMk id="2" creationId="{08EB5C63-B602-4B0E-9BF0-BAB808321981}"/>
          </ac:spMkLst>
        </pc:spChg>
        <pc:spChg chg="mod">
          <ac:chgData name="DANIEL ARMANDO SALAZAR ALEMAN" userId="0131d2eb-9267-4f69-9fc7-6ece20f012b4" providerId="ADAL" clId="{F6B99324-BE6A-4F23-9F81-7FC8447A2550}" dt="2023-03-09T06:18:47.644" v="1424"/>
          <ac:spMkLst>
            <pc:docMk/>
            <pc:sldMk cId="4179000292" sldId="272"/>
            <ac:spMk id="4" creationId="{30F3E82D-D4CA-49CF-AB3A-8A36839BDE79}"/>
          </ac:spMkLst>
        </pc:spChg>
      </pc:sldChg>
      <pc:sldChg chg="modSp">
        <pc:chgData name="DANIEL ARMANDO SALAZAR ALEMAN" userId="0131d2eb-9267-4f69-9fc7-6ece20f012b4" providerId="ADAL" clId="{F6B99324-BE6A-4F23-9F81-7FC8447A2550}" dt="2023-03-09T06:18:47.644" v="1424"/>
        <pc:sldMkLst>
          <pc:docMk/>
          <pc:sldMk cId="1525414687" sldId="276"/>
        </pc:sldMkLst>
        <pc:spChg chg="mod">
          <ac:chgData name="DANIEL ARMANDO SALAZAR ALEMAN" userId="0131d2eb-9267-4f69-9fc7-6ece20f012b4" providerId="ADAL" clId="{F6B99324-BE6A-4F23-9F81-7FC8447A2550}" dt="2023-03-09T06:18:47.644" v="1424"/>
          <ac:spMkLst>
            <pc:docMk/>
            <pc:sldMk cId="1525414687" sldId="276"/>
            <ac:spMk id="4" creationId="{FB0B3D7B-25A1-4F19-850F-C8FDFBF3928C}"/>
          </ac:spMkLst>
        </pc:spChg>
      </pc:sldChg>
      <pc:sldChg chg="addSp delSp modSp del mod">
        <pc:chgData name="DANIEL ARMANDO SALAZAR ALEMAN" userId="0131d2eb-9267-4f69-9fc7-6ece20f012b4" providerId="ADAL" clId="{F6B99324-BE6A-4F23-9F81-7FC8447A2550}" dt="2023-03-09T06:45:42.443" v="1489" actId="47"/>
        <pc:sldMkLst>
          <pc:docMk/>
          <pc:sldMk cId="1264421456" sldId="277"/>
        </pc:sldMkLst>
        <pc:spChg chg="mod">
          <ac:chgData name="DANIEL ARMANDO SALAZAR ALEMAN" userId="0131d2eb-9267-4f69-9fc7-6ece20f012b4" providerId="ADAL" clId="{F6B99324-BE6A-4F23-9F81-7FC8447A2550}" dt="2023-03-09T06:18:47.644" v="1424"/>
          <ac:spMkLst>
            <pc:docMk/>
            <pc:sldMk cId="1264421456" sldId="277"/>
            <ac:spMk id="2" creationId="{5F9FE6E3-87D2-4709-833C-BDAA3443E854}"/>
          </ac:spMkLst>
        </pc:spChg>
        <pc:spChg chg="add del mod">
          <ac:chgData name="DANIEL ARMANDO SALAZAR ALEMAN" userId="0131d2eb-9267-4f69-9fc7-6ece20f012b4" providerId="ADAL" clId="{F6B99324-BE6A-4F23-9F81-7FC8447A2550}" dt="2023-03-09T06:44:27.979" v="1479" actId="26606"/>
          <ac:spMkLst>
            <pc:docMk/>
            <pc:sldMk cId="1264421456" sldId="277"/>
            <ac:spMk id="3" creationId="{EB85F178-C1AE-43ED-8539-4162A80C02B7}"/>
          </ac:spMkLst>
        </pc:spChg>
        <pc:spChg chg="mod">
          <ac:chgData name="DANIEL ARMANDO SALAZAR ALEMAN" userId="0131d2eb-9267-4f69-9fc7-6ece20f012b4" providerId="ADAL" clId="{F6B99324-BE6A-4F23-9F81-7FC8447A2550}" dt="2023-03-09T06:18:47.644" v="1424"/>
          <ac:spMkLst>
            <pc:docMk/>
            <pc:sldMk cId="1264421456" sldId="277"/>
            <ac:spMk id="4" creationId="{11A2FC4F-B286-4AA2-B328-F4E901D4D37D}"/>
          </ac:spMkLst>
        </pc:spChg>
        <pc:graphicFrameChg chg="add del">
          <ac:chgData name="DANIEL ARMANDO SALAZAR ALEMAN" userId="0131d2eb-9267-4f69-9fc7-6ece20f012b4" providerId="ADAL" clId="{F6B99324-BE6A-4F23-9F81-7FC8447A2550}" dt="2023-03-09T06:44:27.979" v="1479" actId="26606"/>
          <ac:graphicFrameMkLst>
            <pc:docMk/>
            <pc:sldMk cId="1264421456" sldId="277"/>
            <ac:graphicFrameMk id="8" creationId="{0C4FDC35-A5A5-5974-7873-39DE680B06AE}"/>
          </ac:graphicFrameMkLst>
        </pc:graphicFrameChg>
      </pc:sldChg>
      <pc:sldChg chg="modSp mod">
        <pc:chgData name="DANIEL ARMANDO SALAZAR ALEMAN" userId="0131d2eb-9267-4f69-9fc7-6ece20f012b4" providerId="ADAL" clId="{F6B99324-BE6A-4F23-9F81-7FC8447A2550}" dt="2023-03-09T07:02:39.332" v="1533" actId="16037"/>
        <pc:sldMkLst>
          <pc:docMk/>
          <pc:sldMk cId="797094279" sldId="278"/>
        </pc:sldMkLst>
        <pc:spChg chg="mod">
          <ac:chgData name="DANIEL ARMANDO SALAZAR ALEMAN" userId="0131d2eb-9267-4f69-9fc7-6ece20f012b4" providerId="ADAL" clId="{F6B99324-BE6A-4F23-9F81-7FC8447A2550}" dt="2023-03-09T06:18:47.644" v="1424"/>
          <ac:spMkLst>
            <pc:docMk/>
            <pc:sldMk cId="797094279" sldId="278"/>
            <ac:spMk id="2" creationId="{5F9FE6E3-87D2-4709-833C-BDAA3443E854}"/>
          </ac:spMkLst>
        </pc:spChg>
        <pc:spChg chg="mod">
          <ac:chgData name="DANIEL ARMANDO SALAZAR ALEMAN" userId="0131d2eb-9267-4f69-9fc7-6ece20f012b4" providerId="ADAL" clId="{F6B99324-BE6A-4F23-9F81-7FC8447A2550}" dt="2023-03-09T06:18:47.644" v="1424"/>
          <ac:spMkLst>
            <pc:docMk/>
            <pc:sldMk cId="797094279" sldId="278"/>
            <ac:spMk id="4" creationId="{11A2FC4F-B286-4AA2-B328-F4E901D4D37D}"/>
          </ac:spMkLst>
        </pc:spChg>
        <pc:spChg chg="mod">
          <ac:chgData name="DANIEL ARMANDO SALAZAR ALEMAN" userId="0131d2eb-9267-4f69-9fc7-6ece20f012b4" providerId="ADAL" clId="{F6B99324-BE6A-4F23-9F81-7FC8447A2550}" dt="2023-03-09T07:02:39.332" v="1533" actId="16037"/>
          <ac:spMkLst>
            <pc:docMk/>
            <pc:sldMk cId="797094279" sldId="278"/>
            <ac:spMk id="7" creationId="{5D2FDF5C-4B11-40ED-8F82-4D248C11DB2B}"/>
          </ac:spMkLst>
        </pc:spChg>
        <pc:spChg chg="mod">
          <ac:chgData name="DANIEL ARMANDO SALAZAR ALEMAN" userId="0131d2eb-9267-4f69-9fc7-6ece20f012b4" providerId="ADAL" clId="{F6B99324-BE6A-4F23-9F81-7FC8447A2550}" dt="2023-03-09T06:48:48.773" v="1518" actId="207"/>
          <ac:spMkLst>
            <pc:docMk/>
            <pc:sldMk cId="797094279" sldId="278"/>
            <ac:spMk id="8" creationId="{4BD4BA37-1C04-415B-AD93-CC8D0261C232}"/>
          </ac:spMkLst>
        </pc:spChg>
        <pc:spChg chg="mod">
          <ac:chgData name="DANIEL ARMANDO SALAZAR ALEMAN" userId="0131d2eb-9267-4f69-9fc7-6ece20f012b4" providerId="ADAL" clId="{F6B99324-BE6A-4F23-9F81-7FC8447A2550}" dt="2023-03-09T07:00:14.977" v="1531" actId="16037"/>
          <ac:spMkLst>
            <pc:docMk/>
            <pc:sldMk cId="797094279" sldId="278"/>
            <ac:spMk id="10" creationId="{8B17D143-9157-441E-B1AF-C78621265191}"/>
          </ac:spMkLst>
        </pc:spChg>
        <pc:spChg chg="mod">
          <ac:chgData name="DANIEL ARMANDO SALAZAR ALEMAN" userId="0131d2eb-9267-4f69-9fc7-6ece20f012b4" providerId="ADAL" clId="{F6B99324-BE6A-4F23-9F81-7FC8447A2550}" dt="2023-03-09T06:48:48.773" v="1518" actId="207"/>
          <ac:spMkLst>
            <pc:docMk/>
            <pc:sldMk cId="797094279" sldId="278"/>
            <ac:spMk id="11" creationId="{62809624-D398-4F1C-A51B-D106BFAF1385}"/>
          </ac:spMkLst>
        </pc:spChg>
        <pc:spChg chg="mod">
          <ac:chgData name="DANIEL ARMANDO SALAZAR ALEMAN" userId="0131d2eb-9267-4f69-9fc7-6ece20f012b4" providerId="ADAL" clId="{F6B99324-BE6A-4F23-9F81-7FC8447A2550}" dt="2023-03-09T06:48:48.773" v="1518" actId="207"/>
          <ac:spMkLst>
            <pc:docMk/>
            <pc:sldMk cId="797094279" sldId="278"/>
            <ac:spMk id="12" creationId="{433DCCF9-B3D6-41F7-BC2E-E716F703AC46}"/>
          </ac:spMkLst>
        </pc:spChg>
        <pc:spChg chg="mod">
          <ac:chgData name="DANIEL ARMANDO SALAZAR ALEMAN" userId="0131d2eb-9267-4f69-9fc7-6ece20f012b4" providerId="ADAL" clId="{F6B99324-BE6A-4F23-9F81-7FC8447A2550}" dt="2023-03-09T06:49:52.901" v="1521" actId="207"/>
          <ac:spMkLst>
            <pc:docMk/>
            <pc:sldMk cId="797094279" sldId="278"/>
            <ac:spMk id="15" creationId="{E7C8E36C-24BB-4061-84F2-69FB88601A94}"/>
          </ac:spMkLst>
        </pc:spChg>
        <pc:spChg chg="mod">
          <ac:chgData name="DANIEL ARMANDO SALAZAR ALEMAN" userId="0131d2eb-9267-4f69-9fc7-6ece20f012b4" providerId="ADAL" clId="{F6B99324-BE6A-4F23-9F81-7FC8447A2550}" dt="2023-03-09T06:49:43.947" v="1520" actId="207"/>
          <ac:spMkLst>
            <pc:docMk/>
            <pc:sldMk cId="797094279" sldId="278"/>
            <ac:spMk id="16" creationId="{6B44AEFD-7B80-4E0A-83D6-B9F68C9429E5}"/>
          </ac:spMkLst>
        </pc:spChg>
        <pc:spChg chg="mod">
          <ac:chgData name="DANIEL ARMANDO SALAZAR ALEMAN" userId="0131d2eb-9267-4f69-9fc7-6ece20f012b4" providerId="ADAL" clId="{F6B99324-BE6A-4F23-9F81-7FC8447A2550}" dt="2023-03-09T06:49:43.947" v="1520" actId="207"/>
          <ac:spMkLst>
            <pc:docMk/>
            <pc:sldMk cId="797094279" sldId="278"/>
            <ac:spMk id="17" creationId="{BC1AEC8E-CD08-43D6-87F2-41FE570110CD}"/>
          </ac:spMkLst>
        </pc:spChg>
        <pc:spChg chg="mod">
          <ac:chgData name="DANIEL ARMANDO SALAZAR ALEMAN" userId="0131d2eb-9267-4f69-9fc7-6ece20f012b4" providerId="ADAL" clId="{F6B99324-BE6A-4F23-9F81-7FC8447A2550}" dt="2023-03-09T06:49:43.947" v="1520" actId="207"/>
          <ac:spMkLst>
            <pc:docMk/>
            <pc:sldMk cId="797094279" sldId="278"/>
            <ac:spMk id="18" creationId="{E39C0567-468C-444A-BC42-D78EED87D85D}"/>
          </ac:spMkLst>
        </pc:spChg>
        <pc:spChg chg="mod">
          <ac:chgData name="DANIEL ARMANDO SALAZAR ALEMAN" userId="0131d2eb-9267-4f69-9fc7-6ece20f012b4" providerId="ADAL" clId="{F6B99324-BE6A-4F23-9F81-7FC8447A2550}" dt="2023-03-09T06:49:43.947" v="1520" actId="207"/>
          <ac:spMkLst>
            <pc:docMk/>
            <pc:sldMk cId="797094279" sldId="278"/>
            <ac:spMk id="19" creationId="{1A69586C-6C04-4AFC-866B-7B74A64123C5}"/>
          </ac:spMkLst>
        </pc:spChg>
        <pc:spChg chg="mod">
          <ac:chgData name="DANIEL ARMANDO SALAZAR ALEMAN" userId="0131d2eb-9267-4f69-9fc7-6ece20f012b4" providerId="ADAL" clId="{F6B99324-BE6A-4F23-9F81-7FC8447A2550}" dt="2023-03-09T06:52:37.675" v="1526" actId="207"/>
          <ac:spMkLst>
            <pc:docMk/>
            <pc:sldMk cId="797094279" sldId="278"/>
            <ac:spMk id="21" creationId="{8516B8ED-4A23-49B2-A01A-89A469E724C5}"/>
          </ac:spMkLst>
        </pc:spChg>
        <pc:spChg chg="mod">
          <ac:chgData name="DANIEL ARMANDO SALAZAR ALEMAN" userId="0131d2eb-9267-4f69-9fc7-6ece20f012b4" providerId="ADAL" clId="{F6B99324-BE6A-4F23-9F81-7FC8447A2550}" dt="2023-03-09T06:49:58.563" v="1522" actId="207"/>
          <ac:spMkLst>
            <pc:docMk/>
            <pc:sldMk cId="797094279" sldId="278"/>
            <ac:spMk id="22" creationId="{F7E50E00-52CA-4E26-AE6A-42CF3F9754BF}"/>
          </ac:spMkLst>
        </pc:spChg>
        <pc:spChg chg="mod">
          <ac:chgData name="DANIEL ARMANDO SALAZAR ALEMAN" userId="0131d2eb-9267-4f69-9fc7-6ece20f012b4" providerId="ADAL" clId="{F6B99324-BE6A-4F23-9F81-7FC8447A2550}" dt="2023-03-09T06:49:58.563" v="1522" actId="207"/>
          <ac:spMkLst>
            <pc:docMk/>
            <pc:sldMk cId="797094279" sldId="278"/>
            <ac:spMk id="23" creationId="{5426D668-692B-4595-85BB-B4D4D51640B9}"/>
          </ac:spMkLst>
        </pc:spChg>
        <pc:spChg chg="mod">
          <ac:chgData name="DANIEL ARMANDO SALAZAR ALEMAN" userId="0131d2eb-9267-4f69-9fc7-6ece20f012b4" providerId="ADAL" clId="{F6B99324-BE6A-4F23-9F81-7FC8447A2550}" dt="2023-03-09T06:49:58.563" v="1522" actId="207"/>
          <ac:spMkLst>
            <pc:docMk/>
            <pc:sldMk cId="797094279" sldId="278"/>
            <ac:spMk id="24" creationId="{89D339CA-AB1E-40E4-A645-7ED09FC53A4C}"/>
          </ac:spMkLst>
        </pc:spChg>
        <pc:spChg chg="mod">
          <ac:chgData name="DANIEL ARMANDO SALAZAR ALEMAN" userId="0131d2eb-9267-4f69-9fc7-6ece20f012b4" providerId="ADAL" clId="{F6B99324-BE6A-4F23-9F81-7FC8447A2550}" dt="2023-03-09T06:49:58.563" v="1522" actId="207"/>
          <ac:spMkLst>
            <pc:docMk/>
            <pc:sldMk cId="797094279" sldId="278"/>
            <ac:spMk id="25" creationId="{623603E4-9593-482A-9720-37B060AC275A}"/>
          </ac:spMkLst>
        </pc:spChg>
        <pc:grpChg chg="mod">
          <ac:chgData name="DANIEL ARMANDO SALAZAR ALEMAN" userId="0131d2eb-9267-4f69-9fc7-6ece20f012b4" providerId="ADAL" clId="{F6B99324-BE6A-4F23-9F81-7FC8447A2550}" dt="2023-03-09T06:48:48.773" v="1518" actId="207"/>
          <ac:grpSpMkLst>
            <pc:docMk/>
            <pc:sldMk cId="797094279" sldId="278"/>
            <ac:grpSpMk id="9" creationId="{A4D29181-B039-43C8-9A51-29524D1EB21F}"/>
          </ac:grpSpMkLst>
        </pc:grpChg>
        <pc:grpChg chg="mod">
          <ac:chgData name="DANIEL ARMANDO SALAZAR ALEMAN" userId="0131d2eb-9267-4f69-9fc7-6ece20f012b4" providerId="ADAL" clId="{F6B99324-BE6A-4F23-9F81-7FC8447A2550}" dt="2023-03-09T06:49:43.947" v="1520" actId="207"/>
          <ac:grpSpMkLst>
            <pc:docMk/>
            <pc:sldMk cId="797094279" sldId="278"/>
            <ac:grpSpMk id="14" creationId="{88241B84-E144-41C7-8681-E4D2D844A4B4}"/>
          </ac:grpSpMkLst>
        </pc:grpChg>
        <pc:grpChg chg="mod">
          <ac:chgData name="DANIEL ARMANDO SALAZAR ALEMAN" userId="0131d2eb-9267-4f69-9fc7-6ece20f012b4" providerId="ADAL" clId="{F6B99324-BE6A-4F23-9F81-7FC8447A2550}" dt="2023-03-09T06:49:58.563" v="1522" actId="207"/>
          <ac:grpSpMkLst>
            <pc:docMk/>
            <pc:sldMk cId="797094279" sldId="278"/>
            <ac:grpSpMk id="20" creationId="{4992CCD8-8C00-4BF6-AC35-3E8659712C33}"/>
          </ac:grpSpMkLst>
        </pc:grpChg>
      </pc:sldChg>
      <pc:sldChg chg="modSp del">
        <pc:chgData name="DANIEL ARMANDO SALAZAR ALEMAN" userId="0131d2eb-9267-4f69-9fc7-6ece20f012b4" providerId="ADAL" clId="{F6B99324-BE6A-4F23-9F81-7FC8447A2550}" dt="2023-03-09T08:08:05.402" v="1731" actId="2696"/>
        <pc:sldMkLst>
          <pc:docMk/>
          <pc:sldMk cId="1427630493" sldId="279"/>
        </pc:sldMkLst>
        <pc:spChg chg="mod">
          <ac:chgData name="DANIEL ARMANDO SALAZAR ALEMAN" userId="0131d2eb-9267-4f69-9fc7-6ece20f012b4" providerId="ADAL" clId="{F6B99324-BE6A-4F23-9F81-7FC8447A2550}" dt="2023-03-09T06:18:47.644" v="1424"/>
          <ac:spMkLst>
            <pc:docMk/>
            <pc:sldMk cId="1427630493" sldId="279"/>
            <ac:spMk id="2" creationId="{5F9FE6E3-87D2-4709-833C-BDAA3443E854}"/>
          </ac:spMkLst>
        </pc:spChg>
        <pc:spChg chg="mod">
          <ac:chgData name="DANIEL ARMANDO SALAZAR ALEMAN" userId="0131d2eb-9267-4f69-9fc7-6ece20f012b4" providerId="ADAL" clId="{F6B99324-BE6A-4F23-9F81-7FC8447A2550}" dt="2023-03-09T06:18:47.644" v="1424"/>
          <ac:spMkLst>
            <pc:docMk/>
            <pc:sldMk cId="1427630493" sldId="279"/>
            <ac:spMk id="3" creationId="{EB85F178-C1AE-43ED-8539-4162A80C02B7}"/>
          </ac:spMkLst>
        </pc:spChg>
        <pc:spChg chg="mod">
          <ac:chgData name="DANIEL ARMANDO SALAZAR ALEMAN" userId="0131d2eb-9267-4f69-9fc7-6ece20f012b4" providerId="ADAL" clId="{F6B99324-BE6A-4F23-9F81-7FC8447A2550}" dt="2023-03-09T06:18:47.644" v="1424"/>
          <ac:spMkLst>
            <pc:docMk/>
            <pc:sldMk cId="1427630493" sldId="279"/>
            <ac:spMk id="4" creationId="{11A2FC4F-B286-4AA2-B328-F4E901D4D37D}"/>
          </ac:spMkLst>
        </pc:spChg>
      </pc:sldChg>
      <pc:sldChg chg="add">
        <pc:chgData name="DANIEL ARMANDO SALAZAR ALEMAN" userId="0131d2eb-9267-4f69-9fc7-6ece20f012b4" providerId="ADAL" clId="{F6B99324-BE6A-4F23-9F81-7FC8447A2550}" dt="2023-03-09T08:08:11.817" v="1732"/>
        <pc:sldMkLst>
          <pc:docMk/>
          <pc:sldMk cId="2420530496" sldId="279"/>
        </pc:sldMkLst>
      </pc:sldChg>
      <pc:sldChg chg="add">
        <pc:chgData name="DANIEL ARMANDO SALAZAR ALEMAN" userId="0131d2eb-9267-4f69-9fc7-6ece20f012b4" providerId="ADAL" clId="{F6B99324-BE6A-4F23-9F81-7FC8447A2550}" dt="2023-03-09T08:08:11.817" v="1732"/>
        <pc:sldMkLst>
          <pc:docMk/>
          <pc:sldMk cId="2304706078" sldId="281"/>
        </pc:sldMkLst>
      </pc:sldChg>
      <pc:sldChg chg="modSp del">
        <pc:chgData name="DANIEL ARMANDO SALAZAR ALEMAN" userId="0131d2eb-9267-4f69-9fc7-6ece20f012b4" providerId="ADAL" clId="{F6B99324-BE6A-4F23-9F81-7FC8447A2550}" dt="2023-03-09T08:08:05.402" v="1731" actId="2696"/>
        <pc:sldMkLst>
          <pc:docMk/>
          <pc:sldMk cId="3446992198" sldId="281"/>
        </pc:sldMkLst>
        <pc:spChg chg="mod">
          <ac:chgData name="DANIEL ARMANDO SALAZAR ALEMAN" userId="0131d2eb-9267-4f69-9fc7-6ece20f012b4" providerId="ADAL" clId="{F6B99324-BE6A-4F23-9F81-7FC8447A2550}" dt="2023-03-09T06:18:47.644" v="1424"/>
          <ac:spMkLst>
            <pc:docMk/>
            <pc:sldMk cId="3446992198" sldId="281"/>
            <ac:spMk id="4" creationId="{11A2FC4F-B286-4AA2-B328-F4E901D4D37D}"/>
          </ac:spMkLst>
        </pc:spChg>
      </pc:sldChg>
      <pc:sldChg chg="modSp">
        <pc:chgData name="DANIEL ARMANDO SALAZAR ALEMAN" userId="0131d2eb-9267-4f69-9fc7-6ece20f012b4" providerId="ADAL" clId="{F6B99324-BE6A-4F23-9F81-7FC8447A2550}" dt="2023-03-09T06:18:47.644" v="1424"/>
        <pc:sldMkLst>
          <pc:docMk/>
          <pc:sldMk cId="260660216" sldId="282"/>
        </pc:sldMkLst>
        <pc:spChg chg="mod">
          <ac:chgData name="DANIEL ARMANDO SALAZAR ALEMAN" userId="0131d2eb-9267-4f69-9fc7-6ece20f012b4" providerId="ADAL" clId="{F6B99324-BE6A-4F23-9F81-7FC8447A2550}" dt="2023-03-09T06:18:47.644" v="1424"/>
          <ac:spMkLst>
            <pc:docMk/>
            <pc:sldMk cId="260660216" sldId="282"/>
            <ac:spMk id="4" creationId="{11A2FC4F-B286-4AA2-B328-F4E901D4D37D}"/>
          </ac:spMkLst>
        </pc:spChg>
      </pc:sldChg>
      <pc:sldChg chg="modSp del">
        <pc:chgData name="DANIEL ARMANDO SALAZAR ALEMAN" userId="0131d2eb-9267-4f69-9fc7-6ece20f012b4" providerId="ADAL" clId="{F6B99324-BE6A-4F23-9F81-7FC8447A2550}" dt="2023-03-09T08:29:58.820" v="2110" actId="47"/>
        <pc:sldMkLst>
          <pc:docMk/>
          <pc:sldMk cId="3228341545" sldId="284"/>
        </pc:sldMkLst>
        <pc:spChg chg="mod">
          <ac:chgData name="DANIEL ARMANDO SALAZAR ALEMAN" userId="0131d2eb-9267-4f69-9fc7-6ece20f012b4" providerId="ADAL" clId="{F6B99324-BE6A-4F23-9F81-7FC8447A2550}" dt="2023-03-09T06:18:47.644" v="1424"/>
          <ac:spMkLst>
            <pc:docMk/>
            <pc:sldMk cId="3228341545" sldId="284"/>
            <ac:spMk id="2" creationId="{148AED35-9108-484A-98D3-31E9BBD2FF84}"/>
          </ac:spMkLst>
        </pc:spChg>
      </pc:sldChg>
      <pc:sldChg chg="addSp delSp modSp del mod">
        <pc:chgData name="DANIEL ARMANDO SALAZAR ALEMAN" userId="0131d2eb-9267-4f69-9fc7-6ece20f012b4" providerId="ADAL" clId="{F6B99324-BE6A-4F23-9F81-7FC8447A2550}" dt="2023-03-09T17:09:11.949" v="3258" actId="2696"/>
        <pc:sldMkLst>
          <pc:docMk/>
          <pc:sldMk cId="2448707544" sldId="287"/>
        </pc:sldMkLst>
        <pc:spChg chg="mod">
          <ac:chgData name="DANIEL ARMANDO SALAZAR ALEMAN" userId="0131d2eb-9267-4f69-9fc7-6ece20f012b4" providerId="ADAL" clId="{F6B99324-BE6A-4F23-9F81-7FC8447A2550}" dt="2023-03-09T06:18:47.644" v="1424"/>
          <ac:spMkLst>
            <pc:docMk/>
            <pc:sldMk cId="2448707544" sldId="287"/>
            <ac:spMk id="2" creationId="{5F9FE6E3-87D2-4709-833C-BDAA3443E854}"/>
          </ac:spMkLst>
        </pc:spChg>
        <pc:spChg chg="del">
          <ac:chgData name="DANIEL ARMANDO SALAZAR ALEMAN" userId="0131d2eb-9267-4f69-9fc7-6ece20f012b4" providerId="ADAL" clId="{F6B99324-BE6A-4F23-9F81-7FC8447A2550}" dt="2023-03-09T06:13:30.332" v="1361" actId="26606"/>
          <ac:spMkLst>
            <pc:docMk/>
            <pc:sldMk cId="2448707544" sldId="287"/>
            <ac:spMk id="3" creationId="{EB85F178-C1AE-43ED-8539-4162A80C02B7}"/>
          </ac:spMkLst>
        </pc:spChg>
        <pc:spChg chg="mod">
          <ac:chgData name="DANIEL ARMANDO SALAZAR ALEMAN" userId="0131d2eb-9267-4f69-9fc7-6ece20f012b4" providerId="ADAL" clId="{F6B99324-BE6A-4F23-9F81-7FC8447A2550}" dt="2023-03-09T06:18:47.644" v="1424"/>
          <ac:spMkLst>
            <pc:docMk/>
            <pc:sldMk cId="2448707544" sldId="287"/>
            <ac:spMk id="4" creationId="{11A2FC4F-B286-4AA2-B328-F4E901D4D37D}"/>
          </ac:spMkLst>
        </pc:spChg>
        <pc:graphicFrameChg chg="add mod">
          <ac:chgData name="DANIEL ARMANDO SALAZAR ALEMAN" userId="0131d2eb-9267-4f69-9fc7-6ece20f012b4" providerId="ADAL" clId="{F6B99324-BE6A-4F23-9F81-7FC8447A2550}" dt="2023-03-09T06:32:12.432" v="1425" actId="255"/>
          <ac:graphicFrameMkLst>
            <pc:docMk/>
            <pc:sldMk cId="2448707544" sldId="287"/>
            <ac:graphicFrameMk id="3076" creationId="{5E9D6C00-0161-7ECD-68A1-E95E0B6AA44C}"/>
          </ac:graphicFrameMkLst>
        </pc:graphicFrameChg>
      </pc:sldChg>
      <pc:sldChg chg="add">
        <pc:chgData name="DANIEL ARMANDO SALAZAR ALEMAN" userId="0131d2eb-9267-4f69-9fc7-6ece20f012b4" providerId="ADAL" clId="{F6B99324-BE6A-4F23-9F81-7FC8447A2550}" dt="2023-03-09T17:09:22.526" v="3259"/>
        <pc:sldMkLst>
          <pc:docMk/>
          <pc:sldMk cId="2826359979" sldId="287"/>
        </pc:sldMkLst>
      </pc:sldChg>
      <pc:sldChg chg="modSp del">
        <pc:chgData name="DANIEL ARMANDO SALAZAR ALEMAN" userId="0131d2eb-9267-4f69-9fc7-6ece20f012b4" providerId="ADAL" clId="{F6B99324-BE6A-4F23-9F81-7FC8447A2550}" dt="2023-03-09T06:36:53.110" v="1444" actId="47"/>
        <pc:sldMkLst>
          <pc:docMk/>
          <pc:sldMk cId="218376791" sldId="288"/>
        </pc:sldMkLst>
        <pc:spChg chg="mod">
          <ac:chgData name="DANIEL ARMANDO SALAZAR ALEMAN" userId="0131d2eb-9267-4f69-9fc7-6ece20f012b4" providerId="ADAL" clId="{F6B99324-BE6A-4F23-9F81-7FC8447A2550}" dt="2023-03-09T06:18:47.644" v="1424"/>
          <ac:spMkLst>
            <pc:docMk/>
            <pc:sldMk cId="218376791" sldId="288"/>
            <ac:spMk id="2" creationId="{5F9FE6E3-87D2-4709-833C-BDAA3443E854}"/>
          </ac:spMkLst>
        </pc:spChg>
        <pc:spChg chg="mod">
          <ac:chgData name="DANIEL ARMANDO SALAZAR ALEMAN" userId="0131d2eb-9267-4f69-9fc7-6ece20f012b4" providerId="ADAL" clId="{F6B99324-BE6A-4F23-9F81-7FC8447A2550}" dt="2023-03-09T06:18:47.644" v="1424"/>
          <ac:spMkLst>
            <pc:docMk/>
            <pc:sldMk cId="218376791" sldId="288"/>
            <ac:spMk id="4" creationId="{11A2FC4F-B286-4AA2-B328-F4E901D4D37D}"/>
          </ac:spMkLst>
        </pc:spChg>
      </pc:sldChg>
      <pc:sldChg chg="addSp delSp modSp mod modNotesTx">
        <pc:chgData name="DANIEL ARMANDO SALAZAR ALEMAN" userId="0131d2eb-9267-4f69-9fc7-6ece20f012b4" providerId="ADAL" clId="{F6B99324-BE6A-4F23-9F81-7FC8447A2550}" dt="2023-03-09T18:10:03.126" v="3565" actId="21"/>
        <pc:sldMkLst>
          <pc:docMk/>
          <pc:sldMk cId="2364705576" sldId="289"/>
        </pc:sldMkLst>
        <pc:spChg chg="mod">
          <ac:chgData name="DANIEL ARMANDO SALAZAR ALEMAN" userId="0131d2eb-9267-4f69-9fc7-6ece20f012b4" providerId="ADAL" clId="{F6B99324-BE6A-4F23-9F81-7FC8447A2550}" dt="2023-03-09T06:18:47.644" v="1424"/>
          <ac:spMkLst>
            <pc:docMk/>
            <pc:sldMk cId="2364705576" sldId="289"/>
            <ac:spMk id="2" creationId="{5F9FE6E3-87D2-4709-833C-BDAA3443E854}"/>
          </ac:spMkLst>
        </pc:spChg>
        <pc:spChg chg="mod">
          <ac:chgData name="DANIEL ARMANDO SALAZAR ALEMAN" userId="0131d2eb-9267-4f69-9fc7-6ece20f012b4" providerId="ADAL" clId="{F6B99324-BE6A-4F23-9F81-7FC8447A2550}" dt="2023-03-09T06:18:47.644" v="1424"/>
          <ac:spMkLst>
            <pc:docMk/>
            <pc:sldMk cId="2364705576" sldId="289"/>
            <ac:spMk id="4" creationId="{11A2FC4F-B286-4AA2-B328-F4E901D4D37D}"/>
          </ac:spMkLst>
        </pc:spChg>
        <pc:picChg chg="add del mod">
          <ac:chgData name="DANIEL ARMANDO SALAZAR ALEMAN" userId="0131d2eb-9267-4f69-9fc7-6ece20f012b4" providerId="ADAL" clId="{F6B99324-BE6A-4F23-9F81-7FC8447A2550}" dt="2023-03-09T18:10:03.126" v="3565" actId="21"/>
          <ac:picMkLst>
            <pc:docMk/>
            <pc:sldMk cId="2364705576" sldId="289"/>
            <ac:picMk id="3" creationId="{D8E66908-0419-1607-6778-8AC7C151CD51}"/>
          </ac:picMkLst>
        </pc:picChg>
        <pc:picChg chg="del">
          <ac:chgData name="DANIEL ARMANDO SALAZAR ALEMAN" userId="0131d2eb-9267-4f69-9fc7-6ece20f012b4" providerId="ADAL" clId="{F6B99324-BE6A-4F23-9F81-7FC8447A2550}" dt="2023-03-09T18:09:33.150" v="3523" actId="21"/>
          <ac:picMkLst>
            <pc:docMk/>
            <pc:sldMk cId="2364705576" sldId="289"/>
            <ac:picMk id="5" creationId="{A82B01E3-172E-4671-9B2D-05BC16A3F09D}"/>
          </ac:picMkLst>
        </pc:picChg>
      </pc:sldChg>
      <pc:sldChg chg="modSp del">
        <pc:chgData name="DANIEL ARMANDO SALAZAR ALEMAN" userId="0131d2eb-9267-4f69-9fc7-6ece20f012b4" providerId="ADAL" clId="{F6B99324-BE6A-4F23-9F81-7FC8447A2550}" dt="2023-03-09T08:08:05.402" v="1731" actId="2696"/>
        <pc:sldMkLst>
          <pc:docMk/>
          <pc:sldMk cId="1282662087" sldId="291"/>
        </pc:sldMkLst>
        <pc:spChg chg="mod">
          <ac:chgData name="DANIEL ARMANDO SALAZAR ALEMAN" userId="0131d2eb-9267-4f69-9fc7-6ece20f012b4" providerId="ADAL" clId="{F6B99324-BE6A-4F23-9F81-7FC8447A2550}" dt="2023-03-09T06:18:47.644" v="1424"/>
          <ac:spMkLst>
            <pc:docMk/>
            <pc:sldMk cId="1282662087" sldId="291"/>
            <ac:spMk id="4" creationId="{0AFDC7D4-10CF-415A-B0E7-1AEC01F78300}"/>
          </ac:spMkLst>
        </pc:spChg>
      </pc:sldChg>
      <pc:sldChg chg="add">
        <pc:chgData name="DANIEL ARMANDO SALAZAR ALEMAN" userId="0131d2eb-9267-4f69-9fc7-6ece20f012b4" providerId="ADAL" clId="{F6B99324-BE6A-4F23-9F81-7FC8447A2550}" dt="2023-03-09T08:08:11.817" v="1732"/>
        <pc:sldMkLst>
          <pc:docMk/>
          <pc:sldMk cId="4161714853" sldId="291"/>
        </pc:sldMkLst>
      </pc:sldChg>
      <pc:sldChg chg="add">
        <pc:chgData name="DANIEL ARMANDO SALAZAR ALEMAN" userId="0131d2eb-9267-4f69-9fc7-6ece20f012b4" providerId="ADAL" clId="{F6B99324-BE6A-4F23-9F81-7FC8447A2550}" dt="2023-03-09T08:08:11.817" v="1732"/>
        <pc:sldMkLst>
          <pc:docMk/>
          <pc:sldMk cId="594454010" sldId="292"/>
        </pc:sldMkLst>
      </pc:sldChg>
      <pc:sldChg chg="modSp del">
        <pc:chgData name="DANIEL ARMANDO SALAZAR ALEMAN" userId="0131d2eb-9267-4f69-9fc7-6ece20f012b4" providerId="ADAL" clId="{F6B99324-BE6A-4F23-9F81-7FC8447A2550}" dt="2023-03-09T08:08:05.402" v="1731" actId="2696"/>
        <pc:sldMkLst>
          <pc:docMk/>
          <pc:sldMk cId="4155089660" sldId="292"/>
        </pc:sldMkLst>
        <pc:spChg chg="mod">
          <ac:chgData name="DANIEL ARMANDO SALAZAR ALEMAN" userId="0131d2eb-9267-4f69-9fc7-6ece20f012b4" providerId="ADAL" clId="{F6B99324-BE6A-4F23-9F81-7FC8447A2550}" dt="2023-03-09T06:18:47.644" v="1424"/>
          <ac:spMkLst>
            <pc:docMk/>
            <pc:sldMk cId="4155089660" sldId="292"/>
            <ac:spMk id="4" creationId="{11A2FC4F-B286-4AA2-B328-F4E901D4D37D}"/>
          </ac:spMkLst>
        </pc:spChg>
      </pc:sldChg>
      <pc:sldChg chg="modSp">
        <pc:chgData name="DANIEL ARMANDO SALAZAR ALEMAN" userId="0131d2eb-9267-4f69-9fc7-6ece20f012b4" providerId="ADAL" clId="{F6B99324-BE6A-4F23-9F81-7FC8447A2550}" dt="2023-03-09T06:18:47.644" v="1424"/>
        <pc:sldMkLst>
          <pc:docMk/>
          <pc:sldMk cId="3936051902" sldId="294"/>
        </pc:sldMkLst>
        <pc:spChg chg="mod">
          <ac:chgData name="DANIEL ARMANDO SALAZAR ALEMAN" userId="0131d2eb-9267-4f69-9fc7-6ece20f012b4" providerId="ADAL" clId="{F6B99324-BE6A-4F23-9F81-7FC8447A2550}" dt="2023-03-09T06:18:47.644" v="1424"/>
          <ac:spMkLst>
            <pc:docMk/>
            <pc:sldMk cId="3936051902" sldId="294"/>
            <ac:spMk id="4" creationId="{0AFDC7D4-10CF-415A-B0E7-1AEC01F78300}"/>
          </ac:spMkLst>
        </pc:spChg>
      </pc:sldChg>
      <pc:sldChg chg="modSp">
        <pc:chgData name="DANIEL ARMANDO SALAZAR ALEMAN" userId="0131d2eb-9267-4f69-9fc7-6ece20f012b4" providerId="ADAL" clId="{F6B99324-BE6A-4F23-9F81-7FC8447A2550}" dt="2023-03-09T06:18:47.644" v="1424"/>
        <pc:sldMkLst>
          <pc:docMk/>
          <pc:sldMk cId="710451059" sldId="296"/>
        </pc:sldMkLst>
        <pc:spChg chg="mod">
          <ac:chgData name="DANIEL ARMANDO SALAZAR ALEMAN" userId="0131d2eb-9267-4f69-9fc7-6ece20f012b4" providerId="ADAL" clId="{F6B99324-BE6A-4F23-9F81-7FC8447A2550}" dt="2023-03-09T06:18:47.644" v="1424"/>
          <ac:spMkLst>
            <pc:docMk/>
            <pc:sldMk cId="710451059" sldId="296"/>
            <ac:spMk id="2" creationId="{5F9FE6E3-87D2-4709-833C-BDAA3443E854}"/>
          </ac:spMkLst>
        </pc:spChg>
        <pc:spChg chg="mod">
          <ac:chgData name="DANIEL ARMANDO SALAZAR ALEMAN" userId="0131d2eb-9267-4f69-9fc7-6ece20f012b4" providerId="ADAL" clId="{F6B99324-BE6A-4F23-9F81-7FC8447A2550}" dt="2023-03-09T06:18:47.644" v="1424"/>
          <ac:spMkLst>
            <pc:docMk/>
            <pc:sldMk cId="710451059" sldId="296"/>
            <ac:spMk id="3" creationId="{EB85F178-C1AE-43ED-8539-4162A80C02B7}"/>
          </ac:spMkLst>
        </pc:spChg>
        <pc:spChg chg="mod">
          <ac:chgData name="DANIEL ARMANDO SALAZAR ALEMAN" userId="0131d2eb-9267-4f69-9fc7-6ece20f012b4" providerId="ADAL" clId="{F6B99324-BE6A-4F23-9F81-7FC8447A2550}" dt="2023-03-09T06:18:47.644" v="1424"/>
          <ac:spMkLst>
            <pc:docMk/>
            <pc:sldMk cId="710451059" sldId="296"/>
            <ac:spMk id="4" creationId="{11A2FC4F-B286-4AA2-B328-F4E901D4D37D}"/>
          </ac:spMkLst>
        </pc:spChg>
      </pc:sldChg>
      <pc:sldChg chg="addSp delSp modSp mod delAnim">
        <pc:chgData name="DANIEL ARMANDO SALAZAR ALEMAN" userId="0131d2eb-9267-4f69-9fc7-6ece20f012b4" providerId="ADAL" clId="{F6B99324-BE6A-4F23-9F81-7FC8447A2550}" dt="2023-03-09T17:19:43.234" v="3321" actId="2085"/>
        <pc:sldMkLst>
          <pc:docMk/>
          <pc:sldMk cId="3559027000" sldId="297"/>
        </pc:sldMkLst>
        <pc:spChg chg="add mod">
          <ac:chgData name="DANIEL ARMANDO SALAZAR ALEMAN" userId="0131d2eb-9267-4f69-9fc7-6ece20f012b4" providerId="ADAL" clId="{F6B99324-BE6A-4F23-9F81-7FC8447A2550}" dt="2023-03-09T17:19:43.234" v="3321" actId="2085"/>
          <ac:spMkLst>
            <pc:docMk/>
            <pc:sldMk cId="3559027000" sldId="297"/>
            <ac:spMk id="2" creationId="{3D0DCA71-D7FD-47EE-24C1-4C303318B34E}"/>
          </ac:spMkLst>
        </pc:spChg>
        <pc:spChg chg="mod">
          <ac:chgData name="DANIEL ARMANDO SALAZAR ALEMAN" userId="0131d2eb-9267-4f69-9fc7-6ece20f012b4" providerId="ADAL" clId="{F6B99324-BE6A-4F23-9F81-7FC8447A2550}" dt="2023-03-09T06:18:47.644" v="1424"/>
          <ac:spMkLst>
            <pc:docMk/>
            <pc:sldMk cId="3559027000" sldId="297"/>
            <ac:spMk id="4" creationId="{11A2FC4F-B286-4AA2-B328-F4E901D4D37D}"/>
          </ac:spMkLst>
        </pc:spChg>
        <pc:spChg chg="del mod ord">
          <ac:chgData name="DANIEL ARMANDO SALAZAR ALEMAN" userId="0131d2eb-9267-4f69-9fc7-6ece20f012b4" providerId="ADAL" clId="{F6B99324-BE6A-4F23-9F81-7FC8447A2550}" dt="2023-03-09T17:19:24.484" v="3313" actId="478"/>
          <ac:spMkLst>
            <pc:docMk/>
            <pc:sldMk cId="3559027000" sldId="297"/>
            <ac:spMk id="6" creationId="{E2FB70C3-7BAC-F807-DB1F-DF6C494EF26B}"/>
          </ac:spMkLst>
        </pc:spChg>
        <pc:graphicFrameChg chg="mod ord">
          <ac:chgData name="DANIEL ARMANDO SALAZAR ALEMAN" userId="0131d2eb-9267-4f69-9fc7-6ece20f012b4" providerId="ADAL" clId="{F6B99324-BE6A-4F23-9F81-7FC8447A2550}" dt="2023-03-09T17:18:38.967" v="3303" actId="207"/>
          <ac:graphicFrameMkLst>
            <pc:docMk/>
            <pc:sldMk cId="3559027000" sldId="297"/>
            <ac:graphicFrameMk id="5" creationId="{EF40CE9F-EB27-420A-99AC-FC902F97D112}"/>
          </ac:graphicFrameMkLst>
        </pc:graphicFrameChg>
      </pc:sldChg>
      <pc:sldChg chg="modSp mod">
        <pc:chgData name="DANIEL ARMANDO SALAZAR ALEMAN" userId="0131d2eb-9267-4f69-9fc7-6ece20f012b4" providerId="ADAL" clId="{F6B99324-BE6A-4F23-9F81-7FC8447A2550}" dt="2023-03-09T07:03:40.715" v="1535" actId="12385"/>
        <pc:sldMkLst>
          <pc:docMk/>
          <pc:sldMk cId="954954360" sldId="298"/>
        </pc:sldMkLst>
        <pc:spChg chg="mod">
          <ac:chgData name="DANIEL ARMANDO SALAZAR ALEMAN" userId="0131d2eb-9267-4f69-9fc7-6ece20f012b4" providerId="ADAL" clId="{F6B99324-BE6A-4F23-9F81-7FC8447A2550}" dt="2023-03-09T06:18:47.644" v="1424"/>
          <ac:spMkLst>
            <pc:docMk/>
            <pc:sldMk cId="954954360" sldId="298"/>
            <ac:spMk id="2" creationId="{5F9FE6E3-87D2-4709-833C-BDAA3443E854}"/>
          </ac:spMkLst>
        </pc:spChg>
        <pc:spChg chg="mod">
          <ac:chgData name="DANIEL ARMANDO SALAZAR ALEMAN" userId="0131d2eb-9267-4f69-9fc7-6ece20f012b4" providerId="ADAL" clId="{F6B99324-BE6A-4F23-9F81-7FC8447A2550}" dt="2023-03-09T06:18:47.644" v="1424"/>
          <ac:spMkLst>
            <pc:docMk/>
            <pc:sldMk cId="954954360" sldId="298"/>
            <ac:spMk id="4" creationId="{11A2FC4F-B286-4AA2-B328-F4E901D4D37D}"/>
          </ac:spMkLst>
        </pc:spChg>
        <pc:graphicFrameChg chg="modGraphic">
          <ac:chgData name="DANIEL ARMANDO SALAZAR ALEMAN" userId="0131d2eb-9267-4f69-9fc7-6ece20f012b4" providerId="ADAL" clId="{F6B99324-BE6A-4F23-9F81-7FC8447A2550}" dt="2023-03-09T07:03:40.715" v="1535" actId="12385"/>
          <ac:graphicFrameMkLst>
            <pc:docMk/>
            <pc:sldMk cId="954954360" sldId="298"/>
            <ac:graphicFrameMk id="6" creationId="{36E3D37F-EAB8-4A4E-BACF-158480628EFD}"/>
          </ac:graphicFrameMkLst>
        </pc:graphicFrameChg>
      </pc:sldChg>
      <pc:sldChg chg="modSp mod">
        <pc:chgData name="DANIEL ARMANDO SALAZAR ALEMAN" userId="0131d2eb-9267-4f69-9fc7-6ece20f012b4" providerId="ADAL" clId="{F6B99324-BE6A-4F23-9F81-7FC8447A2550}" dt="2023-03-09T07:20:31.385" v="1542" actId="20577"/>
        <pc:sldMkLst>
          <pc:docMk/>
          <pc:sldMk cId="407981445" sldId="299"/>
        </pc:sldMkLst>
        <pc:spChg chg="mod">
          <ac:chgData name="DANIEL ARMANDO SALAZAR ALEMAN" userId="0131d2eb-9267-4f69-9fc7-6ece20f012b4" providerId="ADAL" clId="{F6B99324-BE6A-4F23-9F81-7FC8447A2550}" dt="2023-03-09T06:18:47.644" v="1424"/>
          <ac:spMkLst>
            <pc:docMk/>
            <pc:sldMk cId="407981445" sldId="299"/>
            <ac:spMk id="2" creationId="{5F9FE6E3-87D2-4709-833C-BDAA3443E854}"/>
          </ac:spMkLst>
        </pc:spChg>
        <pc:spChg chg="mod">
          <ac:chgData name="DANIEL ARMANDO SALAZAR ALEMAN" userId="0131d2eb-9267-4f69-9fc7-6ece20f012b4" providerId="ADAL" clId="{F6B99324-BE6A-4F23-9F81-7FC8447A2550}" dt="2023-03-09T07:20:31.385" v="1542" actId="20577"/>
          <ac:spMkLst>
            <pc:docMk/>
            <pc:sldMk cId="407981445" sldId="299"/>
            <ac:spMk id="3" creationId="{EB85F178-C1AE-43ED-8539-4162A80C02B7}"/>
          </ac:spMkLst>
        </pc:spChg>
        <pc:spChg chg="mod">
          <ac:chgData name="DANIEL ARMANDO SALAZAR ALEMAN" userId="0131d2eb-9267-4f69-9fc7-6ece20f012b4" providerId="ADAL" clId="{F6B99324-BE6A-4F23-9F81-7FC8447A2550}" dt="2023-03-09T06:18:47.644" v="1424"/>
          <ac:spMkLst>
            <pc:docMk/>
            <pc:sldMk cId="407981445" sldId="299"/>
            <ac:spMk id="4" creationId="{11A2FC4F-B286-4AA2-B328-F4E901D4D37D}"/>
          </ac:spMkLst>
        </pc:spChg>
      </pc:sldChg>
      <pc:sldChg chg="addSp delSp modSp mod">
        <pc:chgData name="DANIEL ARMANDO SALAZAR ALEMAN" userId="0131d2eb-9267-4f69-9fc7-6ece20f012b4" providerId="ADAL" clId="{F6B99324-BE6A-4F23-9F81-7FC8447A2550}" dt="2023-03-09T07:45:31.709" v="1567" actId="1076"/>
        <pc:sldMkLst>
          <pc:docMk/>
          <pc:sldMk cId="1813228292" sldId="300"/>
        </pc:sldMkLst>
        <pc:spChg chg="mod">
          <ac:chgData name="DANIEL ARMANDO SALAZAR ALEMAN" userId="0131d2eb-9267-4f69-9fc7-6ece20f012b4" providerId="ADAL" clId="{F6B99324-BE6A-4F23-9F81-7FC8447A2550}" dt="2023-03-09T06:18:47.644" v="1424"/>
          <ac:spMkLst>
            <pc:docMk/>
            <pc:sldMk cId="1813228292" sldId="300"/>
            <ac:spMk id="4" creationId="{7FF6D89D-B241-49D5-987B-D0FA9FA31703}"/>
          </ac:spMkLst>
        </pc:spChg>
        <pc:grpChg chg="add del">
          <ac:chgData name="DANIEL ARMANDO SALAZAR ALEMAN" userId="0131d2eb-9267-4f69-9fc7-6ece20f012b4" providerId="ADAL" clId="{F6B99324-BE6A-4F23-9F81-7FC8447A2550}" dt="2023-03-09T07:45:09.599" v="1564" actId="478"/>
          <ac:grpSpMkLst>
            <pc:docMk/>
            <pc:sldMk cId="1813228292" sldId="300"/>
            <ac:grpSpMk id="8" creationId="{AA418D02-A367-0C51-6FA2-CF4C3FE76BDC}"/>
          </ac:grpSpMkLst>
        </pc:grpChg>
        <pc:picChg chg="add del mod">
          <ac:chgData name="DANIEL ARMANDO SALAZAR ALEMAN" userId="0131d2eb-9267-4f69-9fc7-6ece20f012b4" providerId="ADAL" clId="{F6B99324-BE6A-4F23-9F81-7FC8447A2550}" dt="2023-03-09T07:44:48.071" v="1557"/>
          <ac:picMkLst>
            <pc:docMk/>
            <pc:sldMk cId="1813228292" sldId="300"/>
            <ac:picMk id="2" creationId="{8123B23E-5A9E-1613-F5E5-B958000A943D}"/>
          </ac:picMkLst>
        </pc:picChg>
        <pc:picChg chg="mod">
          <ac:chgData name="DANIEL ARMANDO SALAZAR ALEMAN" userId="0131d2eb-9267-4f69-9fc7-6ece20f012b4" providerId="ADAL" clId="{F6B99324-BE6A-4F23-9F81-7FC8447A2550}" dt="2023-03-09T07:19:13.440" v="1537" actId="1076"/>
          <ac:picMkLst>
            <pc:docMk/>
            <pc:sldMk cId="1813228292" sldId="300"/>
            <ac:picMk id="7" creationId="{914DF81F-53AA-48B8-8754-708F4D997C93}"/>
          </ac:picMkLst>
        </pc:picChg>
        <pc:picChg chg="add mod ord">
          <ac:chgData name="DANIEL ARMANDO SALAZAR ALEMAN" userId="0131d2eb-9267-4f69-9fc7-6ece20f012b4" providerId="ADAL" clId="{F6B99324-BE6A-4F23-9F81-7FC8447A2550}" dt="2023-03-09T07:45:23.759" v="1566" actId="1076"/>
          <ac:picMkLst>
            <pc:docMk/>
            <pc:sldMk cId="1813228292" sldId="300"/>
            <ac:picMk id="9" creationId="{BBAD8DB2-26E6-8431-74CE-98A1D6F9CF36}"/>
          </ac:picMkLst>
        </pc:picChg>
        <pc:cxnChg chg="mod">
          <ac:chgData name="DANIEL ARMANDO SALAZAR ALEMAN" userId="0131d2eb-9267-4f69-9fc7-6ece20f012b4" providerId="ADAL" clId="{F6B99324-BE6A-4F23-9F81-7FC8447A2550}" dt="2023-03-09T07:45:31.709" v="1567" actId="1076"/>
          <ac:cxnSpMkLst>
            <pc:docMk/>
            <pc:sldMk cId="1813228292" sldId="300"/>
            <ac:cxnSpMk id="3" creationId="{7748D4B8-D386-4B6B-93DD-B0717B2E4ACB}"/>
          </ac:cxnSpMkLst>
        </pc:cxnChg>
      </pc:sldChg>
      <pc:sldChg chg="modSp">
        <pc:chgData name="DANIEL ARMANDO SALAZAR ALEMAN" userId="0131d2eb-9267-4f69-9fc7-6ece20f012b4" providerId="ADAL" clId="{F6B99324-BE6A-4F23-9F81-7FC8447A2550}" dt="2023-03-09T06:18:47.644" v="1424"/>
        <pc:sldMkLst>
          <pc:docMk/>
          <pc:sldMk cId="1533053426" sldId="301"/>
        </pc:sldMkLst>
        <pc:spChg chg="mod">
          <ac:chgData name="DANIEL ARMANDO SALAZAR ALEMAN" userId="0131d2eb-9267-4f69-9fc7-6ece20f012b4" providerId="ADAL" clId="{F6B99324-BE6A-4F23-9F81-7FC8447A2550}" dt="2023-03-09T06:18:47.644" v="1424"/>
          <ac:spMkLst>
            <pc:docMk/>
            <pc:sldMk cId="1533053426" sldId="301"/>
            <ac:spMk id="2" creationId="{E6727697-35A8-4FAF-9982-96178071F436}"/>
          </ac:spMkLst>
        </pc:spChg>
        <pc:spChg chg="mod">
          <ac:chgData name="DANIEL ARMANDO SALAZAR ALEMAN" userId="0131d2eb-9267-4f69-9fc7-6ece20f012b4" providerId="ADAL" clId="{F6B99324-BE6A-4F23-9F81-7FC8447A2550}" dt="2023-03-09T06:18:47.644" v="1424"/>
          <ac:spMkLst>
            <pc:docMk/>
            <pc:sldMk cId="1533053426" sldId="301"/>
            <ac:spMk id="3" creationId="{3FA7D5C8-4D9F-449C-B645-4A43D16954B4}"/>
          </ac:spMkLst>
        </pc:spChg>
        <pc:spChg chg="mod">
          <ac:chgData name="DANIEL ARMANDO SALAZAR ALEMAN" userId="0131d2eb-9267-4f69-9fc7-6ece20f012b4" providerId="ADAL" clId="{F6B99324-BE6A-4F23-9F81-7FC8447A2550}" dt="2023-03-09T06:18:47.644" v="1424"/>
          <ac:spMkLst>
            <pc:docMk/>
            <pc:sldMk cId="1533053426" sldId="301"/>
            <ac:spMk id="4" creationId="{02A64D9A-41E6-4236-AA44-D96D7CCD3D65}"/>
          </ac:spMkLst>
        </pc:spChg>
      </pc:sldChg>
      <pc:sldChg chg="modSp">
        <pc:chgData name="DANIEL ARMANDO SALAZAR ALEMAN" userId="0131d2eb-9267-4f69-9fc7-6ece20f012b4" providerId="ADAL" clId="{F6B99324-BE6A-4F23-9F81-7FC8447A2550}" dt="2023-03-09T06:18:47.644" v="1424"/>
        <pc:sldMkLst>
          <pc:docMk/>
          <pc:sldMk cId="3212119980" sldId="302"/>
        </pc:sldMkLst>
        <pc:spChg chg="mod">
          <ac:chgData name="DANIEL ARMANDO SALAZAR ALEMAN" userId="0131d2eb-9267-4f69-9fc7-6ece20f012b4" providerId="ADAL" clId="{F6B99324-BE6A-4F23-9F81-7FC8447A2550}" dt="2023-03-09T06:18:47.644" v="1424"/>
          <ac:spMkLst>
            <pc:docMk/>
            <pc:sldMk cId="3212119980" sldId="302"/>
            <ac:spMk id="4" creationId="{11A2FC4F-B286-4AA2-B328-F4E901D4D37D}"/>
          </ac:spMkLst>
        </pc:spChg>
      </pc:sldChg>
      <pc:sldChg chg="modSp del">
        <pc:chgData name="DANIEL ARMANDO SALAZAR ALEMAN" userId="0131d2eb-9267-4f69-9fc7-6ece20f012b4" providerId="ADAL" clId="{F6B99324-BE6A-4F23-9F81-7FC8447A2550}" dt="2023-03-09T08:08:05.402" v="1731" actId="2696"/>
        <pc:sldMkLst>
          <pc:docMk/>
          <pc:sldMk cId="1182205596" sldId="303"/>
        </pc:sldMkLst>
        <pc:spChg chg="mod">
          <ac:chgData name="DANIEL ARMANDO SALAZAR ALEMAN" userId="0131d2eb-9267-4f69-9fc7-6ece20f012b4" providerId="ADAL" clId="{F6B99324-BE6A-4F23-9F81-7FC8447A2550}" dt="2023-03-09T06:18:47.644" v="1424"/>
          <ac:spMkLst>
            <pc:docMk/>
            <pc:sldMk cId="1182205596" sldId="303"/>
            <ac:spMk id="2" creationId="{5F9FE6E3-87D2-4709-833C-BDAA3443E854}"/>
          </ac:spMkLst>
        </pc:spChg>
        <pc:spChg chg="mod">
          <ac:chgData name="DANIEL ARMANDO SALAZAR ALEMAN" userId="0131d2eb-9267-4f69-9fc7-6ece20f012b4" providerId="ADAL" clId="{F6B99324-BE6A-4F23-9F81-7FC8447A2550}" dt="2023-03-09T06:18:47.644" v="1424"/>
          <ac:spMkLst>
            <pc:docMk/>
            <pc:sldMk cId="1182205596" sldId="303"/>
            <ac:spMk id="4" creationId="{11A2FC4F-B286-4AA2-B328-F4E901D4D37D}"/>
          </ac:spMkLst>
        </pc:spChg>
      </pc:sldChg>
      <pc:sldChg chg="add">
        <pc:chgData name="DANIEL ARMANDO SALAZAR ALEMAN" userId="0131d2eb-9267-4f69-9fc7-6ece20f012b4" providerId="ADAL" clId="{F6B99324-BE6A-4F23-9F81-7FC8447A2550}" dt="2023-03-09T08:08:11.817" v="1732"/>
        <pc:sldMkLst>
          <pc:docMk/>
          <pc:sldMk cId="1395020347" sldId="303"/>
        </pc:sldMkLst>
      </pc:sldChg>
      <pc:sldChg chg="addSp delSp modSp add del mod">
        <pc:chgData name="DANIEL ARMANDO SALAZAR ALEMAN" userId="0131d2eb-9267-4f69-9fc7-6ece20f012b4" providerId="ADAL" clId="{F6B99324-BE6A-4F23-9F81-7FC8447A2550}" dt="2023-03-09T06:16:27.337" v="1384" actId="47"/>
        <pc:sldMkLst>
          <pc:docMk/>
          <pc:sldMk cId="2545890299" sldId="304"/>
        </pc:sldMkLst>
        <pc:spChg chg="add del mod">
          <ac:chgData name="DANIEL ARMANDO SALAZAR ALEMAN" userId="0131d2eb-9267-4f69-9fc7-6ece20f012b4" providerId="ADAL" clId="{F6B99324-BE6A-4F23-9F81-7FC8447A2550}" dt="2023-03-09T06:14:13.136" v="1368" actId="26606"/>
          <ac:spMkLst>
            <pc:docMk/>
            <pc:sldMk cId="2545890299" sldId="304"/>
            <ac:spMk id="3" creationId="{EB85F178-C1AE-43ED-8539-4162A80C02B7}"/>
          </ac:spMkLst>
        </pc:spChg>
        <pc:graphicFrameChg chg="add del mod">
          <ac:chgData name="DANIEL ARMANDO SALAZAR ALEMAN" userId="0131d2eb-9267-4f69-9fc7-6ece20f012b4" providerId="ADAL" clId="{F6B99324-BE6A-4F23-9F81-7FC8447A2550}" dt="2023-03-09T06:14:29.811" v="1370"/>
          <ac:graphicFrameMkLst>
            <pc:docMk/>
            <pc:sldMk cId="2545890299" sldId="304"/>
            <ac:graphicFrameMk id="5" creationId="{4B5A1BE8-9D3D-6FB8-488A-91656EEE962A}"/>
          </ac:graphicFrameMkLst>
        </pc:graphicFrameChg>
        <pc:graphicFrameChg chg="add del">
          <ac:chgData name="DANIEL ARMANDO SALAZAR ALEMAN" userId="0131d2eb-9267-4f69-9fc7-6ece20f012b4" providerId="ADAL" clId="{F6B99324-BE6A-4F23-9F81-7FC8447A2550}" dt="2023-03-09T06:14:13.136" v="1368" actId="26606"/>
          <ac:graphicFrameMkLst>
            <pc:docMk/>
            <pc:sldMk cId="2545890299" sldId="304"/>
            <ac:graphicFrameMk id="8" creationId="{0C614D08-5502-C567-A86B-6A327EC0A865}"/>
          </ac:graphicFrameMkLst>
        </pc:graphicFrameChg>
      </pc:sldChg>
      <pc:sldChg chg="add">
        <pc:chgData name="DANIEL ARMANDO SALAZAR ALEMAN" userId="0131d2eb-9267-4f69-9fc7-6ece20f012b4" providerId="ADAL" clId="{F6B99324-BE6A-4F23-9F81-7FC8447A2550}" dt="2023-03-09T07:43:28.670" v="1550"/>
        <pc:sldMkLst>
          <pc:docMk/>
          <pc:sldMk cId="1984806489" sldId="305"/>
        </pc:sldMkLst>
      </pc:sldChg>
      <pc:sldChg chg="modSp del">
        <pc:chgData name="DANIEL ARMANDO SALAZAR ALEMAN" userId="0131d2eb-9267-4f69-9fc7-6ece20f012b4" providerId="ADAL" clId="{F6B99324-BE6A-4F23-9F81-7FC8447A2550}" dt="2023-03-09T07:43:23.690" v="1549" actId="2696"/>
        <pc:sldMkLst>
          <pc:docMk/>
          <pc:sldMk cId="4215708280" sldId="305"/>
        </pc:sldMkLst>
        <pc:spChg chg="mod">
          <ac:chgData name="DANIEL ARMANDO SALAZAR ALEMAN" userId="0131d2eb-9267-4f69-9fc7-6ece20f012b4" providerId="ADAL" clId="{F6B99324-BE6A-4F23-9F81-7FC8447A2550}" dt="2023-03-09T06:18:47.644" v="1424"/>
          <ac:spMkLst>
            <pc:docMk/>
            <pc:sldMk cId="4215708280" sldId="305"/>
            <ac:spMk id="2" creationId="{5F9FE6E3-87D2-4709-833C-BDAA3443E854}"/>
          </ac:spMkLst>
        </pc:spChg>
        <pc:spChg chg="mod">
          <ac:chgData name="DANIEL ARMANDO SALAZAR ALEMAN" userId="0131d2eb-9267-4f69-9fc7-6ece20f012b4" providerId="ADAL" clId="{F6B99324-BE6A-4F23-9F81-7FC8447A2550}" dt="2023-03-09T06:18:47.644" v="1424"/>
          <ac:spMkLst>
            <pc:docMk/>
            <pc:sldMk cId="4215708280" sldId="305"/>
            <ac:spMk id="3" creationId="{EB85F178-C1AE-43ED-8539-4162A80C02B7}"/>
          </ac:spMkLst>
        </pc:spChg>
        <pc:spChg chg="mod">
          <ac:chgData name="DANIEL ARMANDO SALAZAR ALEMAN" userId="0131d2eb-9267-4f69-9fc7-6ece20f012b4" providerId="ADAL" clId="{F6B99324-BE6A-4F23-9F81-7FC8447A2550}" dt="2023-03-09T06:18:47.644" v="1424"/>
          <ac:spMkLst>
            <pc:docMk/>
            <pc:sldMk cId="4215708280" sldId="305"/>
            <ac:spMk id="4" creationId="{11A2FC4F-B286-4AA2-B328-F4E901D4D37D}"/>
          </ac:spMkLst>
        </pc:spChg>
      </pc:sldChg>
      <pc:sldChg chg="modSp mod modNotesTx">
        <pc:chgData name="DANIEL ARMANDO SALAZAR ALEMAN" userId="0131d2eb-9267-4f69-9fc7-6ece20f012b4" providerId="ADAL" clId="{F6B99324-BE6A-4F23-9F81-7FC8447A2550}" dt="2023-03-09T18:20:12.403" v="3893" actId="20577"/>
        <pc:sldMkLst>
          <pc:docMk/>
          <pc:sldMk cId="283240844" sldId="306"/>
        </pc:sldMkLst>
        <pc:spChg chg="mod">
          <ac:chgData name="DANIEL ARMANDO SALAZAR ALEMAN" userId="0131d2eb-9267-4f69-9fc7-6ece20f012b4" providerId="ADAL" clId="{F6B99324-BE6A-4F23-9F81-7FC8447A2550}" dt="2023-03-09T06:18:47.644" v="1424"/>
          <ac:spMkLst>
            <pc:docMk/>
            <pc:sldMk cId="283240844" sldId="306"/>
            <ac:spMk id="4" creationId="{11A2FC4F-B286-4AA2-B328-F4E901D4D37D}"/>
          </ac:spMkLst>
        </pc:spChg>
        <pc:spChg chg="mod">
          <ac:chgData name="DANIEL ARMANDO SALAZAR ALEMAN" userId="0131d2eb-9267-4f69-9fc7-6ece20f012b4" providerId="ADAL" clId="{F6B99324-BE6A-4F23-9F81-7FC8447A2550}" dt="2023-03-09T07:45:58.707" v="1568" actId="208"/>
          <ac:spMkLst>
            <pc:docMk/>
            <pc:sldMk cId="283240844" sldId="306"/>
            <ac:spMk id="10" creationId="{415BAE78-6EEB-A191-7C92-96A3B2E0ECE9}"/>
          </ac:spMkLst>
        </pc:spChg>
        <pc:spChg chg="mod">
          <ac:chgData name="DANIEL ARMANDO SALAZAR ALEMAN" userId="0131d2eb-9267-4f69-9fc7-6ece20f012b4" providerId="ADAL" clId="{F6B99324-BE6A-4F23-9F81-7FC8447A2550}" dt="2023-03-09T07:46:07.581" v="1569" actId="208"/>
          <ac:spMkLst>
            <pc:docMk/>
            <pc:sldMk cId="283240844" sldId="306"/>
            <ac:spMk id="11" creationId="{8ED6FED8-01EF-F565-864C-5D8F4C7EABF0}"/>
          </ac:spMkLst>
        </pc:spChg>
        <pc:spChg chg="mod">
          <ac:chgData name="DANIEL ARMANDO SALAZAR ALEMAN" userId="0131d2eb-9267-4f69-9fc7-6ece20f012b4" providerId="ADAL" clId="{F6B99324-BE6A-4F23-9F81-7FC8447A2550}" dt="2023-03-09T07:46:15.830" v="1570" actId="208"/>
          <ac:spMkLst>
            <pc:docMk/>
            <pc:sldMk cId="283240844" sldId="306"/>
            <ac:spMk id="13" creationId="{11ED2AA8-13C6-2FE5-B3E8-140C655B9985}"/>
          </ac:spMkLst>
        </pc:spChg>
      </pc:sldChg>
      <pc:sldChg chg="delSp delDesignElem">
        <pc:chgData name="DANIEL ARMANDO SALAZAR ALEMAN" userId="0131d2eb-9267-4f69-9fc7-6ece20f012b4" providerId="ADAL" clId="{F6B99324-BE6A-4F23-9F81-7FC8447A2550}" dt="2023-03-09T06:18:47.644" v="1424"/>
        <pc:sldMkLst>
          <pc:docMk/>
          <pc:sldMk cId="482109118" sldId="307"/>
        </pc:sldMkLst>
        <pc:spChg chg="del">
          <ac:chgData name="DANIEL ARMANDO SALAZAR ALEMAN" userId="0131d2eb-9267-4f69-9fc7-6ece20f012b4" providerId="ADAL" clId="{F6B99324-BE6A-4F23-9F81-7FC8447A2550}" dt="2023-03-09T06:18:47.644" v="1424"/>
          <ac:spMkLst>
            <pc:docMk/>
            <pc:sldMk cId="482109118" sldId="307"/>
            <ac:spMk id="5" creationId="{192416F2-BC84-4D7C-80C6-6296C10C3819}"/>
          </ac:spMkLst>
        </pc:spChg>
        <pc:spChg chg="del">
          <ac:chgData name="DANIEL ARMANDO SALAZAR ALEMAN" userId="0131d2eb-9267-4f69-9fc7-6ece20f012b4" providerId="ADAL" clId="{F6B99324-BE6A-4F23-9F81-7FC8447A2550}" dt="2023-03-09T06:18:47.644" v="1424"/>
          <ac:spMkLst>
            <pc:docMk/>
            <pc:sldMk cId="482109118" sldId="307"/>
            <ac:spMk id="7" creationId="{5FB946D7-1CA4-446E-8795-007CACFDEB88}"/>
          </ac:spMkLst>
        </pc:spChg>
        <pc:cxnChg chg="del">
          <ac:chgData name="DANIEL ARMANDO SALAZAR ALEMAN" userId="0131d2eb-9267-4f69-9fc7-6ece20f012b4" providerId="ADAL" clId="{F6B99324-BE6A-4F23-9F81-7FC8447A2550}" dt="2023-03-09T06:18:47.644" v="1424"/>
          <ac:cxnSpMkLst>
            <pc:docMk/>
            <pc:sldMk cId="482109118" sldId="307"/>
            <ac:cxnSpMk id="11" creationId="{2330623A-AB89-4E04-AC9A-2BAFBF85AE3A}"/>
          </ac:cxnSpMkLst>
        </pc:cxnChg>
      </pc:sldChg>
      <pc:sldChg chg="modSp del mod">
        <pc:chgData name="DANIEL ARMANDO SALAZAR ALEMAN" userId="0131d2eb-9267-4f69-9fc7-6ece20f012b4" providerId="ADAL" clId="{F6B99324-BE6A-4F23-9F81-7FC8447A2550}" dt="2023-03-09T07:42:47.251" v="1547" actId="2696"/>
        <pc:sldMkLst>
          <pc:docMk/>
          <pc:sldMk cId="633792194" sldId="308"/>
        </pc:sldMkLst>
        <pc:spChg chg="mod">
          <ac:chgData name="DANIEL ARMANDO SALAZAR ALEMAN" userId="0131d2eb-9267-4f69-9fc7-6ece20f012b4" providerId="ADAL" clId="{F6B99324-BE6A-4F23-9F81-7FC8447A2550}" dt="2023-03-09T06:18:47.644" v="1424"/>
          <ac:spMkLst>
            <pc:docMk/>
            <pc:sldMk cId="633792194" sldId="308"/>
            <ac:spMk id="2" creationId="{5F9FE6E3-87D2-4709-833C-BDAA3443E854}"/>
          </ac:spMkLst>
        </pc:spChg>
        <pc:spChg chg="mod">
          <ac:chgData name="DANIEL ARMANDO SALAZAR ALEMAN" userId="0131d2eb-9267-4f69-9fc7-6ece20f012b4" providerId="ADAL" clId="{F6B99324-BE6A-4F23-9F81-7FC8447A2550}" dt="2023-03-09T06:18:47.644" v="1424"/>
          <ac:spMkLst>
            <pc:docMk/>
            <pc:sldMk cId="633792194" sldId="308"/>
            <ac:spMk id="4" creationId="{11A2FC4F-B286-4AA2-B328-F4E901D4D37D}"/>
          </ac:spMkLst>
        </pc:spChg>
        <pc:cxnChg chg="mod">
          <ac:chgData name="DANIEL ARMANDO SALAZAR ALEMAN" userId="0131d2eb-9267-4f69-9fc7-6ece20f012b4" providerId="ADAL" clId="{F6B99324-BE6A-4F23-9F81-7FC8447A2550}" dt="2023-03-09T07:21:52.110" v="1545" actId="208"/>
          <ac:cxnSpMkLst>
            <pc:docMk/>
            <pc:sldMk cId="633792194" sldId="308"/>
            <ac:cxnSpMk id="11" creationId="{34649210-D883-8178-BEAE-847A852642ED}"/>
          </ac:cxnSpMkLst>
        </pc:cxnChg>
        <pc:cxnChg chg="mod">
          <ac:chgData name="DANIEL ARMANDO SALAZAR ALEMAN" userId="0131d2eb-9267-4f69-9fc7-6ece20f012b4" providerId="ADAL" clId="{F6B99324-BE6A-4F23-9F81-7FC8447A2550}" dt="2023-03-09T07:21:52.110" v="1545" actId="208"/>
          <ac:cxnSpMkLst>
            <pc:docMk/>
            <pc:sldMk cId="633792194" sldId="308"/>
            <ac:cxnSpMk id="14" creationId="{5AE6A909-0001-8496-9A3F-BFD4D8FEC1E9}"/>
          </ac:cxnSpMkLst>
        </pc:cxnChg>
        <pc:cxnChg chg="mod">
          <ac:chgData name="DANIEL ARMANDO SALAZAR ALEMAN" userId="0131d2eb-9267-4f69-9fc7-6ece20f012b4" providerId="ADAL" clId="{F6B99324-BE6A-4F23-9F81-7FC8447A2550}" dt="2023-03-09T07:21:57.627" v="1546" actId="208"/>
          <ac:cxnSpMkLst>
            <pc:docMk/>
            <pc:sldMk cId="633792194" sldId="308"/>
            <ac:cxnSpMk id="15" creationId="{F44E1985-C040-4576-05AB-50D4A26FE39C}"/>
          </ac:cxnSpMkLst>
        </pc:cxnChg>
      </pc:sldChg>
      <pc:sldChg chg="add">
        <pc:chgData name="DANIEL ARMANDO SALAZAR ALEMAN" userId="0131d2eb-9267-4f69-9fc7-6ece20f012b4" providerId="ADAL" clId="{F6B99324-BE6A-4F23-9F81-7FC8447A2550}" dt="2023-03-09T07:43:01.275" v="1548"/>
        <pc:sldMkLst>
          <pc:docMk/>
          <pc:sldMk cId="2084064514" sldId="308"/>
        </pc:sldMkLst>
      </pc:sldChg>
      <pc:sldChg chg="add">
        <pc:chgData name="DANIEL ARMANDO SALAZAR ALEMAN" userId="0131d2eb-9267-4f69-9fc7-6ece20f012b4" providerId="ADAL" clId="{F6B99324-BE6A-4F23-9F81-7FC8447A2550}" dt="2023-03-09T07:43:01.275" v="1548"/>
        <pc:sldMkLst>
          <pc:docMk/>
          <pc:sldMk cId="153894305" sldId="312"/>
        </pc:sldMkLst>
      </pc:sldChg>
      <pc:sldChg chg="modSp del">
        <pc:chgData name="DANIEL ARMANDO SALAZAR ALEMAN" userId="0131d2eb-9267-4f69-9fc7-6ece20f012b4" providerId="ADAL" clId="{F6B99324-BE6A-4F23-9F81-7FC8447A2550}" dt="2023-03-09T07:42:47.251" v="1547" actId="2696"/>
        <pc:sldMkLst>
          <pc:docMk/>
          <pc:sldMk cId="171284572" sldId="312"/>
        </pc:sldMkLst>
        <pc:spChg chg="mod">
          <ac:chgData name="DANIEL ARMANDO SALAZAR ALEMAN" userId="0131d2eb-9267-4f69-9fc7-6ece20f012b4" providerId="ADAL" clId="{F6B99324-BE6A-4F23-9F81-7FC8447A2550}" dt="2023-03-09T06:18:47.644" v="1424"/>
          <ac:spMkLst>
            <pc:docMk/>
            <pc:sldMk cId="171284572" sldId="312"/>
            <ac:spMk id="4" creationId="{11A2FC4F-B286-4AA2-B328-F4E901D4D37D}"/>
          </ac:spMkLst>
        </pc:spChg>
      </pc:sldChg>
      <pc:sldChg chg="add">
        <pc:chgData name="DANIEL ARMANDO SALAZAR ALEMAN" userId="0131d2eb-9267-4f69-9fc7-6ece20f012b4" providerId="ADAL" clId="{F6B99324-BE6A-4F23-9F81-7FC8447A2550}" dt="2023-03-09T18:21:46.441" v="3895"/>
        <pc:sldMkLst>
          <pc:docMk/>
          <pc:sldMk cId="2047625444" sldId="313"/>
        </pc:sldMkLst>
      </pc:sldChg>
      <pc:sldChg chg="modSp del">
        <pc:chgData name="DANIEL ARMANDO SALAZAR ALEMAN" userId="0131d2eb-9267-4f69-9fc7-6ece20f012b4" providerId="ADAL" clId="{F6B99324-BE6A-4F23-9F81-7FC8447A2550}" dt="2023-03-09T18:21:42.206" v="3894" actId="2696"/>
        <pc:sldMkLst>
          <pc:docMk/>
          <pc:sldMk cId="2404508966" sldId="313"/>
        </pc:sldMkLst>
        <pc:spChg chg="mod">
          <ac:chgData name="DANIEL ARMANDO SALAZAR ALEMAN" userId="0131d2eb-9267-4f69-9fc7-6ece20f012b4" providerId="ADAL" clId="{F6B99324-BE6A-4F23-9F81-7FC8447A2550}" dt="2023-03-09T06:18:47.644" v="1424"/>
          <ac:spMkLst>
            <pc:docMk/>
            <pc:sldMk cId="2404508966" sldId="313"/>
            <ac:spMk id="4" creationId="{11A2FC4F-B286-4AA2-B328-F4E901D4D37D}"/>
          </ac:spMkLst>
        </pc:spChg>
      </pc:sldChg>
      <pc:sldChg chg="add">
        <pc:chgData name="DANIEL ARMANDO SALAZAR ALEMAN" userId="0131d2eb-9267-4f69-9fc7-6ece20f012b4" providerId="ADAL" clId="{F6B99324-BE6A-4F23-9F81-7FC8447A2550}" dt="2023-03-09T07:43:28.670" v="1550"/>
        <pc:sldMkLst>
          <pc:docMk/>
          <pc:sldMk cId="2695529693" sldId="314"/>
        </pc:sldMkLst>
      </pc:sldChg>
      <pc:sldChg chg="modSp del">
        <pc:chgData name="DANIEL ARMANDO SALAZAR ALEMAN" userId="0131d2eb-9267-4f69-9fc7-6ece20f012b4" providerId="ADAL" clId="{F6B99324-BE6A-4F23-9F81-7FC8447A2550}" dt="2023-03-09T07:43:23.690" v="1549" actId="2696"/>
        <pc:sldMkLst>
          <pc:docMk/>
          <pc:sldMk cId="3731249673" sldId="314"/>
        </pc:sldMkLst>
        <pc:spChg chg="mod">
          <ac:chgData name="DANIEL ARMANDO SALAZAR ALEMAN" userId="0131d2eb-9267-4f69-9fc7-6ece20f012b4" providerId="ADAL" clId="{F6B99324-BE6A-4F23-9F81-7FC8447A2550}" dt="2023-03-09T06:18:47.644" v="1424"/>
          <ac:spMkLst>
            <pc:docMk/>
            <pc:sldMk cId="3731249673" sldId="314"/>
            <ac:spMk id="4" creationId="{11A2FC4F-B286-4AA2-B328-F4E901D4D37D}"/>
          </ac:spMkLst>
        </pc:spChg>
      </pc:sldChg>
      <pc:sldChg chg="add">
        <pc:chgData name="DANIEL ARMANDO SALAZAR ALEMAN" userId="0131d2eb-9267-4f69-9fc7-6ece20f012b4" providerId="ADAL" clId="{F6B99324-BE6A-4F23-9F81-7FC8447A2550}" dt="2023-03-09T07:43:28.670" v="1550"/>
        <pc:sldMkLst>
          <pc:docMk/>
          <pc:sldMk cId="1854128052" sldId="315"/>
        </pc:sldMkLst>
      </pc:sldChg>
      <pc:sldChg chg="modSp del">
        <pc:chgData name="DANIEL ARMANDO SALAZAR ALEMAN" userId="0131d2eb-9267-4f69-9fc7-6ece20f012b4" providerId="ADAL" clId="{F6B99324-BE6A-4F23-9F81-7FC8447A2550}" dt="2023-03-09T07:43:23.690" v="1549" actId="2696"/>
        <pc:sldMkLst>
          <pc:docMk/>
          <pc:sldMk cId="2316294088" sldId="315"/>
        </pc:sldMkLst>
        <pc:spChg chg="mod">
          <ac:chgData name="DANIEL ARMANDO SALAZAR ALEMAN" userId="0131d2eb-9267-4f69-9fc7-6ece20f012b4" providerId="ADAL" clId="{F6B99324-BE6A-4F23-9F81-7FC8447A2550}" dt="2023-03-09T06:18:47.644" v="1424"/>
          <ac:spMkLst>
            <pc:docMk/>
            <pc:sldMk cId="2316294088" sldId="315"/>
            <ac:spMk id="4" creationId="{11A2FC4F-B286-4AA2-B328-F4E901D4D37D}"/>
          </ac:spMkLst>
        </pc:spChg>
      </pc:sldChg>
      <pc:sldChg chg="delSp add del mod">
        <pc:chgData name="DANIEL ARMANDO SALAZAR ALEMAN" userId="0131d2eb-9267-4f69-9fc7-6ece20f012b4" providerId="ADAL" clId="{F6B99324-BE6A-4F23-9F81-7FC8447A2550}" dt="2023-03-09T07:59:04.589" v="1593" actId="47"/>
        <pc:sldMkLst>
          <pc:docMk/>
          <pc:sldMk cId="2749654651" sldId="316"/>
        </pc:sldMkLst>
        <pc:picChg chg="del">
          <ac:chgData name="DANIEL ARMANDO SALAZAR ALEMAN" userId="0131d2eb-9267-4f69-9fc7-6ece20f012b4" providerId="ADAL" clId="{F6B99324-BE6A-4F23-9F81-7FC8447A2550}" dt="2023-03-09T07:58:02.223" v="1577" actId="21"/>
          <ac:picMkLst>
            <pc:docMk/>
            <pc:sldMk cId="2749654651" sldId="316"/>
            <ac:picMk id="4" creationId="{9D63CC63-E314-0C82-217D-A07329020A0F}"/>
          </ac:picMkLst>
        </pc:picChg>
      </pc:sldChg>
      <pc:sldChg chg="modSp del">
        <pc:chgData name="DANIEL ARMANDO SALAZAR ALEMAN" userId="0131d2eb-9267-4f69-9fc7-6ece20f012b4" providerId="ADAL" clId="{F6B99324-BE6A-4F23-9F81-7FC8447A2550}" dt="2023-03-09T08:09:03.471" v="1733" actId="47"/>
        <pc:sldMkLst>
          <pc:docMk/>
          <pc:sldMk cId="781539296" sldId="317"/>
        </pc:sldMkLst>
        <pc:spChg chg="mod">
          <ac:chgData name="DANIEL ARMANDO SALAZAR ALEMAN" userId="0131d2eb-9267-4f69-9fc7-6ece20f012b4" providerId="ADAL" clId="{F6B99324-BE6A-4F23-9F81-7FC8447A2550}" dt="2023-03-09T06:18:47.644" v="1424"/>
          <ac:spMkLst>
            <pc:docMk/>
            <pc:sldMk cId="781539296" sldId="317"/>
            <ac:spMk id="2" creationId="{5F9FE6E3-87D2-4709-833C-BDAA3443E854}"/>
          </ac:spMkLst>
        </pc:spChg>
        <pc:spChg chg="mod">
          <ac:chgData name="DANIEL ARMANDO SALAZAR ALEMAN" userId="0131d2eb-9267-4f69-9fc7-6ece20f012b4" providerId="ADAL" clId="{F6B99324-BE6A-4F23-9F81-7FC8447A2550}" dt="2023-03-09T06:18:47.644" v="1424"/>
          <ac:spMkLst>
            <pc:docMk/>
            <pc:sldMk cId="781539296" sldId="317"/>
            <ac:spMk id="4" creationId="{11A2FC4F-B286-4AA2-B328-F4E901D4D37D}"/>
          </ac:spMkLst>
        </pc:spChg>
      </pc:sldChg>
      <pc:sldChg chg="add">
        <pc:chgData name="DANIEL ARMANDO SALAZAR ALEMAN" userId="0131d2eb-9267-4f69-9fc7-6ece20f012b4" providerId="ADAL" clId="{F6B99324-BE6A-4F23-9F81-7FC8447A2550}" dt="2023-03-09T08:08:11.817" v="1732"/>
        <pc:sldMkLst>
          <pc:docMk/>
          <pc:sldMk cId="220061278" sldId="319"/>
        </pc:sldMkLst>
      </pc:sldChg>
      <pc:sldChg chg="modSp del">
        <pc:chgData name="DANIEL ARMANDO SALAZAR ALEMAN" userId="0131d2eb-9267-4f69-9fc7-6ece20f012b4" providerId="ADAL" clId="{F6B99324-BE6A-4F23-9F81-7FC8447A2550}" dt="2023-03-09T08:08:05.402" v="1731" actId="2696"/>
        <pc:sldMkLst>
          <pc:docMk/>
          <pc:sldMk cId="2170274156" sldId="319"/>
        </pc:sldMkLst>
        <pc:spChg chg="mod">
          <ac:chgData name="DANIEL ARMANDO SALAZAR ALEMAN" userId="0131d2eb-9267-4f69-9fc7-6ece20f012b4" providerId="ADAL" clId="{F6B99324-BE6A-4F23-9F81-7FC8447A2550}" dt="2023-03-09T06:18:47.644" v="1424"/>
          <ac:spMkLst>
            <pc:docMk/>
            <pc:sldMk cId="2170274156" sldId="319"/>
            <ac:spMk id="4" creationId="{11A2FC4F-B286-4AA2-B328-F4E901D4D37D}"/>
          </ac:spMkLst>
        </pc:spChg>
      </pc:sldChg>
      <pc:sldChg chg="addSp delSp modSp mod modNotesTx">
        <pc:chgData name="DANIEL ARMANDO SALAZAR ALEMAN" userId="0131d2eb-9267-4f69-9fc7-6ece20f012b4" providerId="ADAL" clId="{F6B99324-BE6A-4F23-9F81-7FC8447A2550}" dt="2023-03-09T18:15:34.310" v="3713"/>
        <pc:sldMkLst>
          <pc:docMk/>
          <pc:sldMk cId="1749905375" sldId="321"/>
        </pc:sldMkLst>
        <pc:spChg chg="mod">
          <ac:chgData name="DANIEL ARMANDO SALAZAR ALEMAN" userId="0131d2eb-9267-4f69-9fc7-6ece20f012b4" providerId="ADAL" clId="{F6B99324-BE6A-4F23-9F81-7FC8447A2550}" dt="2023-03-09T18:12:56.395" v="3620" actId="20577"/>
          <ac:spMkLst>
            <pc:docMk/>
            <pc:sldMk cId="1749905375" sldId="321"/>
            <ac:spMk id="2" creationId="{5F9FE6E3-87D2-4709-833C-BDAA3443E854}"/>
          </ac:spMkLst>
        </pc:spChg>
        <pc:spChg chg="del mod">
          <ac:chgData name="DANIEL ARMANDO SALAZAR ALEMAN" userId="0131d2eb-9267-4f69-9fc7-6ece20f012b4" providerId="ADAL" clId="{F6B99324-BE6A-4F23-9F81-7FC8447A2550}" dt="2023-03-09T17:15:06.401" v="3294" actId="26606"/>
          <ac:spMkLst>
            <pc:docMk/>
            <pc:sldMk cId="1749905375" sldId="321"/>
            <ac:spMk id="3" creationId="{EB85F178-C1AE-43ED-8539-4162A80C02B7}"/>
          </ac:spMkLst>
        </pc:spChg>
        <pc:spChg chg="mod">
          <ac:chgData name="DANIEL ARMANDO SALAZAR ALEMAN" userId="0131d2eb-9267-4f69-9fc7-6ece20f012b4" providerId="ADAL" clId="{F6B99324-BE6A-4F23-9F81-7FC8447A2550}" dt="2023-03-09T06:18:47.644" v="1424"/>
          <ac:spMkLst>
            <pc:docMk/>
            <pc:sldMk cId="1749905375" sldId="321"/>
            <ac:spMk id="4" creationId="{11A2FC4F-B286-4AA2-B328-F4E901D4D37D}"/>
          </ac:spMkLst>
        </pc:spChg>
        <pc:graphicFrameChg chg="add mod">
          <ac:chgData name="DANIEL ARMANDO SALAZAR ALEMAN" userId="0131d2eb-9267-4f69-9fc7-6ece20f012b4" providerId="ADAL" clId="{F6B99324-BE6A-4F23-9F81-7FC8447A2550}" dt="2023-03-09T18:12:06.191" v="3614" actId="20577"/>
          <ac:graphicFrameMkLst>
            <pc:docMk/>
            <pc:sldMk cId="1749905375" sldId="321"/>
            <ac:graphicFrameMk id="11" creationId="{401D4CC8-EF8F-3A7A-6049-CEBA46B83738}"/>
          </ac:graphicFrameMkLst>
        </pc:graphicFrameChg>
        <pc:picChg chg="add del mod">
          <ac:chgData name="DANIEL ARMANDO SALAZAR ALEMAN" userId="0131d2eb-9267-4f69-9fc7-6ece20f012b4" providerId="ADAL" clId="{F6B99324-BE6A-4F23-9F81-7FC8447A2550}" dt="2023-03-09T18:15:34.310" v="3713"/>
          <ac:picMkLst>
            <pc:docMk/>
            <pc:sldMk cId="1749905375" sldId="321"/>
            <ac:picMk id="3" creationId="{CFCBE96E-059E-BE6C-012A-3B89250457DD}"/>
          </ac:picMkLst>
        </pc:picChg>
        <pc:picChg chg="mod">
          <ac:chgData name="DANIEL ARMANDO SALAZAR ALEMAN" userId="0131d2eb-9267-4f69-9fc7-6ece20f012b4" providerId="ADAL" clId="{F6B99324-BE6A-4F23-9F81-7FC8447A2550}" dt="2023-03-09T18:15:07.752" v="3710" actId="1076"/>
          <ac:picMkLst>
            <pc:docMk/>
            <pc:sldMk cId="1749905375" sldId="321"/>
            <ac:picMk id="5" creationId="{3134DE8A-9AFD-4399-494B-6824DFA74B75}"/>
          </ac:picMkLst>
        </pc:picChg>
        <pc:picChg chg="mod">
          <ac:chgData name="DANIEL ARMANDO SALAZAR ALEMAN" userId="0131d2eb-9267-4f69-9fc7-6ece20f012b4" providerId="ADAL" clId="{F6B99324-BE6A-4F23-9F81-7FC8447A2550}" dt="2023-03-09T18:15:08.643" v="3711" actId="1076"/>
          <ac:picMkLst>
            <pc:docMk/>
            <pc:sldMk cId="1749905375" sldId="321"/>
            <ac:picMk id="7" creationId="{09AF3434-9A70-F4CA-4D0D-69F6E8A09B2A}"/>
          </ac:picMkLst>
        </pc:picChg>
      </pc:sldChg>
      <pc:sldChg chg="modSp del">
        <pc:chgData name="DANIEL ARMANDO SALAZAR ALEMAN" userId="0131d2eb-9267-4f69-9fc7-6ece20f012b4" providerId="ADAL" clId="{F6B99324-BE6A-4F23-9F81-7FC8447A2550}" dt="2023-03-09T08:08:05.402" v="1731" actId="2696"/>
        <pc:sldMkLst>
          <pc:docMk/>
          <pc:sldMk cId="2902454755" sldId="322"/>
        </pc:sldMkLst>
        <pc:spChg chg="mod">
          <ac:chgData name="DANIEL ARMANDO SALAZAR ALEMAN" userId="0131d2eb-9267-4f69-9fc7-6ece20f012b4" providerId="ADAL" clId="{F6B99324-BE6A-4F23-9F81-7FC8447A2550}" dt="2023-03-09T06:18:47.644" v="1424"/>
          <ac:spMkLst>
            <pc:docMk/>
            <pc:sldMk cId="2902454755" sldId="322"/>
            <ac:spMk id="4" creationId="{11A2FC4F-B286-4AA2-B328-F4E901D4D37D}"/>
          </ac:spMkLst>
        </pc:spChg>
      </pc:sldChg>
      <pc:sldChg chg="add">
        <pc:chgData name="DANIEL ARMANDO SALAZAR ALEMAN" userId="0131d2eb-9267-4f69-9fc7-6ece20f012b4" providerId="ADAL" clId="{F6B99324-BE6A-4F23-9F81-7FC8447A2550}" dt="2023-03-09T08:08:11.817" v="1732"/>
        <pc:sldMkLst>
          <pc:docMk/>
          <pc:sldMk cId="4248646828" sldId="322"/>
        </pc:sldMkLst>
      </pc:sldChg>
      <pc:sldChg chg="add">
        <pc:chgData name="DANIEL ARMANDO SALAZAR ALEMAN" userId="0131d2eb-9267-4f69-9fc7-6ece20f012b4" providerId="ADAL" clId="{F6B99324-BE6A-4F23-9F81-7FC8447A2550}" dt="2023-03-09T08:08:11.817" v="1732"/>
        <pc:sldMkLst>
          <pc:docMk/>
          <pc:sldMk cId="630331462" sldId="323"/>
        </pc:sldMkLst>
      </pc:sldChg>
      <pc:sldChg chg="modSp del">
        <pc:chgData name="DANIEL ARMANDO SALAZAR ALEMAN" userId="0131d2eb-9267-4f69-9fc7-6ece20f012b4" providerId="ADAL" clId="{F6B99324-BE6A-4F23-9F81-7FC8447A2550}" dt="2023-03-09T08:08:05.402" v="1731" actId="2696"/>
        <pc:sldMkLst>
          <pc:docMk/>
          <pc:sldMk cId="714756926" sldId="323"/>
        </pc:sldMkLst>
        <pc:spChg chg="mod">
          <ac:chgData name="DANIEL ARMANDO SALAZAR ALEMAN" userId="0131d2eb-9267-4f69-9fc7-6ece20f012b4" providerId="ADAL" clId="{F6B99324-BE6A-4F23-9F81-7FC8447A2550}" dt="2023-03-09T06:18:47.644" v="1424"/>
          <ac:spMkLst>
            <pc:docMk/>
            <pc:sldMk cId="714756926" sldId="323"/>
            <ac:spMk id="2" creationId="{5F9FE6E3-87D2-4709-833C-BDAA3443E854}"/>
          </ac:spMkLst>
        </pc:spChg>
        <pc:spChg chg="mod">
          <ac:chgData name="DANIEL ARMANDO SALAZAR ALEMAN" userId="0131d2eb-9267-4f69-9fc7-6ece20f012b4" providerId="ADAL" clId="{F6B99324-BE6A-4F23-9F81-7FC8447A2550}" dt="2023-03-09T06:18:47.644" v="1424"/>
          <ac:spMkLst>
            <pc:docMk/>
            <pc:sldMk cId="714756926" sldId="323"/>
            <ac:spMk id="3" creationId="{EB85F178-C1AE-43ED-8539-4162A80C02B7}"/>
          </ac:spMkLst>
        </pc:spChg>
        <pc:spChg chg="mod">
          <ac:chgData name="DANIEL ARMANDO SALAZAR ALEMAN" userId="0131d2eb-9267-4f69-9fc7-6ece20f012b4" providerId="ADAL" clId="{F6B99324-BE6A-4F23-9F81-7FC8447A2550}" dt="2023-03-09T06:18:47.644" v="1424"/>
          <ac:spMkLst>
            <pc:docMk/>
            <pc:sldMk cId="714756926" sldId="323"/>
            <ac:spMk id="4" creationId="{11A2FC4F-B286-4AA2-B328-F4E901D4D37D}"/>
          </ac:spMkLst>
        </pc:spChg>
      </pc:sldChg>
      <pc:sldChg chg="modSp add">
        <pc:chgData name="DANIEL ARMANDO SALAZAR ALEMAN" userId="0131d2eb-9267-4f69-9fc7-6ece20f012b4" providerId="ADAL" clId="{F6B99324-BE6A-4F23-9F81-7FC8447A2550}" dt="2023-03-09T06:18:47.644" v="1424"/>
        <pc:sldMkLst>
          <pc:docMk/>
          <pc:sldMk cId="162667413" sldId="324"/>
        </pc:sldMkLst>
        <pc:spChg chg="mod">
          <ac:chgData name="DANIEL ARMANDO SALAZAR ALEMAN" userId="0131d2eb-9267-4f69-9fc7-6ece20f012b4" providerId="ADAL" clId="{F6B99324-BE6A-4F23-9F81-7FC8447A2550}" dt="2023-03-09T06:18:47.644" v="1424"/>
          <ac:spMkLst>
            <pc:docMk/>
            <pc:sldMk cId="162667413" sldId="324"/>
            <ac:spMk id="4" creationId="{F823BDFC-89F8-430F-8F41-D7927895C27E}"/>
          </ac:spMkLst>
        </pc:spChg>
      </pc:sldChg>
      <pc:sldChg chg="del">
        <pc:chgData name="DANIEL ARMANDO SALAZAR ALEMAN" userId="0131d2eb-9267-4f69-9fc7-6ece20f012b4" providerId="ADAL" clId="{F6B99324-BE6A-4F23-9F81-7FC8447A2550}" dt="2023-03-09T05:11:01.701" v="132" actId="2696"/>
        <pc:sldMkLst>
          <pc:docMk/>
          <pc:sldMk cId="3749515703" sldId="324"/>
        </pc:sldMkLst>
      </pc:sldChg>
      <pc:sldChg chg="add modNotesTx">
        <pc:chgData name="DANIEL ARMANDO SALAZAR ALEMAN" userId="0131d2eb-9267-4f69-9fc7-6ece20f012b4" providerId="ADAL" clId="{F6B99324-BE6A-4F23-9F81-7FC8447A2550}" dt="2023-03-09T18:06:04.019" v="3408" actId="20577"/>
        <pc:sldMkLst>
          <pc:docMk/>
          <pc:sldMk cId="3094193899" sldId="325"/>
        </pc:sldMkLst>
      </pc:sldChg>
      <pc:sldChg chg="addSp delSp modSp add mod">
        <pc:chgData name="DANIEL ARMANDO SALAZAR ALEMAN" userId="0131d2eb-9267-4f69-9fc7-6ece20f012b4" providerId="ADAL" clId="{F6B99324-BE6A-4F23-9F81-7FC8447A2550}" dt="2023-03-09T23:13:53.286" v="4295" actId="20577"/>
        <pc:sldMkLst>
          <pc:docMk/>
          <pc:sldMk cId="3372855092" sldId="326"/>
        </pc:sldMkLst>
        <pc:spChg chg="mod">
          <ac:chgData name="DANIEL ARMANDO SALAZAR ALEMAN" userId="0131d2eb-9267-4f69-9fc7-6ece20f012b4" providerId="ADAL" clId="{F6B99324-BE6A-4F23-9F81-7FC8447A2550}" dt="2023-03-09T06:18:47.644" v="1424"/>
          <ac:spMkLst>
            <pc:docMk/>
            <pc:sldMk cId="3372855092" sldId="326"/>
            <ac:spMk id="2" creationId="{5F9FE6E3-87D2-4709-833C-BDAA3443E854}"/>
          </ac:spMkLst>
        </pc:spChg>
        <pc:spChg chg="add del mod">
          <ac:chgData name="DANIEL ARMANDO SALAZAR ALEMAN" userId="0131d2eb-9267-4f69-9fc7-6ece20f012b4" providerId="ADAL" clId="{F6B99324-BE6A-4F23-9F81-7FC8447A2550}" dt="2023-03-09T06:13:59.054" v="1366" actId="26606"/>
          <ac:spMkLst>
            <pc:docMk/>
            <pc:sldMk cId="3372855092" sldId="326"/>
            <ac:spMk id="3" creationId="{EB85F178-C1AE-43ED-8539-4162A80C02B7}"/>
          </ac:spMkLst>
        </pc:spChg>
        <pc:spChg chg="mod">
          <ac:chgData name="DANIEL ARMANDO SALAZAR ALEMAN" userId="0131d2eb-9267-4f69-9fc7-6ece20f012b4" providerId="ADAL" clId="{F6B99324-BE6A-4F23-9F81-7FC8447A2550}" dt="2023-03-09T06:18:47.644" v="1424"/>
          <ac:spMkLst>
            <pc:docMk/>
            <pc:sldMk cId="3372855092" sldId="326"/>
            <ac:spMk id="4" creationId="{11A2FC4F-B286-4AA2-B328-F4E901D4D37D}"/>
          </ac:spMkLst>
        </pc:spChg>
        <pc:graphicFrameChg chg="add del">
          <ac:chgData name="DANIEL ARMANDO SALAZAR ALEMAN" userId="0131d2eb-9267-4f69-9fc7-6ece20f012b4" providerId="ADAL" clId="{F6B99324-BE6A-4F23-9F81-7FC8447A2550}" dt="2023-03-09T06:13:45.067" v="1363" actId="26606"/>
          <ac:graphicFrameMkLst>
            <pc:docMk/>
            <pc:sldMk cId="3372855092" sldId="326"/>
            <ac:graphicFrameMk id="8" creationId="{12ADDC29-F75C-AFD8-8F7D-A14EE855B028}"/>
          </ac:graphicFrameMkLst>
        </pc:graphicFrameChg>
        <pc:graphicFrameChg chg="add del">
          <ac:chgData name="DANIEL ARMANDO SALAZAR ALEMAN" userId="0131d2eb-9267-4f69-9fc7-6ece20f012b4" providerId="ADAL" clId="{F6B99324-BE6A-4F23-9F81-7FC8447A2550}" dt="2023-03-09T06:13:59.007" v="1365" actId="26606"/>
          <ac:graphicFrameMkLst>
            <pc:docMk/>
            <pc:sldMk cId="3372855092" sldId="326"/>
            <ac:graphicFrameMk id="9" creationId="{7DB6FB8E-C05C-282B-AFA9-B5DDD5CBCBA1}"/>
          </ac:graphicFrameMkLst>
        </pc:graphicFrameChg>
        <pc:graphicFrameChg chg="add mod modGraphic">
          <ac:chgData name="DANIEL ARMANDO SALAZAR ALEMAN" userId="0131d2eb-9267-4f69-9fc7-6ece20f012b4" providerId="ADAL" clId="{F6B99324-BE6A-4F23-9F81-7FC8447A2550}" dt="2023-03-09T23:13:53.286" v="4295" actId="20577"/>
          <ac:graphicFrameMkLst>
            <pc:docMk/>
            <pc:sldMk cId="3372855092" sldId="326"/>
            <ac:graphicFrameMk id="11" creationId="{7298413B-8A56-1FF5-67F0-412B4596EFF6}"/>
          </ac:graphicFrameMkLst>
        </pc:graphicFrameChg>
      </pc:sldChg>
      <pc:sldChg chg="addSp delSp modSp add mod modNotesTx">
        <pc:chgData name="DANIEL ARMANDO SALAZAR ALEMAN" userId="0131d2eb-9267-4f69-9fc7-6ece20f012b4" providerId="ADAL" clId="{F6B99324-BE6A-4F23-9F81-7FC8447A2550}" dt="2023-03-09T18:08:44.711" v="3522" actId="20577"/>
        <pc:sldMkLst>
          <pc:docMk/>
          <pc:sldMk cId="2426184680" sldId="327"/>
        </pc:sldMkLst>
        <pc:spChg chg="mod">
          <ac:chgData name="DANIEL ARMANDO SALAZAR ALEMAN" userId="0131d2eb-9267-4f69-9fc7-6ece20f012b4" providerId="ADAL" clId="{F6B99324-BE6A-4F23-9F81-7FC8447A2550}" dt="2023-03-09T06:18:47.644" v="1424"/>
          <ac:spMkLst>
            <pc:docMk/>
            <pc:sldMk cId="2426184680" sldId="327"/>
            <ac:spMk id="2" creationId="{5F9FE6E3-87D2-4709-833C-BDAA3443E854}"/>
          </ac:spMkLst>
        </pc:spChg>
        <pc:spChg chg="del mod">
          <ac:chgData name="DANIEL ARMANDO SALAZAR ALEMAN" userId="0131d2eb-9267-4f69-9fc7-6ece20f012b4" providerId="ADAL" clId="{F6B99324-BE6A-4F23-9F81-7FC8447A2550}" dt="2023-03-09T06:16:43.356" v="1385" actId="26606"/>
          <ac:spMkLst>
            <pc:docMk/>
            <pc:sldMk cId="2426184680" sldId="327"/>
            <ac:spMk id="3" creationId="{EB85F178-C1AE-43ED-8539-4162A80C02B7}"/>
          </ac:spMkLst>
        </pc:spChg>
        <pc:spChg chg="mod">
          <ac:chgData name="DANIEL ARMANDO SALAZAR ALEMAN" userId="0131d2eb-9267-4f69-9fc7-6ece20f012b4" providerId="ADAL" clId="{F6B99324-BE6A-4F23-9F81-7FC8447A2550}" dt="2023-03-09T06:18:47.644" v="1424"/>
          <ac:spMkLst>
            <pc:docMk/>
            <pc:sldMk cId="2426184680" sldId="327"/>
            <ac:spMk id="4" creationId="{11A2FC4F-B286-4AA2-B328-F4E901D4D37D}"/>
          </ac:spMkLst>
        </pc:spChg>
        <pc:graphicFrameChg chg="add mod modGraphic">
          <ac:chgData name="DANIEL ARMANDO SALAZAR ALEMAN" userId="0131d2eb-9267-4f69-9fc7-6ece20f012b4" providerId="ADAL" clId="{F6B99324-BE6A-4F23-9F81-7FC8447A2550}" dt="2023-03-09T06:17:14.573" v="1421" actId="20577"/>
          <ac:graphicFrameMkLst>
            <pc:docMk/>
            <pc:sldMk cId="2426184680" sldId="327"/>
            <ac:graphicFrameMk id="8" creationId="{9BFACDFE-80DF-1945-43E9-758B201A798F}"/>
          </ac:graphicFrameMkLst>
        </pc:graphicFrameChg>
      </pc:sldChg>
      <pc:sldChg chg="new add del">
        <pc:chgData name="DANIEL ARMANDO SALAZAR ALEMAN" userId="0131d2eb-9267-4f69-9fc7-6ece20f012b4" providerId="ADAL" clId="{F6B99324-BE6A-4F23-9F81-7FC8447A2550}" dt="2023-03-09T05:05:38.580" v="131" actId="47"/>
        <pc:sldMkLst>
          <pc:docMk/>
          <pc:sldMk cId="379577833" sldId="328"/>
        </pc:sldMkLst>
      </pc:sldChg>
      <pc:sldChg chg="add del">
        <pc:chgData name="DANIEL ARMANDO SALAZAR ALEMAN" userId="0131d2eb-9267-4f69-9fc7-6ece20f012b4" providerId="ADAL" clId="{F6B99324-BE6A-4F23-9F81-7FC8447A2550}" dt="2023-03-09T05:15:59.485" v="135"/>
        <pc:sldMkLst>
          <pc:docMk/>
          <pc:sldMk cId="839205354" sldId="328"/>
        </pc:sldMkLst>
      </pc:sldChg>
      <pc:sldChg chg="addSp delSp modSp add del mod setBg delDesignElem modNotesTx">
        <pc:chgData name="DANIEL ARMANDO SALAZAR ALEMAN" userId="0131d2eb-9267-4f69-9fc7-6ece20f012b4" providerId="ADAL" clId="{F6B99324-BE6A-4F23-9F81-7FC8447A2550}" dt="2023-03-09T06:32:52.081" v="1431" actId="47"/>
        <pc:sldMkLst>
          <pc:docMk/>
          <pc:sldMk cId="2389796685" sldId="328"/>
        </pc:sldMkLst>
        <pc:spChg chg="mod">
          <ac:chgData name="DANIEL ARMANDO SALAZAR ALEMAN" userId="0131d2eb-9267-4f69-9fc7-6ece20f012b4" providerId="ADAL" clId="{F6B99324-BE6A-4F23-9F81-7FC8447A2550}" dt="2023-03-09T06:13:16.104" v="1360" actId="26606"/>
          <ac:spMkLst>
            <pc:docMk/>
            <pc:sldMk cId="2389796685" sldId="328"/>
            <ac:spMk id="2" creationId="{5F9FE6E3-87D2-4709-833C-BDAA3443E854}"/>
          </ac:spMkLst>
        </pc:spChg>
        <pc:spChg chg="mod ord">
          <ac:chgData name="DANIEL ARMANDO SALAZAR ALEMAN" userId="0131d2eb-9267-4f69-9fc7-6ece20f012b4" providerId="ADAL" clId="{F6B99324-BE6A-4F23-9F81-7FC8447A2550}" dt="2023-03-09T06:13:16.104" v="1360" actId="26606"/>
          <ac:spMkLst>
            <pc:docMk/>
            <pc:sldMk cId="2389796685" sldId="328"/>
            <ac:spMk id="4" creationId="{11A2FC4F-B286-4AA2-B328-F4E901D4D37D}"/>
          </ac:spMkLst>
        </pc:spChg>
        <pc:spChg chg="add del mod">
          <ac:chgData name="DANIEL ARMANDO SALAZAR ALEMAN" userId="0131d2eb-9267-4f69-9fc7-6ece20f012b4" providerId="ADAL" clId="{F6B99324-BE6A-4F23-9F81-7FC8447A2550}" dt="2023-03-09T06:32:32.521" v="1427" actId="478"/>
          <ac:spMkLst>
            <pc:docMk/>
            <pc:sldMk cId="2389796685" sldId="328"/>
            <ac:spMk id="8" creationId="{4BA02DF6-5CDF-4B08-980E-027D67120029}"/>
          </ac:spMkLst>
        </pc:spChg>
        <pc:spChg chg="add del">
          <ac:chgData name="DANIEL ARMANDO SALAZAR ALEMAN" userId="0131d2eb-9267-4f69-9fc7-6ece20f012b4" providerId="ADAL" clId="{F6B99324-BE6A-4F23-9F81-7FC8447A2550}" dt="2023-03-09T06:18:47.644" v="1424"/>
          <ac:spMkLst>
            <pc:docMk/>
            <pc:sldMk cId="2389796685" sldId="328"/>
            <ac:spMk id="13" creationId="{F13C74B1-5B17-4795-BED0-7140497B445A}"/>
          </ac:spMkLst>
        </pc:spChg>
        <pc:spChg chg="add del">
          <ac:chgData name="DANIEL ARMANDO SALAZAR ALEMAN" userId="0131d2eb-9267-4f69-9fc7-6ece20f012b4" providerId="ADAL" clId="{F6B99324-BE6A-4F23-9F81-7FC8447A2550}" dt="2023-03-09T06:18:47.644" v="1424"/>
          <ac:spMkLst>
            <pc:docMk/>
            <pc:sldMk cId="2389796685" sldId="328"/>
            <ac:spMk id="15" creationId="{D4974D33-8DC5-464E-8C6D-BE58F0669C17}"/>
          </ac:spMkLst>
        </pc:spChg>
        <pc:picChg chg="add mod">
          <ac:chgData name="DANIEL ARMANDO SALAZAR ALEMAN" userId="0131d2eb-9267-4f69-9fc7-6ece20f012b4" providerId="ADAL" clId="{F6B99324-BE6A-4F23-9F81-7FC8447A2550}" dt="2023-03-09T06:13:16.104" v="1360" actId="26606"/>
          <ac:picMkLst>
            <pc:docMk/>
            <pc:sldMk cId="2389796685" sldId="328"/>
            <ac:picMk id="5" creationId="{3A2CAA24-86C5-6FAB-876D-455C1CC78C93}"/>
          </ac:picMkLst>
        </pc:picChg>
        <pc:picChg chg="del">
          <ac:chgData name="DANIEL ARMANDO SALAZAR ALEMAN" userId="0131d2eb-9267-4f69-9fc7-6ece20f012b4" providerId="ADAL" clId="{F6B99324-BE6A-4F23-9F81-7FC8447A2550}" dt="2023-03-09T06:10:25.231" v="1348" actId="478"/>
          <ac:picMkLst>
            <pc:docMk/>
            <pc:sldMk cId="2389796685" sldId="328"/>
            <ac:picMk id="10" creationId="{9F6458F8-AC6E-46F2-922E-D56CDC40EB3F}"/>
          </ac:picMkLst>
        </pc:picChg>
      </pc:sldChg>
      <pc:sldChg chg="addSp delSp modSp add del mod">
        <pc:chgData name="DANIEL ARMANDO SALAZAR ALEMAN" userId="0131d2eb-9267-4f69-9fc7-6ece20f012b4" providerId="ADAL" clId="{F6B99324-BE6A-4F23-9F81-7FC8447A2550}" dt="2023-03-09T06:37:05.453" v="1445" actId="47"/>
        <pc:sldMkLst>
          <pc:docMk/>
          <pc:sldMk cId="575901028" sldId="329"/>
        </pc:sldMkLst>
        <pc:spChg chg="mod">
          <ac:chgData name="DANIEL ARMANDO SALAZAR ALEMAN" userId="0131d2eb-9267-4f69-9fc7-6ece20f012b4" providerId="ADAL" clId="{F6B99324-BE6A-4F23-9F81-7FC8447A2550}" dt="2023-03-09T06:18:47.644" v="1424"/>
          <ac:spMkLst>
            <pc:docMk/>
            <pc:sldMk cId="575901028" sldId="329"/>
            <ac:spMk id="2" creationId="{5F9FE6E3-87D2-4709-833C-BDAA3443E854}"/>
          </ac:spMkLst>
        </pc:spChg>
        <pc:spChg chg="mod">
          <ac:chgData name="DANIEL ARMANDO SALAZAR ALEMAN" userId="0131d2eb-9267-4f69-9fc7-6ece20f012b4" providerId="ADAL" clId="{F6B99324-BE6A-4F23-9F81-7FC8447A2550}" dt="2023-03-09T06:18:47.644" v="1424"/>
          <ac:spMkLst>
            <pc:docMk/>
            <pc:sldMk cId="575901028" sldId="329"/>
            <ac:spMk id="4" creationId="{11A2FC4F-B286-4AA2-B328-F4E901D4D37D}"/>
          </ac:spMkLst>
        </pc:spChg>
        <pc:picChg chg="del">
          <ac:chgData name="DANIEL ARMANDO SALAZAR ALEMAN" userId="0131d2eb-9267-4f69-9fc7-6ece20f012b4" providerId="ADAL" clId="{F6B99324-BE6A-4F23-9F81-7FC8447A2550}" dt="2023-03-09T06:10:56.809" v="1353" actId="478"/>
          <ac:picMkLst>
            <pc:docMk/>
            <pc:sldMk cId="575901028" sldId="329"/>
            <ac:picMk id="5" creationId="{3A2CAA24-86C5-6FAB-876D-455C1CC78C93}"/>
          </ac:picMkLst>
        </pc:picChg>
        <pc:picChg chg="add del mod">
          <ac:chgData name="DANIEL ARMANDO SALAZAR ALEMAN" userId="0131d2eb-9267-4f69-9fc7-6ece20f012b4" providerId="ADAL" clId="{F6B99324-BE6A-4F23-9F81-7FC8447A2550}" dt="2023-03-09T06:12:49.467" v="1356" actId="478"/>
          <ac:picMkLst>
            <pc:docMk/>
            <pc:sldMk cId="575901028" sldId="329"/>
            <ac:picMk id="6" creationId="{AE06005F-773D-78A5-97DF-1E2BB9CF9BE6}"/>
          </ac:picMkLst>
        </pc:picChg>
        <pc:picChg chg="add mod ord">
          <ac:chgData name="DANIEL ARMANDO SALAZAR ALEMAN" userId="0131d2eb-9267-4f69-9fc7-6ece20f012b4" providerId="ADAL" clId="{F6B99324-BE6A-4F23-9F81-7FC8447A2550}" dt="2023-03-09T06:34:41.623" v="1438" actId="167"/>
          <ac:picMkLst>
            <pc:docMk/>
            <pc:sldMk cId="575901028" sldId="329"/>
            <ac:picMk id="9" creationId="{7F21F803-3A8D-F101-79A2-76CB56C0F27B}"/>
          </ac:picMkLst>
        </pc:picChg>
      </pc:sldChg>
      <pc:sldChg chg="add del">
        <pc:chgData name="DANIEL ARMANDO SALAZAR ALEMAN" userId="0131d2eb-9267-4f69-9fc7-6ece20f012b4" providerId="ADAL" clId="{F6B99324-BE6A-4F23-9F81-7FC8447A2550}" dt="2023-03-09T05:24:50.950" v="1147"/>
        <pc:sldMkLst>
          <pc:docMk/>
          <pc:sldMk cId="1089553640" sldId="329"/>
        </pc:sldMkLst>
      </pc:sldChg>
      <pc:sldChg chg="modSp add modNotesTx">
        <pc:chgData name="DANIEL ARMANDO SALAZAR ALEMAN" userId="0131d2eb-9267-4f69-9fc7-6ece20f012b4" providerId="ADAL" clId="{F6B99324-BE6A-4F23-9F81-7FC8447A2550}" dt="2023-03-09T18:07:44.224" v="3453" actId="20577"/>
        <pc:sldMkLst>
          <pc:docMk/>
          <pc:sldMk cId="4070232384" sldId="330"/>
        </pc:sldMkLst>
        <pc:spChg chg="mod">
          <ac:chgData name="DANIEL ARMANDO SALAZAR ALEMAN" userId="0131d2eb-9267-4f69-9fc7-6ece20f012b4" providerId="ADAL" clId="{F6B99324-BE6A-4F23-9F81-7FC8447A2550}" dt="2023-03-09T06:18:47.644" v="1424"/>
          <ac:spMkLst>
            <pc:docMk/>
            <pc:sldMk cId="4070232384" sldId="330"/>
            <ac:spMk id="2" creationId="{5F9FE6E3-87D2-4709-833C-BDAA3443E854}"/>
          </ac:spMkLst>
        </pc:spChg>
        <pc:spChg chg="mod">
          <ac:chgData name="DANIEL ARMANDO SALAZAR ALEMAN" userId="0131d2eb-9267-4f69-9fc7-6ece20f012b4" providerId="ADAL" clId="{F6B99324-BE6A-4F23-9F81-7FC8447A2550}" dt="2023-03-09T06:18:47.644" v="1424"/>
          <ac:spMkLst>
            <pc:docMk/>
            <pc:sldMk cId="4070232384" sldId="330"/>
            <ac:spMk id="4" creationId="{11A2FC4F-B286-4AA2-B328-F4E901D4D37D}"/>
          </ac:spMkLst>
        </pc:spChg>
        <pc:graphicFrameChg chg="mod">
          <ac:chgData name="DANIEL ARMANDO SALAZAR ALEMAN" userId="0131d2eb-9267-4f69-9fc7-6ece20f012b4" providerId="ADAL" clId="{F6B99324-BE6A-4F23-9F81-7FC8447A2550}" dt="2023-03-09T06:15:04.946" v="1374"/>
          <ac:graphicFrameMkLst>
            <pc:docMk/>
            <pc:sldMk cId="4070232384" sldId="330"/>
            <ac:graphicFrameMk id="11" creationId="{7298413B-8A56-1FF5-67F0-412B4596EFF6}"/>
          </ac:graphicFrameMkLst>
        </pc:graphicFrameChg>
      </pc:sldChg>
      <pc:sldChg chg="addSp delSp modSp add del mod ord">
        <pc:chgData name="DANIEL ARMANDO SALAZAR ALEMAN" userId="0131d2eb-9267-4f69-9fc7-6ece20f012b4" providerId="ADAL" clId="{F6B99324-BE6A-4F23-9F81-7FC8447A2550}" dt="2023-03-09T06:36:50.748" v="1443" actId="47"/>
        <pc:sldMkLst>
          <pc:docMk/>
          <pc:sldMk cId="975572794" sldId="331"/>
        </pc:sldMkLst>
        <pc:picChg chg="add mod ord">
          <ac:chgData name="DANIEL ARMANDO SALAZAR ALEMAN" userId="0131d2eb-9267-4f69-9fc7-6ece20f012b4" providerId="ADAL" clId="{F6B99324-BE6A-4F23-9F81-7FC8447A2550}" dt="2023-03-09T06:34:47.133" v="1439" actId="167"/>
          <ac:picMkLst>
            <pc:docMk/>
            <pc:sldMk cId="975572794" sldId="331"/>
            <ac:picMk id="5" creationId="{7499E3F6-6894-4C83-85B9-E1CC5B52F9AC}"/>
          </ac:picMkLst>
        </pc:picChg>
        <pc:picChg chg="del">
          <ac:chgData name="DANIEL ARMANDO SALAZAR ALEMAN" userId="0131d2eb-9267-4f69-9fc7-6ece20f012b4" providerId="ADAL" clId="{F6B99324-BE6A-4F23-9F81-7FC8447A2550}" dt="2023-03-09T06:32:54.784" v="1432" actId="478"/>
          <ac:picMkLst>
            <pc:docMk/>
            <pc:sldMk cId="975572794" sldId="331"/>
            <ac:picMk id="9" creationId="{7F21F803-3A8D-F101-79A2-76CB56C0F27B}"/>
          </ac:picMkLst>
        </pc:picChg>
      </pc:sldChg>
      <pc:sldChg chg="addSp delSp modSp add mod setBg">
        <pc:chgData name="DANIEL ARMANDO SALAZAR ALEMAN" userId="0131d2eb-9267-4f69-9fc7-6ece20f012b4" providerId="ADAL" clId="{F6B99324-BE6A-4F23-9F81-7FC8447A2550}" dt="2023-03-09T18:10:07.188" v="3567" actId="1076"/>
        <pc:sldMkLst>
          <pc:docMk/>
          <pc:sldMk cId="2130913113" sldId="332"/>
        </pc:sldMkLst>
        <pc:spChg chg="mod">
          <ac:chgData name="DANIEL ARMANDO SALAZAR ALEMAN" userId="0131d2eb-9267-4f69-9fc7-6ece20f012b4" providerId="ADAL" clId="{F6B99324-BE6A-4F23-9F81-7FC8447A2550}" dt="2023-03-09T06:36:18.580" v="1441" actId="26606"/>
          <ac:spMkLst>
            <pc:docMk/>
            <pc:sldMk cId="2130913113" sldId="332"/>
            <ac:spMk id="2" creationId="{5F9FE6E3-87D2-4709-833C-BDAA3443E854}"/>
          </ac:spMkLst>
        </pc:spChg>
        <pc:spChg chg="mod ord">
          <ac:chgData name="DANIEL ARMANDO SALAZAR ALEMAN" userId="0131d2eb-9267-4f69-9fc7-6ece20f012b4" providerId="ADAL" clId="{F6B99324-BE6A-4F23-9F81-7FC8447A2550}" dt="2023-03-09T06:36:18.580" v="1441" actId="26606"/>
          <ac:spMkLst>
            <pc:docMk/>
            <pc:sldMk cId="2130913113" sldId="332"/>
            <ac:spMk id="4" creationId="{11A2FC4F-B286-4AA2-B328-F4E901D4D37D}"/>
          </ac:spMkLst>
        </pc:spChg>
        <pc:spChg chg="del mod">
          <ac:chgData name="DANIEL ARMANDO SALAZAR ALEMAN" userId="0131d2eb-9267-4f69-9fc7-6ece20f012b4" providerId="ADAL" clId="{F6B99324-BE6A-4F23-9F81-7FC8447A2550}" dt="2023-03-09T06:36:47.958" v="1442" actId="478"/>
          <ac:spMkLst>
            <pc:docMk/>
            <pc:sldMk cId="2130913113" sldId="332"/>
            <ac:spMk id="8" creationId="{4BA02DF6-5CDF-4B08-980E-027D67120029}"/>
          </ac:spMkLst>
        </pc:spChg>
        <pc:spChg chg="add">
          <ac:chgData name="DANIEL ARMANDO SALAZAR ALEMAN" userId="0131d2eb-9267-4f69-9fc7-6ece20f012b4" providerId="ADAL" clId="{F6B99324-BE6A-4F23-9F81-7FC8447A2550}" dt="2023-03-09T06:36:18.580" v="1441" actId="26606"/>
          <ac:spMkLst>
            <pc:docMk/>
            <pc:sldMk cId="2130913113" sldId="332"/>
            <ac:spMk id="13" creationId="{F13C74B1-5B17-4795-BED0-7140497B445A}"/>
          </ac:spMkLst>
        </pc:spChg>
        <pc:spChg chg="add">
          <ac:chgData name="DANIEL ARMANDO SALAZAR ALEMAN" userId="0131d2eb-9267-4f69-9fc7-6ece20f012b4" providerId="ADAL" clId="{F6B99324-BE6A-4F23-9F81-7FC8447A2550}" dt="2023-03-09T06:36:18.580" v="1441" actId="26606"/>
          <ac:spMkLst>
            <pc:docMk/>
            <pc:sldMk cId="2130913113" sldId="332"/>
            <ac:spMk id="15" creationId="{D4974D33-8DC5-464E-8C6D-BE58F0669C17}"/>
          </ac:spMkLst>
        </pc:spChg>
        <pc:picChg chg="add mod">
          <ac:chgData name="DANIEL ARMANDO SALAZAR ALEMAN" userId="0131d2eb-9267-4f69-9fc7-6ece20f012b4" providerId="ADAL" clId="{F6B99324-BE6A-4F23-9F81-7FC8447A2550}" dt="2023-03-09T18:10:07.188" v="3567" actId="1076"/>
          <ac:picMkLst>
            <pc:docMk/>
            <pc:sldMk cId="2130913113" sldId="332"/>
            <ac:picMk id="3" creationId="{645FFE5D-398B-409F-1B0E-1C6865B21BDC}"/>
          </ac:picMkLst>
        </pc:picChg>
        <pc:picChg chg="mod ord">
          <ac:chgData name="DANIEL ARMANDO SALAZAR ALEMAN" userId="0131d2eb-9267-4f69-9fc7-6ece20f012b4" providerId="ADAL" clId="{F6B99324-BE6A-4F23-9F81-7FC8447A2550}" dt="2023-03-09T06:36:18.580" v="1441" actId="26606"/>
          <ac:picMkLst>
            <pc:docMk/>
            <pc:sldMk cId="2130913113" sldId="332"/>
            <ac:picMk id="5" creationId="{7499E3F6-6894-4C83-85B9-E1CC5B52F9AC}"/>
          </ac:picMkLst>
        </pc:picChg>
      </pc:sldChg>
      <pc:sldChg chg="addSp delSp modSp add del mod modClrScheme chgLayout">
        <pc:chgData name="DANIEL ARMANDO SALAZAR ALEMAN" userId="0131d2eb-9267-4f69-9fc7-6ece20f012b4" providerId="ADAL" clId="{F6B99324-BE6A-4F23-9F81-7FC8447A2550}" dt="2023-03-09T17:12:04.292" v="3262" actId="47"/>
        <pc:sldMkLst>
          <pc:docMk/>
          <pc:sldMk cId="2429359303" sldId="333"/>
        </pc:sldMkLst>
        <pc:spChg chg="mod ord">
          <ac:chgData name="DANIEL ARMANDO SALAZAR ALEMAN" userId="0131d2eb-9267-4f69-9fc7-6ece20f012b4" providerId="ADAL" clId="{F6B99324-BE6A-4F23-9F81-7FC8447A2550}" dt="2023-03-09T06:43:28.204" v="1472" actId="700"/>
          <ac:spMkLst>
            <pc:docMk/>
            <pc:sldMk cId="2429359303" sldId="333"/>
            <ac:spMk id="2" creationId="{5F9FE6E3-87D2-4709-833C-BDAA3443E854}"/>
          </ac:spMkLst>
        </pc:spChg>
        <pc:spChg chg="add del mod ord">
          <ac:chgData name="DANIEL ARMANDO SALAZAR ALEMAN" userId="0131d2eb-9267-4f69-9fc7-6ece20f012b4" providerId="ADAL" clId="{F6B99324-BE6A-4F23-9F81-7FC8447A2550}" dt="2023-03-09T06:44:52.844" v="1485" actId="404"/>
          <ac:spMkLst>
            <pc:docMk/>
            <pc:sldMk cId="2429359303" sldId="333"/>
            <ac:spMk id="3" creationId="{EB85F178-C1AE-43ED-8539-4162A80C02B7}"/>
          </ac:spMkLst>
        </pc:spChg>
        <pc:spChg chg="mod ord">
          <ac:chgData name="DANIEL ARMANDO SALAZAR ALEMAN" userId="0131d2eb-9267-4f69-9fc7-6ece20f012b4" providerId="ADAL" clId="{F6B99324-BE6A-4F23-9F81-7FC8447A2550}" dt="2023-03-09T06:43:28.204" v="1472" actId="700"/>
          <ac:spMkLst>
            <pc:docMk/>
            <pc:sldMk cId="2429359303" sldId="333"/>
            <ac:spMk id="4" creationId="{11A2FC4F-B286-4AA2-B328-F4E901D4D37D}"/>
          </ac:spMkLst>
        </pc:spChg>
        <pc:spChg chg="add mod ord">
          <ac:chgData name="DANIEL ARMANDO SALAZAR ALEMAN" userId="0131d2eb-9267-4f69-9fc7-6ece20f012b4" providerId="ADAL" clId="{F6B99324-BE6A-4F23-9F81-7FC8447A2550}" dt="2023-03-09T06:44:56.369" v="1486" actId="404"/>
          <ac:spMkLst>
            <pc:docMk/>
            <pc:sldMk cId="2429359303" sldId="333"/>
            <ac:spMk id="5" creationId="{C089592B-E836-2471-C908-3F087CEB0C90}"/>
          </ac:spMkLst>
        </pc:spChg>
        <pc:spChg chg="add del mod">
          <ac:chgData name="DANIEL ARMANDO SALAZAR ALEMAN" userId="0131d2eb-9267-4f69-9fc7-6ece20f012b4" providerId="ADAL" clId="{F6B99324-BE6A-4F23-9F81-7FC8447A2550}" dt="2023-03-09T06:45:19.526" v="1488" actId="478"/>
          <ac:spMkLst>
            <pc:docMk/>
            <pc:sldMk cId="2429359303" sldId="333"/>
            <ac:spMk id="7" creationId="{9A9E5082-595B-2602-6C7E-4B5DFF6772F4}"/>
          </ac:spMkLst>
        </pc:spChg>
        <pc:graphicFrameChg chg="add del">
          <ac:chgData name="DANIEL ARMANDO SALAZAR ALEMAN" userId="0131d2eb-9267-4f69-9fc7-6ece20f012b4" providerId="ADAL" clId="{F6B99324-BE6A-4F23-9F81-7FC8447A2550}" dt="2023-03-09T06:41:04.673" v="1461" actId="26606"/>
          <ac:graphicFrameMkLst>
            <pc:docMk/>
            <pc:sldMk cId="2429359303" sldId="333"/>
            <ac:graphicFrameMk id="8" creationId="{BD8472E9-F686-64AA-F5E6-1CAED155A84D}"/>
          </ac:graphicFrameMkLst>
        </pc:graphicFrameChg>
        <pc:graphicFrameChg chg="add del">
          <ac:chgData name="DANIEL ARMANDO SALAZAR ALEMAN" userId="0131d2eb-9267-4f69-9fc7-6ece20f012b4" providerId="ADAL" clId="{F6B99324-BE6A-4F23-9F81-7FC8447A2550}" dt="2023-03-09T06:41:12.942" v="1463" actId="26606"/>
          <ac:graphicFrameMkLst>
            <pc:docMk/>
            <pc:sldMk cId="2429359303" sldId="333"/>
            <ac:graphicFrameMk id="9" creationId="{FB16EAA2-073D-62B1-A3A3-9E3AA449EE60}"/>
          </ac:graphicFrameMkLst>
        </pc:graphicFrameChg>
        <pc:graphicFrameChg chg="add del">
          <ac:chgData name="DANIEL ARMANDO SALAZAR ALEMAN" userId="0131d2eb-9267-4f69-9fc7-6ece20f012b4" providerId="ADAL" clId="{F6B99324-BE6A-4F23-9F81-7FC8447A2550}" dt="2023-03-09T06:41:17.920" v="1465" actId="26606"/>
          <ac:graphicFrameMkLst>
            <pc:docMk/>
            <pc:sldMk cId="2429359303" sldId="333"/>
            <ac:graphicFrameMk id="10" creationId="{0CDD5A86-DAB3-CCF8-F87C-98C0DB089435}"/>
          </ac:graphicFrameMkLst>
        </pc:graphicFrameChg>
        <pc:graphicFrameChg chg="add del mod">
          <ac:chgData name="DANIEL ARMANDO SALAZAR ALEMAN" userId="0131d2eb-9267-4f69-9fc7-6ece20f012b4" providerId="ADAL" clId="{F6B99324-BE6A-4F23-9F81-7FC8447A2550}" dt="2023-03-09T06:42:26.217" v="1471" actId="26606"/>
          <ac:graphicFrameMkLst>
            <pc:docMk/>
            <pc:sldMk cId="2429359303" sldId="333"/>
            <ac:graphicFrameMk id="12" creationId="{FB16EAA2-073D-62B1-A3A3-9E3AA449EE60}"/>
          </ac:graphicFrameMkLst>
        </pc:graphicFrameChg>
      </pc:sldChg>
      <pc:sldChg chg="add del ord">
        <pc:chgData name="DANIEL ARMANDO SALAZAR ALEMAN" userId="0131d2eb-9267-4f69-9fc7-6ece20f012b4" providerId="ADAL" clId="{F6B99324-BE6A-4F23-9F81-7FC8447A2550}" dt="2023-03-09T07:57:58.875" v="1576" actId="47"/>
        <pc:sldMkLst>
          <pc:docMk/>
          <pc:sldMk cId="782879476" sldId="334"/>
        </pc:sldMkLst>
      </pc:sldChg>
      <pc:sldChg chg="addSp delSp modSp add del mod">
        <pc:chgData name="DANIEL ARMANDO SALAZAR ALEMAN" userId="0131d2eb-9267-4f69-9fc7-6ece20f012b4" providerId="ADAL" clId="{F6B99324-BE6A-4F23-9F81-7FC8447A2550}" dt="2023-03-09T06:47:08.954" v="1507" actId="47"/>
        <pc:sldMkLst>
          <pc:docMk/>
          <pc:sldMk cId="2699425391" sldId="334"/>
        </pc:sldMkLst>
        <pc:spChg chg="add del">
          <ac:chgData name="DANIEL ARMANDO SALAZAR ALEMAN" userId="0131d2eb-9267-4f69-9fc7-6ece20f012b4" providerId="ADAL" clId="{F6B99324-BE6A-4F23-9F81-7FC8447A2550}" dt="2023-03-09T06:46:39.705" v="1504" actId="26606"/>
          <ac:spMkLst>
            <pc:docMk/>
            <pc:sldMk cId="2699425391" sldId="334"/>
            <ac:spMk id="3" creationId="{EB85F178-C1AE-43ED-8539-4162A80C02B7}"/>
          </ac:spMkLst>
        </pc:spChg>
        <pc:spChg chg="mod">
          <ac:chgData name="DANIEL ARMANDO SALAZAR ALEMAN" userId="0131d2eb-9267-4f69-9fc7-6ece20f012b4" providerId="ADAL" clId="{F6B99324-BE6A-4F23-9F81-7FC8447A2550}" dt="2023-03-09T06:46:53.448" v="1506" actId="20577"/>
          <ac:spMkLst>
            <pc:docMk/>
            <pc:sldMk cId="2699425391" sldId="334"/>
            <ac:spMk id="9" creationId="{3060ACB8-CDF7-3E34-9291-27EE3D30C8FB}"/>
          </ac:spMkLst>
        </pc:spChg>
        <pc:graphicFrameChg chg="add del">
          <ac:chgData name="DANIEL ARMANDO SALAZAR ALEMAN" userId="0131d2eb-9267-4f69-9fc7-6ece20f012b4" providerId="ADAL" clId="{F6B99324-BE6A-4F23-9F81-7FC8447A2550}" dt="2023-03-09T06:46:23.109" v="1496" actId="26606"/>
          <ac:graphicFrameMkLst>
            <pc:docMk/>
            <pc:sldMk cId="2699425391" sldId="334"/>
            <ac:graphicFrameMk id="11" creationId="{B3B2630A-2F86-D5C6-F64F-783B73E64F5A}"/>
          </ac:graphicFrameMkLst>
        </pc:graphicFrameChg>
        <pc:graphicFrameChg chg="add del">
          <ac:chgData name="DANIEL ARMANDO SALAZAR ALEMAN" userId="0131d2eb-9267-4f69-9fc7-6ece20f012b4" providerId="ADAL" clId="{F6B99324-BE6A-4F23-9F81-7FC8447A2550}" dt="2023-03-09T06:46:26.179" v="1498" actId="26606"/>
          <ac:graphicFrameMkLst>
            <pc:docMk/>
            <pc:sldMk cId="2699425391" sldId="334"/>
            <ac:graphicFrameMk id="12" creationId="{C8FA90F3-7F3E-242D-E547-EF93D6313488}"/>
          </ac:graphicFrameMkLst>
        </pc:graphicFrameChg>
        <pc:graphicFrameChg chg="add del">
          <ac:chgData name="DANIEL ARMANDO SALAZAR ALEMAN" userId="0131d2eb-9267-4f69-9fc7-6ece20f012b4" providerId="ADAL" clId="{F6B99324-BE6A-4F23-9F81-7FC8447A2550}" dt="2023-03-09T06:46:31.092" v="1500" actId="26606"/>
          <ac:graphicFrameMkLst>
            <pc:docMk/>
            <pc:sldMk cId="2699425391" sldId="334"/>
            <ac:graphicFrameMk id="13" creationId="{C8FA90F3-7F3E-242D-E547-EF93D6313488}"/>
          </ac:graphicFrameMkLst>
        </pc:graphicFrameChg>
        <pc:graphicFrameChg chg="add del">
          <ac:chgData name="DANIEL ARMANDO SALAZAR ALEMAN" userId="0131d2eb-9267-4f69-9fc7-6ece20f012b4" providerId="ADAL" clId="{F6B99324-BE6A-4F23-9F81-7FC8447A2550}" dt="2023-03-09T06:46:34.820" v="1502" actId="26606"/>
          <ac:graphicFrameMkLst>
            <pc:docMk/>
            <pc:sldMk cId="2699425391" sldId="334"/>
            <ac:graphicFrameMk id="14" creationId="{94F65EB3-774C-17F4-8629-16E146B46C64}"/>
          </ac:graphicFrameMkLst>
        </pc:graphicFrameChg>
        <pc:graphicFrameChg chg="add del">
          <ac:chgData name="DANIEL ARMANDO SALAZAR ALEMAN" userId="0131d2eb-9267-4f69-9fc7-6ece20f012b4" providerId="ADAL" clId="{F6B99324-BE6A-4F23-9F81-7FC8447A2550}" dt="2023-03-09T06:46:39.705" v="1504" actId="26606"/>
          <ac:graphicFrameMkLst>
            <pc:docMk/>
            <pc:sldMk cId="2699425391" sldId="334"/>
            <ac:graphicFrameMk id="15" creationId="{C8FA90F3-7F3E-242D-E547-EF93D6313488}"/>
          </ac:graphicFrameMkLst>
        </pc:graphicFrameChg>
      </pc:sldChg>
      <pc:sldChg chg="addSp delSp modSp add del mod">
        <pc:chgData name="DANIEL ARMANDO SALAZAR ALEMAN" userId="0131d2eb-9267-4f69-9fc7-6ece20f012b4" providerId="ADAL" clId="{F6B99324-BE6A-4F23-9F81-7FC8447A2550}" dt="2023-03-09T08:00:34.912" v="1597" actId="47"/>
        <pc:sldMkLst>
          <pc:docMk/>
          <pc:sldMk cId="1730777628" sldId="335"/>
        </pc:sldMkLst>
        <pc:spChg chg="mod">
          <ac:chgData name="DANIEL ARMANDO SALAZAR ALEMAN" userId="0131d2eb-9267-4f69-9fc7-6ece20f012b4" providerId="ADAL" clId="{F6B99324-BE6A-4F23-9F81-7FC8447A2550}" dt="2023-03-09T07:58:24.067" v="1587" actId="20577"/>
          <ac:spMkLst>
            <pc:docMk/>
            <pc:sldMk cId="1730777628" sldId="335"/>
            <ac:spMk id="2" creationId="{37CBF6CD-2B04-23D3-EA53-989E518D483A}"/>
          </ac:spMkLst>
        </pc:spChg>
        <pc:picChg chg="add mod">
          <ac:chgData name="DANIEL ARMANDO SALAZAR ALEMAN" userId="0131d2eb-9267-4f69-9fc7-6ece20f012b4" providerId="ADAL" clId="{F6B99324-BE6A-4F23-9F81-7FC8447A2550}" dt="2023-03-09T07:58:47.206" v="1592" actId="1076"/>
          <ac:picMkLst>
            <pc:docMk/>
            <pc:sldMk cId="1730777628" sldId="335"/>
            <ac:picMk id="3" creationId="{8A307F92-8B1D-0678-A5AF-A950DEE8AE14}"/>
          </ac:picMkLst>
        </pc:picChg>
        <pc:picChg chg="del">
          <ac:chgData name="DANIEL ARMANDO SALAZAR ALEMAN" userId="0131d2eb-9267-4f69-9fc7-6ece20f012b4" providerId="ADAL" clId="{F6B99324-BE6A-4F23-9F81-7FC8447A2550}" dt="2023-03-09T07:58:19.445" v="1585" actId="478"/>
          <ac:picMkLst>
            <pc:docMk/>
            <pc:sldMk cId="1730777628" sldId="335"/>
            <ac:picMk id="43" creationId="{69CB4618-2F26-5E28-7CD9-B83B389CFF06}"/>
          </ac:picMkLst>
        </pc:picChg>
        <pc:picChg chg="del">
          <ac:chgData name="DANIEL ARMANDO SALAZAR ALEMAN" userId="0131d2eb-9267-4f69-9fc7-6ece20f012b4" providerId="ADAL" clId="{F6B99324-BE6A-4F23-9F81-7FC8447A2550}" dt="2023-03-09T07:58:04.211" v="1578" actId="478"/>
          <ac:picMkLst>
            <pc:docMk/>
            <pc:sldMk cId="1730777628" sldId="335"/>
            <ac:picMk id="45" creationId="{3D56BAA6-6436-BA6C-E0C0-41AE4A22E813}"/>
          </ac:picMkLst>
        </pc:picChg>
      </pc:sldChg>
      <pc:sldChg chg="delSp add del mod">
        <pc:chgData name="DANIEL ARMANDO SALAZAR ALEMAN" userId="0131d2eb-9267-4f69-9fc7-6ece20f012b4" providerId="ADAL" clId="{F6B99324-BE6A-4F23-9F81-7FC8447A2550}" dt="2023-03-09T08:07:52.297" v="1730" actId="47"/>
        <pc:sldMkLst>
          <pc:docMk/>
          <pc:sldMk cId="1836090284" sldId="336"/>
        </pc:sldMkLst>
        <pc:graphicFrameChg chg="del">
          <ac:chgData name="DANIEL ARMANDO SALAZAR ALEMAN" userId="0131d2eb-9267-4f69-9fc7-6ece20f012b4" providerId="ADAL" clId="{F6B99324-BE6A-4F23-9F81-7FC8447A2550}" dt="2023-03-09T08:06:23.500" v="1697" actId="21"/>
          <ac:graphicFrameMkLst>
            <pc:docMk/>
            <pc:sldMk cId="1836090284" sldId="336"/>
            <ac:graphicFrameMk id="7" creationId="{48898295-3D70-A5D4-FB0F-03423F71C868}"/>
          </ac:graphicFrameMkLst>
        </pc:graphicFrameChg>
        <pc:picChg chg="del">
          <ac:chgData name="DANIEL ARMANDO SALAZAR ALEMAN" userId="0131d2eb-9267-4f69-9fc7-6ece20f012b4" providerId="ADAL" clId="{F6B99324-BE6A-4F23-9F81-7FC8447A2550}" dt="2023-03-09T08:06:23.500" v="1697" actId="21"/>
          <ac:picMkLst>
            <pc:docMk/>
            <pc:sldMk cId="1836090284" sldId="336"/>
            <ac:picMk id="5" creationId="{40B82229-0ABF-AD2A-6978-8F982C0BE72F}"/>
          </ac:picMkLst>
        </pc:picChg>
      </pc:sldChg>
      <pc:sldChg chg="addSp delSp modSp add mod">
        <pc:chgData name="DANIEL ARMANDO SALAZAR ALEMAN" userId="0131d2eb-9267-4f69-9fc7-6ece20f012b4" providerId="ADAL" clId="{F6B99324-BE6A-4F23-9F81-7FC8447A2550}" dt="2023-03-09T08:02:54.545" v="1645" actId="170"/>
        <pc:sldMkLst>
          <pc:docMk/>
          <pc:sldMk cId="2291962101" sldId="337"/>
        </pc:sldMkLst>
        <pc:spChg chg="del">
          <ac:chgData name="DANIEL ARMANDO SALAZAR ALEMAN" userId="0131d2eb-9267-4f69-9fc7-6ece20f012b4" providerId="ADAL" clId="{F6B99324-BE6A-4F23-9F81-7FC8447A2550}" dt="2023-03-09T08:00:55.320" v="1604" actId="478"/>
          <ac:spMkLst>
            <pc:docMk/>
            <pc:sldMk cId="2291962101" sldId="337"/>
            <ac:spMk id="2" creationId="{37CBF6CD-2B04-23D3-EA53-989E518D483A}"/>
          </ac:spMkLst>
        </pc:spChg>
        <pc:spChg chg="add del mod">
          <ac:chgData name="DANIEL ARMANDO SALAZAR ALEMAN" userId="0131d2eb-9267-4f69-9fc7-6ece20f012b4" providerId="ADAL" clId="{F6B99324-BE6A-4F23-9F81-7FC8447A2550}" dt="2023-03-09T08:01:01.063" v="1607" actId="478"/>
          <ac:spMkLst>
            <pc:docMk/>
            <pc:sldMk cId="2291962101" sldId="337"/>
            <ac:spMk id="6" creationId="{D242B987-FE7A-B162-4162-CC083DBD50C5}"/>
          </ac:spMkLst>
        </pc:spChg>
        <pc:spChg chg="mod">
          <ac:chgData name="DANIEL ARMANDO SALAZAR ALEMAN" userId="0131d2eb-9267-4f69-9fc7-6ece20f012b4" providerId="ADAL" clId="{F6B99324-BE6A-4F23-9F81-7FC8447A2550}" dt="2023-03-09T08:02:12.719" v="1624" actId="20577"/>
          <ac:spMkLst>
            <pc:docMk/>
            <pc:sldMk cId="2291962101" sldId="337"/>
            <ac:spMk id="9" creationId="{87CA621C-0664-4CFF-9E35-7AF55EFE1430}"/>
          </ac:spMkLst>
        </pc:spChg>
        <pc:graphicFrameChg chg="add del mod">
          <ac:chgData name="DANIEL ARMANDO SALAZAR ALEMAN" userId="0131d2eb-9267-4f69-9fc7-6ece20f012b4" providerId="ADAL" clId="{F6B99324-BE6A-4F23-9F81-7FC8447A2550}" dt="2023-03-09T08:00:59.125" v="1606"/>
          <ac:graphicFrameMkLst>
            <pc:docMk/>
            <pc:sldMk cId="2291962101" sldId="337"/>
            <ac:graphicFrameMk id="7" creationId="{92B723F0-6B9A-8B1A-BC78-45753EC7F5E6}"/>
          </ac:graphicFrameMkLst>
        </pc:graphicFrameChg>
        <pc:graphicFrameChg chg="add mod ord">
          <ac:chgData name="DANIEL ARMANDO SALAZAR ALEMAN" userId="0131d2eb-9267-4f69-9fc7-6ece20f012b4" providerId="ADAL" clId="{F6B99324-BE6A-4F23-9F81-7FC8447A2550}" dt="2023-03-09T08:02:54.545" v="1645" actId="170"/>
          <ac:graphicFrameMkLst>
            <pc:docMk/>
            <pc:sldMk cId="2291962101" sldId="337"/>
            <ac:graphicFrameMk id="10" creationId="{96E2CFFD-FEA0-1AE0-0C05-AA313ED866FA}"/>
          </ac:graphicFrameMkLst>
        </pc:graphicFrameChg>
        <pc:picChg chg="del">
          <ac:chgData name="DANIEL ARMANDO SALAZAR ALEMAN" userId="0131d2eb-9267-4f69-9fc7-6ece20f012b4" providerId="ADAL" clId="{F6B99324-BE6A-4F23-9F81-7FC8447A2550}" dt="2023-03-09T08:00:53.200" v="1603" actId="478"/>
          <ac:picMkLst>
            <pc:docMk/>
            <pc:sldMk cId="2291962101" sldId="337"/>
            <ac:picMk id="3" creationId="{8A307F92-8B1D-0678-A5AF-A950DEE8AE14}"/>
          </ac:picMkLst>
        </pc:picChg>
        <pc:picChg chg="add del mod">
          <ac:chgData name="DANIEL ARMANDO SALAZAR ALEMAN" userId="0131d2eb-9267-4f69-9fc7-6ece20f012b4" providerId="ADAL" clId="{F6B99324-BE6A-4F23-9F81-7FC8447A2550}" dt="2023-03-09T08:00:59.125" v="1606"/>
          <ac:picMkLst>
            <pc:docMk/>
            <pc:sldMk cId="2291962101" sldId="337"/>
            <ac:picMk id="8" creationId="{501303D9-483E-EE56-D170-F4D3C1518AF2}"/>
          </ac:picMkLst>
        </pc:picChg>
        <pc:picChg chg="add mod">
          <ac:chgData name="DANIEL ARMANDO SALAZAR ALEMAN" userId="0131d2eb-9267-4f69-9fc7-6ece20f012b4" providerId="ADAL" clId="{F6B99324-BE6A-4F23-9F81-7FC8447A2550}" dt="2023-03-09T08:02:27.168" v="1634" actId="14100"/>
          <ac:picMkLst>
            <pc:docMk/>
            <pc:sldMk cId="2291962101" sldId="337"/>
            <ac:picMk id="11" creationId="{E72CF62A-4C5F-610D-C8B9-E50172D413F6}"/>
          </ac:picMkLst>
        </pc:picChg>
      </pc:sldChg>
      <pc:sldChg chg="addSp delSp modSp add mod">
        <pc:chgData name="DANIEL ARMANDO SALAZAR ALEMAN" userId="0131d2eb-9267-4f69-9fc7-6ece20f012b4" providerId="ADAL" clId="{F6B99324-BE6A-4F23-9F81-7FC8447A2550}" dt="2023-03-09T08:05:16.258" v="1685" actId="170"/>
        <pc:sldMkLst>
          <pc:docMk/>
          <pc:sldMk cId="2074936815" sldId="338"/>
        </pc:sldMkLst>
        <pc:spChg chg="mod">
          <ac:chgData name="DANIEL ARMANDO SALAZAR ALEMAN" userId="0131d2eb-9267-4f69-9fc7-6ece20f012b4" providerId="ADAL" clId="{F6B99324-BE6A-4F23-9F81-7FC8447A2550}" dt="2023-03-09T08:04:22.037" v="1656" actId="5793"/>
          <ac:spMkLst>
            <pc:docMk/>
            <pc:sldMk cId="2074936815" sldId="338"/>
            <ac:spMk id="9" creationId="{87CA621C-0664-4CFF-9E35-7AF55EFE1430}"/>
          </ac:spMkLst>
        </pc:spChg>
        <pc:graphicFrameChg chg="add mod">
          <ac:chgData name="DANIEL ARMANDO SALAZAR ALEMAN" userId="0131d2eb-9267-4f69-9fc7-6ece20f012b4" providerId="ADAL" clId="{F6B99324-BE6A-4F23-9F81-7FC8447A2550}" dt="2023-03-09T08:04:58.977" v="1674" actId="1076"/>
          <ac:graphicFrameMkLst>
            <pc:docMk/>
            <pc:sldMk cId="2074936815" sldId="338"/>
            <ac:graphicFrameMk id="3" creationId="{E68585EC-54EC-0256-280C-D9DC6CCEF8D8}"/>
          </ac:graphicFrameMkLst>
        </pc:graphicFrameChg>
        <pc:graphicFrameChg chg="add del">
          <ac:chgData name="DANIEL ARMANDO SALAZAR ALEMAN" userId="0131d2eb-9267-4f69-9fc7-6ece20f012b4" providerId="ADAL" clId="{F6B99324-BE6A-4F23-9F81-7FC8447A2550}" dt="2023-03-09T08:04:55.221" v="1673" actId="478"/>
          <ac:graphicFrameMkLst>
            <pc:docMk/>
            <pc:sldMk cId="2074936815" sldId="338"/>
            <ac:graphicFrameMk id="10" creationId="{96E2CFFD-FEA0-1AE0-0C05-AA313ED866FA}"/>
          </ac:graphicFrameMkLst>
        </pc:graphicFrameChg>
        <pc:picChg chg="add mod ord">
          <ac:chgData name="DANIEL ARMANDO SALAZAR ALEMAN" userId="0131d2eb-9267-4f69-9fc7-6ece20f012b4" providerId="ADAL" clId="{F6B99324-BE6A-4F23-9F81-7FC8447A2550}" dt="2023-03-09T08:05:16.258" v="1685" actId="170"/>
          <ac:picMkLst>
            <pc:docMk/>
            <pc:sldMk cId="2074936815" sldId="338"/>
            <ac:picMk id="2" creationId="{12285E25-4591-F6D4-63B4-FA9FA2D41955}"/>
          </ac:picMkLst>
        </pc:picChg>
        <pc:picChg chg="add del">
          <ac:chgData name="DANIEL ARMANDO SALAZAR ALEMAN" userId="0131d2eb-9267-4f69-9fc7-6ece20f012b4" providerId="ADAL" clId="{F6B99324-BE6A-4F23-9F81-7FC8447A2550}" dt="2023-03-09T08:05:05.863" v="1676" actId="478"/>
          <ac:picMkLst>
            <pc:docMk/>
            <pc:sldMk cId="2074936815" sldId="338"/>
            <ac:picMk id="11" creationId="{E72CF62A-4C5F-610D-C8B9-E50172D413F6}"/>
          </ac:picMkLst>
        </pc:picChg>
      </pc:sldChg>
      <pc:sldChg chg="addSp delSp modSp add mod">
        <pc:chgData name="DANIEL ARMANDO SALAZAR ALEMAN" userId="0131d2eb-9267-4f69-9fc7-6ece20f012b4" providerId="ADAL" clId="{F6B99324-BE6A-4F23-9F81-7FC8447A2550}" dt="2023-03-09T08:07:15.240" v="1729" actId="170"/>
        <pc:sldMkLst>
          <pc:docMk/>
          <pc:sldMk cId="3234956870" sldId="339"/>
        </pc:sldMkLst>
        <pc:spChg chg="mod">
          <ac:chgData name="DANIEL ARMANDO SALAZAR ALEMAN" userId="0131d2eb-9267-4f69-9fc7-6ece20f012b4" providerId="ADAL" clId="{F6B99324-BE6A-4F23-9F81-7FC8447A2550}" dt="2023-03-09T08:06:14.531" v="1696" actId="20577"/>
          <ac:spMkLst>
            <pc:docMk/>
            <pc:sldMk cId="3234956870" sldId="339"/>
            <ac:spMk id="9" creationId="{87CA621C-0664-4CFF-9E35-7AF55EFE1430}"/>
          </ac:spMkLst>
        </pc:spChg>
        <pc:graphicFrameChg chg="del">
          <ac:chgData name="DANIEL ARMANDO SALAZAR ALEMAN" userId="0131d2eb-9267-4f69-9fc7-6ece20f012b4" providerId="ADAL" clId="{F6B99324-BE6A-4F23-9F81-7FC8447A2550}" dt="2023-03-09T08:06:44.652" v="1716" actId="478"/>
          <ac:graphicFrameMkLst>
            <pc:docMk/>
            <pc:sldMk cId="3234956870" sldId="339"/>
            <ac:graphicFrameMk id="3" creationId="{E68585EC-54EC-0256-280C-D9DC6CCEF8D8}"/>
          </ac:graphicFrameMkLst>
        </pc:graphicFrameChg>
        <pc:graphicFrameChg chg="add mod">
          <ac:chgData name="DANIEL ARMANDO SALAZAR ALEMAN" userId="0131d2eb-9267-4f69-9fc7-6ece20f012b4" providerId="ADAL" clId="{F6B99324-BE6A-4F23-9F81-7FC8447A2550}" dt="2023-03-09T08:06:47.660" v="1717" actId="1076"/>
          <ac:graphicFrameMkLst>
            <pc:docMk/>
            <pc:sldMk cId="3234956870" sldId="339"/>
            <ac:graphicFrameMk id="6" creationId="{68FD6019-3611-407F-774D-FD99B06ECCC1}"/>
          </ac:graphicFrameMkLst>
        </pc:graphicFrameChg>
        <pc:picChg chg="del">
          <ac:chgData name="DANIEL ARMANDO SALAZAR ALEMAN" userId="0131d2eb-9267-4f69-9fc7-6ece20f012b4" providerId="ADAL" clId="{F6B99324-BE6A-4F23-9F81-7FC8447A2550}" dt="2023-03-09T08:06:50.415" v="1718" actId="478"/>
          <ac:picMkLst>
            <pc:docMk/>
            <pc:sldMk cId="3234956870" sldId="339"/>
            <ac:picMk id="2" creationId="{12285E25-4591-F6D4-63B4-FA9FA2D41955}"/>
          </ac:picMkLst>
        </pc:picChg>
        <pc:picChg chg="add mod ord">
          <ac:chgData name="DANIEL ARMANDO SALAZAR ALEMAN" userId="0131d2eb-9267-4f69-9fc7-6ece20f012b4" providerId="ADAL" clId="{F6B99324-BE6A-4F23-9F81-7FC8447A2550}" dt="2023-03-09T08:07:15.240" v="1729" actId="170"/>
          <ac:picMkLst>
            <pc:docMk/>
            <pc:sldMk cId="3234956870" sldId="339"/>
            <ac:picMk id="5" creationId="{B6FBABEA-FA13-BED7-2957-75235ABF33C9}"/>
          </ac:picMkLst>
        </pc:picChg>
      </pc:sldChg>
      <pc:sldChg chg="addSp delSp modSp add del mod">
        <pc:chgData name="DANIEL ARMANDO SALAZAR ALEMAN" userId="0131d2eb-9267-4f69-9fc7-6ece20f012b4" providerId="ADAL" clId="{F6B99324-BE6A-4F23-9F81-7FC8447A2550}" dt="2023-03-09T08:13:14.879" v="1796" actId="47"/>
        <pc:sldMkLst>
          <pc:docMk/>
          <pc:sldMk cId="195978651" sldId="340"/>
        </pc:sldMkLst>
        <pc:picChg chg="add del mod">
          <ac:chgData name="DANIEL ARMANDO SALAZAR ALEMAN" userId="0131d2eb-9267-4f69-9fc7-6ece20f012b4" providerId="ADAL" clId="{F6B99324-BE6A-4F23-9F81-7FC8447A2550}" dt="2023-03-09T08:12:18.232" v="1787" actId="21"/>
          <ac:picMkLst>
            <pc:docMk/>
            <pc:sldMk cId="195978651" sldId="340"/>
            <ac:picMk id="3" creationId="{B7339AE9-EE62-4440-FED3-8CE3C23E9F36}"/>
          </ac:picMkLst>
        </pc:picChg>
        <pc:picChg chg="add del mod">
          <ac:chgData name="DANIEL ARMANDO SALAZAR ALEMAN" userId="0131d2eb-9267-4f69-9fc7-6ece20f012b4" providerId="ADAL" clId="{F6B99324-BE6A-4F23-9F81-7FC8447A2550}" dt="2023-03-09T08:12:53.473" v="1792" actId="21"/>
          <ac:picMkLst>
            <pc:docMk/>
            <pc:sldMk cId="195978651" sldId="340"/>
            <ac:picMk id="6" creationId="{F176C9BA-8A21-5FAE-3AA8-BEEA65B644A3}"/>
          </ac:picMkLst>
        </pc:picChg>
        <pc:picChg chg="del mod">
          <ac:chgData name="DANIEL ARMANDO SALAZAR ALEMAN" userId="0131d2eb-9267-4f69-9fc7-6ece20f012b4" providerId="ADAL" clId="{F6B99324-BE6A-4F23-9F81-7FC8447A2550}" dt="2023-03-09T08:10:40.514" v="1740" actId="478"/>
          <ac:picMkLst>
            <pc:docMk/>
            <pc:sldMk cId="195978651" sldId="340"/>
            <ac:picMk id="16" creationId="{66B84B2B-0FDF-B7CB-7B71-2F4CB1EF1E25}"/>
          </ac:picMkLst>
        </pc:picChg>
        <pc:picChg chg="del">
          <ac:chgData name="DANIEL ARMANDO SALAZAR ALEMAN" userId="0131d2eb-9267-4f69-9fc7-6ece20f012b4" providerId="ADAL" clId="{F6B99324-BE6A-4F23-9F81-7FC8447A2550}" dt="2023-03-09T08:10:41.770" v="1741" actId="478"/>
          <ac:picMkLst>
            <pc:docMk/>
            <pc:sldMk cId="195978651" sldId="340"/>
            <ac:picMk id="18" creationId="{B03D686C-79E0-C625-B79C-C0151BFC95DB}"/>
          </ac:picMkLst>
        </pc:picChg>
      </pc:sldChg>
      <pc:sldChg chg="addSp delSp modSp add mod">
        <pc:chgData name="DANIEL ARMANDO SALAZAR ALEMAN" userId="0131d2eb-9267-4f69-9fc7-6ece20f012b4" providerId="ADAL" clId="{F6B99324-BE6A-4F23-9F81-7FC8447A2550}" dt="2023-03-09T08:13:05.050" v="1795" actId="478"/>
        <pc:sldMkLst>
          <pc:docMk/>
          <pc:sldMk cId="3460923331" sldId="341"/>
        </pc:sldMkLst>
        <pc:picChg chg="add mod">
          <ac:chgData name="DANIEL ARMANDO SALAZAR ALEMAN" userId="0131d2eb-9267-4f69-9fc7-6ece20f012b4" providerId="ADAL" clId="{F6B99324-BE6A-4F23-9F81-7FC8447A2550}" dt="2023-03-09T08:12:48.346" v="1790" actId="1076"/>
          <ac:picMkLst>
            <pc:docMk/>
            <pc:sldMk cId="3460923331" sldId="341"/>
            <ac:picMk id="2" creationId="{60244BE1-C57C-9B12-CAB0-3A6763BBEFD4}"/>
          </ac:picMkLst>
        </pc:picChg>
        <pc:picChg chg="add mod">
          <ac:chgData name="DANIEL ARMANDO SALAZAR ALEMAN" userId="0131d2eb-9267-4f69-9fc7-6ece20f012b4" providerId="ADAL" clId="{F6B99324-BE6A-4F23-9F81-7FC8447A2550}" dt="2023-03-09T08:13:03.177" v="1794" actId="1076"/>
          <ac:picMkLst>
            <pc:docMk/>
            <pc:sldMk cId="3460923331" sldId="341"/>
            <ac:picMk id="3" creationId="{79B8CBF7-E281-8760-3C64-8DD9FFA235A3}"/>
          </ac:picMkLst>
        </pc:picChg>
        <pc:picChg chg="del">
          <ac:chgData name="DANIEL ARMANDO SALAZAR ALEMAN" userId="0131d2eb-9267-4f69-9fc7-6ece20f012b4" providerId="ADAL" clId="{F6B99324-BE6A-4F23-9F81-7FC8447A2550}" dt="2023-03-09T08:12:49.982" v="1791" actId="478"/>
          <ac:picMkLst>
            <pc:docMk/>
            <pc:sldMk cId="3460923331" sldId="341"/>
            <ac:picMk id="16" creationId="{66B84B2B-0FDF-B7CB-7B71-2F4CB1EF1E25}"/>
          </ac:picMkLst>
        </pc:picChg>
        <pc:picChg chg="del">
          <ac:chgData name="DANIEL ARMANDO SALAZAR ALEMAN" userId="0131d2eb-9267-4f69-9fc7-6ece20f012b4" providerId="ADAL" clId="{F6B99324-BE6A-4F23-9F81-7FC8447A2550}" dt="2023-03-09T08:13:05.050" v="1795" actId="478"/>
          <ac:picMkLst>
            <pc:docMk/>
            <pc:sldMk cId="3460923331" sldId="341"/>
            <ac:picMk id="18" creationId="{B03D686C-79E0-C625-B79C-C0151BFC95DB}"/>
          </ac:picMkLst>
        </pc:picChg>
      </pc:sldChg>
      <pc:sldChg chg="addSp delSp modSp add mod">
        <pc:chgData name="DANIEL ARMANDO SALAZAR ALEMAN" userId="0131d2eb-9267-4f69-9fc7-6ece20f012b4" providerId="ADAL" clId="{F6B99324-BE6A-4F23-9F81-7FC8447A2550}" dt="2023-03-09T16:45:54.314" v="2326" actId="26606"/>
        <pc:sldMkLst>
          <pc:docMk/>
          <pc:sldMk cId="4212561050" sldId="342"/>
        </pc:sldMkLst>
        <pc:spChg chg="mod">
          <ac:chgData name="DANIEL ARMANDO SALAZAR ALEMAN" userId="0131d2eb-9267-4f69-9fc7-6ece20f012b4" providerId="ADAL" clId="{F6B99324-BE6A-4F23-9F81-7FC8447A2550}" dt="2023-03-09T16:45:33.819" v="2325" actId="20577"/>
          <ac:spMkLst>
            <pc:docMk/>
            <pc:sldMk cId="4212561050" sldId="342"/>
            <ac:spMk id="2" creationId="{7EE01099-2EC6-432A-BBB2-624E7A2BB5D6}"/>
          </ac:spMkLst>
        </pc:spChg>
        <pc:spChg chg="mod">
          <ac:chgData name="DANIEL ARMANDO SALAZAR ALEMAN" userId="0131d2eb-9267-4f69-9fc7-6ece20f012b4" providerId="ADAL" clId="{F6B99324-BE6A-4F23-9F81-7FC8447A2550}" dt="2023-03-09T16:45:04.332" v="2307"/>
          <ac:spMkLst>
            <pc:docMk/>
            <pc:sldMk cId="4212561050" sldId="342"/>
            <ac:spMk id="3" creationId="{BCE858B2-319A-48B5-8F2D-5BA6B5094BBE}"/>
          </ac:spMkLst>
        </pc:spChg>
        <pc:spChg chg="mod">
          <ac:chgData name="DANIEL ARMANDO SALAZAR ALEMAN" userId="0131d2eb-9267-4f69-9fc7-6ece20f012b4" providerId="ADAL" clId="{F6B99324-BE6A-4F23-9F81-7FC8447A2550}" dt="2023-03-09T16:45:04.332" v="2307"/>
          <ac:spMkLst>
            <pc:docMk/>
            <pc:sldMk cId="4212561050" sldId="342"/>
            <ac:spMk id="4" creationId="{0A70FFE1-2EF6-4AB3-BBD9-9AC6F41A46CE}"/>
          </ac:spMkLst>
        </pc:spChg>
        <pc:spChg chg="del">
          <ac:chgData name="DANIEL ARMANDO SALAZAR ALEMAN" userId="0131d2eb-9267-4f69-9fc7-6ece20f012b4" providerId="ADAL" clId="{F6B99324-BE6A-4F23-9F81-7FC8447A2550}" dt="2023-03-09T16:44:02.180" v="2303" actId="478"/>
          <ac:spMkLst>
            <pc:docMk/>
            <pc:sldMk cId="4212561050" sldId="342"/>
            <ac:spMk id="5" creationId="{EC67BC18-F631-C408-F28C-328D98362656}"/>
          </ac:spMkLst>
        </pc:spChg>
        <pc:spChg chg="del mod">
          <ac:chgData name="DANIEL ARMANDO SALAZAR ALEMAN" userId="0131d2eb-9267-4f69-9fc7-6ece20f012b4" providerId="ADAL" clId="{F6B99324-BE6A-4F23-9F81-7FC8447A2550}" dt="2023-03-09T16:45:54.314" v="2326" actId="26606"/>
          <ac:spMkLst>
            <pc:docMk/>
            <pc:sldMk cId="4212561050" sldId="342"/>
            <ac:spMk id="7" creationId="{F3A39F8D-D7F1-8F06-1913-9C1712AC0C3E}"/>
          </ac:spMkLst>
        </pc:spChg>
        <pc:graphicFrameChg chg="add">
          <ac:chgData name="DANIEL ARMANDO SALAZAR ALEMAN" userId="0131d2eb-9267-4f69-9fc7-6ece20f012b4" providerId="ADAL" clId="{F6B99324-BE6A-4F23-9F81-7FC8447A2550}" dt="2023-03-09T16:45:54.314" v="2326" actId="26606"/>
          <ac:graphicFrameMkLst>
            <pc:docMk/>
            <pc:sldMk cId="4212561050" sldId="342"/>
            <ac:graphicFrameMk id="9" creationId="{99002631-040A-AB47-AA83-E282B78F23BE}"/>
          </ac:graphicFrameMkLst>
        </pc:graphicFrameChg>
      </pc:sldChg>
      <pc:sldChg chg="addSp delSp modSp add mod">
        <pc:chgData name="DANIEL ARMANDO SALAZAR ALEMAN" userId="0131d2eb-9267-4f69-9fc7-6ece20f012b4" providerId="ADAL" clId="{F6B99324-BE6A-4F23-9F81-7FC8447A2550}" dt="2023-03-09T17:21:47.657" v="3347" actId="403"/>
        <pc:sldMkLst>
          <pc:docMk/>
          <pc:sldMk cId="953842186" sldId="343"/>
        </pc:sldMkLst>
        <pc:spChg chg="add del mod">
          <ac:chgData name="DANIEL ARMANDO SALAZAR ALEMAN" userId="0131d2eb-9267-4f69-9fc7-6ece20f012b4" providerId="ADAL" clId="{F6B99324-BE6A-4F23-9F81-7FC8447A2550}" dt="2023-03-09T16:46:29.970" v="2329" actId="26606"/>
          <ac:spMkLst>
            <pc:docMk/>
            <pc:sldMk cId="953842186" sldId="343"/>
            <ac:spMk id="3" creationId="{EB85F178-C1AE-43ED-8539-4162A80C02B7}"/>
          </ac:spMkLst>
        </pc:spChg>
        <pc:graphicFrameChg chg="add del">
          <ac:chgData name="DANIEL ARMANDO SALAZAR ALEMAN" userId="0131d2eb-9267-4f69-9fc7-6ece20f012b4" providerId="ADAL" clId="{F6B99324-BE6A-4F23-9F81-7FC8447A2550}" dt="2023-03-09T08:25:23.636" v="2090" actId="26606"/>
          <ac:graphicFrameMkLst>
            <pc:docMk/>
            <pc:sldMk cId="953842186" sldId="343"/>
            <ac:graphicFrameMk id="11" creationId="{C2C76E7E-A7B1-412F-CD6F-87C04AD5BA16}"/>
          </ac:graphicFrameMkLst>
        </pc:graphicFrameChg>
        <pc:graphicFrameChg chg="add del">
          <ac:chgData name="DANIEL ARMANDO SALAZAR ALEMAN" userId="0131d2eb-9267-4f69-9fc7-6ece20f012b4" providerId="ADAL" clId="{F6B99324-BE6A-4F23-9F81-7FC8447A2550}" dt="2023-03-09T16:46:21.842" v="2328" actId="26606"/>
          <ac:graphicFrameMkLst>
            <pc:docMk/>
            <pc:sldMk cId="953842186" sldId="343"/>
            <ac:graphicFrameMk id="12" creationId="{95898122-C321-D454-27BB-CC21128AEA52}"/>
          </ac:graphicFrameMkLst>
        </pc:graphicFrameChg>
        <pc:graphicFrameChg chg="add mod modGraphic">
          <ac:chgData name="DANIEL ARMANDO SALAZAR ALEMAN" userId="0131d2eb-9267-4f69-9fc7-6ece20f012b4" providerId="ADAL" clId="{F6B99324-BE6A-4F23-9F81-7FC8447A2550}" dt="2023-03-09T17:21:47.657" v="3347" actId="403"/>
          <ac:graphicFrameMkLst>
            <pc:docMk/>
            <pc:sldMk cId="953842186" sldId="343"/>
            <ac:graphicFrameMk id="13" creationId="{D4C58E72-6816-9B36-4FD7-65145470E295}"/>
          </ac:graphicFrameMkLst>
        </pc:graphicFrameChg>
      </pc:sldChg>
      <pc:sldChg chg="modSp add del mod ord">
        <pc:chgData name="DANIEL ARMANDO SALAZAR ALEMAN" userId="0131d2eb-9267-4f69-9fc7-6ece20f012b4" providerId="ADAL" clId="{F6B99324-BE6A-4F23-9F81-7FC8447A2550}" dt="2023-03-09T17:03:41.974" v="3256" actId="2696"/>
        <pc:sldMkLst>
          <pc:docMk/>
          <pc:sldMk cId="1616043857" sldId="344"/>
        </pc:sldMkLst>
        <pc:spChg chg="mod">
          <ac:chgData name="DANIEL ARMANDO SALAZAR ALEMAN" userId="0131d2eb-9267-4f69-9fc7-6ece20f012b4" providerId="ADAL" clId="{F6B99324-BE6A-4F23-9F81-7FC8447A2550}" dt="2023-03-09T16:44:33.632" v="2306"/>
          <ac:spMkLst>
            <pc:docMk/>
            <pc:sldMk cId="1616043857" sldId="344"/>
            <ac:spMk id="2" creationId="{7EE01099-2EC6-432A-BBB2-624E7A2BB5D6}"/>
          </ac:spMkLst>
        </pc:spChg>
        <pc:spChg chg="mod">
          <ac:chgData name="DANIEL ARMANDO SALAZAR ALEMAN" userId="0131d2eb-9267-4f69-9fc7-6ece20f012b4" providerId="ADAL" clId="{F6B99324-BE6A-4F23-9F81-7FC8447A2550}" dt="2023-03-09T16:44:33.632" v="2306"/>
          <ac:spMkLst>
            <pc:docMk/>
            <pc:sldMk cId="1616043857" sldId="344"/>
            <ac:spMk id="4" creationId="{0A70FFE1-2EF6-4AB3-BBD9-9AC6F41A46CE}"/>
          </ac:spMkLst>
        </pc:spChg>
        <pc:spChg chg="mod">
          <ac:chgData name="DANIEL ARMANDO SALAZAR ALEMAN" userId="0131d2eb-9267-4f69-9fc7-6ece20f012b4" providerId="ADAL" clId="{F6B99324-BE6A-4F23-9F81-7FC8447A2550}" dt="2023-03-09T17:01:36.172" v="3214" actId="1035"/>
          <ac:spMkLst>
            <pc:docMk/>
            <pc:sldMk cId="1616043857" sldId="344"/>
            <ac:spMk id="11" creationId="{042B6F09-4C84-4EBB-B4BD-8787A03A0B74}"/>
          </ac:spMkLst>
        </pc:spChg>
        <pc:spChg chg="mod">
          <ac:chgData name="DANIEL ARMANDO SALAZAR ALEMAN" userId="0131d2eb-9267-4f69-9fc7-6ece20f012b4" providerId="ADAL" clId="{F6B99324-BE6A-4F23-9F81-7FC8447A2550}" dt="2023-03-09T17:03:26.226" v="3253" actId="20577"/>
          <ac:spMkLst>
            <pc:docMk/>
            <pc:sldMk cId="1616043857" sldId="344"/>
            <ac:spMk id="14" creationId="{DAA35542-CD8C-4477-966C-F22A55F2D808}"/>
          </ac:spMkLst>
        </pc:spChg>
      </pc:sldChg>
      <pc:sldChg chg="add">
        <pc:chgData name="DANIEL ARMANDO SALAZAR ALEMAN" userId="0131d2eb-9267-4f69-9fc7-6ece20f012b4" providerId="ADAL" clId="{F6B99324-BE6A-4F23-9F81-7FC8447A2550}" dt="2023-03-09T17:03:44.585" v="3257"/>
        <pc:sldMkLst>
          <pc:docMk/>
          <pc:sldMk cId="2925685345" sldId="344"/>
        </pc:sldMkLst>
      </pc:sldChg>
      <pc:sldChg chg="add">
        <pc:chgData name="DANIEL ARMANDO SALAZAR ALEMAN" userId="0131d2eb-9267-4f69-9fc7-6ece20f012b4" providerId="ADAL" clId="{F6B99324-BE6A-4F23-9F81-7FC8447A2550}" dt="2023-03-09T08:29:57.547" v="2109"/>
        <pc:sldMkLst>
          <pc:docMk/>
          <pc:sldMk cId="3970008848" sldId="345"/>
        </pc:sldMkLst>
      </pc:sldChg>
      <pc:sldChg chg="modSp add del">
        <pc:chgData name="DANIEL ARMANDO SALAZAR ALEMAN" userId="0131d2eb-9267-4f69-9fc7-6ece20f012b4" providerId="ADAL" clId="{F6B99324-BE6A-4F23-9F81-7FC8447A2550}" dt="2023-03-09T17:01:01.587" v="3191" actId="47"/>
        <pc:sldMkLst>
          <pc:docMk/>
          <pc:sldMk cId="248588744" sldId="346"/>
        </pc:sldMkLst>
        <pc:spChg chg="mod">
          <ac:chgData name="DANIEL ARMANDO SALAZAR ALEMAN" userId="0131d2eb-9267-4f69-9fc7-6ece20f012b4" providerId="ADAL" clId="{F6B99324-BE6A-4F23-9F81-7FC8447A2550}" dt="2023-03-09T16:44:33.632" v="2306"/>
          <ac:spMkLst>
            <pc:docMk/>
            <pc:sldMk cId="248588744" sldId="346"/>
            <ac:spMk id="2" creationId="{7EE01099-2EC6-432A-BBB2-624E7A2BB5D6}"/>
          </ac:spMkLst>
        </pc:spChg>
        <pc:spChg chg="mod">
          <ac:chgData name="DANIEL ARMANDO SALAZAR ALEMAN" userId="0131d2eb-9267-4f69-9fc7-6ece20f012b4" providerId="ADAL" clId="{F6B99324-BE6A-4F23-9F81-7FC8447A2550}" dt="2023-03-09T16:44:33.632" v="2306"/>
          <ac:spMkLst>
            <pc:docMk/>
            <pc:sldMk cId="248588744" sldId="346"/>
            <ac:spMk id="3" creationId="{BCE858B2-319A-48B5-8F2D-5BA6B5094BBE}"/>
          </ac:spMkLst>
        </pc:spChg>
        <pc:spChg chg="mod">
          <ac:chgData name="DANIEL ARMANDO SALAZAR ALEMAN" userId="0131d2eb-9267-4f69-9fc7-6ece20f012b4" providerId="ADAL" clId="{F6B99324-BE6A-4F23-9F81-7FC8447A2550}" dt="2023-03-09T16:44:33.632" v="2306"/>
          <ac:spMkLst>
            <pc:docMk/>
            <pc:sldMk cId="248588744" sldId="346"/>
            <ac:spMk id="4" creationId="{0A70FFE1-2EF6-4AB3-BBD9-9AC6F41A46CE}"/>
          </ac:spMkLst>
        </pc:spChg>
      </pc:sldChg>
      <pc:sldChg chg="addSp modSp add mod">
        <pc:chgData name="DANIEL ARMANDO SALAZAR ALEMAN" userId="0131d2eb-9267-4f69-9fc7-6ece20f012b4" providerId="ADAL" clId="{F6B99324-BE6A-4F23-9F81-7FC8447A2550}" dt="2023-03-09T16:50:01.535" v="2414" actId="207"/>
        <pc:sldMkLst>
          <pc:docMk/>
          <pc:sldMk cId="2985134976" sldId="347"/>
        </pc:sldMkLst>
        <pc:spChg chg="add mod">
          <ac:chgData name="DANIEL ARMANDO SALAZAR ALEMAN" userId="0131d2eb-9267-4f69-9fc7-6ece20f012b4" providerId="ADAL" clId="{F6B99324-BE6A-4F23-9F81-7FC8447A2550}" dt="2023-03-09T16:50:01.535" v="2414" actId="207"/>
          <ac:spMkLst>
            <pc:docMk/>
            <pc:sldMk cId="2985134976" sldId="347"/>
            <ac:spMk id="2" creationId="{6A777FB7-052A-5885-EF0A-2BEDECE9C6E4}"/>
          </ac:spMkLst>
        </pc:spChg>
        <pc:picChg chg="mod">
          <ac:chgData name="DANIEL ARMANDO SALAZAR ALEMAN" userId="0131d2eb-9267-4f69-9fc7-6ece20f012b4" providerId="ADAL" clId="{F6B99324-BE6A-4F23-9F81-7FC8447A2550}" dt="2023-03-09T16:49:25.258" v="2372" actId="1076"/>
          <ac:picMkLst>
            <pc:docMk/>
            <pc:sldMk cId="2985134976" sldId="347"/>
            <ac:picMk id="8" creationId="{4263117F-A6D5-0627-1E20-1AAE8C0DD113}"/>
          </ac:picMkLst>
        </pc:picChg>
      </pc:sldChg>
      <pc:sldChg chg="addSp modSp add mod setBg modNotesTx">
        <pc:chgData name="DANIEL ARMANDO SALAZAR ALEMAN" userId="0131d2eb-9267-4f69-9fc7-6ece20f012b4" providerId="ADAL" clId="{F6B99324-BE6A-4F23-9F81-7FC8447A2550}" dt="2023-03-09T18:11:11.783" v="3583" actId="13926"/>
        <pc:sldMkLst>
          <pc:docMk/>
          <pc:sldMk cId="3091111012" sldId="348"/>
        </pc:sldMkLst>
        <pc:spChg chg="mod">
          <ac:chgData name="DANIEL ARMANDO SALAZAR ALEMAN" userId="0131d2eb-9267-4f69-9fc7-6ece20f012b4" providerId="ADAL" clId="{F6B99324-BE6A-4F23-9F81-7FC8447A2550}" dt="2023-03-09T17:11:55.076" v="3261" actId="26606"/>
          <ac:spMkLst>
            <pc:docMk/>
            <pc:sldMk cId="3091111012" sldId="348"/>
            <ac:spMk id="2" creationId="{5F9FE6E3-87D2-4709-833C-BDAA3443E854}"/>
          </ac:spMkLst>
        </pc:spChg>
        <pc:spChg chg="mod">
          <ac:chgData name="DANIEL ARMANDO SALAZAR ALEMAN" userId="0131d2eb-9267-4f69-9fc7-6ece20f012b4" providerId="ADAL" clId="{F6B99324-BE6A-4F23-9F81-7FC8447A2550}" dt="2023-03-09T17:12:32.914" v="3278" actId="27636"/>
          <ac:spMkLst>
            <pc:docMk/>
            <pc:sldMk cId="3091111012" sldId="348"/>
            <ac:spMk id="3" creationId="{EB85F178-C1AE-43ED-8539-4162A80C02B7}"/>
          </ac:spMkLst>
        </pc:spChg>
        <pc:spChg chg="mod">
          <ac:chgData name="DANIEL ARMANDO SALAZAR ALEMAN" userId="0131d2eb-9267-4f69-9fc7-6ece20f012b4" providerId="ADAL" clId="{F6B99324-BE6A-4F23-9F81-7FC8447A2550}" dt="2023-03-09T17:12:25.592" v="3273" actId="403"/>
          <ac:spMkLst>
            <pc:docMk/>
            <pc:sldMk cId="3091111012" sldId="348"/>
            <ac:spMk id="4" creationId="{11A2FC4F-B286-4AA2-B328-F4E901D4D37D}"/>
          </ac:spMkLst>
        </pc:spChg>
        <pc:spChg chg="mod">
          <ac:chgData name="DANIEL ARMANDO SALAZAR ALEMAN" userId="0131d2eb-9267-4f69-9fc7-6ece20f012b4" providerId="ADAL" clId="{F6B99324-BE6A-4F23-9F81-7FC8447A2550}" dt="2023-03-09T18:11:11.783" v="3583" actId="13926"/>
          <ac:spMkLst>
            <pc:docMk/>
            <pc:sldMk cId="3091111012" sldId="348"/>
            <ac:spMk id="5" creationId="{C089592B-E836-2471-C908-3F087CEB0C90}"/>
          </ac:spMkLst>
        </pc:spChg>
        <pc:spChg chg="mod">
          <ac:chgData name="DANIEL ARMANDO SALAZAR ALEMAN" userId="0131d2eb-9267-4f69-9fc7-6ece20f012b4" providerId="ADAL" clId="{F6B99324-BE6A-4F23-9F81-7FC8447A2550}" dt="2023-03-09T17:12:44.525" v="3292" actId="1035"/>
          <ac:spMkLst>
            <pc:docMk/>
            <pc:sldMk cId="3091111012" sldId="348"/>
            <ac:spMk id="6" creationId="{6816D2AB-1A4B-4E69-BF6A-15A2E409556B}"/>
          </ac:spMkLst>
        </pc:spChg>
        <pc:spChg chg="add">
          <ac:chgData name="DANIEL ARMANDO SALAZAR ALEMAN" userId="0131d2eb-9267-4f69-9fc7-6ece20f012b4" providerId="ADAL" clId="{F6B99324-BE6A-4F23-9F81-7FC8447A2550}" dt="2023-03-09T17:11:55.076" v="3261" actId="26606"/>
          <ac:spMkLst>
            <pc:docMk/>
            <pc:sldMk cId="3091111012" sldId="348"/>
            <ac:spMk id="11" creationId="{8CA06CD6-90CA-4C45-856C-6771339E1E22}"/>
          </ac:spMkLst>
        </pc:spChg>
        <pc:cxnChg chg="add">
          <ac:chgData name="DANIEL ARMANDO SALAZAR ALEMAN" userId="0131d2eb-9267-4f69-9fc7-6ece20f012b4" providerId="ADAL" clId="{F6B99324-BE6A-4F23-9F81-7FC8447A2550}" dt="2023-03-09T17:11:55.076" v="3261" actId="26606"/>
          <ac:cxnSpMkLst>
            <pc:docMk/>
            <pc:sldMk cId="3091111012" sldId="348"/>
            <ac:cxnSpMk id="13" creationId="{5021601D-2758-4B15-A31C-FDA184C51B3A}"/>
          </ac:cxnSpMkLst>
        </pc:cxnChg>
      </pc:sldChg>
      <pc:sldChg chg="add modNotesTx">
        <pc:chgData name="DANIEL ARMANDO SALAZAR ALEMAN" userId="0131d2eb-9267-4f69-9fc7-6ece20f012b4" providerId="ADAL" clId="{F6B99324-BE6A-4F23-9F81-7FC8447A2550}" dt="2023-03-09T18:16:37.354" v="3806" actId="20577"/>
        <pc:sldMkLst>
          <pc:docMk/>
          <pc:sldMk cId="1943548526" sldId="349"/>
        </pc:sldMkLst>
      </pc:sldChg>
      <pc:sldChg chg="delSp add del ord setBg delDesignElem">
        <pc:chgData name="DANIEL ARMANDO SALAZAR ALEMAN" userId="0131d2eb-9267-4f69-9fc7-6ece20f012b4" providerId="ADAL" clId="{F6B99324-BE6A-4F23-9F81-7FC8447A2550}" dt="2023-03-09T18:10:17.970" v="3568" actId="47"/>
        <pc:sldMkLst>
          <pc:docMk/>
          <pc:sldMk cId="2170119919" sldId="349"/>
        </pc:sldMkLst>
        <pc:spChg chg="del">
          <ac:chgData name="DANIEL ARMANDO SALAZAR ALEMAN" userId="0131d2eb-9267-4f69-9fc7-6ece20f012b4" providerId="ADAL" clId="{F6B99324-BE6A-4F23-9F81-7FC8447A2550}" dt="2023-03-09T18:09:59.798" v="3562"/>
          <ac:spMkLst>
            <pc:docMk/>
            <pc:sldMk cId="2170119919" sldId="349"/>
            <ac:spMk id="13" creationId="{F13C74B1-5B17-4795-BED0-7140497B445A}"/>
          </ac:spMkLst>
        </pc:spChg>
        <pc:spChg chg="del">
          <ac:chgData name="DANIEL ARMANDO SALAZAR ALEMAN" userId="0131d2eb-9267-4f69-9fc7-6ece20f012b4" providerId="ADAL" clId="{F6B99324-BE6A-4F23-9F81-7FC8447A2550}" dt="2023-03-09T18:09:59.798" v="3562"/>
          <ac:spMkLst>
            <pc:docMk/>
            <pc:sldMk cId="2170119919" sldId="349"/>
            <ac:spMk id="15" creationId="{D4974D33-8DC5-464E-8C6D-BE58F0669C17}"/>
          </ac:spMkLst>
        </pc:spChg>
      </pc:sldChg>
      <pc:sldChg chg="add del">
        <pc:chgData name="DANIEL ARMANDO SALAZAR ALEMAN" userId="0131d2eb-9267-4f69-9fc7-6ece20f012b4" providerId="ADAL" clId="{F6B99324-BE6A-4F23-9F81-7FC8447A2550}" dt="2023-03-09T17:15:27.880" v="3298" actId="47"/>
        <pc:sldMkLst>
          <pc:docMk/>
          <pc:sldMk cId="2698786129" sldId="349"/>
        </pc:sldMkLst>
      </pc:sldChg>
      <pc:sldChg chg="modSp add mod">
        <pc:chgData name="DANIEL ARMANDO SALAZAR ALEMAN" userId="0131d2eb-9267-4f69-9fc7-6ece20f012b4" providerId="ADAL" clId="{F6B99324-BE6A-4F23-9F81-7FC8447A2550}" dt="2023-03-09T18:29:32.827" v="3934" actId="20577"/>
        <pc:sldMkLst>
          <pc:docMk/>
          <pc:sldMk cId="3237028611" sldId="350"/>
        </pc:sldMkLst>
        <pc:spChg chg="mod">
          <ac:chgData name="DANIEL ARMANDO SALAZAR ALEMAN" userId="0131d2eb-9267-4f69-9fc7-6ece20f012b4" providerId="ADAL" clId="{F6B99324-BE6A-4F23-9F81-7FC8447A2550}" dt="2023-03-09T18:29:32.827" v="3934" actId="20577"/>
          <ac:spMkLst>
            <pc:docMk/>
            <pc:sldMk cId="3237028611" sldId="350"/>
            <ac:spMk id="2" creationId="{5F9FE6E3-87D2-4709-833C-BDAA3443E854}"/>
          </ac:spMkLst>
        </pc:spChg>
        <pc:graphicFrameChg chg="mod">
          <ac:chgData name="DANIEL ARMANDO SALAZAR ALEMAN" userId="0131d2eb-9267-4f69-9fc7-6ece20f012b4" providerId="ADAL" clId="{F6B99324-BE6A-4F23-9F81-7FC8447A2550}" dt="2023-03-09T18:28:48.174" v="3911" actId="20577"/>
          <ac:graphicFrameMkLst>
            <pc:docMk/>
            <pc:sldMk cId="3237028611" sldId="350"/>
            <ac:graphicFrameMk id="13" creationId="{D4C58E72-6816-9B36-4FD7-65145470E295}"/>
          </ac:graphicFrameMkLst>
        </pc:graphicFrameChg>
      </pc:sldChg>
      <pc:sldChg chg="delSp modSp add mod">
        <pc:chgData name="DANIEL ARMANDO SALAZAR ALEMAN" userId="0131d2eb-9267-4f69-9fc7-6ece20f012b4" providerId="ADAL" clId="{F6B99324-BE6A-4F23-9F81-7FC8447A2550}" dt="2023-03-09T18:40:27.603" v="4294" actId="20577"/>
        <pc:sldMkLst>
          <pc:docMk/>
          <pc:sldMk cId="1610218602" sldId="351"/>
        </pc:sldMkLst>
        <pc:spChg chg="mod">
          <ac:chgData name="DANIEL ARMANDO SALAZAR ALEMAN" userId="0131d2eb-9267-4f69-9fc7-6ece20f012b4" providerId="ADAL" clId="{F6B99324-BE6A-4F23-9F81-7FC8447A2550}" dt="2023-03-09T18:30:14.845" v="4011" actId="20577"/>
          <ac:spMkLst>
            <pc:docMk/>
            <pc:sldMk cId="1610218602" sldId="351"/>
            <ac:spMk id="2" creationId="{7EE01099-2EC6-432A-BBB2-624E7A2BB5D6}"/>
          </ac:spMkLst>
        </pc:spChg>
        <pc:graphicFrameChg chg="mod">
          <ac:chgData name="DANIEL ARMANDO SALAZAR ALEMAN" userId="0131d2eb-9267-4f69-9fc7-6ece20f012b4" providerId="ADAL" clId="{F6B99324-BE6A-4F23-9F81-7FC8447A2550}" dt="2023-03-09T18:40:27.603" v="4294" actId="20577"/>
          <ac:graphicFrameMkLst>
            <pc:docMk/>
            <pc:sldMk cId="1610218602" sldId="351"/>
            <ac:graphicFrameMk id="10" creationId="{5B20D092-B16E-4098-71A2-B9EA35943823}"/>
          </ac:graphicFrameMkLst>
        </pc:graphicFrameChg>
        <pc:picChg chg="del">
          <ac:chgData name="DANIEL ARMANDO SALAZAR ALEMAN" userId="0131d2eb-9267-4f69-9fc7-6ece20f012b4" providerId="ADAL" clId="{F6B99324-BE6A-4F23-9F81-7FC8447A2550}" dt="2023-03-09T18:30:18.596" v="4012" actId="478"/>
          <ac:picMkLst>
            <pc:docMk/>
            <pc:sldMk cId="1610218602" sldId="351"/>
            <ac:picMk id="8" creationId="{EB2F11CF-4F7E-A61A-6DC4-E8F33364D96F}"/>
          </ac:picMkLst>
        </pc:picChg>
      </pc:sldChg>
      <pc:sldMasterChg chg="del delSldLayout">
        <pc:chgData name="DANIEL ARMANDO SALAZAR ALEMAN" userId="0131d2eb-9267-4f69-9fc7-6ece20f012b4" providerId="ADAL" clId="{F6B99324-BE6A-4F23-9F81-7FC8447A2550}" dt="2023-03-09T17:03:41.974" v="3256" actId="2696"/>
        <pc:sldMasterMkLst>
          <pc:docMk/>
          <pc:sldMasterMk cId="2064576494" sldId="2147483672"/>
        </pc:sldMasterMkLst>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3361622158" sldId="2147483673"/>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1570395246" sldId="2147483674"/>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870112680" sldId="2147483675"/>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1191911087" sldId="2147483676"/>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1926157608" sldId="2147483677"/>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3268387244" sldId="2147483678"/>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1079896338" sldId="2147483679"/>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3277898663" sldId="2147483680"/>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794696712" sldId="2147483681"/>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2621355917" sldId="2147483682"/>
          </pc:sldLayoutMkLst>
        </pc:sldLayoutChg>
        <pc:sldLayoutChg chg="del">
          <pc:chgData name="DANIEL ARMANDO SALAZAR ALEMAN" userId="0131d2eb-9267-4f69-9fc7-6ece20f012b4" providerId="ADAL" clId="{F6B99324-BE6A-4F23-9F81-7FC8447A2550}" dt="2023-03-09T17:03:41.974" v="3256" actId="2696"/>
          <pc:sldLayoutMkLst>
            <pc:docMk/>
            <pc:sldMasterMk cId="2064576494" sldId="2147483672"/>
            <pc:sldLayoutMk cId="680102304" sldId="2147483683"/>
          </pc:sldLayoutMkLst>
        </pc:sldLayoutChg>
      </pc:sldMasterChg>
    </pc:docChg>
  </pc:docChgLst>
  <pc:docChgLst>
    <pc:chgData name="DANIEL ARMANDO SALAZAR ALEMAN" userId="0131d2eb-9267-4f69-9fc7-6ece20f012b4" providerId="ADAL" clId="{8CCFEE98-6F70-4880-9D36-39249F125FA1}"/>
    <pc:docChg chg="custSel modSld">
      <pc:chgData name="DANIEL ARMANDO SALAZAR ALEMAN" userId="0131d2eb-9267-4f69-9fc7-6ece20f012b4" providerId="ADAL" clId="{8CCFEE98-6F70-4880-9D36-39249F125FA1}" dt="2023-07-28T03:34:05.334" v="1" actId="478"/>
      <pc:docMkLst>
        <pc:docMk/>
      </pc:docMkLst>
      <pc:sldChg chg="addSp delSp mod">
        <pc:chgData name="DANIEL ARMANDO SALAZAR ALEMAN" userId="0131d2eb-9267-4f69-9fc7-6ece20f012b4" providerId="ADAL" clId="{8CCFEE98-6F70-4880-9D36-39249F125FA1}" dt="2023-07-28T03:34:05.334" v="1" actId="478"/>
        <pc:sldMkLst>
          <pc:docMk/>
          <pc:sldMk cId="3082922371" sldId="352"/>
        </pc:sldMkLst>
        <pc:picChg chg="add del">
          <ac:chgData name="DANIEL ARMANDO SALAZAR ALEMAN" userId="0131d2eb-9267-4f69-9fc7-6ece20f012b4" providerId="ADAL" clId="{8CCFEE98-6F70-4880-9D36-39249F125FA1}" dt="2023-07-28T03:34:05.334" v="1" actId="478"/>
          <ac:picMkLst>
            <pc:docMk/>
            <pc:sldMk cId="3082922371" sldId="352"/>
            <ac:picMk id="10" creationId="{0C06C305-12E5-3DFA-B4F1-295B454841AC}"/>
          </ac:picMkLst>
        </pc:picChg>
      </pc:sldChg>
    </pc:docChg>
  </pc:docChgLst>
  <pc:docChgLst>
    <pc:chgData name="DANIEL ARMANDO SALAZAR ALEMAN" userId="0131d2eb-9267-4f69-9fc7-6ece20f012b4" providerId="ADAL" clId="{E6365636-7AE5-4B43-9CCE-8C22236BC905}"/>
    <pc:docChg chg="undo custSel addSld delSld modSld">
      <pc:chgData name="DANIEL ARMANDO SALAZAR ALEMAN" userId="0131d2eb-9267-4f69-9fc7-6ece20f012b4" providerId="ADAL" clId="{E6365636-7AE5-4B43-9CCE-8C22236BC905}" dt="2023-06-21T22:08:38.119" v="534" actId="13926"/>
      <pc:docMkLst>
        <pc:docMk/>
      </pc:docMkLst>
      <pc:sldChg chg="addSp delSp modSp add mod">
        <pc:chgData name="DANIEL ARMANDO SALAZAR ALEMAN" userId="0131d2eb-9267-4f69-9fc7-6ece20f012b4" providerId="ADAL" clId="{E6365636-7AE5-4B43-9CCE-8C22236BC905}" dt="2023-06-21T22:08:38.119" v="534" actId="13926"/>
        <pc:sldMkLst>
          <pc:docMk/>
          <pc:sldMk cId="672567019" sldId="440"/>
        </pc:sldMkLst>
        <pc:spChg chg="mod">
          <ac:chgData name="DANIEL ARMANDO SALAZAR ALEMAN" userId="0131d2eb-9267-4f69-9fc7-6ece20f012b4" providerId="ADAL" clId="{E6365636-7AE5-4B43-9CCE-8C22236BC905}" dt="2023-06-21T21:56:21.149" v="15" actId="20577"/>
          <ac:spMkLst>
            <pc:docMk/>
            <pc:sldMk cId="672567019" sldId="440"/>
            <ac:spMk id="2" creationId="{5F9FE6E3-87D2-4709-833C-BDAA3443E854}"/>
          </ac:spMkLst>
        </pc:spChg>
        <pc:spChg chg="mod">
          <ac:chgData name="DANIEL ARMANDO SALAZAR ALEMAN" userId="0131d2eb-9267-4f69-9fc7-6ece20f012b4" providerId="ADAL" clId="{E6365636-7AE5-4B43-9CCE-8C22236BC905}" dt="2023-06-21T22:08:03.463" v="532" actId="13926"/>
          <ac:spMkLst>
            <pc:docMk/>
            <pc:sldMk cId="672567019" sldId="440"/>
            <ac:spMk id="3" creationId="{59D52DE5-D80C-5185-5B05-0309C383D7E2}"/>
          </ac:spMkLst>
        </pc:spChg>
        <pc:spChg chg="add mod">
          <ac:chgData name="DANIEL ARMANDO SALAZAR ALEMAN" userId="0131d2eb-9267-4f69-9fc7-6ece20f012b4" providerId="ADAL" clId="{E6365636-7AE5-4B43-9CCE-8C22236BC905}" dt="2023-06-21T22:08:38.119" v="534" actId="13926"/>
          <ac:spMkLst>
            <pc:docMk/>
            <pc:sldMk cId="672567019" sldId="440"/>
            <ac:spMk id="4" creationId="{E859B8DB-0E78-3D5F-7877-893CA9845B09}"/>
          </ac:spMkLst>
        </pc:spChg>
        <pc:picChg chg="del">
          <ac:chgData name="DANIEL ARMANDO SALAZAR ALEMAN" userId="0131d2eb-9267-4f69-9fc7-6ece20f012b4" providerId="ADAL" clId="{E6365636-7AE5-4B43-9CCE-8C22236BC905}" dt="2023-06-21T21:56:23.696" v="16" actId="478"/>
          <ac:picMkLst>
            <pc:docMk/>
            <pc:sldMk cId="672567019" sldId="440"/>
            <ac:picMk id="11" creationId="{88684380-24F2-7AEB-E52E-55A1B8FCB86F}"/>
          </ac:picMkLst>
        </pc:picChg>
      </pc:sldChg>
      <pc:sldChg chg="addSp delSp add del setBg delDesignElem">
        <pc:chgData name="DANIEL ARMANDO SALAZAR ALEMAN" userId="0131d2eb-9267-4f69-9fc7-6ece20f012b4" providerId="ADAL" clId="{E6365636-7AE5-4B43-9CCE-8C22236BC905}" dt="2023-06-21T21:56:12.314" v="2"/>
        <pc:sldMkLst>
          <pc:docMk/>
          <pc:sldMk cId="2922988130" sldId="440"/>
        </pc:sldMkLst>
        <pc:spChg chg="add del">
          <ac:chgData name="DANIEL ARMANDO SALAZAR ALEMAN" userId="0131d2eb-9267-4f69-9fc7-6ece20f012b4" providerId="ADAL" clId="{E6365636-7AE5-4B43-9CCE-8C22236BC905}" dt="2023-06-21T21:56:12.314" v="2"/>
          <ac:spMkLst>
            <pc:docMk/>
            <pc:sldMk cId="2922988130" sldId="440"/>
            <ac:spMk id="75" creationId="{A8384FB5-9ADC-4DDC-881B-597D56F5B15D}"/>
          </ac:spMkLst>
        </pc:spChg>
        <pc:spChg chg="add del">
          <ac:chgData name="DANIEL ARMANDO SALAZAR ALEMAN" userId="0131d2eb-9267-4f69-9fc7-6ece20f012b4" providerId="ADAL" clId="{E6365636-7AE5-4B43-9CCE-8C22236BC905}" dt="2023-06-21T21:56:12.314" v="2"/>
          <ac:spMkLst>
            <pc:docMk/>
            <pc:sldMk cId="2922988130" sldId="440"/>
            <ac:spMk id="76" creationId="{1199E1B1-A8C0-4FE8-A5A8-1CB41D69F857}"/>
          </ac:spMkLst>
        </pc:spChg>
        <pc:spChg chg="add del">
          <ac:chgData name="DANIEL ARMANDO SALAZAR ALEMAN" userId="0131d2eb-9267-4f69-9fc7-6ece20f012b4" providerId="ADAL" clId="{E6365636-7AE5-4B43-9CCE-8C22236BC905}" dt="2023-06-21T21:56:12.314" v="2"/>
          <ac:spMkLst>
            <pc:docMk/>
            <pc:sldMk cId="2922988130" sldId="440"/>
            <ac:spMk id="77" creationId="{84A8DE83-DE75-4B41-9DB4-A7EC0B0DEC0B}"/>
          </ac:spMkLst>
        </pc:spChg>
        <pc:spChg chg="add del">
          <ac:chgData name="DANIEL ARMANDO SALAZAR ALEMAN" userId="0131d2eb-9267-4f69-9fc7-6ece20f012b4" providerId="ADAL" clId="{E6365636-7AE5-4B43-9CCE-8C22236BC905}" dt="2023-06-21T21:56:12.314" v="2"/>
          <ac:spMkLst>
            <pc:docMk/>
            <pc:sldMk cId="2922988130" sldId="440"/>
            <ac:spMk id="78" creationId="{A7009A0A-BEF5-4EAC-AF15-E4F9F002E239}"/>
          </ac:spMkLst>
        </pc:spChg>
      </pc:sldChg>
    </pc:docChg>
  </pc:docChgLst>
  <pc:docChgLst>
    <pc:chgData name="DANIEL ARMANDO SALAZAR ALEMAN" userId="0131d2eb-9267-4f69-9fc7-6ece20f012b4" providerId="ADAL" clId="{D2DA8142-E873-492B-9587-E9091E5AC7B2}"/>
    <pc:docChg chg="undo redo custSel addSld delSld modSld sldOrd">
      <pc:chgData name="DANIEL ARMANDO SALAZAR ALEMAN" userId="0131d2eb-9267-4f69-9fc7-6ece20f012b4" providerId="ADAL" clId="{D2DA8142-E873-492B-9587-E9091E5AC7B2}" dt="2023-10-29T01:49:29.725" v="2761" actId="20577"/>
      <pc:docMkLst>
        <pc:docMk/>
      </pc:docMkLst>
      <pc:sldChg chg="addSp delSp modSp mod">
        <pc:chgData name="DANIEL ARMANDO SALAZAR ALEMAN" userId="0131d2eb-9267-4f69-9fc7-6ece20f012b4" providerId="ADAL" clId="{D2DA8142-E873-492B-9587-E9091E5AC7B2}" dt="2023-10-29T00:16:01.331" v="2621" actId="6549"/>
        <pc:sldMkLst>
          <pc:docMk/>
          <pc:sldMk cId="3082922371" sldId="352"/>
        </pc:sldMkLst>
        <pc:spChg chg="mod">
          <ac:chgData name="DANIEL ARMANDO SALAZAR ALEMAN" userId="0131d2eb-9267-4f69-9fc7-6ece20f012b4" providerId="ADAL" clId="{D2DA8142-E873-492B-9587-E9091E5AC7B2}" dt="2023-10-25T23:17:22.966" v="180" actId="121"/>
          <ac:spMkLst>
            <pc:docMk/>
            <pc:sldMk cId="3082922371" sldId="352"/>
            <ac:spMk id="2" creationId="{148AED35-9108-484A-98D3-31E9BBD2FF84}"/>
          </ac:spMkLst>
        </pc:spChg>
        <pc:spChg chg="mod">
          <ac:chgData name="DANIEL ARMANDO SALAZAR ALEMAN" userId="0131d2eb-9267-4f69-9fc7-6ece20f012b4" providerId="ADAL" clId="{D2DA8142-E873-492B-9587-E9091E5AC7B2}" dt="2023-10-29T00:16:01.331" v="2621" actId="6549"/>
          <ac:spMkLst>
            <pc:docMk/>
            <pc:sldMk cId="3082922371" sldId="352"/>
            <ac:spMk id="3" creationId="{3F08E800-1E02-43DC-B494-22A6C4879152}"/>
          </ac:spMkLst>
        </pc:spChg>
        <pc:spChg chg="add del mod">
          <ac:chgData name="DANIEL ARMANDO SALAZAR ALEMAN" userId="0131d2eb-9267-4f69-9fc7-6ece20f012b4" providerId="ADAL" clId="{D2DA8142-E873-492B-9587-E9091E5AC7B2}" dt="2023-10-25T23:13:38.841" v="138" actId="478"/>
          <ac:spMkLst>
            <pc:docMk/>
            <pc:sldMk cId="3082922371" sldId="352"/>
            <ac:spMk id="10" creationId="{B8458890-944D-504D-0482-FD4C0B79BB62}"/>
          </ac:spMkLst>
        </pc:spChg>
        <pc:picChg chg="mod">
          <ac:chgData name="DANIEL ARMANDO SALAZAR ALEMAN" userId="0131d2eb-9267-4f69-9fc7-6ece20f012b4" providerId="ADAL" clId="{D2DA8142-E873-492B-9587-E9091E5AC7B2}" dt="2023-10-25T23:19:09.153" v="186" actId="14100"/>
          <ac:picMkLst>
            <pc:docMk/>
            <pc:sldMk cId="3082922371" sldId="352"/>
            <ac:picMk id="4" creationId="{ADB298FF-F1C6-6ACF-CEA9-9C65653C93A0}"/>
          </ac:picMkLst>
        </pc:picChg>
        <pc:picChg chg="add mod">
          <ac:chgData name="DANIEL ARMANDO SALAZAR ALEMAN" userId="0131d2eb-9267-4f69-9fc7-6ece20f012b4" providerId="ADAL" clId="{D2DA8142-E873-492B-9587-E9091E5AC7B2}" dt="2023-10-25T23:19:13.345" v="187" actId="14100"/>
          <ac:picMkLst>
            <pc:docMk/>
            <pc:sldMk cId="3082922371" sldId="352"/>
            <ac:picMk id="12" creationId="{586D8189-F262-D6DE-6657-809B69E43530}"/>
          </ac:picMkLst>
        </pc:picChg>
      </pc:sldChg>
      <pc:sldChg chg="addSp delSp modSp mod modNotesTx">
        <pc:chgData name="DANIEL ARMANDO SALAZAR ALEMAN" userId="0131d2eb-9267-4f69-9fc7-6ece20f012b4" providerId="ADAL" clId="{D2DA8142-E873-492B-9587-E9091E5AC7B2}" dt="2023-10-29T01:46:35.117" v="2642" actId="6549"/>
        <pc:sldMkLst>
          <pc:docMk/>
          <pc:sldMk cId="2039307383" sldId="416"/>
        </pc:sldMkLst>
        <pc:spChg chg="mod">
          <ac:chgData name="DANIEL ARMANDO SALAZAR ALEMAN" userId="0131d2eb-9267-4f69-9fc7-6ece20f012b4" providerId="ADAL" clId="{D2DA8142-E873-492B-9587-E9091E5AC7B2}" dt="2023-10-29T01:46:35.117" v="2642" actId="6549"/>
          <ac:spMkLst>
            <pc:docMk/>
            <pc:sldMk cId="2039307383" sldId="416"/>
            <ac:spMk id="2" creationId="{C36F639F-40E2-04D4-5313-12CA776B292A}"/>
          </ac:spMkLst>
        </pc:spChg>
        <pc:graphicFrameChg chg="add mod">
          <ac:chgData name="DANIEL ARMANDO SALAZAR ALEMAN" userId="0131d2eb-9267-4f69-9fc7-6ece20f012b4" providerId="ADAL" clId="{D2DA8142-E873-492B-9587-E9091E5AC7B2}" dt="2023-10-29T01:45:39.912" v="2626"/>
          <ac:graphicFrameMkLst>
            <pc:docMk/>
            <pc:sldMk cId="2039307383" sldId="416"/>
            <ac:graphicFrameMk id="5" creationId="{8DAD53F2-0F37-4297-AE9F-2074B9F47AEC}"/>
          </ac:graphicFrameMkLst>
        </pc:graphicFrameChg>
        <pc:picChg chg="add mod">
          <ac:chgData name="DANIEL ARMANDO SALAZAR ALEMAN" userId="0131d2eb-9267-4f69-9fc7-6ece20f012b4" providerId="ADAL" clId="{D2DA8142-E873-492B-9587-E9091E5AC7B2}" dt="2023-10-29T01:46:03.988" v="2634" actId="1076"/>
          <ac:picMkLst>
            <pc:docMk/>
            <pc:sldMk cId="2039307383" sldId="416"/>
            <ac:picMk id="7" creationId="{036D8F7A-30F8-5B2E-9A69-599D6E387A2A}"/>
          </ac:picMkLst>
        </pc:picChg>
        <pc:picChg chg="del">
          <ac:chgData name="DANIEL ARMANDO SALAZAR ALEMAN" userId="0131d2eb-9267-4f69-9fc7-6ece20f012b4" providerId="ADAL" clId="{D2DA8142-E873-492B-9587-E9091E5AC7B2}" dt="2023-10-29T01:45:56.496" v="2632" actId="478"/>
          <ac:picMkLst>
            <pc:docMk/>
            <pc:sldMk cId="2039307383" sldId="416"/>
            <ac:picMk id="9" creationId="{BBAD8DB2-26E6-8431-74CE-98A1D6F9CF36}"/>
          </ac:picMkLst>
        </pc:picChg>
        <pc:cxnChg chg="ord">
          <ac:chgData name="DANIEL ARMANDO SALAZAR ALEMAN" userId="0131d2eb-9267-4f69-9fc7-6ece20f012b4" providerId="ADAL" clId="{D2DA8142-E873-492B-9587-E9091E5AC7B2}" dt="2023-10-29T01:46:08.549" v="2635" actId="166"/>
          <ac:cxnSpMkLst>
            <pc:docMk/>
            <pc:sldMk cId="2039307383" sldId="416"/>
            <ac:cxnSpMk id="3" creationId="{7748D4B8-D386-4B6B-93DD-B0717B2E4ACB}"/>
          </ac:cxnSpMkLst>
        </pc:cxnChg>
      </pc:sldChg>
      <pc:sldChg chg="del">
        <pc:chgData name="DANIEL ARMANDO SALAZAR ALEMAN" userId="0131d2eb-9267-4f69-9fc7-6ece20f012b4" providerId="ADAL" clId="{D2DA8142-E873-492B-9587-E9091E5AC7B2}" dt="2023-10-27T05:54:13.260" v="1834" actId="47"/>
        <pc:sldMkLst>
          <pc:docMk/>
          <pc:sldMk cId="1222157667" sldId="420"/>
        </pc:sldMkLst>
      </pc:sldChg>
      <pc:sldChg chg="add">
        <pc:chgData name="DANIEL ARMANDO SALAZAR ALEMAN" userId="0131d2eb-9267-4f69-9fc7-6ece20f012b4" providerId="ADAL" clId="{D2DA8142-E873-492B-9587-E9091E5AC7B2}" dt="2023-10-25T23:44:39.209" v="506"/>
        <pc:sldMkLst>
          <pc:docMk/>
          <pc:sldMk cId="780432958" sldId="425"/>
        </pc:sldMkLst>
      </pc:sldChg>
      <pc:sldChg chg="add del">
        <pc:chgData name="DANIEL ARMANDO SALAZAR ALEMAN" userId="0131d2eb-9267-4f69-9fc7-6ece20f012b4" providerId="ADAL" clId="{D2DA8142-E873-492B-9587-E9091E5AC7B2}" dt="2023-10-25T23:44:39.178" v="505"/>
        <pc:sldMkLst>
          <pc:docMk/>
          <pc:sldMk cId="1647712858" sldId="425"/>
        </pc:sldMkLst>
      </pc:sldChg>
      <pc:sldChg chg="del">
        <pc:chgData name="DANIEL ARMANDO SALAZAR ALEMAN" userId="0131d2eb-9267-4f69-9fc7-6ece20f012b4" providerId="ADAL" clId="{D2DA8142-E873-492B-9587-E9091E5AC7B2}" dt="2023-10-25T23:44:19.383" v="503" actId="2696"/>
        <pc:sldMkLst>
          <pc:docMk/>
          <pc:sldMk cId="1778656170" sldId="425"/>
        </pc:sldMkLst>
      </pc:sldChg>
      <pc:sldChg chg="add">
        <pc:chgData name="DANIEL ARMANDO SALAZAR ALEMAN" userId="0131d2eb-9267-4f69-9fc7-6ece20f012b4" providerId="ADAL" clId="{D2DA8142-E873-492B-9587-E9091E5AC7B2}" dt="2023-10-25T23:44:39.209" v="506"/>
        <pc:sldMkLst>
          <pc:docMk/>
          <pc:sldMk cId="717395980" sldId="426"/>
        </pc:sldMkLst>
      </pc:sldChg>
      <pc:sldChg chg="del">
        <pc:chgData name="DANIEL ARMANDO SALAZAR ALEMAN" userId="0131d2eb-9267-4f69-9fc7-6ece20f012b4" providerId="ADAL" clId="{D2DA8142-E873-492B-9587-E9091E5AC7B2}" dt="2023-10-25T23:44:19.383" v="503" actId="2696"/>
        <pc:sldMkLst>
          <pc:docMk/>
          <pc:sldMk cId="2044490582" sldId="426"/>
        </pc:sldMkLst>
      </pc:sldChg>
      <pc:sldChg chg="add del">
        <pc:chgData name="DANIEL ARMANDO SALAZAR ALEMAN" userId="0131d2eb-9267-4f69-9fc7-6ece20f012b4" providerId="ADAL" clId="{D2DA8142-E873-492B-9587-E9091E5AC7B2}" dt="2023-10-25T23:44:39.178" v="505"/>
        <pc:sldMkLst>
          <pc:docMk/>
          <pc:sldMk cId="2108537759" sldId="426"/>
        </pc:sldMkLst>
      </pc:sldChg>
      <pc:sldChg chg="add">
        <pc:chgData name="DANIEL ARMANDO SALAZAR ALEMAN" userId="0131d2eb-9267-4f69-9fc7-6ece20f012b4" providerId="ADAL" clId="{D2DA8142-E873-492B-9587-E9091E5AC7B2}" dt="2023-10-25T23:44:39.209" v="506"/>
        <pc:sldMkLst>
          <pc:docMk/>
          <pc:sldMk cId="2007621646" sldId="427"/>
        </pc:sldMkLst>
      </pc:sldChg>
      <pc:sldChg chg="del">
        <pc:chgData name="DANIEL ARMANDO SALAZAR ALEMAN" userId="0131d2eb-9267-4f69-9fc7-6ece20f012b4" providerId="ADAL" clId="{D2DA8142-E873-492B-9587-E9091E5AC7B2}" dt="2023-10-25T23:44:19.383" v="503" actId="2696"/>
        <pc:sldMkLst>
          <pc:docMk/>
          <pc:sldMk cId="2224604953" sldId="427"/>
        </pc:sldMkLst>
      </pc:sldChg>
      <pc:sldChg chg="add del">
        <pc:chgData name="DANIEL ARMANDO SALAZAR ALEMAN" userId="0131d2eb-9267-4f69-9fc7-6ece20f012b4" providerId="ADAL" clId="{D2DA8142-E873-492B-9587-E9091E5AC7B2}" dt="2023-10-25T23:44:39.178" v="505"/>
        <pc:sldMkLst>
          <pc:docMk/>
          <pc:sldMk cId="3120029946" sldId="427"/>
        </pc:sldMkLst>
      </pc:sldChg>
      <pc:sldChg chg="del">
        <pc:chgData name="DANIEL ARMANDO SALAZAR ALEMAN" userId="0131d2eb-9267-4f69-9fc7-6ece20f012b4" providerId="ADAL" clId="{D2DA8142-E873-492B-9587-E9091E5AC7B2}" dt="2023-10-25T23:48:27.348" v="518" actId="47"/>
        <pc:sldMkLst>
          <pc:docMk/>
          <pc:sldMk cId="2091556260" sldId="428"/>
        </pc:sldMkLst>
      </pc:sldChg>
      <pc:sldChg chg="addSp delSp modSp mod">
        <pc:chgData name="DANIEL ARMANDO SALAZAR ALEMAN" userId="0131d2eb-9267-4f69-9fc7-6ece20f012b4" providerId="ADAL" clId="{D2DA8142-E873-492B-9587-E9091E5AC7B2}" dt="2023-10-29T01:48:52.973" v="2742" actId="20577"/>
        <pc:sldMkLst>
          <pc:docMk/>
          <pc:sldMk cId="1026250747" sldId="429"/>
        </pc:sldMkLst>
        <pc:spChg chg="mod">
          <ac:chgData name="DANIEL ARMANDO SALAZAR ALEMAN" userId="0131d2eb-9267-4f69-9fc7-6ece20f012b4" providerId="ADAL" clId="{D2DA8142-E873-492B-9587-E9091E5AC7B2}" dt="2023-10-25T23:49:45.691" v="534" actId="20577"/>
          <ac:spMkLst>
            <pc:docMk/>
            <pc:sldMk cId="1026250747" sldId="429"/>
            <ac:spMk id="2" creationId="{5F9FE6E3-87D2-4709-833C-BDAA3443E854}"/>
          </ac:spMkLst>
        </pc:spChg>
        <pc:spChg chg="add mod">
          <ac:chgData name="DANIEL ARMANDO SALAZAR ALEMAN" userId="0131d2eb-9267-4f69-9fc7-6ece20f012b4" providerId="ADAL" clId="{D2DA8142-E873-492B-9587-E9091E5AC7B2}" dt="2023-10-29T01:48:21.036" v="2732" actId="20577"/>
          <ac:spMkLst>
            <pc:docMk/>
            <pc:sldMk cId="1026250747" sldId="429"/>
            <ac:spMk id="3" creationId="{43556525-B5C8-7EFC-CFC3-33A304DC8CA3}"/>
          </ac:spMkLst>
        </pc:spChg>
        <pc:spChg chg="add del mod">
          <ac:chgData name="DANIEL ARMANDO SALAZAR ALEMAN" userId="0131d2eb-9267-4f69-9fc7-6ece20f012b4" providerId="ADAL" clId="{D2DA8142-E873-492B-9587-E9091E5AC7B2}" dt="2023-10-27T04:43:30.886" v="1383" actId="478"/>
          <ac:spMkLst>
            <pc:docMk/>
            <pc:sldMk cId="1026250747" sldId="429"/>
            <ac:spMk id="3" creationId="{4C0D4671-C505-E0B7-9115-5B754B84161B}"/>
          </ac:spMkLst>
        </pc:spChg>
        <pc:spChg chg="add del mod">
          <ac:chgData name="DANIEL ARMANDO SALAZAR ALEMAN" userId="0131d2eb-9267-4f69-9fc7-6ece20f012b4" providerId="ADAL" clId="{D2DA8142-E873-492B-9587-E9091E5AC7B2}" dt="2023-10-27T04:43:30.886" v="1383" actId="478"/>
          <ac:spMkLst>
            <pc:docMk/>
            <pc:sldMk cId="1026250747" sldId="429"/>
            <ac:spMk id="4" creationId="{FDC65D1A-D602-E3F8-E784-C857B4199BA5}"/>
          </ac:spMkLst>
        </pc:spChg>
        <pc:spChg chg="add del mod">
          <ac:chgData name="DANIEL ARMANDO SALAZAR ALEMAN" userId="0131d2eb-9267-4f69-9fc7-6ece20f012b4" providerId="ADAL" clId="{D2DA8142-E873-492B-9587-E9091E5AC7B2}" dt="2023-10-29T01:48:27.248" v="2735" actId="478"/>
          <ac:spMkLst>
            <pc:docMk/>
            <pc:sldMk cId="1026250747" sldId="429"/>
            <ac:spMk id="5" creationId="{16B119F2-9178-8133-2BCE-80085060F450}"/>
          </ac:spMkLst>
        </pc:spChg>
        <pc:spChg chg="del">
          <ac:chgData name="DANIEL ARMANDO SALAZAR ALEMAN" userId="0131d2eb-9267-4f69-9fc7-6ece20f012b4" providerId="ADAL" clId="{D2DA8142-E873-492B-9587-E9091E5AC7B2}" dt="2023-10-25T23:47:08.440" v="513" actId="478"/>
          <ac:spMkLst>
            <pc:docMk/>
            <pc:sldMk cId="1026250747" sldId="429"/>
            <ac:spMk id="5" creationId="{94466049-560B-B96A-1571-26784E6FA01D}"/>
          </ac:spMkLst>
        </pc:spChg>
        <pc:spChg chg="add del mod">
          <ac:chgData name="DANIEL ARMANDO SALAZAR ALEMAN" userId="0131d2eb-9267-4f69-9fc7-6ece20f012b4" providerId="ADAL" clId="{D2DA8142-E873-492B-9587-E9091E5AC7B2}" dt="2023-10-27T04:43:30.886" v="1383" actId="478"/>
          <ac:spMkLst>
            <pc:docMk/>
            <pc:sldMk cId="1026250747" sldId="429"/>
            <ac:spMk id="5" creationId="{B18AB3FE-80CE-DD7A-36E8-477DD3F7AB67}"/>
          </ac:spMkLst>
        </pc:spChg>
        <pc:spChg chg="add del mod">
          <ac:chgData name="DANIEL ARMANDO SALAZAR ALEMAN" userId="0131d2eb-9267-4f69-9fc7-6ece20f012b4" providerId="ADAL" clId="{D2DA8142-E873-492B-9587-E9091E5AC7B2}" dt="2023-10-25T23:50:29.051" v="535" actId="3680"/>
          <ac:spMkLst>
            <pc:docMk/>
            <pc:sldMk cId="1026250747" sldId="429"/>
            <ac:spMk id="6" creationId="{4C69473B-E2D5-78DD-8B6E-F28BF1A73E2F}"/>
          </ac:spMkLst>
        </pc:spChg>
        <pc:spChg chg="add del mod">
          <ac:chgData name="DANIEL ARMANDO SALAZAR ALEMAN" userId="0131d2eb-9267-4f69-9fc7-6ece20f012b4" providerId="ADAL" clId="{D2DA8142-E873-492B-9587-E9091E5AC7B2}" dt="2023-10-27T04:43:30.886" v="1383" actId="478"/>
          <ac:spMkLst>
            <pc:docMk/>
            <pc:sldMk cId="1026250747" sldId="429"/>
            <ac:spMk id="6" creationId="{5DEAB01A-F624-ED00-4818-18966D890663}"/>
          </ac:spMkLst>
        </pc:spChg>
        <pc:spChg chg="add mod">
          <ac:chgData name="DANIEL ARMANDO SALAZAR ALEMAN" userId="0131d2eb-9267-4f69-9fc7-6ece20f012b4" providerId="ADAL" clId="{D2DA8142-E873-492B-9587-E9091E5AC7B2}" dt="2023-10-29T01:48:52.973" v="2742" actId="20577"/>
          <ac:spMkLst>
            <pc:docMk/>
            <pc:sldMk cId="1026250747" sldId="429"/>
            <ac:spMk id="6" creationId="{D64C52D7-D9FD-0783-235C-42DC4C531129}"/>
          </ac:spMkLst>
        </pc:spChg>
        <pc:spChg chg="add mod">
          <ac:chgData name="DANIEL ARMANDO SALAZAR ALEMAN" userId="0131d2eb-9267-4f69-9fc7-6ece20f012b4" providerId="ADAL" clId="{D2DA8142-E873-492B-9587-E9091E5AC7B2}" dt="2023-10-27T05:05:32.129" v="1485" actId="1076"/>
          <ac:spMkLst>
            <pc:docMk/>
            <pc:sldMk cId="1026250747" sldId="429"/>
            <ac:spMk id="9" creationId="{E82435E0-643A-7C7C-0EFC-34B2D1194A79}"/>
          </ac:spMkLst>
        </pc:spChg>
        <pc:spChg chg="add mod">
          <ac:chgData name="DANIEL ARMANDO SALAZAR ALEMAN" userId="0131d2eb-9267-4f69-9fc7-6ece20f012b4" providerId="ADAL" clId="{D2DA8142-E873-492B-9587-E9091E5AC7B2}" dt="2023-10-27T05:05:38.649" v="1486" actId="1076"/>
          <ac:spMkLst>
            <pc:docMk/>
            <pc:sldMk cId="1026250747" sldId="429"/>
            <ac:spMk id="11" creationId="{37416E21-2A95-EDA4-DE37-219621C23EB7}"/>
          </ac:spMkLst>
        </pc:spChg>
        <pc:spChg chg="del">
          <ac:chgData name="DANIEL ARMANDO SALAZAR ALEMAN" userId="0131d2eb-9267-4f69-9fc7-6ece20f012b4" providerId="ADAL" clId="{D2DA8142-E873-492B-9587-E9091E5AC7B2}" dt="2023-10-25T23:46:39.686" v="511" actId="478"/>
          <ac:spMkLst>
            <pc:docMk/>
            <pc:sldMk cId="1026250747" sldId="429"/>
            <ac:spMk id="11" creationId="{6EAD3E39-BCA7-C270-39B6-827BC34E6FFE}"/>
          </ac:spMkLst>
        </pc:spChg>
        <pc:spChg chg="add mod">
          <ac:chgData name="DANIEL ARMANDO SALAZAR ALEMAN" userId="0131d2eb-9267-4f69-9fc7-6ece20f012b4" providerId="ADAL" clId="{D2DA8142-E873-492B-9587-E9091E5AC7B2}" dt="2023-10-27T05:05:51.740" v="1489" actId="1076"/>
          <ac:spMkLst>
            <pc:docMk/>
            <pc:sldMk cId="1026250747" sldId="429"/>
            <ac:spMk id="13" creationId="{EA16F501-A35B-E82B-08DE-D5E1D8B7592A}"/>
          </ac:spMkLst>
        </pc:spChg>
        <pc:spChg chg="add mod">
          <ac:chgData name="DANIEL ARMANDO SALAZAR ALEMAN" userId="0131d2eb-9267-4f69-9fc7-6ece20f012b4" providerId="ADAL" clId="{D2DA8142-E873-492B-9587-E9091E5AC7B2}" dt="2023-10-27T05:05:58.719" v="1490" actId="1076"/>
          <ac:spMkLst>
            <pc:docMk/>
            <pc:sldMk cId="1026250747" sldId="429"/>
            <ac:spMk id="14" creationId="{9FC4CABE-CF3A-AC3F-F981-55BCFD8AF4CB}"/>
          </ac:spMkLst>
        </pc:spChg>
        <pc:spChg chg="add mod">
          <ac:chgData name="DANIEL ARMANDO SALAZAR ALEMAN" userId="0131d2eb-9267-4f69-9fc7-6ece20f012b4" providerId="ADAL" clId="{D2DA8142-E873-492B-9587-E9091E5AC7B2}" dt="2023-10-27T05:06:26.835" v="1496" actId="1037"/>
          <ac:spMkLst>
            <pc:docMk/>
            <pc:sldMk cId="1026250747" sldId="429"/>
            <ac:spMk id="15" creationId="{8015387C-1D4C-F563-FA84-A2CEB26AB2C3}"/>
          </ac:spMkLst>
        </pc:spChg>
        <pc:spChg chg="add mod">
          <ac:chgData name="DANIEL ARMANDO SALAZAR ALEMAN" userId="0131d2eb-9267-4f69-9fc7-6ece20f012b4" providerId="ADAL" clId="{D2DA8142-E873-492B-9587-E9091E5AC7B2}" dt="2023-10-27T05:06:26.835" v="1496" actId="1037"/>
          <ac:spMkLst>
            <pc:docMk/>
            <pc:sldMk cId="1026250747" sldId="429"/>
            <ac:spMk id="16" creationId="{A733CBC1-83C1-632F-850A-363F2AA1FE30}"/>
          </ac:spMkLst>
        </pc:spChg>
        <pc:spChg chg="add mod">
          <ac:chgData name="DANIEL ARMANDO SALAZAR ALEMAN" userId="0131d2eb-9267-4f69-9fc7-6ece20f012b4" providerId="ADAL" clId="{D2DA8142-E873-492B-9587-E9091E5AC7B2}" dt="2023-10-27T05:06:26.835" v="1496" actId="1037"/>
          <ac:spMkLst>
            <pc:docMk/>
            <pc:sldMk cId="1026250747" sldId="429"/>
            <ac:spMk id="17" creationId="{8C9F36CF-77CA-730C-6AEC-5F4D9C8293B8}"/>
          </ac:spMkLst>
        </pc:spChg>
        <pc:spChg chg="add mod">
          <ac:chgData name="DANIEL ARMANDO SALAZAR ALEMAN" userId="0131d2eb-9267-4f69-9fc7-6ece20f012b4" providerId="ADAL" clId="{D2DA8142-E873-492B-9587-E9091E5AC7B2}" dt="2023-10-27T05:06:26.835" v="1496" actId="1037"/>
          <ac:spMkLst>
            <pc:docMk/>
            <pc:sldMk cId="1026250747" sldId="429"/>
            <ac:spMk id="18" creationId="{6FEB0BFA-B4BD-D265-FB1B-A1B92AE77E5D}"/>
          </ac:spMkLst>
        </pc:spChg>
        <pc:graphicFrameChg chg="add mod ord modGraphic">
          <ac:chgData name="DANIEL ARMANDO SALAZAR ALEMAN" userId="0131d2eb-9267-4f69-9fc7-6ece20f012b4" providerId="ADAL" clId="{D2DA8142-E873-492B-9587-E9091E5AC7B2}" dt="2023-10-26T21:45:24.464" v="865" actId="207"/>
          <ac:graphicFrameMkLst>
            <pc:docMk/>
            <pc:sldMk cId="1026250747" sldId="429"/>
            <ac:graphicFrameMk id="7" creationId="{398748B2-56AC-7DCC-A44C-5EA2EE918938}"/>
          </ac:graphicFrameMkLst>
        </pc:graphicFrameChg>
        <pc:picChg chg="del">
          <ac:chgData name="DANIEL ARMANDO SALAZAR ALEMAN" userId="0131d2eb-9267-4f69-9fc7-6ece20f012b4" providerId="ADAL" clId="{D2DA8142-E873-492B-9587-E9091E5AC7B2}" dt="2023-10-25T23:46:37.375" v="509" actId="478"/>
          <ac:picMkLst>
            <pc:docMk/>
            <pc:sldMk cId="1026250747" sldId="429"/>
            <ac:picMk id="3" creationId="{2A71C6DC-3CF8-65E4-2C77-71E0085EED9D}"/>
          </ac:picMkLst>
        </pc:picChg>
        <pc:picChg chg="add del mod">
          <ac:chgData name="DANIEL ARMANDO SALAZAR ALEMAN" userId="0131d2eb-9267-4f69-9fc7-6ece20f012b4" providerId="ADAL" clId="{D2DA8142-E873-492B-9587-E9091E5AC7B2}" dt="2023-10-26T21:31:58.742" v="710" actId="478"/>
          <ac:picMkLst>
            <pc:docMk/>
            <pc:sldMk cId="1026250747" sldId="429"/>
            <ac:picMk id="4" creationId="{7A460E74-4C5B-5FE9-5050-962BF38DCBBE}"/>
          </ac:picMkLst>
        </pc:picChg>
        <pc:picChg chg="del">
          <ac:chgData name="DANIEL ARMANDO SALAZAR ALEMAN" userId="0131d2eb-9267-4f69-9fc7-6ece20f012b4" providerId="ADAL" clId="{D2DA8142-E873-492B-9587-E9091E5AC7B2}" dt="2023-10-25T23:46:39.009" v="510" actId="478"/>
          <ac:picMkLst>
            <pc:docMk/>
            <pc:sldMk cId="1026250747" sldId="429"/>
            <ac:picMk id="4" creationId="{DF3DF85F-49C3-EB43-7291-55C3FD2E0A50}"/>
          </ac:picMkLst>
        </pc:picChg>
        <pc:picChg chg="add del mod">
          <ac:chgData name="DANIEL ARMANDO SALAZAR ALEMAN" userId="0131d2eb-9267-4f69-9fc7-6ece20f012b4" providerId="ADAL" clId="{D2DA8142-E873-492B-9587-E9091E5AC7B2}" dt="2023-10-26T21:35:52.779" v="753" actId="478"/>
          <ac:picMkLst>
            <pc:docMk/>
            <pc:sldMk cId="1026250747" sldId="429"/>
            <ac:picMk id="6" creationId="{3CCA4774-75F6-8FD4-5019-4606B1574052}"/>
          </ac:picMkLst>
        </pc:picChg>
        <pc:picChg chg="add mod modCrop">
          <ac:chgData name="DANIEL ARMANDO SALAZAR ALEMAN" userId="0131d2eb-9267-4f69-9fc7-6ece20f012b4" providerId="ADAL" clId="{D2DA8142-E873-492B-9587-E9091E5AC7B2}" dt="2023-10-29T01:47:29.127" v="2647" actId="732"/>
          <ac:picMkLst>
            <pc:docMk/>
            <pc:sldMk cId="1026250747" sldId="429"/>
            <ac:picMk id="10" creationId="{D150F51B-0141-CB64-A0FA-FF6C5F9155F3}"/>
          </ac:picMkLst>
        </pc:picChg>
        <pc:picChg chg="add mod modCrop">
          <ac:chgData name="DANIEL ARMANDO SALAZAR ALEMAN" userId="0131d2eb-9267-4f69-9fc7-6ece20f012b4" providerId="ADAL" clId="{D2DA8142-E873-492B-9587-E9091E5AC7B2}" dt="2023-10-29T01:47:24.045" v="2646" actId="732"/>
          <ac:picMkLst>
            <pc:docMk/>
            <pc:sldMk cId="1026250747" sldId="429"/>
            <ac:picMk id="12" creationId="{11DE542A-5905-BC62-2786-6F43BC5D04B8}"/>
          </ac:picMkLst>
        </pc:picChg>
      </pc:sldChg>
      <pc:sldChg chg="modSp mod">
        <pc:chgData name="DANIEL ARMANDO SALAZAR ALEMAN" userId="0131d2eb-9267-4f69-9fc7-6ece20f012b4" providerId="ADAL" clId="{D2DA8142-E873-492B-9587-E9091E5AC7B2}" dt="2023-10-27T05:53:16.755" v="1821" actId="6549"/>
        <pc:sldMkLst>
          <pc:docMk/>
          <pc:sldMk cId="539978396" sldId="432"/>
        </pc:sldMkLst>
        <pc:spChg chg="mod">
          <ac:chgData name="DANIEL ARMANDO SALAZAR ALEMAN" userId="0131d2eb-9267-4f69-9fc7-6ece20f012b4" providerId="ADAL" clId="{D2DA8142-E873-492B-9587-E9091E5AC7B2}" dt="2023-10-27T05:53:16.755" v="1821" actId="6549"/>
          <ac:spMkLst>
            <pc:docMk/>
            <pc:sldMk cId="539978396" sldId="432"/>
            <ac:spMk id="3" creationId="{F40EE234-80E6-482E-8A99-31402E2A1A0D}"/>
          </ac:spMkLst>
        </pc:spChg>
      </pc:sldChg>
      <pc:sldChg chg="modSp mod">
        <pc:chgData name="DANIEL ARMANDO SALAZAR ALEMAN" userId="0131d2eb-9267-4f69-9fc7-6ece20f012b4" providerId="ADAL" clId="{D2DA8142-E873-492B-9587-E9091E5AC7B2}" dt="2023-10-29T00:15:08.048" v="2605" actId="20577"/>
        <pc:sldMkLst>
          <pc:docMk/>
          <pc:sldMk cId="857668454" sldId="433"/>
        </pc:sldMkLst>
        <pc:spChg chg="mod">
          <ac:chgData name="DANIEL ARMANDO SALAZAR ALEMAN" userId="0131d2eb-9267-4f69-9fc7-6ece20f012b4" providerId="ADAL" clId="{D2DA8142-E873-492B-9587-E9091E5AC7B2}" dt="2023-10-29T00:15:08.048" v="2605" actId="20577"/>
          <ac:spMkLst>
            <pc:docMk/>
            <pc:sldMk cId="857668454" sldId="433"/>
            <ac:spMk id="5" creationId="{25C92B7B-A0D5-5275-F147-297018411CA1}"/>
          </ac:spMkLst>
        </pc:spChg>
      </pc:sldChg>
      <pc:sldChg chg="addSp delSp modSp mod">
        <pc:chgData name="DANIEL ARMANDO SALAZAR ALEMAN" userId="0131d2eb-9267-4f69-9fc7-6ece20f012b4" providerId="ADAL" clId="{D2DA8142-E873-492B-9587-E9091E5AC7B2}" dt="2023-10-29T01:49:23.504" v="2759" actId="20577"/>
        <pc:sldMkLst>
          <pc:docMk/>
          <pc:sldMk cId="3184271210" sldId="438"/>
        </pc:sldMkLst>
        <pc:spChg chg="mod">
          <ac:chgData name="DANIEL ARMANDO SALAZAR ALEMAN" userId="0131d2eb-9267-4f69-9fc7-6ece20f012b4" providerId="ADAL" clId="{D2DA8142-E873-492B-9587-E9091E5AC7B2}" dt="2023-10-29T00:02:34.031" v="2452" actId="20577"/>
          <ac:spMkLst>
            <pc:docMk/>
            <pc:sldMk cId="3184271210" sldId="438"/>
            <ac:spMk id="3" creationId="{59D52DE5-D80C-5185-5B05-0309C383D7E2}"/>
          </ac:spMkLst>
        </pc:spChg>
        <pc:spChg chg="del">
          <ac:chgData name="DANIEL ARMANDO SALAZAR ALEMAN" userId="0131d2eb-9267-4f69-9fc7-6ece20f012b4" providerId="ADAL" clId="{D2DA8142-E873-492B-9587-E9091E5AC7B2}" dt="2023-10-27T05:39:41.254" v="1669" actId="478"/>
          <ac:spMkLst>
            <pc:docMk/>
            <pc:sldMk cId="3184271210" sldId="438"/>
            <ac:spMk id="7" creationId="{2FA4EE2B-2DCC-910D-F786-0AC580F9754C}"/>
          </ac:spMkLst>
        </pc:spChg>
        <pc:spChg chg="mod">
          <ac:chgData name="DANIEL ARMANDO SALAZAR ALEMAN" userId="0131d2eb-9267-4f69-9fc7-6ece20f012b4" providerId="ADAL" clId="{D2DA8142-E873-492B-9587-E9091E5AC7B2}" dt="2023-10-29T01:49:23.504" v="2759" actId="20577"/>
          <ac:spMkLst>
            <pc:docMk/>
            <pc:sldMk cId="3184271210" sldId="438"/>
            <ac:spMk id="9" creationId="{3BF7D012-5938-4F8A-5F60-305A6407EFA6}"/>
          </ac:spMkLst>
        </pc:spChg>
        <pc:spChg chg="add mod">
          <ac:chgData name="DANIEL ARMANDO SALAZAR ALEMAN" userId="0131d2eb-9267-4f69-9fc7-6ece20f012b4" providerId="ADAL" clId="{D2DA8142-E873-492B-9587-E9091E5AC7B2}" dt="2023-10-28T23:35:34.627" v="2165" actId="1036"/>
          <ac:spMkLst>
            <pc:docMk/>
            <pc:sldMk cId="3184271210" sldId="438"/>
            <ac:spMk id="12" creationId="{06E94539-C5F4-E585-D9F4-23A7577829F6}"/>
          </ac:spMkLst>
        </pc:spChg>
        <pc:picChg chg="del">
          <ac:chgData name="DANIEL ARMANDO SALAZAR ALEMAN" userId="0131d2eb-9267-4f69-9fc7-6ece20f012b4" providerId="ADAL" clId="{D2DA8142-E873-492B-9587-E9091E5AC7B2}" dt="2023-10-27T05:39:40.657" v="1668" actId="478"/>
          <ac:picMkLst>
            <pc:docMk/>
            <pc:sldMk cId="3184271210" sldId="438"/>
            <ac:picMk id="4" creationId="{591DD952-57BC-4202-584A-745CB5DFED04}"/>
          </ac:picMkLst>
        </pc:picChg>
        <pc:picChg chg="add del mod">
          <ac:chgData name="DANIEL ARMANDO SALAZAR ALEMAN" userId="0131d2eb-9267-4f69-9fc7-6ece20f012b4" providerId="ADAL" clId="{D2DA8142-E873-492B-9587-E9091E5AC7B2}" dt="2023-10-28T23:25:20.464" v="2002"/>
          <ac:picMkLst>
            <pc:docMk/>
            <pc:sldMk cId="3184271210" sldId="438"/>
            <ac:picMk id="5" creationId="{734A85B0-1FE3-AEE7-6FDC-80FDED6A2E00}"/>
          </ac:picMkLst>
        </pc:picChg>
        <pc:picChg chg="add del">
          <ac:chgData name="DANIEL ARMANDO SALAZAR ALEMAN" userId="0131d2eb-9267-4f69-9fc7-6ece20f012b4" providerId="ADAL" clId="{D2DA8142-E873-492B-9587-E9091E5AC7B2}" dt="2023-10-28T23:26:06.915" v="2013" actId="478"/>
          <ac:picMkLst>
            <pc:docMk/>
            <pc:sldMk cId="3184271210" sldId="438"/>
            <ac:picMk id="6" creationId="{2A1AA255-F733-C882-5B93-66EFD3B816A7}"/>
          </ac:picMkLst>
        </pc:picChg>
        <pc:picChg chg="add mod modCrop">
          <ac:chgData name="DANIEL ARMANDO SALAZAR ALEMAN" userId="0131d2eb-9267-4f69-9fc7-6ece20f012b4" providerId="ADAL" clId="{D2DA8142-E873-492B-9587-E9091E5AC7B2}" dt="2023-10-29T00:14:22.772" v="2588" actId="1076"/>
          <ac:picMkLst>
            <pc:docMk/>
            <pc:sldMk cId="3184271210" sldId="438"/>
            <ac:picMk id="10" creationId="{E6B21ABB-F07D-9229-FD8D-7275DDD1EB3A}"/>
          </ac:picMkLst>
        </pc:picChg>
        <pc:picChg chg="add mod">
          <ac:chgData name="DANIEL ARMANDO SALAZAR ALEMAN" userId="0131d2eb-9267-4f69-9fc7-6ece20f012b4" providerId="ADAL" clId="{D2DA8142-E873-492B-9587-E9091E5AC7B2}" dt="2023-10-28T23:34:50.596" v="2144"/>
          <ac:picMkLst>
            <pc:docMk/>
            <pc:sldMk cId="3184271210" sldId="438"/>
            <ac:picMk id="11" creationId="{DFA9D0D0-557F-DE7B-7328-0C3229E8D38E}"/>
          </ac:picMkLst>
        </pc:picChg>
      </pc:sldChg>
      <pc:sldChg chg="addSp delSp modSp mod">
        <pc:chgData name="DANIEL ARMANDO SALAZAR ALEMAN" userId="0131d2eb-9267-4f69-9fc7-6ece20f012b4" providerId="ADAL" clId="{D2DA8142-E873-492B-9587-E9091E5AC7B2}" dt="2023-10-29T01:49:29.725" v="2761" actId="20577"/>
        <pc:sldMkLst>
          <pc:docMk/>
          <pc:sldMk cId="273768810" sldId="439"/>
        </pc:sldMkLst>
        <pc:spChg chg="mod">
          <ac:chgData name="DANIEL ARMANDO SALAZAR ALEMAN" userId="0131d2eb-9267-4f69-9fc7-6ece20f012b4" providerId="ADAL" clId="{D2DA8142-E873-492B-9587-E9091E5AC7B2}" dt="2023-10-29T00:11:22.752" v="2571" actId="20577"/>
          <ac:spMkLst>
            <pc:docMk/>
            <pc:sldMk cId="273768810" sldId="439"/>
            <ac:spMk id="3" creationId="{59D52DE5-D80C-5185-5B05-0309C383D7E2}"/>
          </ac:spMkLst>
        </pc:spChg>
        <pc:spChg chg="add del mod">
          <ac:chgData name="DANIEL ARMANDO SALAZAR ALEMAN" userId="0131d2eb-9267-4f69-9fc7-6ece20f012b4" providerId="ADAL" clId="{D2DA8142-E873-492B-9587-E9091E5AC7B2}" dt="2023-10-28T23:35:44.661" v="2168" actId="478"/>
          <ac:spMkLst>
            <pc:docMk/>
            <pc:sldMk cId="273768810" sldId="439"/>
            <ac:spMk id="6" creationId="{3C46B3D7-E29F-E0E0-5B7B-1A8C2AB62387}"/>
          </ac:spMkLst>
        </pc:spChg>
        <pc:spChg chg="del">
          <ac:chgData name="DANIEL ARMANDO SALAZAR ALEMAN" userId="0131d2eb-9267-4f69-9fc7-6ece20f012b4" providerId="ADAL" clId="{D2DA8142-E873-492B-9587-E9091E5AC7B2}" dt="2023-10-27T05:44:48.038" v="1779" actId="478"/>
          <ac:spMkLst>
            <pc:docMk/>
            <pc:sldMk cId="273768810" sldId="439"/>
            <ac:spMk id="6" creationId="{BBBE4788-BD9F-FE42-2C79-C6BDF02A6902}"/>
          </ac:spMkLst>
        </pc:spChg>
        <pc:spChg chg="add mod">
          <ac:chgData name="DANIEL ARMANDO SALAZAR ALEMAN" userId="0131d2eb-9267-4f69-9fc7-6ece20f012b4" providerId="ADAL" clId="{D2DA8142-E873-492B-9587-E9091E5AC7B2}" dt="2023-10-28T23:35:41.444" v="2166"/>
          <ac:spMkLst>
            <pc:docMk/>
            <pc:sldMk cId="273768810" sldId="439"/>
            <ac:spMk id="7" creationId="{FAE75278-0BA0-178D-EC08-04404BF4AF59}"/>
          </ac:spMkLst>
        </pc:spChg>
        <pc:spChg chg="mod">
          <ac:chgData name="DANIEL ARMANDO SALAZAR ALEMAN" userId="0131d2eb-9267-4f69-9fc7-6ece20f012b4" providerId="ADAL" clId="{D2DA8142-E873-492B-9587-E9091E5AC7B2}" dt="2023-10-29T01:49:29.725" v="2761" actId="20577"/>
          <ac:spMkLst>
            <pc:docMk/>
            <pc:sldMk cId="273768810" sldId="439"/>
            <ac:spMk id="10" creationId="{4B9B31A8-1063-A87E-0DC2-CAFE3AE0EAAA}"/>
          </ac:spMkLst>
        </pc:spChg>
        <pc:picChg chg="del">
          <ac:chgData name="DANIEL ARMANDO SALAZAR ALEMAN" userId="0131d2eb-9267-4f69-9fc7-6ece20f012b4" providerId="ADAL" clId="{D2DA8142-E873-492B-9587-E9091E5AC7B2}" dt="2023-10-29T00:11:35.545" v="2572" actId="478"/>
          <ac:picMkLst>
            <pc:docMk/>
            <pc:sldMk cId="273768810" sldId="439"/>
            <ac:picMk id="4" creationId="{FF3AB859-9338-4EB7-6543-CA548ED327CC}"/>
          </ac:picMkLst>
        </pc:picChg>
        <pc:picChg chg="del">
          <ac:chgData name="DANIEL ARMANDO SALAZAR ALEMAN" userId="0131d2eb-9267-4f69-9fc7-6ece20f012b4" providerId="ADAL" clId="{D2DA8142-E873-492B-9587-E9091E5AC7B2}" dt="2023-10-27T05:44:47.337" v="1778" actId="478"/>
          <ac:picMkLst>
            <pc:docMk/>
            <pc:sldMk cId="273768810" sldId="439"/>
            <ac:picMk id="5" creationId="{571E99BF-05D1-BCC1-3015-5B7C1F56D505}"/>
          </ac:picMkLst>
        </pc:picChg>
        <pc:picChg chg="add del mod">
          <ac:chgData name="DANIEL ARMANDO SALAZAR ALEMAN" userId="0131d2eb-9267-4f69-9fc7-6ece20f012b4" providerId="ADAL" clId="{D2DA8142-E873-492B-9587-E9091E5AC7B2}" dt="2023-10-28T23:35:43.964" v="2167" actId="478"/>
          <ac:picMkLst>
            <pc:docMk/>
            <pc:sldMk cId="273768810" sldId="439"/>
            <ac:picMk id="5" creationId="{AB192745-58D6-5CC2-3FE8-36EA73BB60E5}"/>
          </ac:picMkLst>
        </pc:picChg>
        <pc:picChg chg="add mod ord">
          <ac:chgData name="DANIEL ARMANDO SALAZAR ALEMAN" userId="0131d2eb-9267-4f69-9fc7-6ece20f012b4" providerId="ADAL" clId="{D2DA8142-E873-492B-9587-E9091E5AC7B2}" dt="2023-10-28T23:36:19.546" v="2180" actId="170"/>
          <ac:picMkLst>
            <pc:docMk/>
            <pc:sldMk cId="273768810" sldId="439"/>
            <ac:picMk id="9" creationId="{19345E73-FB40-AC86-9994-2DCFA33F1445}"/>
          </ac:picMkLst>
        </pc:picChg>
        <pc:picChg chg="add mod modCrop">
          <ac:chgData name="DANIEL ARMANDO SALAZAR ALEMAN" userId="0131d2eb-9267-4f69-9fc7-6ece20f012b4" providerId="ADAL" clId="{D2DA8142-E873-492B-9587-E9091E5AC7B2}" dt="2023-10-29T00:14:17.160" v="2587" actId="1076"/>
          <ac:picMkLst>
            <pc:docMk/>
            <pc:sldMk cId="273768810" sldId="439"/>
            <ac:picMk id="12" creationId="{A443FAA4-595A-BEDD-3A47-311C031FBD90}"/>
          </ac:picMkLst>
        </pc:picChg>
      </pc:sldChg>
      <pc:sldChg chg="del">
        <pc:chgData name="DANIEL ARMANDO SALAZAR ALEMAN" userId="0131d2eb-9267-4f69-9fc7-6ece20f012b4" providerId="ADAL" clId="{D2DA8142-E873-492B-9587-E9091E5AC7B2}" dt="2023-10-27T05:54:13.260" v="1834" actId="47"/>
        <pc:sldMkLst>
          <pc:docMk/>
          <pc:sldMk cId="672567019" sldId="440"/>
        </pc:sldMkLst>
      </pc:sldChg>
      <pc:sldChg chg="delSp del mod">
        <pc:chgData name="DANIEL ARMANDO SALAZAR ALEMAN" userId="0131d2eb-9267-4f69-9fc7-6ece20f012b4" providerId="ADAL" clId="{D2DA8142-E873-492B-9587-E9091E5AC7B2}" dt="2023-10-25T23:46:23.993" v="508" actId="47"/>
        <pc:sldMkLst>
          <pc:docMk/>
          <pc:sldMk cId="1832929845" sldId="443"/>
        </pc:sldMkLst>
        <pc:picChg chg="del">
          <ac:chgData name="DANIEL ARMANDO SALAZAR ALEMAN" userId="0131d2eb-9267-4f69-9fc7-6ece20f012b4" providerId="ADAL" clId="{D2DA8142-E873-492B-9587-E9091E5AC7B2}" dt="2023-10-25T23:44:42.090" v="507" actId="478"/>
          <ac:picMkLst>
            <pc:docMk/>
            <pc:sldMk cId="1832929845" sldId="443"/>
            <ac:picMk id="6" creationId="{60B49DE4-0117-9D2E-7A94-C35D8F162E77}"/>
          </ac:picMkLst>
        </pc:picChg>
      </pc:sldChg>
      <pc:sldChg chg="addSp delSp modSp mod">
        <pc:chgData name="DANIEL ARMANDO SALAZAR ALEMAN" userId="0131d2eb-9267-4f69-9fc7-6ece20f012b4" providerId="ADAL" clId="{D2DA8142-E873-492B-9587-E9091E5AC7B2}" dt="2023-10-29T01:49:08.382" v="2750" actId="20577"/>
        <pc:sldMkLst>
          <pc:docMk/>
          <pc:sldMk cId="3535168662" sldId="449"/>
        </pc:sldMkLst>
        <pc:spChg chg="mod">
          <ac:chgData name="DANIEL ARMANDO SALAZAR ALEMAN" userId="0131d2eb-9267-4f69-9fc7-6ece20f012b4" providerId="ADAL" clId="{D2DA8142-E873-492B-9587-E9091E5AC7B2}" dt="2023-10-29T01:49:08.382" v="2750" actId="20577"/>
          <ac:spMkLst>
            <pc:docMk/>
            <pc:sldMk cId="3535168662" sldId="449"/>
            <ac:spMk id="4" creationId="{F3F09637-291F-4182-0DFA-A03890ABE28E}"/>
          </ac:spMkLst>
        </pc:spChg>
        <pc:spChg chg="add mod ord">
          <ac:chgData name="DANIEL ARMANDO SALAZAR ALEMAN" userId="0131d2eb-9267-4f69-9fc7-6ece20f012b4" providerId="ADAL" clId="{D2DA8142-E873-492B-9587-E9091E5AC7B2}" dt="2023-10-28T23:33:30.806" v="2061" actId="208"/>
          <ac:spMkLst>
            <pc:docMk/>
            <pc:sldMk cId="3535168662" sldId="449"/>
            <ac:spMk id="6" creationId="{487E9CD4-ADD1-E575-C1F0-1376D7A133AC}"/>
          </ac:spMkLst>
        </pc:spChg>
        <pc:spChg chg="del">
          <ac:chgData name="DANIEL ARMANDO SALAZAR ALEMAN" userId="0131d2eb-9267-4f69-9fc7-6ece20f012b4" providerId="ADAL" clId="{D2DA8142-E873-492B-9587-E9091E5AC7B2}" dt="2023-10-27T05:39:19.969" v="1662" actId="478"/>
          <ac:spMkLst>
            <pc:docMk/>
            <pc:sldMk cId="3535168662" sldId="449"/>
            <ac:spMk id="6" creationId="{93899D7C-40F3-415B-1592-784ED7EA16FD}"/>
          </ac:spMkLst>
        </pc:spChg>
        <pc:spChg chg="add del mod">
          <ac:chgData name="DANIEL ARMANDO SALAZAR ALEMAN" userId="0131d2eb-9267-4f69-9fc7-6ece20f012b4" providerId="ADAL" clId="{D2DA8142-E873-492B-9587-E9091E5AC7B2}" dt="2023-10-27T05:33:17.386" v="1591" actId="478"/>
          <ac:spMkLst>
            <pc:docMk/>
            <pc:sldMk cId="3535168662" sldId="449"/>
            <ac:spMk id="7" creationId="{FEBC8C47-81FF-4334-C037-9FD2BC4F0638}"/>
          </ac:spMkLst>
        </pc:spChg>
        <pc:spChg chg="add del mod">
          <ac:chgData name="DANIEL ARMANDO SALAZAR ALEMAN" userId="0131d2eb-9267-4f69-9fc7-6ece20f012b4" providerId="ADAL" clId="{D2DA8142-E873-492B-9587-E9091E5AC7B2}" dt="2023-10-27T05:33:17.386" v="1591" actId="478"/>
          <ac:spMkLst>
            <pc:docMk/>
            <pc:sldMk cId="3535168662" sldId="449"/>
            <ac:spMk id="9" creationId="{FB4E97CE-58E4-00DD-347F-6DA56FEBBCC1}"/>
          </ac:spMkLst>
        </pc:spChg>
        <pc:spChg chg="add del mod">
          <ac:chgData name="DANIEL ARMANDO SALAZAR ALEMAN" userId="0131d2eb-9267-4f69-9fc7-6ece20f012b4" providerId="ADAL" clId="{D2DA8142-E873-492B-9587-E9091E5AC7B2}" dt="2023-10-27T05:33:17.386" v="1591" actId="478"/>
          <ac:spMkLst>
            <pc:docMk/>
            <pc:sldMk cId="3535168662" sldId="449"/>
            <ac:spMk id="10" creationId="{90979C91-FB7E-5167-418F-D19B99CA643F}"/>
          </ac:spMkLst>
        </pc:spChg>
        <pc:spChg chg="add del mod">
          <ac:chgData name="DANIEL ARMANDO SALAZAR ALEMAN" userId="0131d2eb-9267-4f69-9fc7-6ece20f012b4" providerId="ADAL" clId="{D2DA8142-E873-492B-9587-E9091E5AC7B2}" dt="2023-10-27T05:33:17.386" v="1591" actId="478"/>
          <ac:spMkLst>
            <pc:docMk/>
            <pc:sldMk cId="3535168662" sldId="449"/>
            <ac:spMk id="11" creationId="{DDB30F62-B700-2BE3-9D75-20DB2A05FDAB}"/>
          </ac:spMkLst>
        </pc:spChg>
        <pc:spChg chg="add mod">
          <ac:chgData name="DANIEL ARMANDO SALAZAR ALEMAN" userId="0131d2eb-9267-4f69-9fc7-6ece20f012b4" providerId="ADAL" clId="{D2DA8142-E873-492B-9587-E9091E5AC7B2}" dt="2023-10-27T05:38:10.407" v="1651" actId="1076"/>
          <ac:spMkLst>
            <pc:docMk/>
            <pc:sldMk cId="3535168662" sldId="449"/>
            <ac:spMk id="12" creationId="{3D627C01-C104-E708-FB81-BB9013004FC8}"/>
          </ac:spMkLst>
        </pc:spChg>
        <pc:spChg chg="add mod">
          <ac:chgData name="DANIEL ARMANDO SALAZAR ALEMAN" userId="0131d2eb-9267-4f69-9fc7-6ece20f012b4" providerId="ADAL" clId="{D2DA8142-E873-492B-9587-E9091E5AC7B2}" dt="2023-10-27T05:38:10.407" v="1651" actId="1076"/>
          <ac:spMkLst>
            <pc:docMk/>
            <pc:sldMk cId="3535168662" sldId="449"/>
            <ac:spMk id="13" creationId="{507C289E-0D09-9CD2-EB16-7971580ADBE0}"/>
          </ac:spMkLst>
        </pc:spChg>
        <pc:spChg chg="add mod">
          <ac:chgData name="DANIEL ARMANDO SALAZAR ALEMAN" userId="0131d2eb-9267-4f69-9fc7-6ece20f012b4" providerId="ADAL" clId="{D2DA8142-E873-492B-9587-E9091E5AC7B2}" dt="2023-10-27T05:38:10.407" v="1651" actId="1076"/>
          <ac:spMkLst>
            <pc:docMk/>
            <pc:sldMk cId="3535168662" sldId="449"/>
            <ac:spMk id="14" creationId="{29C8BBE8-CDAA-E2C9-17D4-30F421D5354B}"/>
          </ac:spMkLst>
        </pc:spChg>
        <pc:spChg chg="add mod">
          <ac:chgData name="DANIEL ARMANDO SALAZAR ALEMAN" userId="0131d2eb-9267-4f69-9fc7-6ece20f012b4" providerId="ADAL" clId="{D2DA8142-E873-492B-9587-E9091E5AC7B2}" dt="2023-10-27T05:38:10.407" v="1651" actId="1076"/>
          <ac:spMkLst>
            <pc:docMk/>
            <pc:sldMk cId="3535168662" sldId="449"/>
            <ac:spMk id="15" creationId="{CB5AB566-03D5-1447-3BB2-86E2429836C2}"/>
          </ac:spMkLst>
        </pc:spChg>
        <pc:spChg chg="del">
          <ac:chgData name="DANIEL ARMANDO SALAZAR ALEMAN" userId="0131d2eb-9267-4f69-9fc7-6ece20f012b4" providerId="ADAL" clId="{D2DA8142-E873-492B-9587-E9091E5AC7B2}" dt="2023-10-27T05:33:19.972" v="1592" actId="478"/>
          <ac:spMkLst>
            <pc:docMk/>
            <pc:sldMk cId="3535168662" sldId="449"/>
            <ac:spMk id="26" creationId="{2DEF6660-7B8B-58FD-6621-EBEA2FCA5F66}"/>
          </ac:spMkLst>
        </pc:spChg>
        <pc:spChg chg="del topLvl">
          <ac:chgData name="DANIEL ARMANDO SALAZAR ALEMAN" userId="0131d2eb-9267-4f69-9fc7-6ece20f012b4" providerId="ADAL" clId="{D2DA8142-E873-492B-9587-E9091E5AC7B2}" dt="2023-10-27T05:33:24.490" v="1594" actId="478"/>
          <ac:spMkLst>
            <pc:docMk/>
            <pc:sldMk cId="3535168662" sldId="449"/>
            <ac:spMk id="27" creationId="{F01248A6-3CB6-518B-198C-5AEC3E1A60D3}"/>
          </ac:spMkLst>
        </pc:spChg>
        <pc:spChg chg="del">
          <ac:chgData name="DANIEL ARMANDO SALAZAR ALEMAN" userId="0131d2eb-9267-4f69-9fc7-6ece20f012b4" providerId="ADAL" clId="{D2DA8142-E873-492B-9587-E9091E5AC7B2}" dt="2023-10-27T05:33:22.988" v="1593" actId="478"/>
          <ac:spMkLst>
            <pc:docMk/>
            <pc:sldMk cId="3535168662" sldId="449"/>
            <ac:spMk id="29" creationId="{E0920C3B-F78A-A407-4FC1-04B0962304A8}"/>
          </ac:spMkLst>
        </pc:spChg>
        <pc:grpChg chg="del">
          <ac:chgData name="DANIEL ARMANDO SALAZAR ALEMAN" userId="0131d2eb-9267-4f69-9fc7-6ece20f012b4" providerId="ADAL" clId="{D2DA8142-E873-492B-9587-E9091E5AC7B2}" dt="2023-10-27T05:33:24.490" v="1594" actId="478"/>
          <ac:grpSpMkLst>
            <pc:docMk/>
            <pc:sldMk cId="3535168662" sldId="449"/>
            <ac:grpSpMk id="30" creationId="{809EE9B1-15D6-61E3-C7AE-B0635E2F8DD2}"/>
          </ac:grpSpMkLst>
        </pc:grpChg>
        <pc:picChg chg="add mod">
          <ac:chgData name="DANIEL ARMANDO SALAZAR ALEMAN" userId="0131d2eb-9267-4f69-9fc7-6ece20f012b4" providerId="ADAL" clId="{D2DA8142-E873-492B-9587-E9091E5AC7B2}" dt="2023-10-28T23:32:53.066" v="2051" actId="1076"/>
          <ac:picMkLst>
            <pc:docMk/>
            <pc:sldMk cId="3535168662" sldId="449"/>
            <ac:picMk id="5" creationId="{6D336AE5-5372-717D-2B6F-338D625C81CF}"/>
          </ac:picMkLst>
        </pc:picChg>
        <pc:picChg chg="del">
          <ac:chgData name="DANIEL ARMANDO SALAZAR ALEMAN" userId="0131d2eb-9267-4f69-9fc7-6ece20f012b4" providerId="ADAL" clId="{D2DA8142-E873-492B-9587-E9091E5AC7B2}" dt="2023-10-27T05:39:18.940" v="1661" actId="478"/>
          <ac:picMkLst>
            <pc:docMk/>
            <pc:sldMk cId="3535168662" sldId="449"/>
            <ac:picMk id="5" creationId="{C58A3A02-2FE8-CE21-8ACA-1EEAD6CFB84A}"/>
          </ac:picMkLst>
        </pc:picChg>
        <pc:picChg chg="add mod modCrop">
          <ac:chgData name="DANIEL ARMANDO SALAZAR ALEMAN" userId="0131d2eb-9267-4f69-9fc7-6ece20f012b4" providerId="ADAL" clId="{D2DA8142-E873-492B-9587-E9091E5AC7B2}" dt="2023-10-27T05:44:21.873" v="1771" actId="1076"/>
          <ac:picMkLst>
            <pc:docMk/>
            <pc:sldMk cId="3535168662" sldId="449"/>
            <ac:picMk id="17" creationId="{1684105E-B0AF-C5F7-EDB4-D811AB636405}"/>
          </ac:picMkLst>
        </pc:picChg>
        <pc:picChg chg="mod topLvl modCrop">
          <ac:chgData name="DANIEL ARMANDO SALAZAR ALEMAN" userId="0131d2eb-9267-4f69-9fc7-6ece20f012b4" providerId="ADAL" clId="{D2DA8142-E873-492B-9587-E9091E5AC7B2}" dt="2023-10-27T05:38:58.587" v="1659" actId="1076"/>
          <ac:picMkLst>
            <pc:docMk/>
            <pc:sldMk cId="3535168662" sldId="449"/>
            <ac:picMk id="21" creationId="{F6AA7364-3DDA-E0FD-36E7-7CC0E962824A}"/>
          </ac:picMkLst>
        </pc:picChg>
      </pc:sldChg>
      <pc:sldChg chg="del">
        <pc:chgData name="DANIEL ARMANDO SALAZAR ALEMAN" userId="0131d2eb-9267-4f69-9fc7-6ece20f012b4" providerId="ADAL" clId="{D2DA8142-E873-492B-9587-E9091E5AC7B2}" dt="2023-10-27T05:53:59.816" v="1830" actId="47"/>
        <pc:sldMkLst>
          <pc:docMk/>
          <pc:sldMk cId="965474989" sldId="450"/>
        </pc:sldMkLst>
      </pc:sldChg>
      <pc:sldChg chg="del">
        <pc:chgData name="DANIEL ARMANDO SALAZAR ALEMAN" userId="0131d2eb-9267-4f69-9fc7-6ece20f012b4" providerId="ADAL" clId="{D2DA8142-E873-492B-9587-E9091E5AC7B2}" dt="2023-10-27T05:54:01.140" v="1831" actId="47"/>
        <pc:sldMkLst>
          <pc:docMk/>
          <pc:sldMk cId="2844133159" sldId="451"/>
        </pc:sldMkLst>
      </pc:sldChg>
      <pc:sldChg chg="del">
        <pc:chgData name="DANIEL ARMANDO SALAZAR ALEMAN" userId="0131d2eb-9267-4f69-9fc7-6ece20f012b4" providerId="ADAL" clId="{D2DA8142-E873-492B-9587-E9091E5AC7B2}" dt="2023-10-25T23:21:32.947" v="242" actId="47"/>
        <pc:sldMkLst>
          <pc:docMk/>
          <pc:sldMk cId="3649976765" sldId="458"/>
        </pc:sldMkLst>
      </pc:sldChg>
      <pc:sldChg chg="addSp delSp modSp mod">
        <pc:chgData name="DANIEL ARMANDO SALAZAR ALEMAN" userId="0131d2eb-9267-4f69-9fc7-6ece20f012b4" providerId="ADAL" clId="{D2DA8142-E873-492B-9587-E9091E5AC7B2}" dt="2023-10-29T01:49:16.790" v="2755" actId="20577"/>
        <pc:sldMkLst>
          <pc:docMk/>
          <pc:sldMk cId="3855777619" sldId="460"/>
        </pc:sldMkLst>
        <pc:spChg chg="mod">
          <ac:chgData name="DANIEL ARMANDO SALAZAR ALEMAN" userId="0131d2eb-9267-4f69-9fc7-6ece20f012b4" providerId="ADAL" clId="{D2DA8142-E873-492B-9587-E9091E5AC7B2}" dt="2023-10-29T01:49:16.790" v="2755" actId="20577"/>
          <ac:spMkLst>
            <pc:docMk/>
            <pc:sldMk cId="3855777619" sldId="460"/>
            <ac:spMk id="4" creationId="{800A05D8-371C-4BEB-FEA1-5CCA0916469F}"/>
          </ac:spMkLst>
        </pc:spChg>
        <pc:spChg chg="add mod">
          <ac:chgData name="DANIEL ARMANDO SALAZAR ALEMAN" userId="0131d2eb-9267-4f69-9fc7-6ece20f012b4" providerId="ADAL" clId="{D2DA8142-E873-492B-9587-E9091E5AC7B2}" dt="2023-10-27T05:38:14.254" v="1653"/>
          <ac:spMkLst>
            <pc:docMk/>
            <pc:sldMk cId="3855777619" sldId="460"/>
            <ac:spMk id="5" creationId="{B95F694A-AEF4-C119-D584-774715CD04B7}"/>
          </ac:spMkLst>
        </pc:spChg>
        <pc:spChg chg="add mod">
          <ac:chgData name="DANIEL ARMANDO SALAZAR ALEMAN" userId="0131d2eb-9267-4f69-9fc7-6ece20f012b4" providerId="ADAL" clId="{D2DA8142-E873-492B-9587-E9091E5AC7B2}" dt="2023-10-27T05:38:14.254" v="1653"/>
          <ac:spMkLst>
            <pc:docMk/>
            <pc:sldMk cId="3855777619" sldId="460"/>
            <ac:spMk id="6" creationId="{212DDBAA-4591-77BE-910C-53C62FD2AA4F}"/>
          </ac:spMkLst>
        </pc:spChg>
        <pc:spChg chg="add mod">
          <ac:chgData name="DANIEL ARMANDO SALAZAR ALEMAN" userId="0131d2eb-9267-4f69-9fc7-6ece20f012b4" providerId="ADAL" clId="{D2DA8142-E873-492B-9587-E9091E5AC7B2}" dt="2023-10-28T23:34:12.644" v="2108" actId="1035"/>
          <ac:spMkLst>
            <pc:docMk/>
            <pc:sldMk cId="3855777619" sldId="460"/>
            <ac:spMk id="7" creationId="{FEF55928-4CD4-0DAD-CA28-5FBC1200DEE6}"/>
          </ac:spMkLst>
        </pc:spChg>
        <pc:spChg chg="add mod">
          <ac:chgData name="DANIEL ARMANDO SALAZAR ALEMAN" userId="0131d2eb-9267-4f69-9fc7-6ece20f012b4" providerId="ADAL" clId="{D2DA8142-E873-492B-9587-E9091E5AC7B2}" dt="2023-10-27T05:38:14.254" v="1653"/>
          <ac:spMkLst>
            <pc:docMk/>
            <pc:sldMk cId="3855777619" sldId="460"/>
            <ac:spMk id="9" creationId="{12E377FA-0D50-AA0E-1692-192DCEA6EA6C}"/>
          </ac:spMkLst>
        </pc:spChg>
        <pc:spChg chg="add mod">
          <ac:chgData name="DANIEL ARMANDO SALAZAR ALEMAN" userId="0131d2eb-9267-4f69-9fc7-6ece20f012b4" providerId="ADAL" clId="{D2DA8142-E873-492B-9587-E9091E5AC7B2}" dt="2023-10-27T05:38:14.254" v="1653"/>
          <ac:spMkLst>
            <pc:docMk/>
            <pc:sldMk cId="3855777619" sldId="460"/>
            <ac:spMk id="10" creationId="{E1795144-B9FD-4687-3D80-A0768FEE8F94}"/>
          </ac:spMkLst>
        </pc:spChg>
        <pc:spChg chg="del">
          <ac:chgData name="DANIEL ARMANDO SALAZAR ALEMAN" userId="0131d2eb-9267-4f69-9fc7-6ece20f012b4" providerId="ADAL" clId="{D2DA8142-E873-492B-9587-E9091E5AC7B2}" dt="2023-10-27T05:39:24.199" v="1665" actId="478"/>
          <ac:spMkLst>
            <pc:docMk/>
            <pc:sldMk cId="3855777619" sldId="460"/>
            <ac:spMk id="15" creationId="{EDFD87B7-A5D2-4D21-AB0A-0EF29418B40D}"/>
          </ac:spMkLst>
        </pc:spChg>
        <pc:spChg chg="del mod">
          <ac:chgData name="DANIEL ARMANDO SALAZAR ALEMAN" userId="0131d2eb-9267-4f69-9fc7-6ece20f012b4" providerId="ADAL" clId="{D2DA8142-E873-492B-9587-E9091E5AC7B2}" dt="2023-10-27T05:33:37.955" v="1599" actId="478"/>
          <ac:spMkLst>
            <pc:docMk/>
            <pc:sldMk cId="3855777619" sldId="460"/>
            <ac:spMk id="31" creationId="{4476F56A-A2A4-6302-93F0-95BDAA7D3792}"/>
          </ac:spMkLst>
        </pc:spChg>
        <pc:spChg chg="del topLvl">
          <ac:chgData name="DANIEL ARMANDO SALAZAR ALEMAN" userId="0131d2eb-9267-4f69-9fc7-6ece20f012b4" providerId="ADAL" clId="{D2DA8142-E873-492B-9587-E9091E5AC7B2}" dt="2023-10-27T05:33:41.184" v="1601" actId="478"/>
          <ac:spMkLst>
            <pc:docMk/>
            <pc:sldMk cId="3855777619" sldId="460"/>
            <ac:spMk id="33" creationId="{3C6BFAB4-865F-7C99-A8D8-E953923C4091}"/>
          </ac:spMkLst>
        </pc:spChg>
        <pc:spChg chg="del">
          <ac:chgData name="DANIEL ARMANDO SALAZAR ALEMAN" userId="0131d2eb-9267-4f69-9fc7-6ece20f012b4" providerId="ADAL" clId="{D2DA8142-E873-492B-9587-E9091E5AC7B2}" dt="2023-10-27T05:33:39.698" v="1600" actId="478"/>
          <ac:spMkLst>
            <pc:docMk/>
            <pc:sldMk cId="3855777619" sldId="460"/>
            <ac:spMk id="35" creationId="{826E1678-E754-65A8-FA02-818F88858912}"/>
          </ac:spMkLst>
        </pc:spChg>
        <pc:grpChg chg="del">
          <ac:chgData name="DANIEL ARMANDO SALAZAR ALEMAN" userId="0131d2eb-9267-4f69-9fc7-6ece20f012b4" providerId="ADAL" clId="{D2DA8142-E873-492B-9587-E9091E5AC7B2}" dt="2023-10-27T05:33:41.184" v="1601" actId="478"/>
          <ac:grpSpMkLst>
            <pc:docMk/>
            <pc:sldMk cId="3855777619" sldId="460"/>
            <ac:grpSpMk id="3" creationId="{CA2CD27B-3B35-1D8D-032D-74FEED7C2B95}"/>
          </ac:grpSpMkLst>
        </pc:grpChg>
        <pc:picChg chg="add mod">
          <ac:chgData name="DANIEL ARMANDO SALAZAR ALEMAN" userId="0131d2eb-9267-4f69-9fc7-6ece20f012b4" providerId="ADAL" clId="{D2DA8142-E873-492B-9587-E9091E5AC7B2}" dt="2023-10-28T23:33:41.869" v="2063"/>
          <ac:picMkLst>
            <pc:docMk/>
            <pc:sldMk cId="3855777619" sldId="460"/>
            <ac:picMk id="3" creationId="{835E1832-5912-B794-04B0-7570356E2414}"/>
          </ac:picMkLst>
        </pc:picChg>
        <pc:picChg chg="del">
          <ac:chgData name="DANIEL ARMANDO SALAZAR ALEMAN" userId="0131d2eb-9267-4f69-9fc7-6ece20f012b4" providerId="ADAL" clId="{D2DA8142-E873-492B-9587-E9091E5AC7B2}" dt="2023-10-27T05:39:24.649" v="1666" actId="478"/>
          <ac:picMkLst>
            <pc:docMk/>
            <pc:sldMk cId="3855777619" sldId="460"/>
            <ac:picMk id="7" creationId="{8D6F28D1-067C-ACC5-39D2-CCA316B502BD}"/>
          </ac:picMkLst>
        </pc:picChg>
        <pc:picChg chg="add mod">
          <ac:chgData name="DANIEL ARMANDO SALAZAR ALEMAN" userId="0131d2eb-9267-4f69-9fc7-6ece20f012b4" providerId="ADAL" clId="{D2DA8142-E873-492B-9587-E9091E5AC7B2}" dt="2023-10-27T05:44:32.276" v="1775" actId="1076"/>
          <ac:picMkLst>
            <pc:docMk/>
            <pc:sldMk cId="3855777619" sldId="460"/>
            <ac:picMk id="11" creationId="{EE788AF7-246B-A478-B8BA-21D7D5E2CBB8}"/>
          </ac:picMkLst>
        </pc:picChg>
        <pc:picChg chg="mod topLvl modCrop">
          <ac:chgData name="DANIEL ARMANDO SALAZAR ALEMAN" userId="0131d2eb-9267-4f69-9fc7-6ece20f012b4" providerId="ADAL" clId="{D2DA8142-E873-492B-9587-E9091E5AC7B2}" dt="2023-10-27T05:38:27.296" v="1655" actId="1076"/>
          <ac:picMkLst>
            <pc:docMk/>
            <pc:sldMk cId="3855777619" sldId="460"/>
            <ac:picMk id="16" creationId="{A6FAD523-95A1-5725-D253-9B702D6C03F8}"/>
          </ac:picMkLst>
        </pc:picChg>
      </pc:sldChg>
      <pc:sldChg chg="del">
        <pc:chgData name="DANIEL ARMANDO SALAZAR ALEMAN" userId="0131d2eb-9267-4f69-9fc7-6ece20f012b4" providerId="ADAL" clId="{D2DA8142-E873-492B-9587-E9091E5AC7B2}" dt="2023-10-27T05:54:05.802" v="1833" actId="47"/>
        <pc:sldMkLst>
          <pc:docMk/>
          <pc:sldMk cId="3960675523" sldId="462"/>
        </pc:sldMkLst>
      </pc:sldChg>
      <pc:sldChg chg="del">
        <pc:chgData name="DANIEL ARMANDO SALAZAR ALEMAN" userId="0131d2eb-9267-4f69-9fc7-6ece20f012b4" providerId="ADAL" clId="{D2DA8142-E873-492B-9587-E9091E5AC7B2}" dt="2023-10-27T05:54:13.260" v="1834" actId="47"/>
        <pc:sldMkLst>
          <pc:docMk/>
          <pc:sldMk cId="1216848475" sldId="463"/>
        </pc:sldMkLst>
      </pc:sldChg>
      <pc:sldChg chg="addSp delSp modSp mod ord">
        <pc:chgData name="DANIEL ARMANDO SALAZAR ALEMAN" userId="0131d2eb-9267-4f69-9fc7-6ece20f012b4" providerId="ADAL" clId="{D2DA8142-E873-492B-9587-E9091E5AC7B2}" dt="2023-10-27T05:51:10.053" v="1783" actId="478"/>
        <pc:sldMkLst>
          <pc:docMk/>
          <pc:sldMk cId="3181101105" sldId="468"/>
        </pc:sldMkLst>
        <pc:spChg chg="del">
          <ac:chgData name="DANIEL ARMANDO SALAZAR ALEMAN" userId="0131d2eb-9267-4f69-9fc7-6ece20f012b4" providerId="ADAL" clId="{D2DA8142-E873-492B-9587-E9091E5AC7B2}" dt="2023-10-27T05:51:09.038" v="1782" actId="478"/>
          <ac:spMkLst>
            <pc:docMk/>
            <pc:sldMk cId="3181101105" sldId="468"/>
            <ac:spMk id="4" creationId="{80D04324-0C3C-5A75-CC69-B9C975D96DB2}"/>
          </ac:spMkLst>
        </pc:spChg>
        <pc:spChg chg="del">
          <ac:chgData name="DANIEL ARMANDO SALAZAR ALEMAN" userId="0131d2eb-9267-4f69-9fc7-6ece20f012b4" providerId="ADAL" clId="{D2DA8142-E873-492B-9587-E9091E5AC7B2}" dt="2023-10-27T05:51:10.053" v="1783" actId="478"/>
          <ac:spMkLst>
            <pc:docMk/>
            <pc:sldMk cId="3181101105" sldId="468"/>
            <ac:spMk id="5" creationId="{5E04F9A7-62E2-04F3-BB32-325935B22079}"/>
          </ac:spMkLst>
        </pc:spChg>
        <pc:spChg chg="del">
          <ac:chgData name="DANIEL ARMANDO SALAZAR ALEMAN" userId="0131d2eb-9267-4f69-9fc7-6ece20f012b4" providerId="ADAL" clId="{D2DA8142-E873-492B-9587-E9091E5AC7B2}" dt="2023-10-27T05:51:08.212" v="1781" actId="478"/>
          <ac:spMkLst>
            <pc:docMk/>
            <pc:sldMk cId="3181101105" sldId="468"/>
            <ac:spMk id="6" creationId="{DDCDF234-B35C-E1F2-FED5-E4794014CCBF}"/>
          </ac:spMkLst>
        </pc:spChg>
        <pc:spChg chg="mod">
          <ac:chgData name="DANIEL ARMANDO SALAZAR ALEMAN" userId="0131d2eb-9267-4f69-9fc7-6ece20f012b4" providerId="ADAL" clId="{D2DA8142-E873-492B-9587-E9091E5AC7B2}" dt="2023-10-27T05:04:31.239" v="1477" actId="1076"/>
          <ac:spMkLst>
            <pc:docMk/>
            <pc:sldMk cId="3181101105" sldId="468"/>
            <ac:spMk id="9" creationId="{D9840598-33CC-FD20-BD22-88DD9D16CA49}"/>
          </ac:spMkLst>
        </pc:spChg>
        <pc:spChg chg="mod">
          <ac:chgData name="DANIEL ARMANDO SALAZAR ALEMAN" userId="0131d2eb-9267-4f69-9fc7-6ece20f012b4" providerId="ADAL" clId="{D2DA8142-E873-492B-9587-E9091E5AC7B2}" dt="2023-10-27T05:04:27.851" v="1476" actId="1076"/>
          <ac:spMkLst>
            <pc:docMk/>
            <pc:sldMk cId="3181101105" sldId="468"/>
            <ac:spMk id="13" creationId="{926D37B7-8914-E0D8-75AB-4913FB1B919E}"/>
          </ac:spMkLst>
        </pc:spChg>
        <pc:picChg chg="del">
          <ac:chgData name="DANIEL ARMANDO SALAZAR ALEMAN" userId="0131d2eb-9267-4f69-9fc7-6ece20f012b4" providerId="ADAL" clId="{D2DA8142-E873-492B-9587-E9091E5AC7B2}" dt="2023-10-27T05:07:02.233" v="1497" actId="478"/>
          <ac:picMkLst>
            <pc:docMk/>
            <pc:sldMk cId="3181101105" sldId="468"/>
            <ac:picMk id="3" creationId="{738F8F29-0C22-0EBF-31F4-3431382621DA}"/>
          </ac:picMkLst>
        </pc:picChg>
        <pc:picChg chg="add del mod">
          <ac:chgData name="DANIEL ARMANDO SALAZAR ALEMAN" userId="0131d2eb-9267-4f69-9fc7-6ece20f012b4" providerId="ADAL" clId="{D2DA8142-E873-492B-9587-E9091E5AC7B2}" dt="2023-10-27T05:01:06.802" v="1423" actId="478"/>
          <ac:picMkLst>
            <pc:docMk/>
            <pc:sldMk cId="3181101105" sldId="468"/>
            <ac:picMk id="10" creationId="{5B545534-E452-2133-DBB7-124239F0B626}"/>
          </ac:picMkLst>
        </pc:picChg>
        <pc:picChg chg="del mod">
          <ac:chgData name="DANIEL ARMANDO SALAZAR ALEMAN" userId="0131d2eb-9267-4f69-9fc7-6ece20f012b4" providerId="ADAL" clId="{D2DA8142-E873-492B-9587-E9091E5AC7B2}" dt="2023-10-27T05:03:07.274" v="1460" actId="478"/>
          <ac:picMkLst>
            <pc:docMk/>
            <pc:sldMk cId="3181101105" sldId="468"/>
            <ac:picMk id="11" creationId="{5CFEF40A-F4BD-6A6C-C90A-5AD5A75E269E}"/>
          </ac:picMkLst>
        </pc:picChg>
        <pc:picChg chg="add del">
          <ac:chgData name="DANIEL ARMANDO SALAZAR ALEMAN" userId="0131d2eb-9267-4f69-9fc7-6ece20f012b4" providerId="ADAL" clId="{D2DA8142-E873-492B-9587-E9091E5AC7B2}" dt="2023-10-27T04:58:02.200" v="1388" actId="478"/>
          <ac:picMkLst>
            <pc:docMk/>
            <pc:sldMk cId="3181101105" sldId="468"/>
            <ac:picMk id="12" creationId="{1DEE4429-3DDC-8FEB-1E35-300BBDA9FAA3}"/>
          </ac:picMkLst>
        </pc:picChg>
        <pc:picChg chg="add mod">
          <ac:chgData name="DANIEL ARMANDO SALAZAR ALEMAN" userId="0131d2eb-9267-4f69-9fc7-6ece20f012b4" providerId="ADAL" clId="{D2DA8142-E873-492B-9587-E9091E5AC7B2}" dt="2023-10-27T05:04:15.782" v="1474" actId="1076"/>
          <ac:picMkLst>
            <pc:docMk/>
            <pc:sldMk cId="3181101105" sldId="468"/>
            <ac:picMk id="15" creationId="{20043F09-74BC-E286-B7B6-0FAABE6FF423}"/>
          </ac:picMkLst>
        </pc:picChg>
      </pc:sldChg>
      <pc:sldChg chg="del">
        <pc:chgData name="DANIEL ARMANDO SALAZAR ALEMAN" userId="0131d2eb-9267-4f69-9fc7-6ece20f012b4" providerId="ADAL" clId="{D2DA8142-E873-492B-9587-E9091E5AC7B2}" dt="2023-10-27T05:54:18.434" v="1835" actId="47"/>
        <pc:sldMkLst>
          <pc:docMk/>
          <pc:sldMk cId="3499501991" sldId="471"/>
        </pc:sldMkLst>
      </pc:sldChg>
      <pc:sldChg chg="del">
        <pc:chgData name="DANIEL ARMANDO SALAZAR ALEMAN" userId="0131d2eb-9267-4f69-9fc7-6ece20f012b4" providerId="ADAL" clId="{D2DA8142-E873-492B-9587-E9091E5AC7B2}" dt="2023-10-27T05:54:18.434" v="1835" actId="47"/>
        <pc:sldMkLst>
          <pc:docMk/>
          <pc:sldMk cId="1014100635" sldId="472"/>
        </pc:sldMkLst>
      </pc:sldChg>
      <pc:sldChg chg="del">
        <pc:chgData name="DANIEL ARMANDO SALAZAR ALEMAN" userId="0131d2eb-9267-4f69-9fc7-6ece20f012b4" providerId="ADAL" clId="{D2DA8142-E873-492B-9587-E9091E5AC7B2}" dt="2023-10-27T05:54:18.434" v="1835" actId="47"/>
        <pc:sldMkLst>
          <pc:docMk/>
          <pc:sldMk cId="1096194130" sldId="473"/>
        </pc:sldMkLst>
      </pc:sldChg>
      <pc:sldChg chg="del">
        <pc:chgData name="DANIEL ARMANDO SALAZAR ALEMAN" userId="0131d2eb-9267-4f69-9fc7-6ece20f012b4" providerId="ADAL" clId="{D2DA8142-E873-492B-9587-E9091E5AC7B2}" dt="2023-10-27T05:54:18.434" v="1835" actId="47"/>
        <pc:sldMkLst>
          <pc:docMk/>
          <pc:sldMk cId="1614397403" sldId="474"/>
        </pc:sldMkLst>
      </pc:sldChg>
      <pc:sldChg chg="del">
        <pc:chgData name="DANIEL ARMANDO SALAZAR ALEMAN" userId="0131d2eb-9267-4f69-9fc7-6ece20f012b4" providerId="ADAL" clId="{D2DA8142-E873-492B-9587-E9091E5AC7B2}" dt="2023-10-27T05:52:12.414" v="1784" actId="2696"/>
        <pc:sldMkLst>
          <pc:docMk/>
          <pc:sldMk cId="490795214" sldId="475"/>
        </pc:sldMkLst>
      </pc:sldChg>
      <pc:sldChg chg="add">
        <pc:chgData name="DANIEL ARMANDO SALAZAR ALEMAN" userId="0131d2eb-9267-4f69-9fc7-6ece20f012b4" providerId="ADAL" clId="{D2DA8142-E873-492B-9587-E9091E5AC7B2}" dt="2023-10-27T05:52:18.212" v="1788"/>
        <pc:sldMkLst>
          <pc:docMk/>
          <pc:sldMk cId="1182644685" sldId="475"/>
        </pc:sldMkLst>
      </pc:sldChg>
      <pc:sldChg chg="addSp delSp add del setBg delDesignElem">
        <pc:chgData name="DANIEL ARMANDO SALAZAR ALEMAN" userId="0131d2eb-9267-4f69-9fc7-6ece20f012b4" providerId="ADAL" clId="{D2DA8142-E873-492B-9587-E9091E5AC7B2}" dt="2023-10-27T05:52:18.165" v="1787"/>
        <pc:sldMkLst>
          <pc:docMk/>
          <pc:sldMk cId="3735259777" sldId="475"/>
        </pc:sldMkLst>
        <pc:spChg chg="add del">
          <ac:chgData name="DANIEL ARMANDO SALAZAR ALEMAN" userId="0131d2eb-9267-4f69-9fc7-6ece20f012b4" providerId="ADAL" clId="{D2DA8142-E873-492B-9587-E9091E5AC7B2}" dt="2023-10-27T05:52:18.165" v="1787"/>
          <ac:spMkLst>
            <pc:docMk/>
            <pc:sldMk cId="3735259777" sldId="475"/>
            <ac:spMk id="75" creationId="{A8384FB5-9ADC-4DDC-881B-597D56F5B15D}"/>
          </ac:spMkLst>
        </pc:spChg>
        <pc:spChg chg="add del">
          <ac:chgData name="DANIEL ARMANDO SALAZAR ALEMAN" userId="0131d2eb-9267-4f69-9fc7-6ece20f012b4" providerId="ADAL" clId="{D2DA8142-E873-492B-9587-E9091E5AC7B2}" dt="2023-10-27T05:52:18.165" v="1787"/>
          <ac:spMkLst>
            <pc:docMk/>
            <pc:sldMk cId="3735259777" sldId="475"/>
            <ac:spMk id="76" creationId="{1199E1B1-A8C0-4FE8-A5A8-1CB41D69F857}"/>
          </ac:spMkLst>
        </pc:spChg>
        <pc:spChg chg="add del">
          <ac:chgData name="DANIEL ARMANDO SALAZAR ALEMAN" userId="0131d2eb-9267-4f69-9fc7-6ece20f012b4" providerId="ADAL" clId="{D2DA8142-E873-492B-9587-E9091E5AC7B2}" dt="2023-10-27T05:52:18.165" v="1787"/>
          <ac:spMkLst>
            <pc:docMk/>
            <pc:sldMk cId="3735259777" sldId="475"/>
            <ac:spMk id="77" creationId="{84A8DE83-DE75-4B41-9DB4-A7EC0B0DEC0B}"/>
          </ac:spMkLst>
        </pc:spChg>
        <pc:spChg chg="add del">
          <ac:chgData name="DANIEL ARMANDO SALAZAR ALEMAN" userId="0131d2eb-9267-4f69-9fc7-6ece20f012b4" providerId="ADAL" clId="{D2DA8142-E873-492B-9587-E9091E5AC7B2}" dt="2023-10-27T05:52:18.165" v="1787"/>
          <ac:spMkLst>
            <pc:docMk/>
            <pc:sldMk cId="3735259777" sldId="475"/>
            <ac:spMk id="78" creationId="{A7009A0A-BEF5-4EAC-AF15-E4F9F002E239}"/>
          </ac:spMkLst>
        </pc:spChg>
      </pc:sldChg>
      <pc:sldChg chg="del">
        <pc:chgData name="DANIEL ARMANDO SALAZAR ALEMAN" userId="0131d2eb-9267-4f69-9fc7-6ece20f012b4" providerId="ADAL" clId="{D2DA8142-E873-492B-9587-E9091E5AC7B2}" dt="2023-10-27T05:53:40.635" v="1827" actId="47"/>
        <pc:sldMkLst>
          <pc:docMk/>
          <pc:sldMk cId="2380682885" sldId="477"/>
        </pc:sldMkLst>
      </pc:sldChg>
      <pc:sldChg chg="add">
        <pc:chgData name="DANIEL ARMANDO SALAZAR ALEMAN" userId="0131d2eb-9267-4f69-9fc7-6ece20f012b4" providerId="ADAL" clId="{D2DA8142-E873-492B-9587-E9091E5AC7B2}" dt="2023-10-27T05:53:49.692" v="1829"/>
        <pc:sldMkLst>
          <pc:docMk/>
          <pc:sldMk cId="644112764" sldId="478"/>
        </pc:sldMkLst>
      </pc:sldChg>
      <pc:sldChg chg="del">
        <pc:chgData name="DANIEL ARMANDO SALAZAR ALEMAN" userId="0131d2eb-9267-4f69-9fc7-6ece20f012b4" providerId="ADAL" clId="{D2DA8142-E873-492B-9587-E9091E5AC7B2}" dt="2023-10-27T05:53:46.746" v="1828" actId="2696"/>
        <pc:sldMkLst>
          <pc:docMk/>
          <pc:sldMk cId="978574543" sldId="478"/>
        </pc:sldMkLst>
      </pc:sldChg>
      <pc:sldChg chg="del">
        <pc:chgData name="DANIEL ARMANDO SALAZAR ALEMAN" userId="0131d2eb-9267-4f69-9fc7-6ece20f012b4" providerId="ADAL" clId="{D2DA8142-E873-492B-9587-E9091E5AC7B2}" dt="2023-10-27T05:54:02.149" v="1832" actId="47"/>
        <pc:sldMkLst>
          <pc:docMk/>
          <pc:sldMk cId="2180988795" sldId="479"/>
        </pc:sldMkLst>
      </pc:sldChg>
      <pc:sldChg chg="addSp delSp modSp mod">
        <pc:chgData name="DANIEL ARMANDO SALAZAR ALEMAN" userId="0131d2eb-9267-4f69-9fc7-6ece20f012b4" providerId="ADAL" clId="{D2DA8142-E873-492B-9587-E9091E5AC7B2}" dt="2023-10-29T01:49:13.017" v="2753" actId="20577"/>
        <pc:sldMkLst>
          <pc:docMk/>
          <pc:sldMk cId="2250734643" sldId="480"/>
        </pc:sldMkLst>
        <pc:spChg chg="mod">
          <ac:chgData name="DANIEL ARMANDO SALAZAR ALEMAN" userId="0131d2eb-9267-4f69-9fc7-6ece20f012b4" providerId="ADAL" clId="{D2DA8142-E873-492B-9587-E9091E5AC7B2}" dt="2023-10-29T01:49:13.017" v="2753" actId="20577"/>
          <ac:spMkLst>
            <pc:docMk/>
            <pc:sldMk cId="2250734643" sldId="480"/>
            <ac:spMk id="4" creationId="{B576E996-0E42-9991-DF7C-66321E4FCBE5}"/>
          </ac:spMkLst>
        </pc:spChg>
        <pc:spChg chg="add mod">
          <ac:chgData name="DANIEL ARMANDO SALAZAR ALEMAN" userId="0131d2eb-9267-4f69-9fc7-6ece20f012b4" providerId="ADAL" clId="{D2DA8142-E873-492B-9587-E9091E5AC7B2}" dt="2023-10-28T23:33:58.384" v="2070" actId="1035"/>
          <ac:spMkLst>
            <pc:docMk/>
            <pc:sldMk cId="2250734643" sldId="480"/>
            <ac:spMk id="5" creationId="{7865E203-9598-0581-DE0B-49FC0B3056D6}"/>
          </ac:spMkLst>
        </pc:spChg>
        <pc:spChg chg="add mod">
          <ac:chgData name="DANIEL ARMANDO SALAZAR ALEMAN" userId="0131d2eb-9267-4f69-9fc7-6ece20f012b4" providerId="ADAL" clId="{D2DA8142-E873-492B-9587-E9091E5AC7B2}" dt="2023-10-27T05:38:13.393" v="1652"/>
          <ac:spMkLst>
            <pc:docMk/>
            <pc:sldMk cId="2250734643" sldId="480"/>
            <ac:spMk id="7" creationId="{67EF395C-2BC8-0241-6D86-C3CBD2E5342B}"/>
          </ac:spMkLst>
        </pc:spChg>
        <pc:spChg chg="del">
          <ac:chgData name="DANIEL ARMANDO SALAZAR ALEMAN" userId="0131d2eb-9267-4f69-9fc7-6ece20f012b4" providerId="ADAL" clId="{D2DA8142-E873-492B-9587-E9091E5AC7B2}" dt="2023-10-27T05:39:22.434" v="1664" actId="478"/>
          <ac:spMkLst>
            <pc:docMk/>
            <pc:sldMk cId="2250734643" sldId="480"/>
            <ac:spMk id="10" creationId="{169BF164-F6DB-292B-3E68-01356FA8E04D}"/>
          </ac:spMkLst>
        </pc:spChg>
        <pc:spChg chg="add mod">
          <ac:chgData name="DANIEL ARMANDO SALAZAR ALEMAN" userId="0131d2eb-9267-4f69-9fc7-6ece20f012b4" providerId="ADAL" clId="{D2DA8142-E873-492B-9587-E9091E5AC7B2}" dt="2023-10-27T05:38:13.393" v="1652"/>
          <ac:spMkLst>
            <pc:docMk/>
            <pc:sldMk cId="2250734643" sldId="480"/>
            <ac:spMk id="11" creationId="{1428A73B-DE61-3FCD-3396-AC788967E41C}"/>
          </ac:spMkLst>
        </pc:spChg>
        <pc:spChg chg="add mod">
          <ac:chgData name="DANIEL ARMANDO SALAZAR ALEMAN" userId="0131d2eb-9267-4f69-9fc7-6ece20f012b4" providerId="ADAL" clId="{D2DA8142-E873-492B-9587-E9091E5AC7B2}" dt="2023-10-27T05:38:13.393" v="1652"/>
          <ac:spMkLst>
            <pc:docMk/>
            <pc:sldMk cId="2250734643" sldId="480"/>
            <ac:spMk id="12" creationId="{484E63A3-CF86-9C97-D881-05B2F5FACC53}"/>
          </ac:spMkLst>
        </pc:spChg>
        <pc:spChg chg="add mod">
          <ac:chgData name="DANIEL ARMANDO SALAZAR ALEMAN" userId="0131d2eb-9267-4f69-9fc7-6ece20f012b4" providerId="ADAL" clId="{D2DA8142-E873-492B-9587-E9091E5AC7B2}" dt="2023-10-27T05:38:13.393" v="1652"/>
          <ac:spMkLst>
            <pc:docMk/>
            <pc:sldMk cId="2250734643" sldId="480"/>
            <ac:spMk id="13" creationId="{50E2F674-C331-43C3-588C-2E4C237F4981}"/>
          </ac:spMkLst>
        </pc:spChg>
        <pc:spChg chg="del">
          <ac:chgData name="DANIEL ARMANDO SALAZAR ALEMAN" userId="0131d2eb-9267-4f69-9fc7-6ece20f012b4" providerId="ADAL" clId="{D2DA8142-E873-492B-9587-E9091E5AC7B2}" dt="2023-10-27T05:33:29.984" v="1595" actId="478"/>
          <ac:spMkLst>
            <pc:docMk/>
            <pc:sldMk cId="2250734643" sldId="480"/>
            <ac:spMk id="36" creationId="{76471807-F608-7853-E644-053453E1CE52}"/>
          </ac:spMkLst>
        </pc:spChg>
        <pc:spChg chg="del topLvl">
          <ac:chgData name="DANIEL ARMANDO SALAZAR ALEMAN" userId="0131d2eb-9267-4f69-9fc7-6ece20f012b4" providerId="ADAL" clId="{D2DA8142-E873-492B-9587-E9091E5AC7B2}" dt="2023-10-27T05:33:33.532" v="1597" actId="478"/>
          <ac:spMkLst>
            <pc:docMk/>
            <pc:sldMk cId="2250734643" sldId="480"/>
            <ac:spMk id="37" creationId="{538584B7-4E20-5E93-87E9-B2155551CA25}"/>
          </ac:spMkLst>
        </pc:spChg>
        <pc:spChg chg="del">
          <ac:chgData name="DANIEL ARMANDO SALAZAR ALEMAN" userId="0131d2eb-9267-4f69-9fc7-6ece20f012b4" providerId="ADAL" clId="{D2DA8142-E873-492B-9587-E9091E5AC7B2}" dt="2023-10-27T05:33:31.984" v="1596" actId="478"/>
          <ac:spMkLst>
            <pc:docMk/>
            <pc:sldMk cId="2250734643" sldId="480"/>
            <ac:spMk id="39" creationId="{FB1C7D7B-2671-FA1E-88A5-CE91260888C7}"/>
          </ac:spMkLst>
        </pc:spChg>
        <pc:grpChg chg="del">
          <ac:chgData name="DANIEL ARMANDO SALAZAR ALEMAN" userId="0131d2eb-9267-4f69-9fc7-6ece20f012b4" providerId="ADAL" clId="{D2DA8142-E873-492B-9587-E9091E5AC7B2}" dt="2023-10-27T05:33:33.532" v="1597" actId="478"/>
          <ac:grpSpMkLst>
            <pc:docMk/>
            <pc:sldMk cId="2250734643" sldId="480"/>
            <ac:grpSpMk id="2" creationId="{15EEB64A-46A7-D29F-F23C-DD0053285EAC}"/>
          </ac:grpSpMkLst>
        </pc:grpChg>
        <pc:picChg chg="add mod">
          <ac:chgData name="DANIEL ARMANDO SALAZAR ALEMAN" userId="0131d2eb-9267-4f69-9fc7-6ece20f012b4" providerId="ADAL" clId="{D2DA8142-E873-492B-9587-E9091E5AC7B2}" dt="2023-10-28T23:33:36.110" v="2062"/>
          <ac:picMkLst>
            <pc:docMk/>
            <pc:sldMk cId="2250734643" sldId="480"/>
            <ac:picMk id="2" creationId="{3FCAA20E-6D7E-4461-15B3-774019402167}"/>
          </ac:picMkLst>
        </pc:picChg>
        <pc:picChg chg="del">
          <ac:chgData name="DANIEL ARMANDO SALAZAR ALEMAN" userId="0131d2eb-9267-4f69-9fc7-6ece20f012b4" providerId="ADAL" clId="{D2DA8142-E873-492B-9587-E9091E5AC7B2}" dt="2023-10-27T05:39:22.028" v="1663" actId="478"/>
          <ac:picMkLst>
            <pc:docMk/>
            <pc:sldMk cId="2250734643" sldId="480"/>
            <ac:picMk id="5" creationId="{CFC6A47D-D7B6-9750-7A91-84FCADD7B932}"/>
          </ac:picMkLst>
        </pc:picChg>
        <pc:picChg chg="mod topLvl modCrop">
          <ac:chgData name="DANIEL ARMANDO SALAZAR ALEMAN" userId="0131d2eb-9267-4f69-9fc7-6ece20f012b4" providerId="ADAL" clId="{D2DA8142-E873-492B-9587-E9091E5AC7B2}" dt="2023-10-27T05:38:49.921" v="1658" actId="1076"/>
          <ac:picMkLst>
            <pc:docMk/>
            <pc:sldMk cId="2250734643" sldId="480"/>
            <ac:picMk id="9" creationId="{0892CB33-CFA0-A643-4D60-1143850ABEAF}"/>
          </ac:picMkLst>
        </pc:picChg>
        <pc:picChg chg="add mod">
          <ac:chgData name="DANIEL ARMANDO SALAZAR ALEMAN" userId="0131d2eb-9267-4f69-9fc7-6ece20f012b4" providerId="ADAL" clId="{D2DA8142-E873-492B-9587-E9091E5AC7B2}" dt="2023-10-27T05:44:27.769" v="1773" actId="1076"/>
          <ac:picMkLst>
            <pc:docMk/>
            <pc:sldMk cId="2250734643" sldId="480"/>
            <ac:picMk id="14" creationId="{589333AF-8B8E-1BB1-8566-75F68D400D5A}"/>
          </ac:picMkLst>
        </pc:picChg>
      </pc:sldChg>
      <pc:sldChg chg="addSp delSp add del setBg delDesignElem">
        <pc:chgData name="DANIEL ARMANDO SALAZAR ALEMAN" userId="0131d2eb-9267-4f69-9fc7-6ece20f012b4" providerId="ADAL" clId="{D2DA8142-E873-492B-9587-E9091E5AC7B2}" dt="2023-10-27T05:32:08.115" v="1563"/>
        <pc:sldMkLst>
          <pc:docMk/>
          <pc:sldMk cId="1122930116" sldId="481"/>
        </pc:sldMkLst>
        <pc:spChg chg="add del">
          <ac:chgData name="DANIEL ARMANDO SALAZAR ALEMAN" userId="0131d2eb-9267-4f69-9fc7-6ece20f012b4" providerId="ADAL" clId="{D2DA8142-E873-492B-9587-E9091E5AC7B2}" dt="2023-10-27T05:32:08.115" v="1563"/>
          <ac:spMkLst>
            <pc:docMk/>
            <pc:sldMk cId="1122930116" sldId="481"/>
            <ac:spMk id="75" creationId="{A8384FB5-9ADC-4DDC-881B-597D56F5B15D}"/>
          </ac:spMkLst>
        </pc:spChg>
        <pc:spChg chg="add del">
          <ac:chgData name="DANIEL ARMANDO SALAZAR ALEMAN" userId="0131d2eb-9267-4f69-9fc7-6ece20f012b4" providerId="ADAL" clId="{D2DA8142-E873-492B-9587-E9091E5AC7B2}" dt="2023-10-27T05:32:08.115" v="1563"/>
          <ac:spMkLst>
            <pc:docMk/>
            <pc:sldMk cId="1122930116" sldId="481"/>
            <ac:spMk id="76" creationId="{1199E1B1-A8C0-4FE8-A5A8-1CB41D69F857}"/>
          </ac:spMkLst>
        </pc:spChg>
        <pc:spChg chg="add del">
          <ac:chgData name="DANIEL ARMANDO SALAZAR ALEMAN" userId="0131d2eb-9267-4f69-9fc7-6ece20f012b4" providerId="ADAL" clId="{D2DA8142-E873-492B-9587-E9091E5AC7B2}" dt="2023-10-27T05:32:08.115" v="1563"/>
          <ac:spMkLst>
            <pc:docMk/>
            <pc:sldMk cId="1122930116" sldId="481"/>
            <ac:spMk id="77" creationId="{84A8DE83-DE75-4B41-9DB4-A7EC0B0DEC0B}"/>
          </ac:spMkLst>
        </pc:spChg>
        <pc:spChg chg="add del">
          <ac:chgData name="DANIEL ARMANDO SALAZAR ALEMAN" userId="0131d2eb-9267-4f69-9fc7-6ece20f012b4" providerId="ADAL" clId="{D2DA8142-E873-492B-9587-E9091E5AC7B2}" dt="2023-10-27T05:32:08.115" v="1563"/>
          <ac:spMkLst>
            <pc:docMk/>
            <pc:sldMk cId="1122930116" sldId="481"/>
            <ac:spMk id="78" creationId="{A7009A0A-BEF5-4EAC-AF15-E4F9F002E239}"/>
          </ac:spMkLst>
        </pc:spChg>
      </pc:sldChg>
      <pc:sldChg chg="addSp delSp modSp add mod">
        <pc:chgData name="DANIEL ARMANDO SALAZAR ALEMAN" userId="0131d2eb-9267-4f69-9fc7-6ece20f012b4" providerId="ADAL" clId="{D2DA8142-E873-492B-9587-E9091E5AC7B2}" dt="2023-10-29T01:49:19.810" v="2757" actId="20577"/>
        <pc:sldMkLst>
          <pc:docMk/>
          <pc:sldMk cId="1731571600" sldId="481"/>
        </pc:sldMkLst>
        <pc:spChg chg="add del mod">
          <ac:chgData name="DANIEL ARMANDO SALAZAR ALEMAN" userId="0131d2eb-9267-4f69-9fc7-6ece20f012b4" providerId="ADAL" clId="{D2DA8142-E873-492B-9587-E9091E5AC7B2}" dt="2023-10-28T23:34:27.589" v="2110" actId="478"/>
          <ac:spMkLst>
            <pc:docMk/>
            <pc:sldMk cId="1731571600" sldId="481"/>
            <ac:spMk id="4" creationId="{7BE9FA81-A913-A053-585E-6BFA8A69A20E}"/>
          </ac:spMkLst>
        </pc:spChg>
        <pc:spChg chg="add mod">
          <ac:chgData name="DANIEL ARMANDO SALAZAR ALEMAN" userId="0131d2eb-9267-4f69-9fc7-6ece20f012b4" providerId="ADAL" clId="{D2DA8142-E873-492B-9587-E9091E5AC7B2}" dt="2023-10-29T01:49:19.810" v="2757" actId="20577"/>
          <ac:spMkLst>
            <pc:docMk/>
            <pc:sldMk cId="1731571600" sldId="481"/>
            <ac:spMk id="5" creationId="{A481F14D-3857-B608-5F6A-7FB59B21D19A}"/>
          </ac:spMkLst>
        </pc:spChg>
        <pc:spChg chg="add mod">
          <ac:chgData name="DANIEL ARMANDO SALAZAR ALEMAN" userId="0131d2eb-9267-4f69-9fc7-6ece20f012b4" providerId="ADAL" clId="{D2DA8142-E873-492B-9587-E9091E5AC7B2}" dt="2023-10-27T05:38:14.976" v="1654"/>
          <ac:spMkLst>
            <pc:docMk/>
            <pc:sldMk cId="1731571600" sldId="481"/>
            <ac:spMk id="6" creationId="{CD468B21-C0C0-31DC-6EC3-657B4B532C0F}"/>
          </ac:spMkLst>
        </pc:spChg>
        <pc:spChg chg="add mod">
          <ac:chgData name="DANIEL ARMANDO SALAZAR ALEMAN" userId="0131d2eb-9267-4f69-9fc7-6ece20f012b4" providerId="ADAL" clId="{D2DA8142-E873-492B-9587-E9091E5AC7B2}" dt="2023-10-27T05:38:14.976" v="1654"/>
          <ac:spMkLst>
            <pc:docMk/>
            <pc:sldMk cId="1731571600" sldId="481"/>
            <ac:spMk id="7" creationId="{4C517C55-C93F-D0C9-CF6E-25A67841E39B}"/>
          </ac:spMkLst>
        </pc:spChg>
        <pc:spChg chg="add mod">
          <ac:chgData name="DANIEL ARMANDO SALAZAR ALEMAN" userId="0131d2eb-9267-4f69-9fc7-6ece20f012b4" providerId="ADAL" clId="{D2DA8142-E873-492B-9587-E9091E5AC7B2}" dt="2023-10-27T05:38:14.976" v="1654"/>
          <ac:spMkLst>
            <pc:docMk/>
            <pc:sldMk cId="1731571600" sldId="481"/>
            <ac:spMk id="9" creationId="{CA8509FD-7225-C7BF-9834-E46EF77C311C}"/>
          </ac:spMkLst>
        </pc:spChg>
        <pc:spChg chg="add mod">
          <ac:chgData name="DANIEL ARMANDO SALAZAR ALEMAN" userId="0131d2eb-9267-4f69-9fc7-6ece20f012b4" providerId="ADAL" clId="{D2DA8142-E873-492B-9587-E9091E5AC7B2}" dt="2023-10-27T05:38:14.976" v="1654"/>
          <ac:spMkLst>
            <pc:docMk/>
            <pc:sldMk cId="1731571600" sldId="481"/>
            <ac:spMk id="10" creationId="{745D7802-6CAE-1A44-AFD9-2ACF23D6EF44}"/>
          </ac:spMkLst>
        </pc:spChg>
        <pc:spChg chg="add mod">
          <ac:chgData name="DANIEL ARMANDO SALAZAR ALEMAN" userId="0131d2eb-9267-4f69-9fc7-6ece20f012b4" providerId="ADAL" clId="{D2DA8142-E873-492B-9587-E9091E5AC7B2}" dt="2023-10-28T23:34:40.049" v="2143" actId="1037"/>
          <ac:spMkLst>
            <pc:docMk/>
            <pc:sldMk cId="1731571600" sldId="481"/>
            <ac:spMk id="11" creationId="{4484B2C5-979E-5CC5-A74B-FFD6F324A0F3}"/>
          </ac:spMkLst>
        </pc:spChg>
        <pc:spChg chg="mod">
          <ac:chgData name="DANIEL ARMANDO SALAZAR ALEMAN" userId="0131d2eb-9267-4f69-9fc7-6ece20f012b4" providerId="ADAL" clId="{D2DA8142-E873-492B-9587-E9091E5AC7B2}" dt="2023-10-27T05:32:17.345" v="1585" actId="20577"/>
          <ac:spMkLst>
            <pc:docMk/>
            <pc:sldMk cId="1731571600" sldId="481"/>
            <ac:spMk id="30" creationId="{2142C241-3F29-D1FF-82EA-C3B5B4A51FB0}"/>
          </ac:spMkLst>
        </pc:spChg>
        <pc:spChg chg="del">
          <ac:chgData name="DANIEL ARMANDO SALAZAR ALEMAN" userId="0131d2eb-9267-4f69-9fc7-6ece20f012b4" providerId="ADAL" clId="{D2DA8142-E873-492B-9587-E9091E5AC7B2}" dt="2023-10-27T05:33:44.914" v="1603" actId="478"/>
          <ac:spMkLst>
            <pc:docMk/>
            <pc:sldMk cId="1731571600" sldId="481"/>
            <ac:spMk id="31" creationId="{4476F56A-A2A4-6302-93F0-95BDAA7D3792}"/>
          </ac:spMkLst>
        </pc:spChg>
        <pc:spChg chg="del">
          <ac:chgData name="DANIEL ARMANDO SALAZAR ALEMAN" userId="0131d2eb-9267-4f69-9fc7-6ece20f012b4" providerId="ADAL" clId="{D2DA8142-E873-492B-9587-E9091E5AC7B2}" dt="2023-10-27T05:33:47.295" v="1606" actId="478"/>
          <ac:spMkLst>
            <pc:docMk/>
            <pc:sldMk cId="1731571600" sldId="481"/>
            <ac:spMk id="33" creationId="{3C6BFAB4-865F-7C99-A8D8-E953923C4091}"/>
          </ac:spMkLst>
        </pc:spChg>
        <pc:spChg chg="del">
          <ac:chgData name="DANIEL ARMANDO SALAZAR ALEMAN" userId="0131d2eb-9267-4f69-9fc7-6ece20f012b4" providerId="ADAL" clId="{D2DA8142-E873-492B-9587-E9091E5AC7B2}" dt="2023-10-27T05:33:44.087" v="1602" actId="478"/>
          <ac:spMkLst>
            <pc:docMk/>
            <pc:sldMk cId="1731571600" sldId="481"/>
            <ac:spMk id="34" creationId="{75827976-3BA9-2BDB-DAB8-6E5980EA0BE3}"/>
          </ac:spMkLst>
        </pc:spChg>
        <pc:spChg chg="del mod">
          <ac:chgData name="DANIEL ARMANDO SALAZAR ALEMAN" userId="0131d2eb-9267-4f69-9fc7-6ece20f012b4" providerId="ADAL" clId="{D2DA8142-E873-492B-9587-E9091E5AC7B2}" dt="2023-10-27T05:33:46.337" v="1605" actId="478"/>
          <ac:spMkLst>
            <pc:docMk/>
            <pc:sldMk cId="1731571600" sldId="481"/>
            <ac:spMk id="35" creationId="{826E1678-E754-65A8-FA02-818F88858912}"/>
          </ac:spMkLst>
        </pc:spChg>
        <pc:grpChg chg="del">
          <ac:chgData name="DANIEL ARMANDO SALAZAR ALEMAN" userId="0131d2eb-9267-4f69-9fc7-6ece20f012b4" providerId="ADAL" clId="{D2DA8142-E873-492B-9587-E9091E5AC7B2}" dt="2023-10-27T05:39:26.607" v="1667" actId="478"/>
          <ac:grpSpMkLst>
            <pc:docMk/>
            <pc:sldMk cId="1731571600" sldId="481"/>
            <ac:grpSpMk id="3" creationId="{E8D8AB79-37BF-440D-3BBA-942CECFFD246}"/>
          </ac:grpSpMkLst>
        </pc:grpChg>
        <pc:picChg chg="add mod">
          <ac:chgData name="DANIEL ARMANDO SALAZAR ALEMAN" userId="0131d2eb-9267-4f69-9fc7-6ece20f012b4" providerId="ADAL" clId="{D2DA8142-E873-492B-9587-E9091E5AC7B2}" dt="2023-10-28T23:33:42.687" v="2064"/>
          <ac:picMkLst>
            <pc:docMk/>
            <pc:sldMk cId="1731571600" sldId="481"/>
            <ac:picMk id="3" creationId="{C476B5BE-F87D-D6E2-3653-3C9051D3FC84}"/>
          </ac:picMkLst>
        </pc:picChg>
        <pc:picChg chg="add mod">
          <ac:chgData name="DANIEL ARMANDO SALAZAR ALEMAN" userId="0131d2eb-9267-4f69-9fc7-6ece20f012b4" providerId="ADAL" clId="{D2DA8142-E873-492B-9587-E9091E5AC7B2}" dt="2023-10-27T05:44:37.116" v="1777" actId="1076"/>
          <ac:picMkLst>
            <pc:docMk/>
            <pc:sldMk cId="1731571600" sldId="481"/>
            <ac:picMk id="12" creationId="{A6E04168-BC0A-1DB4-9921-8BE928D4200E}"/>
          </ac:picMkLst>
        </pc:picChg>
        <pc:picChg chg="mod modCrop">
          <ac:chgData name="DANIEL ARMANDO SALAZAR ALEMAN" userId="0131d2eb-9267-4f69-9fc7-6ece20f012b4" providerId="ADAL" clId="{D2DA8142-E873-492B-9587-E9091E5AC7B2}" dt="2023-10-27T05:39:09.215" v="1660" actId="1076"/>
          <ac:picMkLst>
            <pc:docMk/>
            <pc:sldMk cId="1731571600" sldId="481"/>
            <ac:picMk id="22" creationId="{2BA74A22-FB71-931B-56B2-B9060EC203DF}"/>
          </ac:picMkLst>
        </pc:picChg>
      </pc:sldChg>
      <pc:sldChg chg="modSp del mod">
        <pc:chgData name="DANIEL ARMANDO SALAZAR ALEMAN" userId="0131d2eb-9267-4f69-9fc7-6ece20f012b4" providerId="ADAL" clId="{D2DA8142-E873-492B-9587-E9091E5AC7B2}" dt="2023-10-27T05:31:59.382" v="1560" actId="2696"/>
        <pc:sldMkLst>
          <pc:docMk/>
          <pc:sldMk cId="1860512354" sldId="481"/>
        </pc:sldMkLst>
        <pc:spChg chg="mod">
          <ac:chgData name="DANIEL ARMANDO SALAZAR ALEMAN" userId="0131d2eb-9267-4f69-9fc7-6ece20f012b4" providerId="ADAL" clId="{D2DA8142-E873-492B-9587-E9091E5AC7B2}" dt="2023-10-27T05:31:48.247" v="1559" actId="20577"/>
          <ac:spMkLst>
            <pc:docMk/>
            <pc:sldMk cId="1860512354" sldId="481"/>
            <ac:spMk id="30" creationId="{2142C241-3F29-D1FF-82EA-C3B5B4A51FB0}"/>
          </ac:spMkLst>
        </pc:spChg>
      </pc:sldChg>
      <pc:sldChg chg="del">
        <pc:chgData name="DANIEL ARMANDO SALAZAR ALEMAN" userId="0131d2eb-9267-4f69-9fc7-6ece20f012b4" providerId="ADAL" clId="{D2DA8142-E873-492B-9587-E9091E5AC7B2}" dt="2023-10-25T23:21:26.732" v="241" actId="47"/>
        <pc:sldMkLst>
          <pc:docMk/>
          <pc:sldMk cId="2546649131" sldId="482"/>
        </pc:sldMkLst>
      </pc:sldChg>
      <pc:sldChg chg="del">
        <pc:chgData name="DANIEL ARMANDO SALAZAR ALEMAN" userId="0131d2eb-9267-4f69-9fc7-6ece20f012b4" providerId="ADAL" clId="{D2DA8142-E873-492B-9587-E9091E5AC7B2}" dt="2023-10-27T05:53:35.399" v="1826" actId="47"/>
        <pc:sldMkLst>
          <pc:docMk/>
          <pc:sldMk cId="2760657528" sldId="483"/>
        </pc:sldMkLst>
      </pc:sldChg>
      <pc:sldChg chg="delSp modSp add del mod">
        <pc:chgData name="DANIEL ARMANDO SALAZAR ALEMAN" userId="0131d2eb-9267-4f69-9fc7-6ece20f012b4" providerId="ADAL" clId="{D2DA8142-E873-492B-9587-E9091E5AC7B2}" dt="2023-10-27T05:50:56.803" v="1780" actId="47"/>
        <pc:sldMkLst>
          <pc:docMk/>
          <pc:sldMk cId="76845538" sldId="484"/>
        </pc:sldMkLst>
        <pc:spChg chg="mod">
          <ac:chgData name="DANIEL ARMANDO SALAZAR ALEMAN" userId="0131d2eb-9267-4f69-9fc7-6ece20f012b4" providerId="ADAL" clId="{D2DA8142-E873-492B-9587-E9091E5AC7B2}" dt="2023-10-27T04:00:32.177" v="873" actId="20578"/>
          <ac:spMkLst>
            <pc:docMk/>
            <pc:sldMk cId="76845538" sldId="484"/>
            <ac:spMk id="3" creationId="{EB85F178-C1AE-43ED-8539-4162A80C02B7}"/>
          </ac:spMkLst>
        </pc:spChg>
        <pc:spChg chg="del">
          <ac:chgData name="DANIEL ARMANDO SALAZAR ALEMAN" userId="0131d2eb-9267-4f69-9fc7-6ece20f012b4" providerId="ADAL" clId="{D2DA8142-E873-492B-9587-E9091E5AC7B2}" dt="2023-10-25T23:35:39.929" v="246" actId="478"/>
          <ac:spMkLst>
            <pc:docMk/>
            <pc:sldMk cId="76845538" sldId="484"/>
            <ac:spMk id="13" creationId="{D6DDBF28-6F8F-F26D-3DCE-5284A374E1CA}"/>
          </ac:spMkLst>
        </pc:spChg>
        <pc:grpChg chg="del">
          <ac:chgData name="DANIEL ARMANDO SALAZAR ALEMAN" userId="0131d2eb-9267-4f69-9fc7-6ece20f012b4" providerId="ADAL" clId="{D2DA8142-E873-492B-9587-E9091E5AC7B2}" dt="2023-10-25T23:35:39.195" v="245" actId="478"/>
          <ac:grpSpMkLst>
            <pc:docMk/>
            <pc:sldMk cId="76845538" sldId="484"/>
            <ac:grpSpMk id="12" creationId="{A25001D7-CCE9-B7E2-C63F-33A8988F9A39}"/>
          </ac:grpSpMkLst>
        </pc:grpChg>
        <pc:picChg chg="del">
          <ac:chgData name="DANIEL ARMANDO SALAZAR ALEMAN" userId="0131d2eb-9267-4f69-9fc7-6ece20f012b4" providerId="ADAL" clId="{D2DA8142-E873-492B-9587-E9091E5AC7B2}" dt="2023-10-25T23:35:38.750" v="244" actId="478"/>
          <ac:picMkLst>
            <pc:docMk/>
            <pc:sldMk cId="76845538" sldId="484"/>
            <ac:picMk id="11" creationId="{39651C41-18EE-6B85-D31B-65D2F5DAC407}"/>
          </ac:picMkLst>
        </pc:picChg>
      </pc:sldChg>
      <pc:sldChg chg="addSp delSp add del setBg delDesignElem">
        <pc:chgData name="DANIEL ARMANDO SALAZAR ALEMAN" userId="0131d2eb-9267-4f69-9fc7-6ece20f012b4" providerId="ADAL" clId="{D2DA8142-E873-492B-9587-E9091E5AC7B2}" dt="2023-10-25T23:43:55.385" v="469"/>
        <pc:sldMkLst>
          <pc:docMk/>
          <pc:sldMk cId="128638587" sldId="485"/>
        </pc:sldMkLst>
        <pc:spChg chg="add del">
          <ac:chgData name="DANIEL ARMANDO SALAZAR ALEMAN" userId="0131d2eb-9267-4f69-9fc7-6ece20f012b4" providerId="ADAL" clId="{D2DA8142-E873-492B-9587-E9091E5AC7B2}" dt="2023-10-25T23:43:55.385" v="469"/>
          <ac:spMkLst>
            <pc:docMk/>
            <pc:sldMk cId="128638587" sldId="485"/>
            <ac:spMk id="75" creationId="{A8384FB5-9ADC-4DDC-881B-597D56F5B15D}"/>
          </ac:spMkLst>
        </pc:spChg>
        <pc:spChg chg="add del">
          <ac:chgData name="DANIEL ARMANDO SALAZAR ALEMAN" userId="0131d2eb-9267-4f69-9fc7-6ece20f012b4" providerId="ADAL" clId="{D2DA8142-E873-492B-9587-E9091E5AC7B2}" dt="2023-10-25T23:43:55.385" v="469"/>
          <ac:spMkLst>
            <pc:docMk/>
            <pc:sldMk cId="128638587" sldId="485"/>
            <ac:spMk id="76" creationId="{1199E1B1-A8C0-4FE8-A5A8-1CB41D69F857}"/>
          </ac:spMkLst>
        </pc:spChg>
        <pc:spChg chg="add del">
          <ac:chgData name="DANIEL ARMANDO SALAZAR ALEMAN" userId="0131d2eb-9267-4f69-9fc7-6ece20f012b4" providerId="ADAL" clId="{D2DA8142-E873-492B-9587-E9091E5AC7B2}" dt="2023-10-25T23:43:55.385" v="469"/>
          <ac:spMkLst>
            <pc:docMk/>
            <pc:sldMk cId="128638587" sldId="485"/>
            <ac:spMk id="77" creationId="{84A8DE83-DE75-4B41-9DB4-A7EC0B0DEC0B}"/>
          </ac:spMkLst>
        </pc:spChg>
        <pc:spChg chg="add del">
          <ac:chgData name="DANIEL ARMANDO SALAZAR ALEMAN" userId="0131d2eb-9267-4f69-9fc7-6ece20f012b4" providerId="ADAL" clId="{D2DA8142-E873-492B-9587-E9091E5AC7B2}" dt="2023-10-25T23:43:55.385" v="469"/>
          <ac:spMkLst>
            <pc:docMk/>
            <pc:sldMk cId="128638587" sldId="485"/>
            <ac:spMk id="78" creationId="{A7009A0A-BEF5-4EAC-AF15-E4F9F002E239}"/>
          </ac:spMkLst>
        </pc:spChg>
      </pc:sldChg>
      <pc:sldChg chg="addSp delSp modSp add mod">
        <pc:chgData name="DANIEL ARMANDO SALAZAR ALEMAN" userId="0131d2eb-9267-4f69-9fc7-6ece20f012b4" providerId="ADAL" clId="{D2DA8142-E873-492B-9587-E9091E5AC7B2}" dt="2023-10-29T01:49:01.104" v="2744" actId="20577"/>
        <pc:sldMkLst>
          <pc:docMk/>
          <pc:sldMk cId="1233360855" sldId="485"/>
        </pc:sldMkLst>
        <pc:spChg chg="mod">
          <ac:chgData name="DANIEL ARMANDO SALAZAR ALEMAN" userId="0131d2eb-9267-4f69-9fc7-6ece20f012b4" providerId="ADAL" clId="{D2DA8142-E873-492B-9587-E9091E5AC7B2}" dt="2023-10-28T23:10:28.420" v="1968" actId="20577"/>
          <ac:spMkLst>
            <pc:docMk/>
            <pc:sldMk cId="1233360855" sldId="485"/>
            <ac:spMk id="2" creationId="{5F9FE6E3-87D2-4709-833C-BDAA3443E854}"/>
          </ac:spMkLst>
        </pc:spChg>
        <pc:spChg chg="mod">
          <ac:chgData name="DANIEL ARMANDO SALAZAR ALEMAN" userId="0131d2eb-9267-4f69-9fc7-6ece20f012b4" providerId="ADAL" clId="{D2DA8142-E873-492B-9587-E9091E5AC7B2}" dt="2023-10-29T01:49:01.104" v="2744" actId="20577"/>
          <ac:spMkLst>
            <pc:docMk/>
            <pc:sldMk cId="1233360855" sldId="485"/>
            <ac:spMk id="5" creationId="{94466049-560B-B96A-1571-26784E6FA01D}"/>
          </ac:spMkLst>
        </pc:spChg>
        <pc:spChg chg="del mod">
          <ac:chgData name="DANIEL ARMANDO SALAZAR ALEMAN" userId="0131d2eb-9267-4f69-9fc7-6ece20f012b4" providerId="ADAL" clId="{D2DA8142-E873-492B-9587-E9091E5AC7B2}" dt="2023-10-26T21:57:22.246" v="870" actId="478"/>
          <ac:spMkLst>
            <pc:docMk/>
            <pc:sldMk cId="1233360855" sldId="485"/>
            <ac:spMk id="11" creationId="{6EAD3E39-BCA7-C270-39B6-827BC34E6FFE}"/>
          </ac:spMkLst>
        </pc:spChg>
        <pc:spChg chg="add mod">
          <ac:chgData name="DANIEL ARMANDO SALAZAR ALEMAN" userId="0131d2eb-9267-4f69-9fc7-6ece20f012b4" providerId="ADAL" clId="{D2DA8142-E873-492B-9587-E9091E5AC7B2}" dt="2023-10-27T04:26:14.836" v="1336" actId="11530"/>
          <ac:spMkLst>
            <pc:docMk/>
            <pc:sldMk cId="1233360855" sldId="485"/>
            <ac:spMk id="17" creationId="{F99AE5C0-562B-B457-F7DF-1D3218803154}"/>
          </ac:spMkLst>
        </pc:spChg>
        <pc:spChg chg="add mod">
          <ac:chgData name="DANIEL ARMANDO SALAZAR ALEMAN" userId="0131d2eb-9267-4f69-9fc7-6ece20f012b4" providerId="ADAL" clId="{D2DA8142-E873-492B-9587-E9091E5AC7B2}" dt="2023-10-27T04:26:14.836" v="1336" actId="11530"/>
          <ac:spMkLst>
            <pc:docMk/>
            <pc:sldMk cId="1233360855" sldId="485"/>
            <ac:spMk id="18" creationId="{C0DBBEAD-E989-E1BB-B24D-25E4D541C026}"/>
          </ac:spMkLst>
        </pc:spChg>
        <pc:spChg chg="add mod">
          <ac:chgData name="DANIEL ARMANDO SALAZAR ALEMAN" userId="0131d2eb-9267-4f69-9fc7-6ece20f012b4" providerId="ADAL" clId="{D2DA8142-E873-492B-9587-E9091E5AC7B2}" dt="2023-10-27T04:26:14.836" v="1336" actId="11530"/>
          <ac:spMkLst>
            <pc:docMk/>
            <pc:sldMk cId="1233360855" sldId="485"/>
            <ac:spMk id="19" creationId="{27178272-0E48-C7AD-475D-FE89B06EF29F}"/>
          </ac:spMkLst>
        </pc:spChg>
        <pc:spChg chg="add mod">
          <ac:chgData name="DANIEL ARMANDO SALAZAR ALEMAN" userId="0131d2eb-9267-4f69-9fc7-6ece20f012b4" providerId="ADAL" clId="{D2DA8142-E873-492B-9587-E9091E5AC7B2}" dt="2023-10-27T04:26:14.836" v="1336" actId="11530"/>
          <ac:spMkLst>
            <pc:docMk/>
            <pc:sldMk cId="1233360855" sldId="485"/>
            <ac:spMk id="20" creationId="{17FD668E-A53A-0DD6-665E-40B1A1A4240F}"/>
          </ac:spMkLst>
        </pc:spChg>
        <pc:picChg chg="del">
          <ac:chgData name="DANIEL ARMANDO SALAZAR ALEMAN" userId="0131d2eb-9267-4f69-9fc7-6ece20f012b4" providerId="ADAL" clId="{D2DA8142-E873-492B-9587-E9091E5AC7B2}" dt="2023-10-26T21:57:18.330" v="867" actId="478"/>
          <ac:picMkLst>
            <pc:docMk/>
            <pc:sldMk cId="1233360855" sldId="485"/>
            <ac:picMk id="3" creationId="{2A71C6DC-3CF8-65E4-2C77-71E0085EED9D}"/>
          </ac:picMkLst>
        </pc:picChg>
        <pc:picChg chg="add del mod modCrop">
          <ac:chgData name="DANIEL ARMANDO SALAZAR ALEMAN" userId="0131d2eb-9267-4f69-9fc7-6ece20f012b4" providerId="ADAL" clId="{D2DA8142-E873-492B-9587-E9091E5AC7B2}" dt="2023-10-27T04:15:37.080" v="1011" actId="478"/>
          <ac:picMkLst>
            <pc:docMk/>
            <pc:sldMk cId="1233360855" sldId="485"/>
            <ac:picMk id="4" creationId="{8C501E98-7995-DBBD-B2E2-DCFFD3E7041E}"/>
          </ac:picMkLst>
        </pc:picChg>
        <pc:picChg chg="del">
          <ac:chgData name="DANIEL ARMANDO SALAZAR ALEMAN" userId="0131d2eb-9267-4f69-9fc7-6ece20f012b4" providerId="ADAL" clId="{D2DA8142-E873-492B-9587-E9091E5AC7B2}" dt="2023-10-26T21:57:20.784" v="868" actId="478"/>
          <ac:picMkLst>
            <pc:docMk/>
            <pc:sldMk cId="1233360855" sldId="485"/>
            <ac:picMk id="4" creationId="{DF3DF85F-49C3-EB43-7291-55C3FD2E0A50}"/>
          </ac:picMkLst>
        </pc:picChg>
        <pc:picChg chg="add del mod modCrop">
          <ac:chgData name="DANIEL ARMANDO SALAZAR ALEMAN" userId="0131d2eb-9267-4f69-9fc7-6ece20f012b4" providerId="ADAL" clId="{D2DA8142-E873-492B-9587-E9091E5AC7B2}" dt="2023-10-27T04:19:54.646" v="1062" actId="478"/>
          <ac:picMkLst>
            <pc:docMk/>
            <pc:sldMk cId="1233360855" sldId="485"/>
            <ac:picMk id="7" creationId="{7919FBE4-3BA6-7A60-B909-5DA381B47A62}"/>
          </ac:picMkLst>
        </pc:picChg>
        <pc:picChg chg="add del mod modCrop">
          <ac:chgData name="DANIEL ARMANDO SALAZAR ALEMAN" userId="0131d2eb-9267-4f69-9fc7-6ece20f012b4" providerId="ADAL" clId="{D2DA8142-E873-492B-9587-E9091E5AC7B2}" dt="2023-10-27T04:19:55.538" v="1063" actId="478"/>
          <ac:picMkLst>
            <pc:docMk/>
            <pc:sldMk cId="1233360855" sldId="485"/>
            <ac:picMk id="10" creationId="{A335FB1A-343D-60AA-877A-14252C0CAD15}"/>
          </ac:picMkLst>
        </pc:picChg>
        <pc:picChg chg="add mod modCrop">
          <ac:chgData name="DANIEL ARMANDO SALAZAR ALEMAN" userId="0131d2eb-9267-4f69-9fc7-6ece20f012b4" providerId="ADAL" clId="{D2DA8142-E873-492B-9587-E9091E5AC7B2}" dt="2023-10-27T04:17:33.013" v="1028" actId="1076"/>
          <ac:picMkLst>
            <pc:docMk/>
            <pc:sldMk cId="1233360855" sldId="485"/>
            <ac:picMk id="12" creationId="{ED6C7931-5A0B-5E82-D0FF-A9A1302841C1}"/>
          </ac:picMkLst>
        </pc:picChg>
        <pc:picChg chg="add del mod">
          <ac:chgData name="DANIEL ARMANDO SALAZAR ALEMAN" userId="0131d2eb-9267-4f69-9fc7-6ece20f012b4" providerId="ADAL" clId="{D2DA8142-E873-492B-9587-E9091E5AC7B2}" dt="2023-10-27T04:18:01.823" v="1051" actId="478"/>
          <ac:picMkLst>
            <pc:docMk/>
            <pc:sldMk cId="1233360855" sldId="485"/>
            <ac:picMk id="14" creationId="{ED5CDFF1-4774-AE9A-D06C-B4C889AC67C2}"/>
          </ac:picMkLst>
        </pc:picChg>
        <pc:picChg chg="add mod modCrop">
          <ac:chgData name="DANIEL ARMANDO SALAZAR ALEMAN" userId="0131d2eb-9267-4f69-9fc7-6ece20f012b4" providerId="ADAL" clId="{D2DA8142-E873-492B-9587-E9091E5AC7B2}" dt="2023-10-27T04:28:51.930" v="1360" actId="12788"/>
          <ac:picMkLst>
            <pc:docMk/>
            <pc:sldMk cId="1233360855" sldId="485"/>
            <ac:picMk id="16" creationId="{3D321AAF-52E5-7FBA-058A-9CBAEC0ABB1B}"/>
          </ac:picMkLst>
        </pc:picChg>
      </pc:sldChg>
      <pc:sldChg chg="delSp add del setBg delDesignElem">
        <pc:chgData name="DANIEL ARMANDO SALAZAR ALEMAN" userId="0131d2eb-9267-4f69-9fc7-6ece20f012b4" providerId="ADAL" clId="{D2DA8142-E873-492B-9587-E9091E5AC7B2}" dt="2023-10-26T21:45:51.297" v="866" actId="47"/>
        <pc:sldMkLst>
          <pc:docMk/>
          <pc:sldMk cId="2592092523" sldId="486"/>
        </pc:sldMkLst>
        <pc:spChg chg="del">
          <ac:chgData name="DANIEL ARMANDO SALAZAR ALEMAN" userId="0131d2eb-9267-4f69-9fc7-6ece20f012b4" providerId="ADAL" clId="{D2DA8142-E873-492B-9587-E9091E5AC7B2}" dt="2023-10-26T21:36:15.659" v="760"/>
          <ac:spMkLst>
            <pc:docMk/>
            <pc:sldMk cId="2592092523" sldId="486"/>
            <ac:spMk id="75" creationId="{A8384FB5-9ADC-4DDC-881B-597D56F5B15D}"/>
          </ac:spMkLst>
        </pc:spChg>
        <pc:spChg chg="del">
          <ac:chgData name="DANIEL ARMANDO SALAZAR ALEMAN" userId="0131d2eb-9267-4f69-9fc7-6ece20f012b4" providerId="ADAL" clId="{D2DA8142-E873-492B-9587-E9091E5AC7B2}" dt="2023-10-26T21:36:15.659" v="760"/>
          <ac:spMkLst>
            <pc:docMk/>
            <pc:sldMk cId="2592092523" sldId="486"/>
            <ac:spMk id="76" creationId="{1199E1B1-A8C0-4FE8-A5A8-1CB41D69F857}"/>
          </ac:spMkLst>
        </pc:spChg>
        <pc:spChg chg="del">
          <ac:chgData name="DANIEL ARMANDO SALAZAR ALEMAN" userId="0131d2eb-9267-4f69-9fc7-6ece20f012b4" providerId="ADAL" clId="{D2DA8142-E873-492B-9587-E9091E5AC7B2}" dt="2023-10-26T21:36:15.659" v="760"/>
          <ac:spMkLst>
            <pc:docMk/>
            <pc:sldMk cId="2592092523" sldId="486"/>
            <ac:spMk id="77" creationId="{84A8DE83-DE75-4B41-9DB4-A7EC0B0DEC0B}"/>
          </ac:spMkLst>
        </pc:spChg>
        <pc:spChg chg="del">
          <ac:chgData name="DANIEL ARMANDO SALAZAR ALEMAN" userId="0131d2eb-9267-4f69-9fc7-6ece20f012b4" providerId="ADAL" clId="{D2DA8142-E873-492B-9587-E9091E5AC7B2}" dt="2023-10-26T21:36:15.659" v="760"/>
          <ac:spMkLst>
            <pc:docMk/>
            <pc:sldMk cId="2592092523" sldId="486"/>
            <ac:spMk id="78" creationId="{A7009A0A-BEF5-4EAC-AF15-E4F9F002E239}"/>
          </ac:spMkLst>
        </pc:spChg>
      </pc:sldChg>
      <pc:sldChg chg="addSp delSp modSp add del mod">
        <pc:chgData name="DANIEL ARMANDO SALAZAR ALEMAN" userId="0131d2eb-9267-4f69-9fc7-6ece20f012b4" providerId="ADAL" clId="{D2DA8142-E873-492B-9587-E9091E5AC7B2}" dt="2023-10-27T04:40:27.448" v="1375" actId="47"/>
        <pc:sldMkLst>
          <pc:docMk/>
          <pc:sldMk cId="3409376746" sldId="486"/>
        </pc:sldMkLst>
        <pc:picChg chg="add del mod">
          <ac:chgData name="DANIEL ARMANDO SALAZAR ALEMAN" userId="0131d2eb-9267-4f69-9fc7-6ece20f012b4" providerId="ADAL" clId="{D2DA8142-E873-492B-9587-E9091E5AC7B2}" dt="2023-10-27T04:27:24.434" v="1346" actId="21"/>
          <ac:picMkLst>
            <pc:docMk/>
            <pc:sldMk cId="3409376746" sldId="486"/>
            <ac:picMk id="4" creationId="{680E9431-E085-A98B-4255-F2DA443FAC07}"/>
          </ac:picMkLst>
        </pc:picChg>
        <pc:picChg chg="del">
          <ac:chgData name="DANIEL ARMANDO SALAZAR ALEMAN" userId="0131d2eb-9267-4f69-9fc7-6ece20f012b4" providerId="ADAL" clId="{D2DA8142-E873-492B-9587-E9091E5AC7B2}" dt="2023-10-27T04:18:10.344" v="1056" actId="478"/>
          <ac:picMkLst>
            <pc:docMk/>
            <pc:sldMk cId="3409376746" sldId="486"/>
            <ac:picMk id="7" creationId="{7919FBE4-3BA6-7A60-B909-5DA381B47A62}"/>
          </ac:picMkLst>
        </pc:picChg>
        <pc:picChg chg="del">
          <ac:chgData name="DANIEL ARMANDO SALAZAR ALEMAN" userId="0131d2eb-9267-4f69-9fc7-6ece20f012b4" providerId="ADAL" clId="{D2DA8142-E873-492B-9587-E9091E5AC7B2}" dt="2023-10-27T04:18:11.011" v="1057" actId="478"/>
          <ac:picMkLst>
            <pc:docMk/>
            <pc:sldMk cId="3409376746" sldId="486"/>
            <ac:picMk id="10" creationId="{A335FB1A-343D-60AA-877A-14252C0CAD15}"/>
          </ac:picMkLst>
        </pc:picChg>
      </pc:sldChg>
      <pc:sldChg chg="add del">
        <pc:chgData name="DANIEL ARMANDO SALAZAR ALEMAN" userId="0131d2eb-9267-4f69-9fc7-6ece20f012b4" providerId="ADAL" clId="{D2DA8142-E873-492B-9587-E9091E5AC7B2}" dt="2023-10-26T22:01:45.413" v="872" actId="47"/>
        <pc:sldMkLst>
          <pc:docMk/>
          <pc:sldMk cId="3552362778" sldId="486"/>
        </pc:sldMkLst>
      </pc:sldChg>
      <pc:sldChg chg="addSp delSp add del setBg delDesignElem">
        <pc:chgData name="DANIEL ARMANDO SALAZAR ALEMAN" userId="0131d2eb-9267-4f69-9fc7-6ece20f012b4" providerId="ADAL" clId="{D2DA8142-E873-492B-9587-E9091E5AC7B2}" dt="2023-10-27T04:18:06.329" v="1054"/>
        <pc:sldMkLst>
          <pc:docMk/>
          <pc:sldMk cId="4051540112" sldId="486"/>
        </pc:sldMkLst>
        <pc:spChg chg="add del">
          <ac:chgData name="DANIEL ARMANDO SALAZAR ALEMAN" userId="0131d2eb-9267-4f69-9fc7-6ece20f012b4" providerId="ADAL" clId="{D2DA8142-E873-492B-9587-E9091E5AC7B2}" dt="2023-10-27T04:18:06.329" v="1054"/>
          <ac:spMkLst>
            <pc:docMk/>
            <pc:sldMk cId="4051540112" sldId="486"/>
            <ac:spMk id="75" creationId="{A8384FB5-9ADC-4DDC-881B-597D56F5B15D}"/>
          </ac:spMkLst>
        </pc:spChg>
        <pc:spChg chg="add del">
          <ac:chgData name="DANIEL ARMANDO SALAZAR ALEMAN" userId="0131d2eb-9267-4f69-9fc7-6ece20f012b4" providerId="ADAL" clId="{D2DA8142-E873-492B-9587-E9091E5AC7B2}" dt="2023-10-27T04:18:06.329" v="1054"/>
          <ac:spMkLst>
            <pc:docMk/>
            <pc:sldMk cId="4051540112" sldId="486"/>
            <ac:spMk id="76" creationId="{1199E1B1-A8C0-4FE8-A5A8-1CB41D69F857}"/>
          </ac:spMkLst>
        </pc:spChg>
        <pc:spChg chg="add del">
          <ac:chgData name="DANIEL ARMANDO SALAZAR ALEMAN" userId="0131d2eb-9267-4f69-9fc7-6ece20f012b4" providerId="ADAL" clId="{D2DA8142-E873-492B-9587-E9091E5AC7B2}" dt="2023-10-27T04:18:06.329" v="1054"/>
          <ac:spMkLst>
            <pc:docMk/>
            <pc:sldMk cId="4051540112" sldId="486"/>
            <ac:spMk id="77" creationId="{84A8DE83-DE75-4B41-9DB4-A7EC0B0DEC0B}"/>
          </ac:spMkLst>
        </pc:spChg>
        <pc:spChg chg="add del">
          <ac:chgData name="DANIEL ARMANDO SALAZAR ALEMAN" userId="0131d2eb-9267-4f69-9fc7-6ece20f012b4" providerId="ADAL" clId="{D2DA8142-E873-492B-9587-E9091E5AC7B2}" dt="2023-10-27T04:18:06.329" v="1054"/>
          <ac:spMkLst>
            <pc:docMk/>
            <pc:sldMk cId="4051540112" sldId="486"/>
            <ac:spMk id="78" creationId="{A7009A0A-BEF5-4EAC-AF15-E4F9F002E239}"/>
          </ac:spMkLst>
        </pc:spChg>
      </pc:sldChg>
      <pc:sldChg chg="addSp delSp modSp add mod">
        <pc:chgData name="DANIEL ARMANDO SALAZAR ALEMAN" userId="0131d2eb-9267-4f69-9fc7-6ece20f012b4" providerId="ADAL" clId="{D2DA8142-E873-492B-9587-E9091E5AC7B2}" dt="2023-10-29T01:49:05.015" v="2747" actId="20577"/>
        <pc:sldMkLst>
          <pc:docMk/>
          <pc:sldMk cId="2488251225" sldId="487"/>
        </pc:sldMkLst>
        <pc:spChg chg="mod">
          <ac:chgData name="DANIEL ARMANDO SALAZAR ALEMAN" userId="0131d2eb-9267-4f69-9fc7-6ece20f012b4" providerId="ADAL" clId="{D2DA8142-E873-492B-9587-E9091E5AC7B2}" dt="2023-10-28T23:12:04.140" v="1991"/>
          <ac:spMkLst>
            <pc:docMk/>
            <pc:sldMk cId="2488251225" sldId="487"/>
            <ac:spMk id="2" creationId="{5F9FE6E3-87D2-4709-833C-BDAA3443E854}"/>
          </ac:spMkLst>
        </pc:spChg>
        <pc:spChg chg="mod">
          <ac:chgData name="DANIEL ARMANDO SALAZAR ALEMAN" userId="0131d2eb-9267-4f69-9fc7-6ece20f012b4" providerId="ADAL" clId="{D2DA8142-E873-492B-9587-E9091E5AC7B2}" dt="2023-10-29T01:49:05.015" v="2747" actId="20577"/>
          <ac:spMkLst>
            <pc:docMk/>
            <pc:sldMk cId="2488251225" sldId="487"/>
            <ac:spMk id="5" creationId="{94466049-560B-B96A-1571-26784E6FA01D}"/>
          </ac:spMkLst>
        </pc:spChg>
        <pc:picChg chg="add mod modCrop">
          <ac:chgData name="DANIEL ARMANDO SALAZAR ALEMAN" userId="0131d2eb-9267-4f69-9fc7-6ece20f012b4" providerId="ADAL" clId="{D2DA8142-E873-492B-9587-E9091E5AC7B2}" dt="2023-10-27T04:29:35.407" v="1363" actId="1036"/>
          <ac:picMkLst>
            <pc:docMk/>
            <pc:sldMk cId="2488251225" sldId="487"/>
            <ac:picMk id="3" creationId="{44CB7084-7F90-7288-BAE6-9F1B90DDE4B0}"/>
          </ac:picMkLst>
        </pc:picChg>
        <pc:picChg chg="del">
          <ac:chgData name="DANIEL ARMANDO SALAZAR ALEMAN" userId="0131d2eb-9267-4f69-9fc7-6ece20f012b4" providerId="ADAL" clId="{D2DA8142-E873-492B-9587-E9091E5AC7B2}" dt="2023-10-27T04:28:01.636" v="1355" actId="478"/>
          <ac:picMkLst>
            <pc:docMk/>
            <pc:sldMk cId="2488251225" sldId="487"/>
            <ac:picMk id="16" creationId="{3D321AAF-52E5-7FBA-058A-9CBAEC0ABB1B}"/>
          </ac:picMkLst>
        </pc:picChg>
      </pc:sldChg>
      <pc:sldChg chg="addSp delSp add del setBg delDesignElem">
        <pc:chgData name="DANIEL ARMANDO SALAZAR ALEMAN" userId="0131d2eb-9267-4f69-9fc7-6ece20f012b4" providerId="ADAL" clId="{D2DA8142-E873-492B-9587-E9091E5AC7B2}" dt="2023-10-27T04:27:12.166" v="1344"/>
        <pc:sldMkLst>
          <pc:docMk/>
          <pc:sldMk cId="3070785164" sldId="487"/>
        </pc:sldMkLst>
        <pc:spChg chg="add del">
          <ac:chgData name="DANIEL ARMANDO SALAZAR ALEMAN" userId="0131d2eb-9267-4f69-9fc7-6ece20f012b4" providerId="ADAL" clId="{D2DA8142-E873-492B-9587-E9091E5AC7B2}" dt="2023-10-27T04:27:12.166" v="1344"/>
          <ac:spMkLst>
            <pc:docMk/>
            <pc:sldMk cId="3070785164" sldId="487"/>
            <ac:spMk id="75" creationId="{A8384FB5-9ADC-4DDC-881B-597D56F5B15D}"/>
          </ac:spMkLst>
        </pc:spChg>
        <pc:spChg chg="add del">
          <ac:chgData name="DANIEL ARMANDO SALAZAR ALEMAN" userId="0131d2eb-9267-4f69-9fc7-6ece20f012b4" providerId="ADAL" clId="{D2DA8142-E873-492B-9587-E9091E5AC7B2}" dt="2023-10-27T04:27:12.166" v="1344"/>
          <ac:spMkLst>
            <pc:docMk/>
            <pc:sldMk cId="3070785164" sldId="487"/>
            <ac:spMk id="76" creationId="{1199E1B1-A8C0-4FE8-A5A8-1CB41D69F857}"/>
          </ac:spMkLst>
        </pc:spChg>
        <pc:spChg chg="add del">
          <ac:chgData name="DANIEL ARMANDO SALAZAR ALEMAN" userId="0131d2eb-9267-4f69-9fc7-6ece20f012b4" providerId="ADAL" clId="{D2DA8142-E873-492B-9587-E9091E5AC7B2}" dt="2023-10-27T04:27:12.166" v="1344"/>
          <ac:spMkLst>
            <pc:docMk/>
            <pc:sldMk cId="3070785164" sldId="487"/>
            <ac:spMk id="77" creationId="{84A8DE83-DE75-4B41-9DB4-A7EC0B0DEC0B}"/>
          </ac:spMkLst>
        </pc:spChg>
        <pc:spChg chg="add del">
          <ac:chgData name="DANIEL ARMANDO SALAZAR ALEMAN" userId="0131d2eb-9267-4f69-9fc7-6ece20f012b4" providerId="ADAL" clId="{D2DA8142-E873-492B-9587-E9091E5AC7B2}" dt="2023-10-27T04:27:12.166" v="1344"/>
          <ac:spMkLst>
            <pc:docMk/>
            <pc:sldMk cId="3070785164" sldId="487"/>
            <ac:spMk id="78" creationId="{A7009A0A-BEF5-4EAC-AF15-E4F9F002E239}"/>
          </ac:spMkLst>
        </pc:spChg>
      </pc:sldChg>
      <pc:sldChg chg="addSp delSp add del setBg delDesignElem">
        <pc:chgData name="DANIEL ARMANDO SALAZAR ALEMAN" userId="0131d2eb-9267-4f69-9fc7-6ece20f012b4" providerId="ADAL" clId="{D2DA8142-E873-492B-9587-E9091E5AC7B2}" dt="2023-10-27T05:53:34.103" v="1824"/>
        <pc:sldMkLst>
          <pc:docMk/>
          <pc:sldMk cId="1258541514" sldId="488"/>
        </pc:sldMkLst>
        <pc:spChg chg="add del">
          <ac:chgData name="DANIEL ARMANDO SALAZAR ALEMAN" userId="0131d2eb-9267-4f69-9fc7-6ece20f012b4" providerId="ADAL" clId="{D2DA8142-E873-492B-9587-E9091E5AC7B2}" dt="2023-10-27T05:53:34.103" v="1824"/>
          <ac:spMkLst>
            <pc:docMk/>
            <pc:sldMk cId="1258541514" sldId="488"/>
            <ac:spMk id="5" creationId="{6F5A5072-7B47-4D32-B52A-4EBBF590B8A5}"/>
          </ac:spMkLst>
        </pc:spChg>
        <pc:spChg chg="add del">
          <ac:chgData name="DANIEL ARMANDO SALAZAR ALEMAN" userId="0131d2eb-9267-4f69-9fc7-6ece20f012b4" providerId="ADAL" clId="{D2DA8142-E873-492B-9587-E9091E5AC7B2}" dt="2023-10-27T05:53:34.103" v="1824"/>
          <ac:spMkLst>
            <pc:docMk/>
            <pc:sldMk cId="1258541514" sldId="488"/>
            <ac:spMk id="6" creationId="{9715DAF0-AE1B-46C9-8A6B-DB2AA05AB91D}"/>
          </ac:spMkLst>
        </pc:spChg>
        <pc:spChg chg="add del">
          <ac:chgData name="DANIEL ARMANDO SALAZAR ALEMAN" userId="0131d2eb-9267-4f69-9fc7-6ece20f012b4" providerId="ADAL" clId="{D2DA8142-E873-492B-9587-E9091E5AC7B2}" dt="2023-10-27T05:53:34.103" v="1824"/>
          <ac:spMkLst>
            <pc:docMk/>
            <pc:sldMk cId="1258541514" sldId="488"/>
            <ac:spMk id="7" creationId="{6016219D-510E-4184-9090-6D5578A87BD1}"/>
          </ac:spMkLst>
        </pc:spChg>
        <pc:spChg chg="add del">
          <ac:chgData name="DANIEL ARMANDO SALAZAR ALEMAN" userId="0131d2eb-9267-4f69-9fc7-6ece20f012b4" providerId="ADAL" clId="{D2DA8142-E873-492B-9587-E9091E5AC7B2}" dt="2023-10-27T05:53:34.103" v="1824"/>
          <ac:spMkLst>
            <pc:docMk/>
            <pc:sldMk cId="1258541514" sldId="488"/>
            <ac:spMk id="9" creationId="{AFF4A713-7B75-4B21-90D7-5AB19547C728}"/>
          </ac:spMkLst>
        </pc:spChg>
        <pc:spChg chg="add del">
          <ac:chgData name="DANIEL ARMANDO SALAZAR ALEMAN" userId="0131d2eb-9267-4f69-9fc7-6ece20f012b4" providerId="ADAL" clId="{D2DA8142-E873-492B-9587-E9091E5AC7B2}" dt="2023-10-27T05:53:34.103" v="1824"/>
          <ac:spMkLst>
            <pc:docMk/>
            <pc:sldMk cId="1258541514" sldId="488"/>
            <ac:spMk id="16" creationId="{DC631C0B-6DA6-4E57-8231-CE32B3434A7E}"/>
          </ac:spMkLst>
        </pc:spChg>
        <pc:spChg chg="add del">
          <ac:chgData name="DANIEL ARMANDO SALAZAR ALEMAN" userId="0131d2eb-9267-4f69-9fc7-6ece20f012b4" providerId="ADAL" clId="{D2DA8142-E873-492B-9587-E9091E5AC7B2}" dt="2023-10-27T05:53:34.103" v="1824"/>
          <ac:spMkLst>
            <pc:docMk/>
            <pc:sldMk cId="1258541514" sldId="488"/>
            <ac:spMk id="18" creationId="{C29501E6-A978-4A61-9689-9085AF97A53A}"/>
          </ac:spMkLst>
        </pc:spChg>
      </pc:sldChg>
      <pc:sldChg chg="add">
        <pc:chgData name="DANIEL ARMANDO SALAZAR ALEMAN" userId="0131d2eb-9267-4f69-9fc7-6ece20f012b4" providerId="ADAL" clId="{D2DA8142-E873-492B-9587-E9091E5AC7B2}" dt="2023-10-27T05:53:34.136" v="1825"/>
        <pc:sldMkLst>
          <pc:docMk/>
          <pc:sldMk cId="3180295631" sldId="488"/>
        </pc:sldMkLst>
      </pc:sldChg>
    </pc:docChg>
  </pc:docChgLst>
  <pc:docChgLst>
    <pc:chgData name="DANIEL ARMANDO SALAZAR ALEMAN" userId="0131d2eb-9267-4f69-9fc7-6ece20f012b4" providerId="ADAL" clId="{092BD6C4-464E-459F-A821-D586DBCD24EA}"/>
    <pc:docChg chg="custSel addSld delSld modSld">
      <pc:chgData name="DANIEL ARMANDO SALAZAR ALEMAN" userId="0131d2eb-9267-4f69-9fc7-6ece20f012b4" providerId="ADAL" clId="{092BD6C4-464E-459F-A821-D586DBCD24EA}" dt="2023-05-29T16:09:03.272" v="397" actId="20577"/>
      <pc:docMkLst>
        <pc:docMk/>
      </pc:docMkLst>
      <pc:sldChg chg="modSp mod">
        <pc:chgData name="DANIEL ARMANDO SALAZAR ALEMAN" userId="0131d2eb-9267-4f69-9fc7-6ece20f012b4" providerId="ADAL" clId="{092BD6C4-464E-459F-A821-D586DBCD24EA}" dt="2023-05-29T16:08:45.971" v="392" actId="20577"/>
        <pc:sldMkLst>
          <pc:docMk/>
          <pc:sldMk cId="3091111012" sldId="348"/>
        </pc:sldMkLst>
        <pc:spChg chg="mod">
          <ac:chgData name="DANIEL ARMANDO SALAZAR ALEMAN" userId="0131d2eb-9267-4f69-9fc7-6ece20f012b4" providerId="ADAL" clId="{092BD6C4-464E-459F-A821-D586DBCD24EA}" dt="2023-05-29T16:08:45.971" v="392" actId="20577"/>
          <ac:spMkLst>
            <pc:docMk/>
            <pc:sldMk cId="3091111012" sldId="348"/>
            <ac:spMk id="2" creationId="{5F9FE6E3-87D2-4709-833C-BDAA3443E854}"/>
          </ac:spMkLst>
        </pc:spChg>
      </pc:sldChg>
      <pc:sldChg chg="addSp delSp add del setBg delDesignElem">
        <pc:chgData name="DANIEL ARMANDO SALAZAR ALEMAN" userId="0131d2eb-9267-4f69-9fc7-6ece20f012b4" providerId="ADAL" clId="{092BD6C4-464E-459F-A821-D586DBCD24EA}" dt="2023-05-29T15:09:00.969" v="8"/>
        <pc:sldMkLst>
          <pc:docMk/>
          <pc:sldMk cId="3578577915" sldId="377"/>
        </pc:sldMkLst>
        <pc:spChg chg="add del">
          <ac:chgData name="DANIEL ARMANDO SALAZAR ALEMAN" userId="0131d2eb-9267-4f69-9fc7-6ece20f012b4" providerId="ADAL" clId="{092BD6C4-464E-459F-A821-D586DBCD24EA}" dt="2023-05-29T15:09:00.907" v="7"/>
          <ac:spMkLst>
            <pc:docMk/>
            <pc:sldMk cId="3578577915" sldId="377"/>
            <ac:spMk id="75" creationId="{A8384FB5-9ADC-4DDC-881B-597D56F5B15D}"/>
          </ac:spMkLst>
        </pc:spChg>
        <pc:spChg chg="add del">
          <ac:chgData name="DANIEL ARMANDO SALAZAR ALEMAN" userId="0131d2eb-9267-4f69-9fc7-6ece20f012b4" providerId="ADAL" clId="{092BD6C4-464E-459F-A821-D586DBCD24EA}" dt="2023-05-29T15:09:00.907" v="7"/>
          <ac:spMkLst>
            <pc:docMk/>
            <pc:sldMk cId="3578577915" sldId="377"/>
            <ac:spMk id="76" creationId="{1199E1B1-A8C0-4FE8-A5A8-1CB41D69F857}"/>
          </ac:spMkLst>
        </pc:spChg>
        <pc:spChg chg="add del">
          <ac:chgData name="DANIEL ARMANDO SALAZAR ALEMAN" userId="0131d2eb-9267-4f69-9fc7-6ece20f012b4" providerId="ADAL" clId="{092BD6C4-464E-459F-A821-D586DBCD24EA}" dt="2023-05-29T15:09:00.907" v="7"/>
          <ac:spMkLst>
            <pc:docMk/>
            <pc:sldMk cId="3578577915" sldId="377"/>
            <ac:spMk id="77" creationId="{84A8DE83-DE75-4B41-9DB4-A7EC0B0DEC0B}"/>
          </ac:spMkLst>
        </pc:spChg>
        <pc:spChg chg="add del">
          <ac:chgData name="DANIEL ARMANDO SALAZAR ALEMAN" userId="0131d2eb-9267-4f69-9fc7-6ece20f012b4" providerId="ADAL" clId="{092BD6C4-464E-459F-A821-D586DBCD24EA}" dt="2023-05-29T15:09:00.907" v="7"/>
          <ac:spMkLst>
            <pc:docMk/>
            <pc:sldMk cId="3578577915" sldId="377"/>
            <ac:spMk id="78" creationId="{A7009A0A-BEF5-4EAC-AF15-E4F9F002E239}"/>
          </ac:spMkLst>
        </pc:spChg>
      </pc:sldChg>
      <pc:sldChg chg="addSp delSp add del setBg delDesignElem">
        <pc:chgData name="DANIEL ARMANDO SALAZAR ALEMAN" userId="0131d2eb-9267-4f69-9fc7-6ece20f012b4" providerId="ADAL" clId="{092BD6C4-464E-459F-A821-D586DBCD24EA}" dt="2023-05-29T15:09:00.969" v="8"/>
        <pc:sldMkLst>
          <pc:docMk/>
          <pc:sldMk cId="616226255" sldId="378"/>
        </pc:sldMkLst>
        <pc:spChg chg="add del">
          <ac:chgData name="DANIEL ARMANDO SALAZAR ALEMAN" userId="0131d2eb-9267-4f69-9fc7-6ece20f012b4" providerId="ADAL" clId="{092BD6C4-464E-459F-A821-D586DBCD24EA}" dt="2023-05-29T15:09:00.907" v="7"/>
          <ac:spMkLst>
            <pc:docMk/>
            <pc:sldMk cId="616226255" sldId="378"/>
            <ac:spMk id="75" creationId="{A8384FB5-9ADC-4DDC-881B-597D56F5B15D}"/>
          </ac:spMkLst>
        </pc:spChg>
        <pc:spChg chg="add del">
          <ac:chgData name="DANIEL ARMANDO SALAZAR ALEMAN" userId="0131d2eb-9267-4f69-9fc7-6ece20f012b4" providerId="ADAL" clId="{092BD6C4-464E-459F-A821-D586DBCD24EA}" dt="2023-05-29T15:09:00.907" v="7"/>
          <ac:spMkLst>
            <pc:docMk/>
            <pc:sldMk cId="616226255" sldId="378"/>
            <ac:spMk id="76" creationId="{1199E1B1-A8C0-4FE8-A5A8-1CB41D69F857}"/>
          </ac:spMkLst>
        </pc:spChg>
        <pc:spChg chg="add del">
          <ac:chgData name="DANIEL ARMANDO SALAZAR ALEMAN" userId="0131d2eb-9267-4f69-9fc7-6ece20f012b4" providerId="ADAL" clId="{092BD6C4-464E-459F-A821-D586DBCD24EA}" dt="2023-05-29T15:09:00.907" v="7"/>
          <ac:spMkLst>
            <pc:docMk/>
            <pc:sldMk cId="616226255" sldId="378"/>
            <ac:spMk id="77" creationId="{84A8DE83-DE75-4B41-9DB4-A7EC0B0DEC0B}"/>
          </ac:spMkLst>
        </pc:spChg>
        <pc:spChg chg="add del">
          <ac:chgData name="DANIEL ARMANDO SALAZAR ALEMAN" userId="0131d2eb-9267-4f69-9fc7-6ece20f012b4" providerId="ADAL" clId="{092BD6C4-464E-459F-A821-D586DBCD24EA}" dt="2023-05-29T15:09:00.907" v="7"/>
          <ac:spMkLst>
            <pc:docMk/>
            <pc:sldMk cId="616226255" sldId="378"/>
            <ac:spMk id="78" creationId="{A7009A0A-BEF5-4EAC-AF15-E4F9F002E239}"/>
          </ac:spMkLst>
        </pc:spChg>
      </pc:sldChg>
      <pc:sldChg chg="addSp delSp add del setBg delDesignElem">
        <pc:chgData name="DANIEL ARMANDO SALAZAR ALEMAN" userId="0131d2eb-9267-4f69-9fc7-6ece20f012b4" providerId="ADAL" clId="{092BD6C4-464E-459F-A821-D586DBCD24EA}" dt="2023-05-29T15:09:00.969" v="8"/>
        <pc:sldMkLst>
          <pc:docMk/>
          <pc:sldMk cId="2334022829" sldId="379"/>
        </pc:sldMkLst>
        <pc:spChg chg="add del">
          <ac:chgData name="DANIEL ARMANDO SALAZAR ALEMAN" userId="0131d2eb-9267-4f69-9fc7-6ece20f012b4" providerId="ADAL" clId="{092BD6C4-464E-459F-A821-D586DBCD24EA}" dt="2023-05-29T15:09:00.907" v="7"/>
          <ac:spMkLst>
            <pc:docMk/>
            <pc:sldMk cId="2334022829" sldId="379"/>
            <ac:spMk id="75" creationId="{A8384FB5-9ADC-4DDC-881B-597D56F5B15D}"/>
          </ac:spMkLst>
        </pc:spChg>
        <pc:spChg chg="add del">
          <ac:chgData name="DANIEL ARMANDO SALAZAR ALEMAN" userId="0131d2eb-9267-4f69-9fc7-6ece20f012b4" providerId="ADAL" clId="{092BD6C4-464E-459F-A821-D586DBCD24EA}" dt="2023-05-29T15:09:00.907" v="7"/>
          <ac:spMkLst>
            <pc:docMk/>
            <pc:sldMk cId="2334022829" sldId="379"/>
            <ac:spMk id="76" creationId="{1199E1B1-A8C0-4FE8-A5A8-1CB41D69F857}"/>
          </ac:spMkLst>
        </pc:spChg>
        <pc:spChg chg="add del">
          <ac:chgData name="DANIEL ARMANDO SALAZAR ALEMAN" userId="0131d2eb-9267-4f69-9fc7-6ece20f012b4" providerId="ADAL" clId="{092BD6C4-464E-459F-A821-D586DBCD24EA}" dt="2023-05-29T15:09:00.907" v="7"/>
          <ac:spMkLst>
            <pc:docMk/>
            <pc:sldMk cId="2334022829" sldId="379"/>
            <ac:spMk id="77" creationId="{84A8DE83-DE75-4B41-9DB4-A7EC0B0DEC0B}"/>
          </ac:spMkLst>
        </pc:spChg>
        <pc:spChg chg="add del">
          <ac:chgData name="DANIEL ARMANDO SALAZAR ALEMAN" userId="0131d2eb-9267-4f69-9fc7-6ece20f012b4" providerId="ADAL" clId="{092BD6C4-464E-459F-A821-D586DBCD24EA}" dt="2023-05-29T15:09:00.907" v="7"/>
          <ac:spMkLst>
            <pc:docMk/>
            <pc:sldMk cId="2334022829" sldId="379"/>
            <ac:spMk id="78" creationId="{A7009A0A-BEF5-4EAC-AF15-E4F9F002E239}"/>
          </ac:spMkLst>
        </pc:spChg>
      </pc:sldChg>
      <pc:sldChg chg="addSp delSp add del setBg delDesignElem">
        <pc:chgData name="DANIEL ARMANDO SALAZAR ALEMAN" userId="0131d2eb-9267-4f69-9fc7-6ece20f012b4" providerId="ADAL" clId="{092BD6C4-464E-459F-A821-D586DBCD24EA}" dt="2023-05-29T15:09:00.969" v="8"/>
        <pc:sldMkLst>
          <pc:docMk/>
          <pc:sldMk cId="3714162692" sldId="380"/>
        </pc:sldMkLst>
        <pc:spChg chg="add del">
          <ac:chgData name="DANIEL ARMANDO SALAZAR ALEMAN" userId="0131d2eb-9267-4f69-9fc7-6ece20f012b4" providerId="ADAL" clId="{092BD6C4-464E-459F-A821-D586DBCD24EA}" dt="2023-05-29T15:09:00.907" v="7"/>
          <ac:spMkLst>
            <pc:docMk/>
            <pc:sldMk cId="3714162692" sldId="380"/>
            <ac:spMk id="75" creationId="{A8384FB5-9ADC-4DDC-881B-597D56F5B15D}"/>
          </ac:spMkLst>
        </pc:spChg>
        <pc:spChg chg="add del">
          <ac:chgData name="DANIEL ARMANDO SALAZAR ALEMAN" userId="0131d2eb-9267-4f69-9fc7-6ece20f012b4" providerId="ADAL" clId="{092BD6C4-464E-459F-A821-D586DBCD24EA}" dt="2023-05-29T15:09:00.907" v="7"/>
          <ac:spMkLst>
            <pc:docMk/>
            <pc:sldMk cId="3714162692" sldId="380"/>
            <ac:spMk id="76" creationId="{1199E1B1-A8C0-4FE8-A5A8-1CB41D69F857}"/>
          </ac:spMkLst>
        </pc:spChg>
        <pc:spChg chg="add del">
          <ac:chgData name="DANIEL ARMANDO SALAZAR ALEMAN" userId="0131d2eb-9267-4f69-9fc7-6ece20f012b4" providerId="ADAL" clId="{092BD6C4-464E-459F-A821-D586DBCD24EA}" dt="2023-05-29T15:09:00.907" v="7"/>
          <ac:spMkLst>
            <pc:docMk/>
            <pc:sldMk cId="3714162692" sldId="380"/>
            <ac:spMk id="77" creationId="{84A8DE83-DE75-4B41-9DB4-A7EC0B0DEC0B}"/>
          </ac:spMkLst>
        </pc:spChg>
        <pc:spChg chg="add del">
          <ac:chgData name="DANIEL ARMANDO SALAZAR ALEMAN" userId="0131d2eb-9267-4f69-9fc7-6ece20f012b4" providerId="ADAL" clId="{092BD6C4-464E-459F-A821-D586DBCD24EA}" dt="2023-05-29T15:09:00.907" v="7"/>
          <ac:spMkLst>
            <pc:docMk/>
            <pc:sldMk cId="3714162692" sldId="380"/>
            <ac:spMk id="78" creationId="{A7009A0A-BEF5-4EAC-AF15-E4F9F002E239}"/>
          </ac:spMkLst>
        </pc:spChg>
      </pc:sldChg>
      <pc:sldChg chg="modSp mod">
        <pc:chgData name="DANIEL ARMANDO SALAZAR ALEMAN" userId="0131d2eb-9267-4f69-9fc7-6ece20f012b4" providerId="ADAL" clId="{092BD6C4-464E-459F-A821-D586DBCD24EA}" dt="2023-05-29T16:08:56.519" v="395" actId="27636"/>
        <pc:sldMkLst>
          <pc:docMk/>
          <pc:sldMk cId="2627970498" sldId="414"/>
        </pc:sldMkLst>
        <pc:spChg chg="mod">
          <ac:chgData name="DANIEL ARMANDO SALAZAR ALEMAN" userId="0131d2eb-9267-4f69-9fc7-6ece20f012b4" providerId="ADAL" clId="{092BD6C4-464E-459F-A821-D586DBCD24EA}" dt="2023-05-29T16:08:56.519" v="395" actId="27636"/>
          <ac:spMkLst>
            <pc:docMk/>
            <pc:sldMk cId="2627970498" sldId="414"/>
            <ac:spMk id="9" creationId="{B123012C-18F9-459D-A9B5-9A87DC7AEA39}"/>
          </ac:spMkLst>
        </pc:spChg>
      </pc:sldChg>
      <pc:sldChg chg="modSp mod">
        <pc:chgData name="DANIEL ARMANDO SALAZAR ALEMAN" userId="0131d2eb-9267-4f69-9fc7-6ece20f012b4" providerId="ADAL" clId="{092BD6C4-464E-459F-A821-D586DBCD24EA}" dt="2023-05-29T16:09:03.272" v="397" actId="20577"/>
        <pc:sldMkLst>
          <pc:docMk/>
          <pc:sldMk cId="1768075357" sldId="415"/>
        </pc:sldMkLst>
        <pc:spChg chg="mod">
          <ac:chgData name="DANIEL ARMANDO SALAZAR ALEMAN" userId="0131d2eb-9267-4f69-9fc7-6ece20f012b4" providerId="ADAL" clId="{092BD6C4-464E-459F-A821-D586DBCD24EA}" dt="2023-05-29T16:09:03.272" v="397" actId="20577"/>
          <ac:spMkLst>
            <pc:docMk/>
            <pc:sldMk cId="1768075357" sldId="415"/>
            <ac:spMk id="2" creationId="{5F9FE6E3-87D2-4709-833C-BDAA3443E854}"/>
          </ac:spMkLst>
        </pc:spChg>
      </pc:sldChg>
      <pc:sldChg chg="del">
        <pc:chgData name="DANIEL ARMANDO SALAZAR ALEMAN" userId="0131d2eb-9267-4f69-9fc7-6ece20f012b4" providerId="ADAL" clId="{092BD6C4-464E-459F-A821-D586DBCD24EA}" dt="2023-05-29T15:07:59.772" v="0" actId="2696"/>
        <pc:sldMkLst>
          <pc:docMk/>
          <pc:sldMk cId="4201949001" sldId="417"/>
        </pc:sldMkLst>
      </pc:sldChg>
      <pc:sldChg chg="add">
        <pc:chgData name="DANIEL ARMANDO SALAZAR ALEMAN" userId="0131d2eb-9267-4f69-9fc7-6ece20f012b4" providerId="ADAL" clId="{092BD6C4-464E-459F-A821-D586DBCD24EA}" dt="2023-05-29T15:08:02.656" v="1"/>
        <pc:sldMkLst>
          <pc:docMk/>
          <pc:sldMk cId="4237242230" sldId="417"/>
        </pc:sldMkLst>
      </pc:sldChg>
      <pc:sldChg chg="del">
        <pc:chgData name="DANIEL ARMANDO SALAZAR ALEMAN" userId="0131d2eb-9267-4f69-9fc7-6ece20f012b4" providerId="ADAL" clId="{092BD6C4-464E-459F-A821-D586DBCD24EA}" dt="2023-05-29T15:07:59.772" v="0" actId="2696"/>
        <pc:sldMkLst>
          <pc:docMk/>
          <pc:sldMk cId="2220972186" sldId="418"/>
        </pc:sldMkLst>
      </pc:sldChg>
      <pc:sldChg chg="add">
        <pc:chgData name="DANIEL ARMANDO SALAZAR ALEMAN" userId="0131d2eb-9267-4f69-9fc7-6ece20f012b4" providerId="ADAL" clId="{092BD6C4-464E-459F-A821-D586DBCD24EA}" dt="2023-05-29T15:08:02.656" v="1"/>
        <pc:sldMkLst>
          <pc:docMk/>
          <pc:sldMk cId="3624885919" sldId="418"/>
        </pc:sldMkLst>
      </pc:sldChg>
      <pc:sldChg chg="del">
        <pc:chgData name="DANIEL ARMANDO SALAZAR ALEMAN" userId="0131d2eb-9267-4f69-9fc7-6ece20f012b4" providerId="ADAL" clId="{092BD6C4-464E-459F-A821-D586DBCD24EA}" dt="2023-05-29T15:07:59.772" v="0" actId="2696"/>
        <pc:sldMkLst>
          <pc:docMk/>
          <pc:sldMk cId="2601559449" sldId="419"/>
        </pc:sldMkLst>
      </pc:sldChg>
      <pc:sldChg chg="add">
        <pc:chgData name="DANIEL ARMANDO SALAZAR ALEMAN" userId="0131d2eb-9267-4f69-9fc7-6ece20f012b4" providerId="ADAL" clId="{092BD6C4-464E-459F-A821-D586DBCD24EA}" dt="2023-05-29T15:08:02.656" v="1"/>
        <pc:sldMkLst>
          <pc:docMk/>
          <pc:sldMk cId="2748537726" sldId="419"/>
        </pc:sldMkLst>
      </pc:sldChg>
      <pc:sldChg chg="del">
        <pc:chgData name="DANIEL ARMANDO SALAZAR ALEMAN" userId="0131d2eb-9267-4f69-9fc7-6ece20f012b4" providerId="ADAL" clId="{092BD6C4-464E-459F-A821-D586DBCD24EA}" dt="2023-05-29T15:07:59.772" v="0" actId="2696"/>
        <pc:sldMkLst>
          <pc:docMk/>
          <pc:sldMk cId="14136521" sldId="420"/>
        </pc:sldMkLst>
      </pc:sldChg>
      <pc:sldChg chg="add">
        <pc:chgData name="DANIEL ARMANDO SALAZAR ALEMAN" userId="0131d2eb-9267-4f69-9fc7-6ece20f012b4" providerId="ADAL" clId="{092BD6C4-464E-459F-A821-D586DBCD24EA}" dt="2023-05-29T15:08:02.656" v="1"/>
        <pc:sldMkLst>
          <pc:docMk/>
          <pc:sldMk cId="1222157667" sldId="420"/>
        </pc:sldMkLst>
      </pc:sldChg>
      <pc:sldChg chg="add">
        <pc:chgData name="DANIEL ARMANDO SALAZAR ALEMAN" userId="0131d2eb-9267-4f69-9fc7-6ece20f012b4" providerId="ADAL" clId="{092BD6C4-464E-459F-A821-D586DBCD24EA}" dt="2023-05-29T15:08:02.656" v="1"/>
        <pc:sldMkLst>
          <pc:docMk/>
          <pc:sldMk cId="2762917574" sldId="421"/>
        </pc:sldMkLst>
      </pc:sldChg>
      <pc:sldChg chg="del">
        <pc:chgData name="DANIEL ARMANDO SALAZAR ALEMAN" userId="0131d2eb-9267-4f69-9fc7-6ece20f012b4" providerId="ADAL" clId="{092BD6C4-464E-459F-A821-D586DBCD24EA}" dt="2023-05-29T15:07:59.772" v="0" actId="2696"/>
        <pc:sldMkLst>
          <pc:docMk/>
          <pc:sldMk cId="3116088088" sldId="421"/>
        </pc:sldMkLst>
      </pc:sldChg>
      <pc:sldChg chg="add">
        <pc:chgData name="DANIEL ARMANDO SALAZAR ALEMAN" userId="0131d2eb-9267-4f69-9fc7-6ece20f012b4" providerId="ADAL" clId="{092BD6C4-464E-459F-A821-D586DBCD24EA}" dt="2023-05-29T15:08:02.656" v="1"/>
        <pc:sldMkLst>
          <pc:docMk/>
          <pc:sldMk cId="602267096" sldId="422"/>
        </pc:sldMkLst>
      </pc:sldChg>
      <pc:sldChg chg="del">
        <pc:chgData name="DANIEL ARMANDO SALAZAR ALEMAN" userId="0131d2eb-9267-4f69-9fc7-6ece20f012b4" providerId="ADAL" clId="{092BD6C4-464E-459F-A821-D586DBCD24EA}" dt="2023-05-29T15:07:59.772" v="0" actId="2696"/>
        <pc:sldMkLst>
          <pc:docMk/>
          <pc:sldMk cId="4094528732" sldId="422"/>
        </pc:sldMkLst>
      </pc:sldChg>
      <pc:sldChg chg="del">
        <pc:chgData name="DANIEL ARMANDO SALAZAR ALEMAN" userId="0131d2eb-9267-4f69-9fc7-6ece20f012b4" providerId="ADAL" clId="{092BD6C4-464E-459F-A821-D586DBCD24EA}" dt="2023-05-29T15:07:59.772" v="0" actId="2696"/>
        <pc:sldMkLst>
          <pc:docMk/>
          <pc:sldMk cId="961177449" sldId="423"/>
        </pc:sldMkLst>
      </pc:sldChg>
      <pc:sldChg chg="add">
        <pc:chgData name="DANIEL ARMANDO SALAZAR ALEMAN" userId="0131d2eb-9267-4f69-9fc7-6ece20f012b4" providerId="ADAL" clId="{092BD6C4-464E-459F-A821-D586DBCD24EA}" dt="2023-05-29T15:08:02.656" v="1"/>
        <pc:sldMkLst>
          <pc:docMk/>
          <pc:sldMk cId="3964643820" sldId="423"/>
        </pc:sldMkLst>
      </pc:sldChg>
      <pc:sldChg chg="modSp">
        <pc:chgData name="DANIEL ARMANDO SALAZAR ALEMAN" userId="0131d2eb-9267-4f69-9fc7-6ece20f012b4" providerId="ADAL" clId="{092BD6C4-464E-459F-A821-D586DBCD24EA}" dt="2023-05-29T15:10:41.650" v="18" actId="20577"/>
        <pc:sldMkLst>
          <pc:docMk/>
          <pc:sldMk cId="2664400079" sldId="431"/>
        </pc:sldMkLst>
        <pc:graphicFrameChg chg="mod">
          <ac:chgData name="DANIEL ARMANDO SALAZAR ALEMAN" userId="0131d2eb-9267-4f69-9fc7-6ece20f012b4" providerId="ADAL" clId="{092BD6C4-464E-459F-A821-D586DBCD24EA}" dt="2023-05-29T15:10:41.650" v="18" actId="20577"/>
          <ac:graphicFrameMkLst>
            <pc:docMk/>
            <pc:sldMk cId="2664400079" sldId="431"/>
            <ac:graphicFrameMk id="10" creationId="{5B20D092-B16E-4098-71A2-B9EA35943823}"/>
          </ac:graphicFrameMkLst>
        </pc:graphicFrameChg>
      </pc:sldChg>
      <pc:sldChg chg="delSp add setBg delDesignElem">
        <pc:chgData name="DANIEL ARMANDO SALAZAR ALEMAN" userId="0131d2eb-9267-4f69-9fc7-6ece20f012b4" providerId="ADAL" clId="{092BD6C4-464E-459F-A821-D586DBCD24EA}" dt="2023-05-29T15:09:06.430" v="12"/>
        <pc:sldMkLst>
          <pc:docMk/>
          <pc:sldMk cId="3177215716" sldId="436"/>
        </pc:sldMkLst>
        <pc:spChg chg="del">
          <ac:chgData name="DANIEL ARMANDO SALAZAR ALEMAN" userId="0131d2eb-9267-4f69-9fc7-6ece20f012b4" providerId="ADAL" clId="{092BD6C4-464E-459F-A821-D586DBCD24EA}" dt="2023-05-29T15:09:06.430" v="12"/>
          <ac:spMkLst>
            <pc:docMk/>
            <pc:sldMk cId="3177215716" sldId="436"/>
            <ac:spMk id="75" creationId="{A8384FB5-9ADC-4DDC-881B-597D56F5B15D}"/>
          </ac:spMkLst>
        </pc:spChg>
        <pc:spChg chg="del">
          <ac:chgData name="DANIEL ARMANDO SALAZAR ALEMAN" userId="0131d2eb-9267-4f69-9fc7-6ece20f012b4" providerId="ADAL" clId="{092BD6C4-464E-459F-A821-D586DBCD24EA}" dt="2023-05-29T15:09:06.430" v="12"/>
          <ac:spMkLst>
            <pc:docMk/>
            <pc:sldMk cId="3177215716" sldId="436"/>
            <ac:spMk id="76" creationId="{1199E1B1-A8C0-4FE8-A5A8-1CB41D69F857}"/>
          </ac:spMkLst>
        </pc:spChg>
        <pc:spChg chg="del">
          <ac:chgData name="DANIEL ARMANDO SALAZAR ALEMAN" userId="0131d2eb-9267-4f69-9fc7-6ece20f012b4" providerId="ADAL" clId="{092BD6C4-464E-459F-A821-D586DBCD24EA}" dt="2023-05-29T15:09:06.430" v="12"/>
          <ac:spMkLst>
            <pc:docMk/>
            <pc:sldMk cId="3177215716" sldId="436"/>
            <ac:spMk id="77" creationId="{84A8DE83-DE75-4B41-9DB4-A7EC0B0DEC0B}"/>
          </ac:spMkLst>
        </pc:spChg>
        <pc:spChg chg="del">
          <ac:chgData name="DANIEL ARMANDO SALAZAR ALEMAN" userId="0131d2eb-9267-4f69-9fc7-6ece20f012b4" providerId="ADAL" clId="{092BD6C4-464E-459F-A821-D586DBCD24EA}" dt="2023-05-29T15:09:06.430" v="12"/>
          <ac:spMkLst>
            <pc:docMk/>
            <pc:sldMk cId="3177215716" sldId="436"/>
            <ac:spMk id="78" creationId="{A7009A0A-BEF5-4EAC-AF15-E4F9F002E239}"/>
          </ac:spMkLst>
        </pc:spChg>
      </pc:sldChg>
      <pc:sldChg chg="del">
        <pc:chgData name="DANIEL ARMANDO SALAZAR ALEMAN" userId="0131d2eb-9267-4f69-9fc7-6ece20f012b4" providerId="ADAL" clId="{092BD6C4-464E-459F-A821-D586DBCD24EA}" dt="2023-05-29T15:09:04.171" v="9" actId="2696"/>
        <pc:sldMkLst>
          <pc:docMk/>
          <pc:sldMk cId="3568787023" sldId="436"/>
        </pc:sldMkLst>
      </pc:sldChg>
      <pc:sldChg chg="del">
        <pc:chgData name="DANIEL ARMANDO SALAZAR ALEMAN" userId="0131d2eb-9267-4f69-9fc7-6ece20f012b4" providerId="ADAL" clId="{092BD6C4-464E-459F-A821-D586DBCD24EA}" dt="2023-05-29T15:09:04.171" v="9" actId="2696"/>
        <pc:sldMkLst>
          <pc:docMk/>
          <pc:sldMk cId="1761107442" sldId="437"/>
        </pc:sldMkLst>
      </pc:sldChg>
      <pc:sldChg chg="delSp add setBg delDesignElem">
        <pc:chgData name="DANIEL ARMANDO SALAZAR ALEMAN" userId="0131d2eb-9267-4f69-9fc7-6ece20f012b4" providerId="ADAL" clId="{092BD6C4-464E-459F-A821-D586DBCD24EA}" dt="2023-05-29T15:09:06.430" v="12"/>
        <pc:sldMkLst>
          <pc:docMk/>
          <pc:sldMk cId="1965770167" sldId="437"/>
        </pc:sldMkLst>
        <pc:spChg chg="del">
          <ac:chgData name="DANIEL ARMANDO SALAZAR ALEMAN" userId="0131d2eb-9267-4f69-9fc7-6ece20f012b4" providerId="ADAL" clId="{092BD6C4-464E-459F-A821-D586DBCD24EA}" dt="2023-05-29T15:09:06.430" v="12"/>
          <ac:spMkLst>
            <pc:docMk/>
            <pc:sldMk cId="1965770167" sldId="437"/>
            <ac:spMk id="75" creationId="{A8384FB5-9ADC-4DDC-881B-597D56F5B15D}"/>
          </ac:spMkLst>
        </pc:spChg>
        <pc:spChg chg="del">
          <ac:chgData name="DANIEL ARMANDO SALAZAR ALEMAN" userId="0131d2eb-9267-4f69-9fc7-6ece20f012b4" providerId="ADAL" clId="{092BD6C4-464E-459F-A821-D586DBCD24EA}" dt="2023-05-29T15:09:06.430" v="12"/>
          <ac:spMkLst>
            <pc:docMk/>
            <pc:sldMk cId="1965770167" sldId="437"/>
            <ac:spMk id="76" creationId="{1199E1B1-A8C0-4FE8-A5A8-1CB41D69F857}"/>
          </ac:spMkLst>
        </pc:spChg>
        <pc:spChg chg="del">
          <ac:chgData name="DANIEL ARMANDO SALAZAR ALEMAN" userId="0131d2eb-9267-4f69-9fc7-6ece20f012b4" providerId="ADAL" clId="{092BD6C4-464E-459F-A821-D586DBCD24EA}" dt="2023-05-29T15:09:06.430" v="12"/>
          <ac:spMkLst>
            <pc:docMk/>
            <pc:sldMk cId="1965770167" sldId="437"/>
            <ac:spMk id="77" creationId="{84A8DE83-DE75-4B41-9DB4-A7EC0B0DEC0B}"/>
          </ac:spMkLst>
        </pc:spChg>
        <pc:spChg chg="del">
          <ac:chgData name="DANIEL ARMANDO SALAZAR ALEMAN" userId="0131d2eb-9267-4f69-9fc7-6ece20f012b4" providerId="ADAL" clId="{092BD6C4-464E-459F-A821-D586DBCD24EA}" dt="2023-05-29T15:09:06.430" v="12"/>
          <ac:spMkLst>
            <pc:docMk/>
            <pc:sldMk cId="1965770167" sldId="437"/>
            <ac:spMk id="78" creationId="{A7009A0A-BEF5-4EAC-AF15-E4F9F002E239}"/>
          </ac:spMkLst>
        </pc:spChg>
      </pc:sldChg>
      <pc:sldChg chg="addSp delSp add del setBg delDesignElem">
        <pc:chgData name="DANIEL ARMANDO SALAZAR ALEMAN" userId="0131d2eb-9267-4f69-9fc7-6ece20f012b4" providerId="ADAL" clId="{092BD6C4-464E-459F-A821-D586DBCD24EA}" dt="2023-05-29T15:11:35.483" v="21"/>
        <pc:sldMkLst>
          <pc:docMk/>
          <pc:sldMk cId="2395926177" sldId="438"/>
        </pc:sldMkLst>
        <pc:spChg chg="add del">
          <ac:chgData name="DANIEL ARMANDO SALAZAR ALEMAN" userId="0131d2eb-9267-4f69-9fc7-6ece20f012b4" providerId="ADAL" clId="{092BD6C4-464E-459F-A821-D586DBCD24EA}" dt="2023-05-29T15:11:35.483" v="21"/>
          <ac:spMkLst>
            <pc:docMk/>
            <pc:sldMk cId="2395926177" sldId="438"/>
            <ac:spMk id="75" creationId="{A8384FB5-9ADC-4DDC-881B-597D56F5B15D}"/>
          </ac:spMkLst>
        </pc:spChg>
        <pc:spChg chg="add del">
          <ac:chgData name="DANIEL ARMANDO SALAZAR ALEMAN" userId="0131d2eb-9267-4f69-9fc7-6ece20f012b4" providerId="ADAL" clId="{092BD6C4-464E-459F-A821-D586DBCD24EA}" dt="2023-05-29T15:11:35.483" v="21"/>
          <ac:spMkLst>
            <pc:docMk/>
            <pc:sldMk cId="2395926177" sldId="438"/>
            <ac:spMk id="76" creationId="{1199E1B1-A8C0-4FE8-A5A8-1CB41D69F857}"/>
          </ac:spMkLst>
        </pc:spChg>
        <pc:spChg chg="add del">
          <ac:chgData name="DANIEL ARMANDO SALAZAR ALEMAN" userId="0131d2eb-9267-4f69-9fc7-6ece20f012b4" providerId="ADAL" clId="{092BD6C4-464E-459F-A821-D586DBCD24EA}" dt="2023-05-29T15:11:35.483" v="21"/>
          <ac:spMkLst>
            <pc:docMk/>
            <pc:sldMk cId="2395926177" sldId="438"/>
            <ac:spMk id="77" creationId="{84A8DE83-DE75-4B41-9DB4-A7EC0B0DEC0B}"/>
          </ac:spMkLst>
        </pc:spChg>
        <pc:spChg chg="add del">
          <ac:chgData name="DANIEL ARMANDO SALAZAR ALEMAN" userId="0131d2eb-9267-4f69-9fc7-6ece20f012b4" providerId="ADAL" clId="{092BD6C4-464E-459F-A821-D586DBCD24EA}" dt="2023-05-29T15:11:35.483" v="21"/>
          <ac:spMkLst>
            <pc:docMk/>
            <pc:sldMk cId="2395926177" sldId="438"/>
            <ac:spMk id="78" creationId="{A7009A0A-BEF5-4EAC-AF15-E4F9F002E239}"/>
          </ac:spMkLst>
        </pc:spChg>
      </pc:sldChg>
      <pc:sldChg chg="addSp delSp modSp add mod">
        <pc:chgData name="DANIEL ARMANDO SALAZAR ALEMAN" userId="0131d2eb-9267-4f69-9fc7-6ece20f012b4" providerId="ADAL" clId="{092BD6C4-464E-459F-A821-D586DBCD24EA}" dt="2023-05-29T15:18:01.136" v="213" actId="20577"/>
        <pc:sldMkLst>
          <pc:docMk/>
          <pc:sldMk cId="3184271210" sldId="438"/>
        </pc:sldMkLst>
        <pc:spChg chg="mod">
          <ac:chgData name="DANIEL ARMANDO SALAZAR ALEMAN" userId="0131d2eb-9267-4f69-9fc7-6ece20f012b4" providerId="ADAL" clId="{092BD6C4-464E-459F-A821-D586DBCD24EA}" dt="2023-05-29T15:13:30.438" v="70" actId="20577"/>
          <ac:spMkLst>
            <pc:docMk/>
            <pc:sldMk cId="3184271210" sldId="438"/>
            <ac:spMk id="2" creationId="{5F9FE6E3-87D2-4709-833C-BDAA3443E854}"/>
          </ac:spMkLst>
        </pc:spChg>
        <pc:spChg chg="mod">
          <ac:chgData name="DANIEL ARMANDO SALAZAR ALEMAN" userId="0131d2eb-9267-4f69-9fc7-6ece20f012b4" providerId="ADAL" clId="{092BD6C4-464E-459F-A821-D586DBCD24EA}" dt="2023-05-29T15:18:01.136" v="213" actId="20577"/>
          <ac:spMkLst>
            <pc:docMk/>
            <pc:sldMk cId="3184271210" sldId="438"/>
            <ac:spMk id="3" creationId="{59D52DE5-D80C-5185-5B05-0309C383D7E2}"/>
          </ac:spMkLst>
        </pc:spChg>
        <pc:picChg chg="del">
          <ac:chgData name="DANIEL ARMANDO SALAZAR ALEMAN" userId="0131d2eb-9267-4f69-9fc7-6ece20f012b4" providerId="ADAL" clId="{092BD6C4-464E-459F-A821-D586DBCD24EA}" dt="2023-05-29T15:13:35.080" v="71" actId="478"/>
          <ac:picMkLst>
            <pc:docMk/>
            <pc:sldMk cId="3184271210" sldId="438"/>
            <ac:picMk id="5" creationId="{0438B910-727D-C104-35D0-CE554980CC20}"/>
          </ac:picMkLst>
        </pc:picChg>
        <pc:picChg chg="add del mod">
          <ac:chgData name="DANIEL ARMANDO SALAZAR ALEMAN" userId="0131d2eb-9267-4f69-9fc7-6ece20f012b4" providerId="ADAL" clId="{092BD6C4-464E-459F-A821-D586DBCD24EA}" dt="2023-05-29T15:13:41.209" v="74" actId="478"/>
          <ac:picMkLst>
            <pc:docMk/>
            <pc:sldMk cId="3184271210" sldId="438"/>
            <ac:picMk id="6" creationId="{16986007-C4B4-4769-729A-976251A2DECE}"/>
          </ac:picMkLst>
        </pc:picChg>
        <pc:picChg chg="add del">
          <ac:chgData name="DANIEL ARMANDO SALAZAR ALEMAN" userId="0131d2eb-9267-4f69-9fc7-6ece20f012b4" providerId="ADAL" clId="{092BD6C4-464E-459F-A821-D586DBCD24EA}" dt="2023-05-29T15:14:57.812" v="76" actId="478"/>
          <ac:picMkLst>
            <pc:docMk/>
            <pc:sldMk cId="3184271210" sldId="438"/>
            <ac:picMk id="9" creationId="{DF12849F-2C93-9278-09A3-587D1F757B3C}"/>
          </ac:picMkLst>
        </pc:picChg>
        <pc:picChg chg="add mod modCrop">
          <ac:chgData name="DANIEL ARMANDO SALAZAR ALEMAN" userId="0131d2eb-9267-4f69-9fc7-6ece20f012b4" providerId="ADAL" clId="{092BD6C4-464E-459F-A821-D586DBCD24EA}" dt="2023-05-29T15:17:42.987" v="197" actId="1076"/>
          <ac:picMkLst>
            <pc:docMk/>
            <pc:sldMk cId="3184271210" sldId="438"/>
            <ac:picMk id="11" creationId="{88684380-24F2-7AEB-E52E-55A1B8FCB86F}"/>
          </ac:picMkLst>
        </pc:picChg>
      </pc:sldChg>
      <pc:sldChg chg="addSp delSp modSp add mod">
        <pc:chgData name="DANIEL ARMANDO SALAZAR ALEMAN" userId="0131d2eb-9267-4f69-9fc7-6ece20f012b4" providerId="ADAL" clId="{092BD6C4-464E-459F-A821-D586DBCD24EA}" dt="2023-05-29T15:25:05.963" v="389" actId="20577"/>
        <pc:sldMkLst>
          <pc:docMk/>
          <pc:sldMk cId="273768810" sldId="439"/>
        </pc:sldMkLst>
        <pc:spChg chg="mod">
          <ac:chgData name="DANIEL ARMANDO SALAZAR ALEMAN" userId="0131d2eb-9267-4f69-9fc7-6ece20f012b4" providerId="ADAL" clId="{092BD6C4-464E-459F-A821-D586DBCD24EA}" dt="2023-05-29T15:18:12.532" v="223" actId="20577"/>
          <ac:spMkLst>
            <pc:docMk/>
            <pc:sldMk cId="273768810" sldId="439"/>
            <ac:spMk id="2" creationId="{5F9FE6E3-87D2-4709-833C-BDAA3443E854}"/>
          </ac:spMkLst>
        </pc:spChg>
        <pc:spChg chg="mod">
          <ac:chgData name="DANIEL ARMANDO SALAZAR ALEMAN" userId="0131d2eb-9267-4f69-9fc7-6ece20f012b4" providerId="ADAL" clId="{092BD6C4-464E-459F-A821-D586DBCD24EA}" dt="2023-05-29T15:25:05.963" v="389" actId="20577"/>
          <ac:spMkLst>
            <pc:docMk/>
            <pc:sldMk cId="273768810" sldId="439"/>
            <ac:spMk id="3" creationId="{59D52DE5-D80C-5185-5B05-0309C383D7E2}"/>
          </ac:spMkLst>
        </pc:spChg>
        <pc:picChg chg="add mod">
          <ac:chgData name="DANIEL ARMANDO SALAZAR ALEMAN" userId="0131d2eb-9267-4f69-9fc7-6ece20f012b4" providerId="ADAL" clId="{092BD6C4-464E-459F-A821-D586DBCD24EA}" dt="2023-05-29T15:19:22.354" v="234" actId="1076"/>
          <ac:picMkLst>
            <pc:docMk/>
            <pc:sldMk cId="273768810" sldId="439"/>
            <ac:picMk id="5" creationId="{25D7526A-AA9F-DBE7-F7FB-0EEAC8277324}"/>
          </ac:picMkLst>
        </pc:picChg>
        <pc:picChg chg="del">
          <ac:chgData name="DANIEL ARMANDO SALAZAR ALEMAN" userId="0131d2eb-9267-4f69-9fc7-6ece20f012b4" providerId="ADAL" clId="{092BD6C4-464E-459F-A821-D586DBCD24EA}" dt="2023-05-29T15:18:39.384" v="224" actId="478"/>
          <ac:picMkLst>
            <pc:docMk/>
            <pc:sldMk cId="273768810" sldId="439"/>
            <ac:picMk id="11" creationId="{88684380-24F2-7AEB-E52E-55A1B8FCB86F}"/>
          </ac:picMkLst>
        </pc:picChg>
      </pc:sldChg>
      <pc:sldChg chg="addSp delSp add del setBg delDesignElem">
        <pc:chgData name="DANIEL ARMANDO SALAZAR ALEMAN" userId="0131d2eb-9267-4f69-9fc7-6ece20f012b4" providerId="ADAL" clId="{092BD6C4-464E-459F-A821-D586DBCD24EA}" dt="2023-05-29T15:18:09.319" v="216"/>
        <pc:sldMkLst>
          <pc:docMk/>
          <pc:sldMk cId="4071908702" sldId="439"/>
        </pc:sldMkLst>
        <pc:spChg chg="add del">
          <ac:chgData name="DANIEL ARMANDO SALAZAR ALEMAN" userId="0131d2eb-9267-4f69-9fc7-6ece20f012b4" providerId="ADAL" clId="{092BD6C4-464E-459F-A821-D586DBCD24EA}" dt="2023-05-29T15:18:09.319" v="216"/>
          <ac:spMkLst>
            <pc:docMk/>
            <pc:sldMk cId="4071908702" sldId="439"/>
            <ac:spMk id="75" creationId="{A8384FB5-9ADC-4DDC-881B-597D56F5B15D}"/>
          </ac:spMkLst>
        </pc:spChg>
        <pc:spChg chg="add del">
          <ac:chgData name="DANIEL ARMANDO SALAZAR ALEMAN" userId="0131d2eb-9267-4f69-9fc7-6ece20f012b4" providerId="ADAL" clId="{092BD6C4-464E-459F-A821-D586DBCD24EA}" dt="2023-05-29T15:18:09.319" v="216"/>
          <ac:spMkLst>
            <pc:docMk/>
            <pc:sldMk cId="4071908702" sldId="439"/>
            <ac:spMk id="76" creationId="{1199E1B1-A8C0-4FE8-A5A8-1CB41D69F857}"/>
          </ac:spMkLst>
        </pc:spChg>
        <pc:spChg chg="add del">
          <ac:chgData name="DANIEL ARMANDO SALAZAR ALEMAN" userId="0131d2eb-9267-4f69-9fc7-6ece20f012b4" providerId="ADAL" clId="{092BD6C4-464E-459F-A821-D586DBCD24EA}" dt="2023-05-29T15:18:09.319" v="216"/>
          <ac:spMkLst>
            <pc:docMk/>
            <pc:sldMk cId="4071908702" sldId="439"/>
            <ac:spMk id="77" creationId="{84A8DE83-DE75-4B41-9DB4-A7EC0B0DEC0B}"/>
          </ac:spMkLst>
        </pc:spChg>
        <pc:spChg chg="add del">
          <ac:chgData name="DANIEL ARMANDO SALAZAR ALEMAN" userId="0131d2eb-9267-4f69-9fc7-6ece20f012b4" providerId="ADAL" clId="{092BD6C4-464E-459F-A821-D586DBCD24EA}" dt="2023-05-29T15:18:09.319" v="216"/>
          <ac:spMkLst>
            <pc:docMk/>
            <pc:sldMk cId="4071908702" sldId="439"/>
            <ac:spMk id="78" creationId="{A7009A0A-BEF5-4EAC-AF15-E4F9F002E239}"/>
          </ac:spMkLst>
        </pc:spChg>
      </pc:sldChg>
    </pc:docChg>
  </pc:docChgLst>
  <pc:docChgLst>
    <pc:chgData name="DANIEL ARMANDO SALAZAR ALEMAN" userId="0131d2eb-9267-4f69-9fc7-6ece20f012b4" providerId="ADAL" clId="{45277235-A2CB-4417-B9F3-C66FC3C38312}"/>
    <pc:docChg chg="modSld">
      <pc:chgData name="DANIEL ARMANDO SALAZAR ALEMAN" userId="0131d2eb-9267-4f69-9fc7-6ece20f012b4" providerId="ADAL" clId="{45277235-A2CB-4417-B9F3-C66FC3C38312}" dt="2022-05-27T18:08:52.520" v="1" actId="1036"/>
      <pc:docMkLst>
        <pc:docMk/>
      </pc:docMkLst>
      <pc:sldChg chg="modSp mod">
        <pc:chgData name="DANIEL ARMANDO SALAZAR ALEMAN" userId="0131d2eb-9267-4f69-9fc7-6ece20f012b4" providerId="ADAL" clId="{45277235-A2CB-4417-B9F3-C66FC3C38312}" dt="2022-05-27T18:08:52.520" v="1" actId="1036"/>
        <pc:sldMkLst>
          <pc:docMk/>
          <pc:sldMk cId="3936051902" sldId="294"/>
        </pc:sldMkLst>
        <pc:picChg chg="mod">
          <ac:chgData name="DANIEL ARMANDO SALAZAR ALEMAN" userId="0131d2eb-9267-4f69-9fc7-6ece20f012b4" providerId="ADAL" clId="{45277235-A2CB-4417-B9F3-C66FC3C38312}" dt="2022-05-27T18:08:52.520" v="1" actId="1036"/>
          <ac:picMkLst>
            <pc:docMk/>
            <pc:sldMk cId="3936051902" sldId="294"/>
            <ac:picMk id="8" creationId="{0FDECB17-8FDB-4587-8454-786ED1CF1419}"/>
          </ac:picMkLst>
        </pc:picChg>
      </pc:sldChg>
    </pc:docChg>
  </pc:docChgLst>
  <pc:docChgLst>
    <pc:chgData name="DANIEL ARMANDO SALAZAR ALEMAN" userId="0131d2eb-9267-4f69-9fc7-6ece20f012b4" providerId="ADAL" clId="{967B9C62-D4C7-4CAB-8965-5DA5A504E200}"/>
    <pc:docChg chg="undo redo custSel addSld delSld modSld sldOrd">
      <pc:chgData name="DANIEL ARMANDO SALAZAR ALEMAN" userId="0131d2eb-9267-4f69-9fc7-6ece20f012b4" providerId="ADAL" clId="{967B9C62-D4C7-4CAB-8965-5DA5A504E200}" dt="2023-04-11T22:40:14.049" v="9381"/>
      <pc:docMkLst>
        <pc:docMk/>
      </pc:docMkLst>
      <pc:sldChg chg="addSp delSp modSp add del mod setBg delDesignElem modNotesTx">
        <pc:chgData name="DANIEL ARMANDO SALAZAR ALEMAN" userId="0131d2eb-9267-4f69-9fc7-6ece20f012b4" providerId="ADAL" clId="{967B9C62-D4C7-4CAB-8965-5DA5A504E200}" dt="2023-04-11T22:38:30.263" v="9327" actId="20577"/>
        <pc:sldMkLst>
          <pc:docMk/>
          <pc:sldMk cId="115686051" sldId="258"/>
        </pc:sldMkLst>
        <pc:spChg chg="add del mod">
          <ac:chgData name="DANIEL ARMANDO SALAZAR ALEMAN" userId="0131d2eb-9267-4f69-9fc7-6ece20f012b4" providerId="ADAL" clId="{967B9C62-D4C7-4CAB-8965-5DA5A504E200}" dt="2023-04-06T07:55:38.434" v="1536" actId="478"/>
          <ac:spMkLst>
            <pc:docMk/>
            <pc:sldMk cId="115686051" sldId="258"/>
            <ac:spMk id="2" creationId="{354D558F-B00F-2E73-A8C5-33F5C4C4BC80}"/>
          </ac:spMkLst>
        </pc:spChg>
        <pc:spChg chg="mod">
          <ac:chgData name="DANIEL ARMANDO SALAZAR ALEMAN" userId="0131d2eb-9267-4f69-9fc7-6ece20f012b4" providerId="ADAL" clId="{967B9C62-D4C7-4CAB-8965-5DA5A504E200}" dt="2023-04-11T17:41:36.713" v="6639" actId="121"/>
          <ac:spMkLst>
            <pc:docMk/>
            <pc:sldMk cId="115686051" sldId="258"/>
            <ac:spMk id="3" creationId="{C440D642-4997-4814-8CF1-D179CBBAEC41}"/>
          </ac:spMkLst>
        </pc:spChg>
        <pc:spChg chg="mod">
          <ac:chgData name="DANIEL ARMANDO SALAZAR ALEMAN" userId="0131d2eb-9267-4f69-9fc7-6ece20f012b4" providerId="ADAL" clId="{967B9C62-D4C7-4CAB-8965-5DA5A504E200}" dt="2023-04-11T22:38:30.263" v="9327" actId="20577"/>
          <ac:spMkLst>
            <pc:docMk/>
            <pc:sldMk cId="115686051" sldId="258"/>
            <ac:spMk id="5" creationId="{BF625A13-922C-FD28-ACAA-D0089B8661BC}"/>
          </ac:spMkLst>
        </pc:spChg>
        <pc:spChg chg="add mod">
          <ac:chgData name="DANIEL ARMANDO SALAZAR ALEMAN" userId="0131d2eb-9267-4f69-9fc7-6ece20f012b4" providerId="ADAL" clId="{967B9C62-D4C7-4CAB-8965-5DA5A504E200}" dt="2023-04-11T17:43:37.311" v="6675" actId="208"/>
          <ac:spMkLst>
            <pc:docMk/>
            <pc:sldMk cId="115686051" sldId="258"/>
            <ac:spMk id="6" creationId="{1B302AC8-43D6-A513-7BE9-75BA47835E66}"/>
          </ac:spMkLst>
        </pc:spChg>
        <pc:spChg chg="add mod">
          <ac:chgData name="DANIEL ARMANDO SALAZAR ALEMAN" userId="0131d2eb-9267-4f69-9fc7-6ece20f012b4" providerId="ADAL" clId="{967B9C62-D4C7-4CAB-8965-5DA5A504E200}" dt="2023-04-11T17:43:37.311" v="6675" actId="208"/>
          <ac:spMkLst>
            <pc:docMk/>
            <pc:sldMk cId="115686051" sldId="258"/>
            <ac:spMk id="7" creationId="{93F22D3D-3EA1-2A89-80F6-FD225B514A2D}"/>
          </ac:spMkLst>
        </pc:spChg>
        <pc:spChg chg="add del">
          <ac:chgData name="DANIEL ARMANDO SALAZAR ALEMAN" userId="0131d2eb-9267-4f69-9fc7-6ece20f012b4" providerId="ADAL" clId="{967B9C62-D4C7-4CAB-8965-5DA5A504E200}" dt="2023-04-06T07:51:29.159" v="1434"/>
          <ac:spMkLst>
            <pc:docMk/>
            <pc:sldMk cId="115686051" sldId="258"/>
            <ac:spMk id="10" creationId="{4BC99CB9-DDAD-44A2-8A1C-E3AF4E72DF5C}"/>
          </ac:spMkLst>
        </pc:spChg>
        <pc:spChg chg="add del">
          <ac:chgData name="DANIEL ARMANDO SALAZAR ALEMAN" userId="0131d2eb-9267-4f69-9fc7-6ece20f012b4" providerId="ADAL" clId="{967B9C62-D4C7-4CAB-8965-5DA5A504E200}" dt="2023-04-06T07:51:29.159" v="1434"/>
          <ac:spMkLst>
            <pc:docMk/>
            <pc:sldMk cId="115686051" sldId="258"/>
            <ac:spMk id="12" creationId="{64053CBF-3932-45FF-8285-EE5146085F3A}"/>
          </ac:spMkLst>
        </pc:spChg>
        <pc:grpChg chg="add mod">
          <ac:chgData name="DANIEL ARMANDO SALAZAR ALEMAN" userId="0131d2eb-9267-4f69-9fc7-6ece20f012b4" providerId="ADAL" clId="{967B9C62-D4C7-4CAB-8965-5DA5A504E200}" dt="2023-04-11T17:43:34.917" v="6674" actId="207"/>
          <ac:grpSpMkLst>
            <pc:docMk/>
            <pc:sldMk cId="115686051" sldId="258"/>
            <ac:grpSpMk id="2" creationId="{2F0B236C-8CCB-9AD0-9B9B-55EA88E029E5}"/>
          </ac:grpSpMkLst>
        </pc:grpChg>
        <pc:grpChg chg="add del">
          <ac:chgData name="DANIEL ARMANDO SALAZAR ALEMAN" userId="0131d2eb-9267-4f69-9fc7-6ece20f012b4" providerId="ADAL" clId="{967B9C62-D4C7-4CAB-8965-5DA5A504E200}" dt="2023-04-06T07:51:29.159" v="1434"/>
          <ac:grpSpMkLst>
            <pc:docMk/>
            <pc:sldMk cId="115686051" sldId="258"/>
            <ac:grpSpMk id="18" creationId="{2E751C04-BEA6-446B-A678-9C74819EBD4C}"/>
          </ac:grpSpMkLst>
        </pc:grpChg>
        <pc:grpChg chg="add del">
          <ac:chgData name="DANIEL ARMANDO SALAZAR ALEMAN" userId="0131d2eb-9267-4f69-9fc7-6ece20f012b4" providerId="ADAL" clId="{967B9C62-D4C7-4CAB-8965-5DA5A504E200}" dt="2023-04-06T07:51:29.159" v="1434"/>
          <ac:grpSpMkLst>
            <pc:docMk/>
            <pc:sldMk cId="115686051" sldId="258"/>
            <ac:grpSpMk id="19" creationId="{B63ACBA3-DEFD-4C6D-BBA0-64468FA99C2D}"/>
          </ac:grpSpMkLst>
        </pc:grpChg>
      </pc:sldChg>
      <pc:sldChg chg="modSp mod">
        <pc:chgData name="DANIEL ARMANDO SALAZAR ALEMAN" userId="0131d2eb-9267-4f69-9fc7-6ece20f012b4" providerId="ADAL" clId="{967B9C62-D4C7-4CAB-8965-5DA5A504E200}" dt="2023-04-06T08:23:20.008" v="2174" actId="403"/>
        <pc:sldMkLst>
          <pc:docMk/>
          <pc:sldMk cId="797094279" sldId="278"/>
        </pc:sldMkLst>
        <pc:spChg chg="mod">
          <ac:chgData name="DANIEL ARMANDO SALAZAR ALEMAN" userId="0131d2eb-9267-4f69-9fc7-6ece20f012b4" providerId="ADAL" clId="{967B9C62-D4C7-4CAB-8965-5DA5A504E200}" dt="2023-04-06T08:23:20.008" v="2174" actId="403"/>
          <ac:spMkLst>
            <pc:docMk/>
            <pc:sldMk cId="797094279" sldId="278"/>
            <ac:spMk id="7" creationId="{5D2FDF5C-4B11-40ED-8F82-4D248C11DB2B}"/>
          </ac:spMkLst>
        </pc:spChg>
        <pc:spChg chg="mod">
          <ac:chgData name="DANIEL ARMANDO SALAZAR ALEMAN" userId="0131d2eb-9267-4f69-9fc7-6ece20f012b4" providerId="ADAL" clId="{967B9C62-D4C7-4CAB-8965-5DA5A504E200}" dt="2023-04-06T08:23:20.008" v="2174" actId="403"/>
          <ac:spMkLst>
            <pc:docMk/>
            <pc:sldMk cId="797094279" sldId="278"/>
            <ac:spMk id="8" creationId="{4BD4BA37-1C04-415B-AD93-CC8D0261C232}"/>
          </ac:spMkLst>
        </pc:spChg>
        <pc:spChg chg="mod">
          <ac:chgData name="DANIEL ARMANDO SALAZAR ALEMAN" userId="0131d2eb-9267-4f69-9fc7-6ece20f012b4" providerId="ADAL" clId="{967B9C62-D4C7-4CAB-8965-5DA5A504E200}" dt="2023-04-06T08:23:20.008" v="2174" actId="403"/>
          <ac:spMkLst>
            <pc:docMk/>
            <pc:sldMk cId="797094279" sldId="278"/>
            <ac:spMk id="10" creationId="{8B17D143-9157-441E-B1AF-C78621265191}"/>
          </ac:spMkLst>
        </pc:spChg>
        <pc:spChg chg="mod">
          <ac:chgData name="DANIEL ARMANDO SALAZAR ALEMAN" userId="0131d2eb-9267-4f69-9fc7-6ece20f012b4" providerId="ADAL" clId="{967B9C62-D4C7-4CAB-8965-5DA5A504E200}" dt="2023-04-06T08:23:20.008" v="2174" actId="403"/>
          <ac:spMkLst>
            <pc:docMk/>
            <pc:sldMk cId="797094279" sldId="278"/>
            <ac:spMk id="11" creationId="{62809624-D398-4F1C-A51B-D106BFAF1385}"/>
          </ac:spMkLst>
        </pc:spChg>
        <pc:spChg chg="mod">
          <ac:chgData name="DANIEL ARMANDO SALAZAR ALEMAN" userId="0131d2eb-9267-4f69-9fc7-6ece20f012b4" providerId="ADAL" clId="{967B9C62-D4C7-4CAB-8965-5DA5A504E200}" dt="2023-04-06T08:23:20.008" v="2174" actId="403"/>
          <ac:spMkLst>
            <pc:docMk/>
            <pc:sldMk cId="797094279" sldId="278"/>
            <ac:spMk id="12" creationId="{433DCCF9-B3D6-41F7-BC2E-E716F703AC46}"/>
          </ac:spMkLst>
        </pc:spChg>
      </pc:sldChg>
      <pc:sldChg chg="del">
        <pc:chgData name="DANIEL ARMANDO SALAZAR ALEMAN" userId="0131d2eb-9267-4f69-9fc7-6ece20f012b4" providerId="ADAL" clId="{967B9C62-D4C7-4CAB-8965-5DA5A504E200}" dt="2023-04-06T05:38:12.374" v="480" actId="2696"/>
        <pc:sldMkLst>
          <pc:docMk/>
          <pc:sldMk cId="2826359979" sldId="287"/>
        </pc:sldMkLst>
      </pc:sldChg>
      <pc:sldChg chg="add">
        <pc:chgData name="DANIEL ARMANDO SALAZAR ALEMAN" userId="0131d2eb-9267-4f69-9fc7-6ece20f012b4" providerId="ADAL" clId="{967B9C62-D4C7-4CAB-8965-5DA5A504E200}" dt="2023-04-06T05:38:12.630" v="481"/>
        <pc:sldMkLst>
          <pc:docMk/>
          <pc:sldMk cId="2833317091" sldId="287"/>
        </pc:sldMkLst>
      </pc:sldChg>
      <pc:sldChg chg="delSp modSp add del mod">
        <pc:chgData name="DANIEL ARMANDO SALAZAR ALEMAN" userId="0131d2eb-9267-4f69-9fc7-6ece20f012b4" providerId="ADAL" clId="{967B9C62-D4C7-4CAB-8965-5DA5A504E200}" dt="2023-04-06T07:38:54.146" v="1000" actId="47"/>
        <pc:sldMkLst>
          <pc:docMk/>
          <pc:sldMk cId="2364705576" sldId="289"/>
        </pc:sldMkLst>
        <pc:spChg chg="mod">
          <ac:chgData name="DANIEL ARMANDO SALAZAR ALEMAN" userId="0131d2eb-9267-4f69-9fc7-6ece20f012b4" providerId="ADAL" clId="{967B9C62-D4C7-4CAB-8965-5DA5A504E200}" dt="2023-04-05T22:20:01.176" v="389" actId="20577"/>
          <ac:spMkLst>
            <pc:docMk/>
            <pc:sldMk cId="2364705576" sldId="289"/>
            <ac:spMk id="2" creationId="{5F9FE6E3-87D2-4709-833C-BDAA3443E854}"/>
          </ac:spMkLst>
        </pc:spChg>
        <pc:spChg chg="del">
          <ac:chgData name="DANIEL ARMANDO SALAZAR ALEMAN" userId="0131d2eb-9267-4f69-9fc7-6ece20f012b4" providerId="ADAL" clId="{967B9C62-D4C7-4CAB-8965-5DA5A504E200}" dt="2023-04-05T22:19:54.043" v="369" actId="478"/>
          <ac:spMkLst>
            <pc:docMk/>
            <pc:sldMk cId="2364705576" sldId="289"/>
            <ac:spMk id="8" creationId="{4BA02DF6-5CDF-4B08-980E-027D67120029}"/>
          </ac:spMkLst>
        </pc:spChg>
        <pc:spChg chg="del">
          <ac:chgData name="DANIEL ARMANDO SALAZAR ALEMAN" userId="0131d2eb-9267-4f69-9fc7-6ece20f012b4" providerId="ADAL" clId="{967B9C62-D4C7-4CAB-8965-5DA5A504E200}" dt="2023-04-06T05:23:31.215" v="468" actId="21"/>
          <ac:spMkLst>
            <pc:docMk/>
            <pc:sldMk cId="2364705576" sldId="289"/>
            <ac:spMk id="10" creationId="{FCBA9F25-6282-424A-B96F-BD436ADE2B62}"/>
          </ac:spMkLst>
        </pc:spChg>
        <pc:spChg chg="del">
          <ac:chgData name="DANIEL ARMANDO SALAZAR ALEMAN" userId="0131d2eb-9267-4f69-9fc7-6ece20f012b4" providerId="ADAL" clId="{967B9C62-D4C7-4CAB-8965-5DA5A504E200}" dt="2023-04-06T05:23:41.592" v="470" actId="21"/>
          <ac:spMkLst>
            <pc:docMk/>
            <pc:sldMk cId="2364705576" sldId="289"/>
            <ac:spMk id="24" creationId="{51B19BA2-B404-4237-AFCD-7632056725D4}"/>
          </ac:spMkLst>
        </pc:spChg>
        <pc:picChg chg="del">
          <ac:chgData name="DANIEL ARMANDO SALAZAR ALEMAN" userId="0131d2eb-9267-4f69-9fc7-6ece20f012b4" providerId="ADAL" clId="{967B9C62-D4C7-4CAB-8965-5DA5A504E200}" dt="2023-04-06T05:23:31.215" v="468" actId="21"/>
          <ac:picMkLst>
            <pc:docMk/>
            <pc:sldMk cId="2364705576" sldId="289"/>
            <ac:picMk id="3" creationId="{9924BA11-94A3-2676-F9B4-DB071A053124}"/>
          </ac:picMkLst>
        </pc:picChg>
        <pc:picChg chg="del">
          <ac:chgData name="DANIEL ARMANDO SALAZAR ALEMAN" userId="0131d2eb-9267-4f69-9fc7-6ece20f012b4" providerId="ADAL" clId="{967B9C62-D4C7-4CAB-8965-5DA5A504E200}" dt="2023-04-06T05:23:41.592" v="470" actId="21"/>
          <ac:picMkLst>
            <pc:docMk/>
            <pc:sldMk cId="2364705576" sldId="289"/>
            <ac:picMk id="2054" creationId="{AD5D4ADE-1652-412B-88F6-A13BC19FC168}"/>
          </ac:picMkLst>
        </pc:picChg>
      </pc:sldChg>
      <pc:sldChg chg="del">
        <pc:chgData name="DANIEL ARMANDO SALAZAR ALEMAN" userId="0131d2eb-9267-4f69-9fc7-6ece20f012b4" providerId="ADAL" clId="{967B9C62-D4C7-4CAB-8965-5DA5A504E200}" dt="2023-04-05T22:08:10.911" v="176" actId="47"/>
        <pc:sldMkLst>
          <pc:docMk/>
          <pc:sldMk cId="3372855092" sldId="326"/>
        </pc:sldMkLst>
      </pc:sldChg>
      <pc:sldChg chg="del">
        <pc:chgData name="DANIEL ARMANDO SALAZAR ALEMAN" userId="0131d2eb-9267-4f69-9fc7-6ece20f012b4" providerId="ADAL" clId="{967B9C62-D4C7-4CAB-8965-5DA5A504E200}" dt="2023-04-05T22:08:10.911" v="176" actId="47"/>
        <pc:sldMkLst>
          <pc:docMk/>
          <pc:sldMk cId="2426184680" sldId="327"/>
        </pc:sldMkLst>
      </pc:sldChg>
      <pc:sldChg chg="del">
        <pc:chgData name="DANIEL ARMANDO SALAZAR ALEMAN" userId="0131d2eb-9267-4f69-9fc7-6ece20f012b4" providerId="ADAL" clId="{967B9C62-D4C7-4CAB-8965-5DA5A504E200}" dt="2023-04-05T22:08:10.911" v="176" actId="47"/>
        <pc:sldMkLst>
          <pc:docMk/>
          <pc:sldMk cId="4070232384" sldId="330"/>
        </pc:sldMkLst>
      </pc:sldChg>
      <pc:sldChg chg="addSp delSp modSp mod">
        <pc:chgData name="DANIEL ARMANDO SALAZAR ALEMAN" userId="0131d2eb-9267-4f69-9fc7-6ece20f012b4" providerId="ADAL" clId="{967B9C62-D4C7-4CAB-8965-5DA5A504E200}" dt="2023-04-06T07:42:07.428" v="1118" actId="121"/>
        <pc:sldMkLst>
          <pc:docMk/>
          <pc:sldMk cId="2130913113" sldId="332"/>
        </pc:sldMkLst>
        <pc:spChg chg="add del mod">
          <ac:chgData name="DANIEL ARMANDO SALAZAR ALEMAN" userId="0131d2eb-9267-4f69-9fc7-6ece20f012b4" providerId="ADAL" clId="{967B9C62-D4C7-4CAB-8965-5DA5A504E200}" dt="2023-04-06T07:42:07.428" v="1118" actId="121"/>
          <ac:spMkLst>
            <pc:docMk/>
            <pc:sldMk cId="2130913113" sldId="332"/>
            <ac:spMk id="6" creationId="{489EEAA3-83F2-D25B-64ED-711AA7B9CA21}"/>
          </ac:spMkLst>
        </pc:spChg>
        <pc:picChg chg="add del">
          <ac:chgData name="DANIEL ARMANDO SALAZAR ALEMAN" userId="0131d2eb-9267-4f69-9fc7-6ece20f012b4" providerId="ADAL" clId="{967B9C62-D4C7-4CAB-8965-5DA5A504E200}" dt="2023-04-06T07:39:14.781" v="1003" actId="478"/>
          <ac:picMkLst>
            <pc:docMk/>
            <pc:sldMk cId="2130913113" sldId="332"/>
            <ac:picMk id="3" creationId="{645FFE5D-398B-409F-1B0E-1C6865B21BDC}"/>
          </ac:picMkLst>
        </pc:picChg>
      </pc:sldChg>
      <pc:sldChg chg="addSp delSp modSp mod">
        <pc:chgData name="DANIEL ARMANDO SALAZAR ALEMAN" userId="0131d2eb-9267-4f69-9fc7-6ece20f012b4" providerId="ADAL" clId="{967B9C62-D4C7-4CAB-8965-5DA5A504E200}" dt="2023-04-11T22:37:13.731" v="9313" actId="6549"/>
        <pc:sldMkLst>
          <pc:docMk/>
          <pc:sldMk cId="3091111012" sldId="348"/>
        </pc:sldMkLst>
        <pc:spChg chg="mod">
          <ac:chgData name="DANIEL ARMANDO SALAZAR ALEMAN" userId="0131d2eb-9267-4f69-9fc7-6ece20f012b4" providerId="ADAL" clId="{967B9C62-D4C7-4CAB-8965-5DA5A504E200}" dt="2023-04-11T22:37:13.731" v="9313" actId="6549"/>
          <ac:spMkLst>
            <pc:docMk/>
            <pc:sldMk cId="3091111012" sldId="348"/>
            <ac:spMk id="3" creationId="{EB85F178-C1AE-43ED-8539-4162A80C02B7}"/>
          </ac:spMkLst>
        </pc:spChg>
        <pc:picChg chg="add del mod">
          <ac:chgData name="DANIEL ARMANDO SALAZAR ALEMAN" userId="0131d2eb-9267-4f69-9fc7-6ece20f012b4" providerId="ADAL" clId="{967B9C62-D4C7-4CAB-8965-5DA5A504E200}" dt="2023-04-06T07:45:12.541" v="1120"/>
          <ac:picMkLst>
            <pc:docMk/>
            <pc:sldMk cId="3091111012" sldId="348"/>
            <ac:picMk id="7" creationId="{C059692D-69EE-8416-91FD-616FF18BF0A3}"/>
          </ac:picMkLst>
        </pc:picChg>
        <pc:picChg chg="add del mod">
          <ac:chgData name="DANIEL ARMANDO SALAZAR ALEMAN" userId="0131d2eb-9267-4f69-9fc7-6ece20f012b4" providerId="ADAL" clId="{967B9C62-D4C7-4CAB-8965-5DA5A504E200}" dt="2023-04-06T07:45:16.096" v="1122"/>
          <ac:picMkLst>
            <pc:docMk/>
            <pc:sldMk cId="3091111012" sldId="348"/>
            <ac:picMk id="8" creationId="{4F0B4DCB-11FF-0FC2-6CE5-11A7B90F09F0}"/>
          </ac:picMkLst>
        </pc:picChg>
      </pc:sldChg>
      <pc:sldChg chg="addSp delSp modSp mod modNotesTx">
        <pc:chgData name="DANIEL ARMANDO SALAZAR ALEMAN" userId="0131d2eb-9267-4f69-9fc7-6ece20f012b4" providerId="ADAL" clId="{967B9C62-D4C7-4CAB-8965-5DA5A504E200}" dt="2023-04-11T22:38:16.280" v="9320" actId="20577"/>
        <pc:sldMkLst>
          <pc:docMk/>
          <pc:sldMk cId="1943548526" sldId="349"/>
        </pc:sldMkLst>
        <pc:spChg chg="add del mod">
          <ac:chgData name="DANIEL ARMANDO SALAZAR ALEMAN" userId="0131d2eb-9267-4f69-9fc7-6ece20f012b4" providerId="ADAL" clId="{967B9C62-D4C7-4CAB-8965-5DA5A504E200}" dt="2023-04-06T07:59:26.561" v="1791" actId="478"/>
          <ac:spMkLst>
            <pc:docMk/>
            <pc:sldMk cId="1943548526" sldId="349"/>
            <ac:spMk id="3" creationId="{7BD35385-C6CA-5FBC-72D3-59AC8676F67B}"/>
          </ac:spMkLst>
        </pc:spChg>
        <pc:graphicFrameChg chg="mod">
          <ac:chgData name="DANIEL ARMANDO SALAZAR ALEMAN" userId="0131d2eb-9267-4f69-9fc7-6ece20f012b4" providerId="ADAL" clId="{967B9C62-D4C7-4CAB-8965-5DA5A504E200}" dt="2023-04-11T22:38:16.280" v="9320" actId="20577"/>
          <ac:graphicFrameMkLst>
            <pc:docMk/>
            <pc:sldMk cId="1943548526" sldId="349"/>
            <ac:graphicFrameMk id="11" creationId="{401D4CC8-EF8F-3A7A-6049-CEBA46B83738}"/>
          </ac:graphicFrameMkLst>
        </pc:graphicFrameChg>
      </pc:sldChg>
      <pc:sldChg chg="modSp mod">
        <pc:chgData name="DANIEL ARMANDO SALAZAR ALEMAN" userId="0131d2eb-9267-4f69-9fc7-6ece20f012b4" providerId="ADAL" clId="{967B9C62-D4C7-4CAB-8965-5DA5A504E200}" dt="2023-04-05T22:09:14.448" v="186" actId="6549"/>
        <pc:sldMkLst>
          <pc:docMk/>
          <pc:sldMk cId="3082922371" sldId="352"/>
        </pc:sldMkLst>
        <pc:spChg chg="mod">
          <ac:chgData name="DANIEL ARMANDO SALAZAR ALEMAN" userId="0131d2eb-9267-4f69-9fc7-6ece20f012b4" providerId="ADAL" clId="{967B9C62-D4C7-4CAB-8965-5DA5A504E200}" dt="2023-04-05T22:09:14.448" v="186" actId="6549"/>
          <ac:spMkLst>
            <pc:docMk/>
            <pc:sldMk cId="3082922371" sldId="352"/>
            <ac:spMk id="2" creationId="{148AED35-9108-484A-98D3-31E9BBD2FF84}"/>
          </ac:spMkLst>
        </pc:spChg>
        <pc:spChg chg="mod">
          <ac:chgData name="DANIEL ARMANDO SALAZAR ALEMAN" userId="0131d2eb-9267-4f69-9fc7-6ece20f012b4" providerId="ADAL" clId="{967B9C62-D4C7-4CAB-8965-5DA5A504E200}" dt="2023-04-05T22:07:52.757" v="175" actId="20577"/>
          <ac:spMkLst>
            <pc:docMk/>
            <pc:sldMk cId="3082922371" sldId="352"/>
            <ac:spMk id="3" creationId="{3F08E800-1E02-43DC-B494-22A6C4879152}"/>
          </ac:spMkLst>
        </pc:spChg>
      </pc:sldChg>
      <pc:sldChg chg="del">
        <pc:chgData name="DANIEL ARMANDO SALAZAR ALEMAN" userId="0131d2eb-9267-4f69-9fc7-6ece20f012b4" providerId="ADAL" clId="{967B9C62-D4C7-4CAB-8965-5DA5A504E200}" dt="2023-04-05T22:08:10.911" v="176" actId="47"/>
        <pc:sldMkLst>
          <pc:docMk/>
          <pc:sldMk cId="3616445039" sldId="353"/>
        </pc:sldMkLst>
      </pc:sldChg>
      <pc:sldChg chg="modSp add del mod modAnim modNotesTx">
        <pc:chgData name="DANIEL ARMANDO SALAZAR ALEMAN" userId="0131d2eb-9267-4f69-9fc7-6ece20f012b4" providerId="ADAL" clId="{967B9C62-D4C7-4CAB-8965-5DA5A504E200}" dt="2023-04-06T09:41:42.657" v="3781" actId="47"/>
        <pc:sldMkLst>
          <pc:docMk/>
          <pc:sldMk cId="2449686601" sldId="374"/>
        </pc:sldMkLst>
        <pc:spChg chg="mod">
          <ac:chgData name="DANIEL ARMANDO SALAZAR ALEMAN" userId="0131d2eb-9267-4f69-9fc7-6ece20f012b4" providerId="ADAL" clId="{967B9C62-D4C7-4CAB-8965-5DA5A504E200}" dt="2023-04-05T22:10:16.394" v="194" actId="20577"/>
          <ac:spMkLst>
            <pc:docMk/>
            <pc:sldMk cId="2449686601" sldId="374"/>
            <ac:spMk id="2" creationId="{5F9FE6E3-87D2-4709-833C-BDAA3443E854}"/>
          </ac:spMkLst>
        </pc:spChg>
        <pc:spChg chg="mod">
          <ac:chgData name="DANIEL ARMANDO SALAZAR ALEMAN" userId="0131d2eb-9267-4f69-9fc7-6ece20f012b4" providerId="ADAL" clId="{967B9C62-D4C7-4CAB-8965-5DA5A504E200}" dt="2023-04-05T22:17:30.133" v="359" actId="20577"/>
          <ac:spMkLst>
            <pc:docMk/>
            <pc:sldMk cId="2449686601" sldId="374"/>
            <ac:spMk id="3" creationId="{EB85F178-C1AE-43ED-8539-4162A80C02B7}"/>
          </ac:spMkLst>
        </pc:spChg>
      </pc:sldChg>
      <pc:sldChg chg="addSp delSp modSp add del mod ord modNotesTx">
        <pc:chgData name="DANIEL ARMANDO SALAZAR ALEMAN" userId="0131d2eb-9267-4f69-9fc7-6ece20f012b4" providerId="ADAL" clId="{967B9C62-D4C7-4CAB-8965-5DA5A504E200}" dt="2023-04-06T07:38:38.308" v="998" actId="1076"/>
        <pc:sldMkLst>
          <pc:docMk/>
          <pc:sldMk cId="249599569" sldId="375"/>
        </pc:sldMkLst>
        <pc:spChg chg="mod">
          <ac:chgData name="DANIEL ARMANDO SALAZAR ALEMAN" userId="0131d2eb-9267-4f69-9fc7-6ece20f012b4" providerId="ADAL" clId="{967B9C62-D4C7-4CAB-8965-5DA5A504E200}" dt="2023-04-06T05:23:09.222" v="454" actId="20577"/>
          <ac:spMkLst>
            <pc:docMk/>
            <pc:sldMk cId="249599569" sldId="375"/>
            <ac:spMk id="2" creationId="{5F9FE6E3-87D2-4709-833C-BDAA3443E854}"/>
          </ac:spMkLst>
        </pc:spChg>
        <pc:spChg chg="add mod">
          <ac:chgData name="DANIEL ARMANDO SALAZAR ALEMAN" userId="0131d2eb-9267-4f69-9fc7-6ece20f012b4" providerId="ADAL" clId="{967B9C62-D4C7-4CAB-8965-5DA5A504E200}" dt="2023-04-06T07:38:35.055" v="997" actId="1076"/>
          <ac:spMkLst>
            <pc:docMk/>
            <pc:sldMk cId="249599569" sldId="375"/>
            <ac:spMk id="3" creationId="{03CF2F3E-FDBD-7664-065B-BBA28D96A876}"/>
          </ac:spMkLst>
        </pc:spChg>
        <pc:spChg chg="add mod">
          <ac:chgData name="DANIEL ARMANDO SALAZAR ALEMAN" userId="0131d2eb-9267-4f69-9fc7-6ece20f012b4" providerId="ADAL" clId="{967B9C62-D4C7-4CAB-8965-5DA5A504E200}" dt="2023-04-06T07:38:38.308" v="998" actId="1076"/>
          <ac:spMkLst>
            <pc:docMk/>
            <pc:sldMk cId="249599569" sldId="375"/>
            <ac:spMk id="5" creationId="{62F711E5-CAAE-9DC8-5E67-D9E7EAAC70B7}"/>
          </ac:spMkLst>
        </pc:spChg>
        <pc:spChg chg="mod">
          <ac:chgData name="DANIEL ARMANDO SALAZAR ALEMAN" userId="0131d2eb-9267-4f69-9fc7-6ece20f012b4" providerId="ADAL" clId="{967B9C62-D4C7-4CAB-8965-5DA5A504E200}" dt="2023-04-06T05:23:23.137" v="466" actId="20577"/>
          <ac:spMkLst>
            <pc:docMk/>
            <pc:sldMk cId="249599569" sldId="375"/>
            <ac:spMk id="32" creationId="{4679988F-BE55-CF40-6755-F0EDE2AF5B5A}"/>
          </ac:spMkLst>
        </pc:spChg>
        <pc:picChg chg="add mod">
          <ac:chgData name="DANIEL ARMANDO SALAZAR ALEMAN" userId="0131d2eb-9267-4f69-9fc7-6ece20f012b4" providerId="ADAL" clId="{967B9C62-D4C7-4CAB-8965-5DA5A504E200}" dt="2023-04-06T07:38:35.055" v="997" actId="1076"/>
          <ac:picMkLst>
            <pc:docMk/>
            <pc:sldMk cId="249599569" sldId="375"/>
            <ac:picMk id="4" creationId="{516BA59B-7266-2C1D-7728-361AE6BCCF11}"/>
          </ac:picMkLst>
        </pc:picChg>
        <pc:picChg chg="add mod">
          <ac:chgData name="DANIEL ARMANDO SALAZAR ALEMAN" userId="0131d2eb-9267-4f69-9fc7-6ece20f012b4" providerId="ADAL" clId="{967B9C62-D4C7-4CAB-8965-5DA5A504E200}" dt="2023-04-06T07:38:38.308" v="998" actId="1076"/>
          <ac:picMkLst>
            <pc:docMk/>
            <pc:sldMk cId="249599569" sldId="375"/>
            <ac:picMk id="6" creationId="{1BA181C6-41B1-6479-BA8A-62957E7B0544}"/>
          </ac:picMkLst>
        </pc:picChg>
        <pc:picChg chg="del">
          <ac:chgData name="DANIEL ARMANDO SALAZAR ALEMAN" userId="0131d2eb-9267-4f69-9fc7-6ece20f012b4" providerId="ADAL" clId="{967B9C62-D4C7-4CAB-8965-5DA5A504E200}" dt="2023-04-06T05:23:26.903" v="467" actId="478"/>
          <ac:picMkLst>
            <pc:docMk/>
            <pc:sldMk cId="249599569" sldId="375"/>
            <ac:picMk id="7" creationId="{9C7EA8F6-0B8E-31A9-456E-48F9AD067B42}"/>
          </ac:picMkLst>
        </pc:picChg>
      </pc:sldChg>
      <pc:sldChg chg="addSp delSp add del setBg delDesignElem">
        <pc:chgData name="DANIEL ARMANDO SALAZAR ALEMAN" userId="0131d2eb-9267-4f69-9fc7-6ece20f012b4" providerId="ADAL" clId="{967B9C62-D4C7-4CAB-8965-5DA5A504E200}" dt="2023-04-06T05:22:35.023" v="401"/>
        <pc:sldMkLst>
          <pc:docMk/>
          <pc:sldMk cId="1447887361" sldId="375"/>
        </pc:sldMkLst>
        <pc:spChg chg="add del">
          <ac:chgData name="DANIEL ARMANDO SALAZAR ALEMAN" userId="0131d2eb-9267-4f69-9fc7-6ece20f012b4" providerId="ADAL" clId="{967B9C62-D4C7-4CAB-8965-5DA5A504E200}" dt="2023-04-06T05:22:35.023" v="401"/>
          <ac:spMkLst>
            <pc:docMk/>
            <pc:sldMk cId="1447887361" sldId="375"/>
            <ac:spMk id="75" creationId="{A8384FB5-9ADC-4DDC-881B-597D56F5B15D}"/>
          </ac:spMkLst>
        </pc:spChg>
        <pc:spChg chg="add del">
          <ac:chgData name="DANIEL ARMANDO SALAZAR ALEMAN" userId="0131d2eb-9267-4f69-9fc7-6ece20f012b4" providerId="ADAL" clId="{967B9C62-D4C7-4CAB-8965-5DA5A504E200}" dt="2023-04-06T05:22:35.023" v="401"/>
          <ac:spMkLst>
            <pc:docMk/>
            <pc:sldMk cId="1447887361" sldId="375"/>
            <ac:spMk id="76" creationId="{1199E1B1-A8C0-4FE8-A5A8-1CB41D69F857}"/>
          </ac:spMkLst>
        </pc:spChg>
        <pc:spChg chg="add del">
          <ac:chgData name="DANIEL ARMANDO SALAZAR ALEMAN" userId="0131d2eb-9267-4f69-9fc7-6ece20f012b4" providerId="ADAL" clId="{967B9C62-D4C7-4CAB-8965-5DA5A504E200}" dt="2023-04-06T05:22:35.023" v="401"/>
          <ac:spMkLst>
            <pc:docMk/>
            <pc:sldMk cId="1447887361" sldId="375"/>
            <ac:spMk id="77" creationId="{84A8DE83-DE75-4B41-9DB4-A7EC0B0DEC0B}"/>
          </ac:spMkLst>
        </pc:spChg>
        <pc:spChg chg="add del">
          <ac:chgData name="DANIEL ARMANDO SALAZAR ALEMAN" userId="0131d2eb-9267-4f69-9fc7-6ece20f012b4" providerId="ADAL" clId="{967B9C62-D4C7-4CAB-8965-5DA5A504E200}" dt="2023-04-06T05:22:35.023" v="401"/>
          <ac:spMkLst>
            <pc:docMk/>
            <pc:sldMk cId="1447887361" sldId="375"/>
            <ac:spMk id="78" creationId="{A7009A0A-BEF5-4EAC-AF15-E4F9F002E239}"/>
          </ac:spMkLst>
        </pc:spChg>
      </pc:sldChg>
      <pc:sldChg chg="addSp delSp add del setBg delDesignElem">
        <pc:chgData name="DANIEL ARMANDO SALAZAR ALEMAN" userId="0131d2eb-9267-4f69-9fc7-6ece20f012b4" providerId="ADAL" clId="{967B9C62-D4C7-4CAB-8965-5DA5A504E200}" dt="2023-04-06T05:22:05.832" v="392"/>
        <pc:sldMkLst>
          <pc:docMk/>
          <pc:sldMk cId="2807030431" sldId="375"/>
        </pc:sldMkLst>
        <pc:spChg chg="add del">
          <ac:chgData name="DANIEL ARMANDO SALAZAR ALEMAN" userId="0131d2eb-9267-4f69-9fc7-6ece20f012b4" providerId="ADAL" clId="{967B9C62-D4C7-4CAB-8965-5DA5A504E200}" dt="2023-04-06T05:22:05.832" v="392"/>
          <ac:spMkLst>
            <pc:docMk/>
            <pc:sldMk cId="2807030431" sldId="375"/>
            <ac:spMk id="75" creationId="{A8384FB5-9ADC-4DDC-881B-597D56F5B15D}"/>
          </ac:spMkLst>
        </pc:spChg>
        <pc:spChg chg="add del">
          <ac:chgData name="DANIEL ARMANDO SALAZAR ALEMAN" userId="0131d2eb-9267-4f69-9fc7-6ece20f012b4" providerId="ADAL" clId="{967B9C62-D4C7-4CAB-8965-5DA5A504E200}" dt="2023-04-06T05:22:05.832" v="392"/>
          <ac:spMkLst>
            <pc:docMk/>
            <pc:sldMk cId="2807030431" sldId="375"/>
            <ac:spMk id="76" creationId="{1199E1B1-A8C0-4FE8-A5A8-1CB41D69F857}"/>
          </ac:spMkLst>
        </pc:spChg>
        <pc:spChg chg="add del">
          <ac:chgData name="DANIEL ARMANDO SALAZAR ALEMAN" userId="0131d2eb-9267-4f69-9fc7-6ece20f012b4" providerId="ADAL" clId="{967B9C62-D4C7-4CAB-8965-5DA5A504E200}" dt="2023-04-06T05:22:05.832" v="392"/>
          <ac:spMkLst>
            <pc:docMk/>
            <pc:sldMk cId="2807030431" sldId="375"/>
            <ac:spMk id="77" creationId="{84A8DE83-DE75-4B41-9DB4-A7EC0B0DEC0B}"/>
          </ac:spMkLst>
        </pc:spChg>
        <pc:spChg chg="add del">
          <ac:chgData name="DANIEL ARMANDO SALAZAR ALEMAN" userId="0131d2eb-9267-4f69-9fc7-6ece20f012b4" providerId="ADAL" clId="{967B9C62-D4C7-4CAB-8965-5DA5A504E200}" dt="2023-04-06T05:22:05.832" v="392"/>
          <ac:spMkLst>
            <pc:docMk/>
            <pc:sldMk cId="2807030431" sldId="375"/>
            <ac:spMk id="78" creationId="{A7009A0A-BEF5-4EAC-AF15-E4F9F002E239}"/>
          </ac:spMkLst>
        </pc:spChg>
      </pc:sldChg>
      <pc:sldChg chg="add del">
        <pc:chgData name="DANIEL ARMANDO SALAZAR ALEMAN" userId="0131d2eb-9267-4f69-9fc7-6ece20f012b4" providerId="ADAL" clId="{967B9C62-D4C7-4CAB-8965-5DA5A504E200}" dt="2023-04-06T05:22:10.237" v="394" actId="47"/>
        <pc:sldMkLst>
          <pc:docMk/>
          <pc:sldMk cId="3858125158" sldId="375"/>
        </pc:sldMkLst>
      </pc:sldChg>
      <pc:sldChg chg="modSp add del modNotesTx">
        <pc:chgData name="DANIEL ARMANDO SALAZAR ALEMAN" userId="0131d2eb-9267-4f69-9fc7-6ece20f012b4" providerId="ADAL" clId="{967B9C62-D4C7-4CAB-8965-5DA5A504E200}" dt="2023-04-06T05:41:52.151" v="509" actId="47"/>
        <pc:sldMkLst>
          <pc:docMk/>
          <pc:sldMk cId="2222137261" sldId="376"/>
        </pc:sldMkLst>
        <pc:graphicFrameChg chg="mod">
          <ac:chgData name="DANIEL ARMANDO SALAZAR ALEMAN" userId="0131d2eb-9267-4f69-9fc7-6ece20f012b4" providerId="ADAL" clId="{967B9C62-D4C7-4CAB-8965-5DA5A504E200}" dt="2023-04-06T05:39:07.833" v="487" actId="20577"/>
          <ac:graphicFrameMkLst>
            <pc:docMk/>
            <pc:sldMk cId="2222137261" sldId="376"/>
            <ac:graphicFrameMk id="3076" creationId="{5E9D6C00-0161-7ECD-68A1-E95E0B6AA44C}"/>
          </ac:graphicFrameMkLst>
        </pc:graphicFrameChg>
      </pc:sldChg>
      <pc:sldChg chg="add del">
        <pc:chgData name="DANIEL ARMANDO SALAZAR ALEMAN" userId="0131d2eb-9267-4f69-9fc7-6ece20f012b4" providerId="ADAL" clId="{967B9C62-D4C7-4CAB-8965-5DA5A504E200}" dt="2023-04-06T05:38:17.283" v="483" actId="47"/>
        <pc:sldMkLst>
          <pc:docMk/>
          <pc:sldMk cId="2349127157" sldId="376"/>
        </pc:sldMkLst>
      </pc:sldChg>
      <pc:sldChg chg="modSp add del">
        <pc:chgData name="DANIEL ARMANDO SALAZAR ALEMAN" userId="0131d2eb-9267-4f69-9fc7-6ece20f012b4" providerId="ADAL" clId="{967B9C62-D4C7-4CAB-8965-5DA5A504E200}" dt="2023-04-06T05:42:52.725" v="513" actId="47"/>
        <pc:sldMkLst>
          <pc:docMk/>
          <pc:sldMk cId="1057589389" sldId="377"/>
        </pc:sldMkLst>
        <pc:graphicFrameChg chg="mod">
          <ac:chgData name="DANIEL ARMANDO SALAZAR ALEMAN" userId="0131d2eb-9267-4f69-9fc7-6ece20f012b4" providerId="ADAL" clId="{967B9C62-D4C7-4CAB-8965-5DA5A504E200}" dt="2023-04-06T05:41:22.561" v="507" actId="20577"/>
          <ac:graphicFrameMkLst>
            <pc:docMk/>
            <pc:sldMk cId="1057589389" sldId="377"/>
            <ac:graphicFrameMk id="3076" creationId="{5E9D6C00-0161-7ECD-68A1-E95E0B6AA44C}"/>
          </ac:graphicFrameMkLst>
        </pc:graphicFrameChg>
      </pc:sldChg>
      <pc:sldChg chg="modSp add del mod modNotesTx">
        <pc:chgData name="DANIEL ARMANDO SALAZAR ALEMAN" userId="0131d2eb-9267-4f69-9fc7-6ece20f012b4" providerId="ADAL" clId="{967B9C62-D4C7-4CAB-8965-5DA5A504E200}" dt="2023-04-06T07:38:51.442" v="999" actId="47"/>
        <pc:sldMkLst>
          <pc:docMk/>
          <pc:sldMk cId="2448707544" sldId="378"/>
        </pc:sldMkLst>
        <pc:spChg chg="mod">
          <ac:chgData name="DANIEL ARMANDO SALAZAR ALEMAN" userId="0131d2eb-9267-4f69-9fc7-6ece20f012b4" providerId="ADAL" clId="{967B9C62-D4C7-4CAB-8965-5DA5A504E200}" dt="2023-04-06T05:47:17.157" v="975" actId="20577"/>
          <ac:spMkLst>
            <pc:docMk/>
            <pc:sldMk cId="2448707544" sldId="378"/>
            <ac:spMk id="3" creationId="{EB85F178-C1AE-43ED-8539-4162A80C02B7}"/>
          </ac:spMkLst>
        </pc:spChg>
      </pc:sldChg>
      <pc:sldChg chg="addSp delSp modSp add del mod">
        <pc:chgData name="DANIEL ARMANDO SALAZAR ALEMAN" userId="0131d2eb-9267-4f69-9fc7-6ece20f012b4" providerId="ADAL" clId="{967B9C62-D4C7-4CAB-8965-5DA5A504E200}" dt="2023-04-11T22:23:00.999" v="9295" actId="47"/>
        <pc:sldMkLst>
          <pc:docMk/>
          <pc:sldMk cId="2145791471" sldId="379"/>
        </pc:sldMkLst>
        <pc:spChg chg="del">
          <ac:chgData name="DANIEL ARMANDO SALAZAR ALEMAN" userId="0131d2eb-9267-4f69-9fc7-6ece20f012b4" providerId="ADAL" clId="{967B9C62-D4C7-4CAB-8965-5DA5A504E200}" dt="2023-04-06T05:47:35.178" v="980" actId="478"/>
          <ac:spMkLst>
            <pc:docMk/>
            <pc:sldMk cId="2145791471" sldId="379"/>
            <ac:spMk id="3" creationId="{03CF2F3E-FDBD-7664-065B-BBA28D96A876}"/>
          </ac:spMkLst>
        </pc:spChg>
        <pc:spChg chg="del">
          <ac:chgData name="DANIEL ARMANDO SALAZAR ALEMAN" userId="0131d2eb-9267-4f69-9fc7-6ece20f012b4" providerId="ADAL" clId="{967B9C62-D4C7-4CAB-8965-5DA5A504E200}" dt="2023-04-06T05:47:33.054" v="979" actId="478"/>
          <ac:spMkLst>
            <pc:docMk/>
            <pc:sldMk cId="2145791471" sldId="379"/>
            <ac:spMk id="5" creationId="{62F711E5-CAAE-9DC8-5E67-D9E7EAAC70B7}"/>
          </ac:spMkLst>
        </pc:spChg>
        <pc:spChg chg="add mod">
          <ac:chgData name="DANIEL ARMANDO SALAZAR ALEMAN" userId="0131d2eb-9267-4f69-9fc7-6ece20f012b4" providerId="ADAL" clId="{967B9C62-D4C7-4CAB-8965-5DA5A504E200}" dt="2023-04-06T17:28:25.323" v="3782" actId="20577"/>
          <ac:spMkLst>
            <pc:docMk/>
            <pc:sldMk cId="2145791471" sldId="379"/>
            <ac:spMk id="7" creationId="{C9E6DBDB-62CE-889D-EF11-3B556E5974C8}"/>
          </ac:spMkLst>
        </pc:spChg>
        <pc:picChg chg="del">
          <ac:chgData name="DANIEL ARMANDO SALAZAR ALEMAN" userId="0131d2eb-9267-4f69-9fc7-6ece20f012b4" providerId="ADAL" clId="{967B9C62-D4C7-4CAB-8965-5DA5A504E200}" dt="2023-04-06T05:47:31.637" v="978" actId="478"/>
          <ac:picMkLst>
            <pc:docMk/>
            <pc:sldMk cId="2145791471" sldId="379"/>
            <ac:picMk id="4" creationId="{516BA59B-7266-2C1D-7728-361AE6BCCF11}"/>
          </ac:picMkLst>
        </pc:picChg>
        <pc:picChg chg="del">
          <ac:chgData name="DANIEL ARMANDO SALAZAR ALEMAN" userId="0131d2eb-9267-4f69-9fc7-6ece20f012b4" providerId="ADAL" clId="{967B9C62-D4C7-4CAB-8965-5DA5A504E200}" dt="2023-04-06T05:47:31.179" v="977" actId="478"/>
          <ac:picMkLst>
            <pc:docMk/>
            <pc:sldMk cId="2145791471" sldId="379"/>
            <ac:picMk id="6" creationId="{1BA181C6-41B1-6479-BA8A-62957E7B0544}"/>
          </ac:picMkLst>
        </pc:picChg>
        <pc:picChg chg="add mod">
          <ac:chgData name="DANIEL ARMANDO SALAZAR ALEMAN" userId="0131d2eb-9267-4f69-9fc7-6ece20f012b4" providerId="ADAL" clId="{967B9C62-D4C7-4CAB-8965-5DA5A504E200}" dt="2023-04-06T05:49:58.040" v="994" actId="1076"/>
          <ac:picMkLst>
            <pc:docMk/>
            <pc:sldMk cId="2145791471" sldId="379"/>
            <ac:picMk id="9" creationId="{A58462E0-D8F0-8307-7CFB-58ABDBB32B4F}"/>
          </ac:picMkLst>
        </pc:picChg>
      </pc:sldChg>
      <pc:sldChg chg="addSp delSp modSp add del mod">
        <pc:chgData name="DANIEL ARMANDO SALAZAR ALEMAN" userId="0131d2eb-9267-4f69-9fc7-6ece20f012b4" providerId="ADAL" clId="{967B9C62-D4C7-4CAB-8965-5DA5A504E200}" dt="2023-04-11T17:36:32.673" v="6484" actId="47"/>
        <pc:sldMkLst>
          <pc:docMk/>
          <pc:sldMk cId="46488690" sldId="380"/>
        </pc:sldMkLst>
        <pc:spChg chg="mod">
          <ac:chgData name="DANIEL ARMANDO SALAZAR ALEMAN" userId="0131d2eb-9267-4f69-9fc7-6ece20f012b4" providerId="ADAL" clId="{967B9C62-D4C7-4CAB-8965-5DA5A504E200}" dt="2023-04-11T17:26:08.910" v="6322" actId="207"/>
          <ac:spMkLst>
            <pc:docMk/>
            <pc:sldMk cId="46488690" sldId="380"/>
            <ac:spMk id="2" creationId="{7EE01099-2EC6-432A-BBB2-624E7A2BB5D6}"/>
          </ac:spMkLst>
        </pc:spChg>
        <pc:spChg chg="del">
          <ac:chgData name="DANIEL ARMANDO SALAZAR ALEMAN" userId="0131d2eb-9267-4f69-9fc7-6ece20f012b4" providerId="ADAL" clId="{967B9C62-D4C7-4CAB-8965-5DA5A504E200}" dt="2023-04-11T17:24:48.194" v="6308" actId="478"/>
          <ac:spMkLst>
            <pc:docMk/>
            <pc:sldMk cId="46488690" sldId="380"/>
            <ac:spMk id="3" creationId="{BCE858B2-319A-48B5-8F2D-5BA6B5094BBE}"/>
          </ac:spMkLst>
        </pc:spChg>
        <pc:spChg chg="add del mod">
          <ac:chgData name="DANIEL ARMANDO SALAZAR ALEMAN" userId="0131d2eb-9267-4f69-9fc7-6ece20f012b4" providerId="ADAL" clId="{967B9C62-D4C7-4CAB-8965-5DA5A504E200}" dt="2023-04-06T08:00:19.988" v="1844" actId="478"/>
          <ac:spMkLst>
            <pc:docMk/>
            <pc:sldMk cId="46488690" sldId="380"/>
            <ac:spMk id="5" creationId="{AB1E7904-8061-3F73-D2AA-2EBFCB780655}"/>
          </ac:spMkLst>
        </pc:spChg>
        <pc:spChg chg="mod">
          <ac:chgData name="DANIEL ARMANDO SALAZAR ALEMAN" userId="0131d2eb-9267-4f69-9fc7-6ece20f012b4" providerId="ADAL" clId="{967B9C62-D4C7-4CAB-8965-5DA5A504E200}" dt="2023-04-06T08:15:24.098" v="1896" actId="20577"/>
          <ac:spMkLst>
            <pc:docMk/>
            <pc:sldMk cId="46488690" sldId="380"/>
            <ac:spMk id="6" creationId="{90F65E86-E6E1-478C-99D5-0B497635D06D}"/>
          </ac:spMkLst>
        </pc:spChg>
        <pc:spChg chg="add del mod">
          <ac:chgData name="DANIEL ARMANDO SALAZAR ALEMAN" userId="0131d2eb-9267-4f69-9fc7-6ece20f012b4" providerId="ADAL" clId="{967B9C62-D4C7-4CAB-8965-5DA5A504E200}" dt="2023-04-06T08:48:25.376" v="2986"/>
          <ac:spMkLst>
            <pc:docMk/>
            <pc:sldMk cId="46488690" sldId="380"/>
            <ac:spMk id="7" creationId="{823B48C7-6409-A310-8FE9-17A636F5F530}"/>
          </ac:spMkLst>
        </pc:spChg>
        <pc:spChg chg="add del mod">
          <ac:chgData name="DANIEL ARMANDO SALAZAR ALEMAN" userId="0131d2eb-9267-4f69-9fc7-6ece20f012b4" providerId="ADAL" clId="{967B9C62-D4C7-4CAB-8965-5DA5A504E200}" dt="2023-04-11T17:24:51.046" v="6309" actId="478"/>
          <ac:spMkLst>
            <pc:docMk/>
            <pc:sldMk cId="46488690" sldId="380"/>
            <ac:spMk id="7" creationId="{B735773E-33CF-003D-66D5-BE5988F4E1AB}"/>
          </ac:spMkLst>
        </pc:spChg>
        <pc:spChg chg="add mod">
          <ac:chgData name="DANIEL ARMANDO SALAZAR ALEMAN" userId="0131d2eb-9267-4f69-9fc7-6ece20f012b4" providerId="ADAL" clId="{967B9C62-D4C7-4CAB-8965-5DA5A504E200}" dt="2023-04-11T17:28:31.717" v="6382" actId="1037"/>
          <ac:spMkLst>
            <pc:docMk/>
            <pc:sldMk cId="46488690" sldId="380"/>
            <ac:spMk id="8" creationId="{6A34BD24-65C9-F431-E572-D1F24AAA3CB0}"/>
          </ac:spMkLst>
        </pc:spChg>
        <pc:spChg chg="add del mod">
          <ac:chgData name="DANIEL ARMANDO SALAZAR ALEMAN" userId="0131d2eb-9267-4f69-9fc7-6ece20f012b4" providerId="ADAL" clId="{967B9C62-D4C7-4CAB-8965-5DA5A504E200}" dt="2023-04-06T08:48:25.376" v="2986"/>
          <ac:spMkLst>
            <pc:docMk/>
            <pc:sldMk cId="46488690" sldId="380"/>
            <ac:spMk id="8" creationId="{E1B291DA-06A5-A6BD-3C59-0D2F43212075}"/>
          </ac:spMkLst>
        </pc:spChg>
        <pc:spChg chg="add mod">
          <ac:chgData name="DANIEL ARMANDO SALAZAR ALEMAN" userId="0131d2eb-9267-4f69-9fc7-6ece20f012b4" providerId="ADAL" clId="{967B9C62-D4C7-4CAB-8965-5DA5A504E200}" dt="2023-04-11T17:29:04.449" v="6383" actId="14100"/>
          <ac:spMkLst>
            <pc:docMk/>
            <pc:sldMk cId="46488690" sldId="380"/>
            <ac:spMk id="10" creationId="{A2F335DE-1A74-291E-6D80-55DAEB9DF51E}"/>
          </ac:spMkLst>
        </pc:spChg>
        <pc:spChg chg="add del mod">
          <ac:chgData name="DANIEL ARMANDO SALAZAR ALEMAN" userId="0131d2eb-9267-4f69-9fc7-6ece20f012b4" providerId="ADAL" clId="{967B9C62-D4C7-4CAB-8965-5DA5A504E200}" dt="2023-04-06T08:48:25.376" v="2986"/>
          <ac:spMkLst>
            <pc:docMk/>
            <pc:sldMk cId="46488690" sldId="380"/>
            <ac:spMk id="10" creationId="{EA19A01E-91E7-653A-17C9-FD16B0360E1D}"/>
          </ac:spMkLst>
        </pc:spChg>
        <pc:spChg chg="add mod">
          <ac:chgData name="DANIEL ARMANDO SALAZAR ALEMAN" userId="0131d2eb-9267-4f69-9fc7-6ece20f012b4" providerId="ADAL" clId="{967B9C62-D4C7-4CAB-8965-5DA5A504E200}" dt="2023-04-11T17:29:38.892" v="6391" actId="14100"/>
          <ac:spMkLst>
            <pc:docMk/>
            <pc:sldMk cId="46488690" sldId="380"/>
            <ac:spMk id="11" creationId="{D09C62B8-F6DF-4496-BEC1-9C097F798FD2}"/>
          </ac:spMkLst>
        </pc:spChg>
        <pc:graphicFrameChg chg="mod modGraphic">
          <ac:chgData name="DANIEL ARMANDO SALAZAR ALEMAN" userId="0131d2eb-9267-4f69-9fc7-6ece20f012b4" providerId="ADAL" clId="{967B9C62-D4C7-4CAB-8965-5DA5A504E200}" dt="2023-04-11T17:34:39.122" v="6475" actId="20577"/>
          <ac:graphicFrameMkLst>
            <pc:docMk/>
            <pc:sldMk cId="46488690" sldId="380"/>
            <ac:graphicFrameMk id="9" creationId="{99002631-040A-AB47-AA83-E282B78F23BE}"/>
          </ac:graphicFrameMkLst>
        </pc:graphicFrameChg>
      </pc:sldChg>
      <pc:sldChg chg="add del">
        <pc:chgData name="DANIEL ARMANDO SALAZAR ALEMAN" userId="0131d2eb-9267-4f69-9fc7-6ece20f012b4" providerId="ADAL" clId="{967B9C62-D4C7-4CAB-8965-5DA5A504E200}" dt="2023-04-06T07:49:06.690" v="1174" actId="47"/>
        <pc:sldMkLst>
          <pc:docMk/>
          <pc:sldMk cId="1374289669" sldId="380"/>
        </pc:sldMkLst>
      </pc:sldChg>
      <pc:sldChg chg="addSp delSp add del setBg delDesignElem">
        <pc:chgData name="DANIEL ARMANDO SALAZAR ALEMAN" userId="0131d2eb-9267-4f69-9fc7-6ece20f012b4" providerId="ADAL" clId="{967B9C62-D4C7-4CAB-8965-5DA5A504E200}" dt="2023-04-06T07:51:19.540" v="1429"/>
        <pc:sldMkLst>
          <pc:docMk/>
          <pc:sldMk cId="1796768486" sldId="380"/>
        </pc:sldMkLst>
        <pc:spChg chg="add del">
          <ac:chgData name="DANIEL ARMANDO SALAZAR ALEMAN" userId="0131d2eb-9267-4f69-9fc7-6ece20f012b4" providerId="ADAL" clId="{967B9C62-D4C7-4CAB-8965-5DA5A504E200}" dt="2023-04-06T07:51:19.540" v="1429"/>
          <ac:spMkLst>
            <pc:docMk/>
            <pc:sldMk cId="1796768486" sldId="380"/>
            <ac:spMk id="75" creationId="{A8384FB5-9ADC-4DDC-881B-597D56F5B15D}"/>
          </ac:spMkLst>
        </pc:spChg>
        <pc:spChg chg="add del">
          <ac:chgData name="DANIEL ARMANDO SALAZAR ALEMAN" userId="0131d2eb-9267-4f69-9fc7-6ece20f012b4" providerId="ADAL" clId="{967B9C62-D4C7-4CAB-8965-5DA5A504E200}" dt="2023-04-06T07:51:19.540" v="1429"/>
          <ac:spMkLst>
            <pc:docMk/>
            <pc:sldMk cId="1796768486" sldId="380"/>
            <ac:spMk id="76" creationId="{1199E1B1-A8C0-4FE8-A5A8-1CB41D69F857}"/>
          </ac:spMkLst>
        </pc:spChg>
        <pc:spChg chg="add del">
          <ac:chgData name="DANIEL ARMANDO SALAZAR ALEMAN" userId="0131d2eb-9267-4f69-9fc7-6ece20f012b4" providerId="ADAL" clId="{967B9C62-D4C7-4CAB-8965-5DA5A504E200}" dt="2023-04-06T07:51:19.540" v="1429"/>
          <ac:spMkLst>
            <pc:docMk/>
            <pc:sldMk cId="1796768486" sldId="380"/>
            <ac:spMk id="77" creationId="{84A8DE83-DE75-4B41-9DB4-A7EC0B0DEC0B}"/>
          </ac:spMkLst>
        </pc:spChg>
        <pc:spChg chg="add del">
          <ac:chgData name="DANIEL ARMANDO SALAZAR ALEMAN" userId="0131d2eb-9267-4f69-9fc7-6ece20f012b4" providerId="ADAL" clId="{967B9C62-D4C7-4CAB-8965-5DA5A504E200}" dt="2023-04-06T07:51:19.540" v="1429"/>
          <ac:spMkLst>
            <pc:docMk/>
            <pc:sldMk cId="1796768486" sldId="380"/>
            <ac:spMk id="78" creationId="{A7009A0A-BEF5-4EAC-AF15-E4F9F002E239}"/>
          </ac:spMkLst>
        </pc:spChg>
      </pc:sldChg>
      <pc:sldChg chg="delSp add del setBg delDesignElem">
        <pc:chgData name="DANIEL ARMANDO SALAZAR ALEMAN" userId="0131d2eb-9267-4f69-9fc7-6ece20f012b4" providerId="ADAL" clId="{967B9C62-D4C7-4CAB-8965-5DA5A504E200}" dt="2023-04-06T07:45:42.596" v="1125" actId="47"/>
        <pc:sldMkLst>
          <pc:docMk/>
          <pc:sldMk cId="2598374284" sldId="380"/>
        </pc:sldMkLst>
        <pc:spChg chg="del">
          <ac:chgData name="DANIEL ARMANDO SALAZAR ALEMAN" userId="0131d2eb-9267-4f69-9fc7-6ece20f012b4" providerId="ADAL" clId="{967B9C62-D4C7-4CAB-8965-5DA5A504E200}" dt="2023-04-06T07:45:17.336" v="1124"/>
          <ac:spMkLst>
            <pc:docMk/>
            <pc:sldMk cId="2598374284" sldId="380"/>
            <ac:spMk id="11" creationId="{8CA06CD6-90CA-4C45-856C-6771339E1E22}"/>
          </ac:spMkLst>
        </pc:spChg>
        <pc:cxnChg chg="del">
          <ac:chgData name="DANIEL ARMANDO SALAZAR ALEMAN" userId="0131d2eb-9267-4f69-9fc7-6ece20f012b4" providerId="ADAL" clId="{967B9C62-D4C7-4CAB-8965-5DA5A504E200}" dt="2023-04-06T07:45:17.336" v="1124"/>
          <ac:cxnSpMkLst>
            <pc:docMk/>
            <pc:sldMk cId="2598374284" sldId="380"/>
            <ac:cxnSpMk id="13" creationId="{5021601D-2758-4B15-A31C-FDA184C51B3A}"/>
          </ac:cxnSpMkLst>
        </pc:cxnChg>
      </pc:sldChg>
      <pc:sldChg chg="add del">
        <pc:chgData name="DANIEL ARMANDO SALAZAR ALEMAN" userId="0131d2eb-9267-4f69-9fc7-6ece20f012b4" providerId="ADAL" clId="{967B9C62-D4C7-4CAB-8965-5DA5A504E200}" dt="2023-04-06T07:51:20.729" v="1431"/>
        <pc:sldMkLst>
          <pc:docMk/>
          <pc:sldMk cId="3685350567" sldId="380"/>
        </pc:sldMkLst>
      </pc:sldChg>
      <pc:sldChg chg="addSp delSp modSp add mod modAnim">
        <pc:chgData name="DANIEL ARMANDO SALAZAR ALEMAN" userId="0131d2eb-9267-4f69-9fc7-6ece20f012b4" providerId="ADAL" clId="{967B9C62-D4C7-4CAB-8965-5DA5A504E200}" dt="2023-04-11T22:38:38.725" v="9339" actId="20577"/>
        <pc:sldMkLst>
          <pc:docMk/>
          <pc:sldMk cId="1736946073" sldId="381"/>
        </pc:sldMkLst>
        <pc:spChg chg="mod">
          <ac:chgData name="DANIEL ARMANDO SALAZAR ALEMAN" userId="0131d2eb-9267-4f69-9fc7-6ece20f012b4" providerId="ADAL" clId="{967B9C62-D4C7-4CAB-8965-5DA5A504E200}" dt="2023-04-11T17:56:49.165" v="6813" actId="20577"/>
          <ac:spMkLst>
            <pc:docMk/>
            <pc:sldMk cId="1736946073" sldId="381"/>
            <ac:spMk id="2" creationId="{5F9FE6E3-87D2-4709-833C-BDAA3443E854}"/>
          </ac:spMkLst>
        </pc:spChg>
        <pc:spChg chg="mod">
          <ac:chgData name="DANIEL ARMANDO SALAZAR ALEMAN" userId="0131d2eb-9267-4f69-9fc7-6ece20f012b4" providerId="ADAL" clId="{967B9C62-D4C7-4CAB-8965-5DA5A504E200}" dt="2023-04-11T17:56:23.527" v="6793" actId="6549"/>
          <ac:spMkLst>
            <pc:docMk/>
            <pc:sldMk cId="1736946073" sldId="381"/>
            <ac:spMk id="3" creationId="{EB85F178-C1AE-43ED-8539-4162A80C02B7}"/>
          </ac:spMkLst>
        </pc:spChg>
        <pc:spChg chg="mod">
          <ac:chgData name="DANIEL ARMANDO SALAZAR ALEMAN" userId="0131d2eb-9267-4f69-9fc7-6ece20f012b4" providerId="ADAL" clId="{967B9C62-D4C7-4CAB-8965-5DA5A504E200}" dt="2023-04-06T08:24:34.184" v="2198" actId="404"/>
          <ac:spMkLst>
            <pc:docMk/>
            <pc:sldMk cId="1736946073" sldId="381"/>
            <ac:spMk id="6" creationId="{731CF3BB-BE64-0308-EEE1-39074A84C188}"/>
          </ac:spMkLst>
        </pc:spChg>
        <pc:spChg chg="mod">
          <ac:chgData name="DANIEL ARMANDO SALAZAR ALEMAN" userId="0131d2eb-9267-4f69-9fc7-6ece20f012b4" providerId="ADAL" clId="{967B9C62-D4C7-4CAB-8965-5DA5A504E200}" dt="2023-04-06T08:24:34.184" v="2198" actId="404"/>
          <ac:spMkLst>
            <pc:docMk/>
            <pc:sldMk cId="1736946073" sldId="381"/>
            <ac:spMk id="7" creationId="{C5FE2227-1E2D-8C72-D0B2-94D5F8121A4E}"/>
          </ac:spMkLst>
        </pc:spChg>
        <pc:spChg chg="mod">
          <ac:chgData name="DANIEL ARMANDO SALAZAR ALEMAN" userId="0131d2eb-9267-4f69-9fc7-6ece20f012b4" providerId="ADAL" clId="{967B9C62-D4C7-4CAB-8965-5DA5A504E200}" dt="2023-04-06T08:24:34.184" v="2198" actId="404"/>
          <ac:spMkLst>
            <pc:docMk/>
            <pc:sldMk cId="1736946073" sldId="381"/>
            <ac:spMk id="8" creationId="{618D2FEB-422F-D606-8176-6CBDC51857EE}"/>
          </ac:spMkLst>
        </pc:spChg>
        <pc:spChg chg="mod">
          <ac:chgData name="DANIEL ARMANDO SALAZAR ALEMAN" userId="0131d2eb-9267-4f69-9fc7-6ece20f012b4" providerId="ADAL" clId="{967B9C62-D4C7-4CAB-8965-5DA5A504E200}" dt="2023-04-11T22:38:38.725" v="9339" actId="20577"/>
          <ac:spMkLst>
            <pc:docMk/>
            <pc:sldMk cId="1736946073" sldId="381"/>
            <ac:spMk id="9" creationId="{87CA621C-0664-4CFF-9E35-7AF55EFE1430}"/>
          </ac:spMkLst>
        </pc:spChg>
        <pc:spChg chg="mod">
          <ac:chgData name="DANIEL ARMANDO SALAZAR ALEMAN" userId="0131d2eb-9267-4f69-9fc7-6ece20f012b4" providerId="ADAL" clId="{967B9C62-D4C7-4CAB-8965-5DA5A504E200}" dt="2023-04-06T08:24:34.184" v="2198" actId="404"/>
          <ac:spMkLst>
            <pc:docMk/>
            <pc:sldMk cId="1736946073" sldId="381"/>
            <ac:spMk id="10" creationId="{1F988D2C-DF4C-9DF5-5BE9-37A6916BC891}"/>
          </ac:spMkLst>
        </pc:spChg>
        <pc:spChg chg="mod">
          <ac:chgData name="DANIEL ARMANDO SALAZAR ALEMAN" userId="0131d2eb-9267-4f69-9fc7-6ece20f012b4" providerId="ADAL" clId="{967B9C62-D4C7-4CAB-8965-5DA5A504E200}" dt="2023-04-06T08:24:34.184" v="2198" actId="404"/>
          <ac:spMkLst>
            <pc:docMk/>
            <pc:sldMk cId="1736946073" sldId="381"/>
            <ac:spMk id="11" creationId="{ED2CD065-D765-113A-33F1-855E0C77B449}"/>
          </ac:spMkLst>
        </pc:spChg>
        <pc:spChg chg="mod">
          <ac:chgData name="DANIEL ARMANDO SALAZAR ALEMAN" userId="0131d2eb-9267-4f69-9fc7-6ece20f012b4" providerId="ADAL" clId="{967B9C62-D4C7-4CAB-8965-5DA5A504E200}" dt="2023-04-06T08:24:34.184" v="2198" actId="404"/>
          <ac:spMkLst>
            <pc:docMk/>
            <pc:sldMk cId="1736946073" sldId="381"/>
            <ac:spMk id="13" creationId="{CF49367E-32D7-E459-7E2F-C5253CC0CF5F}"/>
          </ac:spMkLst>
        </pc:spChg>
        <pc:spChg chg="mod">
          <ac:chgData name="DANIEL ARMANDO SALAZAR ALEMAN" userId="0131d2eb-9267-4f69-9fc7-6ece20f012b4" providerId="ADAL" clId="{967B9C62-D4C7-4CAB-8965-5DA5A504E200}" dt="2023-04-06T08:24:34.184" v="2198" actId="404"/>
          <ac:spMkLst>
            <pc:docMk/>
            <pc:sldMk cId="1736946073" sldId="381"/>
            <ac:spMk id="14" creationId="{9F19A938-77E6-A0ED-F3D1-EB455155ED67}"/>
          </ac:spMkLst>
        </pc:spChg>
        <pc:spChg chg="mod">
          <ac:chgData name="DANIEL ARMANDO SALAZAR ALEMAN" userId="0131d2eb-9267-4f69-9fc7-6ece20f012b4" providerId="ADAL" clId="{967B9C62-D4C7-4CAB-8965-5DA5A504E200}" dt="2023-04-06T08:24:34.184" v="2198" actId="404"/>
          <ac:spMkLst>
            <pc:docMk/>
            <pc:sldMk cId="1736946073" sldId="381"/>
            <ac:spMk id="15" creationId="{538B800E-5437-69F0-AED4-EA4126046827}"/>
          </ac:spMkLst>
        </pc:spChg>
        <pc:spChg chg="mod">
          <ac:chgData name="DANIEL ARMANDO SALAZAR ALEMAN" userId="0131d2eb-9267-4f69-9fc7-6ece20f012b4" providerId="ADAL" clId="{967B9C62-D4C7-4CAB-8965-5DA5A504E200}" dt="2023-04-06T08:24:34.184" v="2198" actId="404"/>
          <ac:spMkLst>
            <pc:docMk/>
            <pc:sldMk cId="1736946073" sldId="381"/>
            <ac:spMk id="16" creationId="{C0230175-4E50-9F9F-5F0E-8F287B4F937C}"/>
          </ac:spMkLst>
        </pc:spChg>
        <pc:spChg chg="mod">
          <ac:chgData name="DANIEL ARMANDO SALAZAR ALEMAN" userId="0131d2eb-9267-4f69-9fc7-6ece20f012b4" providerId="ADAL" clId="{967B9C62-D4C7-4CAB-8965-5DA5A504E200}" dt="2023-04-06T08:24:34.184" v="2198" actId="404"/>
          <ac:spMkLst>
            <pc:docMk/>
            <pc:sldMk cId="1736946073" sldId="381"/>
            <ac:spMk id="17" creationId="{4EEAA0D6-9231-4607-94AB-412931C8738E}"/>
          </ac:spMkLst>
        </pc:spChg>
        <pc:spChg chg="mod">
          <ac:chgData name="DANIEL ARMANDO SALAZAR ALEMAN" userId="0131d2eb-9267-4f69-9fc7-6ece20f012b4" providerId="ADAL" clId="{967B9C62-D4C7-4CAB-8965-5DA5A504E200}" dt="2023-04-06T08:24:34.184" v="2198" actId="404"/>
          <ac:spMkLst>
            <pc:docMk/>
            <pc:sldMk cId="1736946073" sldId="381"/>
            <ac:spMk id="19" creationId="{1BB5388F-3FB4-245F-AAFA-8A34C749D058}"/>
          </ac:spMkLst>
        </pc:spChg>
        <pc:spChg chg="mod">
          <ac:chgData name="DANIEL ARMANDO SALAZAR ALEMAN" userId="0131d2eb-9267-4f69-9fc7-6ece20f012b4" providerId="ADAL" clId="{967B9C62-D4C7-4CAB-8965-5DA5A504E200}" dt="2023-04-06T08:24:34.184" v="2198" actId="404"/>
          <ac:spMkLst>
            <pc:docMk/>
            <pc:sldMk cId="1736946073" sldId="381"/>
            <ac:spMk id="20" creationId="{34BBE39A-B477-303D-85D6-F5B50F98D01E}"/>
          </ac:spMkLst>
        </pc:spChg>
        <pc:spChg chg="mod">
          <ac:chgData name="DANIEL ARMANDO SALAZAR ALEMAN" userId="0131d2eb-9267-4f69-9fc7-6ece20f012b4" providerId="ADAL" clId="{967B9C62-D4C7-4CAB-8965-5DA5A504E200}" dt="2023-04-06T08:24:34.184" v="2198" actId="404"/>
          <ac:spMkLst>
            <pc:docMk/>
            <pc:sldMk cId="1736946073" sldId="381"/>
            <ac:spMk id="21" creationId="{F672138F-E586-8062-71C1-3BCB15B29E64}"/>
          </ac:spMkLst>
        </pc:spChg>
        <pc:spChg chg="mod">
          <ac:chgData name="DANIEL ARMANDO SALAZAR ALEMAN" userId="0131d2eb-9267-4f69-9fc7-6ece20f012b4" providerId="ADAL" clId="{967B9C62-D4C7-4CAB-8965-5DA5A504E200}" dt="2023-04-06T08:24:34.184" v="2198" actId="404"/>
          <ac:spMkLst>
            <pc:docMk/>
            <pc:sldMk cId="1736946073" sldId="381"/>
            <ac:spMk id="22" creationId="{0639D966-9822-6B69-F174-221F6A8617C1}"/>
          </ac:spMkLst>
        </pc:spChg>
        <pc:spChg chg="mod">
          <ac:chgData name="DANIEL ARMANDO SALAZAR ALEMAN" userId="0131d2eb-9267-4f69-9fc7-6ece20f012b4" providerId="ADAL" clId="{967B9C62-D4C7-4CAB-8965-5DA5A504E200}" dt="2023-04-06T08:24:34.184" v="2198" actId="404"/>
          <ac:spMkLst>
            <pc:docMk/>
            <pc:sldMk cId="1736946073" sldId="381"/>
            <ac:spMk id="23" creationId="{D2CE7FDF-E66D-A427-B132-B81F59B04180}"/>
          </ac:spMkLst>
        </pc:spChg>
        <pc:spChg chg="add del mod">
          <ac:chgData name="DANIEL ARMANDO SALAZAR ALEMAN" userId="0131d2eb-9267-4f69-9fc7-6ece20f012b4" providerId="ADAL" clId="{967B9C62-D4C7-4CAB-8965-5DA5A504E200}" dt="2023-04-06T08:25:31.105" v="2208"/>
          <ac:spMkLst>
            <pc:docMk/>
            <pc:sldMk cId="1736946073" sldId="381"/>
            <ac:spMk id="24" creationId="{D816807F-71A9-E6AC-C13C-2E85714DB01E}"/>
          </ac:spMkLst>
        </pc:spChg>
        <pc:spChg chg="add del mod">
          <ac:chgData name="DANIEL ARMANDO SALAZAR ALEMAN" userId="0131d2eb-9267-4f69-9fc7-6ece20f012b4" providerId="ADAL" clId="{967B9C62-D4C7-4CAB-8965-5DA5A504E200}" dt="2023-04-06T08:25:31.105" v="2208"/>
          <ac:spMkLst>
            <pc:docMk/>
            <pc:sldMk cId="1736946073" sldId="381"/>
            <ac:spMk id="25" creationId="{570317AD-89D7-6B92-CABC-5B158D29E400}"/>
          </ac:spMkLst>
        </pc:spChg>
        <pc:spChg chg="add del mod">
          <ac:chgData name="DANIEL ARMANDO SALAZAR ALEMAN" userId="0131d2eb-9267-4f69-9fc7-6ece20f012b4" providerId="ADAL" clId="{967B9C62-D4C7-4CAB-8965-5DA5A504E200}" dt="2023-04-06T08:25:31.105" v="2208"/>
          <ac:spMkLst>
            <pc:docMk/>
            <pc:sldMk cId="1736946073" sldId="381"/>
            <ac:spMk id="26" creationId="{9B1784CA-3873-D5B4-118A-5AF10190164B}"/>
          </ac:spMkLst>
        </pc:spChg>
        <pc:spChg chg="add mod">
          <ac:chgData name="DANIEL ARMANDO SALAZAR ALEMAN" userId="0131d2eb-9267-4f69-9fc7-6ece20f012b4" providerId="ADAL" clId="{967B9C62-D4C7-4CAB-8965-5DA5A504E200}" dt="2023-04-11T17:22:54.631" v="6280" actId="20577"/>
          <ac:spMkLst>
            <pc:docMk/>
            <pc:sldMk cId="1736946073" sldId="381"/>
            <ac:spMk id="27" creationId="{9AAA53D9-6F59-D860-B2E2-B4C06F33BA2D}"/>
          </ac:spMkLst>
        </pc:spChg>
        <pc:spChg chg="add mod">
          <ac:chgData name="DANIEL ARMANDO SALAZAR ALEMAN" userId="0131d2eb-9267-4f69-9fc7-6ece20f012b4" providerId="ADAL" clId="{967B9C62-D4C7-4CAB-8965-5DA5A504E200}" dt="2023-04-11T18:08:31.798" v="6929" actId="20577"/>
          <ac:spMkLst>
            <pc:docMk/>
            <pc:sldMk cId="1736946073" sldId="381"/>
            <ac:spMk id="28" creationId="{9777C1F7-4B11-760F-E4AA-8169F66BB796}"/>
          </ac:spMkLst>
        </pc:spChg>
        <pc:spChg chg="add mod">
          <ac:chgData name="DANIEL ARMANDO SALAZAR ALEMAN" userId="0131d2eb-9267-4f69-9fc7-6ece20f012b4" providerId="ADAL" clId="{967B9C62-D4C7-4CAB-8965-5DA5A504E200}" dt="2023-04-11T17:22:49.310" v="6278" actId="1076"/>
          <ac:spMkLst>
            <pc:docMk/>
            <pc:sldMk cId="1736946073" sldId="381"/>
            <ac:spMk id="29" creationId="{846885F8-002B-3762-E597-8DD4621AB4D5}"/>
          </ac:spMkLst>
        </pc:spChg>
        <pc:grpChg chg="add del mod">
          <ac:chgData name="DANIEL ARMANDO SALAZAR ALEMAN" userId="0131d2eb-9267-4f69-9fc7-6ece20f012b4" providerId="ADAL" clId="{967B9C62-D4C7-4CAB-8965-5DA5A504E200}" dt="2023-04-06T08:25:15.294" v="2200" actId="478"/>
          <ac:grpSpMkLst>
            <pc:docMk/>
            <pc:sldMk cId="1736946073" sldId="381"/>
            <ac:grpSpMk id="5" creationId="{39499DB4-ED93-80F9-3ECB-72DD74D5DD74}"/>
          </ac:grpSpMkLst>
        </pc:grpChg>
        <pc:grpChg chg="add del mod">
          <ac:chgData name="DANIEL ARMANDO SALAZAR ALEMAN" userId="0131d2eb-9267-4f69-9fc7-6ece20f012b4" providerId="ADAL" clId="{967B9C62-D4C7-4CAB-8965-5DA5A504E200}" dt="2023-04-06T08:25:15.983" v="2201" actId="478"/>
          <ac:grpSpMkLst>
            <pc:docMk/>
            <pc:sldMk cId="1736946073" sldId="381"/>
            <ac:grpSpMk id="12" creationId="{2042788C-A2D8-FE86-9397-A8DF62AC700F}"/>
          </ac:grpSpMkLst>
        </pc:grpChg>
        <pc:grpChg chg="add del mod">
          <ac:chgData name="DANIEL ARMANDO SALAZAR ALEMAN" userId="0131d2eb-9267-4f69-9fc7-6ece20f012b4" providerId="ADAL" clId="{967B9C62-D4C7-4CAB-8965-5DA5A504E200}" dt="2023-04-06T08:25:16.470" v="2202" actId="478"/>
          <ac:grpSpMkLst>
            <pc:docMk/>
            <pc:sldMk cId="1736946073" sldId="381"/>
            <ac:grpSpMk id="18" creationId="{0ED0F462-902B-CF99-4A63-E7BB0219171C}"/>
          </ac:grpSpMkLst>
        </pc:grpChg>
      </pc:sldChg>
      <pc:sldChg chg="addSp delSp add del setBg delDesignElem">
        <pc:chgData name="DANIEL ARMANDO SALAZAR ALEMAN" userId="0131d2eb-9267-4f69-9fc7-6ece20f012b4" providerId="ADAL" clId="{967B9C62-D4C7-4CAB-8965-5DA5A504E200}" dt="2023-04-06T07:51:14.696" v="1426"/>
        <pc:sldMkLst>
          <pc:docMk/>
          <pc:sldMk cId="64916567" sldId="382"/>
        </pc:sldMkLst>
        <pc:spChg chg="add del">
          <ac:chgData name="DANIEL ARMANDO SALAZAR ALEMAN" userId="0131d2eb-9267-4f69-9fc7-6ece20f012b4" providerId="ADAL" clId="{967B9C62-D4C7-4CAB-8965-5DA5A504E200}" dt="2023-04-06T07:51:13.231" v="1424"/>
          <ac:spMkLst>
            <pc:docMk/>
            <pc:sldMk cId="64916567" sldId="382"/>
            <ac:spMk id="10" creationId="{4BC99CB9-DDAD-44A2-8A1C-E3AF4E72DF5C}"/>
          </ac:spMkLst>
        </pc:spChg>
        <pc:spChg chg="add del">
          <ac:chgData name="DANIEL ARMANDO SALAZAR ALEMAN" userId="0131d2eb-9267-4f69-9fc7-6ece20f012b4" providerId="ADAL" clId="{967B9C62-D4C7-4CAB-8965-5DA5A504E200}" dt="2023-04-06T07:51:13.231" v="1424"/>
          <ac:spMkLst>
            <pc:docMk/>
            <pc:sldMk cId="64916567" sldId="382"/>
            <ac:spMk id="12" creationId="{64053CBF-3932-45FF-8285-EE5146085F3A}"/>
          </ac:spMkLst>
        </pc:spChg>
        <pc:grpChg chg="add del">
          <ac:chgData name="DANIEL ARMANDO SALAZAR ALEMAN" userId="0131d2eb-9267-4f69-9fc7-6ece20f012b4" providerId="ADAL" clId="{967B9C62-D4C7-4CAB-8965-5DA5A504E200}" dt="2023-04-06T07:51:13.231" v="1424"/>
          <ac:grpSpMkLst>
            <pc:docMk/>
            <pc:sldMk cId="64916567" sldId="382"/>
            <ac:grpSpMk id="18" creationId="{2E751C04-BEA6-446B-A678-9C74819EBD4C}"/>
          </ac:grpSpMkLst>
        </pc:grpChg>
        <pc:grpChg chg="add del">
          <ac:chgData name="DANIEL ARMANDO SALAZAR ALEMAN" userId="0131d2eb-9267-4f69-9fc7-6ece20f012b4" providerId="ADAL" clId="{967B9C62-D4C7-4CAB-8965-5DA5A504E200}" dt="2023-04-06T07:51:13.231" v="1424"/>
          <ac:grpSpMkLst>
            <pc:docMk/>
            <pc:sldMk cId="64916567" sldId="382"/>
            <ac:grpSpMk id="19" creationId="{B63ACBA3-DEFD-4C6D-BBA0-64468FA99C2D}"/>
          </ac:grpSpMkLst>
        </pc:grpChg>
      </pc:sldChg>
      <pc:sldChg chg="modSp add del mod modAnim">
        <pc:chgData name="DANIEL ARMANDO SALAZAR ALEMAN" userId="0131d2eb-9267-4f69-9fc7-6ece20f012b4" providerId="ADAL" clId="{967B9C62-D4C7-4CAB-8965-5DA5A504E200}" dt="2023-04-11T20:42:54.575" v="8940" actId="47"/>
        <pc:sldMkLst>
          <pc:docMk/>
          <pc:sldMk cId="198108598" sldId="382"/>
        </pc:sldMkLst>
        <pc:spChg chg="mod">
          <ac:chgData name="DANIEL ARMANDO SALAZAR ALEMAN" userId="0131d2eb-9267-4f69-9fc7-6ece20f012b4" providerId="ADAL" clId="{967B9C62-D4C7-4CAB-8965-5DA5A504E200}" dt="2023-04-06T09:38:03.506" v="3706" actId="20577"/>
          <ac:spMkLst>
            <pc:docMk/>
            <pc:sldMk cId="198108598" sldId="382"/>
            <ac:spMk id="2" creationId="{5F9FE6E3-87D2-4709-833C-BDAA3443E854}"/>
          </ac:spMkLst>
        </pc:spChg>
        <pc:spChg chg="mod">
          <ac:chgData name="DANIEL ARMANDO SALAZAR ALEMAN" userId="0131d2eb-9267-4f69-9fc7-6ece20f012b4" providerId="ADAL" clId="{967B9C62-D4C7-4CAB-8965-5DA5A504E200}" dt="2023-04-06T09:41:01.980" v="3776" actId="20577"/>
          <ac:spMkLst>
            <pc:docMk/>
            <pc:sldMk cId="198108598" sldId="382"/>
            <ac:spMk id="3" creationId="{EB85F178-C1AE-43ED-8539-4162A80C02B7}"/>
          </ac:spMkLst>
        </pc:spChg>
        <pc:spChg chg="mod">
          <ac:chgData name="DANIEL ARMANDO SALAZAR ALEMAN" userId="0131d2eb-9267-4f69-9fc7-6ece20f012b4" providerId="ADAL" clId="{967B9C62-D4C7-4CAB-8965-5DA5A504E200}" dt="2023-04-06T18:45:13.993" v="4965" actId="20577"/>
          <ac:spMkLst>
            <pc:docMk/>
            <pc:sldMk cId="198108598" sldId="382"/>
            <ac:spMk id="9" creationId="{87CA621C-0664-4CFF-9E35-7AF55EFE1430}"/>
          </ac:spMkLst>
        </pc:spChg>
      </pc:sldChg>
      <pc:sldChg chg="add">
        <pc:chgData name="DANIEL ARMANDO SALAZAR ALEMAN" userId="0131d2eb-9267-4f69-9fc7-6ece20f012b4" providerId="ADAL" clId="{967B9C62-D4C7-4CAB-8965-5DA5A504E200}" dt="2023-04-06T08:16:18.082" v="1898"/>
        <pc:sldMkLst>
          <pc:docMk/>
          <pc:sldMk cId="836835916" sldId="383"/>
        </pc:sldMkLst>
      </pc:sldChg>
      <pc:sldChg chg="add">
        <pc:chgData name="DANIEL ARMANDO SALAZAR ALEMAN" userId="0131d2eb-9267-4f69-9fc7-6ece20f012b4" providerId="ADAL" clId="{967B9C62-D4C7-4CAB-8965-5DA5A504E200}" dt="2023-04-06T08:16:18.451" v="1899"/>
        <pc:sldMkLst>
          <pc:docMk/>
          <pc:sldMk cId="528247637" sldId="384"/>
        </pc:sldMkLst>
      </pc:sldChg>
      <pc:sldChg chg="addSp delSp modSp add mod ord modAnim modNotesTx">
        <pc:chgData name="DANIEL ARMANDO SALAZAR ALEMAN" userId="0131d2eb-9267-4f69-9fc7-6ece20f012b4" providerId="ADAL" clId="{967B9C62-D4C7-4CAB-8965-5DA5A504E200}" dt="2023-04-11T22:38:48.400" v="9349" actId="20577"/>
        <pc:sldMkLst>
          <pc:docMk/>
          <pc:sldMk cId="742012273" sldId="385"/>
        </pc:sldMkLst>
        <pc:spChg chg="mod">
          <ac:chgData name="DANIEL ARMANDO SALAZAR ALEMAN" userId="0131d2eb-9267-4f69-9fc7-6ece20f012b4" providerId="ADAL" clId="{967B9C62-D4C7-4CAB-8965-5DA5A504E200}" dt="2023-04-11T20:21:24.979" v="7882" actId="27636"/>
          <ac:spMkLst>
            <pc:docMk/>
            <pc:sldMk cId="742012273" sldId="385"/>
            <ac:spMk id="2" creationId="{5F9FE6E3-87D2-4709-833C-BDAA3443E854}"/>
          </ac:spMkLst>
        </pc:spChg>
        <pc:spChg chg="mod">
          <ac:chgData name="DANIEL ARMANDO SALAZAR ALEMAN" userId="0131d2eb-9267-4f69-9fc7-6ece20f012b4" providerId="ADAL" clId="{967B9C62-D4C7-4CAB-8965-5DA5A504E200}" dt="2023-04-11T20:35:27.565" v="8329" actId="20577"/>
          <ac:spMkLst>
            <pc:docMk/>
            <pc:sldMk cId="742012273" sldId="385"/>
            <ac:spMk id="3" creationId="{EB85F178-C1AE-43ED-8539-4162A80C02B7}"/>
          </ac:spMkLst>
        </pc:spChg>
        <pc:spChg chg="add mod">
          <ac:chgData name="DANIEL ARMANDO SALAZAR ALEMAN" userId="0131d2eb-9267-4f69-9fc7-6ece20f012b4" providerId="ADAL" clId="{967B9C62-D4C7-4CAB-8965-5DA5A504E200}" dt="2023-04-06T08:57:46.609" v="3288" actId="207"/>
          <ac:spMkLst>
            <pc:docMk/>
            <pc:sldMk cId="742012273" sldId="385"/>
            <ac:spMk id="6" creationId="{C6721D7E-B210-3D36-9886-EDDB3F828257}"/>
          </ac:spMkLst>
        </pc:spChg>
        <pc:spChg chg="mod">
          <ac:chgData name="DANIEL ARMANDO SALAZAR ALEMAN" userId="0131d2eb-9267-4f69-9fc7-6ece20f012b4" providerId="ADAL" clId="{967B9C62-D4C7-4CAB-8965-5DA5A504E200}" dt="2023-04-11T22:38:48.400" v="9349" actId="20577"/>
          <ac:spMkLst>
            <pc:docMk/>
            <pc:sldMk cId="742012273" sldId="385"/>
            <ac:spMk id="9" creationId="{87CA621C-0664-4CFF-9E35-7AF55EFE1430}"/>
          </ac:spMkLst>
        </pc:spChg>
        <pc:graphicFrameChg chg="add del mod modGraphic">
          <ac:chgData name="DANIEL ARMANDO SALAZAR ALEMAN" userId="0131d2eb-9267-4f69-9fc7-6ece20f012b4" providerId="ADAL" clId="{967B9C62-D4C7-4CAB-8965-5DA5A504E200}" dt="2023-04-11T20:30:58.404" v="8167" actId="478"/>
          <ac:graphicFrameMkLst>
            <pc:docMk/>
            <pc:sldMk cId="742012273" sldId="385"/>
            <ac:graphicFrameMk id="5" creationId="{60B3BB73-EDC2-09D8-E0C2-EF05BEA58940}"/>
          </ac:graphicFrameMkLst>
        </pc:graphicFrameChg>
        <pc:graphicFrameChg chg="add del mod">
          <ac:chgData name="DANIEL ARMANDO SALAZAR ALEMAN" userId="0131d2eb-9267-4f69-9fc7-6ece20f012b4" providerId="ADAL" clId="{967B9C62-D4C7-4CAB-8965-5DA5A504E200}" dt="2023-04-11T20:28:11.517" v="8031" actId="478"/>
          <ac:graphicFrameMkLst>
            <pc:docMk/>
            <pc:sldMk cId="742012273" sldId="385"/>
            <ac:graphicFrameMk id="7" creationId="{82F9DB0B-D3D3-9AC8-7426-A58472B5AFF5}"/>
          </ac:graphicFrameMkLst>
        </pc:graphicFrameChg>
        <pc:graphicFrameChg chg="add mod">
          <ac:chgData name="DANIEL ARMANDO SALAZAR ALEMAN" userId="0131d2eb-9267-4f69-9fc7-6ece20f012b4" providerId="ADAL" clId="{967B9C62-D4C7-4CAB-8965-5DA5A504E200}" dt="2023-04-11T20:35:32.615" v="8345" actId="1036"/>
          <ac:graphicFrameMkLst>
            <pc:docMk/>
            <pc:sldMk cId="742012273" sldId="385"/>
            <ac:graphicFrameMk id="8" creationId="{4711123B-E4F1-DBA3-F777-CC3B2AF8B19E}"/>
          </ac:graphicFrameMkLst>
        </pc:graphicFrameChg>
      </pc:sldChg>
      <pc:sldChg chg="addSp delSp modSp add del mod">
        <pc:chgData name="DANIEL ARMANDO SALAZAR ALEMAN" userId="0131d2eb-9267-4f69-9fc7-6ece20f012b4" providerId="ADAL" clId="{967B9C62-D4C7-4CAB-8965-5DA5A504E200}" dt="2023-04-06T08:23:46.084" v="2187"/>
        <pc:sldMkLst>
          <pc:docMk/>
          <pc:sldMk cId="2101340735" sldId="386"/>
        </pc:sldMkLst>
        <pc:spChg chg="mod">
          <ac:chgData name="DANIEL ARMANDO SALAZAR ALEMAN" userId="0131d2eb-9267-4f69-9fc7-6ece20f012b4" providerId="ADAL" clId="{967B9C62-D4C7-4CAB-8965-5DA5A504E200}" dt="2023-04-06T08:23:41.828" v="2186"/>
          <ac:spMkLst>
            <pc:docMk/>
            <pc:sldMk cId="2101340735" sldId="386"/>
            <ac:spMk id="5" creationId="{04A7F37C-4EBE-310B-F876-C4985317672C}"/>
          </ac:spMkLst>
        </pc:spChg>
        <pc:spChg chg="mod">
          <ac:chgData name="DANIEL ARMANDO SALAZAR ALEMAN" userId="0131d2eb-9267-4f69-9fc7-6ece20f012b4" providerId="ADAL" clId="{967B9C62-D4C7-4CAB-8965-5DA5A504E200}" dt="2023-04-06T08:23:30.138" v="2183" actId="404"/>
          <ac:spMkLst>
            <pc:docMk/>
            <pc:sldMk cId="2101340735" sldId="386"/>
            <ac:spMk id="7" creationId="{5D2FDF5C-4B11-40ED-8F82-4D248C11DB2B}"/>
          </ac:spMkLst>
        </pc:spChg>
        <pc:spChg chg="mod">
          <ac:chgData name="DANIEL ARMANDO SALAZAR ALEMAN" userId="0131d2eb-9267-4f69-9fc7-6ece20f012b4" providerId="ADAL" clId="{967B9C62-D4C7-4CAB-8965-5DA5A504E200}" dt="2023-04-06T08:23:30.138" v="2183" actId="404"/>
          <ac:spMkLst>
            <pc:docMk/>
            <pc:sldMk cId="2101340735" sldId="386"/>
            <ac:spMk id="8" creationId="{4BD4BA37-1C04-415B-AD93-CC8D0261C232}"/>
          </ac:spMkLst>
        </pc:spChg>
        <pc:spChg chg="mod">
          <ac:chgData name="DANIEL ARMANDO SALAZAR ALEMAN" userId="0131d2eb-9267-4f69-9fc7-6ece20f012b4" providerId="ADAL" clId="{967B9C62-D4C7-4CAB-8965-5DA5A504E200}" dt="2023-04-06T08:23:30.138" v="2183" actId="404"/>
          <ac:spMkLst>
            <pc:docMk/>
            <pc:sldMk cId="2101340735" sldId="386"/>
            <ac:spMk id="10" creationId="{8B17D143-9157-441E-B1AF-C78621265191}"/>
          </ac:spMkLst>
        </pc:spChg>
        <pc:spChg chg="mod">
          <ac:chgData name="DANIEL ARMANDO SALAZAR ALEMAN" userId="0131d2eb-9267-4f69-9fc7-6ece20f012b4" providerId="ADAL" clId="{967B9C62-D4C7-4CAB-8965-5DA5A504E200}" dt="2023-04-06T08:23:30.138" v="2183" actId="404"/>
          <ac:spMkLst>
            <pc:docMk/>
            <pc:sldMk cId="2101340735" sldId="386"/>
            <ac:spMk id="11" creationId="{62809624-D398-4F1C-A51B-D106BFAF1385}"/>
          </ac:spMkLst>
        </pc:spChg>
        <pc:spChg chg="mod">
          <ac:chgData name="DANIEL ARMANDO SALAZAR ALEMAN" userId="0131d2eb-9267-4f69-9fc7-6ece20f012b4" providerId="ADAL" clId="{967B9C62-D4C7-4CAB-8965-5DA5A504E200}" dt="2023-04-06T08:23:30.138" v="2183" actId="404"/>
          <ac:spMkLst>
            <pc:docMk/>
            <pc:sldMk cId="2101340735" sldId="386"/>
            <ac:spMk id="12" creationId="{433DCCF9-B3D6-41F7-BC2E-E716F703AC46}"/>
          </ac:spMkLst>
        </pc:spChg>
        <pc:spChg chg="mod">
          <ac:chgData name="DANIEL ARMANDO SALAZAR ALEMAN" userId="0131d2eb-9267-4f69-9fc7-6ece20f012b4" providerId="ADAL" clId="{967B9C62-D4C7-4CAB-8965-5DA5A504E200}" dt="2023-04-06T08:23:41.828" v="2186"/>
          <ac:spMkLst>
            <pc:docMk/>
            <pc:sldMk cId="2101340735" sldId="386"/>
            <ac:spMk id="26" creationId="{2F37B4F6-5CC0-7E2B-B75B-BF289E2F246D}"/>
          </ac:spMkLst>
        </pc:spChg>
        <pc:spChg chg="mod">
          <ac:chgData name="DANIEL ARMANDO SALAZAR ALEMAN" userId="0131d2eb-9267-4f69-9fc7-6ece20f012b4" providerId="ADAL" clId="{967B9C62-D4C7-4CAB-8965-5DA5A504E200}" dt="2023-04-06T08:23:41.828" v="2186"/>
          <ac:spMkLst>
            <pc:docMk/>
            <pc:sldMk cId="2101340735" sldId="386"/>
            <ac:spMk id="29" creationId="{EE6FB819-05A5-C719-E422-D237FC3066CA}"/>
          </ac:spMkLst>
        </pc:spChg>
        <pc:spChg chg="mod">
          <ac:chgData name="DANIEL ARMANDO SALAZAR ALEMAN" userId="0131d2eb-9267-4f69-9fc7-6ece20f012b4" providerId="ADAL" clId="{967B9C62-D4C7-4CAB-8965-5DA5A504E200}" dt="2023-04-06T08:23:41.828" v="2186"/>
          <ac:spMkLst>
            <pc:docMk/>
            <pc:sldMk cId="2101340735" sldId="386"/>
            <ac:spMk id="30" creationId="{FD8C2FEC-EA13-6010-7966-787AF3B5F55E}"/>
          </ac:spMkLst>
        </pc:spChg>
        <pc:spChg chg="mod">
          <ac:chgData name="DANIEL ARMANDO SALAZAR ALEMAN" userId="0131d2eb-9267-4f69-9fc7-6ece20f012b4" providerId="ADAL" clId="{967B9C62-D4C7-4CAB-8965-5DA5A504E200}" dt="2023-04-06T08:23:41.828" v="2186"/>
          <ac:spMkLst>
            <pc:docMk/>
            <pc:sldMk cId="2101340735" sldId="386"/>
            <ac:spMk id="31" creationId="{EDFE6C14-B22B-091D-7C5E-93042C2070B5}"/>
          </ac:spMkLst>
        </pc:spChg>
        <pc:grpChg chg="add del mod">
          <ac:chgData name="DANIEL ARMANDO SALAZAR ALEMAN" userId="0131d2eb-9267-4f69-9fc7-6ece20f012b4" providerId="ADAL" clId="{967B9C62-D4C7-4CAB-8965-5DA5A504E200}" dt="2023-04-06T08:23:46.084" v="2187"/>
          <ac:grpSpMkLst>
            <pc:docMk/>
            <pc:sldMk cId="2101340735" sldId="386"/>
            <ac:grpSpMk id="3" creationId="{E4F34C99-36CC-AF59-3C4A-3628EE1A4C9E}"/>
          </ac:grpSpMkLst>
        </pc:grpChg>
        <pc:grpChg chg="mod">
          <ac:chgData name="DANIEL ARMANDO SALAZAR ALEMAN" userId="0131d2eb-9267-4f69-9fc7-6ece20f012b4" providerId="ADAL" clId="{967B9C62-D4C7-4CAB-8965-5DA5A504E200}" dt="2023-04-06T08:23:28.248" v="2180" actId="14100"/>
          <ac:grpSpMkLst>
            <pc:docMk/>
            <pc:sldMk cId="2101340735" sldId="386"/>
            <ac:grpSpMk id="9" creationId="{A4D29181-B039-43C8-9A51-29524D1EB21F}"/>
          </ac:grpSpMkLst>
        </pc:grpChg>
      </pc:sldChg>
      <pc:sldChg chg="addSp delSp modSp add del mod modAnim">
        <pc:chgData name="DANIEL ARMANDO SALAZAR ALEMAN" userId="0131d2eb-9267-4f69-9fc7-6ece20f012b4" providerId="ADAL" clId="{967B9C62-D4C7-4CAB-8965-5DA5A504E200}" dt="2023-04-11T20:19:19.460" v="7860" actId="47"/>
        <pc:sldMkLst>
          <pc:docMk/>
          <pc:sldMk cId="2782716029" sldId="387"/>
        </pc:sldMkLst>
        <pc:spChg chg="mod">
          <ac:chgData name="DANIEL ARMANDO SALAZAR ALEMAN" userId="0131d2eb-9267-4f69-9fc7-6ece20f012b4" providerId="ADAL" clId="{967B9C62-D4C7-4CAB-8965-5DA5A504E200}" dt="2023-04-06T08:38:10.610" v="2725"/>
          <ac:spMkLst>
            <pc:docMk/>
            <pc:sldMk cId="2782716029" sldId="387"/>
            <ac:spMk id="2" creationId="{5F9FE6E3-87D2-4709-833C-BDAA3443E854}"/>
          </ac:spMkLst>
        </pc:spChg>
        <pc:spChg chg="mod">
          <ac:chgData name="DANIEL ARMANDO SALAZAR ALEMAN" userId="0131d2eb-9267-4f69-9fc7-6ece20f012b4" providerId="ADAL" clId="{967B9C62-D4C7-4CAB-8965-5DA5A504E200}" dt="2023-04-06T08:27:47.871" v="2310" actId="20577"/>
          <ac:spMkLst>
            <pc:docMk/>
            <pc:sldMk cId="2782716029" sldId="387"/>
            <ac:spMk id="3" creationId="{EB85F178-C1AE-43ED-8539-4162A80C02B7}"/>
          </ac:spMkLst>
        </pc:spChg>
        <pc:spChg chg="mod">
          <ac:chgData name="DANIEL ARMANDO SALAZAR ALEMAN" userId="0131d2eb-9267-4f69-9fc7-6ece20f012b4" providerId="ADAL" clId="{967B9C62-D4C7-4CAB-8965-5DA5A504E200}" dt="2023-04-06T09:12:05.182" v="3323"/>
          <ac:spMkLst>
            <pc:docMk/>
            <pc:sldMk cId="2782716029" sldId="387"/>
            <ac:spMk id="9" creationId="{87CA621C-0664-4CFF-9E35-7AF55EFE1430}"/>
          </ac:spMkLst>
        </pc:spChg>
        <pc:spChg chg="del">
          <ac:chgData name="DANIEL ARMANDO SALAZAR ALEMAN" userId="0131d2eb-9267-4f69-9fc7-6ece20f012b4" providerId="ADAL" clId="{967B9C62-D4C7-4CAB-8965-5DA5A504E200}" dt="2023-04-06T08:27:52.901" v="2311" actId="478"/>
          <ac:spMkLst>
            <pc:docMk/>
            <pc:sldMk cId="2782716029" sldId="387"/>
            <ac:spMk id="27" creationId="{9AAA53D9-6F59-D860-B2E2-B4C06F33BA2D}"/>
          </ac:spMkLst>
        </pc:spChg>
        <pc:spChg chg="del">
          <ac:chgData name="DANIEL ARMANDO SALAZAR ALEMAN" userId="0131d2eb-9267-4f69-9fc7-6ece20f012b4" providerId="ADAL" clId="{967B9C62-D4C7-4CAB-8965-5DA5A504E200}" dt="2023-04-06T08:27:52.901" v="2311" actId="478"/>
          <ac:spMkLst>
            <pc:docMk/>
            <pc:sldMk cId="2782716029" sldId="387"/>
            <ac:spMk id="28" creationId="{9777C1F7-4B11-760F-E4AA-8169F66BB796}"/>
          </ac:spMkLst>
        </pc:spChg>
        <pc:spChg chg="del">
          <ac:chgData name="DANIEL ARMANDO SALAZAR ALEMAN" userId="0131d2eb-9267-4f69-9fc7-6ece20f012b4" providerId="ADAL" clId="{967B9C62-D4C7-4CAB-8965-5DA5A504E200}" dt="2023-04-06T08:27:52.901" v="2311" actId="478"/>
          <ac:spMkLst>
            <pc:docMk/>
            <pc:sldMk cId="2782716029" sldId="387"/>
            <ac:spMk id="29" creationId="{846885F8-002B-3762-E597-8DD4621AB4D5}"/>
          </ac:spMkLst>
        </pc:spChg>
        <pc:graphicFrameChg chg="add mod modGraphic">
          <ac:chgData name="DANIEL ARMANDO SALAZAR ALEMAN" userId="0131d2eb-9267-4f69-9fc7-6ece20f012b4" providerId="ADAL" clId="{967B9C62-D4C7-4CAB-8965-5DA5A504E200}" dt="2023-04-06T08:38:24.205" v="2727" actId="20577"/>
          <ac:graphicFrameMkLst>
            <pc:docMk/>
            <pc:sldMk cId="2782716029" sldId="387"/>
            <ac:graphicFrameMk id="5" creationId="{AAF5A53E-26CA-A09C-FE43-45B50F5E6183}"/>
          </ac:graphicFrameMkLst>
        </pc:graphicFrameChg>
      </pc:sldChg>
      <pc:sldChg chg="addSp delSp modSp add mod ord modAnim">
        <pc:chgData name="DANIEL ARMANDO SALAZAR ALEMAN" userId="0131d2eb-9267-4f69-9fc7-6ece20f012b4" providerId="ADAL" clId="{967B9C62-D4C7-4CAB-8965-5DA5A504E200}" dt="2023-04-11T21:15:10.828" v="9044"/>
        <pc:sldMkLst>
          <pc:docMk/>
          <pc:sldMk cId="1701420393" sldId="388"/>
        </pc:sldMkLst>
        <pc:spChg chg="add del mod">
          <ac:chgData name="DANIEL ARMANDO SALAZAR ALEMAN" userId="0131d2eb-9267-4f69-9fc7-6ece20f012b4" providerId="ADAL" clId="{967B9C62-D4C7-4CAB-8965-5DA5A504E200}" dt="2023-04-11T17:58:41.025" v="6853" actId="20577"/>
          <ac:spMkLst>
            <pc:docMk/>
            <pc:sldMk cId="1701420393" sldId="388"/>
            <ac:spMk id="2" creationId="{5F9FE6E3-87D2-4709-833C-BDAA3443E854}"/>
          </ac:spMkLst>
        </pc:spChg>
        <pc:spChg chg="mod">
          <ac:chgData name="DANIEL ARMANDO SALAZAR ALEMAN" userId="0131d2eb-9267-4f69-9fc7-6ece20f012b4" providerId="ADAL" clId="{967B9C62-D4C7-4CAB-8965-5DA5A504E200}" dt="2023-04-11T18:06:06.722" v="6883" actId="20577"/>
          <ac:spMkLst>
            <pc:docMk/>
            <pc:sldMk cId="1701420393" sldId="388"/>
            <ac:spMk id="3" creationId="{EB85F178-C1AE-43ED-8539-4162A80C02B7}"/>
          </ac:spMkLst>
        </pc:spChg>
        <pc:spChg chg="add del mod">
          <ac:chgData name="DANIEL ARMANDO SALAZAR ALEMAN" userId="0131d2eb-9267-4f69-9fc7-6ece20f012b4" providerId="ADAL" clId="{967B9C62-D4C7-4CAB-8965-5DA5A504E200}" dt="2023-04-11T17:53:18.241" v="6768" actId="478"/>
          <ac:spMkLst>
            <pc:docMk/>
            <pc:sldMk cId="1701420393" sldId="388"/>
            <ac:spMk id="7" creationId="{F2C22246-5A7D-298D-E994-0199D3390A05}"/>
          </ac:spMkLst>
        </pc:spChg>
        <pc:spChg chg="add del mod">
          <ac:chgData name="DANIEL ARMANDO SALAZAR ALEMAN" userId="0131d2eb-9267-4f69-9fc7-6ece20f012b4" providerId="ADAL" clId="{967B9C62-D4C7-4CAB-8965-5DA5A504E200}" dt="2023-04-11T17:53:16.773" v="6767"/>
          <ac:spMkLst>
            <pc:docMk/>
            <pc:sldMk cId="1701420393" sldId="388"/>
            <ac:spMk id="8" creationId="{F0057461-973D-5C0B-FF3C-D5F5FDA3B16C}"/>
          </ac:spMkLst>
        </pc:spChg>
        <pc:spChg chg="mod">
          <ac:chgData name="DANIEL ARMANDO SALAZAR ALEMAN" userId="0131d2eb-9267-4f69-9fc7-6ece20f012b4" providerId="ADAL" clId="{967B9C62-D4C7-4CAB-8965-5DA5A504E200}" dt="2023-04-11T18:06:17.586" v="6909" actId="20577"/>
          <ac:spMkLst>
            <pc:docMk/>
            <pc:sldMk cId="1701420393" sldId="388"/>
            <ac:spMk id="9" creationId="{87CA621C-0664-4CFF-9E35-7AF55EFE1430}"/>
          </ac:spMkLst>
        </pc:spChg>
        <pc:spChg chg="add mod">
          <ac:chgData name="DANIEL ARMANDO SALAZAR ALEMAN" userId="0131d2eb-9267-4f69-9fc7-6ece20f012b4" providerId="ADAL" clId="{967B9C62-D4C7-4CAB-8965-5DA5A504E200}" dt="2023-04-11T18:17:12.955" v="6949"/>
          <ac:spMkLst>
            <pc:docMk/>
            <pc:sldMk cId="1701420393" sldId="388"/>
            <ac:spMk id="14" creationId="{E6A3A54B-449A-FDFC-B7AA-5FA197DA4216}"/>
          </ac:spMkLst>
        </pc:spChg>
        <pc:spChg chg="add mod">
          <ac:chgData name="DANIEL ARMANDO SALAZAR ALEMAN" userId="0131d2eb-9267-4f69-9fc7-6ece20f012b4" providerId="ADAL" clId="{967B9C62-D4C7-4CAB-8965-5DA5A504E200}" dt="2023-04-11T19:21:31.856" v="7527" actId="1036"/>
          <ac:spMkLst>
            <pc:docMk/>
            <pc:sldMk cId="1701420393" sldId="388"/>
            <ac:spMk id="21" creationId="{ABB36B73-055A-E90F-0884-AB99CEB87E74}"/>
          </ac:spMkLst>
        </pc:spChg>
        <pc:spChg chg="del">
          <ac:chgData name="DANIEL ARMANDO SALAZAR ALEMAN" userId="0131d2eb-9267-4f69-9fc7-6ece20f012b4" providerId="ADAL" clId="{967B9C62-D4C7-4CAB-8965-5DA5A504E200}" dt="2023-04-06T08:28:07.566" v="2315" actId="478"/>
          <ac:spMkLst>
            <pc:docMk/>
            <pc:sldMk cId="1701420393" sldId="388"/>
            <ac:spMk id="27" creationId="{9AAA53D9-6F59-D860-B2E2-B4C06F33BA2D}"/>
          </ac:spMkLst>
        </pc:spChg>
        <pc:spChg chg="del">
          <ac:chgData name="DANIEL ARMANDO SALAZAR ALEMAN" userId="0131d2eb-9267-4f69-9fc7-6ece20f012b4" providerId="ADAL" clId="{967B9C62-D4C7-4CAB-8965-5DA5A504E200}" dt="2023-04-06T08:28:07.566" v="2315" actId="478"/>
          <ac:spMkLst>
            <pc:docMk/>
            <pc:sldMk cId="1701420393" sldId="388"/>
            <ac:spMk id="28" creationId="{9777C1F7-4B11-760F-E4AA-8169F66BB796}"/>
          </ac:spMkLst>
        </pc:spChg>
        <pc:spChg chg="del">
          <ac:chgData name="DANIEL ARMANDO SALAZAR ALEMAN" userId="0131d2eb-9267-4f69-9fc7-6ece20f012b4" providerId="ADAL" clId="{967B9C62-D4C7-4CAB-8965-5DA5A504E200}" dt="2023-04-06T08:28:07.566" v="2315" actId="478"/>
          <ac:spMkLst>
            <pc:docMk/>
            <pc:sldMk cId="1701420393" sldId="388"/>
            <ac:spMk id="29" creationId="{846885F8-002B-3762-E597-8DD4621AB4D5}"/>
          </ac:spMkLst>
        </pc:spChg>
        <pc:grpChg chg="add mod">
          <ac:chgData name="DANIEL ARMANDO SALAZAR ALEMAN" userId="0131d2eb-9267-4f69-9fc7-6ece20f012b4" providerId="ADAL" clId="{967B9C62-D4C7-4CAB-8965-5DA5A504E200}" dt="2023-04-11T18:17:12.955" v="6949"/>
          <ac:grpSpMkLst>
            <pc:docMk/>
            <pc:sldMk cId="1701420393" sldId="388"/>
            <ac:grpSpMk id="12" creationId="{F0647D99-ED7C-4326-978F-86A22DE6F7B2}"/>
          </ac:grpSpMkLst>
        </pc:grpChg>
        <pc:grpChg chg="add mod">
          <ac:chgData name="DANIEL ARMANDO SALAZAR ALEMAN" userId="0131d2eb-9267-4f69-9fc7-6ece20f012b4" providerId="ADAL" clId="{967B9C62-D4C7-4CAB-8965-5DA5A504E200}" dt="2023-04-11T18:34:44.684" v="7044" actId="164"/>
          <ac:grpSpMkLst>
            <pc:docMk/>
            <pc:sldMk cId="1701420393" sldId="388"/>
            <ac:grpSpMk id="20" creationId="{2EB95CC4-32C8-F08F-B1BA-E8278969FDCF}"/>
          </ac:grpSpMkLst>
        </pc:grpChg>
        <pc:graphicFrameChg chg="add del mod">
          <ac:chgData name="DANIEL ARMANDO SALAZAR ALEMAN" userId="0131d2eb-9267-4f69-9fc7-6ece20f012b4" providerId="ADAL" clId="{967B9C62-D4C7-4CAB-8965-5DA5A504E200}" dt="2023-04-11T18:06:29.605" v="6911" actId="478"/>
          <ac:graphicFrameMkLst>
            <pc:docMk/>
            <pc:sldMk cId="1701420393" sldId="388"/>
            <ac:graphicFrameMk id="5" creationId="{EA62EAAB-F27F-5DCE-E058-B48E11BEDF8C}"/>
          </ac:graphicFrameMkLst>
        </pc:graphicFrameChg>
        <pc:graphicFrameChg chg="add mod">
          <ac:chgData name="DANIEL ARMANDO SALAZAR ALEMAN" userId="0131d2eb-9267-4f69-9fc7-6ece20f012b4" providerId="ADAL" clId="{967B9C62-D4C7-4CAB-8965-5DA5A504E200}" dt="2023-04-11T18:17:12.955" v="6949"/>
          <ac:graphicFrameMkLst>
            <pc:docMk/>
            <pc:sldMk cId="1701420393" sldId="388"/>
            <ac:graphicFrameMk id="13" creationId="{18C212F1-1099-23E3-20F4-AD22A2991F56}"/>
          </ac:graphicFrameMkLst>
        </pc:graphicFrameChg>
        <pc:picChg chg="add del mod">
          <ac:chgData name="DANIEL ARMANDO SALAZAR ALEMAN" userId="0131d2eb-9267-4f69-9fc7-6ece20f012b4" providerId="ADAL" clId="{967B9C62-D4C7-4CAB-8965-5DA5A504E200}" dt="2023-04-11T18:11:25.720" v="6936" actId="478"/>
          <ac:picMkLst>
            <pc:docMk/>
            <pc:sldMk cId="1701420393" sldId="388"/>
            <ac:picMk id="10" creationId="{9E50A061-DDE4-2182-63A7-229A16BE2524}"/>
          </ac:picMkLst>
        </pc:picChg>
        <pc:picChg chg="add del mod">
          <ac:chgData name="DANIEL ARMANDO SALAZAR ALEMAN" userId="0131d2eb-9267-4f69-9fc7-6ece20f012b4" providerId="ADAL" clId="{967B9C62-D4C7-4CAB-8965-5DA5A504E200}" dt="2023-04-11T18:17:52.690" v="6959" actId="478"/>
          <ac:picMkLst>
            <pc:docMk/>
            <pc:sldMk cId="1701420393" sldId="388"/>
            <ac:picMk id="11" creationId="{53B8E2EB-E108-35FD-7CB6-6FB258E4A1A2}"/>
          </ac:picMkLst>
        </pc:picChg>
        <pc:picChg chg="add del mod">
          <ac:chgData name="DANIEL ARMANDO SALAZAR ALEMAN" userId="0131d2eb-9267-4f69-9fc7-6ece20f012b4" providerId="ADAL" clId="{967B9C62-D4C7-4CAB-8965-5DA5A504E200}" dt="2023-04-11T19:21:40.235" v="7530" actId="1035"/>
          <ac:picMkLst>
            <pc:docMk/>
            <pc:sldMk cId="1701420393" sldId="388"/>
            <ac:picMk id="15" creationId="{31072239-F7F8-DFB3-2F56-2BADBE349D03}"/>
          </ac:picMkLst>
        </pc:picChg>
        <pc:picChg chg="add mod">
          <ac:chgData name="DANIEL ARMANDO SALAZAR ALEMAN" userId="0131d2eb-9267-4f69-9fc7-6ece20f012b4" providerId="ADAL" clId="{967B9C62-D4C7-4CAB-8965-5DA5A504E200}" dt="2023-04-11T19:21:31.856" v="7527" actId="1036"/>
          <ac:picMkLst>
            <pc:docMk/>
            <pc:sldMk cId="1701420393" sldId="388"/>
            <ac:picMk id="16" creationId="{FAB0FE1B-AA9E-8872-F9D7-1FDC9327637A}"/>
          </ac:picMkLst>
        </pc:picChg>
        <pc:cxnChg chg="add mod">
          <ac:chgData name="DANIEL ARMANDO SALAZAR ALEMAN" userId="0131d2eb-9267-4f69-9fc7-6ece20f012b4" providerId="ADAL" clId="{967B9C62-D4C7-4CAB-8965-5DA5A504E200}" dt="2023-04-11T19:21:31.856" v="7527" actId="1036"/>
          <ac:cxnSpMkLst>
            <pc:docMk/>
            <pc:sldMk cId="1701420393" sldId="388"/>
            <ac:cxnSpMk id="17" creationId="{0101EE9F-BCBD-1606-5D8D-CB61CD9890CA}"/>
          </ac:cxnSpMkLst>
        </pc:cxnChg>
        <pc:cxnChg chg="add mod">
          <ac:chgData name="DANIEL ARMANDO SALAZAR ALEMAN" userId="0131d2eb-9267-4f69-9fc7-6ece20f012b4" providerId="ADAL" clId="{967B9C62-D4C7-4CAB-8965-5DA5A504E200}" dt="2023-04-11T19:21:31.856" v="7527" actId="1036"/>
          <ac:cxnSpMkLst>
            <pc:docMk/>
            <pc:sldMk cId="1701420393" sldId="388"/>
            <ac:cxnSpMk id="19" creationId="{0C4B6913-86C1-E1F9-4D4D-4F46D2A51FCF}"/>
          </ac:cxnSpMkLst>
        </pc:cxnChg>
      </pc:sldChg>
      <pc:sldChg chg="addSp delSp modSp add mod delAnim modAnim modNotesTx">
        <pc:chgData name="DANIEL ARMANDO SALAZAR ALEMAN" userId="0131d2eb-9267-4f69-9fc7-6ece20f012b4" providerId="ADAL" clId="{967B9C62-D4C7-4CAB-8965-5DA5A504E200}" dt="2023-04-11T22:39:00.662" v="9350"/>
        <pc:sldMkLst>
          <pc:docMk/>
          <pc:sldMk cId="4217524320" sldId="389"/>
        </pc:sldMkLst>
        <pc:spChg chg="mod">
          <ac:chgData name="DANIEL ARMANDO SALAZAR ALEMAN" userId="0131d2eb-9267-4f69-9fc7-6ece20f012b4" providerId="ADAL" clId="{967B9C62-D4C7-4CAB-8965-5DA5A504E200}" dt="2023-04-11T20:23:26.990" v="7895" actId="27636"/>
          <ac:spMkLst>
            <pc:docMk/>
            <pc:sldMk cId="4217524320" sldId="389"/>
            <ac:spMk id="2" creationId="{5F9FE6E3-87D2-4709-833C-BDAA3443E854}"/>
          </ac:spMkLst>
        </pc:spChg>
        <pc:spChg chg="add mod">
          <ac:chgData name="DANIEL ARMANDO SALAZAR ALEMAN" userId="0131d2eb-9267-4f69-9fc7-6ece20f012b4" providerId="ADAL" clId="{967B9C62-D4C7-4CAB-8965-5DA5A504E200}" dt="2023-04-11T20:53:42.672" v="8975" actId="20577"/>
          <ac:spMkLst>
            <pc:docMk/>
            <pc:sldMk cId="4217524320" sldId="389"/>
            <ac:spMk id="3" creationId="{6D401BE8-7F2C-E3E7-7DD3-6E32F088DE3F}"/>
          </ac:spMkLst>
        </pc:spChg>
        <pc:spChg chg="del mod">
          <ac:chgData name="DANIEL ARMANDO SALAZAR ALEMAN" userId="0131d2eb-9267-4f69-9fc7-6ece20f012b4" providerId="ADAL" clId="{967B9C62-D4C7-4CAB-8965-5DA5A504E200}" dt="2023-04-06T17:49:50.289" v="3809" actId="478"/>
          <ac:spMkLst>
            <pc:docMk/>
            <pc:sldMk cId="4217524320" sldId="389"/>
            <ac:spMk id="3" creationId="{EB85F178-C1AE-43ED-8539-4162A80C02B7}"/>
          </ac:spMkLst>
        </pc:spChg>
        <pc:spChg chg="add del mod">
          <ac:chgData name="DANIEL ARMANDO SALAZAR ALEMAN" userId="0131d2eb-9267-4f69-9fc7-6ece20f012b4" providerId="ADAL" clId="{967B9C62-D4C7-4CAB-8965-5DA5A504E200}" dt="2023-04-06T17:49:52.478" v="3810" actId="478"/>
          <ac:spMkLst>
            <pc:docMk/>
            <pc:sldMk cId="4217524320" sldId="389"/>
            <ac:spMk id="8" creationId="{C2657AF4-B387-815A-3CBF-AA1A85B36AD0}"/>
          </ac:spMkLst>
        </pc:spChg>
        <pc:spChg chg="mod">
          <ac:chgData name="DANIEL ARMANDO SALAZAR ALEMAN" userId="0131d2eb-9267-4f69-9fc7-6ece20f012b4" providerId="ADAL" clId="{967B9C62-D4C7-4CAB-8965-5DA5A504E200}" dt="2023-04-11T22:39:00.662" v="9350"/>
          <ac:spMkLst>
            <pc:docMk/>
            <pc:sldMk cId="4217524320" sldId="389"/>
            <ac:spMk id="9" creationId="{87CA621C-0664-4CFF-9E35-7AF55EFE1430}"/>
          </ac:spMkLst>
        </pc:spChg>
        <pc:picChg chg="add del mod">
          <ac:chgData name="DANIEL ARMANDO SALAZAR ALEMAN" userId="0131d2eb-9267-4f69-9fc7-6ece20f012b4" providerId="ADAL" clId="{967B9C62-D4C7-4CAB-8965-5DA5A504E200}" dt="2023-04-11T20:29:26.727" v="8117" actId="478"/>
          <ac:picMkLst>
            <pc:docMk/>
            <pc:sldMk cId="4217524320" sldId="389"/>
            <ac:picMk id="6" creationId="{747932BF-B695-0DE2-26D6-4DD4A3CF64F1}"/>
          </ac:picMkLst>
        </pc:picChg>
        <pc:picChg chg="add mod">
          <ac:chgData name="DANIEL ARMANDO SALAZAR ALEMAN" userId="0131d2eb-9267-4f69-9fc7-6ece20f012b4" providerId="ADAL" clId="{967B9C62-D4C7-4CAB-8965-5DA5A504E200}" dt="2023-04-11T20:29:44.916" v="8123" actId="1076"/>
          <ac:picMkLst>
            <pc:docMk/>
            <pc:sldMk cId="4217524320" sldId="389"/>
            <ac:picMk id="2050" creationId="{13B5138B-6325-C795-2631-9CDF70C8833F}"/>
          </ac:picMkLst>
        </pc:picChg>
      </pc:sldChg>
      <pc:sldChg chg="add del">
        <pc:chgData name="DANIEL ARMANDO SALAZAR ALEMAN" userId="0131d2eb-9267-4f69-9fc7-6ece20f012b4" providerId="ADAL" clId="{967B9C62-D4C7-4CAB-8965-5DA5A504E200}" dt="2023-04-06T09:14:32.159" v="3435" actId="47"/>
        <pc:sldMkLst>
          <pc:docMk/>
          <pc:sldMk cId="2825944029" sldId="390"/>
        </pc:sldMkLst>
      </pc:sldChg>
      <pc:sldChg chg="add del">
        <pc:chgData name="DANIEL ARMANDO SALAZAR ALEMAN" userId="0131d2eb-9267-4f69-9fc7-6ece20f012b4" providerId="ADAL" clId="{967B9C62-D4C7-4CAB-8965-5DA5A504E200}" dt="2023-04-06T09:12:10.469" v="3325" actId="47"/>
        <pc:sldMkLst>
          <pc:docMk/>
          <pc:sldMk cId="4066701173" sldId="391"/>
        </pc:sldMkLst>
      </pc:sldChg>
      <pc:sldChg chg="addSp delSp modSp add del mod ord modAnim">
        <pc:chgData name="DANIEL ARMANDO SALAZAR ALEMAN" userId="0131d2eb-9267-4f69-9fc7-6ece20f012b4" providerId="ADAL" clId="{967B9C62-D4C7-4CAB-8965-5DA5A504E200}" dt="2023-04-06T18:32:41.948" v="4723" actId="47"/>
        <pc:sldMkLst>
          <pc:docMk/>
          <pc:sldMk cId="4183958648" sldId="391"/>
        </pc:sldMkLst>
        <pc:spChg chg="mod">
          <ac:chgData name="DANIEL ARMANDO SALAZAR ALEMAN" userId="0131d2eb-9267-4f69-9fc7-6ece20f012b4" providerId="ADAL" clId="{967B9C62-D4C7-4CAB-8965-5DA5A504E200}" dt="2023-04-06T18:25:34.144" v="4688" actId="20577"/>
          <ac:spMkLst>
            <pc:docMk/>
            <pc:sldMk cId="4183958648" sldId="391"/>
            <ac:spMk id="3" creationId="{EB85F178-C1AE-43ED-8539-4162A80C02B7}"/>
          </ac:spMkLst>
        </pc:spChg>
        <pc:spChg chg="add del mod">
          <ac:chgData name="DANIEL ARMANDO SALAZAR ALEMAN" userId="0131d2eb-9267-4f69-9fc7-6ece20f012b4" providerId="ADAL" clId="{967B9C62-D4C7-4CAB-8965-5DA5A504E200}" dt="2023-04-06T18:19:54.608" v="4275" actId="478"/>
          <ac:spMkLst>
            <pc:docMk/>
            <pc:sldMk cId="4183958648" sldId="391"/>
            <ac:spMk id="6" creationId="{E9652266-FBE1-A72E-F0BA-782563072F19}"/>
          </ac:spMkLst>
        </pc:spChg>
        <pc:spChg chg="add del mod">
          <ac:chgData name="DANIEL ARMANDO SALAZAR ALEMAN" userId="0131d2eb-9267-4f69-9fc7-6ece20f012b4" providerId="ADAL" clId="{967B9C62-D4C7-4CAB-8965-5DA5A504E200}" dt="2023-04-06T18:14:16" v="4239"/>
          <ac:spMkLst>
            <pc:docMk/>
            <pc:sldMk cId="4183958648" sldId="391"/>
            <ac:spMk id="7" creationId="{2084EEFB-D06A-FAD9-0072-EB96B2C8D943}"/>
          </ac:spMkLst>
        </pc:spChg>
        <pc:spChg chg="add del mod">
          <ac:chgData name="DANIEL ARMANDO SALAZAR ALEMAN" userId="0131d2eb-9267-4f69-9fc7-6ece20f012b4" providerId="ADAL" clId="{967B9C62-D4C7-4CAB-8965-5DA5A504E200}" dt="2023-04-06T18:15:59.115" v="4256" actId="478"/>
          <ac:spMkLst>
            <pc:docMk/>
            <pc:sldMk cId="4183958648" sldId="391"/>
            <ac:spMk id="8" creationId="{8840D46E-DC08-E836-C21A-D14644CBD4FF}"/>
          </ac:spMkLst>
        </pc:spChg>
        <pc:spChg chg="del mod">
          <ac:chgData name="DANIEL ARMANDO SALAZAR ALEMAN" userId="0131d2eb-9267-4f69-9fc7-6ece20f012b4" providerId="ADAL" clId="{967B9C62-D4C7-4CAB-8965-5DA5A504E200}" dt="2023-04-06T18:25:41.792" v="4689" actId="478"/>
          <ac:spMkLst>
            <pc:docMk/>
            <pc:sldMk cId="4183958648" sldId="391"/>
            <ac:spMk id="9" creationId="{87CA621C-0664-4CFF-9E35-7AF55EFE1430}"/>
          </ac:spMkLst>
        </pc:spChg>
        <pc:spChg chg="add mod">
          <ac:chgData name="DANIEL ARMANDO SALAZAR ALEMAN" userId="0131d2eb-9267-4f69-9fc7-6ece20f012b4" providerId="ADAL" clId="{967B9C62-D4C7-4CAB-8965-5DA5A504E200}" dt="2023-04-06T18:15:57.476" v="4255"/>
          <ac:spMkLst>
            <pc:docMk/>
            <pc:sldMk cId="4183958648" sldId="391"/>
            <ac:spMk id="11" creationId="{EE67E1F1-973A-0CA2-7528-5671D04BB3EA}"/>
          </ac:spMkLst>
        </pc:spChg>
        <pc:spChg chg="add mod">
          <ac:chgData name="DANIEL ARMANDO SALAZAR ALEMAN" userId="0131d2eb-9267-4f69-9fc7-6ece20f012b4" providerId="ADAL" clId="{967B9C62-D4C7-4CAB-8965-5DA5A504E200}" dt="2023-04-06T18:15:57.476" v="4255"/>
          <ac:spMkLst>
            <pc:docMk/>
            <pc:sldMk cId="4183958648" sldId="391"/>
            <ac:spMk id="12" creationId="{DB9AD38F-278B-03DB-C103-8453F8904AA6}"/>
          </ac:spMkLst>
        </pc:spChg>
        <pc:spChg chg="add del mod">
          <ac:chgData name="DANIEL ARMANDO SALAZAR ALEMAN" userId="0131d2eb-9267-4f69-9fc7-6ece20f012b4" providerId="ADAL" clId="{967B9C62-D4C7-4CAB-8965-5DA5A504E200}" dt="2023-04-06T18:19:56.675" v="4278" actId="478"/>
          <ac:spMkLst>
            <pc:docMk/>
            <pc:sldMk cId="4183958648" sldId="391"/>
            <ac:spMk id="13" creationId="{CBB747C5-02DE-CC33-D274-C640DCAE1E01}"/>
          </ac:spMkLst>
        </pc:spChg>
        <pc:spChg chg="mod">
          <ac:chgData name="DANIEL ARMANDO SALAZAR ALEMAN" userId="0131d2eb-9267-4f69-9fc7-6ece20f012b4" providerId="ADAL" clId="{967B9C62-D4C7-4CAB-8965-5DA5A504E200}" dt="2023-04-06T18:16:12.991" v="4260"/>
          <ac:spMkLst>
            <pc:docMk/>
            <pc:sldMk cId="4183958648" sldId="391"/>
            <ac:spMk id="15" creationId="{20B40ADD-9F0F-A2EB-C1DD-60A1E8183638}"/>
          </ac:spMkLst>
        </pc:spChg>
        <pc:spChg chg="mod">
          <ac:chgData name="DANIEL ARMANDO SALAZAR ALEMAN" userId="0131d2eb-9267-4f69-9fc7-6ece20f012b4" providerId="ADAL" clId="{967B9C62-D4C7-4CAB-8965-5DA5A504E200}" dt="2023-04-06T18:16:12.991" v="4260"/>
          <ac:spMkLst>
            <pc:docMk/>
            <pc:sldMk cId="4183958648" sldId="391"/>
            <ac:spMk id="16" creationId="{CC3ACBF5-7EE7-1CEF-504F-CA208972D0D9}"/>
          </ac:spMkLst>
        </pc:spChg>
        <pc:spChg chg="del">
          <ac:chgData name="DANIEL ARMANDO SALAZAR ALEMAN" userId="0131d2eb-9267-4f69-9fc7-6ece20f012b4" providerId="ADAL" clId="{967B9C62-D4C7-4CAB-8965-5DA5A504E200}" dt="2023-04-06T09:12:34.980" v="3356" actId="478"/>
          <ac:spMkLst>
            <pc:docMk/>
            <pc:sldMk cId="4183958648" sldId="391"/>
            <ac:spMk id="27" creationId="{9AAA53D9-6F59-D860-B2E2-B4C06F33BA2D}"/>
          </ac:spMkLst>
        </pc:spChg>
        <pc:spChg chg="del">
          <ac:chgData name="DANIEL ARMANDO SALAZAR ALEMAN" userId="0131d2eb-9267-4f69-9fc7-6ece20f012b4" providerId="ADAL" clId="{967B9C62-D4C7-4CAB-8965-5DA5A504E200}" dt="2023-04-06T09:12:35.636" v="3357" actId="478"/>
          <ac:spMkLst>
            <pc:docMk/>
            <pc:sldMk cId="4183958648" sldId="391"/>
            <ac:spMk id="28" creationId="{9777C1F7-4B11-760F-E4AA-8169F66BB796}"/>
          </ac:spMkLst>
        </pc:spChg>
        <pc:spChg chg="del">
          <ac:chgData name="DANIEL ARMANDO SALAZAR ALEMAN" userId="0131d2eb-9267-4f69-9fc7-6ece20f012b4" providerId="ADAL" clId="{967B9C62-D4C7-4CAB-8965-5DA5A504E200}" dt="2023-04-06T09:12:36.676" v="3358" actId="478"/>
          <ac:spMkLst>
            <pc:docMk/>
            <pc:sldMk cId="4183958648" sldId="391"/>
            <ac:spMk id="29" creationId="{846885F8-002B-3762-E597-8DD4621AB4D5}"/>
          </ac:spMkLst>
        </pc:spChg>
        <pc:grpChg chg="add del mod">
          <ac:chgData name="DANIEL ARMANDO SALAZAR ALEMAN" userId="0131d2eb-9267-4f69-9fc7-6ece20f012b4" providerId="ADAL" clId="{967B9C62-D4C7-4CAB-8965-5DA5A504E200}" dt="2023-04-06T18:19:55.340" v="4276" actId="478"/>
          <ac:grpSpMkLst>
            <pc:docMk/>
            <pc:sldMk cId="4183958648" sldId="391"/>
            <ac:grpSpMk id="10" creationId="{5A3197CC-7BBA-C0CF-E09A-84C369650E87}"/>
          </ac:grpSpMkLst>
        </pc:grpChg>
        <pc:grpChg chg="add del mod">
          <ac:chgData name="DANIEL ARMANDO SALAZAR ALEMAN" userId="0131d2eb-9267-4f69-9fc7-6ece20f012b4" providerId="ADAL" clId="{967B9C62-D4C7-4CAB-8965-5DA5A504E200}" dt="2023-04-06T18:19:57.351" v="4279" actId="478"/>
          <ac:grpSpMkLst>
            <pc:docMk/>
            <pc:sldMk cId="4183958648" sldId="391"/>
            <ac:grpSpMk id="14" creationId="{90E604C3-54AC-976C-5BA1-A01838B0DB27}"/>
          </ac:grpSpMkLst>
        </pc:grpChg>
        <pc:graphicFrameChg chg="add del mod modGraphic">
          <ac:chgData name="DANIEL ARMANDO SALAZAR ALEMAN" userId="0131d2eb-9267-4f69-9fc7-6ece20f012b4" providerId="ADAL" clId="{967B9C62-D4C7-4CAB-8965-5DA5A504E200}" dt="2023-04-06T18:13:08.412" v="4191" actId="478"/>
          <ac:graphicFrameMkLst>
            <pc:docMk/>
            <pc:sldMk cId="4183958648" sldId="391"/>
            <ac:graphicFrameMk id="5" creationId="{1D73295A-2621-7010-0577-387F045B9CC7}"/>
          </ac:graphicFrameMkLst>
        </pc:graphicFrameChg>
      </pc:sldChg>
      <pc:sldChg chg="delSp modSp add del mod modAnim">
        <pc:chgData name="DANIEL ARMANDO SALAZAR ALEMAN" userId="0131d2eb-9267-4f69-9fc7-6ece20f012b4" providerId="ADAL" clId="{967B9C62-D4C7-4CAB-8965-5DA5A504E200}" dt="2023-04-06T18:33:27.304" v="4729" actId="47"/>
        <pc:sldMkLst>
          <pc:docMk/>
          <pc:sldMk cId="1983298065" sldId="392"/>
        </pc:sldMkLst>
        <pc:spChg chg="mod">
          <ac:chgData name="DANIEL ARMANDO SALAZAR ALEMAN" userId="0131d2eb-9267-4f69-9fc7-6ece20f012b4" providerId="ADAL" clId="{967B9C62-D4C7-4CAB-8965-5DA5A504E200}" dt="2023-04-06T09:14:02.031" v="3432" actId="20577"/>
          <ac:spMkLst>
            <pc:docMk/>
            <pc:sldMk cId="1983298065" sldId="392"/>
            <ac:spMk id="3" creationId="{EB85F178-C1AE-43ED-8539-4162A80C02B7}"/>
          </ac:spMkLst>
        </pc:spChg>
        <pc:spChg chg="mod">
          <ac:chgData name="DANIEL ARMANDO SALAZAR ALEMAN" userId="0131d2eb-9267-4f69-9fc7-6ece20f012b4" providerId="ADAL" clId="{967B9C62-D4C7-4CAB-8965-5DA5A504E200}" dt="2023-04-06T09:13:20.479" v="3398" actId="20577"/>
          <ac:spMkLst>
            <pc:docMk/>
            <pc:sldMk cId="1983298065" sldId="392"/>
            <ac:spMk id="9" creationId="{87CA621C-0664-4CFF-9E35-7AF55EFE1430}"/>
          </ac:spMkLst>
        </pc:spChg>
        <pc:graphicFrameChg chg="del">
          <ac:chgData name="DANIEL ARMANDO SALAZAR ALEMAN" userId="0131d2eb-9267-4f69-9fc7-6ece20f012b4" providerId="ADAL" clId="{967B9C62-D4C7-4CAB-8965-5DA5A504E200}" dt="2023-04-06T09:13:57.984" v="3421" actId="478"/>
          <ac:graphicFrameMkLst>
            <pc:docMk/>
            <pc:sldMk cId="1983298065" sldId="392"/>
            <ac:graphicFrameMk id="5" creationId="{60B3BB73-EDC2-09D8-E0C2-EF05BEA58940}"/>
          </ac:graphicFrameMkLst>
        </pc:graphicFrameChg>
      </pc:sldChg>
      <pc:sldChg chg="add del">
        <pc:chgData name="DANIEL ARMANDO SALAZAR ALEMAN" userId="0131d2eb-9267-4f69-9fc7-6ece20f012b4" providerId="ADAL" clId="{967B9C62-D4C7-4CAB-8965-5DA5A504E200}" dt="2023-04-06T09:13:06.425" v="3379"/>
        <pc:sldMkLst>
          <pc:docMk/>
          <pc:sldMk cId="3015420140" sldId="392"/>
        </pc:sldMkLst>
      </pc:sldChg>
      <pc:sldChg chg="modSp add del mod modAnim">
        <pc:chgData name="DANIEL ARMANDO SALAZAR ALEMAN" userId="0131d2eb-9267-4f69-9fc7-6ece20f012b4" providerId="ADAL" clId="{967B9C62-D4C7-4CAB-8965-5DA5A504E200}" dt="2023-04-06T18:41:56.714" v="4920" actId="47"/>
        <pc:sldMkLst>
          <pc:docMk/>
          <pc:sldMk cId="624998904" sldId="393"/>
        </pc:sldMkLst>
        <pc:spChg chg="mod">
          <ac:chgData name="DANIEL ARMANDO SALAZAR ALEMAN" userId="0131d2eb-9267-4f69-9fc7-6ece20f012b4" providerId="ADAL" clId="{967B9C62-D4C7-4CAB-8965-5DA5A504E200}" dt="2023-04-06T09:37:20.279" v="3682" actId="20577"/>
          <ac:spMkLst>
            <pc:docMk/>
            <pc:sldMk cId="624998904" sldId="393"/>
            <ac:spMk id="3" creationId="{EB85F178-C1AE-43ED-8539-4162A80C02B7}"/>
          </ac:spMkLst>
        </pc:spChg>
        <pc:spChg chg="mod">
          <ac:chgData name="DANIEL ARMANDO SALAZAR ALEMAN" userId="0131d2eb-9267-4f69-9fc7-6ece20f012b4" providerId="ADAL" clId="{967B9C62-D4C7-4CAB-8965-5DA5A504E200}" dt="2023-04-06T09:20:04.387" v="3478" actId="20577"/>
          <ac:spMkLst>
            <pc:docMk/>
            <pc:sldMk cId="624998904" sldId="393"/>
            <ac:spMk id="9" creationId="{87CA621C-0664-4CFF-9E35-7AF55EFE1430}"/>
          </ac:spMkLst>
        </pc:spChg>
      </pc:sldChg>
      <pc:sldChg chg="add del">
        <pc:chgData name="DANIEL ARMANDO SALAZAR ALEMAN" userId="0131d2eb-9267-4f69-9fc7-6ece20f012b4" providerId="ADAL" clId="{967B9C62-D4C7-4CAB-8965-5DA5A504E200}" dt="2023-04-06T09:19:54.428" v="3459"/>
        <pc:sldMkLst>
          <pc:docMk/>
          <pc:sldMk cId="3966695570" sldId="393"/>
        </pc:sldMkLst>
      </pc:sldChg>
      <pc:sldChg chg="addSp delSp modSp add del mod modAnim">
        <pc:chgData name="DANIEL ARMANDO SALAZAR ALEMAN" userId="0131d2eb-9267-4f69-9fc7-6ece20f012b4" providerId="ADAL" clId="{967B9C62-D4C7-4CAB-8965-5DA5A504E200}" dt="2023-04-11T20:24:31.654" v="7902" actId="47"/>
        <pc:sldMkLst>
          <pc:docMk/>
          <pc:sldMk cId="3313762425" sldId="394"/>
        </pc:sldMkLst>
        <pc:spChg chg="mod">
          <ac:chgData name="DANIEL ARMANDO SALAZAR ALEMAN" userId="0131d2eb-9267-4f69-9fc7-6ece20f012b4" providerId="ADAL" clId="{967B9C62-D4C7-4CAB-8965-5DA5A504E200}" dt="2023-04-06T09:29:45.178" v="3625" actId="20577"/>
          <ac:spMkLst>
            <pc:docMk/>
            <pc:sldMk cId="3313762425" sldId="394"/>
            <ac:spMk id="3" creationId="{EB85F178-C1AE-43ED-8539-4162A80C02B7}"/>
          </ac:spMkLst>
        </pc:spChg>
        <pc:graphicFrameChg chg="add del mod">
          <ac:chgData name="DANIEL ARMANDO SALAZAR ALEMAN" userId="0131d2eb-9267-4f69-9fc7-6ece20f012b4" providerId="ADAL" clId="{967B9C62-D4C7-4CAB-8965-5DA5A504E200}" dt="2023-04-11T20:23:46.060" v="7898" actId="21"/>
          <ac:graphicFrameMkLst>
            <pc:docMk/>
            <pc:sldMk cId="3313762425" sldId="394"/>
            <ac:graphicFrameMk id="5" creationId="{FD0CB57D-40AC-A7C7-F5C6-C414FAA8F44B}"/>
          </ac:graphicFrameMkLst>
        </pc:graphicFrameChg>
      </pc:sldChg>
      <pc:sldChg chg="modSp add del ord">
        <pc:chgData name="DANIEL ARMANDO SALAZAR ALEMAN" userId="0131d2eb-9267-4f69-9fc7-6ece20f012b4" providerId="ADAL" clId="{967B9C62-D4C7-4CAB-8965-5DA5A504E200}" dt="2023-04-06T17:49:43.761" v="3808" actId="47"/>
        <pc:sldMkLst>
          <pc:docMk/>
          <pc:sldMk cId="2129663323" sldId="395"/>
        </pc:sldMkLst>
        <pc:spChg chg="mod">
          <ac:chgData name="DANIEL ARMANDO SALAZAR ALEMAN" userId="0131d2eb-9267-4f69-9fc7-6ece20f012b4" providerId="ADAL" clId="{967B9C62-D4C7-4CAB-8965-5DA5A504E200}" dt="2023-04-06T09:37:01.789" v="3666" actId="20577"/>
          <ac:spMkLst>
            <pc:docMk/>
            <pc:sldMk cId="2129663323" sldId="395"/>
            <ac:spMk id="3" creationId="{EB85F178-C1AE-43ED-8539-4162A80C02B7}"/>
          </ac:spMkLst>
        </pc:spChg>
      </pc:sldChg>
      <pc:sldChg chg="addSp delSp add del setBg delDesignElem">
        <pc:chgData name="DANIEL ARMANDO SALAZAR ALEMAN" userId="0131d2eb-9267-4f69-9fc7-6ece20f012b4" providerId="ADAL" clId="{967B9C62-D4C7-4CAB-8965-5DA5A504E200}" dt="2023-04-06T09:41:20.683" v="3779"/>
        <pc:sldMkLst>
          <pc:docMk/>
          <pc:sldMk cId="281621215" sldId="396"/>
        </pc:sldMkLst>
        <pc:spChg chg="add del">
          <ac:chgData name="DANIEL ARMANDO SALAZAR ALEMAN" userId="0131d2eb-9267-4f69-9fc7-6ece20f012b4" providerId="ADAL" clId="{967B9C62-D4C7-4CAB-8965-5DA5A504E200}" dt="2023-04-06T09:41:20.683" v="3779"/>
          <ac:spMkLst>
            <pc:docMk/>
            <pc:sldMk cId="281621215" sldId="396"/>
            <ac:spMk id="5" creationId="{6F5A5072-7B47-4D32-B52A-4EBBF590B8A5}"/>
          </ac:spMkLst>
        </pc:spChg>
        <pc:spChg chg="add del">
          <ac:chgData name="DANIEL ARMANDO SALAZAR ALEMAN" userId="0131d2eb-9267-4f69-9fc7-6ece20f012b4" providerId="ADAL" clId="{967B9C62-D4C7-4CAB-8965-5DA5A504E200}" dt="2023-04-06T09:41:20.683" v="3779"/>
          <ac:spMkLst>
            <pc:docMk/>
            <pc:sldMk cId="281621215" sldId="396"/>
            <ac:spMk id="6" creationId="{9715DAF0-AE1B-46C9-8A6B-DB2AA05AB91D}"/>
          </ac:spMkLst>
        </pc:spChg>
        <pc:spChg chg="add del">
          <ac:chgData name="DANIEL ARMANDO SALAZAR ALEMAN" userId="0131d2eb-9267-4f69-9fc7-6ece20f012b4" providerId="ADAL" clId="{967B9C62-D4C7-4CAB-8965-5DA5A504E200}" dt="2023-04-06T09:41:20.683" v="3779"/>
          <ac:spMkLst>
            <pc:docMk/>
            <pc:sldMk cId="281621215" sldId="396"/>
            <ac:spMk id="7" creationId="{6016219D-510E-4184-9090-6D5578A87BD1}"/>
          </ac:spMkLst>
        </pc:spChg>
        <pc:spChg chg="add del">
          <ac:chgData name="DANIEL ARMANDO SALAZAR ALEMAN" userId="0131d2eb-9267-4f69-9fc7-6ece20f012b4" providerId="ADAL" clId="{967B9C62-D4C7-4CAB-8965-5DA5A504E200}" dt="2023-04-06T09:41:20.683" v="3779"/>
          <ac:spMkLst>
            <pc:docMk/>
            <pc:sldMk cId="281621215" sldId="396"/>
            <ac:spMk id="9" creationId="{AFF4A713-7B75-4B21-90D7-5AB19547C728}"/>
          </ac:spMkLst>
        </pc:spChg>
        <pc:spChg chg="add del">
          <ac:chgData name="DANIEL ARMANDO SALAZAR ALEMAN" userId="0131d2eb-9267-4f69-9fc7-6ece20f012b4" providerId="ADAL" clId="{967B9C62-D4C7-4CAB-8965-5DA5A504E200}" dt="2023-04-06T09:41:20.683" v="3779"/>
          <ac:spMkLst>
            <pc:docMk/>
            <pc:sldMk cId="281621215" sldId="396"/>
            <ac:spMk id="16" creationId="{DC631C0B-6DA6-4E57-8231-CE32B3434A7E}"/>
          </ac:spMkLst>
        </pc:spChg>
        <pc:spChg chg="add del">
          <ac:chgData name="DANIEL ARMANDO SALAZAR ALEMAN" userId="0131d2eb-9267-4f69-9fc7-6ece20f012b4" providerId="ADAL" clId="{967B9C62-D4C7-4CAB-8965-5DA5A504E200}" dt="2023-04-06T09:41:20.683" v="3779"/>
          <ac:spMkLst>
            <pc:docMk/>
            <pc:sldMk cId="281621215" sldId="396"/>
            <ac:spMk id="18" creationId="{C29501E6-A978-4A61-9689-9085AF97A53A}"/>
          </ac:spMkLst>
        </pc:spChg>
      </pc:sldChg>
      <pc:sldChg chg="add">
        <pc:chgData name="DANIEL ARMANDO SALAZAR ALEMAN" userId="0131d2eb-9267-4f69-9fc7-6ece20f012b4" providerId="ADAL" clId="{967B9C62-D4C7-4CAB-8965-5DA5A504E200}" dt="2023-04-06T09:41:20.714" v="3780"/>
        <pc:sldMkLst>
          <pc:docMk/>
          <pc:sldMk cId="2030646952" sldId="396"/>
        </pc:sldMkLst>
      </pc:sldChg>
      <pc:sldChg chg="addSp delSp modSp add del mod ord modAnim">
        <pc:chgData name="DANIEL ARMANDO SALAZAR ALEMAN" userId="0131d2eb-9267-4f69-9fc7-6ece20f012b4" providerId="ADAL" clId="{967B9C62-D4C7-4CAB-8965-5DA5A504E200}" dt="2023-04-11T20:24:40.447" v="7903" actId="47"/>
        <pc:sldMkLst>
          <pc:docMk/>
          <pc:sldMk cId="3964386153" sldId="397"/>
        </pc:sldMkLst>
        <pc:spChg chg="mod">
          <ac:chgData name="DANIEL ARMANDO SALAZAR ALEMAN" userId="0131d2eb-9267-4f69-9fc7-6ece20f012b4" providerId="ADAL" clId="{967B9C62-D4C7-4CAB-8965-5DA5A504E200}" dt="2023-04-06T17:57:21.805" v="4022" actId="20577"/>
          <ac:spMkLst>
            <pc:docMk/>
            <pc:sldMk cId="3964386153" sldId="397"/>
            <ac:spMk id="3" creationId="{EB85F178-C1AE-43ED-8539-4162A80C02B7}"/>
          </ac:spMkLst>
        </pc:spChg>
        <pc:spChg chg="add del">
          <ac:chgData name="DANIEL ARMANDO SALAZAR ALEMAN" userId="0131d2eb-9267-4f69-9fc7-6ece20f012b4" providerId="ADAL" clId="{967B9C62-D4C7-4CAB-8965-5DA5A504E200}" dt="2023-04-06T17:58:00.966" v="4026" actId="478"/>
          <ac:spMkLst>
            <pc:docMk/>
            <pc:sldMk cId="3964386153" sldId="397"/>
            <ac:spMk id="5" creationId="{51E3B60B-3F6F-EBB3-79D4-21905EAEB5F3}"/>
          </ac:spMkLst>
        </pc:spChg>
        <pc:spChg chg="add mod">
          <ac:chgData name="DANIEL ARMANDO SALAZAR ALEMAN" userId="0131d2eb-9267-4f69-9fc7-6ece20f012b4" providerId="ADAL" clId="{967B9C62-D4C7-4CAB-8965-5DA5A504E200}" dt="2023-04-06T17:58:32.473" v="4032" actId="208"/>
          <ac:spMkLst>
            <pc:docMk/>
            <pc:sldMk cId="3964386153" sldId="397"/>
            <ac:spMk id="7" creationId="{9DC653C9-8790-FFA7-7FA4-A64685232DAD}"/>
          </ac:spMkLst>
        </pc:spChg>
        <pc:spChg chg="add mod">
          <ac:chgData name="DANIEL ARMANDO SALAZAR ALEMAN" userId="0131d2eb-9267-4f69-9fc7-6ece20f012b4" providerId="ADAL" clId="{967B9C62-D4C7-4CAB-8965-5DA5A504E200}" dt="2023-04-06T17:58:46.575" v="4037" actId="1076"/>
          <ac:spMkLst>
            <pc:docMk/>
            <pc:sldMk cId="3964386153" sldId="397"/>
            <ac:spMk id="8" creationId="{F3F5E000-EF00-64D9-48A6-A449570064DC}"/>
          </ac:spMkLst>
        </pc:spChg>
        <pc:spChg chg="add mod">
          <ac:chgData name="DANIEL ARMANDO SALAZAR ALEMAN" userId="0131d2eb-9267-4f69-9fc7-6ece20f012b4" providerId="ADAL" clId="{967B9C62-D4C7-4CAB-8965-5DA5A504E200}" dt="2023-04-06T17:59:11.283" v="4044" actId="1076"/>
          <ac:spMkLst>
            <pc:docMk/>
            <pc:sldMk cId="3964386153" sldId="397"/>
            <ac:spMk id="10" creationId="{7305F67C-DB70-AF68-C813-62E251FBBF97}"/>
          </ac:spMkLst>
        </pc:spChg>
        <pc:spChg chg="add mod">
          <ac:chgData name="DANIEL ARMANDO SALAZAR ALEMAN" userId="0131d2eb-9267-4f69-9fc7-6ece20f012b4" providerId="ADAL" clId="{967B9C62-D4C7-4CAB-8965-5DA5A504E200}" dt="2023-04-06T18:01:11.457" v="4051" actId="688"/>
          <ac:spMkLst>
            <pc:docMk/>
            <pc:sldMk cId="3964386153" sldId="397"/>
            <ac:spMk id="11" creationId="{F7A858EF-A7DB-E78B-FA8F-6ADBF2A7040D}"/>
          </ac:spMkLst>
        </pc:spChg>
        <pc:spChg chg="add mod">
          <ac:chgData name="DANIEL ARMANDO SALAZAR ALEMAN" userId="0131d2eb-9267-4f69-9fc7-6ece20f012b4" providerId="ADAL" clId="{967B9C62-D4C7-4CAB-8965-5DA5A504E200}" dt="2023-04-06T18:01:21.047" v="4055" actId="1076"/>
          <ac:spMkLst>
            <pc:docMk/>
            <pc:sldMk cId="3964386153" sldId="397"/>
            <ac:spMk id="12" creationId="{538F8759-01F0-08C8-0586-AA27B5A4E00D}"/>
          </ac:spMkLst>
        </pc:spChg>
      </pc:sldChg>
      <pc:sldChg chg="addSp delSp modSp add del mod ord">
        <pc:chgData name="DANIEL ARMANDO SALAZAR ALEMAN" userId="0131d2eb-9267-4f69-9fc7-6ece20f012b4" providerId="ADAL" clId="{967B9C62-D4C7-4CAB-8965-5DA5A504E200}" dt="2023-04-11T20:42:13.466" v="8925" actId="2696"/>
        <pc:sldMkLst>
          <pc:docMk/>
          <pc:sldMk cId="885019485" sldId="398"/>
        </pc:sldMkLst>
        <pc:spChg chg="mod">
          <ac:chgData name="DANIEL ARMANDO SALAZAR ALEMAN" userId="0131d2eb-9267-4f69-9fc7-6ece20f012b4" providerId="ADAL" clId="{967B9C62-D4C7-4CAB-8965-5DA5A504E200}" dt="2023-04-06T18:44:01.918" v="4939" actId="113"/>
          <ac:spMkLst>
            <pc:docMk/>
            <pc:sldMk cId="885019485" sldId="398"/>
            <ac:spMk id="2" creationId="{5F9FE6E3-87D2-4709-833C-BDAA3443E854}"/>
          </ac:spMkLst>
        </pc:spChg>
        <pc:spChg chg="mod">
          <ac:chgData name="DANIEL ARMANDO SALAZAR ALEMAN" userId="0131d2eb-9267-4f69-9fc7-6ece20f012b4" providerId="ADAL" clId="{967B9C62-D4C7-4CAB-8965-5DA5A504E200}" dt="2023-04-06T18:52:49.770" v="5415" actId="20577"/>
          <ac:spMkLst>
            <pc:docMk/>
            <pc:sldMk cId="885019485" sldId="398"/>
            <ac:spMk id="3" creationId="{EB85F178-C1AE-43ED-8539-4162A80C02B7}"/>
          </ac:spMkLst>
        </pc:spChg>
        <pc:spChg chg="add del mod">
          <ac:chgData name="DANIEL ARMANDO SALAZAR ALEMAN" userId="0131d2eb-9267-4f69-9fc7-6ece20f012b4" providerId="ADAL" clId="{967B9C62-D4C7-4CAB-8965-5DA5A504E200}" dt="2023-04-06T18:28:08.777" v="4715" actId="478"/>
          <ac:spMkLst>
            <pc:docMk/>
            <pc:sldMk cId="885019485" sldId="398"/>
            <ac:spMk id="5" creationId="{C089592B-E836-2471-C908-3F087CEB0C90}"/>
          </ac:spMkLst>
        </pc:spChg>
        <pc:spChg chg="mod">
          <ac:chgData name="DANIEL ARMANDO SALAZAR ALEMAN" userId="0131d2eb-9267-4f69-9fc7-6ece20f012b4" providerId="ADAL" clId="{967B9C62-D4C7-4CAB-8965-5DA5A504E200}" dt="2023-04-06T18:44:54.576" v="4957" actId="207"/>
          <ac:spMkLst>
            <pc:docMk/>
            <pc:sldMk cId="885019485" sldId="398"/>
            <ac:spMk id="6" creationId="{6816D2AB-1A4B-4E69-BF6A-15A2E409556B}"/>
          </ac:spMkLst>
        </pc:spChg>
        <pc:spChg chg="add del mod">
          <ac:chgData name="DANIEL ARMANDO SALAZAR ALEMAN" userId="0131d2eb-9267-4f69-9fc7-6ece20f012b4" providerId="ADAL" clId="{967B9C62-D4C7-4CAB-8965-5DA5A504E200}" dt="2023-04-06T18:27:42.852" v="4702" actId="478"/>
          <ac:spMkLst>
            <pc:docMk/>
            <pc:sldMk cId="885019485" sldId="398"/>
            <ac:spMk id="8" creationId="{43D0D90D-D914-B547-F27F-2C8FA139C070}"/>
          </ac:spMkLst>
        </pc:spChg>
        <pc:spChg chg="add del mod">
          <ac:chgData name="DANIEL ARMANDO SALAZAR ALEMAN" userId="0131d2eb-9267-4f69-9fc7-6ece20f012b4" providerId="ADAL" clId="{967B9C62-D4C7-4CAB-8965-5DA5A504E200}" dt="2023-04-06T18:28:01.586" v="4713" actId="478"/>
          <ac:spMkLst>
            <pc:docMk/>
            <pc:sldMk cId="885019485" sldId="398"/>
            <ac:spMk id="10" creationId="{440DC499-1DA1-80D3-DC4E-817E27C895AF}"/>
          </ac:spMkLst>
        </pc:spChg>
        <pc:spChg chg="add del mod">
          <ac:chgData name="DANIEL ARMANDO SALAZAR ALEMAN" userId="0131d2eb-9267-4f69-9fc7-6ece20f012b4" providerId="ADAL" clId="{967B9C62-D4C7-4CAB-8965-5DA5A504E200}" dt="2023-04-06T18:28:11.286" v="4716" actId="478"/>
          <ac:spMkLst>
            <pc:docMk/>
            <pc:sldMk cId="885019485" sldId="398"/>
            <ac:spMk id="14" creationId="{3A4E600C-2E47-0489-B2D2-783D6F02992B}"/>
          </ac:spMkLst>
        </pc:spChg>
      </pc:sldChg>
      <pc:sldChg chg="delSp add setBg delDesignElem">
        <pc:chgData name="DANIEL ARMANDO SALAZAR ALEMAN" userId="0131d2eb-9267-4f69-9fc7-6ece20f012b4" providerId="ADAL" clId="{967B9C62-D4C7-4CAB-8965-5DA5A504E200}" dt="2023-04-11T20:42:15.756" v="8929"/>
        <pc:sldMkLst>
          <pc:docMk/>
          <pc:sldMk cId="1247525333" sldId="398"/>
        </pc:sldMkLst>
        <pc:spChg chg="del">
          <ac:chgData name="DANIEL ARMANDO SALAZAR ALEMAN" userId="0131d2eb-9267-4f69-9fc7-6ece20f012b4" providerId="ADAL" clId="{967B9C62-D4C7-4CAB-8965-5DA5A504E200}" dt="2023-04-11T20:42:15.756" v="8929"/>
          <ac:spMkLst>
            <pc:docMk/>
            <pc:sldMk cId="1247525333" sldId="398"/>
            <ac:spMk id="11" creationId="{8CA06CD6-90CA-4C45-856C-6771339E1E22}"/>
          </ac:spMkLst>
        </pc:spChg>
        <pc:cxnChg chg="del">
          <ac:chgData name="DANIEL ARMANDO SALAZAR ALEMAN" userId="0131d2eb-9267-4f69-9fc7-6ece20f012b4" providerId="ADAL" clId="{967B9C62-D4C7-4CAB-8965-5DA5A504E200}" dt="2023-04-11T20:42:15.756" v="8929"/>
          <ac:cxnSpMkLst>
            <pc:docMk/>
            <pc:sldMk cId="1247525333" sldId="398"/>
            <ac:cxnSpMk id="13" creationId="{5021601D-2758-4B15-A31C-FDA184C51B3A}"/>
          </ac:cxnSpMkLst>
        </pc:cxnChg>
      </pc:sldChg>
      <pc:sldChg chg="addSp delSp add del setBg delDesignElem">
        <pc:chgData name="DANIEL ARMANDO SALAZAR ALEMAN" userId="0131d2eb-9267-4f69-9fc7-6ece20f012b4" providerId="ADAL" clId="{967B9C62-D4C7-4CAB-8965-5DA5A504E200}" dt="2023-04-06T18:26:38.216" v="4693"/>
        <pc:sldMkLst>
          <pc:docMk/>
          <pc:sldMk cId="2023228791" sldId="398"/>
        </pc:sldMkLst>
        <pc:spChg chg="add del">
          <ac:chgData name="DANIEL ARMANDO SALAZAR ALEMAN" userId="0131d2eb-9267-4f69-9fc7-6ece20f012b4" providerId="ADAL" clId="{967B9C62-D4C7-4CAB-8965-5DA5A504E200}" dt="2023-04-06T18:26:38.216" v="4693"/>
          <ac:spMkLst>
            <pc:docMk/>
            <pc:sldMk cId="2023228791" sldId="398"/>
            <ac:spMk id="11" creationId="{8CA06CD6-90CA-4C45-856C-6771339E1E22}"/>
          </ac:spMkLst>
        </pc:spChg>
        <pc:cxnChg chg="add del">
          <ac:chgData name="DANIEL ARMANDO SALAZAR ALEMAN" userId="0131d2eb-9267-4f69-9fc7-6ece20f012b4" providerId="ADAL" clId="{967B9C62-D4C7-4CAB-8965-5DA5A504E200}" dt="2023-04-06T18:26:38.216" v="4693"/>
          <ac:cxnSpMkLst>
            <pc:docMk/>
            <pc:sldMk cId="2023228791" sldId="398"/>
            <ac:cxnSpMk id="13" creationId="{5021601D-2758-4B15-A31C-FDA184C51B3A}"/>
          </ac:cxnSpMkLst>
        </pc:cxnChg>
      </pc:sldChg>
      <pc:sldChg chg="add del">
        <pc:chgData name="DANIEL ARMANDO SALAZAR ALEMAN" userId="0131d2eb-9267-4f69-9fc7-6ece20f012b4" providerId="ADAL" clId="{967B9C62-D4C7-4CAB-8965-5DA5A504E200}" dt="2023-04-06T18:25:48.681" v="4690" actId="47"/>
        <pc:sldMkLst>
          <pc:docMk/>
          <pc:sldMk cId="2936219022" sldId="398"/>
        </pc:sldMkLst>
      </pc:sldChg>
      <pc:sldChg chg="modSp add del mod ord">
        <pc:chgData name="DANIEL ARMANDO SALAZAR ALEMAN" userId="0131d2eb-9267-4f69-9fc7-6ece20f012b4" providerId="ADAL" clId="{967B9C62-D4C7-4CAB-8965-5DA5A504E200}" dt="2023-04-11T20:42:13.466" v="8925" actId="2696"/>
        <pc:sldMkLst>
          <pc:docMk/>
          <pc:sldMk cId="2129155205" sldId="399"/>
        </pc:sldMkLst>
        <pc:spChg chg="mod">
          <ac:chgData name="DANIEL ARMANDO SALAZAR ALEMAN" userId="0131d2eb-9267-4f69-9fc7-6ece20f012b4" providerId="ADAL" clId="{967B9C62-D4C7-4CAB-8965-5DA5A504E200}" dt="2023-04-06T18:43:54.519" v="4938" actId="20577"/>
          <ac:spMkLst>
            <pc:docMk/>
            <pc:sldMk cId="2129155205" sldId="399"/>
            <ac:spMk id="2" creationId="{5F9FE6E3-87D2-4709-833C-BDAA3443E854}"/>
          </ac:spMkLst>
        </pc:spChg>
        <pc:spChg chg="mod">
          <ac:chgData name="DANIEL ARMANDO SALAZAR ALEMAN" userId="0131d2eb-9267-4f69-9fc7-6ece20f012b4" providerId="ADAL" clId="{967B9C62-D4C7-4CAB-8965-5DA5A504E200}" dt="2023-04-06T18:38:20.863" v="4906" actId="20577"/>
          <ac:spMkLst>
            <pc:docMk/>
            <pc:sldMk cId="2129155205" sldId="399"/>
            <ac:spMk id="3" creationId="{EB85F178-C1AE-43ED-8539-4162A80C02B7}"/>
          </ac:spMkLst>
        </pc:spChg>
        <pc:spChg chg="mod">
          <ac:chgData name="DANIEL ARMANDO SALAZAR ALEMAN" userId="0131d2eb-9267-4f69-9fc7-6ece20f012b4" providerId="ADAL" clId="{967B9C62-D4C7-4CAB-8965-5DA5A504E200}" dt="2023-04-06T18:45:00.375" v="4958"/>
          <ac:spMkLst>
            <pc:docMk/>
            <pc:sldMk cId="2129155205" sldId="399"/>
            <ac:spMk id="6" creationId="{6816D2AB-1A4B-4E69-BF6A-15A2E409556B}"/>
          </ac:spMkLst>
        </pc:spChg>
      </pc:sldChg>
      <pc:sldChg chg="addSp delSp add del setBg delDesignElem">
        <pc:chgData name="DANIEL ARMANDO SALAZAR ALEMAN" userId="0131d2eb-9267-4f69-9fc7-6ece20f012b4" providerId="ADAL" clId="{967B9C62-D4C7-4CAB-8965-5DA5A504E200}" dt="2023-04-06T18:33:23.497" v="4727"/>
        <pc:sldMkLst>
          <pc:docMk/>
          <pc:sldMk cId="2147763608" sldId="399"/>
        </pc:sldMkLst>
        <pc:spChg chg="add del">
          <ac:chgData name="DANIEL ARMANDO SALAZAR ALEMAN" userId="0131d2eb-9267-4f69-9fc7-6ece20f012b4" providerId="ADAL" clId="{967B9C62-D4C7-4CAB-8965-5DA5A504E200}" dt="2023-04-06T18:33:23.497" v="4727"/>
          <ac:spMkLst>
            <pc:docMk/>
            <pc:sldMk cId="2147763608" sldId="399"/>
            <ac:spMk id="11" creationId="{8CA06CD6-90CA-4C45-856C-6771339E1E22}"/>
          </ac:spMkLst>
        </pc:spChg>
        <pc:cxnChg chg="add del">
          <ac:chgData name="DANIEL ARMANDO SALAZAR ALEMAN" userId="0131d2eb-9267-4f69-9fc7-6ece20f012b4" providerId="ADAL" clId="{967B9C62-D4C7-4CAB-8965-5DA5A504E200}" dt="2023-04-06T18:33:23.497" v="4727"/>
          <ac:cxnSpMkLst>
            <pc:docMk/>
            <pc:sldMk cId="2147763608" sldId="399"/>
            <ac:cxnSpMk id="13" creationId="{5021601D-2758-4B15-A31C-FDA184C51B3A}"/>
          </ac:cxnSpMkLst>
        </pc:cxnChg>
      </pc:sldChg>
      <pc:sldChg chg="delSp add setBg delDesignElem">
        <pc:chgData name="DANIEL ARMANDO SALAZAR ALEMAN" userId="0131d2eb-9267-4f69-9fc7-6ece20f012b4" providerId="ADAL" clId="{967B9C62-D4C7-4CAB-8965-5DA5A504E200}" dt="2023-04-11T20:42:15.756" v="8929"/>
        <pc:sldMkLst>
          <pc:docMk/>
          <pc:sldMk cId="3693518150" sldId="399"/>
        </pc:sldMkLst>
        <pc:spChg chg="del">
          <ac:chgData name="DANIEL ARMANDO SALAZAR ALEMAN" userId="0131d2eb-9267-4f69-9fc7-6ece20f012b4" providerId="ADAL" clId="{967B9C62-D4C7-4CAB-8965-5DA5A504E200}" dt="2023-04-11T20:42:15.756" v="8929"/>
          <ac:spMkLst>
            <pc:docMk/>
            <pc:sldMk cId="3693518150" sldId="399"/>
            <ac:spMk id="11" creationId="{8CA06CD6-90CA-4C45-856C-6771339E1E22}"/>
          </ac:spMkLst>
        </pc:spChg>
        <pc:cxnChg chg="del">
          <ac:chgData name="DANIEL ARMANDO SALAZAR ALEMAN" userId="0131d2eb-9267-4f69-9fc7-6ece20f012b4" providerId="ADAL" clId="{967B9C62-D4C7-4CAB-8965-5DA5A504E200}" dt="2023-04-11T20:42:15.756" v="8929"/>
          <ac:cxnSpMkLst>
            <pc:docMk/>
            <pc:sldMk cId="3693518150" sldId="399"/>
            <ac:cxnSpMk id="13" creationId="{5021601D-2758-4B15-A31C-FDA184C51B3A}"/>
          </ac:cxnSpMkLst>
        </pc:cxnChg>
      </pc:sldChg>
      <pc:sldChg chg="modSp add del mod">
        <pc:chgData name="DANIEL ARMANDO SALAZAR ALEMAN" userId="0131d2eb-9267-4f69-9fc7-6ece20f012b4" providerId="ADAL" clId="{967B9C62-D4C7-4CAB-8965-5DA5A504E200}" dt="2023-04-11T20:42:13.466" v="8925" actId="2696"/>
        <pc:sldMkLst>
          <pc:docMk/>
          <pc:sldMk cId="402230612" sldId="400"/>
        </pc:sldMkLst>
        <pc:spChg chg="mod">
          <ac:chgData name="DANIEL ARMANDO SALAZAR ALEMAN" userId="0131d2eb-9267-4f69-9fc7-6ece20f012b4" providerId="ADAL" clId="{967B9C62-D4C7-4CAB-8965-5DA5A504E200}" dt="2023-04-06T18:43:43.395" v="4936" actId="113"/>
          <ac:spMkLst>
            <pc:docMk/>
            <pc:sldMk cId="402230612" sldId="400"/>
            <ac:spMk id="2" creationId="{5F9FE6E3-87D2-4709-833C-BDAA3443E854}"/>
          </ac:spMkLst>
        </pc:spChg>
        <pc:spChg chg="mod">
          <ac:chgData name="DANIEL ARMANDO SALAZAR ALEMAN" userId="0131d2eb-9267-4f69-9fc7-6ece20f012b4" providerId="ADAL" clId="{967B9C62-D4C7-4CAB-8965-5DA5A504E200}" dt="2023-04-06T18:50:46.062" v="5297" actId="20577"/>
          <ac:spMkLst>
            <pc:docMk/>
            <pc:sldMk cId="402230612" sldId="400"/>
            <ac:spMk id="3" creationId="{EB85F178-C1AE-43ED-8539-4162A80C02B7}"/>
          </ac:spMkLst>
        </pc:spChg>
        <pc:spChg chg="mod">
          <ac:chgData name="DANIEL ARMANDO SALAZAR ALEMAN" userId="0131d2eb-9267-4f69-9fc7-6ece20f012b4" providerId="ADAL" clId="{967B9C62-D4C7-4CAB-8965-5DA5A504E200}" dt="2023-04-06T18:45:04.341" v="4959"/>
          <ac:spMkLst>
            <pc:docMk/>
            <pc:sldMk cId="402230612" sldId="400"/>
            <ac:spMk id="6" creationId="{6816D2AB-1A4B-4E69-BF6A-15A2E409556B}"/>
          </ac:spMkLst>
        </pc:spChg>
      </pc:sldChg>
      <pc:sldChg chg="addSp delSp add del setBg delDesignElem">
        <pc:chgData name="DANIEL ARMANDO SALAZAR ALEMAN" userId="0131d2eb-9267-4f69-9fc7-6ece20f012b4" providerId="ADAL" clId="{967B9C62-D4C7-4CAB-8965-5DA5A504E200}" dt="2023-04-06T18:41:55.220" v="4918"/>
        <pc:sldMkLst>
          <pc:docMk/>
          <pc:sldMk cId="1346521553" sldId="400"/>
        </pc:sldMkLst>
        <pc:spChg chg="add del">
          <ac:chgData name="DANIEL ARMANDO SALAZAR ALEMAN" userId="0131d2eb-9267-4f69-9fc7-6ece20f012b4" providerId="ADAL" clId="{967B9C62-D4C7-4CAB-8965-5DA5A504E200}" dt="2023-04-06T18:41:55.220" v="4918"/>
          <ac:spMkLst>
            <pc:docMk/>
            <pc:sldMk cId="1346521553" sldId="400"/>
            <ac:spMk id="11" creationId="{8CA06CD6-90CA-4C45-856C-6771339E1E22}"/>
          </ac:spMkLst>
        </pc:spChg>
        <pc:cxnChg chg="add del">
          <ac:chgData name="DANIEL ARMANDO SALAZAR ALEMAN" userId="0131d2eb-9267-4f69-9fc7-6ece20f012b4" providerId="ADAL" clId="{967B9C62-D4C7-4CAB-8965-5DA5A504E200}" dt="2023-04-06T18:41:55.220" v="4918"/>
          <ac:cxnSpMkLst>
            <pc:docMk/>
            <pc:sldMk cId="1346521553" sldId="400"/>
            <ac:cxnSpMk id="13" creationId="{5021601D-2758-4B15-A31C-FDA184C51B3A}"/>
          </ac:cxnSpMkLst>
        </pc:cxnChg>
      </pc:sldChg>
      <pc:sldChg chg="delSp add setBg delDesignElem">
        <pc:chgData name="DANIEL ARMANDO SALAZAR ALEMAN" userId="0131d2eb-9267-4f69-9fc7-6ece20f012b4" providerId="ADAL" clId="{967B9C62-D4C7-4CAB-8965-5DA5A504E200}" dt="2023-04-11T20:42:15.756" v="8929"/>
        <pc:sldMkLst>
          <pc:docMk/>
          <pc:sldMk cId="3066732514" sldId="400"/>
        </pc:sldMkLst>
        <pc:spChg chg="del">
          <ac:chgData name="DANIEL ARMANDO SALAZAR ALEMAN" userId="0131d2eb-9267-4f69-9fc7-6ece20f012b4" providerId="ADAL" clId="{967B9C62-D4C7-4CAB-8965-5DA5A504E200}" dt="2023-04-11T20:42:15.756" v="8929"/>
          <ac:spMkLst>
            <pc:docMk/>
            <pc:sldMk cId="3066732514" sldId="400"/>
            <ac:spMk id="11" creationId="{8CA06CD6-90CA-4C45-856C-6771339E1E22}"/>
          </ac:spMkLst>
        </pc:spChg>
        <pc:cxnChg chg="del">
          <ac:chgData name="DANIEL ARMANDO SALAZAR ALEMAN" userId="0131d2eb-9267-4f69-9fc7-6ece20f012b4" providerId="ADAL" clId="{967B9C62-D4C7-4CAB-8965-5DA5A504E200}" dt="2023-04-11T20:42:15.756" v="8929"/>
          <ac:cxnSpMkLst>
            <pc:docMk/>
            <pc:sldMk cId="3066732514" sldId="400"/>
            <ac:cxnSpMk id="13" creationId="{5021601D-2758-4B15-A31C-FDA184C51B3A}"/>
          </ac:cxnSpMkLst>
        </pc:cxnChg>
      </pc:sldChg>
      <pc:sldChg chg="modSp new del mod">
        <pc:chgData name="DANIEL ARMANDO SALAZAR ALEMAN" userId="0131d2eb-9267-4f69-9fc7-6ece20f012b4" providerId="ADAL" clId="{967B9C62-D4C7-4CAB-8965-5DA5A504E200}" dt="2023-04-11T20:43:02.447" v="8941" actId="47"/>
        <pc:sldMkLst>
          <pc:docMk/>
          <pc:sldMk cId="2550718186" sldId="401"/>
        </pc:sldMkLst>
        <pc:spChg chg="mod">
          <ac:chgData name="DANIEL ARMANDO SALAZAR ALEMAN" userId="0131d2eb-9267-4f69-9fc7-6ece20f012b4" providerId="ADAL" clId="{967B9C62-D4C7-4CAB-8965-5DA5A504E200}" dt="2023-04-06T20:12:33.683" v="5547" actId="20577"/>
          <ac:spMkLst>
            <pc:docMk/>
            <pc:sldMk cId="2550718186" sldId="401"/>
            <ac:spMk id="2" creationId="{992AABC3-917C-63DA-2DA6-EE58743AF200}"/>
          </ac:spMkLst>
        </pc:spChg>
        <pc:spChg chg="mod">
          <ac:chgData name="DANIEL ARMANDO SALAZAR ALEMAN" userId="0131d2eb-9267-4f69-9fc7-6ece20f012b4" providerId="ADAL" clId="{967B9C62-D4C7-4CAB-8965-5DA5A504E200}" dt="2023-04-06T20:30:44.861" v="5868" actId="20577"/>
          <ac:spMkLst>
            <pc:docMk/>
            <pc:sldMk cId="2550718186" sldId="401"/>
            <ac:spMk id="3" creationId="{54A9D682-8999-5B81-C191-A818BA31651B}"/>
          </ac:spMkLst>
        </pc:spChg>
      </pc:sldChg>
      <pc:sldChg chg="modSp add del mod ord">
        <pc:chgData name="DANIEL ARMANDO SALAZAR ALEMAN" userId="0131d2eb-9267-4f69-9fc7-6ece20f012b4" providerId="ADAL" clId="{967B9C62-D4C7-4CAB-8965-5DA5A504E200}" dt="2023-04-11T22:22:54.521" v="9294" actId="47"/>
        <pc:sldMkLst>
          <pc:docMk/>
          <pc:sldMk cId="138211796" sldId="402"/>
        </pc:sldMkLst>
        <pc:spChg chg="mod">
          <ac:chgData name="DANIEL ARMANDO SALAZAR ALEMAN" userId="0131d2eb-9267-4f69-9fc7-6ece20f012b4" providerId="ADAL" clId="{967B9C62-D4C7-4CAB-8965-5DA5A504E200}" dt="2023-04-11T16:47:22.723" v="5880" actId="20577"/>
          <ac:spMkLst>
            <pc:docMk/>
            <pc:sldMk cId="138211796" sldId="402"/>
            <ac:spMk id="2" creationId="{992AABC3-917C-63DA-2DA6-EE58743AF200}"/>
          </ac:spMkLst>
        </pc:spChg>
        <pc:spChg chg="mod">
          <ac:chgData name="DANIEL ARMANDO SALAZAR ALEMAN" userId="0131d2eb-9267-4f69-9fc7-6ece20f012b4" providerId="ADAL" clId="{967B9C62-D4C7-4CAB-8965-5DA5A504E200}" dt="2023-04-11T20:43:41.512" v="8943" actId="20577"/>
          <ac:spMkLst>
            <pc:docMk/>
            <pc:sldMk cId="138211796" sldId="402"/>
            <ac:spMk id="3" creationId="{54A9D682-8999-5B81-C191-A818BA31651B}"/>
          </ac:spMkLst>
        </pc:spChg>
      </pc:sldChg>
      <pc:sldChg chg="addSp delSp modSp add mod modAnim">
        <pc:chgData name="DANIEL ARMANDO SALAZAR ALEMAN" userId="0131d2eb-9267-4f69-9fc7-6ece20f012b4" providerId="ADAL" clId="{967B9C62-D4C7-4CAB-8965-5DA5A504E200}" dt="2023-04-11T17:57:07.740" v="6831" actId="20577"/>
        <pc:sldMkLst>
          <pc:docMk/>
          <pc:sldMk cId="2767343714" sldId="403"/>
        </pc:sldMkLst>
        <pc:spChg chg="mod">
          <ac:chgData name="DANIEL ARMANDO SALAZAR ALEMAN" userId="0131d2eb-9267-4f69-9fc7-6ece20f012b4" providerId="ADAL" clId="{967B9C62-D4C7-4CAB-8965-5DA5A504E200}" dt="2023-04-11T17:43:56.631" v="6677" actId="113"/>
          <ac:spMkLst>
            <pc:docMk/>
            <pc:sldMk cId="2767343714" sldId="403"/>
            <ac:spMk id="2" creationId="{7EE01099-2EC6-432A-BBB2-624E7A2BB5D6}"/>
          </ac:spMkLst>
        </pc:spChg>
        <pc:spChg chg="add mod">
          <ac:chgData name="DANIEL ARMANDO SALAZAR ALEMAN" userId="0131d2eb-9267-4f69-9fc7-6ece20f012b4" providerId="ADAL" clId="{967B9C62-D4C7-4CAB-8965-5DA5A504E200}" dt="2023-04-11T17:57:07.740" v="6831" actId="20577"/>
          <ac:spMkLst>
            <pc:docMk/>
            <pc:sldMk cId="2767343714" sldId="403"/>
            <ac:spMk id="3" creationId="{084BF1CC-E723-0C5B-AAE9-9C6EBB9C6A22}"/>
          </ac:spMkLst>
        </pc:spChg>
        <pc:spChg chg="add mod">
          <ac:chgData name="DANIEL ARMANDO SALAZAR ALEMAN" userId="0131d2eb-9267-4f69-9fc7-6ece20f012b4" providerId="ADAL" clId="{967B9C62-D4C7-4CAB-8965-5DA5A504E200}" dt="2023-04-11T17:33:08.703" v="6443" actId="207"/>
          <ac:spMkLst>
            <pc:docMk/>
            <pc:sldMk cId="2767343714" sldId="403"/>
            <ac:spMk id="5" creationId="{C9BC4AFC-3C94-7196-1692-40CFEB1FD3EA}"/>
          </ac:spMkLst>
        </pc:spChg>
        <pc:spChg chg="mod">
          <ac:chgData name="DANIEL ARMANDO SALAZAR ALEMAN" userId="0131d2eb-9267-4f69-9fc7-6ece20f012b4" providerId="ADAL" clId="{967B9C62-D4C7-4CAB-8965-5DA5A504E200}" dt="2023-04-11T17:50:41.682" v="6686" actId="20577"/>
          <ac:spMkLst>
            <pc:docMk/>
            <pc:sldMk cId="2767343714" sldId="403"/>
            <ac:spMk id="6" creationId="{90F65E86-E6E1-478C-99D5-0B497635D06D}"/>
          </ac:spMkLst>
        </pc:spChg>
        <pc:spChg chg="add mod">
          <ac:chgData name="DANIEL ARMANDO SALAZAR ALEMAN" userId="0131d2eb-9267-4f69-9fc7-6ece20f012b4" providerId="ADAL" clId="{967B9C62-D4C7-4CAB-8965-5DA5A504E200}" dt="2023-04-11T17:33:52.862" v="6452" actId="207"/>
          <ac:spMkLst>
            <pc:docMk/>
            <pc:sldMk cId="2767343714" sldId="403"/>
            <ac:spMk id="7" creationId="{72A8C598-E813-179D-798E-E0DD1DFEE3D4}"/>
          </ac:spMkLst>
        </pc:spChg>
        <pc:graphicFrameChg chg="del mod">
          <ac:chgData name="DANIEL ARMANDO SALAZAR ALEMAN" userId="0131d2eb-9267-4f69-9fc7-6ece20f012b4" providerId="ADAL" clId="{967B9C62-D4C7-4CAB-8965-5DA5A504E200}" dt="2023-04-11T17:33:16.805" v="6444" actId="478"/>
          <ac:graphicFrameMkLst>
            <pc:docMk/>
            <pc:sldMk cId="2767343714" sldId="403"/>
            <ac:graphicFrameMk id="9" creationId="{99002631-040A-AB47-AA83-E282B78F23BE}"/>
          </ac:graphicFrameMkLst>
        </pc:graphicFrameChg>
      </pc:sldChg>
      <pc:sldChg chg="add del">
        <pc:chgData name="DANIEL ARMANDO SALAZAR ALEMAN" userId="0131d2eb-9267-4f69-9fc7-6ece20f012b4" providerId="ADAL" clId="{967B9C62-D4C7-4CAB-8965-5DA5A504E200}" dt="2023-04-11T19:32:46.902" v="7808" actId="47"/>
        <pc:sldMkLst>
          <pc:docMk/>
          <pc:sldMk cId="1577714447" sldId="404"/>
        </pc:sldMkLst>
      </pc:sldChg>
      <pc:sldChg chg="addSp delSp modSp add mod delAnim modAnim">
        <pc:chgData name="DANIEL ARMANDO SALAZAR ALEMAN" userId="0131d2eb-9267-4f69-9fc7-6ece20f012b4" providerId="ADAL" clId="{967B9C62-D4C7-4CAB-8965-5DA5A504E200}" dt="2023-04-11T22:40:14.049" v="9381"/>
        <pc:sldMkLst>
          <pc:docMk/>
          <pc:sldMk cId="1225225001" sldId="405"/>
        </pc:sldMkLst>
        <pc:spChg chg="mod">
          <ac:chgData name="DANIEL ARMANDO SALAZAR ALEMAN" userId="0131d2eb-9267-4f69-9fc7-6ece20f012b4" providerId="ADAL" clId="{967B9C62-D4C7-4CAB-8965-5DA5A504E200}" dt="2023-04-11T21:16:11.249" v="9056" actId="404"/>
          <ac:spMkLst>
            <pc:docMk/>
            <pc:sldMk cId="1225225001" sldId="405"/>
            <ac:spMk id="2" creationId="{5F9FE6E3-87D2-4709-833C-BDAA3443E854}"/>
          </ac:spMkLst>
        </pc:spChg>
        <pc:spChg chg="del">
          <ac:chgData name="DANIEL ARMANDO SALAZAR ALEMAN" userId="0131d2eb-9267-4f69-9fc7-6ece20f012b4" providerId="ADAL" clId="{967B9C62-D4C7-4CAB-8965-5DA5A504E200}" dt="2023-04-11T18:59:23.848" v="7282" actId="478"/>
          <ac:spMkLst>
            <pc:docMk/>
            <pc:sldMk cId="1225225001" sldId="405"/>
            <ac:spMk id="3" creationId="{EB85F178-C1AE-43ED-8539-4162A80C02B7}"/>
          </ac:spMkLst>
        </pc:spChg>
        <pc:spChg chg="add del mod">
          <ac:chgData name="DANIEL ARMANDO SALAZAR ALEMAN" userId="0131d2eb-9267-4f69-9fc7-6ece20f012b4" providerId="ADAL" clId="{967B9C62-D4C7-4CAB-8965-5DA5A504E200}" dt="2023-04-11T19:03:26.043" v="7330" actId="478"/>
          <ac:spMkLst>
            <pc:docMk/>
            <pc:sldMk cId="1225225001" sldId="405"/>
            <ac:spMk id="6" creationId="{0EE10CCB-21F2-8B07-F916-C81FFB65FABE}"/>
          </ac:spMkLst>
        </pc:spChg>
        <pc:spChg chg="add del mod">
          <ac:chgData name="DANIEL ARMANDO SALAZAR ALEMAN" userId="0131d2eb-9267-4f69-9fc7-6ece20f012b4" providerId="ADAL" clId="{967B9C62-D4C7-4CAB-8965-5DA5A504E200}" dt="2023-04-11T18:59:25.800" v="7283" actId="478"/>
          <ac:spMkLst>
            <pc:docMk/>
            <pc:sldMk cId="1225225001" sldId="405"/>
            <ac:spMk id="8" creationId="{8D381948-D1BB-9E56-A48F-723BFC0A2A70}"/>
          </ac:spMkLst>
        </pc:spChg>
        <pc:spChg chg="mod">
          <ac:chgData name="DANIEL ARMANDO SALAZAR ALEMAN" userId="0131d2eb-9267-4f69-9fc7-6ece20f012b4" providerId="ADAL" clId="{967B9C62-D4C7-4CAB-8965-5DA5A504E200}" dt="2023-04-11T18:53:38.796" v="7198" actId="20577"/>
          <ac:spMkLst>
            <pc:docMk/>
            <pc:sldMk cId="1225225001" sldId="405"/>
            <ac:spMk id="9" creationId="{87CA621C-0664-4CFF-9E35-7AF55EFE1430}"/>
          </ac:spMkLst>
        </pc:spChg>
        <pc:spChg chg="add del mod">
          <ac:chgData name="DANIEL ARMANDO SALAZAR ALEMAN" userId="0131d2eb-9267-4f69-9fc7-6ece20f012b4" providerId="ADAL" clId="{967B9C62-D4C7-4CAB-8965-5DA5A504E200}" dt="2023-04-11T19:03:26.043" v="7330" actId="478"/>
          <ac:spMkLst>
            <pc:docMk/>
            <pc:sldMk cId="1225225001" sldId="405"/>
            <ac:spMk id="10" creationId="{2FC8588E-CC5B-B324-0839-F9D67F68E141}"/>
          </ac:spMkLst>
        </pc:spChg>
        <pc:spChg chg="add del mod">
          <ac:chgData name="DANIEL ARMANDO SALAZAR ALEMAN" userId="0131d2eb-9267-4f69-9fc7-6ece20f012b4" providerId="ADAL" clId="{967B9C62-D4C7-4CAB-8965-5DA5A504E200}" dt="2023-04-11T19:03:26.043" v="7330" actId="478"/>
          <ac:spMkLst>
            <pc:docMk/>
            <pc:sldMk cId="1225225001" sldId="405"/>
            <ac:spMk id="11" creationId="{40B6AD78-27FB-CEC3-CA1D-387CAA610AF2}"/>
          </ac:spMkLst>
        </pc:spChg>
        <pc:spChg chg="add del">
          <ac:chgData name="DANIEL ARMANDO SALAZAR ALEMAN" userId="0131d2eb-9267-4f69-9fc7-6ece20f012b4" providerId="ADAL" clId="{967B9C62-D4C7-4CAB-8965-5DA5A504E200}" dt="2023-04-11T21:13:09.547" v="8990" actId="22"/>
          <ac:spMkLst>
            <pc:docMk/>
            <pc:sldMk cId="1225225001" sldId="405"/>
            <ac:spMk id="14" creationId="{A895DFC3-400F-AF0E-C43C-4E44BC60DB41}"/>
          </ac:spMkLst>
        </pc:spChg>
        <pc:spChg chg="add del">
          <ac:chgData name="DANIEL ARMANDO SALAZAR ALEMAN" userId="0131d2eb-9267-4f69-9fc7-6ece20f012b4" providerId="ADAL" clId="{967B9C62-D4C7-4CAB-8965-5DA5A504E200}" dt="2023-04-11T21:13:13.303" v="8992" actId="22"/>
          <ac:spMkLst>
            <pc:docMk/>
            <pc:sldMk cId="1225225001" sldId="405"/>
            <ac:spMk id="20" creationId="{9BB3D91E-546B-241D-AE41-6521E7708D73}"/>
          </ac:spMkLst>
        </pc:spChg>
        <pc:spChg chg="del">
          <ac:chgData name="DANIEL ARMANDO SALAZAR ALEMAN" userId="0131d2eb-9267-4f69-9fc7-6ece20f012b4" providerId="ADAL" clId="{967B9C62-D4C7-4CAB-8965-5DA5A504E200}" dt="2023-04-11T18:53:33.228" v="7179" actId="478"/>
          <ac:spMkLst>
            <pc:docMk/>
            <pc:sldMk cId="1225225001" sldId="405"/>
            <ac:spMk id="21" creationId="{ABB36B73-055A-E90F-0884-AB99CEB87E74}"/>
          </ac:spMkLst>
        </pc:spChg>
        <pc:spChg chg="add del mod">
          <ac:chgData name="DANIEL ARMANDO SALAZAR ALEMAN" userId="0131d2eb-9267-4f69-9fc7-6ece20f012b4" providerId="ADAL" clId="{967B9C62-D4C7-4CAB-8965-5DA5A504E200}" dt="2023-04-11T21:13:22.243" v="8995" actId="478"/>
          <ac:spMkLst>
            <pc:docMk/>
            <pc:sldMk cId="1225225001" sldId="405"/>
            <ac:spMk id="22" creationId="{94C3070F-DDDD-7106-7E24-42D8E1465DA6}"/>
          </ac:spMkLst>
        </pc:spChg>
        <pc:spChg chg="add mod">
          <ac:chgData name="DANIEL ARMANDO SALAZAR ALEMAN" userId="0131d2eb-9267-4f69-9fc7-6ece20f012b4" providerId="ADAL" clId="{967B9C62-D4C7-4CAB-8965-5DA5A504E200}" dt="2023-04-11T21:17:08.616" v="9153" actId="1076"/>
          <ac:spMkLst>
            <pc:docMk/>
            <pc:sldMk cId="1225225001" sldId="405"/>
            <ac:spMk id="23" creationId="{3EA91BBC-5B39-6CCA-6E60-573EC7CEEF45}"/>
          </ac:spMkLst>
        </pc:spChg>
        <pc:spChg chg="add mod">
          <ac:chgData name="DANIEL ARMANDO SALAZAR ALEMAN" userId="0131d2eb-9267-4f69-9fc7-6ece20f012b4" providerId="ADAL" clId="{967B9C62-D4C7-4CAB-8965-5DA5A504E200}" dt="2023-04-11T21:18:41.858" v="9269" actId="1076"/>
          <ac:spMkLst>
            <pc:docMk/>
            <pc:sldMk cId="1225225001" sldId="405"/>
            <ac:spMk id="24" creationId="{F09F6761-96B5-1ED5-2D0F-267FE9EE745E}"/>
          </ac:spMkLst>
        </pc:spChg>
        <pc:spChg chg="add mod">
          <ac:chgData name="DANIEL ARMANDO SALAZAR ALEMAN" userId="0131d2eb-9267-4f69-9fc7-6ece20f012b4" providerId="ADAL" clId="{967B9C62-D4C7-4CAB-8965-5DA5A504E200}" dt="2023-04-11T21:19:50.703" v="9286" actId="1582"/>
          <ac:spMkLst>
            <pc:docMk/>
            <pc:sldMk cId="1225225001" sldId="405"/>
            <ac:spMk id="25" creationId="{53C0219E-9F2F-5C91-3223-169A126397DE}"/>
          </ac:spMkLst>
        </pc:spChg>
        <pc:graphicFrameChg chg="add del mod modGraphic">
          <ac:chgData name="DANIEL ARMANDO SALAZAR ALEMAN" userId="0131d2eb-9267-4f69-9fc7-6ece20f012b4" providerId="ADAL" clId="{967B9C62-D4C7-4CAB-8965-5DA5A504E200}" dt="2023-04-11T21:12:54.307" v="8988" actId="478"/>
          <ac:graphicFrameMkLst>
            <pc:docMk/>
            <pc:sldMk cId="1225225001" sldId="405"/>
            <ac:graphicFrameMk id="5" creationId="{8A6FDE09-66DC-901C-FE92-6E8A5057EFE4}"/>
          </ac:graphicFrameMkLst>
        </pc:graphicFrameChg>
        <pc:picChg chg="add del mod">
          <ac:chgData name="DANIEL ARMANDO SALAZAR ALEMAN" userId="0131d2eb-9267-4f69-9fc7-6ece20f012b4" providerId="ADAL" clId="{967B9C62-D4C7-4CAB-8965-5DA5A504E200}" dt="2023-04-11T21:12:51.178" v="8986" actId="478"/>
          <ac:picMkLst>
            <pc:docMk/>
            <pc:sldMk cId="1225225001" sldId="405"/>
            <ac:picMk id="12" creationId="{B2E119FA-EB6A-3FD7-4B1D-399486E4CB05}"/>
          </ac:picMkLst>
        </pc:picChg>
        <pc:picChg chg="del">
          <ac:chgData name="DANIEL ARMANDO SALAZAR ALEMAN" userId="0131d2eb-9267-4f69-9fc7-6ece20f012b4" providerId="ADAL" clId="{967B9C62-D4C7-4CAB-8965-5DA5A504E200}" dt="2023-04-11T18:53:30.198" v="7175" actId="478"/>
          <ac:picMkLst>
            <pc:docMk/>
            <pc:sldMk cId="1225225001" sldId="405"/>
            <ac:picMk id="15" creationId="{31072239-F7F8-DFB3-2F56-2BADBE349D03}"/>
          </ac:picMkLst>
        </pc:picChg>
        <pc:picChg chg="del">
          <ac:chgData name="DANIEL ARMANDO SALAZAR ALEMAN" userId="0131d2eb-9267-4f69-9fc7-6ece20f012b4" providerId="ADAL" clId="{967B9C62-D4C7-4CAB-8965-5DA5A504E200}" dt="2023-04-11T18:53:30.747" v="7176" actId="478"/>
          <ac:picMkLst>
            <pc:docMk/>
            <pc:sldMk cId="1225225001" sldId="405"/>
            <ac:picMk id="16" creationId="{FAB0FE1B-AA9E-8872-F9D7-1FDC9327637A}"/>
          </ac:picMkLst>
        </pc:picChg>
        <pc:picChg chg="add mod">
          <ac:chgData name="DANIEL ARMANDO SALAZAR ALEMAN" userId="0131d2eb-9267-4f69-9fc7-6ece20f012b4" providerId="ADAL" clId="{967B9C62-D4C7-4CAB-8965-5DA5A504E200}" dt="2023-04-11T21:19:14.199" v="9275" actId="1076"/>
          <ac:picMkLst>
            <pc:docMk/>
            <pc:sldMk cId="1225225001" sldId="405"/>
            <ac:picMk id="1026" creationId="{AA28AE62-CDF2-3951-B78A-42B53E3332A6}"/>
          </ac:picMkLst>
        </pc:picChg>
        <pc:cxnChg chg="del">
          <ac:chgData name="DANIEL ARMANDO SALAZAR ALEMAN" userId="0131d2eb-9267-4f69-9fc7-6ece20f012b4" providerId="ADAL" clId="{967B9C62-D4C7-4CAB-8965-5DA5A504E200}" dt="2023-04-11T18:53:31.629" v="7177" actId="478"/>
          <ac:cxnSpMkLst>
            <pc:docMk/>
            <pc:sldMk cId="1225225001" sldId="405"/>
            <ac:cxnSpMk id="17" creationId="{0101EE9F-BCBD-1606-5D8D-CB61CD9890CA}"/>
          </ac:cxnSpMkLst>
        </pc:cxnChg>
        <pc:cxnChg chg="del">
          <ac:chgData name="DANIEL ARMANDO SALAZAR ALEMAN" userId="0131d2eb-9267-4f69-9fc7-6ece20f012b4" providerId="ADAL" clId="{967B9C62-D4C7-4CAB-8965-5DA5A504E200}" dt="2023-04-11T18:53:32.347" v="7178" actId="478"/>
          <ac:cxnSpMkLst>
            <pc:docMk/>
            <pc:sldMk cId="1225225001" sldId="405"/>
            <ac:cxnSpMk id="19" creationId="{0C4B6913-86C1-E1F9-4D4D-4F46D2A51FCF}"/>
          </ac:cxnSpMkLst>
        </pc:cxnChg>
        <pc:cxnChg chg="add mod">
          <ac:chgData name="DANIEL ARMANDO SALAZAR ALEMAN" userId="0131d2eb-9267-4f69-9fc7-6ece20f012b4" providerId="ADAL" clId="{967B9C62-D4C7-4CAB-8965-5DA5A504E200}" dt="2023-04-11T21:19:43.599" v="9285" actId="1582"/>
          <ac:cxnSpMkLst>
            <pc:docMk/>
            <pc:sldMk cId="1225225001" sldId="405"/>
            <ac:cxnSpMk id="27" creationId="{C12290AD-0356-42A7-400A-FF7828780C83}"/>
          </ac:cxnSpMkLst>
        </pc:cxnChg>
      </pc:sldChg>
      <pc:sldChg chg="addSp delSp modSp add mod ord delAnim modAnim">
        <pc:chgData name="DANIEL ARMANDO SALAZAR ALEMAN" userId="0131d2eb-9267-4f69-9fc7-6ece20f012b4" providerId="ADAL" clId="{967B9C62-D4C7-4CAB-8965-5DA5A504E200}" dt="2023-04-11T19:24:49.834" v="7702" actId="1035"/>
        <pc:sldMkLst>
          <pc:docMk/>
          <pc:sldMk cId="3676139589" sldId="406"/>
        </pc:sldMkLst>
        <pc:spChg chg="add del mod">
          <ac:chgData name="DANIEL ARMANDO SALAZAR ALEMAN" userId="0131d2eb-9267-4f69-9fc7-6ece20f012b4" providerId="ADAL" clId="{967B9C62-D4C7-4CAB-8965-5DA5A504E200}" dt="2023-04-11T19:21:11.415" v="7510" actId="207"/>
          <ac:spMkLst>
            <pc:docMk/>
            <pc:sldMk cId="3676139589" sldId="406"/>
            <ac:spMk id="2" creationId="{5F9FE6E3-87D2-4709-833C-BDAA3443E854}"/>
          </ac:spMkLst>
        </pc:spChg>
        <pc:spChg chg="add mod">
          <ac:chgData name="DANIEL ARMANDO SALAZAR ALEMAN" userId="0131d2eb-9267-4f69-9fc7-6ece20f012b4" providerId="ADAL" clId="{967B9C62-D4C7-4CAB-8965-5DA5A504E200}" dt="2023-04-11T19:22:28.622" v="7621" actId="1037"/>
          <ac:spMkLst>
            <pc:docMk/>
            <pc:sldMk cId="3676139589" sldId="406"/>
            <ac:spMk id="8" creationId="{5C3B5BFE-57A2-9447-613B-6C16A7F9FDFF}"/>
          </ac:spMkLst>
        </pc:spChg>
        <pc:spChg chg="mod">
          <ac:chgData name="DANIEL ARMANDO SALAZAR ALEMAN" userId="0131d2eb-9267-4f69-9fc7-6ece20f012b4" providerId="ADAL" clId="{967B9C62-D4C7-4CAB-8965-5DA5A504E200}" dt="2023-04-11T19:24:20.870" v="7670" actId="20577"/>
          <ac:spMkLst>
            <pc:docMk/>
            <pc:sldMk cId="3676139589" sldId="406"/>
            <ac:spMk id="9" creationId="{87CA621C-0664-4CFF-9E35-7AF55EFE1430}"/>
          </ac:spMkLst>
        </pc:spChg>
        <pc:spChg chg="add mod">
          <ac:chgData name="DANIEL ARMANDO SALAZAR ALEMAN" userId="0131d2eb-9267-4f69-9fc7-6ece20f012b4" providerId="ADAL" clId="{967B9C62-D4C7-4CAB-8965-5DA5A504E200}" dt="2023-04-11T19:22:28.622" v="7621" actId="1037"/>
          <ac:spMkLst>
            <pc:docMk/>
            <pc:sldMk cId="3676139589" sldId="406"/>
            <ac:spMk id="10" creationId="{E3823A75-1A94-5288-EF26-8FC04C8E5861}"/>
          </ac:spMkLst>
        </pc:spChg>
        <pc:spChg chg="add mod">
          <ac:chgData name="DANIEL ARMANDO SALAZAR ALEMAN" userId="0131d2eb-9267-4f69-9fc7-6ece20f012b4" providerId="ADAL" clId="{967B9C62-D4C7-4CAB-8965-5DA5A504E200}" dt="2023-04-11T19:22:28.622" v="7621" actId="1037"/>
          <ac:spMkLst>
            <pc:docMk/>
            <pc:sldMk cId="3676139589" sldId="406"/>
            <ac:spMk id="11" creationId="{2AADE376-455E-1CA8-0372-6E0520FB9A30}"/>
          </ac:spMkLst>
        </pc:spChg>
        <pc:spChg chg="add mod">
          <ac:chgData name="DANIEL ARMANDO SALAZAR ALEMAN" userId="0131d2eb-9267-4f69-9fc7-6ece20f012b4" providerId="ADAL" clId="{967B9C62-D4C7-4CAB-8965-5DA5A504E200}" dt="2023-04-11T19:22:28.622" v="7621" actId="1037"/>
          <ac:spMkLst>
            <pc:docMk/>
            <pc:sldMk cId="3676139589" sldId="406"/>
            <ac:spMk id="12" creationId="{8B5F5ED9-CF37-3227-6F3F-81B75240CA69}"/>
          </ac:spMkLst>
        </pc:spChg>
        <pc:spChg chg="add mod">
          <ac:chgData name="DANIEL ARMANDO SALAZAR ALEMAN" userId="0131d2eb-9267-4f69-9fc7-6ece20f012b4" providerId="ADAL" clId="{967B9C62-D4C7-4CAB-8965-5DA5A504E200}" dt="2023-04-11T19:22:28.622" v="7621" actId="1037"/>
          <ac:spMkLst>
            <pc:docMk/>
            <pc:sldMk cId="3676139589" sldId="406"/>
            <ac:spMk id="13" creationId="{5012A6C7-D04E-ABC1-66A9-16D8A5794AB5}"/>
          </ac:spMkLst>
        </pc:spChg>
        <pc:spChg chg="add del mod">
          <ac:chgData name="DANIEL ARMANDO SALAZAR ALEMAN" userId="0131d2eb-9267-4f69-9fc7-6ece20f012b4" providerId="ADAL" clId="{967B9C62-D4C7-4CAB-8965-5DA5A504E200}" dt="2023-04-11T19:21:06.948" v="7509" actId="478"/>
          <ac:spMkLst>
            <pc:docMk/>
            <pc:sldMk cId="3676139589" sldId="406"/>
            <ac:spMk id="18" creationId="{6E991FF3-532D-BF9D-B663-111C919BCADF}"/>
          </ac:spMkLst>
        </pc:spChg>
        <pc:spChg chg="del">
          <ac:chgData name="DANIEL ARMANDO SALAZAR ALEMAN" userId="0131d2eb-9267-4f69-9fc7-6ece20f012b4" providerId="ADAL" clId="{967B9C62-D4C7-4CAB-8965-5DA5A504E200}" dt="2023-04-11T19:15:37.229" v="7423" actId="478"/>
          <ac:spMkLst>
            <pc:docMk/>
            <pc:sldMk cId="3676139589" sldId="406"/>
            <ac:spMk id="21" creationId="{ABB36B73-055A-E90F-0884-AB99CEB87E74}"/>
          </ac:spMkLst>
        </pc:spChg>
        <pc:spChg chg="add mod">
          <ac:chgData name="DANIEL ARMANDO SALAZAR ALEMAN" userId="0131d2eb-9267-4f69-9fc7-6ece20f012b4" providerId="ADAL" clId="{967B9C62-D4C7-4CAB-8965-5DA5A504E200}" dt="2023-04-11T19:24:49.834" v="7702" actId="1035"/>
          <ac:spMkLst>
            <pc:docMk/>
            <pc:sldMk cId="3676139589" sldId="406"/>
            <ac:spMk id="22" creationId="{840E1137-0ABC-04BE-12FE-D32342C9DE85}"/>
          </ac:spMkLst>
        </pc:spChg>
        <pc:grpChg chg="add mod">
          <ac:chgData name="DANIEL ARMANDO SALAZAR ALEMAN" userId="0131d2eb-9267-4f69-9fc7-6ece20f012b4" providerId="ADAL" clId="{967B9C62-D4C7-4CAB-8965-5DA5A504E200}" dt="2023-04-11T19:22:28.622" v="7621" actId="1037"/>
          <ac:grpSpMkLst>
            <pc:docMk/>
            <pc:sldMk cId="3676139589" sldId="406"/>
            <ac:grpSpMk id="5" creationId="{1F4FBC97-9BD8-53A5-17DB-9C3EB78A0BAC}"/>
          </ac:grpSpMkLst>
        </pc:grpChg>
        <pc:picChg chg="mod">
          <ac:chgData name="DANIEL ARMANDO SALAZAR ALEMAN" userId="0131d2eb-9267-4f69-9fc7-6ece20f012b4" providerId="ADAL" clId="{967B9C62-D4C7-4CAB-8965-5DA5A504E200}" dt="2023-04-11T19:17:34.422" v="7489"/>
          <ac:picMkLst>
            <pc:docMk/>
            <pc:sldMk cId="3676139589" sldId="406"/>
            <ac:picMk id="6" creationId="{B8C2223D-CFA1-C2DC-E811-87386EFAEEE9}"/>
          </ac:picMkLst>
        </pc:picChg>
        <pc:picChg chg="del">
          <ac:chgData name="DANIEL ARMANDO SALAZAR ALEMAN" userId="0131d2eb-9267-4f69-9fc7-6ece20f012b4" providerId="ADAL" clId="{967B9C62-D4C7-4CAB-8965-5DA5A504E200}" dt="2023-04-11T19:15:33.022" v="7419" actId="478"/>
          <ac:picMkLst>
            <pc:docMk/>
            <pc:sldMk cId="3676139589" sldId="406"/>
            <ac:picMk id="15" creationId="{31072239-F7F8-DFB3-2F56-2BADBE349D03}"/>
          </ac:picMkLst>
        </pc:picChg>
        <pc:picChg chg="del">
          <ac:chgData name="DANIEL ARMANDO SALAZAR ALEMAN" userId="0131d2eb-9267-4f69-9fc7-6ece20f012b4" providerId="ADAL" clId="{967B9C62-D4C7-4CAB-8965-5DA5A504E200}" dt="2023-04-11T19:15:33.598" v="7420" actId="478"/>
          <ac:picMkLst>
            <pc:docMk/>
            <pc:sldMk cId="3676139589" sldId="406"/>
            <ac:picMk id="16" creationId="{FAB0FE1B-AA9E-8872-F9D7-1FDC9327637A}"/>
          </ac:picMkLst>
        </pc:picChg>
        <pc:picChg chg="add del mod">
          <ac:chgData name="DANIEL ARMANDO SALAZAR ALEMAN" userId="0131d2eb-9267-4f69-9fc7-6ece20f012b4" providerId="ADAL" clId="{967B9C62-D4C7-4CAB-8965-5DA5A504E200}" dt="2023-04-11T19:23:40.200" v="7627"/>
          <ac:picMkLst>
            <pc:docMk/>
            <pc:sldMk cId="3676139589" sldId="406"/>
            <ac:picMk id="20" creationId="{6C174D3A-9461-F911-5FDA-BC04AA7EC2AD}"/>
          </ac:picMkLst>
        </pc:picChg>
        <pc:picChg chg="add mod">
          <ac:chgData name="DANIEL ARMANDO SALAZAR ALEMAN" userId="0131d2eb-9267-4f69-9fc7-6ece20f012b4" providerId="ADAL" clId="{967B9C62-D4C7-4CAB-8965-5DA5A504E200}" dt="2023-04-11T19:24:49.834" v="7702" actId="1035"/>
          <ac:picMkLst>
            <pc:docMk/>
            <pc:sldMk cId="3676139589" sldId="406"/>
            <ac:picMk id="23" creationId="{338122E2-1D5E-BD0E-8961-B1EAAA79C5C2}"/>
          </ac:picMkLst>
        </pc:picChg>
        <pc:cxnChg chg="mod">
          <ac:chgData name="DANIEL ARMANDO SALAZAR ALEMAN" userId="0131d2eb-9267-4f69-9fc7-6ece20f012b4" providerId="ADAL" clId="{967B9C62-D4C7-4CAB-8965-5DA5A504E200}" dt="2023-04-11T19:19:06.294" v="7497" actId="208"/>
          <ac:cxnSpMkLst>
            <pc:docMk/>
            <pc:sldMk cId="3676139589" sldId="406"/>
            <ac:cxnSpMk id="7" creationId="{CD8CC86A-E557-F98C-3B67-2FD4F9AB07FE}"/>
          </ac:cxnSpMkLst>
        </pc:cxnChg>
        <pc:cxnChg chg="del">
          <ac:chgData name="DANIEL ARMANDO SALAZAR ALEMAN" userId="0131d2eb-9267-4f69-9fc7-6ece20f012b4" providerId="ADAL" clId="{967B9C62-D4C7-4CAB-8965-5DA5A504E200}" dt="2023-04-11T19:15:35.328" v="7421" actId="478"/>
          <ac:cxnSpMkLst>
            <pc:docMk/>
            <pc:sldMk cId="3676139589" sldId="406"/>
            <ac:cxnSpMk id="17" creationId="{0101EE9F-BCBD-1606-5D8D-CB61CD9890CA}"/>
          </ac:cxnSpMkLst>
        </pc:cxnChg>
        <pc:cxnChg chg="del">
          <ac:chgData name="DANIEL ARMANDO SALAZAR ALEMAN" userId="0131d2eb-9267-4f69-9fc7-6ece20f012b4" providerId="ADAL" clId="{967B9C62-D4C7-4CAB-8965-5DA5A504E200}" dt="2023-04-11T19:15:36.169" v="7422" actId="478"/>
          <ac:cxnSpMkLst>
            <pc:docMk/>
            <pc:sldMk cId="3676139589" sldId="406"/>
            <ac:cxnSpMk id="19" creationId="{0C4B6913-86C1-E1F9-4D4D-4F46D2A51FCF}"/>
          </ac:cxnSpMkLst>
        </pc:cxnChg>
      </pc:sldChg>
      <pc:sldChg chg="modSp add del mod">
        <pc:chgData name="DANIEL ARMANDO SALAZAR ALEMAN" userId="0131d2eb-9267-4f69-9fc7-6ece20f012b4" providerId="ADAL" clId="{967B9C62-D4C7-4CAB-8965-5DA5A504E200}" dt="2023-04-11T19:32:45.268" v="7807" actId="47"/>
        <pc:sldMkLst>
          <pc:docMk/>
          <pc:sldMk cId="708006633" sldId="407"/>
        </pc:sldMkLst>
        <pc:spChg chg="mod">
          <ac:chgData name="DANIEL ARMANDO SALAZAR ALEMAN" userId="0131d2eb-9267-4f69-9fc7-6ece20f012b4" providerId="ADAL" clId="{967B9C62-D4C7-4CAB-8965-5DA5A504E200}" dt="2023-04-11T19:16:38.798" v="7488" actId="20577"/>
          <ac:spMkLst>
            <pc:docMk/>
            <pc:sldMk cId="708006633" sldId="407"/>
            <ac:spMk id="9" creationId="{87CA621C-0664-4CFF-9E35-7AF55EFE1430}"/>
          </ac:spMkLst>
        </pc:spChg>
      </pc:sldChg>
      <pc:sldChg chg="addSp delSp modSp add mod ord delAnim modAnim">
        <pc:chgData name="DANIEL ARMANDO SALAZAR ALEMAN" userId="0131d2eb-9267-4f69-9fc7-6ece20f012b4" providerId="ADAL" clId="{967B9C62-D4C7-4CAB-8965-5DA5A504E200}" dt="2023-04-11T21:15:18.258" v="9046"/>
        <pc:sldMkLst>
          <pc:docMk/>
          <pc:sldMk cId="1469798991" sldId="408"/>
        </pc:sldMkLst>
        <pc:spChg chg="mod">
          <ac:chgData name="DANIEL ARMANDO SALAZAR ALEMAN" userId="0131d2eb-9267-4f69-9fc7-6ece20f012b4" providerId="ADAL" clId="{967B9C62-D4C7-4CAB-8965-5DA5A504E200}" dt="2023-04-11T19:25:45.810" v="7712" actId="20577"/>
          <ac:spMkLst>
            <pc:docMk/>
            <pc:sldMk cId="1469798991" sldId="408"/>
            <ac:spMk id="2" creationId="{5F9FE6E3-87D2-4709-833C-BDAA3443E854}"/>
          </ac:spMkLst>
        </pc:spChg>
        <pc:spChg chg="add mod">
          <ac:chgData name="DANIEL ARMANDO SALAZAR ALEMAN" userId="0131d2eb-9267-4f69-9fc7-6ece20f012b4" providerId="ADAL" clId="{967B9C62-D4C7-4CAB-8965-5DA5A504E200}" dt="2023-04-11T19:54:49.585" v="7814"/>
          <ac:spMkLst>
            <pc:docMk/>
            <pc:sldMk cId="1469798991" sldId="408"/>
            <ac:spMk id="7" creationId="{02CF1B43-0D75-1205-2239-4E458B49F90A}"/>
          </ac:spMkLst>
        </pc:spChg>
        <pc:spChg chg="add mod">
          <ac:chgData name="DANIEL ARMANDO SALAZAR ALEMAN" userId="0131d2eb-9267-4f69-9fc7-6ece20f012b4" providerId="ADAL" clId="{967B9C62-D4C7-4CAB-8965-5DA5A504E200}" dt="2023-04-11T19:59:53.669" v="7825"/>
          <ac:spMkLst>
            <pc:docMk/>
            <pc:sldMk cId="1469798991" sldId="408"/>
            <ac:spMk id="12" creationId="{02CF1B43-0D75-1205-2239-4E458B49F90A}"/>
          </ac:spMkLst>
        </pc:spChg>
        <pc:spChg chg="add mod">
          <ac:chgData name="DANIEL ARMANDO SALAZAR ALEMAN" userId="0131d2eb-9267-4f69-9fc7-6ece20f012b4" providerId="ADAL" clId="{967B9C62-D4C7-4CAB-8965-5DA5A504E200}" dt="2023-04-11T20:02:09.664" v="7835"/>
          <ac:spMkLst>
            <pc:docMk/>
            <pc:sldMk cId="1469798991" sldId="408"/>
            <ac:spMk id="20" creationId="{02CF1B43-0D75-1205-2239-4E458B49F90A}"/>
          </ac:spMkLst>
        </pc:spChg>
        <pc:spChg chg="del mod">
          <ac:chgData name="DANIEL ARMANDO SALAZAR ALEMAN" userId="0131d2eb-9267-4f69-9fc7-6ece20f012b4" providerId="ADAL" clId="{967B9C62-D4C7-4CAB-8965-5DA5A504E200}" dt="2023-04-11T19:54:45.459" v="7811" actId="478"/>
          <ac:spMkLst>
            <pc:docMk/>
            <pc:sldMk cId="1469798991" sldId="408"/>
            <ac:spMk id="21" creationId="{ABB36B73-055A-E90F-0884-AB99CEB87E74}"/>
          </ac:spMkLst>
        </pc:spChg>
        <pc:spChg chg="add mod">
          <ac:chgData name="DANIEL ARMANDO SALAZAR ALEMAN" userId="0131d2eb-9267-4f69-9fc7-6ece20f012b4" providerId="ADAL" clId="{967B9C62-D4C7-4CAB-8965-5DA5A504E200}" dt="2023-04-11T20:03:17.699" v="7842"/>
          <ac:spMkLst>
            <pc:docMk/>
            <pc:sldMk cId="1469798991" sldId="408"/>
            <ac:spMk id="25" creationId="{02CF1B43-0D75-1205-2239-4E458B49F90A}"/>
          </ac:spMkLst>
        </pc:spChg>
        <pc:grpChg chg="add mod">
          <ac:chgData name="DANIEL ARMANDO SALAZAR ALEMAN" userId="0131d2eb-9267-4f69-9fc7-6ece20f012b4" providerId="ADAL" clId="{967B9C62-D4C7-4CAB-8965-5DA5A504E200}" dt="2023-04-11T19:54:49.585" v="7814"/>
          <ac:grpSpMkLst>
            <pc:docMk/>
            <pc:sldMk cId="1469798991" sldId="408"/>
            <ac:grpSpMk id="5" creationId="{1FE5FBF1-CE6D-45DA-B7C8-2DBDA1A7037B}"/>
          </ac:grpSpMkLst>
        </pc:grpChg>
        <pc:grpChg chg="add mod">
          <ac:chgData name="DANIEL ARMANDO SALAZAR ALEMAN" userId="0131d2eb-9267-4f69-9fc7-6ece20f012b4" providerId="ADAL" clId="{967B9C62-D4C7-4CAB-8965-5DA5A504E200}" dt="2023-04-11T19:59:53.669" v="7825"/>
          <ac:grpSpMkLst>
            <pc:docMk/>
            <pc:sldMk cId="1469798991" sldId="408"/>
            <ac:grpSpMk id="10" creationId="{1FE5FBF1-CE6D-45DA-B7C8-2DBDA1A7037B}"/>
          </ac:grpSpMkLst>
        </pc:grpChg>
        <pc:grpChg chg="add mod">
          <ac:chgData name="DANIEL ARMANDO SALAZAR ALEMAN" userId="0131d2eb-9267-4f69-9fc7-6ece20f012b4" providerId="ADAL" clId="{967B9C62-D4C7-4CAB-8965-5DA5A504E200}" dt="2023-04-11T20:02:09.664" v="7835"/>
          <ac:grpSpMkLst>
            <pc:docMk/>
            <pc:sldMk cId="1469798991" sldId="408"/>
            <ac:grpSpMk id="14" creationId="{1FE5FBF1-CE6D-45DA-B7C8-2DBDA1A7037B}"/>
          </ac:grpSpMkLst>
        </pc:grpChg>
        <pc:grpChg chg="add mod">
          <ac:chgData name="DANIEL ARMANDO SALAZAR ALEMAN" userId="0131d2eb-9267-4f69-9fc7-6ece20f012b4" providerId="ADAL" clId="{967B9C62-D4C7-4CAB-8965-5DA5A504E200}" dt="2023-04-11T20:03:17.699" v="7842"/>
          <ac:grpSpMkLst>
            <pc:docMk/>
            <pc:sldMk cId="1469798991" sldId="408"/>
            <ac:grpSpMk id="23" creationId="{1FE5FBF1-CE6D-45DA-B7C8-2DBDA1A7037B}"/>
          </ac:grpSpMkLst>
        </pc:grpChg>
        <pc:graphicFrameChg chg="add mod">
          <ac:chgData name="DANIEL ARMANDO SALAZAR ALEMAN" userId="0131d2eb-9267-4f69-9fc7-6ece20f012b4" providerId="ADAL" clId="{967B9C62-D4C7-4CAB-8965-5DA5A504E200}" dt="2023-04-11T19:54:49.585" v="7814"/>
          <ac:graphicFrameMkLst>
            <pc:docMk/>
            <pc:sldMk cId="1469798991" sldId="408"/>
            <ac:graphicFrameMk id="6" creationId="{1ED575B5-F43C-EDCC-2DD8-3417A598D456}"/>
          </ac:graphicFrameMkLst>
        </pc:graphicFrameChg>
        <pc:graphicFrameChg chg="add mod">
          <ac:chgData name="DANIEL ARMANDO SALAZAR ALEMAN" userId="0131d2eb-9267-4f69-9fc7-6ece20f012b4" providerId="ADAL" clId="{967B9C62-D4C7-4CAB-8965-5DA5A504E200}" dt="2023-04-11T19:59:53.669" v="7825"/>
          <ac:graphicFrameMkLst>
            <pc:docMk/>
            <pc:sldMk cId="1469798991" sldId="408"/>
            <ac:graphicFrameMk id="11" creationId="{1ED575B5-F43C-EDCC-2DD8-3417A598D456}"/>
          </ac:graphicFrameMkLst>
        </pc:graphicFrameChg>
        <pc:graphicFrameChg chg="add mod">
          <ac:chgData name="DANIEL ARMANDO SALAZAR ALEMAN" userId="0131d2eb-9267-4f69-9fc7-6ece20f012b4" providerId="ADAL" clId="{967B9C62-D4C7-4CAB-8965-5DA5A504E200}" dt="2023-04-11T20:02:09.664" v="7835"/>
          <ac:graphicFrameMkLst>
            <pc:docMk/>
            <pc:sldMk cId="1469798991" sldId="408"/>
            <ac:graphicFrameMk id="18" creationId="{1ED575B5-F43C-EDCC-2DD8-3417A598D456}"/>
          </ac:graphicFrameMkLst>
        </pc:graphicFrameChg>
        <pc:graphicFrameChg chg="add mod">
          <ac:chgData name="DANIEL ARMANDO SALAZAR ALEMAN" userId="0131d2eb-9267-4f69-9fc7-6ece20f012b4" providerId="ADAL" clId="{967B9C62-D4C7-4CAB-8965-5DA5A504E200}" dt="2023-04-11T20:03:17.699" v="7842"/>
          <ac:graphicFrameMkLst>
            <pc:docMk/>
            <pc:sldMk cId="1469798991" sldId="408"/>
            <ac:graphicFrameMk id="24" creationId="{1ED575B5-F43C-EDCC-2DD8-3417A598D456}"/>
          </ac:graphicFrameMkLst>
        </pc:graphicFrameChg>
        <pc:graphicFrameChg chg="add mod">
          <ac:chgData name="DANIEL ARMANDO SALAZAR ALEMAN" userId="0131d2eb-9267-4f69-9fc7-6ece20f012b4" providerId="ADAL" clId="{967B9C62-D4C7-4CAB-8965-5DA5A504E200}" dt="2023-04-11T20:17:53.428" v="7849"/>
          <ac:graphicFrameMkLst>
            <pc:docMk/>
            <pc:sldMk cId="1469798991" sldId="408"/>
            <ac:graphicFrameMk id="27" creationId="{3B69B5EA-F7B5-4E8A-AE75-F02C80B20AE5}"/>
          </ac:graphicFrameMkLst>
        </pc:graphicFrameChg>
        <pc:picChg chg="add del mod">
          <ac:chgData name="DANIEL ARMANDO SALAZAR ALEMAN" userId="0131d2eb-9267-4f69-9fc7-6ece20f012b4" providerId="ADAL" clId="{967B9C62-D4C7-4CAB-8965-5DA5A504E200}" dt="2023-04-11T19:59:51.070" v="7822" actId="478"/>
          <ac:picMkLst>
            <pc:docMk/>
            <pc:sldMk cId="1469798991" sldId="408"/>
            <ac:picMk id="8" creationId="{19801006-FF5A-B406-E34E-EED37DD5A72A}"/>
          </ac:picMkLst>
        </pc:picChg>
        <pc:picChg chg="add del mod">
          <ac:chgData name="DANIEL ARMANDO SALAZAR ALEMAN" userId="0131d2eb-9267-4f69-9fc7-6ece20f012b4" providerId="ADAL" clId="{967B9C62-D4C7-4CAB-8965-5DA5A504E200}" dt="2023-04-11T20:02:06.885" v="7832" actId="478"/>
          <ac:picMkLst>
            <pc:docMk/>
            <pc:sldMk cId="1469798991" sldId="408"/>
            <ac:picMk id="13" creationId="{8436956A-960C-34DB-B141-599D23D091C4}"/>
          </ac:picMkLst>
        </pc:picChg>
        <pc:picChg chg="del">
          <ac:chgData name="DANIEL ARMANDO SALAZAR ALEMAN" userId="0131d2eb-9267-4f69-9fc7-6ece20f012b4" providerId="ADAL" clId="{967B9C62-D4C7-4CAB-8965-5DA5A504E200}" dt="2023-04-11T19:25:55.559" v="7713" actId="478"/>
          <ac:picMkLst>
            <pc:docMk/>
            <pc:sldMk cId="1469798991" sldId="408"/>
            <ac:picMk id="15" creationId="{31072239-F7F8-DFB3-2F56-2BADBE349D03}"/>
          </ac:picMkLst>
        </pc:picChg>
        <pc:picChg chg="del">
          <ac:chgData name="DANIEL ARMANDO SALAZAR ALEMAN" userId="0131d2eb-9267-4f69-9fc7-6ece20f012b4" providerId="ADAL" clId="{967B9C62-D4C7-4CAB-8965-5DA5A504E200}" dt="2023-04-11T19:25:56.402" v="7714" actId="478"/>
          <ac:picMkLst>
            <pc:docMk/>
            <pc:sldMk cId="1469798991" sldId="408"/>
            <ac:picMk id="16" creationId="{FAB0FE1B-AA9E-8872-F9D7-1FDC9327637A}"/>
          </ac:picMkLst>
        </pc:picChg>
        <pc:picChg chg="add del mod">
          <ac:chgData name="DANIEL ARMANDO SALAZAR ALEMAN" userId="0131d2eb-9267-4f69-9fc7-6ece20f012b4" providerId="ADAL" clId="{967B9C62-D4C7-4CAB-8965-5DA5A504E200}" dt="2023-04-11T20:03:15.566" v="7839" actId="478"/>
          <ac:picMkLst>
            <pc:docMk/>
            <pc:sldMk cId="1469798991" sldId="408"/>
            <ac:picMk id="22" creationId="{907CC5BD-F03C-04F2-9FFB-B43A629E005B}"/>
          </ac:picMkLst>
        </pc:picChg>
        <pc:picChg chg="add mod">
          <ac:chgData name="DANIEL ARMANDO SALAZAR ALEMAN" userId="0131d2eb-9267-4f69-9fc7-6ece20f012b4" providerId="ADAL" clId="{967B9C62-D4C7-4CAB-8965-5DA5A504E200}" dt="2023-04-11T20:18:22.484" v="7853" actId="1076"/>
          <ac:picMkLst>
            <pc:docMk/>
            <pc:sldMk cId="1469798991" sldId="408"/>
            <ac:picMk id="26" creationId="{0A77333C-D1E4-F24F-B88D-1F2DF4842BC2}"/>
          </ac:picMkLst>
        </pc:picChg>
        <pc:picChg chg="add mod">
          <ac:chgData name="DANIEL ARMANDO SALAZAR ALEMAN" userId="0131d2eb-9267-4f69-9fc7-6ece20f012b4" providerId="ADAL" clId="{967B9C62-D4C7-4CAB-8965-5DA5A504E200}" dt="2023-04-11T20:18:20.372" v="7852" actId="1076"/>
          <ac:picMkLst>
            <pc:docMk/>
            <pc:sldMk cId="1469798991" sldId="408"/>
            <ac:picMk id="28" creationId="{F8C80697-75CF-BEEB-AA8D-8E86446D5913}"/>
          </ac:picMkLst>
        </pc:picChg>
        <pc:cxnChg chg="del">
          <ac:chgData name="DANIEL ARMANDO SALAZAR ALEMAN" userId="0131d2eb-9267-4f69-9fc7-6ece20f012b4" providerId="ADAL" clId="{967B9C62-D4C7-4CAB-8965-5DA5A504E200}" dt="2023-04-11T19:25:57.637" v="7715" actId="478"/>
          <ac:cxnSpMkLst>
            <pc:docMk/>
            <pc:sldMk cId="1469798991" sldId="408"/>
            <ac:cxnSpMk id="17" creationId="{0101EE9F-BCBD-1606-5D8D-CB61CD9890CA}"/>
          </ac:cxnSpMkLst>
        </pc:cxnChg>
        <pc:cxnChg chg="del">
          <ac:chgData name="DANIEL ARMANDO SALAZAR ALEMAN" userId="0131d2eb-9267-4f69-9fc7-6ece20f012b4" providerId="ADAL" clId="{967B9C62-D4C7-4CAB-8965-5DA5A504E200}" dt="2023-04-11T19:25:58.466" v="7716" actId="478"/>
          <ac:cxnSpMkLst>
            <pc:docMk/>
            <pc:sldMk cId="1469798991" sldId="408"/>
            <ac:cxnSpMk id="19" creationId="{0C4B6913-86C1-E1F9-4D4D-4F46D2A51FCF}"/>
          </ac:cxnSpMkLst>
        </pc:cxnChg>
        <pc:cxnChg chg="add mod">
          <ac:chgData name="DANIEL ARMANDO SALAZAR ALEMAN" userId="0131d2eb-9267-4f69-9fc7-6ece20f012b4" providerId="ADAL" clId="{967B9C62-D4C7-4CAB-8965-5DA5A504E200}" dt="2023-04-11T20:18:46.565" v="7855" actId="1076"/>
          <ac:cxnSpMkLst>
            <pc:docMk/>
            <pc:sldMk cId="1469798991" sldId="408"/>
            <ac:cxnSpMk id="29" creationId="{845E15EA-5DA3-17CB-AE46-06C7F9143C76}"/>
          </ac:cxnSpMkLst>
        </pc:cxnChg>
        <pc:cxnChg chg="add mod">
          <ac:chgData name="DANIEL ARMANDO SALAZAR ALEMAN" userId="0131d2eb-9267-4f69-9fc7-6ece20f012b4" providerId="ADAL" clId="{967B9C62-D4C7-4CAB-8965-5DA5A504E200}" dt="2023-04-11T20:18:51.772" v="7857" actId="1076"/>
          <ac:cxnSpMkLst>
            <pc:docMk/>
            <pc:sldMk cId="1469798991" sldId="408"/>
            <ac:cxnSpMk id="30" creationId="{E8246AB2-D20E-BA2B-C5F4-92EC33A35B0B}"/>
          </ac:cxnSpMkLst>
        </pc:cxnChg>
        <pc:cxnChg chg="add mod">
          <ac:chgData name="DANIEL ARMANDO SALAZAR ALEMAN" userId="0131d2eb-9267-4f69-9fc7-6ece20f012b4" providerId="ADAL" clId="{967B9C62-D4C7-4CAB-8965-5DA5A504E200}" dt="2023-04-11T20:18:57.468" v="7859" actId="1076"/>
          <ac:cxnSpMkLst>
            <pc:docMk/>
            <pc:sldMk cId="1469798991" sldId="408"/>
            <ac:cxnSpMk id="31" creationId="{C76B8345-2F7B-270E-73BA-AB465362E45B}"/>
          </ac:cxnSpMkLst>
        </pc:cxnChg>
      </pc:sldChg>
      <pc:sldChg chg="addSp delSp modSp add mod">
        <pc:chgData name="DANIEL ARMANDO SALAZAR ALEMAN" userId="0131d2eb-9267-4f69-9fc7-6ece20f012b4" providerId="ADAL" clId="{967B9C62-D4C7-4CAB-8965-5DA5A504E200}" dt="2023-04-11T19:32:35.603" v="7806" actId="1076"/>
        <pc:sldMkLst>
          <pc:docMk/>
          <pc:sldMk cId="3897168725" sldId="409"/>
        </pc:sldMkLst>
        <pc:spChg chg="add del">
          <ac:chgData name="DANIEL ARMANDO SALAZAR ALEMAN" userId="0131d2eb-9267-4f69-9fc7-6ece20f012b4" providerId="ADAL" clId="{967B9C62-D4C7-4CAB-8965-5DA5A504E200}" dt="2023-04-11T19:31:29.866" v="7793" actId="478"/>
          <ac:spMkLst>
            <pc:docMk/>
            <pc:sldMk cId="3897168725" sldId="409"/>
            <ac:spMk id="2" creationId="{5F9FE6E3-87D2-4709-833C-BDAA3443E854}"/>
          </ac:spMkLst>
        </pc:spChg>
        <pc:spChg chg="add del">
          <ac:chgData name="DANIEL ARMANDO SALAZAR ALEMAN" userId="0131d2eb-9267-4f69-9fc7-6ece20f012b4" providerId="ADAL" clId="{967B9C62-D4C7-4CAB-8965-5DA5A504E200}" dt="2023-04-11T19:31:29.866" v="7793" actId="478"/>
          <ac:spMkLst>
            <pc:docMk/>
            <pc:sldMk cId="3897168725" sldId="409"/>
            <ac:spMk id="3" creationId="{EB85F178-C1AE-43ED-8539-4162A80C02B7}"/>
          </ac:spMkLst>
        </pc:spChg>
        <pc:spChg chg="add del">
          <ac:chgData name="DANIEL ARMANDO SALAZAR ALEMAN" userId="0131d2eb-9267-4f69-9fc7-6ece20f012b4" providerId="ADAL" clId="{967B9C62-D4C7-4CAB-8965-5DA5A504E200}" dt="2023-04-11T19:31:35.906" v="7796" actId="478"/>
          <ac:spMkLst>
            <pc:docMk/>
            <pc:sldMk cId="3897168725" sldId="409"/>
            <ac:spMk id="8" creationId="{5C3B5BFE-57A2-9447-613B-6C16A7F9FDFF}"/>
          </ac:spMkLst>
        </pc:spChg>
        <pc:spChg chg="mod">
          <ac:chgData name="DANIEL ARMANDO SALAZAR ALEMAN" userId="0131d2eb-9267-4f69-9fc7-6ece20f012b4" providerId="ADAL" clId="{967B9C62-D4C7-4CAB-8965-5DA5A504E200}" dt="2023-04-11T19:31:15.248" v="7787" actId="20577"/>
          <ac:spMkLst>
            <pc:docMk/>
            <pc:sldMk cId="3897168725" sldId="409"/>
            <ac:spMk id="9" creationId="{87CA621C-0664-4CFF-9E35-7AF55EFE1430}"/>
          </ac:spMkLst>
        </pc:spChg>
        <pc:spChg chg="add del">
          <ac:chgData name="DANIEL ARMANDO SALAZAR ALEMAN" userId="0131d2eb-9267-4f69-9fc7-6ece20f012b4" providerId="ADAL" clId="{967B9C62-D4C7-4CAB-8965-5DA5A504E200}" dt="2023-04-11T19:31:35.109" v="7795" actId="478"/>
          <ac:spMkLst>
            <pc:docMk/>
            <pc:sldMk cId="3897168725" sldId="409"/>
            <ac:spMk id="10" creationId="{E3823A75-1A94-5288-EF26-8FC04C8E5861}"/>
          </ac:spMkLst>
        </pc:spChg>
        <pc:spChg chg="add del">
          <ac:chgData name="DANIEL ARMANDO SALAZAR ALEMAN" userId="0131d2eb-9267-4f69-9fc7-6ece20f012b4" providerId="ADAL" clId="{967B9C62-D4C7-4CAB-8965-5DA5A504E200}" dt="2023-04-11T19:31:38.725" v="7798" actId="478"/>
          <ac:spMkLst>
            <pc:docMk/>
            <pc:sldMk cId="3897168725" sldId="409"/>
            <ac:spMk id="11" creationId="{2AADE376-455E-1CA8-0372-6E0520FB9A30}"/>
          </ac:spMkLst>
        </pc:spChg>
        <pc:spChg chg="add del">
          <ac:chgData name="DANIEL ARMANDO SALAZAR ALEMAN" userId="0131d2eb-9267-4f69-9fc7-6ece20f012b4" providerId="ADAL" clId="{967B9C62-D4C7-4CAB-8965-5DA5A504E200}" dt="2023-04-11T19:31:38.725" v="7798" actId="478"/>
          <ac:spMkLst>
            <pc:docMk/>
            <pc:sldMk cId="3897168725" sldId="409"/>
            <ac:spMk id="12" creationId="{8B5F5ED9-CF37-3227-6F3F-81B75240CA69}"/>
          </ac:spMkLst>
        </pc:spChg>
        <pc:spChg chg="add del">
          <ac:chgData name="DANIEL ARMANDO SALAZAR ALEMAN" userId="0131d2eb-9267-4f69-9fc7-6ece20f012b4" providerId="ADAL" clId="{967B9C62-D4C7-4CAB-8965-5DA5A504E200}" dt="2023-04-11T19:31:38.725" v="7798" actId="478"/>
          <ac:spMkLst>
            <pc:docMk/>
            <pc:sldMk cId="3897168725" sldId="409"/>
            <ac:spMk id="13" creationId="{5012A6C7-D04E-ABC1-66A9-16D8A5794AB5}"/>
          </ac:spMkLst>
        </pc:spChg>
        <pc:spChg chg="add del mod">
          <ac:chgData name="DANIEL ARMANDO SALAZAR ALEMAN" userId="0131d2eb-9267-4f69-9fc7-6ece20f012b4" providerId="ADAL" clId="{967B9C62-D4C7-4CAB-8965-5DA5A504E200}" dt="2023-04-11T19:31:29.866" v="7793" actId="478"/>
          <ac:spMkLst>
            <pc:docMk/>
            <pc:sldMk cId="3897168725" sldId="409"/>
            <ac:spMk id="15" creationId="{398D5D4D-1DB7-ECFB-F506-93AFEB738066}"/>
          </ac:spMkLst>
        </pc:spChg>
        <pc:spChg chg="add del mod">
          <ac:chgData name="DANIEL ARMANDO SALAZAR ALEMAN" userId="0131d2eb-9267-4f69-9fc7-6ece20f012b4" providerId="ADAL" clId="{967B9C62-D4C7-4CAB-8965-5DA5A504E200}" dt="2023-04-11T19:31:29.866" v="7793" actId="478"/>
          <ac:spMkLst>
            <pc:docMk/>
            <pc:sldMk cId="3897168725" sldId="409"/>
            <ac:spMk id="17" creationId="{ED71C9D9-2752-F57A-9755-BADD86B544E6}"/>
          </ac:spMkLst>
        </pc:spChg>
        <pc:spChg chg="add del">
          <ac:chgData name="DANIEL ARMANDO SALAZAR ALEMAN" userId="0131d2eb-9267-4f69-9fc7-6ece20f012b4" providerId="ADAL" clId="{967B9C62-D4C7-4CAB-8965-5DA5A504E200}" dt="2023-04-11T19:31:38.725" v="7798" actId="478"/>
          <ac:spMkLst>
            <pc:docMk/>
            <pc:sldMk cId="3897168725" sldId="409"/>
            <ac:spMk id="22" creationId="{840E1137-0ABC-04BE-12FE-D32342C9DE85}"/>
          </ac:spMkLst>
        </pc:spChg>
        <pc:grpChg chg="add del">
          <ac:chgData name="DANIEL ARMANDO SALAZAR ALEMAN" userId="0131d2eb-9267-4f69-9fc7-6ece20f012b4" providerId="ADAL" clId="{967B9C62-D4C7-4CAB-8965-5DA5A504E200}" dt="2023-04-11T19:31:32.856" v="7794" actId="478"/>
          <ac:grpSpMkLst>
            <pc:docMk/>
            <pc:sldMk cId="3897168725" sldId="409"/>
            <ac:grpSpMk id="5" creationId="{1F4FBC97-9BD8-53A5-17DB-9C3EB78A0BAC}"/>
          </ac:grpSpMkLst>
        </pc:grpChg>
        <pc:picChg chg="add del mod">
          <ac:chgData name="DANIEL ARMANDO SALAZAR ALEMAN" userId="0131d2eb-9267-4f69-9fc7-6ece20f012b4" providerId="ADAL" clId="{967B9C62-D4C7-4CAB-8965-5DA5A504E200}" dt="2023-04-11T19:32:02.291" v="7800" actId="478"/>
          <ac:picMkLst>
            <pc:docMk/>
            <pc:sldMk cId="3897168725" sldId="409"/>
            <ac:picMk id="18" creationId="{F6C82143-A355-6860-076E-2D009D1D3CA5}"/>
          </ac:picMkLst>
        </pc:picChg>
        <pc:picChg chg="add mod">
          <ac:chgData name="DANIEL ARMANDO SALAZAR ALEMAN" userId="0131d2eb-9267-4f69-9fc7-6ece20f012b4" providerId="ADAL" clId="{967B9C62-D4C7-4CAB-8965-5DA5A504E200}" dt="2023-04-11T19:32:35.603" v="7806" actId="1076"/>
          <ac:picMkLst>
            <pc:docMk/>
            <pc:sldMk cId="3897168725" sldId="409"/>
            <ac:picMk id="20" creationId="{32DA92E8-FA0C-8E92-0662-50E622EBA8E4}"/>
          </ac:picMkLst>
        </pc:picChg>
        <pc:picChg chg="add del">
          <ac:chgData name="DANIEL ARMANDO SALAZAR ALEMAN" userId="0131d2eb-9267-4f69-9fc7-6ece20f012b4" providerId="ADAL" clId="{967B9C62-D4C7-4CAB-8965-5DA5A504E200}" dt="2023-04-11T19:31:36.330" v="7797" actId="478"/>
          <ac:picMkLst>
            <pc:docMk/>
            <pc:sldMk cId="3897168725" sldId="409"/>
            <ac:picMk id="23" creationId="{338122E2-1D5E-BD0E-8961-B1EAAA79C5C2}"/>
          </ac:picMkLst>
        </pc:picChg>
      </pc:sldChg>
      <pc:sldChg chg="addSp delSp modSp add mod modAnim modNotesTx">
        <pc:chgData name="DANIEL ARMANDO SALAZAR ALEMAN" userId="0131d2eb-9267-4f69-9fc7-6ece20f012b4" providerId="ADAL" clId="{967B9C62-D4C7-4CAB-8965-5DA5A504E200}" dt="2023-04-11T22:39:09.520" v="9354" actId="20577"/>
        <pc:sldMkLst>
          <pc:docMk/>
          <pc:sldMk cId="894022262" sldId="410"/>
        </pc:sldMkLst>
        <pc:spChg chg="add mod ord">
          <ac:chgData name="DANIEL ARMANDO SALAZAR ALEMAN" userId="0131d2eb-9267-4f69-9fc7-6ece20f012b4" providerId="ADAL" clId="{967B9C62-D4C7-4CAB-8965-5DA5A504E200}" dt="2023-04-11T20:38:44.099" v="8529" actId="171"/>
          <ac:spMkLst>
            <pc:docMk/>
            <pc:sldMk cId="894022262" sldId="410"/>
            <ac:spMk id="5" creationId="{DA9476B8-4118-0029-1302-8C8EC54CB749}"/>
          </ac:spMkLst>
        </pc:spChg>
        <pc:spChg chg="mod">
          <ac:chgData name="DANIEL ARMANDO SALAZAR ALEMAN" userId="0131d2eb-9267-4f69-9fc7-6ece20f012b4" providerId="ADAL" clId="{967B9C62-D4C7-4CAB-8965-5DA5A504E200}" dt="2023-04-11T22:39:09.520" v="9354" actId="20577"/>
          <ac:spMkLst>
            <pc:docMk/>
            <pc:sldMk cId="894022262" sldId="410"/>
            <ac:spMk id="9" creationId="{87CA621C-0664-4CFF-9E35-7AF55EFE1430}"/>
          </ac:spMkLst>
        </pc:spChg>
        <pc:graphicFrameChg chg="add mod">
          <ac:chgData name="DANIEL ARMANDO SALAZAR ALEMAN" userId="0131d2eb-9267-4f69-9fc7-6ece20f012b4" providerId="ADAL" clId="{967B9C62-D4C7-4CAB-8965-5DA5A504E200}" dt="2023-04-11T20:38:48.112" v="8539" actId="1036"/>
          <ac:graphicFrameMkLst>
            <pc:docMk/>
            <pc:sldMk cId="894022262" sldId="410"/>
            <ac:graphicFrameMk id="3" creationId="{F58900A7-873F-2449-20A6-8506555DE156}"/>
          </ac:graphicFrameMkLst>
        </pc:graphicFrameChg>
        <pc:picChg chg="del">
          <ac:chgData name="DANIEL ARMANDO SALAZAR ALEMAN" userId="0131d2eb-9267-4f69-9fc7-6ece20f012b4" providerId="ADAL" clId="{967B9C62-D4C7-4CAB-8965-5DA5A504E200}" dt="2023-04-11T20:23:42.158" v="7897" actId="478"/>
          <ac:picMkLst>
            <pc:docMk/>
            <pc:sldMk cId="894022262" sldId="410"/>
            <ac:picMk id="6" creationId="{747932BF-B695-0DE2-26D6-4DD4A3CF64F1}"/>
          </ac:picMkLst>
        </pc:picChg>
      </pc:sldChg>
      <pc:sldChg chg="addSp delSp add del setBg delDesignElem">
        <pc:chgData name="DANIEL ARMANDO SALAZAR ALEMAN" userId="0131d2eb-9267-4f69-9fc7-6ece20f012b4" providerId="ADAL" clId="{967B9C62-D4C7-4CAB-8965-5DA5A504E200}" dt="2023-04-11T20:36:02.447" v="8349"/>
        <pc:sldMkLst>
          <pc:docMk/>
          <pc:sldMk cId="1050001975" sldId="411"/>
        </pc:sldMkLst>
        <pc:spChg chg="add del">
          <ac:chgData name="DANIEL ARMANDO SALAZAR ALEMAN" userId="0131d2eb-9267-4f69-9fc7-6ece20f012b4" providerId="ADAL" clId="{967B9C62-D4C7-4CAB-8965-5DA5A504E200}" dt="2023-04-11T20:36:02.447" v="8349"/>
          <ac:spMkLst>
            <pc:docMk/>
            <pc:sldMk cId="1050001975" sldId="411"/>
            <ac:spMk id="11" creationId="{8CA06CD6-90CA-4C45-856C-6771339E1E22}"/>
          </ac:spMkLst>
        </pc:spChg>
        <pc:cxnChg chg="add del">
          <ac:chgData name="DANIEL ARMANDO SALAZAR ALEMAN" userId="0131d2eb-9267-4f69-9fc7-6ece20f012b4" providerId="ADAL" clId="{967B9C62-D4C7-4CAB-8965-5DA5A504E200}" dt="2023-04-11T20:36:02.447" v="8349"/>
          <ac:cxnSpMkLst>
            <pc:docMk/>
            <pc:sldMk cId="1050001975" sldId="411"/>
            <ac:cxnSpMk id="13" creationId="{5021601D-2758-4B15-A31C-FDA184C51B3A}"/>
          </ac:cxnSpMkLst>
        </pc:cxnChg>
      </pc:sldChg>
      <pc:sldChg chg="modSp add mod modAnim modNotesTx">
        <pc:chgData name="DANIEL ARMANDO SALAZAR ALEMAN" userId="0131d2eb-9267-4f69-9fc7-6ece20f012b4" providerId="ADAL" clId="{967B9C62-D4C7-4CAB-8965-5DA5A504E200}" dt="2023-04-11T22:39:27.229" v="9379" actId="14100"/>
        <pc:sldMkLst>
          <pc:docMk/>
          <pc:sldMk cId="1312338520" sldId="411"/>
        </pc:sldMkLst>
        <pc:spChg chg="mod">
          <ac:chgData name="DANIEL ARMANDO SALAZAR ALEMAN" userId="0131d2eb-9267-4f69-9fc7-6ece20f012b4" providerId="ADAL" clId="{967B9C62-D4C7-4CAB-8965-5DA5A504E200}" dt="2023-04-11T20:39:15.299" v="8540" actId="207"/>
          <ac:spMkLst>
            <pc:docMk/>
            <pc:sldMk cId="1312338520" sldId="411"/>
            <ac:spMk id="2" creationId="{5F9FE6E3-87D2-4709-833C-BDAA3443E854}"/>
          </ac:spMkLst>
        </pc:spChg>
        <pc:spChg chg="mod">
          <ac:chgData name="DANIEL ARMANDO SALAZAR ALEMAN" userId="0131d2eb-9267-4f69-9fc7-6ece20f012b4" providerId="ADAL" clId="{967B9C62-D4C7-4CAB-8965-5DA5A504E200}" dt="2023-04-11T20:42:05.499" v="8924" actId="20577"/>
          <ac:spMkLst>
            <pc:docMk/>
            <pc:sldMk cId="1312338520" sldId="411"/>
            <ac:spMk id="3" creationId="{EB85F178-C1AE-43ED-8539-4162A80C02B7}"/>
          </ac:spMkLst>
        </pc:spChg>
        <pc:spChg chg="mod">
          <ac:chgData name="DANIEL ARMANDO SALAZAR ALEMAN" userId="0131d2eb-9267-4f69-9fc7-6ece20f012b4" providerId="ADAL" clId="{967B9C62-D4C7-4CAB-8965-5DA5A504E200}" dt="2023-04-11T22:39:27.229" v="9379" actId="14100"/>
          <ac:spMkLst>
            <pc:docMk/>
            <pc:sldMk cId="1312338520" sldId="411"/>
            <ac:spMk id="6" creationId="{6816D2AB-1A4B-4E69-BF6A-15A2E409556B}"/>
          </ac:spMkLst>
        </pc:spChg>
      </pc:sldChg>
      <pc:sldChg chg="add del">
        <pc:chgData name="DANIEL ARMANDO SALAZAR ALEMAN" userId="0131d2eb-9267-4f69-9fc7-6ece20f012b4" providerId="ADAL" clId="{967B9C62-D4C7-4CAB-8965-5DA5A504E200}" dt="2023-04-11T20:35:46.509" v="8346" actId="47"/>
        <pc:sldMkLst>
          <pc:docMk/>
          <pc:sldMk cId="1835268831" sldId="411"/>
        </pc:sldMkLst>
      </pc:sldChg>
      <pc:sldChg chg="new del">
        <pc:chgData name="DANIEL ARMANDO SALAZAR ALEMAN" userId="0131d2eb-9267-4f69-9fc7-6ece20f012b4" providerId="ADAL" clId="{967B9C62-D4C7-4CAB-8965-5DA5A504E200}" dt="2023-04-11T20:37:28.675" v="8443" actId="680"/>
        <pc:sldMkLst>
          <pc:docMk/>
          <pc:sldMk cId="1970594034" sldId="412"/>
        </pc:sldMkLst>
      </pc:sldChg>
      <pc:sldChg chg="delSp add modAnim">
        <pc:chgData name="DANIEL ARMANDO SALAZAR ALEMAN" userId="0131d2eb-9267-4f69-9fc7-6ece20f012b4" providerId="ADAL" clId="{967B9C62-D4C7-4CAB-8965-5DA5A504E200}" dt="2023-04-11T21:21:12.051" v="9289"/>
        <pc:sldMkLst>
          <pc:docMk/>
          <pc:sldMk cId="2263821237" sldId="412"/>
        </pc:sldMkLst>
        <pc:picChg chg="del">
          <ac:chgData name="DANIEL ARMANDO SALAZAR ALEMAN" userId="0131d2eb-9267-4f69-9fc7-6ece20f012b4" providerId="ADAL" clId="{967B9C62-D4C7-4CAB-8965-5DA5A504E200}" dt="2023-04-11T21:12:43.197" v="8985" actId="478"/>
          <ac:picMkLst>
            <pc:docMk/>
            <pc:sldMk cId="2263821237" sldId="412"/>
            <ac:picMk id="1026" creationId="{AA28AE62-CDF2-3951-B78A-42B53E3332A6}"/>
          </ac:picMkLst>
        </pc:picChg>
      </pc:sldChg>
    </pc:docChg>
  </pc:docChgLst>
  <pc:docChgLst>
    <pc:chgData name="DANIEL ARMANDO SALAZAR ALEMAN" userId="0131d2eb-9267-4f69-9fc7-6ece20f012b4" providerId="ADAL" clId="{875E2C04-2CA6-458D-A61C-8784A1102173}"/>
    <pc:docChg chg="undo redo custSel addSld delSld modSld modMainMaster">
      <pc:chgData name="DANIEL ARMANDO SALAZAR ALEMAN" userId="0131d2eb-9267-4f69-9fc7-6ece20f012b4" providerId="ADAL" clId="{875E2C04-2CA6-458D-A61C-8784A1102173}" dt="2023-03-09T02:21:39.187" v="369" actId="20577"/>
      <pc:docMkLst>
        <pc:docMk/>
      </pc:docMkLst>
      <pc:sldChg chg="addSp modSp">
        <pc:chgData name="DANIEL ARMANDO SALAZAR ALEMAN" userId="0131d2eb-9267-4f69-9fc7-6ece20f012b4" providerId="ADAL" clId="{875E2C04-2CA6-458D-A61C-8784A1102173}" dt="2023-02-15T20:47:38.550" v="43" actId="1076"/>
        <pc:sldMkLst>
          <pc:docMk/>
          <pc:sldMk cId="1036377951" sldId="256"/>
        </pc:sldMkLst>
        <pc:picChg chg="add mod">
          <ac:chgData name="DANIEL ARMANDO SALAZAR ALEMAN" userId="0131d2eb-9267-4f69-9fc7-6ece20f012b4" providerId="ADAL" clId="{875E2C04-2CA6-458D-A61C-8784A1102173}" dt="2023-02-15T20:47:38.550" v="43" actId="1076"/>
          <ac:picMkLst>
            <pc:docMk/>
            <pc:sldMk cId="1036377951" sldId="256"/>
            <ac:picMk id="1026" creationId="{91639281-8563-7CDB-9EC6-6BA5F78F808E}"/>
          </ac:picMkLst>
        </pc:picChg>
      </pc:sldChg>
      <pc:sldChg chg="modSp mod">
        <pc:chgData name="DANIEL ARMANDO SALAZAR ALEMAN" userId="0131d2eb-9267-4f69-9fc7-6ece20f012b4" providerId="ADAL" clId="{875E2C04-2CA6-458D-A61C-8784A1102173}" dt="2023-03-09T02:20:35.700" v="304" actId="20577"/>
        <pc:sldMkLst>
          <pc:docMk/>
          <pc:sldMk cId="1264421456" sldId="277"/>
        </pc:sldMkLst>
        <pc:spChg chg="mod">
          <ac:chgData name="DANIEL ARMANDO SALAZAR ALEMAN" userId="0131d2eb-9267-4f69-9fc7-6ece20f012b4" providerId="ADAL" clId="{875E2C04-2CA6-458D-A61C-8784A1102173}" dt="2023-03-09T02:20:35.700" v="304" actId="20577"/>
          <ac:spMkLst>
            <pc:docMk/>
            <pc:sldMk cId="1264421456" sldId="277"/>
            <ac:spMk id="3" creationId="{EB85F178-C1AE-43ED-8539-4162A80C02B7}"/>
          </ac:spMkLst>
        </pc:spChg>
      </pc:sldChg>
      <pc:sldChg chg="setBg">
        <pc:chgData name="DANIEL ARMANDO SALAZAR ALEMAN" userId="0131d2eb-9267-4f69-9fc7-6ece20f012b4" providerId="ADAL" clId="{875E2C04-2CA6-458D-A61C-8784A1102173}" dt="2023-02-15T20:48:13.511" v="50"/>
        <pc:sldMkLst>
          <pc:docMk/>
          <pc:sldMk cId="482109118" sldId="307"/>
        </pc:sldMkLst>
      </pc:sldChg>
      <pc:sldChg chg="modSp mod">
        <pc:chgData name="DANIEL ARMANDO SALAZAR ALEMAN" userId="0131d2eb-9267-4f69-9fc7-6ece20f012b4" providerId="ADAL" clId="{875E2C04-2CA6-458D-A61C-8784A1102173}" dt="2023-02-27T21:13:23.081" v="168" actId="14734"/>
        <pc:sldMkLst>
          <pc:docMk/>
          <pc:sldMk cId="2170274156" sldId="319"/>
        </pc:sldMkLst>
        <pc:graphicFrameChg chg="modGraphic">
          <ac:chgData name="DANIEL ARMANDO SALAZAR ALEMAN" userId="0131d2eb-9267-4f69-9fc7-6ece20f012b4" providerId="ADAL" clId="{875E2C04-2CA6-458D-A61C-8784A1102173}" dt="2023-02-27T21:13:23.081" v="168" actId="14734"/>
          <ac:graphicFrameMkLst>
            <pc:docMk/>
            <pc:sldMk cId="2170274156" sldId="319"/>
            <ac:graphicFrameMk id="15" creationId="{B12CE8BA-84AE-E439-43DB-D9E8280F7038}"/>
          </ac:graphicFrameMkLst>
        </pc:graphicFrameChg>
      </pc:sldChg>
      <pc:sldChg chg="modSp mod">
        <pc:chgData name="DANIEL ARMANDO SALAZAR ALEMAN" userId="0131d2eb-9267-4f69-9fc7-6ece20f012b4" providerId="ADAL" clId="{875E2C04-2CA6-458D-A61C-8784A1102173}" dt="2023-03-09T02:21:39.187" v="369" actId="20577"/>
        <pc:sldMkLst>
          <pc:docMk/>
          <pc:sldMk cId="1749905375" sldId="321"/>
        </pc:sldMkLst>
        <pc:spChg chg="mod">
          <ac:chgData name="DANIEL ARMANDO SALAZAR ALEMAN" userId="0131d2eb-9267-4f69-9fc7-6ece20f012b4" providerId="ADAL" clId="{875E2C04-2CA6-458D-A61C-8784A1102173}" dt="2023-03-09T02:21:39.187" v="369" actId="20577"/>
          <ac:spMkLst>
            <pc:docMk/>
            <pc:sldMk cId="1749905375" sldId="321"/>
            <ac:spMk id="3" creationId="{EB85F178-C1AE-43ED-8539-4162A80C02B7}"/>
          </ac:spMkLst>
        </pc:spChg>
      </pc:sldChg>
      <pc:sldChg chg="modSp mod">
        <pc:chgData name="DANIEL ARMANDO SALAZAR ALEMAN" userId="0131d2eb-9267-4f69-9fc7-6ece20f012b4" providerId="ADAL" clId="{875E2C04-2CA6-458D-A61C-8784A1102173}" dt="2023-02-27T21:13:12.811" v="166" actId="14734"/>
        <pc:sldMkLst>
          <pc:docMk/>
          <pc:sldMk cId="714756926" sldId="323"/>
        </pc:sldMkLst>
        <pc:graphicFrameChg chg="modGraphic">
          <ac:chgData name="DANIEL ARMANDO SALAZAR ALEMAN" userId="0131d2eb-9267-4f69-9fc7-6ece20f012b4" providerId="ADAL" clId="{875E2C04-2CA6-458D-A61C-8784A1102173}" dt="2023-02-27T21:13:12.811" v="166" actId="14734"/>
          <ac:graphicFrameMkLst>
            <pc:docMk/>
            <pc:sldMk cId="714756926" sldId="323"/>
            <ac:graphicFrameMk id="5" creationId="{17F7FC35-C4CD-C67C-FE24-B31E80310330}"/>
          </ac:graphicFrameMkLst>
        </pc:graphicFrameChg>
      </pc:sldChg>
      <pc:sldChg chg="addSp delSp modSp new del mod setBg">
        <pc:chgData name="DANIEL ARMANDO SALAZAR ALEMAN" userId="0131d2eb-9267-4f69-9fc7-6ece20f012b4" providerId="ADAL" clId="{875E2C04-2CA6-458D-A61C-8784A1102173}" dt="2023-02-15T20:58:24.669" v="163" actId="47"/>
        <pc:sldMkLst>
          <pc:docMk/>
          <pc:sldMk cId="3627038676" sldId="325"/>
        </pc:sldMkLst>
        <pc:spChg chg="del">
          <ac:chgData name="DANIEL ARMANDO SALAZAR ALEMAN" userId="0131d2eb-9267-4f69-9fc7-6ece20f012b4" providerId="ADAL" clId="{875E2C04-2CA6-458D-A61C-8784A1102173}" dt="2023-02-15T20:47:45.143" v="45" actId="478"/>
          <ac:spMkLst>
            <pc:docMk/>
            <pc:sldMk cId="3627038676" sldId="325"/>
            <ac:spMk id="2" creationId="{289BE003-B308-9F6E-B202-83507D82E45D}"/>
          </ac:spMkLst>
        </pc:spChg>
        <pc:spChg chg="del">
          <ac:chgData name="DANIEL ARMANDO SALAZAR ALEMAN" userId="0131d2eb-9267-4f69-9fc7-6ece20f012b4" providerId="ADAL" clId="{875E2C04-2CA6-458D-A61C-8784A1102173}" dt="2023-02-15T20:47:46.080" v="46" actId="478"/>
          <ac:spMkLst>
            <pc:docMk/>
            <pc:sldMk cId="3627038676" sldId="325"/>
            <ac:spMk id="3" creationId="{46BE34CE-63E6-4C13-B8B4-FA5FB7423207}"/>
          </ac:spMkLst>
        </pc:spChg>
        <pc:picChg chg="add mod">
          <ac:chgData name="DANIEL ARMANDO SALAZAR ALEMAN" userId="0131d2eb-9267-4f69-9fc7-6ece20f012b4" providerId="ADAL" clId="{875E2C04-2CA6-458D-A61C-8784A1102173}" dt="2023-02-15T20:53:53.130" v="154"/>
          <ac:picMkLst>
            <pc:docMk/>
            <pc:sldMk cId="3627038676" sldId="325"/>
            <ac:picMk id="5" creationId="{644EE2CB-F4B5-32E2-7432-05F10CCA25DA}"/>
          </ac:picMkLst>
        </pc:picChg>
      </pc:sldChg>
      <pc:sldChg chg="modSp add del setBg">
        <pc:chgData name="DANIEL ARMANDO SALAZAR ALEMAN" userId="0131d2eb-9267-4f69-9fc7-6ece20f012b4" providerId="ADAL" clId="{875E2C04-2CA6-458D-A61C-8784A1102173}" dt="2023-02-15T20:58:25.342" v="164" actId="47"/>
        <pc:sldMkLst>
          <pc:docMk/>
          <pc:sldMk cId="1712900988" sldId="326"/>
        </pc:sldMkLst>
        <pc:picChg chg="mod">
          <ac:chgData name="DANIEL ARMANDO SALAZAR ALEMAN" userId="0131d2eb-9267-4f69-9fc7-6ece20f012b4" providerId="ADAL" clId="{875E2C04-2CA6-458D-A61C-8784A1102173}" dt="2023-02-15T20:57:49.022" v="162"/>
          <ac:picMkLst>
            <pc:docMk/>
            <pc:sldMk cId="1712900988" sldId="326"/>
            <ac:picMk id="5" creationId="{644EE2CB-F4B5-32E2-7432-05F10CCA25DA}"/>
          </ac:picMkLst>
        </pc:picChg>
      </pc:sldChg>
      <pc:sldMasterChg chg="setBg">
        <pc:chgData name="DANIEL ARMANDO SALAZAR ALEMAN" userId="0131d2eb-9267-4f69-9fc7-6ece20f012b4" providerId="ADAL" clId="{875E2C04-2CA6-458D-A61C-8784A1102173}" dt="2023-02-15T20:48:13.511" v="50"/>
        <pc:sldMasterMkLst>
          <pc:docMk/>
          <pc:sldMasterMk cId="4197603626" sldId="2147483648"/>
        </pc:sldMasterMkLst>
      </pc:sldMasterChg>
    </pc:docChg>
  </pc:docChgLst>
  <pc:docChgLst>
    <pc:chgData name="DANIEL ARMANDO SALAZAR ALEMAN" userId="0131d2eb-9267-4f69-9fc7-6ece20f012b4" providerId="ADAL" clId="{121E67FF-A665-4D9B-8477-D39623CF9679}"/>
    <pc:docChg chg="undo redo custSel addSld delSld modSld sldOrd">
      <pc:chgData name="DANIEL ARMANDO SALAZAR ALEMAN" userId="0131d2eb-9267-4f69-9fc7-6ece20f012b4" providerId="ADAL" clId="{121E67FF-A665-4D9B-8477-D39623CF9679}" dt="2022-11-23T18:18:38.419" v="8112" actId="20577"/>
      <pc:docMkLst>
        <pc:docMk/>
      </pc:docMkLst>
      <pc:sldChg chg="addSp delSp modSp mod">
        <pc:chgData name="DANIEL ARMANDO SALAZAR ALEMAN" userId="0131d2eb-9267-4f69-9fc7-6ece20f012b4" providerId="ADAL" clId="{121E67FF-A665-4D9B-8477-D39623CF9679}" dt="2022-11-23T18:08:18.467" v="7995" actId="21"/>
        <pc:sldMkLst>
          <pc:docMk/>
          <pc:sldMk cId="1036377951" sldId="256"/>
        </pc:sldMkLst>
        <pc:spChg chg="add del mod">
          <ac:chgData name="DANIEL ARMANDO SALAZAR ALEMAN" userId="0131d2eb-9267-4f69-9fc7-6ece20f012b4" providerId="ADAL" clId="{121E67FF-A665-4D9B-8477-D39623CF9679}" dt="2022-11-23T18:08:18.467" v="7995" actId="21"/>
          <ac:spMkLst>
            <pc:docMk/>
            <pc:sldMk cId="1036377951" sldId="256"/>
            <ac:spMk id="3" creationId="{3F08E800-1E02-43DC-B494-22A6C4879152}"/>
          </ac:spMkLst>
        </pc:spChg>
        <pc:spChg chg="add del mod">
          <ac:chgData name="DANIEL ARMANDO SALAZAR ALEMAN" userId="0131d2eb-9267-4f69-9fc7-6ece20f012b4" providerId="ADAL" clId="{121E67FF-A665-4D9B-8477-D39623CF9679}" dt="2022-11-23T18:08:18.467" v="7995" actId="21"/>
          <ac:spMkLst>
            <pc:docMk/>
            <pc:sldMk cId="1036377951" sldId="256"/>
            <ac:spMk id="5" creationId="{B10BD60D-EC81-10D7-323C-C5950FB3F9A7}"/>
          </ac:spMkLst>
        </pc:spChg>
      </pc:sldChg>
      <pc:sldChg chg="modSp mod">
        <pc:chgData name="DANIEL ARMANDO SALAZAR ALEMAN" userId="0131d2eb-9267-4f69-9fc7-6ece20f012b4" providerId="ADAL" clId="{121E67FF-A665-4D9B-8477-D39623CF9679}" dt="2022-11-17T04:43:09.990" v="35" actId="1035"/>
        <pc:sldMkLst>
          <pc:docMk/>
          <pc:sldMk cId="935399454" sldId="259"/>
        </pc:sldMkLst>
        <pc:spChg chg="mod">
          <ac:chgData name="DANIEL ARMANDO SALAZAR ALEMAN" userId="0131d2eb-9267-4f69-9fc7-6ece20f012b4" providerId="ADAL" clId="{121E67FF-A665-4D9B-8477-D39623CF9679}" dt="2022-11-17T04:43:09.990" v="35" actId="1035"/>
          <ac:spMkLst>
            <pc:docMk/>
            <pc:sldMk cId="935399454" sldId="259"/>
            <ac:spMk id="3" creationId="{33E0AC95-E67A-4B7E-BBCE-FCB0D945FA5D}"/>
          </ac:spMkLst>
        </pc:spChg>
        <pc:picChg chg="mod">
          <ac:chgData name="DANIEL ARMANDO SALAZAR ALEMAN" userId="0131d2eb-9267-4f69-9fc7-6ece20f012b4" providerId="ADAL" clId="{121E67FF-A665-4D9B-8477-D39623CF9679}" dt="2022-11-17T04:42:59.301" v="33" actId="1035"/>
          <ac:picMkLst>
            <pc:docMk/>
            <pc:sldMk cId="935399454" sldId="259"/>
            <ac:picMk id="8" creationId="{0FDECB17-8FDB-4587-8454-786ED1CF1419}"/>
          </ac:picMkLst>
        </pc:picChg>
      </pc:sldChg>
      <pc:sldChg chg="addSp delSp modSp mod">
        <pc:chgData name="DANIEL ARMANDO SALAZAR ALEMAN" userId="0131d2eb-9267-4f69-9fc7-6ece20f012b4" providerId="ADAL" clId="{121E67FF-A665-4D9B-8477-D39623CF9679}" dt="2022-11-23T15:39:48.075" v="6244" actId="1038"/>
        <pc:sldMkLst>
          <pc:docMk/>
          <pc:sldMk cId="1425443760" sldId="262"/>
        </pc:sldMkLst>
        <pc:spChg chg="mod">
          <ac:chgData name="DANIEL ARMANDO SALAZAR ALEMAN" userId="0131d2eb-9267-4f69-9fc7-6ece20f012b4" providerId="ADAL" clId="{121E67FF-A665-4D9B-8477-D39623CF9679}" dt="2022-11-17T04:45:34.036" v="60" actId="20577"/>
          <ac:spMkLst>
            <pc:docMk/>
            <pc:sldMk cId="1425443760" sldId="262"/>
            <ac:spMk id="3" creationId="{F40EE234-80E6-482E-8A99-31402E2A1A0D}"/>
          </ac:spMkLst>
        </pc:spChg>
        <pc:spChg chg="mod">
          <ac:chgData name="DANIEL ARMANDO SALAZAR ALEMAN" userId="0131d2eb-9267-4f69-9fc7-6ece20f012b4" providerId="ADAL" clId="{121E67FF-A665-4D9B-8477-D39623CF9679}" dt="2022-11-23T15:38:28.307" v="6199" actId="20577"/>
          <ac:spMkLst>
            <pc:docMk/>
            <pc:sldMk cId="1425443760" sldId="262"/>
            <ac:spMk id="5" creationId="{CB54D722-D623-49E4-BEA8-BAEEF63A9428}"/>
          </ac:spMkLst>
        </pc:spChg>
        <pc:picChg chg="add del mod">
          <ac:chgData name="DANIEL ARMANDO SALAZAR ALEMAN" userId="0131d2eb-9267-4f69-9fc7-6ece20f012b4" providerId="ADAL" clId="{121E67FF-A665-4D9B-8477-D39623CF9679}" dt="2022-11-23T15:38:48.878" v="6203"/>
          <ac:picMkLst>
            <pc:docMk/>
            <pc:sldMk cId="1425443760" sldId="262"/>
            <ac:picMk id="6" creationId="{340BE6EC-1145-37C1-08B4-619BCDAEF14E}"/>
          </ac:picMkLst>
        </pc:picChg>
        <pc:picChg chg="add del mod">
          <ac:chgData name="DANIEL ARMANDO SALAZAR ALEMAN" userId="0131d2eb-9267-4f69-9fc7-6ece20f012b4" providerId="ADAL" clId="{121E67FF-A665-4D9B-8477-D39623CF9679}" dt="2022-11-23T15:38:48.878" v="6203"/>
          <ac:picMkLst>
            <pc:docMk/>
            <pc:sldMk cId="1425443760" sldId="262"/>
            <ac:picMk id="7" creationId="{A3A8C056-B641-165D-738D-4F8F88524DD4}"/>
          </ac:picMkLst>
        </pc:picChg>
        <pc:picChg chg="add del mod">
          <ac:chgData name="DANIEL ARMANDO SALAZAR ALEMAN" userId="0131d2eb-9267-4f69-9fc7-6ece20f012b4" providerId="ADAL" clId="{121E67FF-A665-4D9B-8477-D39623CF9679}" dt="2022-11-23T15:39:00.301" v="6205"/>
          <ac:picMkLst>
            <pc:docMk/>
            <pc:sldMk cId="1425443760" sldId="262"/>
            <ac:picMk id="8" creationId="{AD30D9C1-3467-1BD8-509C-567F4121AD6D}"/>
          </ac:picMkLst>
        </pc:picChg>
        <pc:picChg chg="add mod">
          <ac:chgData name="DANIEL ARMANDO SALAZAR ALEMAN" userId="0131d2eb-9267-4f69-9fc7-6ece20f012b4" providerId="ADAL" clId="{121E67FF-A665-4D9B-8477-D39623CF9679}" dt="2022-11-23T15:39:48.075" v="6244" actId="1038"/>
          <ac:picMkLst>
            <pc:docMk/>
            <pc:sldMk cId="1425443760" sldId="262"/>
            <ac:picMk id="9" creationId="{605274AA-7B21-6E0F-85AE-5E431B8C1633}"/>
          </ac:picMkLst>
        </pc:picChg>
        <pc:picChg chg="add del mod">
          <ac:chgData name="DANIEL ARMANDO SALAZAR ALEMAN" userId="0131d2eb-9267-4f69-9fc7-6ece20f012b4" providerId="ADAL" clId="{121E67FF-A665-4D9B-8477-D39623CF9679}" dt="2022-11-23T15:39:10.214" v="6208"/>
          <ac:picMkLst>
            <pc:docMk/>
            <pc:sldMk cId="1425443760" sldId="262"/>
            <ac:picMk id="10" creationId="{08B6FA93-1166-0788-62C3-E94ACF66A958}"/>
          </ac:picMkLst>
        </pc:picChg>
        <pc:picChg chg="add mod">
          <ac:chgData name="DANIEL ARMANDO SALAZAR ALEMAN" userId="0131d2eb-9267-4f69-9fc7-6ece20f012b4" providerId="ADAL" clId="{121E67FF-A665-4D9B-8477-D39623CF9679}" dt="2022-11-23T15:39:48.075" v="6244" actId="1038"/>
          <ac:picMkLst>
            <pc:docMk/>
            <pc:sldMk cId="1425443760" sldId="262"/>
            <ac:picMk id="11" creationId="{306F9FEB-713D-97F7-A268-7079747DF71B}"/>
          </ac:picMkLst>
        </pc:picChg>
      </pc:sldChg>
      <pc:sldChg chg="addSp delSp modSp del mod">
        <pc:chgData name="DANIEL ARMANDO SALAZAR ALEMAN" userId="0131d2eb-9267-4f69-9fc7-6ece20f012b4" providerId="ADAL" clId="{121E67FF-A665-4D9B-8477-D39623CF9679}" dt="2022-11-17T05:05:45.348" v="121" actId="47"/>
        <pc:sldMkLst>
          <pc:docMk/>
          <pc:sldMk cId="2326513195" sldId="268"/>
        </pc:sldMkLst>
        <pc:graphicFrameChg chg="add del mod">
          <ac:chgData name="DANIEL ARMANDO SALAZAR ALEMAN" userId="0131d2eb-9267-4f69-9fc7-6ece20f012b4" providerId="ADAL" clId="{121E67FF-A665-4D9B-8477-D39623CF9679}" dt="2022-11-17T04:50:06.699" v="96" actId="478"/>
          <ac:graphicFrameMkLst>
            <pc:docMk/>
            <pc:sldMk cId="2326513195" sldId="268"/>
            <ac:graphicFrameMk id="5" creationId="{B830429A-2805-4F2A-B0A1-D5D283205BBA}"/>
          </ac:graphicFrameMkLst>
        </pc:graphicFrameChg>
        <pc:graphicFrameChg chg="add del mod">
          <ac:chgData name="DANIEL ARMANDO SALAZAR ALEMAN" userId="0131d2eb-9267-4f69-9fc7-6ece20f012b4" providerId="ADAL" clId="{121E67FF-A665-4D9B-8477-D39623CF9679}" dt="2022-11-17T04:50:15.006" v="101" actId="478"/>
          <ac:graphicFrameMkLst>
            <pc:docMk/>
            <pc:sldMk cId="2326513195" sldId="268"/>
            <ac:graphicFrameMk id="10" creationId="{CB1033A3-FCC1-480C-B8E0-50C1FA3F29E9}"/>
          </ac:graphicFrameMkLst>
        </pc:graphicFrameChg>
      </pc:sldChg>
      <pc:sldChg chg="addSp delSp modSp mod">
        <pc:chgData name="DANIEL ARMANDO SALAZAR ALEMAN" userId="0131d2eb-9267-4f69-9fc7-6ece20f012b4" providerId="ADAL" clId="{121E67FF-A665-4D9B-8477-D39623CF9679}" dt="2022-11-23T17:54:24.510" v="7727" actId="20577"/>
        <pc:sldMkLst>
          <pc:docMk/>
          <pc:sldMk cId="1903022378" sldId="269"/>
        </pc:sldMkLst>
        <pc:spChg chg="mod">
          <ac:chgData name="DANIEL ARMANDO SALAZAR ALEMAN" userId="0131d2eb-9267-4f69-9fc7-6ece20f012b4" providerId="ADAL" clId="{121E67FF-A665-4D9B-8477-D39623CF9679}" dt="2022-11-23T17:42:41" v="7263" actId="20577"/>
          <ac:spMkLst>
            <pc:docMk/>
            <pc:sldMk cId="1903022378" sldId="269"/>
            <ac:spMk id="2" creationId="{7EE01099-2EC6-432A-BBB2-624E7A2BB5D6}"/>
          </ac:spMkLst>
        </pc:spChg>
        <pc:spChg chg="mod">
          <ac:chgData name="DANIEL ARMANDO SALAZAR ALEMAN" userId="0131d2eb-9267-4f69-9fc7-6ece20f012b4" providerId="ADAL" clId="{121E67FF-A665-4D9B-8477-D39623CF9679}" dt="2022-11-23T17:44:14.913" v="7325" actId="20577"/>
          <ac:spMkLst>
            <pc:docMk/>
            <pc:sldMk cId="1903022378" sldId="269"/>
            <ac:spMk id="3" creationId="{BCE858B2-319A-48B5-8F2D-5BA6B5094BBE}"/>
          </ac:spMkLst>
        </pc:spChg>
        <pc:spChg chg="add mod">
          <ac:chgData name="DANIEL ARMANDO SALAZAR ALEMAN" userId="0131d2eb-9267-4f69-9fc7-6ece20f012b4" providerId="ADAL" clId="{121E67FF-A665-4D9B-8477-D39623CF9679}" dt="2022-11-23T17:45:20.025" v="7330" actId="12"/>
          <ac:spMkLst>
            <pc:docMk/>
            <pc:sldMk cId="1903022378" sldId="269"/>
            <ac:spMk id="5" creationId="{EC67BC18-F631-C408-F28C-328D98362656}"/>
          </ac:spMkLst>
        </pc:spChg>
        <pc:spChg chg="add mod">
          <ac:chgData name="DANIEL ARMANDO SALAZAR ALEMAN" userId="0131d2eb-9267-4f69-9fc7-6ece20f012b4" providerId="ADAL" clId="{121E67FF-A665-4D9B-8477-D39623CF9679}" dt="2022-11-23T17:54:24.510" v="7727" actId="20577"/>
          <ac:spMkLst>
            <pc:docMk/>
            <pc:sldMk cId="1903022378" sldId="269"/>
            <ac:spMk id="7" creationId="{F3A39F8D-D7F1-8F06-1913-9C1712AC0C3E}"/>
          </ac:spMkLst>
        </pc:spChg>
        <pc:picChg chg="del">
          <ac:chgData name="DANIEL ARMANDO SALAZAR ALEMAN" userId="0131d2eb-9267-4f69-9fc7-6ece20f012b4" providerId="ADAL" clId="{121E67FF-A665-4D9B-8477-D39623CF9679}" dt="2022-11-18T15:36:02.798" v="4219" actId="478"/>
          <ac:picMkLst>
            <pc:docMk/>
            <pc:sldMk cId="1903022378" sldId="269"/>
            <ac:picMk id="5" creationId="{1655B7E1-F372-4BCD-A2D0-32B167AC0027}"/>
          </ac:picMkLst>
        </pc:picChg>
      </pc:sldChg>
      <pc:sldChg chg="del">
        <pc:chgData name="DANIEL ARMANDO SALAZAR ALEMAN" userId="0131d2eb-9267-4f69-9fc7-6ece20f012b4" providerId="ADAL" clId="{121E67FF-A665-4D9B-8477-D39623CF9679}" dt="2022-11-17T04:40:02.192" v="0" actId="2696"/>
        <pc:sldMkLst>
          <pc:docMk/>
          <pc:sldMk cId="270999295" sldId="271"/>
        </pc:sldMkLst>
      </pc:sldChg>
      <pc:sldChg chg="addSp delSp modSp add mod delAnim modAnim">
        <pc:chgData name="DANIEL ARMANDO SALAZAR ALEMAN" userId="0131d2eb-9267-4f69-9fc7-6ece20f012b4" providerId="ADAL" clId="{121E67FF-A665-4D9B-8477-D39623CF9679}" dt="2022-11-23T16:22:19.356" v="6549" actId="20577"/>
        <pc:sldMkLst>
          <pc:docMk/>
          <pc:sldMk cId="985425886" sldId="271"/>
        </pc:sldMkLst>
        <pc:spChg chg="del">
          <ac:chgData name="DANIEL ARMANDO SALAZAR ALEMAN" userId="0131d2eb-9267-4f69-9fc7-6ece20f012b4" providerId="ADAL" clId="{121E67FF-A665-4D9B-8477-D39623CF9679}" dt="2022-11-23T16:01:20.529" v="6312" actId="478"/>
          <ac:spMkLst>
            <pc:docMk/>
            <pc:sldMk cId="985425886" sldId="271"/>
            <ac:spMk id="2" creationId="{31C4DA4A-7B3E-5A46-A8B8-896479A9EF39}"/>
          </ac:spMkLst>
        </pc:spChg>
        <pc:spChg chg="add mod">
          <ac:chgData name="DANIEL ARMANDO SALAZAR ALEMAN" userId="0131d2eb-9267-4f69-9fc7-6ece20f012b4" providerId="ADAL" clId="{121E67FF-A665-4D9B-8477-D39623CF9679}" dt="2022-11-23T16:22:03.698" v="6505" actId="1035"/>
          <ac:spMkLst>
            <pc:docMk/>
            <pc:sldMk cId="985425886" sldId="271"/>
            <ac:spMk id="3" creationId="{F1556FED-0264-16CC-B7DC-FB1C35291C6F}"/>
          </ac:spMkLst>
        </pc:spChg>
        <pc:spChg chg="mod">
          <ac:chgData name="DANIEL ARMANDO SALAZAR ALEMAN" userId="0131d2eb-9267-4f69-9fc7-6ece20f012b4" providerId="ADAL" clId="{121E67FF-A665-4D9B-8477-D39623CF9679}" dt="2022-11-23T16:22:19.356" v="6549" actId="20577"/>
          <ac:spMkLst>
            <pc:docMk/>
            <pc:sldMk cId="985425886" sldId="271"/>
            <ac:spMk id="40" creationId="{C4648957-4261-49E7-8BA0-01BD6F422C7D}"/>
          </ac:spMkLst>
        </pc:spChg>
        <pc:picChg chg="mod">
          <ac:chgData name="DANIEL ARMANDO SALAZAR ALEMAN" userId="0131d2eb-9267-4f69-9fc7-6ece20f012b4" providerId="ADAL" clId="{121E67FF-A665-4D9B-8477-D39623CF9679}" dt="2022-11-23T16:22:03.698" v="6505" actId="1035"/>
          <ac:picMkLst>
            <pc:docMk/>
            <pc:sldMk cId="985425886" sldId="271"/>
            <ac:picMk id="39" creationId="{9CA610C3-B8EA-41AE-92E6-0A26B7F4BF59}"/>
          </ac:picMkLst>
        </pc:picChg>
      </pc:sldChg>
      <pc:sldChg chg="addSp modSp add del modAnim">
        <pc:chgData name="DANIEL ARMANDO SALAZAR ALEMAN" userId="0131d2eb-9267-4f69-9fc7-6ece20f012b4" providerId="ADAL" clId="{121E67FF-A665-4D9B-8477-D39623CF9679}" dt="2022-11-18T14:37:41.394" v="3346" actId="2696"/>
        <pc:sldMkLst>
          <pc:docMk/>
          <pc:sldMk cId="1521376100" sldId="271"/>
        </pc:sldMkLst>
        <pc:spChg chg="add mod">
          <ac:chgData name="DANIEL ARMANDO SALAZAR ALEMAN" userId="0131d2eb-9267-4f69-9fc7-6ece20f012b4" providerId="ADAL" clId="{121E67FF-A665-4D9B-8477-D39623CF9679}" dt="2022-11-18T06:21:09.083" v="995"/>
          <ac:spMkLst>
            <pc:docMk/>
            <pc:sldMk cId="1521376100" sldId="271"/>
            <ac:spMk id="2" creationId="{31C4DA4A-7B3E-5A46-A8B8-896479A9EF39}"/>
          </ac:spMkLst>
        </pc:spChg>
      </pc:sldChg>
      <pc:sldChg chg="del">
        <pc:chgData name="DANIEL ARMANDO SALAZAR ALEMAN" userId="0131d2eb-9267-4f69-9fc7-6ece20f012b4" providerId="ADAL" clId="{121E67FF-A665-4D9B-8477-D39623CF9679}" dt="2022-11-17T05:28:30.901" v="182" actId="2696"/>
        <pc:sldMkLst>
          <pc:docMk/>
          <pc:sldMk cId="3389190144" sldId="272"/>
        </pc:sldMkLst>
      </pc:sldChg>
      <pc:sldChg chg="delSp add mod">
        <pc:chgData name="DANIEL ARMANDO SALAZAR ALEMAN" userId="0131d2eb-9267-4f69-9fc7-6ece20f012b4" providerId="ADAL" clId="{121E67FF-A665-4D9B-8477-D39623CF9679}" dt="2022-11-18T06:21:21.807" v="998" actId="478"/>
        <pc:sldMkLst>
          <pc:docMk/>
          <pc:sldMk cId="4179000292" sldId="272"/>
        </pc:sldMkLst>
        <pc:spChg chg="del">
          <ac:chgData name="DANIEL ARMANDO SALAZAR ALEMAN" userId="0131d2eb-9267-4f69-9fc7-6ece20f012b4" providerId="ADAL" clId="{121E67FF-A665-4D9B-8477-D39623CF9679}" dt="2022-11-18T06:21:21.807" v="998" actId="478"/>
          <ac:spMkLst>
            <pc:docMk/>
            <pc:sldMk cId="4179000292" sldId="272"/>
            <ac:spMk id="5" creationId="{31255473-EE14-5496-4D15-689801072C39}"/>
          </ac:spMkLst>
        </pc:spChg>
      </pc:sldChg>
      <pc:sldChg chg="addSp delSp modSp add del mod ord addAnim delAnim">
        <pc:chgData name="DANIEL ARMANDO SALAZAR ALEMAN" userId="0131d2eb-9267-4f69-9fc7-6ece20f012b4" providerId="ADAL" clId="{121E67FF-A665-4D9B-8477-D39623CF9679}" dt="2022-11-18T06:21:15.619" v="996" actId="2696"/>
        <pc:sldMkLst>
          <pc:docMk/>
          <pc:sldMk cId="4226321736" sldId="272"/>
        </pc:sldMkLst>
        <pc:spChg chg="add del">
          <ac:chgData name="DANIEL ARMANDO SALAZAR ALEMAN" userId="0131d2eb-9267-4f69-9fc7-6ece20f012b4" providerId="ADAL" clId="{121E67FF-A665-4D9B-8477-D39623CF9679}" dt="2022-11-18T06:19:22.884" v="953" actId="21"/>
          <ac:spMkLst>
            <pc:docMk/>
            <pc:sldMk cId="4226321736" sldId="272"/>
            <ac:spMk id="3" creationId="{30FE111B-EDA9-47CB-B703-9D6720C8CECF}"/>
          </ac:spMkLst>
        </pc:spChg>
        <pc:spChg chg="add mod">
          <ac:chgData name="DANIEL ARMANDO SALAZAR ALEMAN" userId="0131d2eb-9267-4f69-9fc7-6ece20f012b4" providerId="ADAL" clId="{121E67FF-A665-4D9B-8477-D39623CF9679}" dt="2022-11-17T05:34:07.249" v="282" actId="207"/>
          <ac:spMkLst>
            <pc:docMk/>
            <pc:sldMk cId="4226321736" sldId="272"/>
            <ac:spMk id="5" creationId="{31255473-EE14-5496-4D15-689801072C39}"/>
          </ac:spMkLst>
        </pc:spChg>
      </pc:sldChg>
      <pc:sldChg chg="add">
        <pc:chgData name="DANIEL ARMANDO SALAZAR ALEMAN" userId="0131d2eb-9267-4f69-9fc7-6ece20f012b4" providerId="ADAL" clId="{121E67FF-A665-4D9B-8477-D39623CF9679}" dt="2022-11-18T16:28:53.149" v="4529"/>
        <pc:sldMkLst>
          <pc:docMk/>
          <pc:sldMk cId="1525414687" sldId="276"/>
        </pc:sldMkLst>
      </pc:sldChg>
      <pc:sldChg chg="del">
        <pc:chgData name="DANIEL ARMANDO SALAZAR ALEMAN" userId="0131d2eb-9267-4f69-9fc7-6ece20f012b4" providerId="ADAL" clId="{121E67FF-A665-4D9B-8477-D39623CF9679}" dt="2022-11-18T16:28:46.113" v="4528" actId="2696"/>
        <pc:sldMkLst>
          <pc:docMk/>
          <pc:sldMk cId="3080697149" sldId="276"/>
        </pc:sldMkLst>
      </pc:sldChg>
      <pc:sldChg chg="modSp mod">
        <pc:chgData name="DANIEL ARMANDO SALAZAR ALEMAN" userId="0131d2eb-9267-4f69-9fc7-6ece20f012b4" providerId="ADAL" clId="{121E67FF-A665-4D9B-8477-D39623CF9679}" dt="2022-11-23T05:59:46.561" v="4928" actId="20577"/>
        <pc:sldMkLst>
          <pc:docMk/>
          <pc:sldMk cId="1264421456" sldId="277"/>
        </pc:sldMkLst>
        <pc:spChg chg="mod">
          <ac:chgData name="DANIEL ARMANDO SALAZAR ALEMAN" userId="0131d2eb-9267-4f69-9fc7-6ece20f012b4" providerId="ADAL" clId="{121E67FF-A665-4D9B-8477-D39623CF9679}" dt="2022-11-23T05:59:46.561" v="4928" actId="20577"/>
          <ac:spMkLst>
            <pc:docMk/>
            <pc:sldMk cId="1264421456" sldId="277"/>
            <ac:spMk id="3" creationId="{EB85F178-C1AE-43ED-8539-4162A80C02B7}"/>
          </ac:spMkLst>
        </pc:spChg>
      </pc:sldChg>
      <pc:sldChg chg="addSp delSp modSp mod">
        <pc:chgData name="DANIEL ARMANDO SALAZAR ALEMAN" userId="0131d2eb-9267-4f69-9fc7-6ece20f012b4" providerId="ADAL" clId="{121E67FF-A665-4D9B-8477-D39623CF9679}" dt="2022-11-23T08:13:45.065" v="5926" actId="20577"/>
        <pc:sldMkLst>
          <pc:docMk/>
          <pc:sldMk cId="797094279" sldId="278"/>
        </pc:sldMkLst>
        <pc:spChg chg="add del mod">
          <ac:chgData name="DANIEL ARMANDO SALAZAR ALEMAN" userId="0131d2eb-9267-4f69-9fc7-6ece20f012b4" providerId="ADAL" clId="{121E67FF-A665-4D9B-8477-D39623CF9679}" dt="2022-11-23T08:12:56.776" v="5909"/>
          <ac:spMkLst>
            <pc:docMk/>
            <pc:sldMk cId="797094279" sldId="278"/>
            <ac:spMk id="3" creationId="{08768C1A-BC7C-CDA2-8A45-022ECD82D408}"/>
          </ac:spMkLst>
        </pc:spChg>
        <pc:spChg chg="add del mod">
          <ac:chgData name="DANIEL ARMANDO SALAZAR ALEMAN" userId="0131d2eb-9267-4f69-9fc7-6ece20f012b4" providerId="ADAL" clId="{121E67FF-A665-4D9B-8477-D39623CF9679}" dt="2022-11-23T08:13:30.526" v="5920" actId="478"/>
          <ac:spMkLst>
            <pc:docMk/>
            <pc:sldMk cId="797094279" sldId="278"/>
            <ac:spMk id="5" creationId="{03406CE9-E741-F98F-A4BC-26E3BAF33CA8}"/>
          </ac:spMkLst>
        </pc:spChg>
        <pc:spChg chg="mod">
          <ac:chgData name="DANIEL ARMANDO SALAZAR ALEMAN" userId="0131d2eb-9267-4f69-9fc7-6ece20f012b4" providerId="ADAL" clId="{121E67FF-A665-4D9B-8477-D39623CF9679}" dt="2022-11-23T08:13:41.778" v="5922" actId="20577"/>
          <ac:spMkLst>
            <pc:docMk/>
            <pc:sldMk cId="797094279" sldId="278"/>
            <ac:spMk id="13" creationId="{49C73E58-DE16-4AC2-9933-D1077C81068D}"/>
          </ac:spMkLst>
        </pc:spChg>
        <pc:spChg chg="mod">
          <ac:chgData name="DANIEL ARMANDO SALAZAR ALEMAN" userId="0131d2eb-9267-4f69-9fc7-6ece20f012b4" providerId="ADAL" clId="{121E67FF-A665-4D9B-8477-D39623CF9679}" dt="2022-11-23T08:13:43.478" v="5924" actId="20577"/>
          <ac:spMkLst>
            <pc:docMk/>
            <pc:sldMk cId="797094279" sldId="278"/>
            <ac:spMk id="27" creationId="{D8D32115-CE9A-4DA4-9DEB-AC4D0866301A}"/>
          </ac:spMkLst>
        </pc:spChg>
        <pc:spChg chg="mod">
          <ac:chgData name="DANIEL ARMANDO SALAZAR ALEMAN" userId="0131d2eb-9267-4f69-9fc7-6ece20f012b4" providerId="ADAL" clId="{121E67FF-A665-4D9B-8477-D39623CF9679}" dt="2022-11-23T08:13:45.065" v="5926" actId="20577"/>
          <ac:spMkLst>
            <pc:docMk/>
            <pc:sldMk cId="797094279" sldId="278"/>
            <ac:spMk id="28" creationId="{A0488CFE-647D-43B2-ADA0-76983641348B}"/>
          </ac:spMkLst>
        </pc:spChg>
        <pc:grpChg chg="mod">
          <ac:chgData name="DANIEL ARMANDO SALAZAR ALEMAN" userId="0131d2eb-9267-4f69-9fc7-6ece20f012b4" providerId="ADAL" clId="{121E67FF-A665-4D9B-8477-D39623CF9679}" dt="2022-11-23T08:13:24.585" v="5919" actId="1037"/>
          <ac:grpSpMkLst>
            <pc:docMk/>
            <pc:sldMk cId="797094279" sldId="278"/>
            <ac:grpSpMk id="9" creationId="{A4D29181-B039-43C8-9A51-29524D1EB21F}"/>
          </ac:grpSpMkLst>
        </pc:grpChg>
        <pc:grpChg chg="mod">
          <ac:chgData name="DANIEL ARMANDO SALAZAR ALEMAN" userId="0131d2eb-9267-4f69-9fc7-6ece20f012b4" providerId="ADAL" clId="{121E67FF-A665-4D9B-8477-D39623CF9679}" dt="2022-11-23T08:13:24.585" v="5919" actId="1037"/>
          <ac:grpSpMkLst>
            <pc:docMk/>
            <pc:sldMk cId="797094279" sldId="278"/>
            <ac:grpSpMk id="14" creationId="{88241B84-E144-41C7-8681-E4D2D844A4B4}"/>
          </ac:grpSpMkLst>
        </pc:grpChg>
        <pc:grpChg chg="mod">
          <ac:chgData name="DANIEL ARMANDO SALAZAR ALEMAN" userId="0131d2eb-9267-4f69-9fc7-6ece20f012b4" providerId="ADAL" clId="{121E67FF-A665-4D9B-8477-D39623CF9679}" dt="2022-11-23T08:13:24.585" v="5919" actId="1037"/>
          <ac:grpSpMkLst>
            <pc:docMk/>
            <pc:sldMk cId="797094279" sldId="278"/>
            <ac:grpSpMk id="20" creationId="{4992CCD8-8C00-4BF6-AC35-3E8659712C33}"/>
          </ac:grpSpMkLst>
        </pc:grpChg>
      </pc:sldChg>
      <pc:sldChg chg="add del">
        <pc:chgData name="DANIEL ARMANDO SALAZAR ALEMAN" userId="0131d2eb-9267-4f69-9fc7-6ece20f012b4" providerId="ADAL" clId="{121E67FF-A665-4D9B-8477-D39623CF9679}" dt="2022-11-18T14:36:49.050" v="3344" actId="2696"/>
        <pc:sldMkLst>
          <pc:docMk/>
          <pc:sldMk cId="559146983" sldId="279"/>
        </pc:sldMkLst>
      </pc:sldChg>
      <pc:sldChg chg="delSp add mod delAnim">
        <pc:chgData name="DANIEL ARMANDO SALAZAR ALEMAN" userId="0131d2eb-9267-4f69-9fc7-6ece20f012b4" providerId="ADAL" clId="{121E67FF-A665-4D9B-8477-D39623CF9679}" dt="2022-11-23T15:30:44.844" v="6180" actId="478"/>
        <pc:sldMkLst>
          <pc:docMk/>
          <pc:sldMk cId="1427630493" sldId="279"/>
        </pc:sldMkLst>
        <pc:spChg chg="del">
          <ac:chgData name="DANIEL ARMANDO SALAZAR ALEMAN" userId="0131d2eb-9267-4f69-9fc7-6ece20f012b4" providerId="ADAL" clId="{121E67FF-A665-4D9B-8477-D39623CF9679}" dt="2022-11-23T15:30:43.406" v="6179" actId="478"/>
          <ac:spMkLst>
            <pc:docMk/>
            <pc:sldMk cId="1427630493" sldId="279"/>
            <ac:spMk id="14" creationId="{959029B4-3096-4A2D-B4D2-83EF03FC8851}"/>
          </ac:spMkLst>
        </pc:spChg>
        <pc:spChg chg="del">
          <ac:chgData name="DANIEL ARMANDO SALAZAR ALEMAN" userId="0131d2eb-9267-4f69-9fc7-6ece20f012b4" providerId="ADAL" clId="{121E67FF-A665-4D9B-8477-D39623CF9679}" dt="2022-11-23T15:30:44.844" v="6180" actId="478"/>
          <ac:spMkLst>
            <pc:docMk/>
            <pc:sldMk cId="1427630493" sldId="279"/>
            <ac:spMk id="15" creationId="{4A167536-10F1-4D09-92A5-F1DFE5F749BD}"/>
          </ac:spMkLst>
        </pc:spChg>
      </pc:sldChg>
      <pc:sldChg chg="del">
        <pc:chgData name="DANIEL ARMANDO SALAZAR ALEMAN" userId="0131d2eb-9267-4f69-9fc7-6ece20f012b4" providerId="ADAL" clId="{121E67FF-A665-4D9B-8477-D39623CF9679}" dt="2022-11-17T04:40:02.192" v="0" actId="2696"/>
        <pc:sldMkLst>
          <pc:docMk/>
          <pc:sldMk cId="2538952486" sldId="279"/>
        </pc:sldMkLst>
      </pc:sldChg>
      <pc:sldChg chg="del">
        <pc:chgData name="DANIEL ARMANDO SALAZAR ALEMAN" userId="0131d2eb-9267-4f69-9fc7-6ece20f012b4" providerId="ADAL" clId="{121E67FF-A665-4D9B-8477-D39623CF9679}" dt="2022-11-17T04:40:02.192" v="0" actId="2696"/>
        <pc:sldMkLst>
          <pc:docMk/>
          <pc:sldMk cId="1490954318" sldId="280"/>
        </pc:sldMkLst>
      </pc:sldChg>
      <pc:sldChg chg="add">
        <pc:chgData name="DANIEL ARMANDO SALAZAR ALEMAN" userId="0131d2eb-9267-4f69-9fc7-6ece20f012b4" providerId="ADAL" clId="{121E67FF-A665-4D9B-8477-D39623CF9679}" dt="2022-11-17T04:40:08.593" v="1"/>
        <pc:sldMkLst>
          <pc:docMk/>
          <pc:sldMk cId="3603262928" sldId="280"/>
        </pc:sldMkLst>
      </pc:sldChg>
      <pc:sldChg chg="add del">
        <pc:chgData name="DANIEL ARMANDO SALAZAR ALEMAN" userId="0131d2eb-9267-4f69-9fc7-6ece20f012b4" providerId="ADAL" clId="{121E67FF-A665-4D9B-8477-D39623CF9679}" dt="2022-11-18T14:36:49.050" v="3344" actId="2696"/>
        <pc:sldMkLst>
          <pc:docMk/>
          <pc:sldMk cId="2938777919" sldId="281"/>
        </pc:sldMkLst>
      </pc:sldChg>
      <pc:sldChg chg="del">
        <pc:chgData name="DANIEL ARMANDO SALAZAR ALEMAN" userId="0131d2eb-9267-4f69-9fc7-6ece20f012b4" providerId="ADAL" clId="{121E67FF-A665-4D9B-8477-D39623CF9679}" dt="2022-11-17T04:40:02.192" v="0" actId="2696"/>
        <pc:sldMkLst>
          <pc:docMk/>
          <pc:sldMk cId="3211184608" sldId="281"/>
        </pc:sldMkLst>
      </pc:sldChg>
      <pc:sldChg chg="add">
        <pc:chgData name="DANIEL ARMANDO SALAZAR ALEMAN" userId="0131d2eb-9267-4f69-9fc7-6ece20f012b4" providerId="ADAL" clId="{121E67FF-A665-4D9B-8477-D39623CF9679}" dt="2022-11-18T14:36:54.374" v="3345"/>
        <pc:sldMkLst>
          <pc:docMk/>
          <pc:sldMk cId="3446992198" sldId="281"/>
        </pc:sldMkLst>
      </pc:sldChg>
      <pc:sldChg chg="add">
        <pc:chgData name="DANIEL ARMANDO SALAZAR ALEMAN" userId="0131d2eb-9267-4f69-9fc7-6ece20f012b4" providerId="ADAL" clId="{121E67FF-A665-4D9B-8477-D39623CF9679}" dt="2022-11-17T04:40:08.593" v="1"/>
        <pc:sldMkLst>
          <pc:docMk/>
          <pc:sldMk cId="260660216" sldId="282"/>
        </pc:sldMkLst>
      </pc:sldChg>
      <pc:sldChg chg="del">
        <pc:chgData name="DANIEL ARMANDO SALAZAR ALEMAN" userId="0131d2eb-9267-4f69-9fc7-6ece20f012b4" providerId="ADAL" clId="{121E67FF-A665-4D9B-8477-D39623CF9679}" dt="2022-11-17T04:40:02.192" v="0" actId="2696"/>
        <pc:sldMkLst>
          <pc:docMk/>
          <pc:sldMk cId="896891132" sldId="282"/>
        </pc:sldMkLst>
      </pc:sldChg>
      <pc:sldChg chg="addSp delSp modSp mod">
        <pc:chgData name="DANIEL ARMANDO SALAZAR ALEMAN" userId="0131d2eb-9267-4f69-9fc7-6ece20f012b4" providerId="ADAL" clId="{121E67FF-A665-4D9B-8477-D39623CF9679}" dt="2022-11-23T18:08:28.619" v="7998"/>
        <pc:sldMkLst>
          <pc:docMk/>
          <pc:sldMk cId="3228341545" sldId="284"/>
        </pc:sldMkLst>
        <pc:spChg chg="add del">
          <ac:chgData name="DANIEL ARMANDO SALAZAR ALEMAN" userId="0131d2eb-9267-4f69-9fc7-6ece20f012b4" providerId="ADAL" clId="{121E67FF-A665-4D9B-8477-D39623CF9679}" dt="2022-11-23T18:08:26.736" v="7996" actId="478"/>
          <ac:spMkLst>
            <pc:docMk/>
            <pc:sldMk cId="3228341545" sldId="284"/>
            <ac:spMk id="3" creationId="{3F08E800-1E02-43DC-B494-22A6C4879152}"/>
          </ac:spMkLst>
        </pc:spChg>
        <pc:spChg chg="add mod">
          <ac:chgData name="DANIEL ARMANDO SALAZAR ALEMAN" userId="0131d2eb-9267-4f69-9fc7-6ece20f012b4" providerId="ADAL" clId="{121E67FF-A665-4D9B-8477-D39623CF9679}" dt="2022-11-23T18:00:53.319" v="7974" actId="207"/>
          <ac:spMkLst>
            <pc:docMk/>
            <pc:sldMk cId="3228341545" sldId="284"/>
            <ac:spMk id="4" creationId="{ADF34FA7-2EDB-573D-57C7-A1D29EA61D57}"/>
          </ac:spMkLst>
        </pc:spChg>
        <pc:spChg chg="add del mod">
          <ac:chgData name="DANIEL ARMANDO SALAZAR ALEMAN" userId="0131d2eb-9267-4f69-9fc7-6ece20f012b4" providerId="ADAL" clId="{121E67FF-A665-4D9B-8477-D39623CF9679}" dt="2022-11-23T18:08:17.895" v="7994" actId="478"/>
          <ac:spMkLst>
            <pc:docMk/>
            <pc:sldMk cId="3228341545" sldId="284"/>
            <ac:spMk id="6" creationId="{8881E7B4-1649-2207-9E58-E91CFAB937FA}"/>
          </ac:spMkLst>
        </pc:spChg>
        <pc:spChg chg="add del mod">
          <ac:chgData name="DANIEL ARMANDO SALAZAR ALEMAN" userId="0131d2eb-9267-4f69-9fc7-6ece20f012b4" providerId="ADAL" clId="{121E67FF-A665-4D9B-8477-D39623CF9679}" dt="2022-11-23T18:08:10.256" v="7989"/>
          <ac:spMkLst>
            <pc:docMk/>
            <pc:sldMk cId="3228341545" sldId="284"/>
            <ac:spMk id="7" creationId="{7713D070-D520-7F5F-9F38-40F45740C472}"/>
          </ac:spMkLst>
        </pc:spChg>
        <pc:spChg chg="add del mod">
          <ac:chgData name="DANIEL ARMANDO SALAZAR ALEMAN" userId="0131d2eb-9267-4f69-9fc7-6ece20f012b4" providerId="ADAL" clId="{121E67FF-A665-4D9B-8477-D39623CF9679}" dt="2022-11-23T18:08:16.371" v="7992"/>
          <ac:spMkLst>
            <pc:docMk/>
            <pc:sldMk cId="3228341545" sldId="284"/>
            <ac:spMk id="8" creationId="{6548BFC0-6783-E5E7-C317-978D99903952}"/>
          </ac:spMkLst>
        </pc:spChg>
        <pc:spChg chg="add del mod">
          <ac:chgData name="DANIEL ARMANDO SALAZAR ALEMAN" userId="0131d2eb-9267-4f69-9fc7-6ece20f012b4" providerId="ADAL" clId="{121E67FF-A665-4D9B-8477-D39623CF9679}" dt="2022-11-23T18:08:28.091" v="7997" actId="478"/>
          <ac:spMkLst>
            <pc:docMk/>
            <pc:sldMk cId="3228341545" sldId="284"/>
            <ac:spMk id="10" creationId="{27D5F3B1-ACE7-FD26-29A8-0AC4B31BB292}"/>
          </ac:spMkLst>
        </pc:spChg>
        <pc:spChg chg="add mod">
          <ac:chgData name="DANIEL ARMANDO SALAZAR ALEMAN" userId="0131d2eb-9267-4f69-9fc7-6ece20f012b4" providerId="ADAL" clId="{121E67FF-A665-4D9B-8477-D39623CF9679}" dt="2022-11-23T18:08:28.619" v="7998"/>
          <ac:spMkLst>
            <pc:docMk/>
            <pc:sldMk cId="3228341545" sldId="284"/>
            <ac:spMk id="11" creationId="{50F1CFA7-BC89-2E0F-6DB1-67CF7BD55D8D}"/>
          </ac:spMkLst>
        </pc:spChg>
      </pc:sldChg>
      <pc:sldChg chg="add">
        <pc:chgData name="DANIEL ARMANDO SALAZAR ALEMAN" userId="0131d2eb-9267-4f69-9fc7-6ece20f012b4" providerId="ADAL" clId="{121E67FF-A665-4D9B-8477-D39623CF9679}" dt="2022-11-18T16:28:53.149" v="4529"/>
        <pc:sldMkLst>
          <pc:docMk/>
          <pc:sldMk cId="2811580047" sldId="285"/>
        </pc:sldMkLst>
      </pc:sldChg>
      <pc:sldChg chg="del">
        <pc:chgData name="DANIEL ARMANDO SALAZAR ALEMAN" userId="0131d2eb-9267-4f69-9fc7-6ece20f012b4" providerId="ADAL" clId="{121E67FF-A665-4D9B-8477-D39623CF9679}" dt="2022-11-18T16:28:46.113" v="4528" actId="2696"/>
        <pc:sldMkLst>
          <pc:docMk/>
          <pc:sldMk cId="3291946348" sldId="285"/>
        </pc:sldMkLst>
      </pc:sldChg>
      <pc:sldChg chg="modSp mod">
        <pc:chgData name="DANIEL ARMANDO SALAZAR ALEMAN" userId="0131d2eb-9267-4f69-9fc7-6ece20f012b4" providerId="ADAL" clId="{121E67FF-A665-4D9B-8477-D39623CF9679}" dt="2022-11-23T18:18:38.419" v="8112" actId="20577"/>
        <pc:sldMkLst>
          <pc:docMk/>
          <pc:sldMk cId="2448707544" sldId="287"/>
        </pc:sldMkLst>
        <pc:spChg chg="mod">
          <ac:chgData name="DANIEL ARMANDO SALAZAR ALEMAN" userId="0131d2eb-9267-4f69-9fc7-6ece20f012b4" providerId="ADAL" clId="{121E67FF-A665-4D9B-8477-D39623CF9679}" dt="2022-11-23T18:18:38.419" v="8112" actId="20577"/>
          <ac:spMkLst>
            <pc:docMk/>
            <pc:sldMk cId="2448707544" sldId="287"/>
            <ac:spMk id="3" creationId="{EB85F178-C1AE-43ED-8539-4162A80C02B7}"/>
          </ac:spMkLst>
        </pc:spChg>
      </pc:sldChg>
      <pc:sldChg chg="modSp add mod">
        <pc:chgData name="DANIEL ARMANDO SALAZAR ALEMAN" userId="0131d2eb-9267-4f69-9fc7-6ece20f012b4" providerId="ADAL" clId="{121E67FF-A665-4D9B-8477-D39623CF9679}" dt="2022-11-23T17:58:27.147" v="7935"/>
        <pc:sldMkLst>
          <pc:docMk/>
          <pc:sldMk cId="1282662087" sldId="291"/>
        </pc:sldMkLst>
        <pc:spChg chg="mod">
          <ac:chgData name="DANIEL ARMANDO SALAZAR ALEMAN" userId="0131d2eb-9267-4f69-9fc7-6ece20f012b4" providerId="ADAL" clId="{121E67FF-A665-4D9B-8477-D39623CF9679}" dt="2022-11-23T17:58:27.147" v="7935"/>
          <ac:spMkLst>
            <pc:docMk/>
            <pc:sldMk cId="1282662087" sldId="291"/>
            <ac:spMk id="6" creationId="{D2AA7CE6-2D46-4316-8A3A-E0EF9C70F4E1}"/>
          </ac:spMkLst>
        </pc:spChg>
      </pc:sldChg>
      <pc:sldChg chg="add del">
        <pc:chgData name="DANIEL ARMANDO SALAZAR ALEMAN" userId="0131d2eb-9267-4f69-9fc7-6ece20f012b4" providerId="ADAL" clId="{121E67FF-A665-4D9B-8477-D39623CF9679}" dt="2022-11-18T14:36:49.050" v="3344" actId="2696"/>
        <pc:sldMkLst>
          <pc:docMk/>
          <pc:sldMk cId="1682227662" sldId="291"/>
        </pc:sldMkLst>
      </pc:sldChg>
      <pc:sldChg chg="del">
        <pc:chgData name="DANIEL ARMANDO SALAZAR ALEMAN" userId="0131d2eb-9267-4f69-9fc7-6ece20f012b4" providerId="ADAL" clId="{121E67FF-A665-4D9B-8477-D39623CF9679}" dt="2022-11-17T04:40:02.192" v="0" actId="2696"/>
        <pc:sldMkLst>
          <pc:docMk/>
          <pc:sldMk cId="3255161344" sldId="291"/>
        </pc:sldMkLst>
      </pc:sldChg>
      <pc:sldChg chg="del">
        <pc:chgData name="DANIEL ARMANDO SALAZAR ALEMAN" userId="0131d2eb-9267-4f69-9fc7-6ece20f012b4" providerId="ADAL" clId="{121E67FF-A665-4D9B-8477-D39623CF9679}" dt="2022-11-17T04:40:02.192" v="0" actId="2696"/>
        <pc:sldMkLst>
          <pc:docMk/>
          <pc:sldMk cId="3363009279" sldId="292"/>
        </pc:sldMkLst>
      </pc:sldChg>
      <pc:sldChg chg="add del">
        <pc:chgData name="DANIEL ARMANDO SALAZAR ALEMAN" userId="0131d2eb-9267-4f69-9fc7-6ece20f012b4" providerId="ADAL" clId="{121E67FF-A665-4D9B-8477-D39623CF9679}" dt="2022-11-18T14:37:41.394" v="3346" actId="2696"/>
        <pc:sldMkLst>
          <pc:docMk/>
          <pc:sldMk cId="3758887144" sldId="292"/>
        </pc:sldMkLst>
      </pc:sldChg>
      <pc:sldChg chg="add">
        <pc:chgData name="DANIEL ARMANDO SALAZAR ALEMAN" userId="0131d2eb-9267-4f69-9fc7-6ece20f012b4" providerId="ADAL" clId="{121E67FF-A665-4D9B-8477-D39623CF9679}" dt="2022-11-18T14:37:45.617" v="3347"/>
        <pc:sldMkLst>
          <pc:docMk/>
          <pc:sldMk cId="4155089660" sldId="292"/>
        </pc:sldMkLst>
      </pc:sldChg>
      <pc:sldChg chg="modSp mod">
        <pc:chgData name="DANIEL ARMANDO SALAZAR ALEMAN" userId="0131d2eb-9267-4f69-9fc7-6ece20f012b4" providerId="ADAL" clId="{121E67FF-A665-4D9B-8477-D39623CF9679}" dt="2022-11-17T04:42:42.017" v="31" actId="1035"/>
        <pc:sldMkLst>
          <pc:docMk/>
          <pc:sldMk cId="3936051902" sldId="294"/>
        </pc:sldMkLst>
        <pc:grpChg chg="mod">
          <ac:chgData name="DANIEL ARMANDO SALAZAR ALEMAN" userId="0131d2eb-9267-4f69-9fc7-6ece20f012b4" providerId="ADAL" clId="{121E67FF-A665-4D9B-8477-D39623CF9679}" dt="2022-11-17T04:42:42.017" v="31" actId="1035"/>
          <ac:grpSpMkLst>
            <pc:docMk/>
            <pc:sldMk cId="3936051902" sldId="294"/>
            <ac:grpSpMk id="10" creationId="{D87D0001-4140-4B3A-B5DA-B6D2BFF0F1D1}"/>
          </ac:grpSpMkLst>
        </pc:grpChg>
      </pc:sldChg>
      <pc:sldChg chg="addSp delSp modSp mod modAnim">
        <pc:chgData name="DANIEL ARMANDO SALAZAR ALEMAN" userId="0131d2eb-9267-4f69-9fc7-6ece20f012b4" providerId="ADAL" clId="{121E67FF-A665-4D9B-8477-D39623CF9679}" dt="2022-11-23T07:55:29.398" v="5835" actId="20577"/>
        <pc:sldMkLst>
          <pc:docMk/>
          <pc:sldMk cId="3559027000" sldId="297"/>
        </pc:sldMkLst>
        <pc:spChg chg="add del mod">
          <ac:chgData name="DANIEL ARMANDO SALAZAR ALEMAN" userId="0131d2eb-9267-4f69-9fc7-6ece20f012b4" providerId="ADAL" clId="{121E67FF-A665-4D9B-8477-D39623CF9679}" dt="2022-11-18T06:16:44.989" v="874" actId="478"/>
          <ac:spMkLst>
            <pc:docMk/>
            <pc:sldMk cId="3559027000" sldId="297"/>
            <ac:spMk id="2" creationId="{89AE2139-7107-0259-138F-E54544F8A892}"/>
          </ac:spMkLst>
        </pc:spChg>
        <pc:spChg chg="add mod">
          <ac:chgData name="DANIEL ARMANDO SALAZAR ALEMAN" userId="0131d2eb-9267-4f69-9fc7-6ece20f012b4" providerId="ADAL" clId="{121E67FF-A665-4D9B-8477-D39623CF9679}" dt="2022-11-18T06:27:43.835" v="1043" actId="1076"/>
          <ac:spMkLst>
            <pc:docMk/>
            <pc:sldMk cId="3559027000" sldId="297"/>
            <ac:spMk id="3" creationId="{AC6804F2-09A2-BF57-33DC-F6086D6CCB03}"/>
          </ac:spMkLst>
        </pc:spChg>
        <pc:spChg chg="add mod ord">
          <ac:chgData name="DANIEL ARMANDO SALAZAR ALEMAN" userId="0131d2eb-9267-4f69-9fc7-6ece20f012b4" providerId="ADAL" clId="{121E67FF-A665-4D9B-8477-D39623CF9679}" dt="2022-11-18T06:26:06.690" v="1030" actId="171"/>
          <ac:spMkLst>
            <pc:docMk/>
            <pc:sldMk cId="3559027000" sldId="297"/>
            <ac:spMk id="6" creationId="{E2FB70C3-7BAC-F807-DB1F-DF6C494EF26B}"/>
          </ac:spMkLst>
        </pc:spChg>
        <pc:spChg chg="mod">
          <ac:chgData name="DANIEL ARMANDO SALAZAR ALEMAN" userId="0131d2eb-9267-4f69-9fc7-6ece20f012b4" providerId="ADAL" clId="{121E67FF-A665-4D9B-8477-D39623CF9679}" dt="2022-11-18T06:18:47.271" v="949" actId="20577"/>
          <ac:spMkLst>
            <pc:docMk/>
            <pc:sldMk cId="3559027000" sldId="297"/>
            <ac:spMk id="9" creationId="{87CA621C-0664-4CFF-9E35-7AF55EFE1430}"/>
          </ac:spMkLst>
        </pc:spChg>
        <pc:graphicFrameChg chg="mod modGraphic">
          <ac:chgData name="DANIEL ARMANDO SALAZAR ALEMAN" userId="0131d2eb-9267-4f69-9fc7-6ece20f012b4" providerId="ADAL" clId="{121E67FF-A665-4D9B-8477-D39623CF9679}" dt="2022-11-23T07:55:29.398" v="5835" actId="20577"/>
          <ac:graphicFrameMkLst>
            <pc:docMk/>
            <pc:sldMk cId="3559027000" sldId="297"/>
            <ac:graphicFrameMk id="5" creationId="{EF40CE9F-EB27-420A-99AC-FC902F97D112}"/>
          </ac:graphicFrameMkLst>
        </pc:graphicFrameChg>
      </pc:sldChg>
      <pc:sldChg chg="modSp mod">
        <pc:chgData name="DANIEL ARMANDO SALAZAR ALEMAN" userId="0131d2eb-9267-4f69-9fc7-6ece20f012b4" providerId="ADAL" clId="{121E67FF-A665-4D9B-8477-D39623CF9679}" dt="2022-11-18T06:18:34.694" v="935" actId="20577"/>
        <pc:sldMkLst>
          <pc:docMk/>
          <pc:sldMk cId="954954360" sldId="298"/>
        </pc:sldMkLst>
        <pc:spChg chg="mod">
          <ac:chgData name="DANIEL ARMANDO SALAZAR ALEMAN" userId="0131d2eb-9267-4f69-9fc7-6ece20f012b4" providerId="ADAL" clId="{121E67FF-A665-4D9B-8477-D39623CF9679}" dt="2022-11-18T06:18:34.694" v="935" actId="20577"/>
          <ac:spMkLst>
            <pc:docMk/>
            <pc:sldMk cId="954954360" sldId="298"/>
            <ac:spMk id="9" creationId="{87CA621C-0664-4CFF-9E35-7AF55EFE1430}"/>
          </ac:spMkLst>
        </pc:spChg>
      </pc:sldChg>
      <pc:sldChg chg="addSp delSp modSp mod modAnim">
        <pc:chgData name="DANIEL ARMANDO SALAZAR ALEMAN" userId="0131d2eb-9267-4f69-9fc7-6ece20f012b4" providerId="ADAL" clId="{121E67FF-A665-4D9B-8477-D39623CF9679}" dt="2022-11-23T08:14:34.346" v="5969" actId="27636"/>
        <pc:sldMkLst>
          <pc:docMk/>
          <pc:sldMk cId="407981445" sldId="299"/>
        </pc:sldMkLst>
        <pc:spChg chg="mod">
          <ac:chgData name="DANIEL ARMANDO SALAZAR ALEMAN" userId="0131d2eb-9267-4f69-9fc7-6ece20f012b4" providerId="ADAL" clId="{121E67FF-A665-4D9B-8477-D39623CF9679}" dt="2022-11-23T08:14:34.346" v="5969" actId="27636"/>
          <ac:spMkLst>
            <pc:docMk/>
            <pc:sldMk cId="407981445" sldId="299"/>
            <ac:spMk id="3" creationId="{EB85F178-C1AE-43ED-8539-4162A80C02B7}"/>
          </ac:spMkLst>
        </pc:spChg>
        <pc:spChg chg="mod">
          <ac:chgData name="DANIEL ARMANDO SALAZAR ALEMAN" userId="0131d2eb-9267-4f69-9fc7-6ece20f012b4" providerId="ADAL" clId="{121E67FF-A665-4D9B-8477-D39623CF9679}" dt="2022-11-18T06:18:38" v="936" actId="20577"/>
          <ac:spMkLst>
            <pc:docMk/>
            <pc:sldMk cId="407981445" sldId="299"/>
            <ac:spMk id="9" creationId="{87CA621C-0664-4CFF-9E35-7AF55EFE1430}"/>
          </ac:spMkLst>
        </pc:spChg>
        <pc:grpChg chg="add mod">
          <ac:chgData name="DANIEL ARMANDO SALAZAR ALEMAN" userId="0131d2eb-9267-4f69-9fc7-6ece20f012b4" providerId="ADAL" clId="{121E67FF-A665-4D9B-8477-D39623CF9679}" dt="2022-11-17T04:50:48.445" v="113" actId="164"/>
          <ac:grpSpMkLst>
            <pc:docMk/>
            <pc:sldMk cId="407981445" sldId="299"/>
            <ac:grpSpMk id="7" creationId="{4E83ADBB-628B-5F8E-A3B0-C91786C5521A}"/>
          </ac:grpSpMkLst>
        </pc:grpChg>
        <pc:graphicFrameChg chg="add del mod">
          <ac:chgData name="DANIEL ARMANDO SALAZAR ALEMAN" userId="0131d2eb-9267-4f69-9fc7-6ece20f012b4" providerId="ADAL" clId="{121E67FF-A665-4D9B-8477-D39623CF9679}" dt="2022-11-17T04:50:06.317" v="95" actId="478"/>
          <ac:graphicFrameMkLst>
            <pc:docMk/>
            <pc:sldMk cId="407981445" sldId="299"/>
            <ac:graphicFrameMk id="16" creationId="{B878231A-D4E2-4D13-96E8-49FB755A7E92}"/>
          </ac:graphicFrameMkLst>
        </pc:graphicFrameChg>
        <pc:picChg chg="add del mod">
          <ac:chgData name="DANIEL ARMANDO SALAZAR ALEMAN" userId="0131d2eb-9267-4f69-9fc7-6ece20f012b4" providerId="ADAL" clId="{121E67FF-A665-4D9B-8477-D39623CF9679}" dt="2022-11-17T04:50:48.831" v="114"/>
          <ac:picMkLst>
            <pc:docMk/>
            <pc:sldMk cId="407981445" sldId="299"/>
            <ac:picMk id="5" creationId="{B6AD5BC5-5FB4-1742-1285-54A8B9F45CA2}"/>
          </ac:picMkLst>
        </pc:picChg>
        <pc:picChg chg="add mod modCrop">
          <ac:chgData name="DANIEL ARMANDO SALAZAR ALEMAN" userId="0131d2eb-9267-4f69-9fc7-6ece20f012b4" providerId="ADAL" clId="{121E67FF-A665-4D9B-8477-D39623CF9679}" dt="2022-11-17T04:54:23.182" v="120" actId="1076"/>
          <ac:picMkLst>
            <pc:docMk/>
            <pc:sldMk cId="407981445" sldId="299"/>
            <ac:picMk id="10" creationId="{7590E099-FBDC-F7B2-5E37-7A3BDA09F01D}"/>
          </ac:picMkLst>
        </pc:picChg>
        <pc:cxnChg chg="add del mod">
          <ac:chgData name="DANIEL ARMANDO SALAZAR ALEMAN" userId="0131d2eb-9267-4f69-9fc7-6ece20f012b4" providerId="ADAL" clId="{121E67FF-A665-4D9B-8477-D39623CF9679}" dt="2022-11-17T04:50:48.831" v="114"/>
          <ac:cxnSpMkLst>
            <pc:docMk/>
            <pc:sldMk cId="407981445" sldId="299"/>
            <ac:cxnSpMk id="6" creationId="{6242EFA7-4BDC-2698-ECC6-4D91A874F09C}"/>
          </ac:cxnSpMkLst>
        </pc:cxnChg>
      </pc:sldChg>
      <pc:sldChg chg="addSp delSp modSp mod addAnim delAnim">
        <pc:chgData name="DANIEL ARMANDO SALAZAR ALEMAN" userId="0131d2eb-9267-4f69-9fc7-6ece20f012b4" providerId="ADAL" clId="{121E67FF-A665-4D9B-8477-D39623CF9679}" dt="2022-11-23T08:15:10.934" v="5970" actId="171"/>
        <pc:sldMkLst>
          <pc:docMk/>
          <pc:sldMk cId="1813228292" sldId="300"/>
        </pc:sldMkLst>
        <pc:spChg chg="mod">
          <ac:chgData name="DANIEL ARMANDO SALAZAR ALEMAN" userId="0131d2eb-9267-4f69-9fc7-6ece20f012b4" providerId="ADAL" clId="{121E67FF-A665-4D9B-8477-D39623CF9679}" dt="2022-11-18T06:18:40.803" v="937" actId="20577"/>
          <ac:spMkLst>
            <pc:docMk/>
            <pc:sldMk cId="1813228292" sldId="300"/>
            <ac:spMk id="6" creationId="{A7B8C69E-13B3-46C4-9C14-C410D269E67C}"/>
          </ac:spMkLst>
        </pc:spChg>
        <pc:grpChg chg="add mod ord">
          <ac:chgData name="DANIEL ARMANDO SALAZAR ALEMAN" userId="0131d2eb-9267-4f69-9fc7-6ece20f012b4" providerId="ADAL" clId="{121E67FF-A665-4D9B-8477-D39623CF9679}" dt="2022-11-23T08:15:10.934" v="5970" actId="171"/>
          <ac:grpSpMkLst>
            <pc:docMk/>
            <pc:sldMk cId="1813228292" sldId="300"/>
            <ac:grpSpMk id="8" creationId="{AA418D02-A367-0C51-6FA2-CF4C3FE76BDC}"/>
          </ac:grpSpMkLst>
        </pc:grpChg>
        <pc:picChg chg="add mod">
          <ac:chgData name="DANIEL ARMANDO SALAZAR ALEMAN" userId="0131d2eb-9267-4f69-9fc7-6ece20f012b4" providerId="ADAL" clId="{121E67FF-A665-4D9B-8477-D39623CF9679}" dt="2022-11-23T08:00:55.175" v="5841" actId="164"/>
          <ac:picMkLst>
            <pc:docMk/>
            <pc:sldMk cId="1813228292" sldId="300"/>
            <ac:picMk id="5" creationId="{A37C0450-8D67-C3F3-EC64-F095E11570BA}"/>
          </ac:picMkLst>
        </pc:picChg>
        <pc:picChg chg="add del mod">
          <ac:chgData name="DANIEL ARMANDO SALAZAR ALEMAN" userId="0131d2eb-9267-4f69-9fc7-6ece20f012b4" providerId="ADAL" clId="{121E67FF-A665-4D9B-8477-D39623CF9679}" dt="2022-11-23T08:00:55.175" v="5841" actId="164"/>
          <ac:picMkLst>
            <pc:docMk/>
            <pc:sldMk cId="1813228292" sldId="300"/>
            <ac:picMk id="7" creationId="{914DF81F-53AA-48B8-8754-708F4D997C93}"/>
          </ac:picMkLst>
        </pc:picChg>
        <pc:cxnChg chg="add del">
          <ac:chgData name="DANIEL ARMANDO SALAZAR ALEMAN" userId="0131d2eb-9267-4f69-9fc7-6ece20f012b4" providerId="ADAL" clId="{121E67FF-A665-4D9B-8477-D39623CF9679}" dt="2022-11-17T04:50:49.722" v="115" actId="21"/>
          <ac:cxnSpMkLst>
            <pc:docMk/>
            <pc:sldMk cId="1813228292" sldId="300"/>
            <ac:cxnSpMk id="3" creationId="{7748D4B8-D386-4B6B-93DD-B0717B2E4ACB}"/>
          </ac:cxnSpMkLst>
        </pc:cxnChg>
      </pc:sldChg>
      <pc:sldChg chg="new del">
        <pc:chgData name="DANIEL ARMANDO SALAZAR ALEMAN" userId="0131d2eb-9267-4f69-9fc7-6ece20f012b4" providerId="ADAL" clId="{121E67FF-A665-4D9B-8477-D39623CF9679}" dt="2022-11-17T05:07:01.654" v="123" actId="47"/>
        <pc:sldMkLst>
          <pc:docMk/>
          <pc:sldMk cId="1432165937" sldId="302"/>
        </pc:sldMkLst>
      </pc:sldChg>
      <pc:sldChg chg="addSp delSp modSp add mod ord delAnim modAnim modNotesTx">
        <pc:chgData name="DANIEL ARMANDO SALAZAR ALEMAN" userId="0131d2eb-9267-4f69-9fc7-6ece20f012b4" providerId="ADAL" clId="{121E67FF-A665-4D9B-8477-D39623CF9679}" dt="2022-11-23T08:12:07.589" v="5905" actId="6549"/>
        <pc:sldMkLst>
          <pc:docMk/>
          <pc:sldMk cId="3212119980" sldId="302"/>
        </pc:sldMkLst>
        <pc:spChg chg="add mod">
          <ac:chgData name="DANIEL ARMANDO SALAZAR ALEMAN" userId="0131d2eb-9267-4f69-9fc7-6ece20f012b4" providerId="ADAL" clId="{121E67FF-A665-4D9B-8477-D39623CF9679}" dt="2022-11-23T08:12:07.589" v="5905" actId="6549"/>
          <ac:spMkLst>
            <pc:docMk/>
            <pc:sldMk cId="3212119980" sldId="302"/>
            <ac:spMk id="2" creationId="{37CBF6CD-2B04-23D3-EA53-989E518D483A}"/>
          </ac:spMkLst>
        </pc:spChg>
        <pc:spChg chg="add del mod">
          <ac:chgData name="DANIEL ARMANDO SALAZAR ALEMAN" userId="0131d2eb-9267-4f69-9fc7-6ece20f012b4" providerId="ADAL" clId="{121E67FF-A665-4D9B-8477-D39623CF9679}" dt="2022-11-18T07:09:26.442" v="1155" actId="478"/>
          <ac:spMkLst>
            <pc:docMk/>
            <pc:sldMk cId="3212119980" sldId="302"/>
            <ac:spMk id="2" creationId="{5F9FE6E3-87D2-4709-833C-BDAA3443E854}"/>
          </ac:spMkLst>
        </pc:spChg>
        <pc:spChg chg="add del mod">
          <ac:chgData name="DANIEL ARMANDO SALAZAR ALEMAN" userId="0131d2eb-9267-4f69-9fc7-6ece20f012b4" providerId="ADAL" clId="{121E67FF-A665-4D9B-8477-D39623CF9679}" dt="2022-11-18T07:39:40.885" v="1402" actId="478"/>
          <ac:spMkLst>
            <pc:docMk/>
            <pc:sldMk cId="3212119980" sldId="302"/>
            <ac:spMk id="3" creationId="{EB85F178-C1AE-43ED-8539-4162A80C02B7}"/>
          </ac:spMkLst>
        </pc:spChg>
        <pc:spChg chg="add del mod">
          <ac:chgData name="DANIEL ARMANDO SALAZAR ALEMAN" userId="0131d2eb-9267-4f69-9fc7-6ece20f012b4" providerId="ADAL" clId="{121E67FF-A665-4D9B-8477-D39623CF9679}" dt="2022-11-18T07:09:27.798" v="1156" actId="478"/>
          <ac:spMkLst>
            <pc:docMk/>
            <pc:sldMk cId="3212119980" sldId="302"/>
            <ac:spMk id="8" creationId="{BFEBCEB1-BF41-5E87-408D-37D933906CE8}"/>
          </ac:spMkLst>
        </pc:spChg>
        <pc:spChg chg="mod">
          <ac:chgData name="DANIEL ARMANDO SALAZAR ALEMAN" userId="0131d2eb-9267-4f69-9fc7-6ece20f012b4" providerId="ADAL" clId="{121E67FF-A665-4D9B-8477-D39623CF9679}" dt="2022-11-18T06:58:50.498" v="1054" actId="20577"/>
          <ac:spMkLst>
            <pc:docMk/>
            <pc:sldMk cId="3212119980" sldId="302"/>
            <ac:spMk id="9" creationId="{87CA621C-0664-4CFF-9E35-7AF55EFE1430}"/>
          </ac:spMkLst>
        </pc:spChg>
        <pc:spChg chg="add del mod">
          <ac:chgData name="DANIEL ARMANDO SALAZAR ALEMAN" userId="0131d2eb-9267-4f69-9fc7-6ece20f012b4" providerId="ADAL" clId="{121E67FF-A665-4D9B-8477-D39623CF9679}" dt="2022-11-18T07:39:27.530" v="1399" actId="478"/>
          <ac:spMkLst>
            <pc:docMk/>
            <pc:sldMk cId="3212119980" sldId="302"/>
            <ac:spMk id="10" creationId="{415BAE78-6EEB-A191-7C92-96A3B2E0ECE9}"/>
          </ac:spMkLst>
        </pc:spChg>
        <pc:spChg chg="add del mod">
          <ac:chgData name="DANIEL ARMANDO SALAZAR ALEMAN" userId="0131d2eb-9267-4f69-9fc7-6ece20f012b4" providerId="ADAL" clId="{121E67FF-A665-4D9B-8477-D39623CF9679}" dt="2022-11-18T07:39:27.530" v="1399" actId="478"/>
          <ac:spMkLst>
            <pc:docMk/>
            <pc:sldMk cId="3212119980" sldId="302"/>
            <ac:spMk id="11" creationId="{8ED6FED8-01EF-F565-864C-5D8F4C7EABF0}"/>
          </ac:spMkLst>
        </pc:spChg>
        <pc:spChg chg="add del mod">
          <ac:chgData name="DANIEL ARMANDO SALAZAR ALEMAN" userId="0131d2eb-9267-4f69-9fc7-6ece20f012b4" providerId="ADAL" clId="{121E67FF-A665-4D9B-8477-D39623CF9679}" dt="2022-11-18T07:13:50.452" v="1258" actId="478"/>
          <ac:spMkLst>
            <pc:docMk/>
            <pc:sldMk cId="3212119980" sldId="302"/>
            <ac:spMk id="12" creationId="{025BAE29-E03A-3B7B-97A3-9E5EFC91E932}"/>
          </ac:spMkLst>
        </pc:spChg>
        <pc:spChg chg="add del mod">
          <ac:chgData name="DANIEL ARMANDO SALAZAR ALEMAN" userId="0131d2eb-9267-4f69-9fc7-6ece20f012b4" providerId="ADAL" clId="{121E67FF-A665-4D9B-8477-D39623CF9679}" dt="2022-11-18T07:39:27.530" v="1399" actId="478"/>
          <ac:spMkLst>
            <pc:docMk/>
            <pc:sldMk cId="3212119980" sldId="302"/>
            <ac:spMk id="13" creationId="{11ED2AA8-13C6-2FE5-B3E8-140C655B9985}"/>
          </ac:spMkLst>
        </pc:spChg>
        <pc:spChg chg="add del mod">
          <ac:chgData name="DANIEL ARMANDO SALAZAR ALEMAN" userId="0131d2eb-9267-4f69-9fc7-6ece20f012b4" providerId="ADAL" clId="{121E67FF-A665-4D9B-8477-D39623CF9679}" dt="2022-11-18T07:39:27.530" v="1399" actId="478"/>
          <ac:spMkLst>
            <pc:docMk/>
            <pc:sldMk cId="3212119980" sldId="302"/>
            <ac:spMk id="14" creationId="{87458CF2-CD3E-2DB9-07D9-B889EBF87C47}"/>
          </ac:spMkLst>
        </pc:spChg>
        <pc:spChg chg="add del mod">
          <ac:chgData name="DANIEL ARMANDO SALAZAR ALEMAN" userId="0131d2eb-9267-4f69-9fc7-6ece20f012b4" providerId="ADAL" clId="{121E67FF-A665-4D9B-8477-D39623CF9679}" dt="2022-11-18T07:39:37.950" v="1401" actId="478"/>
          <ac:spMkLst>
            <pc:docMk/>
            <pc:sldMk cId="3212119980" sldId="302"/>
            <ac:spMk id="16" creationId="{F3B0A883-0843-3968-F4A0-2055E1AD8FD8}"/>
          </ac:spMkLst>
        </pc:spChg>
        <pc:spChg chg="add del mod">
          <ac:chgData name="DANIEL ARMANDO SALAZAR ALEMAN" userId="0131d2eb-9267-4f69-9fc7-6ece20f012b4" providerId="ADAL" clId="{121E67FF-A665-4D9B-8477-D39623CF9679}" dt="2022-11-18T07:39:42.540" v="1403" actId="478"/>
          <ac:spMkLst>
            <pc:docMk/>
            <pc:sldMk cId="3212119980" sldId="302"/>
            <ac:spMk id="18" creationId="{40424BD0-D91C-DFE6-64A8-4877AF4522D7}"/>
          </ac:spMkLst>
        </pc:spChg>
        <pc:spChg chg="mod">
          <ac:chgData name="DANIEL ARMANDO SALAZAR ALEMAN" userId="0131d2eb-9267-4f69-9fc7-6ece20f012b4" providerId="ADAL" clId="{121E67FF-A665-4D9B-8477-D39623CF9679}" dt="2022-11-18T07:40:29.346" v="1404"/>
          <ac:spMkLst>
            <pc:docMk/>
            <pc:sldMk cId="3212119980" sldId="302"/>
            <ac:spMk id="22" creationId="{E7FB2D88-F640-6BAB-90AE-D9275A00C4AA}"/>
          </ac:spMkLst>
        </pc:spChg>
        <pc:spChg chg="mod">
          <ac:chgData name="DANIEL ARMANDO SALAZAR ALEMAN" userId="0131d2eb-9267-4f69-9fc7-6ece20f012b4" providerId="ADAL" clId="{121E67FF-A665-4D9B-8477-D39623CF9679}" dt="2022-11-18T07:40:29.346" v="1404"/>
          <ac:spMkLst>
            <pc:docMk/>
            <pc:sldMk cId="3212119980" sldId="302"/>
            <ac:spMk id="23" creationId="{EF5EEDD0-18EF-9191-D50F-21E0563B8BCC}"/>
          </ac:spMkLst>
        </pc:spChg>
        <pc:spChg chg="mod">
          <ac:chgData name="DANIEL ARMANDO SALAZAR ALEMAN" userId="0131d2eb-9267-4f69-9fc7-6ece20f012b4" providerId="ADAL" clId="{121E67FF-A665-4D9B-8477-D39623CF9679}" dt="2022-11-18T07:40:29.346" v="1404"/>
          <ac:spMkLst>
            <pc:docMk/>
            <pc:sldMk cId="3212119980" sldId="302"/>
            <ac:spMk id="24" creationId="{DA34FDFA-9D84-199B-9F1F-FE4DDE225205}"/>
          </ac:spMkLst>
        </pc:spChg>
        <pc:spChg chg="mod">
          <ac:chgData name="DANIEL ARMANDO SALAZAR ALEMAN" userId="0131d2eb-9267-4f69-9fc7-6ece20f012b4" providerId="ADAL" clId="{121E67FF-A665-4D9B-8477-D39623CF9679}" dt="2022-11-18T07:40:29.346" v="1404"/>
          <ac:spMkLst>
            <pc:docMk/>
            <pc:sldMk cId="3212119980" sldId="302"/>
            <ac:spMk id="25" creationId="{64F3C607-6A88-5E88-5C46-F47AD19FA92F}"/>
          </ac:spMkLst>
        </pc:spChg>
        <pc:spChg chg="mod">
          <ac:chgData name="DANIEL ARMANDO SALAZAR ALEMAN" userId="0131d2eb-9267-4f69-9fc7-6ece20f012b4" providerId="ADAL" clId="{121E67FF-A665-4D9B-8477-D39623CF9679}" dt="2022-11-18T07:40:29.346" v="1404"/>
          <ac:spMkLst>
            <pc:docMk/>
            <pc:sldMk cId="3212119980" sldId="302"/>
            <ac:spMk id="26" creationId="{39168546-0063-4962-F8AC-1E3833D71347}"/>
          </ac:spMkLst>
        </pc:spChg>
        <pc:spChg chg="mod">
          <ac:chgData name="DANIEL ARMANDO SALAZAR ALEMAN" userId="0131d2eb-9267-4f69-9fc7-6ece20f012b4" providerId="ADAL" clId="{121E67FF-A665-4D9B-8477-D39623CF9679}" dt="2022-11-18T07:40:29.346" v="1404"/>
          <ac:spMkLst>
            <pc:docMk/>
            <pc:sldMk cId="3212119980" sldId="302"/>
            <ac:spMk id="27" creationId="{E888AFC3-FDB1-54E6-4B1A-33E309EB113F}"/>
          </ac:spMkLst>
        </pc:spChg>
        <pc:spChg chg="mod">
          <ac:chgData name="DANIEL ARMANDO SALAZAR ALEMAN" userId="0131d2eb-9267-4f69-9fc7-6ece20f012b4" providerId="ADAL" clId="{121E67FF-A665-4D9B-8477-D39623CF9679}" dt="2022-11-18T07:40:29.346" v="1404"/>
          <ac:spMkLst>
            <pc:docMk/>
            <pc:sldMk cId="3212119980" sldId="302"/>
            <ac:spMk id="28" creationId="{4BB56B6E-C4A2-F934-AA94-8F67E6D9DB43}"/>
          </ac:spMkLst>
        </pc:spChg>
        <pc:spChg chg="mod">
          <ac:chgData name="DANIEL ARMANDO SALAZAR ALEMAN" userId="0131d2eb-9267-4f69-9fc7-6ece20f012b4" providerId="ADAL" clId="{121E67FF-A665-4D9B-8477-D39623CF9679}" dt="2022-11-18T07:40:29.346" v="1404"/>
          <ac:spMkLst>
            <pc:docMk/>
            <pc:sldMk cId="3212119980" sldId="302"/>
            <ac:spMk id="29" creationId="{3DB3524D-1079-F6BA-18AE-B02DE81195FC}"/>
          </ac:spMkLst>
        </pc:spChg>
        <pc:spChg chg="mod">
          <ac:chgData name="DANIEL ARMANDO SALAZAR ALEMAN" userId="0131d2eb-9267-4f69-9fc7-6ece20f012b4" providerId="ADAL" clId="{121E67FF-A665-4D9B-8477-D39623CF9679}" dt="2022-11-18T07:40:29.346" v="1404"/>
          <ac:spMkLst>
            <pc:docMk/>
            <pc:sldMk cId="3212119980" sldId="302"/>
            <ac:spMk id="32" creationId="{16575B39-E486-AD37-9B8F-2C2A24D60B7E}"/>
          </ac:spMkLst>
        </pc:spChg>
        <pc:spChg chg="mod">
          <ac:chgData name="DANIEL ARMANDO SALAZAR ALEMAN" userId="0131d2eb-9267-4f69-9fc7-6ece20f012b4" providerId="ADAL" clId="{121E67FF-A665-4D9B-8477-D39623CF9679}" dt="2022-11-18T07:40:29.346" v="1404"/>
          <ac:spMkLst>
            <pc:docMk/>
            <pc:sldMk cId="3212119980" sldId="302"/>
            <ac:spMk id="33" creationId="{F4C4B890-C1DA-1E46-655C-6E11CCEEE829}"/>
          </ac:spMkLst>
        </pc:spChg>
        <pc:spChg chg="mod">
          <ac:chgData name="DANIEL ARMANDO SALAZAR ALEMAN" userId="0131d2eb-9267-4f69-9fc7-6ece20f012b4" providerId="ADAL" clId="{121E67FF-A665-4D9B-8477-D39623CF9679}" dt="2022-11-18T07:40:29.346" v="1404"/>
          <ac:spMkLst>
            <pc:docMk/>
            <pc:sldMk cId="3212119980" sldId="302"/>
            <ac:spMk id="34" creationId="{876BB78F-F151-906A-137B-AA48924E8332}"/>
          </ac:spMkLst>
        </pc:spChg>
        <pc:spChg chg="mod">
          <ac:chgData name="DANIEL ARMANDO SALAZAR ALEMAN" userId="0131d2eb-9267-4f69-9fc7-6ece20f012b4" providerId="ADAL" clId="{121E67FF-A665-4D9B-8477-D39623CF9679}" dt="2022-11-18T07:40:29.346" v="1404"/>
          <ac:spMkLst>
            <pc:docMk/>
            <pc:sldMk cId="3212119980" sldId="302"/>
            <ac:spMk id="35" creationId="{E4AA7267-8177-B20A-1D66-D28C6A1298FC}"/>
          </ac:spMkLst>
        </pc:spChg>
        <pc:spChg chg="mod">
          <ac:chgData name="DANIEL ARMANDO SALAZAR ALEMAN" userId="0131d2eb-9267-4f69-9fc7-6ece20f012b4" providerId="ADAL" clId="{121E67FF-A665-4D9B-8477-D39623CF9679}" dt="2022-11-18T07:40:29.346" v="1404"/>
          <ac:spMkLst>
            <pc:docMk/>
            <pc:sldMk cId="3212119980" sldId="302"/>
            <ac:spMk id="36" creationId="{EDE8E567-81D2-B263-B992-2F6473C3FB15}"/>
          </ac:spMkLst>
        </pc:spChg>
        <pc:spChg chg="mod">
          <ac:chgData name="DANIEL ARMANDO SALAZAR ALEMAN" userId="0131d2eb-9267-4f69-9fc7-6ece20f012b4" providerId="ADAL" clId="{121E67FF-A665-4D9B-8477-D39623CF9679}" dt="2022-11-18T07:40:29.346" v="1404"/>
          <ac:spMkLst>
            <pc:docMk/>
            <pc:sldMk cId="3212119980" sldId="302"/>
            <ac:spMk id="37" creationId="{F3AD9251-1DC2-3876-A639-5D0E898794AF}"/>
          </ac:spMkLst>
        </pc:spChg>
        <pc:spChg chg="mod">
          <ac:chgData name="DANIEL ARMANDO SALAZAR ALEMAN" userId="0131d2eb-9267-4f69-9fc7-6ece20f012b4" providerId="ADAL" clId="{121E67FF-A665-4D9B-8477-D39623CF9679}" dt="2022-11-18T07:40:29.346" v="1404"/>
          <ac:spMkLst>
            <pc:docMk/>
            <pc:sldMk cId="3212119980" sldId="302"/>
            <ac:spMk id="38" creationId="{07FCD271-AD8D-216C-798E-D4E595833864}"/>
          </ac:spMkLst>
        </pc:spChg>
        <pc:spChg chg="mod">
          <ac:chgData name="DANIEL ARMANDO SALAZAR ALEMAN" userId="0131d2eb-9267-4f69-9fc7-6ece20f012b4" providerId="ADAL" clId="{121E67FF-A665-4D9B-8477-D39623CF9679}" dt="2022-11-18T07:40:29.346" v="1404"/>
          <ac:spMkLst>
            <pc:docMk/>
            <pc:sldMk cId="3212119980" sldId="302"/>
            <ac:spMk id="39" creationId="{BE45F966-9D93-5A1A-DFB1-6B0E5848684D}"/>
          </ac:spMkLst>
        </pc:spChg>
        <pc:grpChg chg="add del mod">
          <ac:chgData name="DANIEL ARMANDO SALAZAR ALEMAN" userId="0131d2eb-9267-4f69-9fc7-6ece20f012b4" providerId="ADAL" clId="{121E67FF-A665-4D9B-8477-D39623CF9679}" dt="2022-11-18T07:41:00.461" v="1417"/>
          <ac:grpSpMkLst>
            <pc:docMk/>
            <pc:sldMk cId="3212119980" sldId="302"/>
            <ac:grpSpMk id="19" creationId="{BAC84792-93AA-EA13-4606-CBC09B8735E1}"/>
          </ac:grpSpMkLst>
        </pc:grpChg>
        <pc:grpChg chg="mod">
          <ac:chgData name="DANIEL ARMANDO SALAZAR ALEMAN" userId="0131d2eb-9267-4f69-9fc7-6ece20f012b4" providerId="ADAL" clId="{121E67FF-A665-4D9B-8477-D39623CF9679}" dt="2022-11-18T07:40:29.346" v="1404"/>
          <ac:grpSpMkLst>
            <pc:docMk/>
            <pc:sldMk cId="3212119980" sldId="302"/>
            <ac:grpSpMk id="21" creationId="{ED9E5411-DAAB-DEBF-5B72-7A9916B7021B}"/>
          </ac:grpSpMkLst>
        </pc:grpChg>
        <pc:grpChg chg="add del mod">
          <ac:chgData name="DANIEL ARMANDO SALAZAR ALEMAN" userId="0131d2eb-9267-4f69-9fc7-6ece20f012b4" providerId="ADAL" clId="{121E67FF-A665-4D9B-8477-D39623CF9679}" dt="2022-11-18T07:41:00.461" v="1417"/>
          <ac:grpSpMkLst>
            <pc:docMk/>
            <pc:sldMk cId="3212119980" sldId="302"/>
            <ac:grpSpMk id="30" creationId="{7AEA1323-0FF6-BC09-15E7-D6F029E5E500}"/>
          </ac:grpSpMkLst>
        </pc:grpChg>
        <pc:picChg chg="add del mod">
          <ac:chgData name="DANIEL ARMANDO SALAZAR ALEMAN" userId="0131d2eb-9267-4f69-9fc7-6ece20f012b4" providerId="ADAL" clId="{121E67FF-A665-4D9B-8477-D39623CF9679}" dt="2022-11-18T07:39:27.530" v="1399" actId="478"/>
          <ac:picMkLst>
            <pc:docMk/>
            <pc:sldMk cId="3212119980" sldId="302"/>
            <ac:picMk id="6" creationId="{0C1524E4-183D-C2A2-CF23-106BB174D1DD}"/>
          </ac:picMkLst>
        </pc:picChg>
        <pc:picChg chg="mod">
          <ac:chgData name="DANIEL ARMANDO SALAZAR ALEMAN" userId="0131d2eb-9267-4f69-9fc7-6ece20f012b4" providerId="ADAL" clId="{121E67FF-A665-4D9B-8477-D39623CF9679}" dt="2022-11-18T07:40:29.346" v="1404"/>
          <ac:picMkLst>
            <pc:docMk/>
            <pc:sldMk cId="3212119980" sldId="302"/>
            <ac:picMk id="20" creationId="{954B602F-992B-DE1C-6DF4-071DCFFEC960}"/>
          </ac:picMkLst>
        </pc:picChg>
        <pc:picChg chg="mod">
          <ac:chgData name="DANIEL ARMANDO SALAZAR ALEMAN" userId="0131d2eb-9267-4f69-9fc7-6ece20f012b4" providerId="ADAL" clId="{121E67FF-A665-4D9B-8477-D39623CF9679}" dt="2022-11-18T07:40:29.346" v="1404"/>
          <ac:picMkLst>
            <pc:docMk/>
            <pc:sldMk cId="3212119980" sldId="302"/>
            <ac:picMk id="31" creationId="{7826F274-1896-CF48-8F12-B4CFA5E779A4}"/>
          </ac:picMkLst>
        </pc:picChg>
        <pc:picChg chg="add del mod">
          <ac:chgData name="DANIEL ARMANDO SALAZAR ALEMAN" userId="0131d2eb-9267-4f69-9fc7-6ece20f012b4" providerId="ADAL" clId="{121E67FF-A665-4D9B-8477-D39623CF9679}" dt="2022-11-18T07:43:51.022" v="1448" actId="478"/>
          <ac:picMkLst>
            <pc:docMk/>
            <pc:sldMk cId="3212119980" sldId="302"/>
            <ac:picMk id="41" creationId="{EAA3F6BF-EC8A-F759-EA20-6AC4BE0C8D0F}"/>
          </ac:picMkLst>
        </pc:picChg>
        <pc:picChg chg="add mod">
          <ac:chgData name="DANIEL ARMANDO SALAZAR ALEMAN" userId="0131d2eb-9267-4f69-9fc7-6ece20f012b4" providerId="ADAL" clId="{121E67FF-A665-4D9B-8477-D39623CF9679}" dt="2022-11-18T07:44:22.834" v="1471" actId="1037"/>
          <ac:picMkLst>
            <pc:docMk/>
            <pc:sldMk cId="3212119980" sldId="302"/>
            <ac:picMk id="43" creationId="{69CB4618-2F26-5E28-7CD9-B83B389CFF06}"/>
          </ac:picMkLst>
        </pc:picChg>
        <pc:picChg chg="add mod">
          <ac:chgData name="DANIEL ARMANDO SALAZAR ALEMAN" userId="0131d2eb-9267-4f69-9fc7-6ece20f012b4" providerId="ADAL" clId="{121E67FF-A665-4D9B-8477-D39623CF9679}" dt="2022-11-18T07:44:22.201" v="1469" actId="1038"/>
          <ac:picMkLst>
            <pc:docMk/>
            <pc:sldMk cId="3212119980" sldId="302"/>
            <ac:picMk id="45" creationId="{3D56BAA6-6436-BA6C-E0C0-41AE4A22E813}"/>
          </ac:picMkLst>
        </pc:picChg>
      </pc:sldChg>
      <pc:sldChg chg="addSp delSp modSp add mod">
        <pc:chgData name="DANIEL ARMANDO SALAZAR ALEMAN" userId="0131d2eb-9267-4f69-9fc7-6ece20f012b4" providerId="ADAL" clId="{121E67FF-A665-4D9B-8477-D39623CF9679}" dt="2022-11-23T17:38:11.997" v="7079" actId="6549"/>
        <pc:sldMkLst>
          <pc:docMk/>
          <pc:sldMk cId="1182205596" sldId="303"/>
        </pc:sldMkLst>
        <pc:spChg chg="mod">
          <ac:chgData name="DANIEL ARMANDO SALAZAR ALEMAN" userId="0131d2eb-9267-4f69-9fc7-6ece20f012b4" providerId="ADAL" clId="{121E67FF-A665-4D9B-8477-D39623CF9679}" dt="2022-11-18T14:47:07.534" v="3837" actId="20577"/>
          <ac:spMkLst>
            <pc:docMk/>
            <pc:sldMk cId="1182205596" sldId="303"/>
            <ac:spMk id="2" creationId="{5F9FE6E3-87D2-4709-833C-BDAA3443E854}"/>
          </ac:spMkLst>
        </pc:spChg>
        <pc:spChg chg="mod">
          <ac:chgData name="DANIEL ARMANDO SALAZAR ALEMAN" userId="0131d2eb-9267-4f69-9fc7-6ece20f012b4" providerId="ADAL" clId="{121E67FF-A665-4D9B-8477-D39623CF9679}" dt="2022-11-23T17:38:11.997" v="7079" actId="6549"/>
          <ac:spMkLst>
            <pc:docMk/>
            <pc:sldMk cId="1182205596" sldId="303"/>
            <ac:spMk id="3" creationId="{EB85F178-C1AE-43ED-8539-4162A80C02B7}"/>
          </ac:spMkLst>
        </pc:spChg>
        <pc:spChg chg="mod">
          <ac:chgData name="DANIEL ARMANDO SALAZAR ALEMAN" userId="0131d2eb-9267-4f69-9fc7-6ece20f012b4" providerId="ADAL" clId="{121E67FF-A665-4D9B-8477-D39623CF9679}" dt="2022-11-18T14:44:21.952" v="3677"/>
          <ac:spMkLst>
            <pc:docMk/>
            <pc:sldMk cId="1182205596" sldId="303"/>
            <ac:spMk id="7" creationId="{F196D562-0E65-760B-B8C2-36EDFF05F03F}"/>
          </ac:spMkLst>
        </pc:spChg>
        <pc:spChg chg="mod">
          <ac:chgData name="DANIEL ARMANDO SALAZAR ALEMAN" userId="0131d2eb-9267-4f69-9fc7-6ece20f012b4" providerId="ADAL" clId="{121E67FF-A665-4D9B-8477-D39623CF9679}" dt="2022-11-18T14:42:46.370" v="3525" actId="114"/>
          <ac:spMkLst>
            <pc:docMk/>
            <pc:sldMk cId="1182205596" sldId="303"/>
            <ac:spMk id="9" creationId="{87CA621C-0664-4CFF-9E35-7AF55EFE1430}"/>
          </ac:spMkLst>
        </pc:spChg>
        <pc:grpChg chg="add del mod">
          <ac:chgData name="DANIEL ARMANDO SALAZAR ALEMAN" userId="0131d2eb-9267-4f69-9fc7-6ece20f012b4" providerId="ADAL" clId="{121E67FF-A665-4D9B-8477-D39623CF9679}" dt="2022-11-18T14:44:24.407" v="3678"/>
          <ac:grpSpMkLst>
            <pc:docMk/>
            <pc:sldMk cId="1182205596" sldId="303"/>
            <ac:grpSpMk id="5" creationId="{31F2D256-3F86-ED4E-B10E-E14C8A084A5F}"/>
          </ac:grpSpMkLst>
        </pc:grpChg>
        <pc:graphicFrameChg chg="mod">
          <ac:chgData name="DANIEL ARMANDO SALAZAR ALEMAN" userId="0131d2eb-9267-4f69-9fc7-6ece20f012b4" providerId="ADAL" clId="{121E67FF-A665-4D9B-8477-D39623CF9679}" dt="2022-11-18T14:44:21.952" v="3677"/>
          <ac:graphicFrameMkLst>
            <pc:docMk/>
            <pc:sldMk cId="1182205596" sldId="303"/>
            <ac:graphicFrameMk id="6" creationId="{5EA4AE7A-0941-13D9-150C-EC9DFE7ACC7E}"/>
          </ac:graphicFrameMkLst>
        </pc:graphicFrameChg>
        <pc:picChg chg="add mod">
          <ac:chgData name="DANIEL ARMANDO SALAZAR ALEMAN" userId="0131d2eb-9267-4f69-9fc7-6ece20f012b4" providerId="ADAL" clId="{121E67FF-A665-4D9B-8477-D39623CF9679}" dt="2022-11-18T14:46:28.709" v="3821" actId="1076"/>
          <ac:picMkLst>
            <pc:docMk/>
            <pc:sldMk cId="1182205596" sldId="303"/>
            <ac:picMk id="8" creationId="{3DC5B91B-EC13-5428-C578-B53AF1102416}"/>
          </ac:picMkLst>
        </pc:picChg>
      </pc:sldChg>
      <pc:sldChg chg="add del">
        <pc:chgData name="DANIEL ARMANDO SALAZAR ALEMAN" userId="0131d2eb-9267-4f69-9fc7-6ece20f012b4" providerId="ADAL" clId="{121E67FF-A665-4D9B-8477-D39623CF9679}" dt="2022-11-18T07:36:19.472" v="1295" actId="47"/>
        <pc:sldMkLst>
          <pc:docMk/>
          <pc:sldMk cId="2203709146" sldId="304"/>
        </pc:sldMkLst>
      </pc:sldChg>
      <pc:sldChg chg="addSp delSp modSp add mod">
        <pc:chgData name="DANIEL ARMANDO SALAZAR ALEMAN" userId="0131d2eb-9267-4f69-9fc7-6ece20f012b4" providerId="ADAL" clId="{121E67FF-A665-4D9B-8477-D39623CF9679}" dt="2022-11-23T08:26:57.759" v="6014" actId="20577"/>
        <pc:sldMkLst>
          <pc:docMk/>
          <pc:sldMk cId="4215708280" sldId="305"/>
        </pc:sldMkLst>
        <pc:spChg chg="mod">
          <ac:chgData name="DANIEL ARMANDO SALAZAR ALEMAN" userId="0131d2eb-9267-4f69-9fc7-6ece20f012b4" providerId="ADAL" clId="{121E67FF-A665-4D9B-8477-D39623CF9679}" dt="2022-11-23T08:26:11.198" v="5985" actId="20577"/>
          <ac:spMkLst>
            <pc:docMk/>
            <pc:sldMk cId="4215708280" sldId="305"/>
            <ac:spMk id="2" creationId="{5F9FE6E3-87D2-4709-833C-BDAA3443E854}"/>
          </ac:spMkLst>
        </pc:spChg>
        <pc:spChg chg="mod">
          <ac:chgData name="DANIEL ARMANDO SALAZAR ALEMAN" userId="0131d2eb-9267-4f69-9fc7-6ece20f012b4" providerId="ADAL" clId="{121E67FF-A665-4D9B-8477-D39623CF9679}" dt="2022-11-23T08:26:57.759" v="6014" actId="20577"/>
          <ac:spMkLst>
            <pc:docMk/>
            <pc:sldMk cId="4215708280" sldId="305"/>
            <ac:spMk id="3" creationId="{EB85F178-C1AE-43ED-8539-4162A80C02B7}"/>
          </ac:spMkLst>
        </pc:spChg>
        <pc:spChg chg="add del mod">
          <ac:chgData name="DANIEL ARMANDO SALAZAR ALEMAN" userId="0131d2eb-9267-4f69-9fc7-6ece20f012b4" providerId="ADAL" clId="{121E67FF-A665-4D9B-8477-D39623CF9679}" dt="2022-11-23T08:26:20.629" v="5986" actId="478"/>
          <ac:spMkLst>
            <pc:docMk/>
            <pc:sldMk cId="4215708280" sldId="305"/>
            <ac:spMk id="7" creationId="{BDC9EE83-E93D-7C25-7B0A-DC62A00C51F9}"/>
          </ac:spMkLst>
        </pc:spChg>
        <pc:spChg chg="mod">
          <ac:chgData name="DANIEL ARMANDO SALAZAR ALEMAN" userId="0131d2eb-9267-4f69-9fc7-6ece20f012b4" providerId="ADAL" clId="{121E67FF-A665-4D9B-8477-D39623CF9679}" dt="2022-11-18T14:11:13.229" v="3031" actId="20577"/>
          <ac:spMkLst>
            <pc:docMk/>
            <pc:sldMk cId="4215708280" sldId="305"/>
            <ac:spMk id="9" creationId="{87CA621C-0664-4CFF-9E35-7AF55EFE1430}"/>
          </ac:spMkLst>
        </pc:spChg>
        <pc:graphicFrameChg chg="add del mod">
          <ac:chgData name="DANIEL ARMANDO SALAZAR ALEMAN" userId="0131d2eb-9267-4f69-9fc7-6ece20f012b4" providerId="ADAL" clId="{121E67FF-A665-4D9B-8477-D39623CF9679}" dt="2022-11-18T13:59:01.990" v="2429"/>
          <ac:graphicFrameMkLst>
            <pc:docMk/>
            <pc:sldMk cId="4215708280" sldId="305"/>
            <ac:graphicFrameMk id="5" creationId="{A39A28EA-B0B2-3B82-5353-CCB6E4034159}"/>
          </ac:graphicFrameMkLst>
        </pc:graphicFrameChg>
        <pc:picChg chg="add del mod">
          <ac:chgData name="DANIEL ARMANDO SALAZAR ALEMAN" userId="0131d2eb-9267-4f69-9fc7-6ece20f012b4" providerId="ADAL" clId="{121E67FF-A665-4D9B-8477-D39623CF9679}" dt="2022-11-18T14:08:27.105" v="2899" actId="478"/>
          <ac:picMkLst>
            <pc:docMk/>
            <pc:sldMk cId="4215708280" sldId="305"/>
            <ac:picMk id="6" creationId="{C99F08C7-DEA3-3955-0C1F-3ACC377500E4}"/>
          </ac:picMkLst>
        </pc:picChg>
      </pc:sldChg>
      <pc:sldChg chg="modSp add mod ord">
        <pc:chgData name="DANIEL ARMANDO SALAZAR ALEMAN" userId="0131d2eb-9267-4f69-9fc7-6ece20f012b4" providerId="ADAL" clId="{121E67FF-A665-4D9B-8477-D39623CF9679}" dt="2022-11-23T07:56:52.406" v="5836" actId="206"/>
        <pc:sldMkLst>
          <pc:docMk/>
          <pc:sldMk cId="283240844" sldId="306"/>
        </pc:sldMkLst>
        <pc:spChg chg="mod">
          <ac:chgData name="DANIEL ARMANDO SALAZAR ALEMAN" userId="0131d2eb-9267-4f69-9fc7-6ece20f012b4" providerId="ADAL" clId="{121E67FF-A665-4D9B-8477-D39623CF9679}" dt="2022-11-18T07:51:13.358" v="1502" actId="20577"/>
          <ac:spMkLst>
            <pc:docMk/>
            <pc:sldMk cId="283240844" sldId="306"/>
            <ac:spMk id="3" creationId="{EB85F178-C1AE-43ED-8539-4162A80C02B7}"/>
          </ac:spMkLst>
        </pc:spChg>
        <pc:spChg chg="mod">
          <ac:chgData name="DANIEL ARMANDO SALAZAR ALEMAN" userId="0131d2eb-9267-4f69-9fc7-6ece20f012b4" providerId="ADAL" clId="{121E67FF-A665-4D9B-8477-D39623CF9679}" dt="2022-11-18T07:39:17.259" v="1396" actId="1076"/>
          <ac:spMkLst>
            <pc:docMk/>
            <pc:sldMk cId="283240844" sldId="306"/>
            <ac:spMk id="10" creationId="{415BAE78-6EEB-A191-7C92-96A3B2E0ECE9}"/>
          </ac:spMkLst>
        </pc:spChg>
        <pc:spChg chg="mod">
          <ac:chgData name="DANIEL ARMANDO SALAZAR ALEMAN" userId="0131d2eb-9267-4f69-9fc7-6ece20f012b4" providerId="ADAL" clId="{121E67FF-A665-4D9B-8477-D39623CF9679}" dt="2022-11-23T07:56:52.406" v="5836" actId="206"/>
          <ac:spMkLst>
            <pc:docMk/>
            <pc:sldMk cId="283240844" sldId="306"/>
            <ac:spMk id="11" creationId="{8ED6FED8-01EF-F565-864C-5D8F4C7EABF0}"/>
          </ac:spMkLst>
        </pc:spChg>
        <pc:spChg chg="mod">
          <ac:chgData name="DANIEL ARMANDO SALAZAR ALEMAN" userId="0131d2eb-9267-4f69-9fc7-6ece20f012b4" providerId="ADAL" clId="{121E67FF-A665-4D9B-8477-D39623CF9679}" dt="2022-11-18T07:39:17.259" v="1396" actId="1076"/>
          <ac:spMkLst>
            <pc:docMk/>
            <pc:sldMk cId="283240844" sldId="306"/>
            <ac:spMk id="13" creationId="{11ED2AA8-13C6-2FE5-B3E8-140C655B9985}"/>
          </ac:spMkLst>
        </pc:spChg>
        <pc:spChg chg="mod">
          <ac:chgData name="DANIEL ARMANDO SALAZAR ALEMAN" userId="0131d2eb-9267-4f69-9fc7-6ece20f012b4" providerId="ADAL" clId="{121E67FF-A665-4D9B-8477-D39623CF9679}" dt="2022-11-18T07:39:17.259" v="1396" actId="1076"/>
          <ac:spMkLst>
            <pc:docMk/>
            <pc:sldMk cId="283240844" sldId="306"/>
            <ac:spMk id="14" creationId="{87458CF2-CD3E-2DB9-07D9-B889EBF87C47}"/>
          </ac:spMkLst>
        </pc:spChg>
        <pc:picChg chg="mod">
          <ac:chgData name="DANIEL ARMANDO SALAZAR ALEMAN" userId="0131d2eb-9267-4f69-9fc7-6ece20f012b4" providerId="ADAL" clId="{121E67FF-A665-4D9B-8477-D39623CF9679}" dt="2022-11-18T07:39:17.259" v="1396" actId="1076"/>
          <ac:picMkLst>
            <pc:docMk/>
            <pc:sldMk cId="283240844" sldId="306"/>
            <ac:picMk id="6" creationId="{0C1524E4-183D-C2A2-CF23-106BB174D1DD}"/>
          </ac:picMkLst>
        </pc:picChg>
      </pc:sldChg>
      <pc:sldChg chg="delSp add del mod delAnim">
        <pc:chgData name="DANIEL ARMANDO SALAZAR ALEMAN" userId="0131d2eb-9267-4f69-9fc7-6ece20f012b4" providerId="ADAL" clId="{121E67FF-A665-4D9B-8477-D39623CF9679}" dt="2022-11-18T07:38:56.305" v="1379" actId="47"/>
        <pc:sldMkLst>
          <pc:docMk/>
          <pc:sldMk cId="3925066714" sldId="306"/>
        </pc:sldMkLst>
        <pc:spChg chg="del">
          <ac:chgData name="DANIEL ARMANDO SALAZAR ALEMAN" userId="0131d2eb-9267-4f69-9fc7-6ece20f012b4" providerId="ADAL" clId="{121E67FF-A665-4D9B-8477-D39623CF9679}" dt="2022-11-18T07:36:24.728" v="1296" actId="478"/>
          <ac:spMkLst>
            <pc:docMk/>
            <pc:sldMk cId="3925066714" sldId="306"/>
            <ac:spMk id="10" creationId="{415BAE78-6EEB-A191-7C92-96A3B2E0ECE9}"/>
          </ac:spMkLst>
        </pc:spChg>
        <pc:spChg chg="del">
          <ac:chgData name="DANIEL ARMANDO SALAZAR ALEMAN" userId="0131d2eb-9267-4f69-9fc7-6ece20f012b4" providerId="ADAL" clId="{121E67FF-A665-4D9B-8477-D39623CF9679}" dt="2022-11-18T07:36:24.728" v="1296" actId="478"/>
          <ac:spMkLst>
            <pc:docMk/>
            <pc:sldMk cId="3925066714" sldId="306"/>
            <ac:spMk id="11" creationId="{8ED6FED8-01EF-F565-864C-5D8F4C7EABF0}"/>
          </ac:spMkLst>
        </pc:spChg>
        <pc:spChg chg="del">
          <ac:chgData name="DANIEL ARMANDO SALAZAR ALEMAN" userId="0131d2eb-9267-4f69-9fc7-6ece20f012b4" providerId="ADAL" clId="{121E67FF-A665-4D9B-8477-D39623CF9679}" dt="2022-11-18T07:36:24.728" v="1296" actId="478"/>
          <ac:spMkLst>
            <pc:docMk/>
            <pc:sldMk cId="3925066714" sldId="306"/>
            <ac:spMk id="13" creationId="{11ED2AA8-13C6-2FE5-B3E8-140C655B9985}"/>
          </ac:spMkLst>
        </pc:spChg>
        <pc:spChg chg="del">
          <ac:chgData name="DANIEL ARMANDO SALAZAR ALEMAN" userId="0131d2eb-9267-4f69-9fc7-6ece20f012b4" providerId="ADAL" clId="{121E67FF-A665-4D9B-8477-D39623CF9679}" dt="2022-11-18T07:36:24.728" v="1296" actId="478"/>
          <ac:spMkLst>
            <pc:docMk/>
            <pc:sldMk cId="3925066714" sldId="306"/>
            <ac:spMk id="14" creationId="{87458CF2-CD3E-2DB9-07D9-B889EBF87C47}"/>
          </ac:spMkLst>
        </pc:spChg>
        <pc:picChg chg="del">
          <ac:chgData name="DANIEL ARMANDO SALAZAR ALEMAN" userId="0131d2eb-9267-4f69-9fc7-6ece20f012b4" providerId="ADAL" clId="{121E67FF-A665-4D9B-8477-D39623CF9679}" dt="2022-11-18T07:36:24.728" v="1296" actId="478"/>
          <ac:picMkLst>
            <pc:docMk/>
            <pc:sldMk cId="3925066714" sldId="306"/>
            <ac:picMk id="6" creationId="{0C1524E4-183D-C2A2-CF23-106BB174D1DD}"/>
          </ac:picMkLst>
        </pc:picChg>
      </pc:sldChg>
      <pc:sldChg chg="addSp delSp modSp add mod setBg">
        <pc:chgData name="DANIEL ARMANDO SALAZAR ALEMAN" userId="0131d2eb-9267-4f69-9fc7-6ece20f012b4" providerId="ADAL" clId="{121E67FF-A665-4D9B-8477-D39623CF9679}" dt="2022-11-18T14:19:39.209" v="3133" actId="20577"/>
        <pc:sldMkLst>
          <pc:docMk/>
          <pc:sldMk cId="482109118" sldId="307"/>
        </pc:sldMkLst>
        <pc:spChg chg="mod">
          <ac:chgData name="DANIEL ARMANDO SALAZAR ALEMAN" userId="0131d2eb-9267-4f69-9fc7-6ece20f012b4" providerId="ADAL" clId="{121E67FF-A665-4D9B-8477-D39623CF9679}" dt="2022-11-18T14:19:39.209" v="3133" actId="20577"/>
          <ac:spMkLst>
            <pc:docMk/>
            <pc:sldMk cId="482109118" sldId="307"/>
            <ac:spMk id="2" creationId="{5F9FE6E3-87D2-4709-833C-BDAA3443E854}"/>
          </ac:spMkLst>
        </pc:spChg>
        <pc:spChg chg="del">
          <ac:chgData name="DANIEL ARMANDO SALAZAR ALEMAN" userId="0131d2eb-9267-4f69-9fc7-6ece20f012b4" providerId="ADAL" clId="{121E67FF-A665-4D9B-8477-D39623CF9679}" dt="2022-11-18T14:18:54.938" v="3120" actId="478"/>
          <ac:spMkLst>
            <pc:docMk/>
            <pc:sldMk cId="482109118" sldId="307"/>
            <ac:spMk id="3" creationId="{EB85F178-C1AE-43ED-8539-4162A80C02B7}"/>
          </ac:spMkLst>
        </pc:spChg>
        <pc:spChg chg="del">
          <ac:chgData name="DANIEL ARMANDO SALAZAR ALEMAN" userId="0131d2eb-9267-4f69-9fc7-6ece20f012b4" providerId="ADAL" clId="{121E67FF-A665-4D9B-8477-D39623CF9679}" dt="2022-11-18T14:18:59.372" v="3122" actId="478"/>
          <ac:spMkLst>
            <pc:docMk/>
            <pc:sldMk cId="482109118" sldId="307"/>
            <ac:spMk id="4" creationId="{11A2FC4F-B286-4AA2-B328-F4E901D4D37D}"/>
          </ac:spMkLst>
        </pc:spChg>
        <pc:spChg chg="add">
          <ac:chgData name="DANIEL ARMANDO SALAZAR ALEMAN" userId="0131d2eb-9267-4f69-9fc7-6ece20f012b4" providerId="ADAL" clId="{121E67FF-A665-4D9B-8477-D39623CF9679}" dt="2022-11-18T14:19:19.511" v="3124" actId="26606"/>
          <ac:spMkLst>
            <pc:docMk/>
            <pc:sldMk cId="482109118" sldId="307"/>
            <ac:spMk id="5" creationId="{192416F2-BC84-4D7C-80C6-6296C10C3819}"/>
          </ac:spMkLst>
        </pc:spChg>
        <pc:spChg chg="add del mod">
          <ac:chgData name="DANIEL ARMANDO SALAZAR ALEMAN" userId="0131d2eb-9267-4f69-9fc7-6ece20f012b4" providerId="ADAL" clId="{121E67FF-A665-4D9B-8477-D39623CF9679}" dt="2022-11-18T14:19:00.715" v="3123" actId="478"/>
          <ac:spMkLst>
            <pc:docMk/>
            <pc:sldMk cId="482109118" sldId="307"/>
            <ac:spMk id="6" creationId="{6D51DD15-B049-D629-4B06-3CBEE59ED6B1}"/>
          </ac:spMkLst>
        </pc:spChg>
        <pc:spChg chg="add">
          <ac:chgData name="DANIEL ARMANDO SALAZAR ALEMAN" userId="0131d2eb-9267-4f69-9fc7-6ece20f012b4" providerId="ADAL" clId="{121E67FF-A665-4D9B-8477-D39623CF9679}" dt="2022-11-18T14:19:19.511" v="3124" actId="26606"/>
          <ac:spMkLst>
            <pc:docMk/>
            <pc:sldMk cId="482109118" sldId="307"/>
            <ac:spMk id="7" creationId="{5FB946D7-1CA4-446E-8795-007CACFDEB88}"/>
          </ac:spMkLst>
        </pc:spChg>
        <pc:spChg chg="del">
          <ac:chgData name="DANIEL ARMANDO SALAZAR ALEMAN" userId="0131d2eb-9267-4f69-9fc7-6ece20f012b4" providerId="ADAL" clId="{121E67FF-A665-4D9B-8477-D39623CF9679}" dt="2022-11-18T14:18:57.503" v="3121" actId="478"/>
          <ac:spMkLst>
            <pc:docMk/>
            <pc:sldMk cId="482109118" sldId="307"/>
            <ac:spMk id="9" creationId="{87CA621C-0664-4CFF-9E35-7AF55EFE1430}"/>
          </ac:spMkLst>
        </pc:spChg>
        <pc:cxnChg chg="add">
          <ac:chgData name="DANIEL ARMANDO SALAZAR ALEMAN" userId="0131d2eb-9267-4f69-9fc7-6ece20f012b4" providerId="ADAL" clId="{121E67FF-A665-4D9B-8477-D39623CF9679}" dt="2022-11-18T14:19:19.511" v="3124" actId="26606"/>
          <ac:cxnSpMkLst>
            <pc:docMk/>
            <pc:sldMk cId="482109118" sldId="307"/>
            <ac:cxnSpMk id="11" creationId="{2330623A-AB89-4E04-AC9A-2BAFBF85AE3A}"/>
          </ac:cxnSpMkLst>
        </pc:cxnChg>
      </pc:sldChg>
      <pc:sldChg chg="addSp delSp modSp add mod ord modAnim">
        <pc:chgData name="DANIEL ARMANDO SALAZAR ALEMAN" userId="0131d2eb-9267-4f69-9fc7-6ece20f012b4" providerId="ADAL" clId="{121E67FF-A665-4D9B-8477-D39623CF9679}" dt="2022-11-18T08:45:20.278" v="2242" actId="1038"/>
        <pc:sldMkLst>
          <pc:docMk/>
          <pc:sldMk cId="633792194" sldId="308"/>
        </pc:sldMkLst>
        <pc:spChg chg="mod">
          <ac:chgData name="DANIEL ARMANDO SALAZAR ALEMAN" userId="0131d2eb-9267-4f69-9fc7-6ece20f012b4" providerId="ADAL" clId="{121E67FF-A665-4D9B-8477-D39623CF9679}" dt="2022-11-18T07:56:14.546" v="1553" actId="20577"/>
          <ac:spMkLst>
            <pc:docMk/>
            <pc:sldMk cId="633792194" sldId="308"/>
            <ac:spMk id="2" creationId="{5F9FE6E3-87D2-4709-833C-BDAA3443E854}"/>
          </ac:spMkLst>
        </pc:spChg>
        <pc:spChg chg="mod">
          <ac:chgData name="DANIEL ARMANDO SALAZAR ALEMAN" userId="0131d2eb-9267-4f69-9fc7-6ece20f012b4" providerId="ADAL" clId="{121E67FF-A665-4D9B-8477-D39623CF9679}" dt="2022-11-18T08:43:15.939" v="2223" actId="207"/>
          <ac:spMkLst>
            <pc:docMk/>
            <pc:sldMk cId="633792194" sldId="308"/>
            <ac:spMk id="3" creationId="{EB85F178-C1AE-43ED-8539-4162A80C02B7}"/>
          </ac:spMkLst>
        </pc:spChg>
        <pc:spChg chg="add del mod">
          <ac:chgData name="DANIEL ARMANDO SALAZAR ALEMAN" userId="0131d2eb-9267-4f69-9fc7-6ece20f012b4" providerId="ADAL" clId="{121E67FF-A665-4D9B-8477-D39623CF9679}" dt="2022-11-18T08:29:04.855" v="1974"/>
          <ac:spMkLst>
            <pc:docMk/>
            <pc:sldMk cId="633792194" sldId="308"/>
            <ac:spMk id="8" creationId="{8DED55BE-241F-A866-6CE3-986CD0542CE2}"/>
          </ac:spMkLst>
        </pc:spChg>
        <pc:spChg chg="mod">
          <ac:chgData name="DANIEL ARMANDO SALAZAR ALEMAN" userId="0131d2eb-9267-4f69-9fc7-6ece20f012b4" providerId="ADAL" clId="{121E67FF-A665-4D9B-8477-D39623CF9679}" dt="2022-11-18T07:56:00.991" v="1519" actId="20577"/>
          <ac:spMkLst>
            <pc:docMk/>
            <pc:sldMk cId="633792194" sldId="308"/>
            <ac:spMk id="9" creationId="{87CA621C-0664-4CFF-9E35-7AF55EFE1430}"/>
          </ac:spMkLst>
        </pc:spChg>
        <pc:picChg chg="add del mod">
          <ac:chgData name="DANIEL ARMANDO SALAZAR ALEMAN" userId="0131d2eb-9267-4f69-9fc7-6ece20f012b4" providerId="ADAL" clId="{121E67FF-A665-4D9B-8477-D39623CF9679}" dt="2022-11-18T08:01:38.718" v="1781"/>
          <ac:picMkLst>
            <pc:docMk/>
            <pc:sldMk cId="633792194" sldId="308"/>
            <ac:picMk id="5" creationId="{DEB69A14-5CA1-2E8C-920C-EC387CA4D5AD}"/>
          </ac:picMkLst>
        </pc:picChg>
        <pc:picChg chg="add del mod">
          <ac:chgData name="DANIEL ARMANDO SALAZAR ALEMAN" userId="0131d2eb-9267-4f69-9fc7-6ece20f012b4" providerId="ADAL" clId="{121E67FF-A665-4D9B-8477-D39623CF9679}" dt="2022-11-18T08:02:11.647" v="1789"/>
          <ac:picMkLst>
            <pc:docMk/>
            <pc:sldMk cId="633792194" sldId="308"/>
            <ac:picMk id="6" creationId="{765EE48C-B2E6-AFB1-CE82-B475FF28A2A0}"/>
          </ac:picMkLst>
        </pc:picChg>
        <pc:picChg chg="add mod ord">
          <ac:chgData name="DANIEL ARMANDO SALAZAR ALEMAN" userId="0131d2eb-9267-4f69-9fc7-6ece20f012b4" providerId="ADAL" clId="{121E67FF-A665-4D9B-8477-D39623CF9679}" dt="2022-11-18T08:05:19.827" v="1871" actId="1076"/>
          <ac:picMkLst>
            <pc:docMk/>
            <pc:sldMk cId="633792194" sldId="308"/>
            <ac:picMk id="7" creationId="{98621550-D058-566E-AF26-F29DE58CB702}"/>
          </ac:picMkLst>
        </pc:picChg>
        <pc:picChg chg="del">
          <ac:chgData name="DANIEL ARMANDO SALAZAR ALEMAN" userId="0131d2eb-9267-4f69-9fc7-6ece20f012b4" providerId="ADAL" clId="{121E67FF-A665-4D9B-8477-D39623CF9679}" dt="2022-11-18T07:56:23.007" v="1554" actId="478"/>
          <ac:picMkLst>
            <pc:docMk/>
            <pc:sldMk cId="633792194" sldId="308"/>
            <ac:picMk id="10" creationId="{7590E099-FBDC-F7B2-5E37-7A3BDA09F01D}"/>
          </ac:picMkLst>
        </pc:picChg>
        <pc:cxnChg chg="add mod">
          <ac:chgData name="DANIEL ARMANDO SALAZAR ALEMAN" userId="0131d2eb-9267-4f69-9fc7-6ece20f012b4" providerId="ADAL" clId="{121E67FF-A665-4D9B-8477-D39623CF9679}" dt="2022-11-18T08:45:20.278" v="2242" actId="1038"/>
          <ac:cxnSpMkLst>
            <pc:docMk/>
            <pc:sldMk cId="633792194" sldId="308"/>
            <ac:cxnSpMk id="11" creationId="{34649210-D883-8178-BEAE-847A852642ED}"/>
          </ac:cxnSpMkLst>
        </pc:cxnChg>
        <pc:cxnChg chg="add mod">
          <ac:chgData name="DANIEL ARMANDO SALAZAR ALEMAN" userId="0131d2eb-9267-4f69-9fc7-6ece20f012b4" providerId="ADAL" clId="{121E67FF-A665-4D9B-8477-D39623CF9679}" dt="2022-11-18T08:40:34.773" v="2203" actId="208"/>
          <ac:cxnSpMkLst>
            <pc:docMk/>
            <pc:sldMk cId="633792194" sldId="308"/>
            <ac:cxnSpMk id="14" creationId="{5AE6A909-0001-8496-9A3F-BFD4D8FEC1E9}"/>
          </ac:cxnSpMkLst>
        </pc:cxnChg>
        <pc:cxnChg chg="add mod">
          <ac:chgData name="DANIEL ARMANDO SALAZAR ALEMAN" userId="0131d2eb-9267-4f69-9fc7-6ece20f012b4" providerId="ADAL" clId="{121E67FF-A665-4D9B-8477-D39623CF9679}" dt="2022-11-18T08:41:49.540" v="2218" actId="1037"/>
          <ac:cxnSpMkLst>
            <pc:docMk/>
            <pc:sldMk cId="633792194" sldId="308"/>
            <ac:cxnSpMk id="15" creationId="{F44E1985-C040-4576-05AB-50D4A26FE39C}"/>
          </ac:cxnSpMkLst>
        </pc:cxnChg>
      </pc:sldChg>
      <pc:sldChg chg="addSp delSp modSp add del mod ord setBg setClrOvrMap">
        <pc:chgData name="DANIEL ARMANDO SALAZAR ALEMAN" userId="0131d2eb-9267-4f69-9fc7-6ece20f012b4" providerId="ADAL" clId="{121E67FF-A665-4D9B-8477-D39623CF9679}" dt="2022-11-18T08:39:32.997" v="2193" actId="47"/>
        <pc:sldMkLst>
          <pc:docMk/>
          <pc:sldMk cId="2976123350" sldId="309"/>
        </pc:sldMkLst>
        <pc:spChg chg="mod ord">
          <ac:chgData name="DANIEL ARMANDO SALAZAR ALEMAN" userId="0131d2eb-9267-4f69-9fc7-6ece20f012b4" providerId="ADAL" clId="{121E67FF-A665-4D9B-8477-D39623CF9679}" dt="2022-11-18T08:07:55.015" v="1919" actId="26606"/>
          <ac:spMkLst>
            <pc:docMk/>
            <pc:sldMk cId="2976123350" sldId="309"/>
            <ac:spMk id="4" creationId="{11A2FC4F-B286-4AA2-B328-F4E901D4D37D}"/>
          </ac:spMkLst>
        </pc:spChg>
        <pc:spChg chg="mod ord">
          <ac:chgData name="DANIEL ARMANDO SALAZAR ALEMAN" userId="0131d2eb-9267-4f69-9fc7-6ece20f012b4" providerId="ADAL" clId="{121E67FF-A665-4D9B-8477-D39623CF9679}" dt="2022-11-18T08:07:55.015" v="1919" actId="26606"/>
          <ac:spMkLst>
            <pc:docMk/>
            <pc:sldMk cId="2976123350" sldId="309"/>
            <ac:spMk id="9" creationId="{87CA621C-0664-4CFF-9E35-7AF55EFE1430}"/>
          </ac:spMkLst>
        </pc:spChg>
        <pc:spChg chg="add mod">
          <ac:chgData name="DANIEL ARMANDO SALAZAR ALEMAN" userId="0131d2eb-9267-4f69-9fc7-6ece20f012b4" providerId="ADAL" clId="{121E67FF-A665-4D9B-8477-D39623CF9679}" dt="2022-11-18T08:27:04.328" v="1957" actId="20577"/>
          <ac:spMkLst>
            <pc:docMk/>
            <pc:sldMk cId="2976123350" sldId="309"/>
            <ac:spMk id="10" creationId="{DFABF47B-C442-BD92-4850-C19C01FC363F}"/>
          </ac:spMkLst>
        </pc:spChg>
        <pc:spChg chg="add del">
          <ac:chgData name="DANIEL ARMANDO SALAZAR ALEMAN" userId="0131d2eb-9267-4f69-9fc7-6ece20f012b4" providerId="ADAL" clId="{121E67FF-A665-4D9B-8477-D39623CF9679}" dt="2022-11-18T08:07:46.328" v="1908" actId="26606"/>
          <ac:spMkLst>
            <pc:docMk/>
            <pc:sldMk cId="2976123350" sldId="309"/>
            <ac:spMk id="14" creationId="{131BAD53-4E89-4F62-BBB7-26359763ED39}"/>
          </ac:spMkLst>
        </pc:spChg>
        <pc:spChg chg="add del">
          <ac:chgData name="DANIEL ARMANDO SALAZAR ALEMAN" userId="0131d2eb-9267-4f69-9fc7-6ece20f012b4" providerId="ADAL" clId="{121E67FF-A665-4D9B-8477-D39623CF9679}" dt="2022-11-18T08:07:46.328" v="1908" actId="26606"/>
          <ac:spMkLst>
            <pc:docMk/>
            <pc:sldMk cId="2976123350" sldId="309"/>
            <ac:spMk id="16" creationId="{62756DA2-40EB-4C6F-B962-5822FFB54FB6}"/>
          </ac:spMkLst>
        </pc:spChg>
        <pc:spChg chg="add del">
          <ac:chgData name="DANIEL ARMANDO SALAZAR ALEMAN" userId="0131d2eb-9267-4f69-9fc7-6ece20f012b4" providerId="ADAL" clId="{121E67FF-A665-4D9B-8477-D39623CF9679}" dt="2022-11-18T08:07:48.260" v="1910" actId="26606"/>
          <ac:spMkLst>
            <pc:docMk/>
            <pc:sldMk cId="2976123350" sldId="309"/>
            <ac:spMk id="21" creationId="{B649E800-A5C8-49A0-A453-ED537DA3156A}"/>
          </ac:spMkLst>
        </pc:spChg>
        <pc:spChg chg="add del">
          <ac:chgData name="DANIEL ARMANDO SALAZAR ALEMAN" userId="0131d2eb-9267-4f69-9fc7-6ece20f012b4" providerId="ADAL" clId="{121E67FF-A665-4D9B-8477-D39623CF9679}" dt="2022-11-18T08:07:48.260" v="1910" actId="26606"/>
          <ac:spMkLst>
            <pc:docMk/>
            <pc:sldMk cId="2976123350" sldId="309"/>
            <ac:spMk id="22" creationId="{8BA67DD7-B75D-4A30-90A4-EEA9F64AF11B}"/>
          </ac:spMkLst>
        </pc:spChg>
        <pc:spChg chg="add del">
          <ac:chgData name="DANIEL ARMANDO SALAZAR ALEMAN" userId="0131d2eb-9267-4f69-9fc7-6ece20f012b4" providerId="ADAL" clId="{121E67FF-A665-4D9B-8477-D39623CF9679}" dt="2022-11-18T08:07:49.027" v="1912" actId="26606"/>
          <ac:spMkLst>
            <pc:docMk/>
            <pc:sldMk cId="2976123350" sldId="309"/>
            <ac:spMk id="24" creationId="{5E39A796-BE83-48B1-B33F-35C4A32AAB57}"/>
          </ac:spMkLst>
        </pc:spChg>
        <pc:spChg chg="add del">
          <ac:chgData name="DANIEL ARMANDO SALAZAR ALEMAN" userId="0131d2eb-9267-4f69-9fc7-6ece20f012b4" providerId="ADAL" clId="{121E67FF-A665-4D9B-8477-D39623CF9679}" dt="2022-11-18T08:07:49.027" v="1912" actId="26606"/>
          <ac:spMkLst>
            <pc:docMk/>
            <pc:sldMk cId="2976123350" sldId="309"/>
            <ac:spMk id="25" creationId="{72F84B47-E267-4194-8194-831DB7B5547F}"/>
          </ac:spMkLst>
        </pc:spChg>
        <pc:spChg chg="add del">
          <ac:chgData name="DANIEL ARMANDO SALAZAR ALEMAN" userId="0131d2eb-9267-4f69-9fc7-6ece20f012b4" providerId="ADAL" clId="{121E67FF-A665-4D9B-8477-D39623CF9679}" dt="2022-11-18T08:07:50.462" v="1914" actId="26606"/>
          <ac:spMkLst>
            <pc:docMk/>
            <pc:sldMk cId="2976123350" sldId="309"/>
            <ac:spMk id="27" creationId="{F2B38F72-8FC4-4001-8C67-FA6B86DEC767}"/>
          </ac:spMkLst>
        </pc:spChg>
        <pc:spChg chg="add del">
          <ac:chgData name="DANIEL ARMANDO SALAZAR ALEMAN" userId="0131d2eb-9267-4f69-9fc7-6ece20f012b4" providerId="ADAL" clId="{121E67FF-A665-4D9B-8477-D39623CF9679}" dt="2022-11-18T08:07:51.971" v="1916" actId="26606"/>
          <ac:spMkLst>
            <pc:docMk/>
            <pc:sldMk cId="2976123350" sldId="309"/>
            <ac:spMk id="29" creationId="{C232B152-3720-4D3B-97ED-45CE5483F16F}"/>
          </ac:spMkLst>
        </pc:spChg>
        <pc:spChg chg="add del">
          <ac:chgData name="DANIEL ARMANDO SALAZAR ALEMAN" userId="0131d2eb-9267-4f69-9fc7-6ece20f012b4" providerId="ADAL" clId="{121E67FF-A665-4D9B-8477-D39623CF9679}" dt="2022-11-18T08:07:51.971" v="1916" actId="26606"/>
          <ac:spMkLst>
            <pc:docMk/>
            <pc:sldMk cId="2976123350" sldId="309"/>
            <ac:spMk id="30" creationId="{11BAB570-FF10-4E96-8A3F-FA9804702B89}"/>
          </ac:spMkLst>
        </pc:spChg>
        <pc:spChg chg="add del">
          <ac:chgData name="DANIEL ARMANDO SALAZAR ALEMAN" userId="0131d2eb-9267-4f69-9fc7-6ece20f012b4" providerId="ADAL" clId="{121E67FF-A665-4D9B-8477-D39623CF9679}" dt="2022-11-18T08:07:51.971" v="1916" actId="26606"/>
          <ac:spMkLst>
            <pc:docMk/>
            <pc:sldMk cId="2976123350" sldId="309"/>
            <ac:spMk id="31" creationId="{4B9FAFB2-BEB5-4848-8018-BCAD99E2E1AA}"/>
          </ac:spMkLst>
        </pc:spChg>
        <pc:spChg chg="add del">
          <ac:chgData name="DANIEL ARMANDO SALAZAR ALEMAN" userId="0131d2eb-9267-4f69-9fc7-6ece20f012b4" providerId="ADAL" clId="{121E67FF-A665-4D9B-8477-D39623CF9679}" dt="2022-11-18T08:07:55.015" v="1919" actId="26606"/>
          <ac:spMkLst>
            <pc:docMk/>
            <pc:sldMk cId="2976123350" sldId="309"/>
            <ac:spMk id="33" creationId="{F2B38F72-8FC4-4001-8C67-FA6B86DEC767}"/>
          </ac:spMkLst>
        </pc:spChg>
        <pc:grpChg chg="add del">
          <ac:chgData name="DANIEL ARMANDO SALAZAR ALEMAN" userId="0131d2eb-9267-4f69-9fc7-6ece20f012b4" providerId="ADAL" clId="{121E67FF-A665-4D9B-8477-D39623CF9679}" dt="2022-11-18T08:07:48.260" v="1910" actId="26606"/>
          <ac:grpSpMkLst>
            <pc:docMk/>
            <pc:sldMk cId="2976123350" sldId="309"/>
            <ac:grpSpMk id="18" creationId="{E8C5FC48-0A3C-4D6D-A0D5-EEE93213DBBE}"/>
          </ac:grpSpMkLst>
        </pc:grpChg>
        <pc:picChg chg="add del mod">
          <ac:chgData name="DANIEL ARMANDO SALAZAR ALEMAN" userId="0131d2eb-9267-4f69-9fc7-6ece20f012b4" providerId="ADAL" clId="{121E67FF-A665-4D9B-8477-D39623CF9679}" dt="2022-11-18T08:07:12.867" v="1900" actId="478"/>
          <ac:picMkLst>
            <pc:docMk/>
            <pc:sldMk cId="2976123350" sldId="309"/>
            <ac:picMk id="2" creationId="{85F5B443-B4FC-60AB-D43D-CB7C176BCF14}"/>
          </ac:picMkLst>
        </pc:picChg>
        <pc:picChg chg="add del mod">
          <ac:chgData name="DANIEL ARMANDO SALAZAR ALEMAN" userId="0131d2eb-9267-4f69-9fc7-6ece20f012b4" providerId="ADAL" clId="{121E67FF-A665-4D9B-8477-D39623CF9679}" dt="2022-11-18T08:06:21.328" v="1882" actId="478"/>
          <ac:picMkLst>
            <pc:docMk/>
            <pc:sldMk cId="2976123350" sldId="309"/>
            <ac:picMk id="3" creationId="{4E21FC25-1EDE-7DB6-46EA-9645A54F35B4}"/>
          </ac:picMkLst>
        </pc:picChg>
        <pc:picChg chg="add del mod">
          <ac:chgData name="DANIEL ARMANDO SALAZAR ALEMAN" userId="0131d2eb-9267-4f69-9fc7-6ece20f012b4" providerId="ADAL" clId="{121E67FF-A665-4D9B-8477-D39623CF9679}" dt="2022-11-18T08:06:28.385" v="1886"/>
          <ac:picMkLst>
            <pc:docMk/>
            <pc:sldMk cId="2976123350" sldId="309"/>
            <ac:picMk id="5" creationId="{6EA6CE1E-5935-FC71-8AC4-CC32E328CC41}"/>
          </ac:picMkLst>
        </pc:picChg>
        <pc:picChg chg="add mod">
          <ac:chgData name="DANIEL ARMANDO SALAZAR ALEMAN" userId="0131d2eb-9267-4f69-9fc7-6ece20f012b4" providerId="ADAL" clId="{121E67FF-A665-4D9B-8477-D39623CF9679}" dt="2022-11-18T08:27:01.758" v="1952" actId="1076"/>
          <ac:picMkLst>
            <pc:docMk/>
            <pc:sldMk cId="2976123350" sldId="309"/>
            <ac:picMk id="6" creationId="{5356F819-07EF-BA3D-36D3-37CE26854478}"/>
          </ac:picMkLst>
        </pc:picChg>
        <pc:picChg chg="add del mod">
          <ac:chgData name="DANIEL ARMANDO SALAZAR ALEMAN" userId="0131d2eb-9267-4f69-9fc7-6ece20f012b4" providerId="ADAL" clId="{121E67FF-A665-4D9B-8477-D39623CF9679}" dt="2022-11-18T08:06:54.882" v="1894"/>
          <ac:picMkLst>
            <pc:docMk/>
            <pc:sldMk cId="2976123350" sldId="309"/>
            <ac:picMk id="7" creationId="{949E4484-0911-2E2D-7496-84AD1C01B912}"/>
          </ac:picMkLst>
        </pc:picChg>
        <pc:picChg chg="add del mod">
          <ac:chgData name="DANIEL ARMANDO SALAZAR ALEMAN" userId="0131d2eb-9267-4f69-9fc7-6ece20f012b4" providerId="ADAL" clId="{121E67FF-A665-4D9B-8477-D39623CF9679}" dt="2022-11-18T08:07:13.329" v="1901" actId="478"/>
          <ac:picMkLst>
            <pc:docMk/>
            <pc:sldMk cId="2976123350" sldId="309"/>
            <ac:picMk id="8" creationId="{3DB29DC7-ABA4-B7BC-8456-65E7E8D94FC8}"/>
          </ac:picMkLst>
        </pc:picChg>
        <pc:picChg chg="del">
          <ac:chgData name="DANIEL ARMANDO SALAZAR ALEMAN" userId="0131d2eb-9267-4f69-9fc7-6ece20f012b4" providerId="ADAL" clId="{121E67FF-A665-4D9B-8477-D39623CF9679}" dt="2022-11-18T08:06:05.436" v="1877" actId="478"/>
          <ac:picMkLst>
            <pc:docMk/>
            <pc:sldMk cId="2976123350" sldId="309"/>
            <ac:picMk id="43" creationId="{69CB4618-2F26-5E28-7CD9-B83B389CFF06}"/>
          </ac:picMkLst>
        </pc:picChg>
        <pc:picChg chg="del">
          <ac:chgData name="DANIEL ARMANDO SALAZAR ALEMAN" userId="0131d2eb-9267-4f69-9fc7-6ece20f012b4" providerId="ADAL" clId="{121E67FF-A665-4D9B-8477-D39623CF9679}" dt="2022-11-18T08:06:04.711" v="1876" actId="478"/>
          <ac:picMkLst>
            <pc:docMk/>
            <pc:sldMk cId="2976123350" sldId="309"/>
            <ac:picMk id="45" creationId="{3D56BAA6-6436-BA6C-E0C0-41AE4A22E813}"/>
          </ac:picMkLst>
        </pc:picChg>
      </pc:sldChg>
      <pc:sldChg chg="delSp add del mod">
        <pc:chgData name="DANIEL ARMANDO SALAZAR ALEMAN" userId="0131d2eb-9267-4f69-9fc7-6ece20f012b4" providerId="ADAL" clId="{121E67FF-A665-4D9B-8477-D39623CF9679}" dt="2022-11-18T08:39:33.697" v="2194" actId="47"/>
        <pc:sldMkLst>
          <pc:docMk/>
          <pc:sldMk cId="64276024" sldId="310"/>
        </pc:sldMkLst>
        <pc:picChg chg="del">
          <ac:chgData name="DANIEL ARMANDO SALAZAR ALEMAN" userId="0131d2eb-9267-4f69-9fc7-6ece20f012b4" providerId="ADAL" clId="{121E67FF-A665-4D9B-8477-D39623CF9679}" dt="2022-11-18T08:07:15.055" v="1902" actId="478"/>
          <ac:picMkLst>
            <pc:docMk/>
            <pc:sldMk cId="64276024" sldId="310"/>
            <ac:picMk id="6" creationId="{5356F819-07EF-BA3D-36D3-37CE26854478}"/>
          </ac:picMkLst>
        </pc:picChg>
        <pc:picChg chg="del">
          <ac:chgData name="DANIEL ARMANDO SALAZAR ALEMAN" userId="0131d2eb-9267-4f69-9fc7-6ece20f012b4" providerId="ADAL" clId="{121E67FF-A665-4D9B-8477-D39623CF9679}" dt="2022-11-18T08:07:16.973" v="1903" actId="478"/>
          <ac:picMkLst>
            <pc:docMk/>
            <pc:sldMk cId="64276024" sldId="310"/>
            <ac:picMk id="8" creationId="{3DB29DC7-ABA4-B7BC-8456-65E7E8D94FC8}"/>
          </ac:picMkLst>
        </pc:picChg>
      </pc:sldChg>
      <pc:sldChg chg="delSp add del mod">
        <pc:chgData name="DANIEL ARMANDO SALAZAR ALEMAN" userId="0131d2eb-9267-4f69-9fc7-6ece20f012b4" providerId="ADAL" clId="{121E67FF-A665-4D9B-8477-D39623CF9679}" dt="2022-11-18T08:39:34.163" v="2195" actId="47"/>
        <pc:sldMkLst>
          <pc:docMk/>
          <pc:sldMk cId="3448293088" sldId="311"/>
        </pc:sldMkLst>
        <pc:picChg chg="del">
          <ac:chgData name="DANIEL ARMANDO SALAZAR ALEMAN" userId="0131d2eb-9267-4f69-9fc7-6ece20f012b4" providerId="ADAL" clId="{121E67FF-A665-4D9B-8477-D39623CF9679}" dt="2022-11-18T08:07:19.466" v="1905" actId="478"/>
          <ac:picMkLst>
            <pc:docMk/>
            <pc:sldMk cId="3448293088" sldId="311"/>
            <ac:picMk id="2" creationId="{85F5B443-B4FC-60AB-D43D-CB7C176BCF14}"/>
          </ac:picMkLst>
        </pc:picChg>
        <pc:picChg chg="del">
          <ac:chgData name="DANIEL ARMANDO SALAZAR ALEMAN" userId="0131d2eb-9267-4f69-9fc7-6ece20f012b4" providerId="ADAL" clId="{121E67FF-A665-4D9B-8477-D39623CF9679}" dt="2022-11-18T08:07:19.038" v="1904" actId="478"/>
          <ac:picMkLst>
            <pc:docMk/>
            <pc:sldMk cId="3448293088" sldId="311"/>
            <ac:picMk id="6" creationId="{5356F819-07EF-BA3D-36D3-37CE26854478}"/>
          </ac:picMkLst>
        </pc:picChg>
      </pc:sldChg>
      <pc:sldChg chg="addSp delSp modSp add mod">
        <pc:chgData name="DANIEL ARMANDO SALAZAR ALEMAN" userId="0131d2eb-9267-4f69-9fc7-6ece20f012b4" providerId="ADAL" clId="{121E67FF-A665-4D9B-8477-D39623CF9679}" dt="2022-11-18T08:49:55.242" v="2299" actId="20577"/>
        <pc:sldMkLst>
          <pc:docMk/>
          <pc:sldMk cId="171284572" sldId="312"/>
        </pc:sldMkLst>
        <pc:spChg chg="add mod">
          <ac:chgData name="DANIEL ARMANDO SALAZAR ALEMAN" userId="0131d2eb-9267-4f69-9fc7-6ece20f012b4" providerId="ADAL" clId="{121E67FF-A665-4D9B-8477-D39623CF9679}" dt="2022-11-18T08:49:42.504" v="2296" actId="20577"/>
          <ac:spMkLst>
            <pc:docMk/>
            <pc:sldMk cId="171284572" sldId="312"/>
            <ac:spMk id="5" creationId="{44266CF6-3852-69F0-7496-A8944C39B355}"/>
          </ac:spMkLst>
        </pc:spChg>
        <pc:spChg chg="add mod">
          <ac:chgData name="DANIEL ARMANDO SALAZAR ALEMAN" userId="0131d2eb-9267-4f69-9fc7-6ece20f012b4" providerId="ADAL" clId="{121E67FF-A665-4D9B-8477-D39623CF9679}" dt="2022-11-18T08:48:50.980" v="2290" actId="20577"/>
          <ac:spMkLst>
            <pc:docMk/>
            <pc:sldMk cId="171284572" sldId="312"/>
            <ac:spMk id="6" creationId="{259BF4D6-42C2-8CE2-D402-4D535A9B6915}"/>
          </ac:spMkLst>
        </pc:spChg>
        <pc:spChg chg="add del mod">
          <ac:chgData name="DANIEL ARMANDO SALAZAR ALEMAN" userId="0131d2eb-9267-4f69-9fc7-6ece20f012b4" providerId="ADAL" clId="{121E67FF-A665-4D9B-8477-D39623CF9679}" dt="2022-11-18T08:35:08.044" v="2103" actId="478"/>
          <ac:spMkLst>
            <pc:docMk/>
            <pc:sldMk cId="171284572" sldId="312"/>
            <ac:spMk id="7" creationId="{B242CC0E-A221-780A-C5B2-2CD0BE1EA6C1}"/>
          </ac:spMkLst>
        </pc:spChg>
        <pc:spChg chg="add del mod">
          <ac:chgData name="DANIEL ARMANDO SALAZAR ALEMAN" userId="0131d2eb-9267-4f69-9fc7-6ece20f012b4" providerId="ADAL" clId="{121E67FF-A665-4D9B-8477-D39623CF9679}" dt="2022-11-18T08:35:09.371" v="2104" actId="478"/>
          <ac:spMkLst>
            <pc:docMk/>
            <pc:sldMk cId="171284572" sldId="312"/>
            <ac:spMk id="10" creationId="{5CD793EC-DA52-B426-260B-E4E20231B4B1}"/>
          </ac:spMkLst>
        </pc:spChg>
        <pc:spChg chg="add mod">
          <ac:chgData name="DANIEL ARMANDO SALAZAR ALEMAN" userId="0131d2eb-9267-4f69-9fc7-6ece20f012b4" providerId="ADAL" clId="{121E67FF-A665-4D9B-8477-D39623CF9679}" dt="2022-11-18T08:49:55.242" v="2299" actId="20577"/>
          <ac:spMkLst>
            <pc:docMk/>
            <pc:sldMk cId="171284572" sldId="312"/>
            <ac:spMk id="11" creationId="{B8EAD94E-084F-76EB-2509-0D9C7BB543A2}"/>
          </ac:spMkLst>
        </pc:spChg>
        <pc:spChg chg="add mod">
          <ac:chgData name="DANIEL ARMANDO SALAZAR ALEMAN" userId="0131d2eb-9267-4f69-9fc7-6ece20f012b4" providerId="ADAL" clId="{121E67FF-A665-4D9B-8477-D39623CF9679}" dt="2022-11-18T08:47:49.014" v="2277" actId="20577"/>
          <ac:spMkLst>
            <pc:docMk/>
            <pc:sldMk cId="171284572" sldId="312"/>
            <ac:spMk id="12" creationId="{C27890D1-D40D-125E-E4BE-36B27947D096}"/>
          </ac:spMkLst>
        </pc:spChg>
        <pc:spChg chg="add mod">
          <ac:chgData name="DANIEL ARMANDO SALAZAR ALEMAN" userId="0131d2eb-9267-4f69-9fc7-6ece20f012b4" providerId="ADAL" clId="{121E67FF-A665-4D9B-8477-D39623CF9679}" dt="2022-11-18T08:49:26.160" v="2294" actId="20577"/>
          <ac:spMkLst>
            <pc:docMk/>
            <pc:sldMk cId="171284572" sldId="312"/>
            <ac:spMk id="13" creationId="{10D3A9A6-66C6-BC9C-3261-8950B0A38A82}"/>
          </ac:spMkLst>
        </pc:spChg>
        <pc:spChg chg="add mod">
          <ac:chgData name="DANIEL ARMANDO SALAZAR ALEMAN" userId="0131d2eb-9267-4f69-9fc7-6ece20f012b4" providerId="ADAL" clId="{121E67FF-A665-4D9B-8477-D39623CF9679}" dt="2022-11-18T08:48:20.327" v="2284"/>
          <ac:spMkLst>
            <pc:docMk/>
            <pc:sldMk cId="171284572" sldId="312"/>
            <ac:spMk id="14" creationId="{10AFCEA1-C92B-97AC-33FC-5AB5F61016E4}"/>
          </ac:spMkLst>
        </pc:spChg>
        <pc:picChg chg="add mod">
          <ac:chgData name="DANIEL ARMANDO SALAZAR ALEMAN" userId="0131d2eb-9267-4f69-9fc7-6ece20f012b4" providerId="ADAL" clId="{121E67FF-A665-4D9B-8477-D39623CF9679}" dt="2022-11-18T08:28:31.532" v="1972" actId="1076"/>
          <ac:picMkLst>
            <pc:docMk/>
            <pc:sldMk cId="171284572" sldId="312"/>
            <ac:picMk id="2" creationId="{ABBE07D5-F231-8B70-BD9A-6D345452D616}"/>
          </ac:picMkLst>
        </pc:picChg>
        <pc:picChg chg="add mod">
          <ac:chgData name="DANIEL ARMANDO SALAZAR ALEMAN" userId="0131d2eb-9267-4f69-9fc7-6ece20f012b4" providerId="ADAL" clId="{121E67FF-A665-4D9B-8477-D39623CF9679}" dt="2022-11-18T08:28:31.532" v="1972" actId="1076"/>
          <ac:picMkLst>
            <pc:docMk/>
            <pc:sldMk cId="171284572" sldId="312"/>
            <ac:picMk id="3" creationId="{57B115C6-3D2C-84CD-BC43-945A6EF08C8F}"/>
          </ac:picMkLst>
        </pc:picChg>
        <pc:picChg chg="mod">
          <ac:chgData name="DANIEL ARMANDO SALAZAR ALEMAN" userId="0131d2eb-9267-4f69-9fc7-6ece20f012b4" providerId="ADAL" clId="{121E67FF-A665-4D9B-8477-D39623CF9679}" dt="2022-11-18T08:28:31.532" v="1972" actId="1076"/>
          <ac:picMkLst>
            <pc:docMk/>
            <pc:sldMk cId="171284572" sldId="312"/>
            <ac:picMk id="8" creationId="{3DB29DC7-ABA4-B7BC-8456-65E7E8D94FC8}"/>
          </ac:picMkLst>
        </pc:picChg>
      </pc:sldChg>
      <pc:sldChg chg="addSp delSp modSp add mod modAnim">
        <pc:chgData name="DANIEL ARMANDO SALAZAR ALEMAN" userId="0131d2eb-9267-4f69-9fc7-6ece20f012b4" providerId="ADAL" clId="{121E67FF-A665-4D9B-8477-D39623CF9679}" dt="2022-11-18T08:55:53.291" v="2427"/>
        <pc:sldMkLst>
          <pc:docMk/>
          <pc:sldMk cId="2404508966" sldId="313"/>
        </pc:sldMkLst>
        <pc:spChg chg="add del mod">
          <ac:chgData name="DANIEL ARMANDO SALAZAR ALEMAN" userId="0131d2eb-9267-4f69-9fc7-6ece20f012b4" providerId="ADAL" clId="{121E67FF-A665-4D9B-8477-D39623CF9679}" dt="2022-11-18T08:53:11.567" v="2347" actId="478"/>
          <ac:spMkLst>
            <pc:docMk/>
            <pc:sldMk cId="2404508966" sldId="313"/>
            <ac:spMk id="5" creationId="{44266CF6-3852-69F0-7496-A8944C39B355}"/>
          </ac:spMkLst>
        </pc:spChg>
        <pc:spChg chg="del">
          <ac:chgData name="DANIEL ARMANDO SALAZAR ALEMAN" userId="0131d2eb-9267-4f69-9fc7-6ece20f012b4" providerId="ADAL" clId="{121E67FF-A665-4D9B-8477-D39623CF9679}" dt="2022-11-18T08:53:28.376" v="2352" actId="478"/>
          <ac:spMkLst>
            <pc:docMk/>
            <pc:sldMk cId="2404508966" sldId="313"/>
            <ac:spMk id="6" creationId="{259BF4D6-42C2-8CE2-D402-4D535A9B6915}"/>
          </ac:spMkLst>
        </pc:spChg>
        <pc:spChg chg="add del mod">
          <ac:chgData name="DANIEL ARMANDO SALAZAR ALEMAN" userId="0131d2eb-9267-4f69-9fc7-6ece20f012b4" providerId="ADAL" clId="{121E67FF-A665-4D9B-8477-D39623CF9679}" dt="2022-11-18T08:51:13.962" v="2305" actId="478"/>
          <ac:spMkLst>
            <pc:docMk/>
            <pc:sldMk cId="2404508966" sldId="313"/>
            <ac:spMk id="10" creationId="{CB0B1C1B-3E53-6AC3-FC99-873DFC570CF0}"/>
          </ac:spMkLst>
        </pc:spChg>
        <pc:spChg chg="del">
          <ac:chgData name="DANIEL ARMANDO SALAZAR ALEMAN" userId="0131d2eb-9267-4f69-9fc7-6ece20f012b4" providerId="ADAL" clId="{121E67FF-A665-4D9B-8477-D39623CF9679}" dt="2022-11-18T08:53:29.805" v="2353" actId="478"/>
          <ac:spMkLst>
            <pc:docMk/>
            <pc:sldMk cId="2404508966" sldId="313"/>
            <ac:spMk id="11" creationId="{B8EAD94E-084F-76EB-2509-0D9C7BB543A2}"/>
          </ac:spMkLst>
        </pc:spChg>
        <pc:spChg chg="del">
          <ac:chgData name="DANIEL ARMANDO SALAZAR ALEMAN" userId="0131d2eb-9267-4f69-9fc7-6ece20f012b4" providerId="ADAL" clId="{121E67FF-A665-4D9B-8477-D39623CF9679}" dt="2022-11-18T08:53:31.791" v="2354" actId="478"/>
          <ac:spMkLst>
            <pc:docMk/>
            <pc:sldMk cId="2404508966" sldId="313"/>
            <ac:spMk id="12" creationId="{C27890D1-D40D-125E-E4BE-36B27947D096}"/>
          </ac:spMkLst>
        </pc:spChg>
        <pc:spChg chg="del">
          <ac:chgData name="DANIEL ARMANDO SALAZAR ALEMAN" userId="0131d2eb-9267-4f69-9fc7-6ece20f012b4" providerId="ADAL" clId="{121E67FF-A665-4D9B-8477-D39623CF9679}" dt="2022-11-18T08:53:21.322" v="2349" actId="478"/>
          <ac:spMkLst>
            <pc:docMk/>
            <pc:sldMk cId="2404508966" sldId="313"/>
            <ac:spMk id="13" creationId="{10D3A9A6-66C6-BC9C-3261-8950B0A38A82}"/>
          </ac:spMkLst>
        </pc:spChg>
        <pc:spChg chg="del">
          <ac:chgData name="DANIEL ARMANDO SALAZAR ALEMAN" userId="0131d2eb-9267-4f69-9fc7-6ece20f012b4" providerId="ADAL" clId="{121E67FF-A665-4D9B-8477-D39623CF9679}" dt="2022-11-18T08:53:23.289" v="2350" actId="478"/>
          <ac:spMkLst>
            <pc:docMk/>
            <pc:sldMk cId="2404508966" sldId="313"/>
            <ac:spMk id="14" creationId="{10AFCEA1-C92B-97AC-33FC-5AB5F61016E4}"/>
          </ac:spMkLst>
        </pc:spChg>
        <pc:spChg chg="add del mod">
          <ac:chgData name="DANIEL ARMANDO SALAZAR ALEMAN" userId="0131d2eb-9267-4f69-9fc7-6ece20f012b4" providerId="ADAL" clId="{121E67FF-A665-4D9B-8477-D39623CF9679}" dt="2022-11-18T08:53:14.002" v="2348" actId="478"/>
          <ac:spMkLst>
            <pc:docMk/>
            <pc:sldMk cId="2404508966" sldId="313"/>
            <ac:spMk id="20" creationId="{1EBFB760-A750-2D79-4E85-5201B8ACC688}"/>
          </ac:spMkLst>
        </pc:spChg>
        <pc:spChg chg="add mod">
          <ac:chgData name="DANIEL ARMANDO SALAZAR ALEMAN" userId="0131d2eb-9267-4f69-9fc7-6ece20f012b4" providerId="ADAL" clId="{121E67FF-A665-4D9B-8477-D39623CF9679}" dt="2022-11-18T08:55:53.291" v="2427"/>
          <ac:spMkLst>
            <pc:docMk/>
            <pc:sldMk cId="2404508966" sldId="313"/>
            <ac:spMk id="21" creationId="{1E3CAE0F-47F8-61FB-2B42-E4A2F30A1E50}"/>
          </ac:spMkLst>
        </pc:spChg>
        <pc:spChg chg="add mod">
          <ac:chgData name="DANIEL ARMANDO SALAZAR ALEMAN" userId="0131d2eb-9267-4f69-9fc7-6ece20f012b4" providerId="ADAL" clId="{121E67FF-A665-4D9B-8477-D39623CF9679}" dt="2022-11-18T08:55:08.503" v="2426" actId="20577"/>
          <ac:spMkLst>
            <pc:docMk/>
            <pc:sldMk cId="2404508966" sldId="313"/>
            <ac:spMk id="22" creationId="{1CF67891-DFEC-5864-0065-2E7CD8CC7952}"/>
          </ac:spMkLst>
        </pc:spChg>
        <pc:picChg chg="del">
          <ac:chgData name="DANIEL ARMANDO SALAZAR ALEMAN" userId="0131d2eb-9267-4f69-9fc7-6ece20f012b4" providerId="ADAL" clId="{121E67FF-A665-4D9B-8477-D39623CF9679}" dt="2022-11-18T08:51:04.565" v="2302" actId="478"/>
          <ac:picMkLst>
            <pc:docMk/>
            <pc:sldMk cId="2404508966" sldId="313"/>
            <ac:picMk id="2" creationId="{ABBE07D5-F231-8B70-BD9A-6D345452D616}"/>
          </ac:picMkLst>
        </pc:picChg>
        <pc:picChg chg="del">
          <ac:chgData name="DANIEL ARMANDO SALAZAR ALEMAN" userId="0131d2eb-9267-4f69-9fc7-6ece20f012b4" providerId="ADAL" clId="{121E67FF-A665-4D9B-8477-D39623CF9679}" dt="2022-11-18T08:51:05.092" v="2303" actId="478"/>
          <ac:picMkLst>
            <pc:docMk/>
            <pc:sldMk cId="2404508966" sldId="313"/>
            <ac:picMk id="3" creationId="{57B115C6-3D2C-84CD-BC43-945A6EF08C8F}"/>
          </ac:picMkLst>
        </pc:picChg>
        <pc:picChg chg="del">
          <ac:chgData name="DANIEL ARMANDO SALAZAR ALEMAN" userId="0131d2eb-9267-4f69-9fc7-6ece20f012b4" providerId="ADAL" clId="{121E67FF-A665-4D9B-8477-D39623CF9679}" dt="2022-11-18T08:51:04.126" v="2301" actId="478"/>
          <ac:picMkLst>
            <pc:docMk/>
            <pc:sldMk cId="2404508966" sldId="313"/>
            <ac:picMk id="8" creationId="{3DB29DC7-ABA4-B7BC-8456-65E7E8D94FC8}"/>
          </ac:picMkLst>
        </pc:picChg>
        <pc:picChg chg="add del mod">
          <ac:chgData name="DANIEL ARMANDO SALAZAR ALEMAN" userId="0131d2eb-9267-4f69-9fc7-6ece20f012b4" providerId="ADAL" clId="{121E67FF-A665-4D9B-8477-D39623CF9679}" dt="2022-11-18T08:51:17.701" v="2307"/>
          <ac:picMkLst>
            <pc:docMk/>
            <pc:sldMk cId="2404508966" sldId="313"/>
            <ac:picMk id="15" creationId="{82D4DD24-D0E8-F228-0F20-82263545D0FF}"/>
          </ac:picMkLst>
        </pc:picChg>
        <pc:picChg chg="add mod ord">
          <ac:chgData name="DANIEL ARMANDO SALAZAR ALEMAN" userId="0131d2eb-9267-4f69-9fc7-6ece20f012b4" providerId="ADAL" clId="{121E67FF-A665-4D9B-8477-D39623CF9679}" dt="2022-11-18T08:53:26.453" v="2351" actId="167"/>
          <ac:picMkLst>
            <pc:docMk/>
            <pc:sldMk cId="2404508966" sldId="313"/>
            <ac:picMk id="16" creationId="{66B84B2B-0FDF-B7CB-7B71-2F4CB1EF1E25}"/>
          </ac:picMkLst>
        </pc:picChg>
        <pc:picChg chg="add del mod">
          <ac:chgData name="DANIEL ARMANDO SALAZAR ALEMAN" userId="0131d2eb-9267-4f69-9fc7-6ece20f012b4" providerId="ADAL" clId="{121E67FF-A665-4D9B-8477-D39623CF9679}" dt="2022-11-18T08:51:32.801" v="2313"/>
          <ac:picMkLst>
            <pc:docMk/>
            <pc:sldMk cId="2404508966" sldId="313"/>
            <ac:picMk id="17" creationId="{4AD9CDC5-4315-CA0C-0774-50810BBB3C61}"/>
          </ac:picMkLst>
        </pc:picChg>
        <pc:picChg chg="add mod">
          <ac:chgData name="DANIEL ARMANDO SALAZAR ALEMAN" userId="0131d2eb-9267-4f69-9fc7-6ece20f012b4" providerId="ADAL" clId="{121E67FF-A665-4D9B-8477-D39623CF9679}" dt="2022-11-18T08:53:06.419" v="2346" actId="1076"/>
          <ac:picMkLst>
            <pc:docMk/>
            <pc:sldMk cId="2404508966" sldId="313"/>
            <ac:picMk id="18" creationId="{B03D686C-79E0-C625-B79C-C0151BFC95DB}"/>
          </ac:picMkLst>
        </pc:picChg>
      </pc:sldChg>
      <pc:sldChg chg="addSp delSp modSp add mod modAnim">
        <pc:chgData name="DANIEL ARMANDO SALAZAR ALEMAN" userId="0131d2eb-9267-4f69-9fc7-6ece20f012b4" providerId="ADAL" clId="{121E67FF-A665-4D9B-8477-D39623CF9679}" dt="2022-11-23T15:09:03.689" v="6141"/>
        <pc:sldMkLst>
          <pc:docMk/>
          <pc:sldMk cId="3731249673" sldId="314"/>
        </pc:sldMkLst>
        <pc:spChg chg="del">
          <ac:chgData name="DANIEL ARMANDO SALAZAR ALEMAN" userId="0131d2eb-9267-4f69-9fc7-6ece20f012b4" providerId="ADAL" clId="{121E67FF-A665-4D9B-8477-D39623CF9679}" dt="2022-11-18T14:12:05.662" v="3066" actId="478"/>
          <ac:spMkLst>
            <pc:docMk/>
            <pc:sldMk cId="3731249673" sldId="314"/>
            <ac:spMk id="2" creationId="{5F9FE6E3-87D2-4709-833C-BDAA3443E854}"/>
          </ac:spMkLst>
        </pc:spChg>
        <pc:spChg chg="del">
          <ac:chgData name="DANIEL ARMANDO SALAZAR ALEMAN" userId="0131d2eb-9267-4f69-9fc7-6ece20f012b4" providerId="ADAL" clId="{121E67FF-A665-4D9B-8477-D39623CF9679}" dt="2022-11-18T14:10:49.846" v="2987" actId="478"/>
          <ac:spMkLst>
            <pc:docMk/>
            <pc:sldMk cId="3731249673" sldId="314"/>
            <ac:spMk id="3" creationId="{EB85F178-C1AE-43ED-8539-4162A80C02B7}"/>
          </ac:spMkLst>
        </pc:spChg>
        <pc:spChg chg="add del mod">
          <ac:chgData name="DANIEL ARMANDO SALAZAR ALEMAN" userId="0131d2eb-9267-4f69-9fc7-6ece20f012b4" providerId="ADAL" clId="{121E67FF-A665-4D9B-8477-D39623CF9679}" dt="2022-11-18T14:10:54.547" v="2988" actId="478"/>
          <ac:spMkLst>
            <pc:docMk/>
            <pc:sldMk cId="3731249673" sldId="314"/>
            <ac:spMk id="7" creationId="{5DEFB968-CB25-42A9-1CB9-20413270D28F}"/>
          </ac:spMkLst>
        </pc:spChg>
        <pc:spChg chg="add del">
          <ac:chgData name="DANIEL ARMANDO SALAZAR ALEMAN" userId="0131d2eb-9267-4f69-9fc7-6ece20f012b4" providerId="ADAL" clId="{121E67FF-A665-4D9B-8477-D39623CF9679}" dt="2022-11-23T15:05:50.121" v="6063" actId="478"/>
          <ac:spMkLst>
            <pc:docMk/>
            <pc:sldMk cId="3731249673" sldId="314"/>
            <ac:spMk id="10" creationId="{B84C07C3-4F61-A736-7F75-A30C2873D3FB}"/>
          </ac:spMkLst>
        </pc:spChg>
        <pc:spChg chg="add del mod">
          <ac:chgData name="DANIEL ARMANDO SALAZAR ALEMAN" userId="0131d2eb-9267-4f69-9fc7-6ece20f012b4" providerId="ADAL" clId="{121E67FF-A665-4D9B-8477-D39623CF9679}" dt="2022-11-18T14:12:09.949" v="3067" actId="478"/>
          <ac:spMkLst>
            <pc:docMk/>
            <pc:sldMk cId="3731249673" sldId="314"/>
            <ac:spMk id="10" creationId="{E591BFB8-CD61-6319-FD71-441983789751}"/>
          </ac:spMkLst>
        </pc:spChg>
        <pc:spChg chg="add del mod">
          <ac:chgData name="DANIEL ARMANDO SALAZAR ALEMAN" userId="0131d2eb-9267-4f69-9fc7-6ece20f012b4" providerId="ADAL" clId="{121E67FF-A665-4D9B-8477-D39623CF9679}" dt="2022-11-23T15:06:28.477" v="6070" actId="478"/>
          <ac:spMkLst>
            <pc:docMk/>
            <pc:sldMk cId="3731249673" sldId="314"/>
            <ac:spMk id="11" creationId="{77CD9CB3-40A2-ED3C-01CC-995227E19309}"/>
          </ac:spMkLst>
        </pc:spChg>
        <pc:spChg chg="add mod">
          <ac:chgData name="DANIEL ARMANDO SALAZAR ALEMAN" userId="0131d2eb-9267-4f69-9fc7-6ece20f012b4" providerId="ADAL" clId="{121E67FF-A665-4D9B-8477-D39623CF9679}" dt="2022-11-23T15:07:38.826" v="6094" actId="1038"/>
          <ac:spMkLst>
            <pc:docMk/>
            <pc:sldMk cId="3731249673" sldId="314"/>
            <ac:spMk id="12" creationId="{87E236E0-329B-7EE3-EBFA-AD1971048CC1}"/>
          </ac:spMkLst>
        </pc:spChg>
        <pc:spChg chg="add mod">
          <ac:chgData name="DANIEL ARMANDO SALAZAR ALEMAN" userId="0131d2eb-9267-4f69-9fc7-6ece20f012b4" providerId="ADAL" clId="{121E67FF-A665-4D9B-8477-D39623CF9679}" dt="2022-11-23T15:08:12.358" v="6120" actId="1037"/>
          <ac:spMkLst>
            <pc:docMk/>
            <pc:sldMk cId="3731249673" sldId="314"/>
            <ac:spMk id="13" creationId="{35BCF811-2FCA-AE7C-2E7A-78AAA47F4A49}"/>
          </ac:spMkLst>
        </pc:spChg>
        <pc:spChg chg="add mod">
          <ac:chgData name="DANIEL ARMANDO SALAZAR ALEMAN" userId="0131d2eb-9267-4f69-9fc7-6ece20f012b4" providerId="ADAL" clId="{121E67FF-A665-4D9B-8477-D39623CF9679}" dt="2022-11-23T15:08:46.133" v="6140" actId="1035"/>
          <ac:spMkLst>
            <pc:docMk/>
            <pc:sldMk cId="3731249673" sldId="314"/>
            <ac:spMk id="14" creationId="{E59BB4FC-B378-ADD7-DC81-8E1D8B2F966C}"/>
          </ac:spMkLst>
        </pc:spChg>
        <pc:graphicFrameChg chg="add del mod">
          <ac:chgData name="DANIEL ARMANDO SALAZAR ALEMAN" userId="0131d2eb-9267-4f69-9fc7-6ece20f012b4" providerId="ADAL" clId="{121E67FF-A665-4D9B-8477-D39623CF9679}" dt="2022-11-23T15:03:24.536" v="6017"/>
          <ac:graphicFrameMkLst>
            <pc:docMk/>
            <pc:sldMk cId="3731249673" sldId="314"/>
            <ac:graphicFrameMk id="2" creationId="{3475C60C-91F9-64BC-A6E7-F13FE7A2A229}"/>
          </ac:graphicFrameMkLst>
        </pc:graphicFrameChg>
        <pc:graphicFrameChg chg="add del mod">
          <ac:chgData name="DANIEL ARMANDO SALAZAR ALEMAN" userId="0131d2eb-9267-4f69-9fc7-6ece20f012b4" providerId="ADAL" clId="{121E67FF-A665-4D9B-8477-D39623CF9679}" dt="2022-11-23T15:03:34.608" v="6021"/>
          <ac:graphicFrameMkLst>
            <pc:docMk/>
            <pc:sldMk cId="3731249673" sldId="314"/>
            <ac:graphicFrameMk id="3" creationId="{942B9730-A32C-B172-36A0-672F08F66C72}"/>
          </ac:graphicFrameMkLst>
        </pc:graphicFrameChg>
        <pc:graphicFrameChg chg="add del mod">
          <ac:chgData name="DANIEL ARMANDO SALAZAR ALEMAN" userId="0131d2eb-9267-4f69-9fc7-6ece20f012b4" providerId="ADAL" clId="{121E67FF-A665-4D9B-8477-D39623CF9679}" dt="2022-11-23T15:03:42.290" v="6023"/>
          <ac:graphicFrameMkLst>
            <pc:docMk/>
            <pc:sldMk cId="3731249673" sldId="314"/>
            <ac:graphicFrameMk id="5" creationId="{1195490B-0F24-82AD-46E0-E46F54DC6DD5}"/>
          </ac:graphicFrameMkLst>
        </pc:graphicFrameChg>
        <pc:graphicFrameChg chg="add del mod">
          <ac:chgData name="DANIEL ARMANDO SALAZAR ALEMAN" userId="0131d2eb-9267-4f69-9fc7-6ece20f012b4" providerId="ADAL" clId="{121E67FF-A665-4D9B-8477-D39623CF9679}" dt="2022-11-23T15:03:46.171" v="6025"/>
          <ac:graphicFrameMkLst>
            <pc:docMk/>
            <pc:sldMk cId="3731249673" sldId="314"/>
            <ac:graphicFrameMk id="7" creationId="{778173C1-9985-E5BA-E034-42AE067D33FD}"/>
          </ac:graphicFrameMkLst>
        </pc:graphicFrameChg>
        <pc:picChg chg="del mod">
          <ac:chgData name="DANIEL ARMANDO SALAZAR ALEMAN" userId="0131d2eb-9267-4f69-9fc7-6ece20f012b4" providerId="ADAL" clId="{121E67FF-A665-4D9B-8477-D39623CF9679}" dt="2022-11-23T15:03:17.810" v="6015" actId="478"/>
          <ac:picMkLst>
            <pc:docMk/>
            <pc:sldMk cId="3731249673" sldId="314"/>
            <ac:picMk id="6" creationId="{C99F08C7-DEA3-3955-0C1F-3ACC377500E4}"/>
          </ac:picMkLst>
        </pc:picChg>
        <pc:picChg chg="add mod">
          <ac:chgData name="DANIEL ARMANDO SALAZAR ALEMAN" userId="0131d2eb-9267-4f69-9fc7-6ece20f012b4" providerId="ADAL" clId="{121E67FF-A665-4D9B-8477-D39623CF9679}" dt="2022-11-23T15:08:26.543" v="6127" actId="1076"/>
          <ac:picMkLst>
            <pc:docMk/>
            <pc:sldMk cId="3731249673" sldId="314"/>
            <ac:picMk id="8" creationId="{4263117F-A6D5-0627-1E20-1AAE8C0DD113}"/>
          </ac:picMkLst>
        </pc:picChg>
      </pc:sldChg>
      <pc:sldChg chg="addSp delSp modSp add mod modAnim">
        <pc:chgData name="DANIEL ARMANDO SALAZAR ALEMAN" userId="0131d2eb-9267-4f69-9fc7-6ece20f012b4" providerId="ADAL" clId="{121E67FF-A665-4D9B-8477-D39623CF9679}" dt="2022-11-23T15:09:52.061" v="6177" actId="1038"/>
        <pc:sldMkLst>
          <pc:docMk/>
          <pc:sldMk cId="2316294088" sldId="315"/>
        </pc:sldMkLst>
        <pc:spChg chg="add mod">
          <ac:chgData name="DANIEL ARMANDO SALAZAR ALEMAN" userId="0131d2eb-9267-4f69-9fc7-6ece20f012b4" providerId="ADAL" clId="{121E67FF-A665-4D9B-8477-D39623CF9679}" dt="2022-11-23T15:09:52.061" v="6177" actId="1038"/>
          <ac:spMkLst>
            <pc:docMk/>
            <pc:sldMk cId="2316294088" sldId="315"/>
            <ac:spMk id="6" creationId="{E1574E93-DCC6-D276-3BC9-3801A0169235}"/>
          </ac:spMkLst>
        </pc:spChg>
        <pc:graphicFrameChg chg="add del mod">
          <ac:chgData name="DANIEL ARMANDO SALAZAR ALEMAN" userId="0131d2eb-9267-4f69-9fc7-6ece20f012b4" providerId="ADAL" clId="{121E67FF-A665-4D9B-8477-D39623CF9679}" dt="2022-11-18T14:12:49.457" v="3085"/>
          <ac:graphicFrameMkLst>
            <pc:docMk/>
            <pc:sldMk cId="2316294088" sldId="315"/>
            <ac:graphicFrameMk id="2" creationId="{4E3EC04A-7044-1645-07F5-654F437AE774}"/>
          </ac:graphicFrameMkLst>
        </pc:graphicFrameChg>
        <pc:graphicFrameChg chg="add del mod">
          <ac:chgData name="DANIEL ARMANDO SALAZAR ALEMAN" userId="0131d2eb-9267-4f69-9fc7-6ece20f012b4" providerId="ADAL" clId="{121E67FF-A665-4D9B-8477-D39623CF9679}" dt="2022-11-23T15:04:30.755" v="6041"/>
          <ac:graphicFrameMkLst>
            <pc:docMk/>
            <pc:sldMk cId="2316294088" sldId="315"/>
            <ac:graphicFrameMk id="2" creationId="{FD4D3DB6-A752-1CEC-ED49-8E1C7DAE8C2C}"/>
          </ac:graphicFrameMkLst>
        </pc:graphicFrameChg>
        <pc:picChg chg="add del mod">
          <ac:chgData name="DANIEL ARMANDO SALAZAR ALEMAN" userId="0131d2eb-9267-4f69-9fc7-6ece20f012b4" providerId="ADAL" clId="{121E67FF-A665-4D9B-8477-D39623CF9679}" dt="2022-11-23T15:04:18.169" v="6039" actId="478"/>
          <ac:picMkLst>
            <pc:docMk/>
            <pc:sldMk cId="2316294088" sldId="315"/>
            <ac:picMk id="3" creationId="{4472B39B-127C-44C2-2C88-E30ECD350C38}"/>
          </ac:picMkLst>
        </pc:picChg>
        <pc:picChg chg="add mod">
          <ac:chgData name="DANIEL ARMANDO SALAZAR ALEMAN" userId="0131d2eb-9267-4f69-9fc7-6ece20f012b4" providerId="ADAL" clId="{121E67FF-A665-4D9B-8477-D39623CF9679}" dt="2022-11-23T15:04:59.341" v="6061" actId="1076"/>
          <ac:picMkLst>
            <pc:docMk/>
            <pc:sldMk cId="2316294088" sldId="315"/>
            <ac:picMk id="5" creationId="{AD943E35-EF3E-E952-2A5D-9DCB330EEE59}"/>
          </ac:picMkLst>
        </pc:picChg>
        <pc:picChg chg="del">
          <ac:chgData name="DANIEL ARMANDO SALAZAR ALEMAN" userId="0131d2eb-9267-4f69-9fc7-6ece20f012b4" providerId="ADAL" clId="{121E67FF-A665-4D9B-8477-D39623CF9679}" dt="2022-11-18T14:12:38.940" v="3083" actId="478"/>
          <ac:picMkLst>
            <pc:docMk/>
            <pc:sldMk cId="2316294088" sldId="315"/>
            <ac:picMk id="6" creationId="{C99F08C7-DEA3-3955-0C1F-3ACC377500E4}"/>
          </ac:picMkLst>
        </pc:picChg>
      </pc:sldChg>
      <pc:sldChg chg="addSp modSp add del mod">
        <pc:chgData name="DANIEL ARMANDO SALAZAR ALEMAN" userId="0131d2eb-9267-4f69-9fc7-6ece20f012b4" providerId="ADAL" clId="{121E67FF-A665-4D9B-8477-D39623CF9679}" dt="2022-11-23T15:29:46.602" v="6178" actId="47"/>
        <pc:sldMkLst>
          <pc:docMk/>
          <pc:sldMk cId="1489310278" sldId="316"/>
        </pc:sldMkLst>
        <pc:spChg chg="mod">
          <ac:chgData name="DANIEL ARMANDO SALAZAR ALEMAN" userId="0131d2eb-9267-4f69-9fc7-6ece20f012b4" providerId="ADAL" clId="{121E67FF-A665-4D9B-8477-D39623CF9679}" dt="2022-11-18T14:35:08.833" v="3343" actId="20577"/>
          <ac:spMkLst>
            <pc:docMk/>
            <pc:sldMk cId="1489310278" sldId="316"/>
            <ac:spMk id="3" creationId="{EB85F178-C1AE-43ED-8539-4162A80C02B7}"/>
          </ac:spMkLst>
        </pc:spChg>
        <pc:spChg chg="add mod">
          <ac:chgData name="DANIEL ARMANDO SALAZAR ALEMAN" userId="0131d2eb-9267-4f69-9fc7-6ece20f012b4" providerId="ADAL" clId="{121E67FF-A665-4D9B-8477-D39623CF9679}" dt="2022-11-18T14:33:23.125" v="3337" actId="20577"/>
          <ac:spMkLst>
            <pc:docMk/>
            <pc:sldMk cId="1489310278" sldId="316"/>
            <ac:spMk id="5" creationId="{729CBFCB-376D-1EC7-B21F-1193C274B7D5}"/>
          </ac:spMkLst>
        </pc:spChg>
        <pc:spChg chg="mod">
          <ac:chgData name="DANIEL ARMANDO SALAZAR ALEMAN" userId="0131d2eb-9267-4f69-9fc7-6ece20f012b4" providerId="ADAL" clId="{121E67FF-A665-4D9B-8477-D39623CF9679}" dt="2022-11-18T14:34:15.286" v="3338"/>
          <ac:spMkLst>
            <pc:docMk/>
            <pc:sldMk cId="1489310278" sldId="316"/>
            <ac:spMk id="9" creationId="{87CA621C-0664-4CFF-9E35-7AF55EFE1430}"/>
          </ac:spMkLst>
        </pc:spChg>
      </pc:sldChg>
      <pc:sldChg chg="addSp delSp modSp add mod modAnim">
        <pc:chgData name="DANIEL ARMANDO SALAZAR ALEMAN" userId="0131d2eb-9267-4f69-9fc7-6ece20f012b4" providerId="ADAL" clId="{121E67FF-A665-4D9B-8477-D39623CF9679}" dt="2022-11-18T14:32:08.914" v="3280"/>
        <pc:sldMkLst>
          <pc:docMk/>
          <pc:sldMk cId="781539296" sldId="317"/>
        </pc:sldMkLst>
        <pc:spChg chg="mod">
          <ac:chgData name="DANIEL ARMANDO SALAZAR ALEMAN" userId="0131d2eb-9267-4f69-9fc7-6ece20f012b4" providerId="ADAL" clId="{121E67FF-A665-4D9B-8477-D39623CF9679}" dt="2022-11-18T14:24:31.924" v="3176" actId="14100"/>
          <ac:spMkLst>
            <pc:docMk/>
            <pc:sldMk cId="781539296" sldId="317"/>
            <ac:spMk id="3" creationId="{EB85F178-C1AE-43ED-8539-4162A80C02B7}"/>
          </ac:spMkLst>
        </pc:spChg>
        <pc:spChg chg="add del mod">
          <ac:chgData name="DANIEL ARMANDO SALAZAR ALEMAN" userId="0131d2eb-9267-4f69-9fc7-6ece20f012b4" providerId="ADAL" clId="{121E67FF-A665-4D9B-8477-D39623CF9679}" dt="2022-11-18T14:24:53.730" v="3184" actId="478"/>
          <ac:spMkLst>
            <pc:docMk/>
            <pc:sldMk cId="781539296" sldId="317"/>
            <ac:spMk id="7" creationId="{489E2464-387C-760B-AC44-11FAE49CCEEB}"/>
          </ac:spMkLst>
        </pc:spChg>
        <pc:spChg chg="add mod">
          <ac:chgData name="DANIEL ARMANDO SALAZAR ALEMAN" userId="0131d2eb-9267-4f69-9fc7-6ece20f012b4" providerId="ADAL" clId="{121E67FF-A665-4D9B-8477-D39623CF9679}" dt="2022-11-18T14:25:09.026" v="3204" actId="20577"/>
          <ac:spMkLst>
            <pc:docMk/>
            <pc:sldMk cId="781539296" sldId="317"/>
            <ac:spMk id="8" creationId="{48732776-5E70-7790-7453-AF2695689CBE}"/>
          </ac:spMkLst>
        </pc:spChg>
        <pc:spChg chg="mod">
          <ac:chgData name="DANIEL ARMANDO SALAZAR ALEMAN" userId="0131d2eb-9267-4f69-9fc7-6ece20f012b4" providerId="ADAL" clId="{121E67FF-A665-4D9B-8477-D39623CF9679}" dt="2022-11-18T14:32:08.914" v="3280"/>
          <ac:spMkLst>
            <pc:docMk/>
            <pc:sldMk cId="781539296" sldId="317"/>
            <ac:spMk id="9" creationId="{87CA621C-0664-4CFF-9E35-7AF55EFE1430}"/>
          </ac:spMkLst>
        </pc:spChg>
        <pc:spChg chg="add mod">
          <ac:chgData name="DANIEL ARMANDO SALAZAR ALEMAN" userId="0131d2eb-9267-4f69-9fc7-6ece20f012b4" providerId="ADAL" clId="{121E67FF-A665-4D9B-8477-D39623CF9679}" dt="2022-11-18T14:27:07.622" v="3217" actId="207"/>
          <ac:spMkLst>
            <pc:docMk/>
            <pc:sldMk cId="781539296" sldId="317"/>
            <ac:spMk id="11" creationId="{0D10377B-0E63-6E08-89C0-EE30FEF51EBE}"/>
          </ac:spMkLst>
        </pc:spChg>
        <pc:spChg chg="add mod">
          <ac:chgData name="DANIEL ARMANDO SALAZAR ALEMAN" userId="0131d2eb-9267-4f69-9fc7-6ece20f012b4" providerId="ADAL" clId="{121E67FF-A665-4D9B-8477-D39623CF9679}" dt="2022-11-18T14:27:54.002" v="3229" actId="206"/>
          <ac:spMkLst>
            <pc:docMk/>
            <pc:sldMk cId="781539296" sldId="317"/>
            <ac:spMk id="12" creationId="{C023E1CF-EBE7-2D3E-CCBB-72DBEF11B91F}"/>
          </ac:spMkLst>
        </pc:spChg>
        <pc:spChg chg="add mod">
          <ac:chgData name="DANIEL ARMANDO SALAZAR ALEMAN" userId="0131d2eb-9267-4f69-9fc7-6ece20f012b4" providerId="ADAL" clId="{121E67FF-A665-4D9B-8477-D39623CF9679}" dt="2022-11-18T14:28:54.622" v="3237" actId="20577"/>
          <ac:spMkLst>
            <pc:docMk/>
            <pc:sldMk cId="781539296" sldId="317"/>
            <ac:spMk id="13" creationId="{C934AA82-A118-BC85-E19F-1AD32C7D5F2E}"/>
          </ac:spMkLst>
        </pc:spChg>
        <pc:picChg chg="add del mod">
          <ac:chgData name="DANIEL ARMANDO SALAZAR ALEMAN" userId="0131d2eb-9267-4f69-9fc7-6ece20f012b4" providerId="ADAL" clId="{121E67FF-A665-4D9B-8477-D39623CF9679}" dt="2022-11-18T14:24:50.819" v="3183" actId="478"/>
          <ac:picMkLst>
            <pc:docMk/>
            <pc:sldMk cId="781539296" sldId="317"/>
            <ac:picMk id="5" creationId="{8C4CDF6A-CBDE-1C88-8BDA-0DD4473EB658}"/>
          </ac:picMkLst>
        </pc:picChg>
        <pc:picChg chg="add mod">
          <ac:chgData name="DANIEL ARMANDO SALAZAR ALEMAN" userId="0131d2eb-9267-4f69-9fc7-6ece20f012b4" providerId="ADAL" clId="{121E67FF-A665-4D9B-8477-D39623CF9679}" dt="2022-11-18T14:24:35.763" v="3177" actId="1076"/>
          <ac:picMkLst>
            <pc:docMk/>
            <pc:sldMk cId="781539296" sldId="317"/>
            <ac:picMk id="6" creationId="{AB85B52A-5E73-F797-5957-BAF69E1F79C4}"/>
          </ac:picMkLst>
        </pc:picChg>
        <pc:picChg chg="add mod">
          <ac:chgData name="DANIEL ARMANDO SALAZAR ALEMAN" userId="0131d2eb-9267-4f69-9fc7-6ece20f012b4" providerId="ADAL" clId="{121E67FF-A665-4D9B-8477-D39623CF9679}" dt="2022-11-18T14:27:15.677" v="3222" actId="1076"/>
          <ac:picMkLst>
            <pc:docMk/>
            <pc:sldMk cId="781539296" sldId="317"/>
            <ac:picMk id="10" creationId="{46735089-0CD7-1D61-95E8-655075CCCE20}"/>
          </ac:picMkLst>
        </pc:picChg>
      </pc:sldChg>
      <pc:sldChg chg="add del">
        <pc:chgData name="DANIEL ARMANDO SALAZAR ALEMAN" userId="0131d2eb-9267-4f69-9fc7-6ece20f012b4" providerId="ADAL" clId="{121E67FF-A665-4D9B-8477-D39623CF9679}" dt="2022-11-18T14:35:01.202" v="3341" actId="47"/>
        <pc:sldMkLst>
          <pc:docMk/>
          <pc:sldMk cId="797201128" sldId="318"/>
        </pc:sldMkLst>
      </pc:sldChg>
      <pc:sldChg chg="new del">
        <pc:chgData name="DANIEL ARMANDO SALAZAR ALEMAN" userId="0131d2eb-9267-4f69-9fc7-6ece20f012b4" providerId="ADAL" clId="{121E67FF-A665-4D9B-8477-D39623CF9679}" dt="2022-11-18T14:29:42.207" v="3239" actId="680"/>
        <pc:sldMkLst>
          <pc:docMk/>
          <pc:sldMk cId="3528453092" sldId="318"/>
        </pc:sldMkLst>
      </pc:sldChg>
      <pc:sldChg chg="add del">
        <pc:chgData name="DANIEL ARMANDO SALAZAR ALEMAN" userId="0131d2eb-9267-4f69-9fc7-6ece20f012b4" providerId="ADAL" clId="{121E67FF-A665-4D9B-8477-D39623CF9679}" dt="2022-11-18T15:29:03.559" v="4218" actId="47"/>
        <pc:sldMkLst>
          <pc:docMk/>
          <pc:sldMk cId="3763373599" sldId="318"/>
        </pc:sldMkLst>
      </pc:sldChg>
      <pc:sldChg chg="new del">
        <pc:chgData name="DANIEL ARMANDO SALAZAR ALEMAN" userId="0131d2eb-9267-4f69-9fc7-6ece20f012b4" providerId="ADAL" clId="{121E67FF-A665-4D9B-8477-D39623CF9679}" dt="2022-11-18T14:34:56.856" v="3340" actId="680"/>
        <pc:sldMkLst>
          <pc:docMk/>
          <pc:sldMk cId="707870558" sldId="319"/>
        </pc:sldMkLst>
      </pc:sldChg>
      <pc:sldChg chg="addSp delSp modSp add mod ord">
        <pc:chgData name="DANIEL ARMANDO SALAZAR ALEMAN" userId="0131d2eb-9267-4f69-9fc7-6ece20f012b4" providerId="ADAL" clId="{121E67FF-A665-4D9B-8477-D39623CF9679}" dt="2022-11-23T17:40:42.287" v="7240" actId="1036"/>
        <pc:sldMkLst>
          <pc:docMk/>
          <pc:sldMk cId="2170274156" sldId="319"/>
        </pc:sldMkLst>
        <pc:spChg chg="del">
          <ac:chgData name="DANIEL ARMANDO SALAZAR ALEMAN" userId="0131d2eb-9267-4f69-9fc7-6ece20f012b4" providerId="ADAL" clId="{121E67FF-A665-4D9B-8477-D39623CF9679}" dt="2022-11-18T15:00:08.443" v="3867" actId="478"/>
          <ac:spMkLst>
            <pc:docMk/>
            <pc:sldMk cId="2170274156" sldId="319"/>
            <ac:spMk id="2" creationId="{5F9FE6E3-87D2-4709-833C-BDAA3443E854}"/>
          </ac:spMkLst>
        </pc:spChg>
        <pc:spChg chg="add del mod">
          <ac:chgData name="DANIEL ARMANDO SALAZAR ALEMAN" userId="0131d2eb-9267-4f69-9fc7-6ece20f012b4" providerId="ADAL" clId="{121E67FF-A665-4D9B-8477-D39623CF9679}" dt="2022-11-18T15:00:57.839" v="3907" actId="478"/>
          <ac:spMkLst>
            <pc:docMk/>
            <pc:sldMk cId="2170274156" sldId="319"/>
            <ac:spMk id="3" creationId="{EB85F178-C1AE-43ED-8539-4162A80C02B7}"/>
          </ac:spMkLst>
        </pc:spChg>
        <pc:spChg chg="add del mod">
          <ac:chgData name="DANIEL ARMANDO SALAZAR ALEMAN" userId="0131d2eb-9267-4f69-9fc7-6ece20f012b4" providerId="ADAL" clId="{121E67FF-A665-4D9B-8477-D39623CF9679}" dt="2022-11-18T15:00:55.458" v="3906" actId="478"/>
          <ac:spMkLst>
            <pc:docMk/>
            <pc:sldMk cId="2170274156" sldId="319"/>
            <ac:spMk id="6" creationId="{2EC0CB40-9C85-0061-A5F5-381DD566DAB5}"/>
          </ac:spMkLst>
        </pc:spChg>
        <pc:spChg chg="mod">
          <ac:chgData name="DANIEL ARMANDO SALAZAR ALEMAN" userId="0131d2eb-9267-4f69-9fc7-6ece20f012b4" providerId="ADAL" clId="{121E67FF-A665-4D9B-8477-D39623CF9679}" dt="2022-11-18T15:00:33.096" v="3899" actId="20577"/>
          <ac:spMkLst>
            <pc:docMk/>
            <pc:sldMk cId="2170274156" sldId="319"/>
            <ac:spMk id="9" creationId="{87CA621C-0664-4CFF-9E35-7AF55EFE1430}"/>
          </ac:spMkLst>
        </pc:spChg>
        <pc:spChg chg="add del mod">
          <ac:chgData name="DANIEL ARMANDO SALAZAR ALEMAN" userId="0131d2eb-9267-4f69-9fc7-6ece20f012b4" providerId="ADAL" clId="{121E67FF-A665-4D9B-8477-D39623CF9679}" dt="2022-11-18T15:00:53.123" v="3903" actId="478"/>
          <ac:spMkLst>
            <pc:docMk/>
            <pc:sldMk cId="2170274156" sldId="319"/>
            <ac:spMk id="10" creationId="{AC510D01-AABC-AC00-6BF3-7D57830EC3DB}"/>
          </ac:spMkLst>
        </pc:spChg>
        <pc:spChg chg="add del mod">
          <ac:chgData name="DANIEL ARMANDO SALAZAR ALEMAN" userId="0131d2eb-9267-4f69-9fc7-6ece20f012b4" providerId="ADAL" clId="{121E67FF-A665-4D9B-8477-D39623CF9679}" dt="2022-11-18T15:00:59.412" v="3908" actId="478"/>
          <ac:spMkLst>
            <pc:docMk/>
            <pc:sldMk cId="2170274156" sldId="319"/>
            <ac:spMk id="12" creationId="{8BB7CB79-5043-1752-2C35-C1BD777E3822}"/>
          </ac:spMkLst>
        </pc:spChg>
        <pc:graphicFrameChg chg="add mod">
          <ac:chgData name="DANIEL ARMANDO SALAZAR ALEMAN" userId="0131d2eb-9267-4f69-9fc7-6ece20f012b4" providerId="ADAL" clId="{121E67FF-A665-4D9B-8477-D39623CF9679}" dt="2022-11-23T17:40:42.287" v="7240" actId="1036"/>
          <ac:graphicFrameMkLst>
            <pc:docMk/>
            <pc:sldMk cId="2170274156" sldId="319"/>
            <ac:graphicFrameMk id="2" creationId="{77A85310-87A5-B626-4EAA-A3321C458F4F}"/>
          </ac:graphicFrameMkLst>
        </pc:graphicFrameChg>
        <pc:graphicFrameChg chg="add mod">
          <ac:chgData name="DANIEL ARMANDO SALAZAR ALEMAN" userId="0131d2eb-9267-4f69-9fc7-6ece20f012b4" providerId="ADAL" clId="{121E67FF-A665-4D9B-8477-D39623CF9679}" dt="2022-11-23T17:40:42.287" v="7240" actId="1036"/>
          <ac:graphicFrameMkLst>
            <pc:docMk/>
            <pc:sldMk cId="2170274156" sldId="319"/>
            <ac:graphicFrameMk id="3" creationId="{60E8E944-B8B7-AE11-776F-7FEB878960AF}"/>
          </ac:graphicFrameMkLst>
        </pc:graphicFrameChg>
        <pc:graphicFrameChg chg="add del mod">
          <ac:chgData name="DANIEL ARMANDO SALAZAR ALEMAN" userId="0131d2eb-9267-4f69-9fc7-6ece20f012b4" providerId="ADAL" clId="{121E67FF-A665-4D9B-8477-D39623CF9679}" dt="2022-11-18T15:00:53.482" v="3904"/>
          <ac:graphicFrameMkLst>
            <pc:docMk/>
            <pc:sldMk cId="2170274156" sldId="319"/>
            <ac:graphicFrameMk id="7" creationId="{C565579B-9BF1-49A2-D7BD-977A5926A083}"/>
          </ac:graphicFrameMkLst>
        </pc:graphicFrameChg>
        <pc:graphicFrameChg chg="add del mod">
          <ac:chgData name="DANIEL ARMANDO SALAZAR ALEMAN" userId="0131d2eb-9267-4f69-9fc7-6ece20f012b4" providerId="ADAL" clId="{121E67FF-A665-4D9B-8477-D39623CF9679}" dt="2022-11-18T15:01:48.829" v="3928" actId="478"/>
          <ac:graphicFrameMkLst>
            <pc:docMk/>
            <pc:sldMk cId="2170274156" sldId="319"/>
            <ac:graphicFrameMk id="13" creationId="{7C413008-B7A5-CBC4-C188-2C394347A367}"/>
          </ac:graphicFrameMkLst>
        </pc:graphicFrameChg>
        <pc:graphicFrameChg chg="add del">
          <ac:chgData name="DANIEL ARMANDO SALAZAR ALEMAN" userId="0131d2eb-9267-4f69-9fc7-6ece20f012b4" providerId="ADAL" clId="{121E67FF-A665-4D9B-8477-D39623CF9679}" dt="2022-11-18T15:02:13.258" v="3930" actId="3680"/>
          <ac:graphicFrameMkLst>
            <pc:docMk/>
            <pc:sldMk cId="2170274156" sldId="319"/>
            <ac:graphicFrameMk id="14" creationId="{123CB8E4-AD19-D345-5156-591CC443392C}"/>
          </ac:graphicFrameMkLst>
        </pc:graphicFrameChg>
        <pc:graphicFrameChg chg="add mod modGraphic">
          <ac:chgData name="DANIEL ARMANDO SALAZAR ALEMAN" userId="0131d2eb-9267-4f69-9fc7-6ece20f012b4" providerId="ADAL" clId="{121E67FF-A665-4D9B-8477-D39623CF9679}" dt="2022-11-18T15:26:08.998" v="4169" actId="1036"/>
          <ac:graphicFrameMkLst>
            <pc:docMk/>
            <pc:sldMk cId="2170274156" sldId="319"/>
            <ac:graphicFrameMk id="15" creationId="{B12CE8BA-84AE-E439-43DB-D9E8280F7038}"/>
          </ac:graphicFrameMkLst>
        </pc:graphicFrameChg>
        <pc:graphicFrameChg chg="add del mod modGraphic">
          <ac:chgData name="DANIEL ARMANDO SALAZAR ALEMAN" userId="0131d2eb-9267-4f69-9fc7-6ece20f012b4" providerId="ADAL" clId="{121E67FF-A665-4D9B-8477-D39623CF9679}" dt="2022-11-18T15:23:30.918" v="4093" actId="478"/>
          <ac:graphicFrameMkLst>
            <pc:docMk/>
            <pc:sldMk cId="2170274156" sldId="319"/>
            <ac:graphicFrameMk id="16" creationId="{151BEB6C-B9F9-E11B-073D-0433822DCA6E}"/>
          </ac:graphicFrameMkLst>
        </pc:graphicFrameChg>
        <pc:graphicFrameChg chg="add del mod modGraphic">
          <ac:chgData name="DANIEL ARMANDO SALAZAR ALEMAN" userId="0131d2eb-9267-4f69-9fc7-6ece20f012b4" providerId="ADAL" clId="{121E67FF-A665-4D9B-8477-D39623CF9679}" dt="2022-11-23T17:40:29.576" v="7195" actId="478"/>
          <ac:graphicFrameMkLst>
            <pc:docMk/>
            <pc:sldMk cId="2170274156" sldId="319"/>
            <ac:graphicFrameMk id="17" creationId="{1541F8AC-442E-5F71-3863-6B24C6CDB508}"/>
          </ac:graphicFrameMkLst>
        </pc:graphicFrameChg>
        <pc:graphicFrameChg chg="add mod modGraphic">
          <ac:chgData name="DANIEL ARMANDO SALAZAR ALEMAN" userId="0131d2eb-9267-4f69-9fc7-6ece20f012b4" providerId="ADAL" clId="{121E67FF-A665-4D9B-8477-D39623CF9679}" dt="2022-11-18T15:26:08.998" v="4169" actId="1036"/>
          <ac:graphicFrameMkLst>
            <pc:docMk/>
            <pc:sldMk cId="2170274156" sldId="319"/>
            <ac:graphicFrameMk id="18" creationId="{F70FDF7A-5422-3CB9-0947-63DF13888883}"/>
          </ac:graphicFrameMkLst>
        </pc:graphicFrameChg>
      </pc:sldChg>
      <pc:sldChg chg="delSp modSp add del mod">
        <pc:chgData name="DANIEL ARMANDO SALAZAR ALEMAN" userId="0131d2eb-9267-4f69-9fc7-6ece20f012b4" providerId="ADAL" clId="{121E67FF-A665-4D9B-8477-D39623CF9679}" dt="2022-11-23T17:50:51.752" v="7590" actId="47"/>
        <pc:sldMkLst>
          <pc:docMk/>
          <pc:sldMk cId="3375309678" sldId="320"/>
        </pc:sldMkLst>
        <pc:graphicFrameChg chg="del mod modGraphic">
          <ac:chgData name="DANIEL ARMANDO SALAZAR ALEMAN" userId="0131d2eb-9267-4f69-9fc7-6ece20f012b4" providerId="ADAL" clId="{121E67FF-A665-4D9B-8477-D39623CF9679}" dt="2022-11-23T17:40:37.933" v="7197" actId="21"/>
          <ac:graphicFrameMkLst>
            <pc:docMk/>
            <pc:sldMk cId="3375309678" sldId="320"/>
            <ac:graphicFrameMk id="15" creationId="{B12CE8BA-84AE-E439-43DB-D9E8280F7038}"/>
          </ac:graphicFrameMkLst>
        </pc:graphicFrameChg>
        <pc:graphicFrameChg chg="del mod modGraphic">
          <ac:chgData name="DANIEL ARMANDO SALAZAR ALEMAN" userId="0131d2eb-9267-4f69-9fc7-6ece20f012b4" providerId="ADAL" clId="{121E67FF-A665-4D9B-8477-D39623CF9679}" dt="2022-11-23T17:40:33.754" v="7196" actId="478"/>
          <ac:graphicFrameMkLst>
            <pc:docMk/>
            <pc:sldMk cId="3375309678" sldId="320"/>
            <ac:graphicFrameMk id="17" creationId="{1541F8AC-442E-5F71-3863-6B24C6CDB508}"/>
          </ac:graphicFrameMkLst>
        </pc:graphicFrameChg>
        <pc:graphicFrameChg chg="del mod modGraphic">
          <ac:chgData name="DANIEL ARMANDO SALAZAR ALEMAN" userId="0131d2eb-9267-4f69-9fc7-6ece20f012b4" providerId="ADAL" clId="{121E67FF-A665-4D9B-8477-D39623CF9679}" dt="2022-11-23T17:40:37.933" v="7197" actId="21"/>
          <ac:graphicFrameMkLst>
            <pc:docMk/>
            <pc:sldMk cId="3375309678" sldId="320"/>
            <ac:graphicFrameMk id="18" creationId="{F70FDF7A-5422-3CB9-0947-63DF13888883}"/>
          </ac:graphicFrameMkLst>
        </pc:graphicFrameChg>
      </pc:sldChg>
      <pc:sldChg chg="new del">
        <pc:chgData name="DANIEL ARMANDO SALAZAR ALEMAN" userId="0131d2eb-9267-4f69-9fc7-6ece20f012b4" providerId="ADAL" clId="{121E67FF-A665-4D9B-8477-D39623CF9679}" dt="2022-11-18T15:27:56.308" v="4215" actId="680"/>
        <pc:sldMkLst>
          <pc:docMk/>
          <pc:sldMk cId="669045407" sldId="321"/>
        </pc:sldMkLst>
      </pc:sldChg>
      <pc:sldChg chg="addSp modSp add mod">
        <pc:chgData name="DANIEL ARMANDO SALAZAR ALEMAN" userId="0131d2eb-9267-4f69-9fc7-6ece20f012b4" providerId="ADAL" clId="{121E67FF-A665-4D9B-8477-D39623CF9679}" dt="2022-11-23T06:37:39.610" v="5670" actId="20577"/>
        <pc:sldMkLst>
          <pc:docMk/>
          <pc:sldMk cId="1749905375" sldId="321"/>
        </pc:sldMkLst>
        <pc:spChg chg="mod">
          <ac:chgData name="DANIEL ARMANDO SALAZAR ALEMAN" userId="0131d2eb-9267-4f69-9fc7-6ece20f012b4" providerId="ADAL" clId="{121E67FF-A665-4D9B-8477-D39623CF9679}" dt="2022-11-23T06:02:29.595" v="4950" actId="20577"/>
          <ac:spMkLst>
            <pc:docMk/>
            <pc:sldMk cId="1749905375" sldId="321"/>
            <ac:spMk id="2" creationId="{5F9FE6E3-87D2-4709-833C-BDAA3443E854}"/>
          </ac:spMkLst>
        </pc:spChg>
        <pc:spChg chg="mod">
          <ac:chgData name="DANIEL ARMANDO SALAZAR ALEMAN" userId="0131d2eb-9267-4f69-9fc7-6ece20f012b4" providerId="ADAL" clId="{121E67FF-A665-4D9B-8477-D39623CF9679}" dt="2022-11-23T06:37:39.610" v="5670" actId="20577"/>
          <ac:spMkLst>
            <pc:docMk/>
            <pc:sldMk cId="1749905375" sldId="321"/>
            <ac:spMk id="3" creationId="{EB85F178-C1AE-43ED-8539-4162A80C02B7}"/>
          </ac:spMkLst>
        </pc:spChg>
        <pc:spChg chg="add mod">
          <ac:chgData name="DANIEL ARMANDO SALAZAR ALEMAN" userId="0131d2eb-9267-4f69-9fc7-6ece20f012b4" providerId="ADAL" clId="{121E67FF-A665-4D9B-8477-D39623CF9679}" dt="2022-11-23T06:06:42.901" v="5005" actId="1076"/>
          <ac:spMkLst>
            <pc:docMk/>
            <pc:sldMk cId="1749905375" sldId="321"/>
            <ac:spMk id="8" creationId="{08918347-8D45-8F4D-88C8-71EC764CF962}"/>
          </ac:spMkLst>
        </pc:spChg>
        <pc:spChg chg="add mod">
          <ac:chgData name="DANIEL ARMANDO SALAZAR ALEMAN" userId="0131d2eb-9267-4f69-9fc7-6ece20f012b4" providerId="ADAL" clId="{121E67FF-A665-4D9B-8477-D39623CF9679}" dt="2022-11-23T06:07:59.973" v="5009" actId="1076"/>
          <ac:spMkLst>
            <pc:docMk/>
            <pc:sldMk cId="1749905375" sldId="321"/>
            <ac:spMk id="9" creationId="{3060ACB8-CDF7-3E34-9291-27EE3D30C8FB}"/>
          </ac:spMkLst>
        </pc:spChg>
        <pc:picChg chg="add mod">
          <ac:chgData name="DANIEL ARMANDO SALAZAR ALEMAN" userId="0131d2eb-9267-4f69-9fc7-6ece20f012b4" providerId="ADAL" clId="{121E67FF-A665-4D9B-8477-D39623CF9679}" dt="2022-11-23T06:06:35.445" v="5003" actId="1076"/>
          <ac:picMkLst>
            <pc:docMk/>
            <pc:sldMk cId="1749905375" sldId="321"/>
            <ac:picMk id="5" creationId="{3134DE8A-9AFD-4399-494B-6824DFA74B75}"/>
          </ac:picMkLst>
        </pc:picChg>
        <pc:picChg chg="add mod">
          <ac:chgData name="DANIEL ARMANDO SALAZAR ALEMAN" userId="0131d2eb-9267-4f69-9fc7-6ece20f012b4" providerId="ADAL" clId="{121E67FF-A665-4D9B-8477-D39623CF9679}" dt="2022-11-23T06:06:30.774" v="5002" actId="1076"/>
          <ac:picMkLst>
            <pc:docMk/>
            <pc:sldMk cId="1749905375" sldId="321"/>
            <ac:picMk id="7" creationId="{09AF3434-9A70-F4CA-4D0D-69F6E8A09B2A}"/>
          </ac:picMkLst>
        </pc:picChg>
      </pc:sldChg>
      <pc:sldChg chg="addSp delSp modSp add mod ord">
        <pc:chgData name="DANIEL ARMANDO SALAZAR ALEMAN" userId="0131d2eb-9267-4f69-9fc7-6ece20f012b4" providerId="ADAL" clId="{121E67FF-A665-4D9B-8477-D39623CF9679}" dt="2022-11-23T16:26:09.480" v="6595" actId="122"/>
        <pc:sldMkLst>
          <pc:docMk/>
          <pc:sldMk cId="2902454755" sldId="322"/>
        </pc:sldMkLst>
        <pc:spChg chg="mod">
          <ac:chgData name="DANIEL ARMANDO SALAZAR ALEMAN" userId="0131d2eb-9267-4f69-9fc7-6ece20f012b4" providerId="ADAL" clId="{121E67FF-A665-4D9B-8477-D39623CF9679}" dt="2022-11-23T16:26:09.480" v="6595" actId="122"/>
          <ac:spMkLst>
            <pc:docMk/>
            <pc:sldMk cId="2902454755" sldId="322"/>
            <ac:spMk id="3" creationId="{EB85F178-C1AE-43ED-8539-4162A80C02B7}"/>
          </ac:spMkLst>
        </pc:spChg>
        <pc:spChg chg="mod">
          <ac:chgData name="DANIEL ARMANDO SALAZAR ALEMAN" userId="0131d2eb-9267-4f69-9fc7-6ece20f012b4" providerId="ADAL" clId="{121E67FF-A665-4D9B-8477-D39623CF9679}" dt="2022-11-23T16:00:04.430" v="6279" actId="114"/>
          <ac:spMkLst>
            <pc:docMk/>
            <pc:sldMk cId="2902454755" sldId="322"/>
            <ac:spMk id="8" creationId="{C5C732F0-FFDB-418E-B524-1C1113FDCFB1}"/>
          </ac:spMkLst>
        </pc:spChg>
        <pc:spChg chg="mod">
          <ac:chgData name="DANIEL ARMANDO SALAZAR ALEMAN" userId="0131d2eb-9267-4f69-9fc7-6ece20f012b4" providerId="ADAL" clId="{121E67FF-A665-4D9B-8477-D39623CF9679}" dt="2022-11-23T16:04:31.487" v="6338" actId="1076"/>
          <ac:spMkLst>
            <pc:docMk/>
            <pc:sldMk cId="2902454755" sldId="322"/>
            <ac:spMk id="11" creationId="{73292B46-1D32-412C-990C-33B21C4B14FA}"/>
          </ac:spMkLst>
        </pc:spChg>
        <pc:picChg chg="del mod">
          <ac:chgData name="DANIEL ARMANDO SALAZAR ALEMAN" userId="0131d2eb-9267-4f69-9fc7-6ece20f012b4" providerId="ADAL" clId="{121E67FF-A665-4D9B-8477-D39623CF9679}" dt="2022-11-23T16:00:15.140" v="6281" actId="478"/>
          <ac:picMkLst>
            <pc:docMk/>
            <pc:sldMk cId="2902454755" sldId="322"/>
            <ac:picMk id="7" creationId="{4A150CEF-A051-47DF-A420-174CE77E7CAD}"/>
          </ac:picMkLst>
        </pc:picChg>
        <pc:picChg chg="add del mod">
          <ac:chgData name="DANIEL ARMANDO SALAZAR ALEMAN" userId="0131d2eb-9267-4f69-9fc7-6ece20f012b4" providerId="ADAL" clId="{121E67FF-A665-4D9B-8477-D39623CF9679}" dt="2022-11-23T16:02:43.092" v="6313" actId="478"/>
          <ac:picMkLst>
            <pc:docMk/>
            <pc:sldMk cId="2902454755" sldId="322"/>
            <ac:picMk id="1026" creationId="{00ADA6D8-1AB9-5562-535D-63C3AD90CE9E}"/>
          </ac:picMkLst>
        </pc:picChg>
        <pc:picChg chg="add mod">
          <ac:chgData name="DANIEL ARMANDO SALAZAR ALEMAN" userId="0131d2eb-9267-4f69-9fc7-6ece20f012b4" providerId="ADAL" clId="{121E67FF-A665-4D9B-8477-D39623CF9679}" dt="2022-11-23T16:04:28.846" v="6337" actId="1076"/>
          <ac:picMkLst>
            <pc:docMk/>
            <pc:sldMk cId="2902454755" sldId="322"/>
            <ac:picMk id="1028" creationId="{DA3D241D-F8CB-DE72-220F-73B5C862111C}"/>
          </ac:picMkLst>
        </pc:picChg>
      </pc:sldChg>
      <pc:sldChg chg="addSp delSp modSp add mod">
        <pc:chgData name="DANIEL ARMANDO SALAZAR ALEMAN" userId="0131d2eb-9267-4f69-9fc7-6ece20f012b4" providerId="ADAL" clId="{121E67FF-A665-4D9B-8477-D39623CF9679}" dt="2022-11-23T17:40:21.191" v="7194" actId="1076"/>
        <pc:sldMkLst>
          <pc:docMk/>
          <pc:sldMk cId="714756926" sldId="323"/>
        </pc:sldMkLst>
        <pc:spChg chg="mod">
          <ac:chgData name="DANIEL ARMANDO SALAZAR ALEMAN" userId="0131d2eb-9267-4f69-9fc7-6ece20f012b4" providerId="ADAL" clId="{121E67FF-A665-4D9B-8477-D39623CF9679}" dt="2022-11-23T17:40:08.457" v="7192" actId="20578"/>
          <ac:spMkLst>
            <pc:docMk/>
            <pc:sldMk cId="714756926" sldId="323"/>
            <ac:spMk id="3" creationId="{EB85F178-C1AE-43ED-8539-4162A80C02B7}"/>
          </ac:spMkLst>
        </pc:spChg>
        <pc:graphicFrameChg chg="add mod">
          <ac:chgData name="DANIEL ARMANDO SALAZAR ALEMAN" userId="0131d2eb-9267-4f69-9fc7-6ece20f012b4" providerId="ADAL" clId="{121E67FF-A665-4D9B-8477-D39623CF9679}" dt="2022-11-23T17:40:21.191" v="7194" actId="1076"/>
          <ac:graphicFrameMkLst>
            <pc:docMk/>
            <pc:sldMk cId="714756926" sldId="323"/>
            <ac:graphicFrameMk id="5" creationId="{17F7FC35-C4CD-C67C-FE24-B31E80310330}"/>
          </ac:graphicFrameMkLst>
        </pc:graphicFrameChg>
        <pc:picChg chg="del">
          <ac:chgData name="DANIEL ARMANDO SALAZAR ALEMAN" userId="0131d2eb-9267-4f69-9fc7-6ece20f012b4" providerId="ADAL" clId="{121E67FF-A665-4D9B-8477-D39623CF9679}" dt="2022-11-23T17:31:02.514" v="6599" actId="478"/>
          <ac:picMkLst>
            <pc:docMk/>
            <pc:sldMk cId="714756926" sldId="323"/>
            <ac:picMk id="8" creationId="{3DC5B91B-EC13-5428-C578-B53AF1102416}"/>
          </ac:picMkLst>
        </pc:picChg>
      </pc:sldChg>
      <pc:sldChg chg="add del">
        <pc:chgData name="DANIEL ARMANDO SALAZAR ALEMAN" userId="0131d2eb-9267-4f69-9fc7-6ece20f012b4" providerId="ADAL" clId="{121E67FF-A665-4D9B-8477-D39623CF9679}" dt="2022-11-23T16:00:19.391" v="6283"/>
        <pc:sldMkLst>
          <pc:docMk/>
          <pc:sldMk cId="3483246826" sldId="323"/>
        </pc:sldMkLst>
      </pc:sldChg>
      <pc:sldChg chg="addSp delSp modSp add mod ord">
        <pc:chgData name="DANIEL ARMANDO SALAZAR ALEMAN" userId="0131d2eb-9267-4f69-9fc7-6ece20f012b4" providerId="ADAL" clId="{121E67FF-A665-4D9B-8477-D39623CF9679}" dt="2022-11-23T17:57:57.573" v="7934" actId="20577"/>
        <pc:sldMkLst>
          <pc:docMk/>
          <pc:sldMk cId="3749515703" sldId="324"/>
        </pc:sldMkLst>
        <pc:spChg chg="mod">
          <ac:chgData name="DANIEL ARMANDO SALAZAR ALEMAN" userId="0131d2eb-9267-4f69-9fc7-6ece20f012b4" providerId="ADAL" clId="{121E67FF-A665-4D9B-8477-D39623CF9679}" dt="2022-11-23T17:57:57.573" v="7934" actId="20577"/>
          <ac:spMkLst>
            <pc:docMk/>
            <pc:sldMk cId="3749515703" sldId="324"/>
            <ac:spMk id="3" creationId="{C440D642-4997-4814-8CF1-D179CBBAEC41}"/>
          </ac:spMkLst>
        </pc:spChg>
        <pc:spChg chg="mod">
          <ac:chgData name="DANIEL ARMANDO SALAZAR ALEMAN" userId="0131d2eb-9267-4f69-9fc7-6ece20f012b4" providerId="ADAL" clId="{121E67FF-A665-4D9B-8477-D39623CF9679}" dt="2022-11-23T17:55:02.425" v="7741" actId="20577"/>
          <ac:spMkLst>
            <pc:docMk/>
            <pc:sldMk cId="3749515703" sldId="324"/>
            <ac:spMk id="9" creationId="{9CCE4FA9-E131-437E-A0CF-BCFAAC0B7E69}"/>
          </ac:spMkLst>
        </pc:spChg>
        <pc:picChg chg="add del mod">
          <ac:chgData name="DANIEL ARMANDO SALAZAR ALEMAN" userId="0131d2eb-9267-4f69-9fc7-6ece20f012b4" providerId="ADAL" clId="{121E67FF-A665-4D9B-8477-D39623CF9679}" dt="2022-11-23T17:57:09.420" v="7848"/>
          <ac:picMkLst>
            <pc:docMk/>
            <pc:sldMk cId="3749515703" sldId="324"/>
            <ac:picMk id="2" creationId="{95EBEBD0-06A5-EA7B-6D0A-2520F6B147EB}"/>
          </ac:picMkLst>
        </pc:picChg>
        <pc:picChg chg="add mod">
          <ac:chgData name="DANIEL ARMANDO SALAZAR ALEMAN" userId="0131d2eb-9267-4f69-9fc7-6ece20f012b4" providerId="ADAL" clId="{121E67FF-A665-4D9B-8477-D39623CF9679}" dt="2022-11-23T17:57:19.288" v="7853" actId="14100"/>
          <ac:picMkLst>
            <pc:docMk/>
            <pc:sldMk cId="3749515703" sldId="324"/>
            <ac:picMk id="5" creationId="{1D375FD4-AA6C-43FF-D1D7-600D3A6256E5}"/>
          </ac:picMkLst>
        </pc:picChg>
      </pc:sldChg>
    </pc:docChg>
  </pc:docChgLst>
  <pc:docChgLst>
    <pc:chgData name="DANIEL ARMANDO SALAZAR ALEMAN" userId="0131d2eb-9267-4f69-9fc7-6ece20f012b4" providerId="ADAL" clId="{F13A275E-283A-40D2-9194-02E8AD0FC462}"/>
    <pc:docChg chg="undo redo custSel addSld delSld modSld">
      <pc:chgData name="DANIEL ARMANDO SALAZAR ALEMAN" userId="0131d2eb-9267-4f69-9fc7-6ece20f012b4" providerId="ADAL" clId="{F13A275E-283A-40D2-9194-02E8AD0FC462}" dt="2023-06-26T16:03:51.665" v="2059" actId="1035"/>
      <pc:docMkLst>
        <pc:docMk/>
      </pc:docMkLst>
      <pc:sldChg chg="delSp mod delAnim">
        <pc:chgData name="DANIEL ARMANDO SALAZAR ALEMAN" userId="0131d2eb-9267-4f69-9fc7-6ece20f012b4" providerId="ADAL" clId="{F13A275E-283A-40D2-9194-02E8AD0FC462}" dt="2023-06-26T15:16:05.324" v="0" actId="478"/>
        <pc:sldMkLst>
          <pc:docMk/>
          <pc:sldMk cId="3082922371" sldId="352"/>
        </pc:sldMkLst>
        <pc:spChg chg="del">
          <ac:chgData name="DANIEL ARMANDO SALAZAR ALEMAN" userId="0131d2eb-9267-4f69-9fc7-6ece20f012b4" providerId="ADAL" clId="{F13A275E-283A-40D2-9194-02E8AD0FC462}" dt="2023-06-26T15:16:05.324" v="0" actId="478"/>
          <ac:spMkLst>
            <pc:docMk/>
            <pc:sldMk cId="3082922371" sldId="352"/>
            <ac:spMk id="8" creationId="{454A2423-BFAD-769D-FE6C-5C475DD2DE32}"/>
          </ac:spMkLst>
        </pc:spChg>
      </pc:sldChg>
      <pc:sldChg chg="addSp modSp mod">
        <pc:chgData name="DANIEL ARMANDO SALAZAR ALEMAN" userId="0131d2eb-9267-4f69-9fc7-6ece20f012b4" providerId="ADAL" clId="{F13A275E-283A-40D2-9194-02E8AD0FC462}" dt="2023-06-26T15:30:54.374" v="573" actId="20577"/>
        <pc:sldMkLst>
          <pc:docMk/>
          <pc:sldMk cId="2039307383" sldId="416"/>
        </pc:sldMkLst>
        <pc:spChg chg="add mod">
          <ac:chgData name="DANIEL ARMANDO SALAZAR ALEMAN" userId="0131d2eb-9267-4f69-9fc7-6ece20f012b4" providerId="ADAL" clId="{F13A275E-283A-40D2-9194-02E8AD0FC462}" dt="2023-06-26T15:30:54.374" v="573" actId="20577"/>
          <ac:spMkLst>
            <pc:docMk/>
            <pc:sldMk cId="2039307383" sldId="416"/>
            <ac:spMk id="2" creationId="{C36F639F-40E2-04D4-5313-12CA776B292A}"/>
          </ac:spMkLst>
        </pc:spChg>
        <pc:picChg chg="mod">
          <ac:chgData name="DANIEL ARMANDO SALAZAR ALEMAN" userId="0131d2eb-9267-4f69-9fc7-6ece20f012b4" providerId="ADAL" clId="{F13A275E-283A-40D2-9194-02E8AD0FC462}" dt="2023-06-26T15:29:39.243" v="411" actId="1076"/>
          <ac:picMkLst>
            <pc:docMk/>
            <pc:sldMk cId="2039307383" sldId="416"/>
            <ac:picMk id="9" creationId="{BBAD8DB2-26E6-8431-74CE-98A1D6F9CF36}"/>
          </ac:picMkLst>
        </pc:picChg>
        <pc:cxnChg chg="mod">
          <ac:chgData name="DANIEL ARMANDO SALAZAR ALEMAN" userId="0131d2eb-9267-4f69-9fc7-6ece20f012b4" providerId="ADAL" clId="{F13A275E-283A-40D2-9194-02E8AD0FC462}" dt="2023-06-26T15:29:44.027" v="412" actId="1076"/>
          <ac:cxnSpMkLst>
            <pc:docMk/>
            <pc:sldMk cId="2039307383" sldId="416"/>
            <ac:cxnSpMk id="3" creationId="{7748D4B8-D386-4B6B-93DD-B0717B2E4ACB}"/>
          </ac:cxnSpMkLst>
        </pc:cxnChg>
      </pc:sldChg>
      <pc:sldChg chg="addSp modSp mod">
        <pc:chgData name="DANIEL ARMANDO SALAZAR ALEMAN" userId="0131d2eb-9267-4f69-9fc7-6ece20f012b4" providerId="ADAL" clId="{F13A275E-283A-40D2-9194-02E8AD0FC462}" dt="2023-06-26T15:36:22.578" v="917" actId="1076"/>
        <pc:sldMkLst>
          <pc:docMk/>
          <pc:sldMk cId="1778656170" sldId="425"/>
        </pc:sldMkLst>
        <pc:spChg chg="add mod">
          <ac:chgData name="DANIEL ARMANDO SALAZAR ALEMAN" userId="0131d2eb-9267-4f69-9fc7-6ece20f012b4" providerId="ADAL" clId="{F13A275E-283A-40D2-9194-02E8AD0FC462}" dt="2023-06-26T15:36:07.129" v="914" actId="1076"/>
          <ac:spMkLst>
            <pc:docMk/>
            <pc:sldMk cId="1778656170" sldId="425"/>
            <ac:spMk id="2" creationId="{E3AA4EA2-6696-DF0E-9DFE-3E8989B886AF}"/>
          </ac:spMkLst>
        </pc:spChg>
        <pc:picChg chg="mod modCrop">
          <ac:chgData name="DANIEL ARMANDO SALAZAR ALEMAN" userId="0131d2eb-9267-4f69-9fc7-6ece20f012b4" providerId="ADAL" clId="{F13A275E-283A-40D2-9194-02E8AD0FC462}" dt="2023-06-26T15:36:22.578" v="917" actId="1076"/>
          <ac:picMkLst>
            <pc:docMk/>
            <pc:sldMk cId="1778656170" sldId="425"/>
            <ac:picMk id="6" creationId="{36F4CD9D-3C6F-4B04-C2B6-7DA1529C5683}"/>
          </ac:picMkLst>
        </pc:picChg>
      </pc:sldChg>
      <pc:sldChg chg="addSp delSp modSp mod">
        <pc:chgData name="DANIEL ARMANDO SALAZAR ALEMAN" userId="0131d2eb-9267-4f69-9fc7-6ece20f012b4" providerId="ADAL" clId="{F13A275E-283A-40D2-9194-02E8AD0FC462}" dt="2023-06-26T15:38:42.087" v="955" actId="20577"/>
        <pc:sldMkLst>
          <pc:docMk/>
          <pc:sldMk cId="2044490582" sldId="426"/>
        </pc:sldMkLst>
        <pc:spChg chg="add mod">
          <ac:chgData name="DANIEL ARMANDO SALAZAR ALEMAN" userId="0131d2eb-9267-4f69-9fc7-6ece20f012b4" providerId="ADAL" clId="{F13A275E-283A-40D2-9194-02E8AD0FC462}" dt="2023-06-26T15:38:42.087" v="955" actId="20577"/>
          <ac:spMkLst>
            <pc:docMk/>
            <pc:sldMk cId="2044490582" sldId="426"/>
            <ac:spMk id="7" creationId="{5AB44D92-9A4E-EC07-82AC-C048C51A413C}"/>
          </ac:spMkLst>
        </pc:spChg>
        <pc:picChg chg="add del mod">
          <ac:chgData name="DANIEL ARMANDO SALAZAR ALEMAN" userId="0131d2eb-9267-4f69-9fc7-6ece20f012b4" providerId="ADAL" clId="{F13A275E-283A-40D2-9194-02E8AD0FC462}" dt="2023-06-26T15:37:21.849" v="928"/>
          <ac:picMkLst>
            <pc:docMk/>
            <pc:sldMk cId="2044490582" sldId="426"/>
            <ac:picMk id="5" creationId="{F22E4FAF-5C8E-6966-70A8-2F7AD0644BE2}"/>
          </ac:picMkLst>
        </pc:picChg>
        <pc:picChg chg="mod modCrop">
          <ac:chgData name="DANIEL ARMANDO SALAZAR ALEMAN" userId="0131d2eb-9267-4f69-9fc7-6ece20f012b4" providerId="ADAL" clId="{F13A275E-283A-40D2-9194-02E8AD0FC462}" dt="2023-06-26T15:37:34.774" v="931" actId="12788"/>
          <ac:picMkLst>
            <pc:docMk/>
            <pc:sldMk cId="2044490582" sldId="426"/>
            <ac:picMk id="6" creationId="{CFA4A35C-A6D3-64D0-348A-5D6E5494F4C6}"/>
          </ac:picMkLst>
        </pc:picChg>
      </pc:sldChg>
      <pc:sldChg chg="addSp delSp modSp mod">
        <pc:chgData name="DANIEL ARMANDO SALAZAR ALEMAN" userId="0131d2eb-9267-4f69-9fc7-6ece20f012b4" providerId="ADAL" clId="{F13A275E-283A-40D2-9194-02E8AD0FC462}" dt="2023-06-26T15:39:00.400" v="964" actId="21"/>
        <pc:sldMkLst>
          <pc:docMk/>
          <pc:sldMk cId="2224604953" sldId="427"/>
        </pc:sldMkLst>
        <pc:spChg chg="add del mod">
          <ac:chgData name="DANIEL ARMANDO SALAZAR ALEMAN" userId="0131d2eb-9267-4f69-9fc7-6ece20f012b4" providerId="ADAL" clId="{F13A275E-283A-40D2-9194-02E8AD0FC462}" dt="2023-06-26T15:38:20.498" v="945"/>
          <ac:spMkLst>
            <pc:docMk/>
            <pc:sldMk cId="2224604953" sldId="427"/>
            <ac:spMk id="5" creationId="{C4BD5864-577F-58C0-73DD-F29A3C87FCB8}"/>
          </ac:spMkLst>
        </pc:spChg>
        <pc:spChg chg="add mod">
          <ac:chgData name="DANIEL ARMANDO SALAZAR ALEMAN" userId="0131d2eb-9267-4f69-9fc7-6ece20f012b4" providerId="ADAL" clId="{F13A275E-283A-40D2-9194-02E8AD0FC462}" dt="2023-06-26T15:38:47.181" v="962" actId="20577"/>
          <ac:spMkLst>
            <pc:docMk/>
            <pc:sldMk cId="2224604953" sldId="427"/>
            <ac:spMk id="6" creationId="{87E94997-299E-93DD-9B12-6541735F5FEF}"/>
          </ac:spMkLst>
        </pc:spChg>
        <pc:spChg chg="add del mod">
          <ac:chgData name="DANIEL ARMANDO SALAZAR ALEMAN" userId="0131d2eb-9267-4f69-9fc7-6ece20f012b4" providerId="ADAL" clId="{F13A275E-283A-40D2-9194-02E8AD0FC462}" dt="2023-06-26T15:39:00.400" v="964" actId="21"/>
          <ac:spMkLst>
            <pc:docMk/>
            <pc:sldMk cId="2224604953" sldId="427"/>
            <ac:spMk id="7" creationId="{A8210BBF-E81B-DAE0-4D18-37BDDED9C082}"/>
          </ac:spMkLst>
        </pc:spChg>
        <pc:picChg chg="mod modCrop">
          <ac:chgData name="DANIEL ARMANDO SALAZAR ALEMAN" userId="0131d2eb-9267-4f69-9fc7-6ece20f012b4" providerId="ADAL" clId="{F13A275E-283A-40D2-9194-02E8AD0FC462}" dt="2023-06-26T15:38:33.502" v="950" actId="12788"/>
          <ac:picMkLst>
            <pc:docMk/>
            <pc:sldMk cId="2224604953" sldId="427"/>
            <ac:picMk id="8" creationId="{CD8753AD-B2A3-CD96-8439-586B9C120EFC}"/>
          </ac:picMkLst>
        </pc:picChg>
      </pc:sldChg>
      <pc:sldChg chg="addSp modSp mod">
        <pc:chgData name="DANIEL ARMANDO SALAZAR ALEMAN" userId="0131d2eb-9267-4f69-9fc7-6ece20f012b4" providerId="ADAL" clId="{F13A275E-283A-40D2-9194-02E8AD0FC462}" dt="2023-06-26T15:41:08.721" v="1179" actId="1035"/>
        <pc:sldMkLst>
          <pc:docMk/>
          <pc:sldMk cId="2091556260" sldId="428"/>
        </pc:sldMkLst>
        <pc:spChg chg="mod">
          <ac:chgData name="DANIEL ARMANDO SALAZAR ALEMAN" userId="0131d2eb-9267-4f69-9fc7-6ece20f012b4" providerId="ADAL" clId="{F13A275E-283A-40D2-9194-02E8AD0FC462}" dt="2023-06-26T15:40:52.305" v="1165" actId="27636"/>
          <ac:spMkLst>
            <pc:docMk/>
            <pc:sldMk cId="2091556260" sldId="428"/>
            <ac:spMk id="2" creationId="{2825E00F-9197-A50D-6E34-CEF97FBC90E2}"/>
          </ac:spMkLst>
        </pc:spChg>
        <pc:spChg chg="add mod">
          <ac:chgData name="DANIEL ARMANDO SALAZAR ALEMAN" userId="0131d2eb-9267-4f69-9fc7-6ece20f012b4" providerId="ADAL" clId="{F13A275E-283A-40D2-9194-02E8AD0FC462}" dt="2023-06-26T15:41:08.721" v="1179" actId="1035"/>
          <ac:spMkLst>
            <pc:docMk/>
            <pc:sldMk cId="2091556260" sldId="428"/>
            <ac:spMk id="5" creationId="{0CAFD6F0-7C2C-E339-B862-9A0823563D8A}"/>
          </ac:spMkLst>
        </pc:spChg>
        <pc:spChg chg="add mod">
          <ac:chgData name="DANIEL ARMANDO SALAZAR ALEMAN" userId="0131d2eb-9267-4f69-9fc7-6ece20f012b4" providerId="ADAL" clId="{F13A275E-283A-40D2-9194-02E8AD0FC462}" dt="2023-06-26T15:41:08.721" v="1179" actId="1035"/>
          <ac:spMkLst>
            <pc:docMk/>
            <pc:sldMk cId="2091556260" sldId="428"/>
            <ac:spMk id="7" creationId="{9206DAA2-41CE-C6B1-32A8-8E3EB5FCDC70}"/>
          </ac:spMkLst>
        </pc:spChg>
        <pc:picChg chg="mod">
          <ac:chgData name="DANIEL ARMANDO SALAZAR ALEMAN" userId="0131d2eb-9267-4f69-9fc7-6ece20f012b4" providerId="ADAL" clId="{F13A275E-283A-40D2-9194-02E8AD0FC462}" dt="2023-06-26T15:40:15.139" v="1152" actId="1076"/>
          <ac:picMkLst>
            <pc:docMk/>
            <pc:sldMk cId="2091556260" sldId="428"/>
            <ac:picMk id="8" creationId="{33981CB1-98E5-F9E4-2CB3-23DCBD63B431}"/>
          </ac:picMkLst>
        </pc:picChg>
      </pc:sldChg>
      <pc:sldChg chg="addSp delSp modSp mod">
        <pc:chgData name="DANIEL ARMANDO SALAZAR ALEMAN" userId="0131d2eb-9267-4f69-9fc7-6ece20f012b4" providerId="ADAL" clId="{F13A275E-283A-40D2-9194-02E8AD0FC462}" dt="2023-06-26T16:03:51.665" v="2059" actId="1035"/>
        <pc:sldMkLst>
          <pc:docMk/>
          <pc:sldMk cId="1026250747" sldId="429"/>
        </pc:sldMkLst>
        <pc:spChg chg="add mod">
          <ac:chgData name="DANIEL ARMANDO SALAZAR ALEMAN" userId="0131d2eb-9267-4f69-9fc7-6ece20f012b4" providerId="ADAL" clId="{F13A275E-283A-40D2-9194-02E8AD0FC462}" dt="2023-06-26T16:03:51.665" v="2059" actId="1035"/>
          <ac:spMkLst>
            <pc:docMk/>
            <pc:sldMk cId="1026250747" sldId="429"/>
            <ac:spMk id="5" creationId="{94466049-560B-B96A-1571-26784E6FA01D}"/>
          </ac:spMkLst>
        </pc:spChg>
        <pc:spChg chg="mod ord">
          <ac:chgData name="DANIEL ARMANDO SALAZAR ALEMAN" userId="0131d2eb-9267-4f69-9fc7-6ece20f012b4" providerId="ADAL" clId="{F13A275E-283A-40D2-9194-02E8AD0FC462}" dt="2023-06-26T15:42:13.061" v="1203" actId="1037"/>
          <ac:spMkLst>
            <pc:docMk/>
            <pc:sldMk cId="1026250747" sldId="429"/>
            <ac:spMk id="11" creationId="{6EAD3E39-BCA7-C270-39B6-827BC34E6FFE}"/>
          </ac:spMkLst>
        </pc:spChg>
        <pc:grpChg chg="del">
          <ac:chgData name="DANIEL ARMANDO SALAZAR ALEMAN" userId="0131d2eb-9267-4f69-9fc7-6ece20f012b4" providerId="ADAL" clId="{F13A275E-283A-40D2-9194-02E8AD0FC462}" dt="2023-06-26T15:41:25.967" v="1180" actId="478"/>
          <ac:grpSpMkLst>
            <pc:docMk/>
            <pc:sldMk cId="1026250747" sldId="429"/>
            <ac:grpSpMk id="12" creationId="{87BB4CA8-7CA8-0289-F17C-6A31228F2426}"/>
          </ac:grpSpMkLst>
        </pc:grpChg>
        <pc:picChg chg="mod">
          <ac:chgData name="DANIEL ARMANDO SALAZAR ALEMAN" userId="0131d2eb-9267-4f69-9fc7-6ece20f012b4" providerId="ADAL" clId="{F13A275E-283A-40D2-9194-02E8AD0FC462}" dt="2023-06-26T16:03:51.665" v="2059" actId="1035"/>
          <ac:picMkLst>
            <pc:docMk/>
            <pc:sldMk cId="1026250747" sldId="429"/>
            <ac:picMk id="3" creationId="{2A71C6DC-3CF8-65E4-2C77-71E0085EED9D}"/>
          </ac:picMkLst>
        </pc:picChg>
        <pc:picChg chg="add mod">
          <ac:chgData name="DANIEL ARMANDO SALAZAR ALEMAN" userId="0131d2eb-9267-4f69-9fc7-6ece20f012b4" providerId="ADAL" clId="{F13A275E-283A-40D2-9194-02E8AD0FC462}" dt="2023-06-26T15:42:03.604" v="1195" actId="1076"/>
          <ac:picMkLst>
            <pc:docMk/>
            <pc:sldMk cId="1026250747" sldId="429"/>
            <ac:picMk id="4" creationId="{DF3DF85F-49C3-EB43-7291-55C3FD2E0A50}"/>
          </ac:picMkLst>
        </pc:picChg>
      </pc:sldChg>
      <pc:sldChg chg="addSp delSp modSp mod">
        <pc:chgData name="DANIEL ARMANDO SALAZAR ALEMAN" userId="0131d2eb-9267-4f69-9fc7-6ece20f012b4" providerId="ADAL" clId="{F13A275E-283A-40D2-9194-02E8AD0FC462}" dt="2023-06-26T16:01:22.576" v="1941" actId="20577"/>
        <pc:sldMkLst>
          <pc:docMk/>
          <pc:sldMk cId="3184271210" sldId="438"/>
        </pc:sldMkLst>
        <pc:spChg chg="mod">
          <ac:chgData name="DANIEL ARMANDO SALAZAR ALEMAN" userId="0131d2eb-9267-4f69-9fc7-6ece20f012b4" providerId="ADAL" clId="{F13A275E-283A-40D2-9194-02E8AD0FC462}" dt="2023-06-26T15:58:56.883" v="1774" actId="1076"/>
          <ac:spMkLst>
            <pc:docMk/>
            <pc:sldMk cId="3184271210" sldId="438"/>
            <ac:spMk id="7" creationId="{2FA4EE2B-2DCC-910D-F786-0AC580F9754C}"/>
          </ac:spMkLst>
        </pc:spChg>
        <pc:spChg chg="add mod">
          <ac:chgData name="DANIEL ARMANDO SALAZAR ALEMAN" userId="0131d2eb-9267-4f69-9fc7-6ece20f012b4" providerId="ADAL" clId="{F13A275E-283A-40D2-9194-02E8AD0FC462}" dt="2023-06-26T16:01:22.576" v="1941" actId="20577"/>
          <ac:spMkLst>
            <pc:docMk/>
            <pc:sldMk cId="3184271210" sldId="438"/>
            <ac:spMk id="9" creationId="{3BF7D012-5938-4F8A-5F60-305A6407EFA6}"/>
          </ac:spMkLst>
        </pc:spChg>
        <pc:picChg chg="add mod ord">
          <ac:chgData name="DANIEL ARMANDO SALAZAR ALEMAN" userId="0131d2eb-9267-4f69-9fc7-6ece20f012b4" providerId="ADAL" clId="{F13A275E-283A-40D2-9194-02E8AD0FC462}" dt="2023-06-26T15:58:52.277" v="1773" actId="171"/>
          <ac:picMkLst>
            <pc:docMk/>
            <pc:sldMk cId="3184271210" sldId="438"/>
            <ac:picMk id="4" creationId="{591DD952-57BC-4202-584A-745CB5DFED04}"/>
          </ac:picMkLst>
        </pc:picChg>
        <pc:picChg chg="del">
          <ac:chgData name="DANIEL ARMANDO SALAZAR ALEMAN" userId="0131d2eb-9267-4f69-9fc7-6ece20f012b4" providerId="ADAL" clId="{F13A275E-283A-40D2-9194-02E8AD0FC462}" dt="2023-06-26T15:58:38.822" v="1767" actId="478"/>
          <ac:picMkLst>
            <pc:docMk/>
            <pc:sldMk cId="3184271210" sldId="438"/>
            <ac:picMk id="5" creationId="{6870910E-7FB2-1FD0-3D7E-B6611E4CEE47}"/>
          </ac:picMkLst>
        </pc:picChg>
        <pc:picChg chg="mod">
          <ac:chgData name="DANIEL ARMANDO SALAZAR ALEMAN" userId="0131d2eb-9267-4f69-9fc7-6ece20f012b4" providerId="ADAL" clId="{F13A275E-283A-40D2-9194-02E8AD0FC462}" dt="2023-06-26T16:00:14.412" v="1788" actId="1035"/>
          <ac:picMkLst>
            <pc:docMk/>
            <pc:sldMk cId="3184271210" sldId="438"/>
            <ac:picMk id="6" creationId="{2A1AA255-F733-C882-5B93-66EFD3B816A7}"/>
          </ac:picMkLst>
        </pc:picChg>
      </pc:sldChg>
      <pc:sldChg chg="addSp delSp modSp mod">
        <pc:chgData name="DANIEL ARMANDO SALAZAR ALEMAN" userId="0131d2eb-9267-4f69-9fc7-6ece20f012b4" providerId="ADAL" clId="{F13A275E-283A-40D2-9194-02E8AD0FC462}" dt="2023-06-26T16:02:32.388" v="1982" actId="1035"/>
        <pc:sldMkLst>
          <pc:docMk/>
          <pc:sldMk cId="273768810" sldId="439"/>
        </pc:sldMkLst>
        <pc:spChg chg="mod">
          <ac:chgData name="DANIEL ARMANDO SALAZAR ALEMAN" userId="0131d2eb-9267-4f69-9fc7-6ece20f012b4" providerId="ADAL" clId="{F13A275E-283A-40D2-9194-02E8AD0FC462}" dt="2023-06-26T16:02:24.141" v="1978" actId="14100"/>
          <ac:spMkLst>
            <pc:docMk/>
            <pc:sldMk cId="273768810" sldId="439"/>
            <ac:spMk id="3" creationId="{59D52DE5-D80C-5185-5B05-0309C383D7E2}"/>
          </ac:spMkLst>
        </pc:spChg>
        <pc:spChg chg="add mod">
          <ac:chgData name="DANIEL ARMANDO SALAZAR ALEMAN" userId="0131d2eb-9267-4f69-9fc7-6ece20f012b4" providerId="ADAL" clId="{F13A275E-283A-40D2-9194-02E8AD0FC462}" dt="2023-06-26T15:59:32.383" v="1781"/>
          <ac:spMkLst>
            <pc:docMk/>
            <pc:sldMk cId="273768810" sldId="439"/>
            <ac:spMk id="6" creationId="{BBBE4788-BD9F-FE42-2C79-C6BDF02A6902}"/>
          </ac:spMkLst>
        </pc:spChg>
        <pc:spChg chg="del">
          <ac:chgData name="DANIEL ARMANDO SALAZAR ALEMAN" userId="0131d2eb-9267-4f69-9fc7-6ece20f012b4" providerId="ADAL" clId="{F13A275E-283A-40D2-9194-02E8AD0FC462}" dt="2023-06-26T15:59:21.318" v="1779" actId="478"/>
          <ac:spMkLst>
            <pc:docMk/>
            <pc:sldMk cId="273768810" sldId="439"/>
            <ac:spMk id="9" creationId="{367B6FED-5971-7F6F-F74B-1A4482E975C3}"/>
          </ac:spMkLst>
        </pc:spChg>
        <pc:spChg chg="add mod">
          <ac:chgData name="DANIEL ARMANDO SALAZAR ALEMAN" userId="0131d2eb-9267-4f69-9fc7-6ece20f012b4" providerId="ADAL" clId="{F13A275E-283A-40D2-9194-02E8AD0FC462}" dt="2023-06-26T16:02:22.068" v="1977" actId="14100"/>
          <ac:spMkLst>
            <pc:docMk/>
            <pc:sldMk cId="273768810" sldId="439"/>
            <ac:spMk id="10" creationId="{4B9B31A8-1063-A87E-0DC2-CAFE3AE0EAAA}"/>
          </ac:spMkLst>
        </pc:spChg>
        <pc:picChg chg="mod">
          <ac:chgData name="DANIEL ARMANDO SALAZAR ALEMAN" userId="0131d2eb-9267-4f69-9fc7-6ece20f012b4" providerId="ADAL" clId="{F13A275E-283A-40D2-9194-02E8AD0FC462}" dt="2023-06-26T16:02:32.388" v="1982" actId="1035"/>
          <ac:picMkLst>
            <pc:docMk/>
            <pc:sldMk cId="273768810" sldId="439"/>
            <ac:picMk id="4" creationId="{FF3AB859-9338-4EB7-6543-CA548ED327CC}"/>
          </ac:picMkLst>
        </pc:picChg>
        <pc:picChg chg="add mod">
          <ac:chgData name="DANIEL ARMANDO SALAZAR ALEMAN" userId="0131d2eb-9267-4f69-9fc7-6ece20f012b4" providerId="ADAL" clId="{F13A275E-283A-40D2-9194-02E8AD0FC462}" dt="2023-06-26T15:59:25.838" v="1780" actId="1076"/>
          <ac:picMkLst>
            <pc:docMk/>
            <pc:sldMk cId="273768810" sldId="439"/>
            <ac:picMk id="5" creationId="{571E99BF-05D1-BCC1-3015-5B7C1F56D505}"/>
          </ac:picMkLst>
        </pc:picChg>
        <pc:picChg chg="del">
          <ac:chgData name="DANIEL ARMANDO SALAZAR ALEMAN" userId="0131d2eb-9267-4f69-9fc7-6ece20f012b4" providerId="ADAL" clId="{F13A275E-283A-40D2-9194-02E8AD0FC462}" dt="2023-06-26T15:59:11.872" v="1775" actId="478"/>
          <ac:picMkLst>
            <pc:docMk/>
            <pc:sldMk cId="273768810" sldId="439"/>
            <ac:picMk id="7" creationId="{84BA9741-E52D-2C9B-7126-98CB89B9FCD7}"/>
          </ac:picMkLst>
        </pc:picChg>
      </pc:sldChg>
      <pc:sldChg chg="modSp mod">
        <pc:chgData name="DANIEL ARMANDO SALAZAR ALEMAN" userId="0131d2eb-9267-4f69-9fc7-6ece20f012b4" providerId="ADAL" clId="{F13A275E-283A-40D2-9194-02E8AD0FC462}" dt="2023-06-26T15:24:41.892" v="243" actId="1035"/>
        <pc:sldMkLst>
          <pc:docMk/>
          <pc:sldMk cId="546389866" sldId="446"/>
        </pc:sldMkLst>
        <pc:spChg chg="mod">
          <ac:chgData name="DANIEL ARMANDO SALAZAR ALEMAN" userId="0131d2eb-9267-4f69-9fc7-6ece20f012b4" providerId="ADAL" clId="{F13A275E-283A-40D2-9194-02E8AD0FC462}" dt="2023-06-26T15:24:41.892" v="243" actId="1035"/>
          <ac:spMkLst>
            <pc:docMk/>
            <pc:sldMk cId="546389866" sldId="446"/>
            <ac:spMk id="3" creationId="{03CF2F3E-FDBD-7664-065B-BBA28D96A876}"/>
          </ac:spMkLst>
        </pc:spChg>
        <pc:picChg chg="mod">
          <ac:chgData name="DANIEL ARMANDO SALAZAR ALEMAN" userId="0131d2eb-9267-4f69-9fc7-6ece20f012b4" providerId="ADAL" clId="{F13A275E-283A-40D2-9194-02E8AD0FC462}" dt="2023-06-26T15:24:41.892" v="243" actId="1035"/>
          <ac:picMkLst>
            <pc:docMk/>
            <pc:sldMk cId="546389866" sldId="446"/>
            <ac:picMk id="4" creationId="{516BA59B-7266-2C1D-7728-361AE6BCCF11}"/>
          </ac:picMkLst>
        </pc:picChg>
      </pc:sldChg>
      <pc:sldChg chg="addSp delSp modSp mod">
        <pc:chgData name="DANIEL ARMANDO SALAZAR ALEMAN" userId="0131d2eb-9267-4f69-9fc7-6ece20f012b4" providerId="ADAL" clId="{F13A275E-283A-40D2-9194-02E8AD0FC462}" dt="2023-06-26T15:58:25.916" v="1766" actId="478"/>
        <pc:sldMkLst>
          <pc:docMk/>
          <pc:sldMk cId="3535168662" sldId="449"/>
        </pc:sldMkLst>
        <pc:spChg chg="mod">
          <ac:chgData name="DANIEL ARMANDO SALAZAR ALEMAN" userId="0131d2eb-9267-4f69-9fc7-6ece20f012b4" providerId="ADAL" clId="{F13A275E-283A-40D2-9194-02E8AD0FC462}" dt="2023-06-26T15:53:15.113" v="1693" actId="14100"/>
          <ac:spMkLst>
            <pc:docMk/>
            <pc:sldMk cId="3535168662" sldId="449"/>
            <ac:spMk id="3" creationId="{59D52DE5-D80C-5185-5B05-0309C383D7E2}"/>
          </ac:spMkLst>
        </pc:spChg>
        <pc:spChg chg="add mod">
          <ac:chgData name="DANIEL ARMANDO SALAZAR ALEMAN" userId="0131d2eb-9267-4f69-9fc7-6ece20f012b4" providerId="ADAL" clId="{F13A275E-283A-40D2-9194-02E8AD0FC462}" dt="2023-06-26T15:53:57.146" v="1700" actId="1076"/>
          <ac:spMkLst>
            <pc:docMk/>
            <pc:sldMk cId="3535168662" sldId="449"/>
            <ac:spMk id="4" creationId="{F3F09637-291F-4182-0DFA-A03890ABE28E}"/>
          </ac:spMkLst>
        </pc:spChg>
        <pc:spChg chg="add mod">
          <ac:chgData name="DANIEL ARMANDO SALAZAR ALEMAN" userId="0131d2eb-9267-4f69-9fc7-6ece20f012b4" providerId="ADAL" clId="{F13A275E-283A-40D2-9194-02E8AD0FC462}" dt="2023-06-26T15:57:56.337" v="1756"/>
          <ac:spMkLst>
            <pc:docMk/>
            <pc:sldMk cId="3535168662" sldId="449"/>
            <ac:spMk id="6" creationId="{93899D7C-40F3-415B-1592-784ED7EA16FD}"/>
          </ac:spMkLst>
        </pc:spChg>
        <pc:spChg chg="add del mod">
          <ac:chgData name="DANIEL ARMANDO SALAZAR ALEMAN" userId="0131d2eb-9267-4f69-9fc7-6ece20f012b4" providerId="ADAL" clId="{F13A275E-283A-40D2-9194-02E8AD0FC462}" dt="2023-06-26T15:58:25.916" v="1766" actId="478"/>
          <ac:spMkLst>
            <pc:docMk/>
            <pc:sldMk cId="3535168662" sldId="449"/>
            <ac:spMk id="7" creationId="{68914D19-C9B5-34A6-07B5-E4F6D0788C9F}"/>
          </ac:spMkLst>
        </pc:spChg>
        <pc:spChg chg="add del mod">
          <ac:chgData name="DANIEL ARMANDO SALAZAR ALEMAN" userId="0131d2eb-9267-4f69-9fc7-6ece20f012b4" providerId="ADAL" clId="{F13A275E-283A-40D2-9194-02E8AD0FC462}" dt="2023-06-26T15:58:24.650" v="1765" actId="478"/>
          <ac:spMkLst>
            <pc:docMk/>
            <pc:sldMk cId="3535168662" sldId="449"/>
            <ac:spMk id="9" creationId="{1D6705F4-5F93-E15F-9CAD-5BCAFABFC2AA}"/>
          </ac:spMkLst>
        </pc:spChg>
        <pc:spChg chg="del">
          <ac:chgData name="DANIEL ARMANDO SALAZAR ALEMAN" userId="0131d2eb-9267-4f69-9fc7-6ece20f012b4" providerId="ADAL" clId="{F13A275E-283A-40D2-9194-02E8AD0FC462}" dt="2023-06-26T15:57:55.715" v="1755" actId="478"/>
          <ac:spMkLst>
            <pc:docMk/>
            <pc:sldMk cId="3535168662" sldId="449"/>
            <ac:spMk id="16" creationId="{B3F9B404-B9E7-578B-BD34-B102F728CCDA}"/>
          </ac:spMkLst>
        </pc:spChg>
        <pc:spChg chg="del">
          <ac:chgData name="DANIEL ARMANDO SALAZAR ALEMAN" userId="0131d2eb-9267-4f69-9fc7-6ece20f012b4" providerId="ADAL" clId="{F13A275E-283A-40D2-9194-02E8AD0FC462}" dt="2023-06-26T15:51:35.855" v="1602" actId="478"/>
          <ac:spMkLst>
            <pc:docMk/>
            <pc:sldMk cId="3535168662" sldId="449"/>
            <ac:spMk id="28" creationId="{42148E6B-2A02-7F87-1535-50201A4B4102}"/>
          </ac:spMkLst>
        </pc:spChg>
        <pc:grpChg chg="del">
          <ac:chgData name="DANIEL ARMANDO SALAZAR ALEMAN" userId="0131d2eb-9267-4f69-9fc7-6ece20f012b4" providerId="ADAL" clId="{F13A275E-283A-40D2-9194-02E8AD0FC462}" dt="2023-06-26T15:57:52.983" v="1754" actId="478"/>
          <ac:grpSpMkLst>
            <pc:docMk/>
            <pc:sldMk cId="3535168662" sldId="449"/>
            <ac:grpSpMk id="11" creationId="{F178FC79-4119-FD04-3871-C75040A37264}"/>
          </ac:grpSpMkLst>
        </pc:grpChg>
        <pc:grpChg chg="mod">
          <ac:chgData name="DANIEL ARMANDO SALAZAR ALEMAN" userId="0131d2eb-9267-4f69-9fc7-6ece20f012b4" providerId="ADAL" clId="{F13A275E-283A-40D2-9194-02E8AD0FC462}" dt="2023-06-26T15:54:45.289" v="1707" actId="14100"/>
          <ac:grpSpMkLst>
            <pc:docMk/>
            <pc:sldMk cId="3535168662" sldId="449"/>
            <ac:grpSpMk id="30" creationId="{809EE9B1-15D6-61E3-C7AE-B0635E2F8DD2}"/>
          </ac:grpSpMkLst>
        </pc:grpChg>
        <pc:picChg chg="add mod">
          <ac:chgData name="DANIEL ARMANDO SALAZAR ALEMAN" userId="0131d2eb-9267-4f69-9fc7-6ece20f012b4" providerId="ADAL" clId="{F13A275E-283A-40D2-9194-02E8AD0FC462}" dt="2023-06-26T15:57:56.337" v="1756"/>
          <ac:picMkLst>
            <pc:docMk/>
            <pc:sldMk cId="3535168662" sldId="449"/>
            <ac:picMk id="5" creationId="{C58A3A02-2FE8-CE21-8ACA-1EEAD6CFB84A}"/>
          </ac:picMkLst>
        </pc:picChg>
        <pc:picChg chg="mod modCrop">
          <ac:chgData name="DANIEL ARMANDO SALAZAR ALEMAN" userId="0131d2eb-9267-4f69-9fc7-6ece20f012b4" providerId="ADAL" clId="{F13A275E-283A-40D2-9194-02E8AD0FC462}" dt="2023-06-26T15:51:28.803" v="1601" actId="732"/>
          <ac:picMkLst>
            <pc:docMk/>
            <pc:sldMk cId="3535168662" sldId="449"/>
            <ac:picMk id="21" creationId="{F6AA7364-3DDA-E0FD-36E7-7CC0E962824A}"/>
          </ac:picMkLst>
        </pc:picChg>
        <pc:picChg chg="mod">
          <ac:chgData name="DANIEL ARMANDO SALAZAR ALEMAN" userId="0131d2eb-9267-4f69-9fc7-6ece20f012b4" providerId="ADAL" clId="{F13A275E-283A-40D2-9194-02E8AD0FC462}" dt="2023-06-26T15:53:20.842" v="1694" actId="1076"/>
          <ac:picMkLst>
            <pc:docMk/>
            <pc:sldMk cId="3535168662" sldId="449"/>
            <ac:picMk id="25" creationId="{5A76F685-DF40-4C62-CDBD-939FCFE4C182}"/>
          </ac:picMkLst>
        </pc:picChg>
      </pc:sldChg>
      <pc:sldChg chg="addSp modSp mod">
        <pc:chgData name="DANIEL ARMANDO SALAZAR ALEMAN" userId="0131d2eb-9267-4f69-9fc7-6ece20f012b4" providerId="ADAL" clId="{F13A275E-283A-40D2-9194-02E8AD0FC462}" dt="2023-06-26T15:28:49.925" v="404" actId="1035"/>
        <pc:sldMkLst>
          <pc:docMk/>
          <pc:sldMk cId="1567793483" sldId="452"/>
        </pc:sldMkLst>
        <pc:spChg chg="mod">
          <ac:chgData name="DANIEL ARMANDO SALAZAR ALEMAN" userId="0131d2eb-9267-4f69-9fc7-6ece20f012b4" providerId="ADAL" clId="{F13A275E-283A-40D2-9194-02E8AD0FC462}" dt="2023-06-26T15:27:34.179" v="299" actId="20577"/>
          <ac:spMkLst>
            <pc:docMk/>
            <pc:sldMk cId="1567793483" sldId="452"/>
            <ac:spMk id="3" creationId="{EB85F178-C1AE-43ED-8539-4162A80C02B7}"/>
          </ac:spMkLst>
        </pc:spChg>
        <pc:spChg chg="add mod">
          <ac:chgData name="DANIEL ARMANDO SALAZAR ALEMAN" userId="0131d2eb-9267-4f69-9fc7-6ece20f012b4" providerId="ADAL" clId="{F13A275E-283A-40D2-9194-02E8AD0FC462}" dt="2023-06-26T15:28:49.925" v="404" actId="1035"/>
          <ac:spMkLst>
            <pc:docMk/>
            <pc:sldMk cId="1567793483" sldId="452"/>
            <ac:spMk id="5" creationId="{F6AA3BDE-C120-E012-E300-DC99C2D7C003}"/>
          </ac:spMkLst>
        </pc:spChg>
        <pc:grpChg chg="mod">
          <ac:chgData name="DANIEL ARMANDO SALAZAR ALEMAN" userId="0131d2eb-9267-4f69-9fc7-6ece20f012b4" providerId="ADAL" clId="{F13A275E-283A-40D2-9194-02E8AD0FC462}" dt="2023-06-26T15:28:43.210" v="376" actId="164"/>
          <ac:grpSpMkLst>
            <pc:docMk/>
            <pc:sldMk cId="1567793483" sldId="452"/>
            <ac:grpSpMk id="9" creationId="{6616A1A3-A34E-DC03-5CAF-CD71007D56AF}"/>
          </ac:grpSpMkLst>
        </pc:grpChg>
        <pc:grpChg chg="add mod">
          <ac:chgData name="DANIEL ARMANDO SALAZAR ALEMAN" userId="0131d2eb-9267-4f69-9fc7-6ece20f012b4" providerId="ADAL" clId="{F13A275E-283A-40D2-9194-02E8AD0FC462}" dt="2023-06-26T15:28:49.925" v="404" actId="1035"/>
          <ac:grpSpMkLst>
            <pc:docMk/>
            <pc:sldMk cId="1567793483" sldId="452"/>
            <ac:grpSpMk id="14" creationId="{A712C324-F35E-A75C-38AA-1918F7DCC5C0}"/>
          </ac:grpSpMkLst>
        </pc:grpChg>
        <pc:picChg chg="add mod">
          <ac:chgData name="DANIEL ARMANDO SALAZAR ALEMAN" userId="0131d2eb-9267-4f69-9fc7-6ece20f012b4" providerId="ADAL" clId="{F13A275E-283A-40D2-9194-02E8AD0FC462}" dt="2023-06-26T15:28:43.210" v="376" actId="164"/>
          <ac:picMkLst>
            <pc:docMk/>
            <pc:sldMk cId="1567793483" sldId="452"/>
            <ac:picMk id="12" creationId="{376CC16E-AA02-3401-824C-FF8045AAB3A5}"/>
          </ac:picMkLst>
        </pc:picChg>
      </pc:sldChg>
      <pc:sldChg chg="addSp delSp modSp mod">
        <pc:chgData name="DANIEL ARMANDO SALAZAR ALEMAN" userId="0131d2eb-9267-4f69-9fc7-6ece20f012b4" providerId="ADAL" clId="{F13A275E-283A-40D2-9194-02E8AD0FC462}" dt="2023-06-26T15:58:14.172" v="1762" actId="478"/>
        <pc:sldMkLst>
          <pc:docMk/>
          <pc:sldMk cId="3855777619" sldId="460"/>
        </pc:sldMkLst>
        <pc:spChg chg="add mod">
          <ac:chgData name="DANIEL ARMANDO SALAZAR ALEMAN" userId="0131d2eb-9267-4f69-9fc7-6ece20f012b4" providerId="ADAL" clId="{F13A275E-283A-40D2-9194-02E8AD0FC462}" dt="2023-06-26T15:57:19.934" v="1750" actId="20577"/>
          <ac:spMkLst>
            <pc:docMk/>
            <pc:sldMk cId="3855777619" sldId="460"/>
            <ac:spMk id="4" creationId="{800A05D8-371C-4BEB-FEA1-5CCA0916469F}"/>
          </ac:spMkLst>
        </pc:spChg>
        <pc:spChg chg="add del mod">
          <ac:chgData name="DANIEL ARMANDO SALAZAR ALEMAN" userId="0131d2eb-9267-4f69-9fc7-6ece20f012b4" providerId="ADAL" clId="{F13A275E-283A-40D2-9194-02E8AD0FC462}" dt="2023-06-26T15:58:14.172" v="1762" actId="478"/>
          <ac:spMkLst>
            <pc:docMk/>
            <pc:sldMk cId="3855777619" sldId="460"/>
            <ac:spMk id="10" creationId="{2F47B685-D8C7-92AD-A049-33B5DE71CA40}"/>
          </ac:spMkLst>
        </pc:spChg>
        <pc:spChg chg="add del mod">
          <ac:chgData name="DANIEL ARMANDO SALAZAR ALEMAN" userId="0131d2eb-9267-4f69-9fc7-6ece20f012b4" providerId="ADAL" clId="{F13A275E-283A-40D2-9194-02E8AD0FC462}" dt="2023-06-26T15:58:12.817" v="1761" actId="478"/>
          <ac:spMkLst>
            <pc:docMk/>
            <pc:sldMk cId="3855777619" sldId="460"/>
            <ac:spMk id="11" creationId="{E5DC711A-F771-7011-8DC5-945066CA2694}"/>
          </ac:spMkLst>
        </pc:spChg>
        <pc:spChg chg="add mod">
          <ac:chgData name="DANIEL ARMANDO SALAZAR ALEMAN" userId="0131d2eb-9267-4f69-9fc7-6ece20f012b4" providerId="ADAL" clId="{F13A275E-283A-40D2-9194-02E8AD0FC462}" dt="2023-06-26T15:58:10.004" v="1760"/>
          <ac:spMkLst>
            <pc:docMk/>
            <pc:sldMk cId="3855777619" sldId="460"/>
            <ac:spMk id="15" creationId="{EDFD87B7-A5D2-4D21-AB0A-0EF29418B40D}"/>
          </ac:spMkLst>
        </pc:spChg>
        <pc:spChg chg="mod">
          <ac:chgData name="DANIEL ARMANDO SALAZAR ALEMAN" userId="0131d2eb-9267-4f69-9fc7-6ece20f012b4" providerId="ADAL" clId="{F13A275E-283A-40D2-9194-02E8AD0FC462}" dt="2023-06-26T15:57:29.256" v="1752" actId="14100"/>
          <ac:spMkLst>
            <pc:docMk/>
            <pc:sldMk cId="3855777619" sldId="460"/>
            <ac:spMk id="30" creationId="{2142C241-3F29-D1FF-82EA-C3B5B4A51FB0}"/>
          </ac:spMkLst>
        </pc:spChg>
        <pc:spChg chg="mod">
          <ac:chgData name="DANIEL ARMANDO SALAZAR ALEMAN" userId="0131d2eb-9267-4f69-9fc7-6ece20f012b4" providerId="ADAL" clId="{F13A275E-283A-40D2-9194-02E8AD0FC462}" dt="2023-06-26T15:56:22.645" v="1733" actId="164"/>
          <ac:spMkLst>
            <pc:docMk/>
            <pc:sldMk cId="3855777619" sldId="460"/>
            <ac:spMk id="31" creationId="{4476F56A-A2A4-6302-93F0-95BDAA7D3792}"/>
          </ac:spMkLst>
        </pc:spChg>
        <pc:spChg chg="mod">
          <ac:chgData name="DANIEL ARMANDO SALAZAR ALEMAN" userId="0131d2eb-9267-4f69-9fc7-6ece20f012b4" providerId="ADAL" clId="{F13A275E-283A-40D2-9194-02E8AD0FC462}" dt="2023-06-26T15:56:22.645" v="1733" actId="164"/>
          <ac:spMkLst>
            <pc:docMk/>
            <pc:sldMk cId="3855777619" sldId="460"/>
            <ac:spMk id="33" creationId="{3C6BFAB4-865F-7C99-A8D8-E953923C4091}"/>
          </ac:spMkLst>
        </pc:spChg>
        <pc:spChg chg="del">
          <ac:chgData name="DANIEL ARMANDO SALAZAR ALEMAN" userId="0131d2eb-9267-4f69-9fc7-6ece20f012b4" providerId="ADAL" clId="{F13A275E-283A-40D2-9194-02E8AD0FC462}" dt="2023-06-26T15:56:02.038" v="1731" actId="478"/>
          <ac:spMkLst>
            <pc:docMk/>
            <pc:sldMk cId="3855777619" sldId="460"/>
            <ac:spMk id="34" creationId="{75827976-3BA9-2BDB-DAB8-6E5980EA0BE3}"/>
          </ac:spMkLst>
        </pc:spChg>
        <pc:spChg chg="mod">
          <ac:chgData name="DANIEL ARMANDO SALAZAR ALEMAN" userId="0131d2eb-9267-4f69-9fc7-6ece20f012b4" providerId="ADAL" clId="{F13A275E-283A-40D2-9194-02E8AD0FC462}" dt="2023-06-26T15:56:22.645" v="1733" actId="164"/>
          <ac:spMkLst>
            <pc:docMk/>
            <pc:sldMk cId="3855777619" sldId="460"/>
            <ac:spMk id="35" creationId="{826E1678-E754-65A8-FA02-818F88858912}"/>
          </ac:spMkLst>
        </pc:spChg>
        <pc:grpChg chg="add mod">
          <ac:chgData name="DANIEL ARMANDO SALAZAR ALEMAN" userId="0131d2eb-9267-4f69-9fc7-6ece20f012b4" providerId="ADAL" clId="{F13A275E-283A-40D2-9194-02E8AD0FC462}" dt="2023-06-26T15:57:23.728" v="1751" actId="1076"/>
          <ac:grpSpMkLst>
            <pc:docMk/>
            <pc:sldMk cId="3855777619" sldId="460"/>
            <ac:grpSpMk id="3" creationId="{CA2CD27B-3B35-1D8D-032D-74FEED7C2B95}"/>
          </ac:grpSpMkLst>
        </pc:grpChg>
        <pc:grpChg chg="del">
          <ac:chgData name="DANIEL ARMANDO SALAZAR ALEMAN" userId="0131d2eb-9267-4f69-9fc7-6ece20f012b4" providerId="ADAL" clId="{F13A275E-283A-40D2-9194-02E8AD0FC462}" dt="2023-06-26T15:58:03.522" v="1759" actId="478"/>
          <ac:grpSpMkLst>
            <pc:docMk/>
            <pc:sldMk cId="3855777619" sldId="460"/>
            <ac:grpSpMk id="5" creationId="{42F84449-7AA4-15DD-382F-7C36B2A8C6D3}"/>
          </ac:grpSpMkLst>
        </pc:grpChg>
        <pc:picChg chg="add mod">
          <ac:chgData name="DANIEL ARMANDO SALAZAR ALEMAN" userId="0131d2eb-9267-4f69-9fc7-6ece20f012b4" providerId="ADAL" clId="{F13A275E-283A-40D2-9194-02E8AD0FC462}" dt="2023-06-26T15:58:10.004" v="1760"/>
          <ac:picMkLst>
            <pc:docMk/>
            <pc:sldMk cId="3855777619" sldId="460"/>
            <ac:picMk id="7" creationId="{8D6F28D1-067C-ACC5-39D2-CCA316B502BD}"/>
          </ac:picMkLst>
        </pc:picChg>
        <pc:picChg chg="mod modCrop">
          <ac:chgData name="DANIEL ARMANDO SALAZAR ALEMAN" userId="0131d2eb-9267-4f69-9fc7-6ece20f012b4" providerId="ADAL" clId="{F13A275E-283A-40D2-9194-02E8AD0FC462}" dt="2023-06-26T15:56:22.645" v="1733" actId="164"/>
          <ac:picMkLst>
            <pc:docMk/>
            <pc:sldMk cId="3855777619" sldId="460"/>
            <ac:picMk id="16" creationId="{A6FAD523-95A1-5725-D253-9B702D6C03F8}"/>
          </ac:picMkLst>
        </pc:picChg>
        <pc:picChg chg="mod">
          <ac:chgData name="DANIEL ARMANDO SALAZAR ALEMAN" userId="0131d2eb-9267-4f69-9fc7-6ece20f012b4" providerId="ADAL" clId="{F13A275E-283A-40D2-9194-02E8AD0FC462}" dt="2023-06-26T15:57:34.542" v="1753" actId="1076"/>
          <ac:picMkLst>
            <pc:docMk/>
            <pc:sldMk cId="3855777619" sldId="460"/>
            <ac:picMk id="18" creationId="{AA54179D-6620-B4BB-3B0B-16D93E1DC971}"/>
          </ac:picMkLst>
        </pc:picChg>
      </pc:sldChg>
      <pc:sldChg chg="addSp delSp modSp mod">
        <pc:chgData name="DANIEL ARMANDO SALAZAR ALEMAN" userId="0131d2eb-9267-4f69-9fc7-6ece20f012b4" providerId="ADAL" clId="{F13A275E-283A-40D2-9194-02E8AD0FC462}" dt="2023-06-26T15:48:44.509" v="1438" actId="207"/>
        <pc:sldMkLst>
          <pc:docMk/>
          <pc:sldMk cId="3181101105" sldId="468"/>
        </pc:sldMkLst>
        <pc:spChg chg="add mod">
          <ac:chgData name="DANIEL ARMANDO SALAZAR ALEMAN" userId="0131d2eb-9267-4f69-9fc7-6ece20f012b4" providerId="ADAL" clId="{F13A275E-283A-40D2-9194-02E8AD0FC462}" dt="2023-06-26T15:42:57.487" v="1225" actId="1037"/>
          <ac:spMkLst>
            <pc:docMk/>
            <pc:sldMk cId="3181101105" sldId="468"/>
            <ac:spMk id="4" creationId="{80D04324-0C3C-5A75-CC69-B9C975D96DB2}"/>
          </ac:spMkLst>
        </pc:spChg>
        <pc:spChg chg="add mod">
          <ac:chgData name="DANIEL ARMANDO SALAZAR ALEMAN" userId="0131d2eb-9267-4f69-9fc7-6ece20f012b4" providerId="ADAL" clId="{F13A275E-283A-40D2-9194-02E8AD0FC462}" dt="2023-06-26T15:43:06.397" v="1233" actId="1035"/>
          <ac:spMkLst>
            <pc:docMk/>
            <pc:sldMk cId="3181101105" sldId="468"/>
            <ac:spMk id="5" creationId="{5E04F9A7-62E2-04F3-BB32-325935B22079}"/>
          </ac:spMkLst>
        </pc:spChg>
        <pc:spChg chg="add mod">
          <ac:chgData name="DANIEL ARMANDO SALAZAR ALEMAN" userId="0131d2eb-9267-4f69-9fc7-6ece20f012b4" providerId="ADAL" clId="{F13A275E-283A-40D2-9194-02E8AD0FC462}" dt="2023-06-26T15:43:12.314" v="1235" actId="1076"/>
          <ac:spMkLst>
            <pc:docMk/>
            <pc:sldMk cId="3181101105" sldId="468"/>
            <ac:spMk id="6" creationId="{DDCDF234-B35C-E1F2-FED5-E4794014CCBF}"/>
          </ac:spMkLst>
        </pc:spChg>
        <pc:spChg chg="mod">
          <ac:chgData name="DANIEL ARMANDO SALAZAR ALEMAN" userId="0131d2eb-9267-4f69-9fc7-6ece20f012b4" providerId="ADAL" clId="{F13A275E-283A-40D2-9194-02E8AD0FC462}" dt="2023-06-26T15:44:59.507" v="1254" actId="242"/>
          <ac:spMkLst>
            <pc:docMk/>
            <pc:sldMk cId="3181101105" sldId="468"/>
            <ac:spMk id="9" creationId="{D9840598-33CC-FD20-BD22-88DD9D16CA49}"/>
          </ac:spMkLst>
        </pc:spChg>
        <pc:spChg chg="add mod">
          <ac:chgData name="DANIEL ARMANDO SALAZAR ALEMAN" userId="0131d2eb-9267-4f69-9fc7-6ece20f012b4" providerId="ADAL" clId="{F13A275E-283A-40D2-9194-02E8AD0FC462}" dt="2023-06-26T15:48:44.509" v="1438" actId="207"/>
          <ac:spMkLst>
            <pc:docMk/>
            <pc:sldMk cId="3181101105" sldId="468"/>
            <ac:spMk id="13" creationId="{926D37B7-8914-E0D8-75AB-4913FB1B919E}"/>
          </ac:spMkLst>
        </pc:spChg>
        <pc:grpChg chg="del">
          <ac:chgData name="DANIEL ARMANDO SALAZAR ALEMAN" userId="0131d2eb-9267-4f69-9fc7-6ece20f012b4" providerId="ADAL" clId="{F13A275E-283A-40D2-9194-02E8AD0FC462}" dt="2023-06-26T15:42:21.411" v="1204" actId="478"/>
          <ac:grpSpMkLst>
            <pc:docMk/>
            <pc:sldMk cId="3181101105" sldId="468"/>
            <ac:grpSpMk id="30" creationId="{C34F629B-87DC-3296-621F-5A588036B2A0}"/>
          </ac:grpSpMkLst>
        </pc:grpChg>
        <pc:picChg chg="add mod">
          <ac:chgData name="DANIEL ARMANDO SALAZAR ALEMAN" userId="0131d2eb-9267-4f69-9fc7-6ece20f012b4" providerId="ADAL" clId="{F13A275E-283A-40D2-9194-02E8AD0FC462}" dt="2023-06-26T15:42:22.273" v="1205"/>
          <ac:picMkLst>
            <pc:docMk/>
            <pc:sldMk cId="3181101105" sldId="468"/>
            <ac:picMk id="3" creationId="{738F8F29-0C22-0EBF-31F4-3431382621DA}"/>
          </ac:picMkLst>
        </pc:picChg>
        <pc:picChg chg="add del">
          <ac:chgData name="DANIEL ARMANDO SALAZAR ALEMAN" userId="0131d2eb-9267-4f69-9fc7-6ece20f012b4" providerId="ADAL" clId="{F13A275E-283A-40D2-9194-02E8AD0FC462}" dt="2023-06-26T15:44:36.659" v="1242" actId="478"/>
          <ac:picMkLst>
            <pc:docMk/>
            <pc:sldMk cId="3181101105" sldId="468"/>
            <ac:picMk id="7" creationId="{AE31CB16-E80C-B804-08C9-6D4967BE494E}"/>
          </ac:picMkLst>
        </pc:picChg>
        <pc:picChg chg="add del mod">
          <ac:chgData name="DANIEL ARMANDO SALAZAR ALEMAN" userId="0131d2eb-9267-4f69-9fc7-6ece20f012b4" providerId="ADAL" clId="{F13A275E-283A-40D2-9194-02E8AD0FC462}" dt="2023-06-26T15:44:32.679" v="1240"/>
          <ac:picMkLst>
            <pc:docMk/>
            <pc:sldMk cId="3181101105" sldId="468"/>
            <ac:picMk id="10" creationId="{D259958C-F193-76FE-7102-1DF5A7A29AB4}"/>
          </ac:picMkLst>
        </pc:picChg>
        <pc:picChg chg="mod">
          <ac:chgData name="DANIEL ARMANDO SALAZAR ALEMAN" userId="0131d2eb-9267-4f69-9fc7-6ece20f012b4" providerId="ADAL" clId="{F13A275E-283A-40D2-9194-02E8AD0FC462}" dt="2023-06-26T15:45:09.486" v="1255" actId="1076"/>
          <ac:picMkLst>
            <pc:docMk/>
            <pc:sldMk cId="3181101105" sldId="468"/>
            <ac:picMk id="11" creationId="{5CFEF40A-F4BD-6A6C-C90A-5AD5A75E269E}"/>
          </ac:picMkLst>
        </pc:picChg>
        <pc:picChg chg="add mod">
          <ac:chgData name="DANIEL ARMANDO SALAZAR ALEMAN" userId="0131d2eb-9267-4f69-9fc7-6ece20f012b4" providerId="ADAL" clId="{F13A275E-283A-40D2-9194-02E8AD0FC462}" dt="2023-06-26T15:44:47.883" v="1246" actId="1076"/>
          <ac:picMkLst>
            <pc:docMk/>
            <pc:sldMk cId="3181101105" sldId="468"/>
            <ac:picMk id="12" creationId="{1DEE4429-3DDC-8FEB-1E35-300BBDA9FAA3}"/>
          </ac:picMkLst>
        </pc:picChg>
      </pc:sldChg>
      <pc:sldChg chg="add">
        <pc:chgData name="DANIEL ARMANDO SALAZAR ALEMAN" userId="0131d2eb-9267-4f69-9fc7-6ece20f012b4" providerId="ADAL" clId="{F13A275E-283A-40D2-9194-02E8AD0FC462}" dt="2023-06-26T15:16:18.376" v="5"/>
        <pc:sldMkLst>
          <pc:docMk/>
          <pc:sldMk cId="490795214" sldId="475"/>
        </pc:sldMkLst>
      </pc:sldChg>
      <pc:sldChg chg="del">
        <pc:chgData name="DANIEL ARMANDO SALAZAR ALEMAN" userId="0131d2eb-9267-4f69-9fc7-6ece20f012b4" providerId="ADAL" clId="{F13A275E-283A-40D2-9194-02E8AD0FC462}" dt="2023-06-26T15:16:09.135" v="1" actId="2696"/>
        <pc:sldMkLst>
          <pc:docMk/>
          <pc:sldMk cId="2005337169" sldId="475"/>
        </pc:sldMkLst>
      </pc:sldChg>
      <pc:sldChg chg="addSp delSp add del setBg delDesignElem">
        <pc:chgData name="DANIEL ARMANDO SALAZAR ALEMAN" userId="0131d2eb-9267-4f69-9fc7-6ece20f012b4" providerId="ADAL" clId="{F13A275E-283A-40D2-9194-02E8AD0FC462}" dt="2023-06-26T15:16:18.345" v="4"/>
        <pc:sldMkLst>
          <pc:docMk/>
          <pc:sldMk cId="2618135372" sldId="475"/>
        </pc:sldMkLst>
        <pc:spChg chg="add del">
          <ac:chgData name="DANIEL ARMANDO SALAZAR ALEMAN" userId="0131d2eb-9267-4f69-9fc7-6ece20f012b4" providerId="ADAL" clId="{F13A275E-283A-40D2-9194-02E8AD0FC462}" dt="2023-06-26T15:16:18.345" v="4"/>
          <ac:spMkLst>
            <pc:docMk/>
            <pc:sldMk cId="2618135372" sldId="475"/>
            <ac:spMk id="75" creationId="{A8384FB5-9ADC-4DDC-881B-597D56F5B15D}"/>
          </ac:spMkLst>
        </pc:spChg>
        <pc:spChg chg="add del">
          <ac:chgData name="DANIEL ARMANDO SALAZAR ALEMAN" userId="0131d2eb-9267-4f69-9fc7-6ece20f012b4" providerId="ADAL" clId="{F13A275E-283A-40D2-9194-02E8AD0FC462}" dt="2023-06-26T15:16:18.345" v="4"/>
          <ac:spMkLst>
            <pc:docMk/>
            <pc:sldMk cId="2618135372" sldId="475"/>
            <ac:spMk id="76" creationId="{1199E1B1-A8C0-4FE8-A5A8-1CB41D69F857}"/>
          </ac:spMkLst>
        </pc:spChg>
        <pc:spChg chg="add del">
          <ac:chgData name="DANIEL ARMANDO SALAZAR ALEMAN" userId="0131d2eb-9267-4f69-9fc7-6ece20f012b4" providerId="ADAL" clId="{F13A275E-283A-40D2-9194-02E8AD0FC462}" dt="2023-06-26T15:16:18.345" v="4"/>
          <ac:spMkLst>
            <pc:docMk/>
            <pc:sldMk cId="2618135372" sldId="475"/>
            <ac:spMk id="77" creationId="{84A8DE83-DE75-4B41-9DB4-A7EC0B0DEC0B}"/>
          </ac:spMkLst>
        </pc:spChg>
        <pc:spChg chg="add del">
          <ac:chgData name="DANIEL ARMANDO SALAZAR ALEMAN" userId="0131d2eb-9267-4f69-9fc7-6ece20f012b4" providerId="ADAL" clId="{F13A275E-283A-40D2-9194-02E8AD0FC462}" dt="2023-06-26T15:16:18.345" v="4"/>
          <ac:spMkLst>
            <pc:docMk/>
            <pc:sldMk cId="2618135372" sldId="475"/>
            <ac:spMk id="78" creationId="{A7009A0A-BEF5-4EAC-AF15-E4F9F002E239}"/>
          </ac:spMkLst>
        </pc:spChg>
      </pc:sldChg>
      <pc:sldChg chg="del">
        <pc:chgData name="DANIEL ARMANDO SALAZAR ALEMAN" userId="0131d2eb-9267-4f69-9fc7-6ece20f012b4" providerId="ADAL" clId="{F13A275E-283A-40D2-9194-02E8AD0FC462}" dt="2023-06-26T15:31:22.641" v="574" actId="2696"/>
        <pc:sldMkLst>
          <pc:docMk/>
          <pc:sldMk cId="549156034" sldId="477"/>
        </pc:sldMkLst>
      </pc:sldChg>
      <pc:sldChg chg="add">
        <pc:chgData name="DANIEL ARMANDO SALAZAR ALEMAN" userId="0131d2eb-9267-4f69-9fc7-6ece20f012b4" providerId="ADAL" clId="{F13A275E-283A-40D2-9194-02E8AD0FC462}" dt="2023-06-26T15:31:27.525" v="575"/>
        <pc:sldMkLst>
          <pc:docMk/>
          <pc:sldMk cId="2380682885" sldId="477"/>
        </pc:sldMkLst>
      </pc:sldChg>
      <pc:sldChg chg="add">
        <pc:chgData name="DANIEL ARMANDO SALAZAR ALEMAN" userId="0131d2eb-9267-4f69-9fc7-6ece20f012b4" providerId="ADAL" clId="{F13A275E-283A-40D2-9194-02E8AD0FC462}" dt="2023-06-26T15:16:49.162" v="10"/>
        <pc:sldMkLst>
          <pc:docMk/>
          <pc:sldMk cId="978574543" sldId="478"/>
        </pc:sldMkLst>
      </pc:sldChg>
      <pc:sldChg chg="del">
        <pc:chgData name="DANIEL ARMANDO SALAZAR ALEMAN" userId="0131d2eb-9267-4f69-9fc7-6ece20f012b4" providerId="ADAL" clId="{F13A275E-283A-40D2-9194-02E8AD0FC462}" dt="2023-06-26T15:16:42.979" v="6" actId="2696"/>
        <pc:sldMkLst>
          <pc:docMk/>
          <pc:sldMk cId="1579110320" sldId="478"/>
        </pc:sldMkLst>
      </pc:sldChg>
      <pc:sldChg chg="add del">
        <pc:chgData name="DANIEL ARMANDO SALAZAR ALEMAN" userId="0131d2eb-9267-4f69-9fc7-6ece20f012b4" providerId="ADAL" clId="{F13A275E-283A-40D2-9194-02E8AD0FC462}" dt="2023-06-26T15:16:49.129" v="9"/>
        <pc:sldMkLst>
          <pc:docMk/>
          <pc:sldMk cId="3587676925" sldId="478"/>
        </pc:sldMkLst>
      </pc:sldChg>
      <pc:sldChg chg="add">
        <pc:chgData name="DANIEL ARMANDO SALAZAR ALEMAN" userId="0131d2eb-9267-4f69-9fc7-6ece20f012b4" providerId="ADAL" clId="{F13A275E-283A-40D2-9194-02E8AD0FC462}" dt="2023-06-26T15:16:49.162" v="10"/>
        <pc:sldMkLst>
          <pc:docMk/>
          <pc:sldMk cId="2180988795" sldId="479"/>
        </pc:sldMkLst>
      </pc:sldChg>
      <pc:sldChg chg="add del">
        <pc:chgData name="DANIEL ARMANDO SALAZAR ALEMAN" userId="0131d2eb-9267-4f69-9fc7-6ece20f012b4" providerId="ADAL" clId="{F13A275E-283A-40D2-9194-02E8AD0FC462}" dt="2023-06-26T15:16:49.129" v="9"/>
        <pc:sldMkLst>
          <pc:docMk/>
          <pc:sldMk cId="2848178869" sldId="479"/>
        </pc:sldMkLst>
      </pc:sldChg>
      <pc:sldChg chg="del">
        <pc:chgData name="DANIEL ARMANDO SALAZAR ALEMAN" userId="0131d2eb-9267-4f69-9fc7-6ece20f012b4" providerId="ADAL" clId="{F13A275E-283A-40D2-9194-02E8AD0FC462}" dt="2023-06-26T15:16:42.979" v="6" actId="2696"/>
        <pc:sldMkLst>
          <pc:docMk/>
          <pc:sldMk cId="3966797625" sldId="479"/>
        </pc:sldMkLst>
      </pc:sldChg>
      <pc:sldChg chg="addSp delSp modSp mod">
        <pc:chgData name="DANIEL ARMANDO SALAZAR ALEMAN" userId="0131d2eb-9267-4f69-9fc7-6ece20f012b4" providerId="ADAL" clId="{F13A275E-283A-40D2-9194-02E8AD0FC462}" dt="2023-06-26T15:58:17.834" v="1764" actId="478"/>
        <pc:sldMkLst>
          <pc:docMk/>
          <pc:sldMk cId="2250734643" sldId="480"/>
        </pc:sldMkLst>
        <pc:spChg chg="add mod">
          <ac:chgData name="DANIEL ARMANDO SALAZAR ALEMAN" userId="0131d2eb-9267-4f69-9fc7-6ece20f012b4" providerId="ADAL" clId="{F13A275E-283A-40D2-9194-02E8AD0FC462}" dt="2023-06-26T15:55:43.190" v="1730" actId="20577"/>
          <ac:spMkLst>
            <pc:docMk/>
            <pc:sldMk cId="2250734643" sldId="480"/>
            <ac:spMk id="4" creationId="{B576E996-0E42-9991-DF7C-66321E4FCBE5}"/>
          </ac:spMkLst>
        </pc:spChg>
        <pc:spChg chg="add del mod">
          <ac:chgData name="DANIEL ARMANDO SALAZAR ALEMAN" userId="0131d2eb-9267-4f69-9fc7-6ece20f012b4" providerId="ADAL" clId="{F13A275E-283A-40D2-9194-02E8AD0FC462}" dt="2023-06-26T15:58:17.834" v="1764" actId="478"/>
          <ac:spMkLst>
            <pc:docMk/>
            <pc:sldMk cId="2250734643" sldId="480"/>
            <ac:spMk id="7" creationId="{2BAE0B7D-EEC5-3CA9-FD44-AD8659F7137C}"/>
          </ac:spMkLst>
        </pc:spChg>
        <pc:spChg chg="add mod">
          <ac:chgData name="DANIEL ARMANDO SALAZAR ALEMAN" userId="0131d2eb-9267-4f69-9fc7-6ece20f012b4" providerId="ADAL" clId="{F13A275E-283A-40D2-9194-02E8AD0FC462}" dt="2023-06-26T15:58:01.235" v="1758"/>
          <ac:spMkLst>
            <pc:docMk/>
            <pc:sldMk cId="2250734643" sldId="480"/>
            <ac:spMk id="10" creationId="{169BF164-F6DB-292B-3E68-01356FA8E04D}"/>
          </ac:spMkLst>
        </pc:spChg>
        <pc:spChg chg="add del mod">
          <ac:chgData name="DANIEL ARMANDO SALAZAR ALEMAN" userId="0131d2eb-9267-4f69-9fc7-6ece20f012b4" providerId="ADAL" clId="{F13A275E-283A-40D2-9194-02E8AD0FC462}" dt="2023-06-26T15:58:17.053" v="1763" actId="478"/>
          <ac:spMkLst>
            <pc:docMk/>
            <pc:sldMk cId="2250734643" sldId="480"/>
            <ac:spMk id="11" creationId="{18302704-91C4-7A10-E401-699EA58FE00F}"/>
          </ac:spMkLst>
        </pc:spChg>
        <pc:spChg chg="mod">
          <ac:chgData name="DANIEL ARMANDO SALAZAR ALEMAN" userId="0131d2eb-9267-4f69-9fc7-6ece20f012b4" providerId="ADAL" clId="{F13A275E-283A-40D2-9194-02E8AD0FC462}" dt="2023-06-26T15:55:14.470" v="1714" actId="164"/>
          <ac:spMkLst>
            <pc:docMk/>
            <pc:sldMk cId="2250734643" sldId="480"/>
            <ac:spMk id="36" creationId="{76471807-F608-7853-E644-053453E1CE52}"/>
          </ac:spMkLst>
        </pc:spChg>
        <pc:spChg chg="mod">
          <ac:chgData name="DANIEL ARMANDO SALAZAR ALEMAN" userId="0131d2eb-9267-4f69-9fc7-6ece20f012b4" providerId="ADAL" clId="{F13A275E-283A-40D2-9194-02E8AD0FC462}" dt="2023-06-26T15:55:14.470" v="1714" actId="164"/>
          <ac:spMkLst>
            <pc:docMk/>
            <pc:sldMk cId="2250734643" sldId="480"/>
            <ac:spMk id="37" creationId="{538584B7-4E20-5E93-87E9-B2155551CA25}"/>
          </ac:spMkLst>
        </pc:spChg>
        <pc:spChg chg="del">
          <ac:chgData name="DANIEL ARMANDO SALAZAR ALEMAN" userId="0131d2eb-9267-4f69-9fc7-6ece20f012b4" providerId="ADAL" clId="{F13A275E-283A-40D2-9194-02E8AD0FC462}" dt="2023-06-26T15:54:27.698" v="1704" actId="478"/>
          <ac:spMkLst>
            <pc:docMk/>
            <pc:sldMk cId="2250734643" sldId="480"/>
            <ac:spMk id="38" creationId="{1B1BD75B-8269-97C6-2738-3B82E64B3949}"/>
          </ac:spMkLst>
        </pc:spChg>
        <pc:spChg chg="mod">
          <ac:chgData name="DANIEL ARMANDO SALAZAR ALEMAN" userId="0131d2eb-9267-4f69-9fc7-6ece20f012b4" providerId="ADAL" clId="{F13A275E-283A-40D2-9194-02E8AD0FC462}" dt="2023-06-26T15:55:14.470" v="1714" actId="164"/>
          <ac:spMkLst>
            <pc:docMk/>
            <pc:sldMk cId="2250734643" sldId="480"/>
            <ac:spMk id="39" creationId="{FB1C7D7B-2671-FA1E-88A5-CE91260888C7}"/>
          </ac:spMkLst>
        </pc:spChg>
        <pc:grpChg chg="add mod">
          <ac:chgData name="DANIEL ARMANDO SALAZAR ALEMAN" userId="0131d2eb-9267-4f69-9fc7-6ece20f012b4" providerId="ADAL" clId="{F13A275E-283A-40D2-9194-02E8AD0FC462}" dt="2023-06-26T15:56:52.055" v="1736" actId="1076"/>
          <ac:grpSpMkLst>
            <pc:docMk/>
            <pc:sldMk cId="2250734643" sldId="480"/>
            <ac:grpSpMk id="2" creationId="{15EEB64A-46A7-D29F-F23C-DD0053285EAC}"/>
          </ac:grpSpMkLst>
        </pc:grpChg>
        <pc:grpChg chg="del">
          <ac:chgData name="DANIEL ARMANDO SALAZAR ALEMAN" userId="0131d2eb-9267-4f69-9fc7-6ece20f012b4" providerId="ADAL" clId="{F13A275E-283A-40D2-9194-02E8AD0FC462}" dt="2023-06-26T15:57:59.860" v="1757" actId="478"/>
          <ac:grpSpMkLst>
            <pc:docMk/>
            <pc:sldMk cId="2250734643" sldId="480"/>
            <ac:grpSpMk id="19" creationId="{2EDA1868-E6DE-0BEA-CF62-81F1310EEC8C}"/>
          </ac:grpSpMkLst>
        </pc:grpChg>
        <pc:picChg chg="add mod">
          <ac:chgData name="DANIEL ARMANDO SALAZAR ALEMAN" userId="0131d2eb-9267-4f69-9fc7-6ece20f012b4" providerId="ADAL" clId="{F13A275E-283A-40D2-9194-02E8AD0FC462}" dt="2023-06-26T15:58:01.235" v="1758"/>
          <ac:picMkLst>
            <pc:docMk/>
            <pc:sldMk cId="2250734643" sldId="480"/>
            <ac:picMk id="5" creationId="{CFC6A47D-D7B6-9750-7A91-84FCADD7B932}"/>
          </ac:picMkLst>
        </pc:picChg>
        <pc:picChg chg="mod modCrop">
          <ac:chgData name="DANIEL ARMANDO SALAZAR ALEMAN" userId="0131d2eb-9267-4f69-9fc7-6ece20f012b4" providerId="ADAL" clId="{F13A275E-283A-40D2-9194-02E8AD0FC462}" dt="2023-06-26T15:55:14.470" v="1714" actId="164"/>
          <ac:picMkLst>
            <pc:docMk/>
            <pc:sldMk cId="2250734643" sldId="480"/>
            <ac:picMk id="9" creationId="{0892CB33-CFA0-A643-4D60-1143850ABEAF}"/>
          </ac:picMkLst>
        </pc:picChg>
      </pc:sldChg>
      <pc:sldChg chg="addSp delSp add del setBg delDesignElem">
        <pc:chgData name="DANIEL ARMANDO SALAZAR ALEMAN" userId="0131d2eb-9267-4f69-9fc7-6ece20f012b4" providerId="ADAL" clId="{F13A275E-283A-40D2-9194-02E8AD0FC462}" dt="2023-06-26T15:16:49.129" v="9"/>
        <pc:sldMkLst>
          <pc:docMk/>
          <pc:sldMk cId="1015623160" sldId="481"/>
        </pc:sldMkLst>
        <pc:spChg chg="add del">
          <ac:chgData name="DANIEL ARMANDO SALAZAR ALEMAN" userId="0131d2eb-9267-4f69-9fc7-6ece20f012b4" providerId="ADAL" clId="{F13A275E-283A-40D2-9194-02E8AD0FC462}" dt="2023-06-26T15:16:49.129" v="9"/>
          <ac:spMkLst>
            <pc:docMk/>
            <pc:sldMk cId="1015623160" sldId="481"/>
            <ac:spMk id="75" creationId="{A8384FB5-9ADC-4DDC-881B-597D56F5B15D}"/>
          </ac:spMkLst>
        </pc:spChg>
        <pc:spChg chg="add del">
          <ac:chgData name="DANIEL ARMANDO SALAZAR ALEMAN" userId="0131d2eb-9267-4f69-9fc7-6ece20f012b4" providerId="ADAL" clId="{F13A275E-283A-40D2-9194-02E8AD0FC462}" dt="2023-06-26T15:16:49.129" v="9"/>
          <ac:spMkLst>
            <pc:docMk/>
            <pc:sldMk cId="1015623160" sldId="481"/>
            <ac:spMk id="76" creationId="{1199E1B1-A8C0-4FE8-A5A8-1CB41D69F857}"/>
          </ac:spMkLst>
        </pc:spChg>
        <pc:spChg chg="add del">
          <ac:chgData name="DANIEL ARMANDO SALAZAR ALEMAN" userId="0131d2eb-9267-4f69-9fc7-6ece20f012b4" providerId="ADAL" clId="{F13A275E-283A-40D2-9194-02E8AD0FC462}" dt="2023-06-26T15:16:49.129" v="9"/>
          <ac:spMkLst>
            <pc:docMk/>
            <pc:sldMk cId="1015623160" sldId="481"/>
            <ac:spMk id="77" creationId="{84A8DE83-DE75-4B41-9DB4-A7EC0B0DEC0B}"/>
          </ac:spMkLst>
        </pc:spChg>
        <pc:spChg chg="add del">
          <ac:chgData name="DANIEL ARMANDO SALAZAR ALEMAN" userId="0131d2eb-9267-4f69-9fc7-6ece20f012b4" providerId="ADAL" clId="{F13A275E-283A-40D2-9194-02E8AD0FC462}" dt="2023-06-26T15:16:49.129" v="9"/>
          <ac:spMkLst>
            <pc:docMk/>
            <pc:sldMk cId="1015623160" sldId="481"/>
            <ac:spMk id="78" creationId="{A7009A0A-BEF5-4EAC-AF15-E4F9F002E239}"/>
          </ac:spMkLst>
        </pc:spChg>
      </pc:sldChg>
      <pc:sldChg chg="add">
        <pc:chgData name="DANIEL ARMANDO SALAZAR ALEMAN" userId="0131d2eb-9267-4f69-9fc7-6ece20f012b4" providerId="ADAL" clId="{F13A275E-283A-40D2-9194-02E8AD0FC462}" dt="2023-06-26T15:16:49.162" v="10"/>
        <pc:sldMkLst>
          <pc:docMk/>
          <pc:sldMk cId="1860512354" sldId="481"/>
        </pc:sldMkLst>
      </pc:sldChg>
      <pc:sldChg chg="del">
        <pc:chgData name="DANIEL ARMANDO SALAZAR ALEMAN" userId="0131d2eb-9267-4f69-9fc7-6ece20f012b4" providerId="ADAL" clId="{F13A275E-283A-40D2-9194-02E8AD0FC462}" dt="2023-06-26T15:16:42.979" v="6" actId="2696"/>
        <pc:sldMkLst>
          <pc:docMk/>
          <pc:sldMk cId="3851786973" sldId="481"/>
        </pc:sldMkLst>
      </pc:sldChg>
      <pc:sldChg chg="delSp mod delAnim">
        <pc:chgData name="DANIEL ARMANDO SALAZAR ALEMAN" userId="0131d2eb-9267-4f69-9fc7-6ece20f012b4" providerId="ADAL" clId="{F13A275E-283A-40D2-9194-02E8AD0FC462}" dt="2023-06-26T16:02:45.499" v="1983" actId="478"/>
        <pc:sldMkLst>
          <pc:docMk/>
          <pc:sldMk cId="2760657528" sldId="483"/>
        </pc:sldMkLst>
        <pc:spChg chg="del">
          <ac:chgData name="DANIEL ARMANDO SALAZAR ALEMAN" userId="0131d2eb-9267-4f69-9fc7-6ece20f012b4" providerId="ADAL" clId="{F13A275E-283A-40D2-9194-02E8AD0FC462}" dt="2023-06-26T16:02:45.499" v="1983" actId="478"/>
          <ac:spMkLst>
            <pc:docMk/>
            <pc:sldMk cId="2760657528" sldId="483"/>
            <ac:spMk id="8" creationId="{454A2423-BFAD-769D-FE6C-5C475DD2DE32}"/>
          </ac:spMkLst>
        </pc:spChg>
      </pc:sldChg>
    </pc:docChg>
  </pc:docChgLst>
  <pc:docChgLst>
    <pc:chgData name="DANIEL ARMANDO SALAZAR ALEMAN" userId="0131d2eb-9267-4f69-9fc7-6ece20f012b4" providerId="ADAL" clId="{997B2DB9-5F5F-4C4D-969D-D2ABEEC78FD4}"/>
    <pc:docChg chg="undo redo custSel addSld delSld modSld sldOrd">
      <pc:chgData name="DANIEL ARMANDO SALAZAR ALEMAN" userId="0131d2eb-9267-4f69-9fc7-6ece20f012b4" providerId="ADAL" clId="{997B2DB9-5F5F-4C4D-969D-D2ABEEC78FD4}" dt="2023-05-26T19:07:29.074" v="2806" actId="1076"/>
      <pc:docMkLst>
        <pc:docMk/>
      </pc:docMkLst>
      <pc:sldChg chg="delSp modSp mod">
        <pc:chgData name="DANIEL ARMANDO SALAZAR ALEMAN" userId="0131d2eb-9267-4f69-9fc7-6ece20f012b4" providerId="ADAL" clId="{997B2DB9-5F5F-4C4D-969D-D2ABEEC78FD4}" dt="2023-05-24T04:31:23.319" v="1308" actId="6549"/>
        <pc:sldMkLst>
          <pc:docMk/>
          <pc:sldMk cId="115686051" sldId="258"/>
        </pc:sldMkLst>
        <pc:spChg chg="mod ord">
          <ac:chgData name="DANIEL ARMANDO SALAZAR ALEMAN" userId="0131d2eb-9267-4f69-9fc7-6ece20f012b4" providerId="ADAL" clId="{997B2DB9-5F5F-4C4D-969D-D2ABEEC78FD4}" dt="2023-05-24T04:31:23.319" v="1308" actId="6549"/>
          <ac:spMkLst>
            <pc:docMk/>
            <pc:sldMk cId="115686051" sldId="258"/>
            <ac:spMk id="3" creationId="{C440D642-4997-4814-8CF1-D179CBBAEC41}"/>
          </ac:spMkLst>
        </pc:spChg>
        <pc:spChg chg="mod">
          <ac:chgData name="DANIEL ARMANDO SALAZAR ALEMAN" userId="0131d2eb-9267-4f69-9fc7-6ece20f012b4" providerId="ADAL" clId="{997B2DB9-5F5F-4C4D-969D-D2ABEEC78FD4}" dt="2023-05-24T04:25:32.089" v="934" actId="20577"/>
          <ac:spMkLst>
            <pc:docMk/>
            <pc:sldMk cId="115686051" sldId="258"/>
            <ac:spMk id="5" creationId="{BF625A13-922C-FD28-ACAA-D0089B8661BC}"/>
          </ac:spMkLst>
        </pc:spChg>
        <pc:grpChg chg="del">
          <ac:chgData name="DANIEL ARMANDO SALAZAR ALEMAN" userId="0131d2eb-9267-4f69-9fc7-6ece20f012b4" providerId="ADAL" clId="{997B2DB9-5F5F-4C4D-969D-D2ABEEC78FD4}" dt="2023-05-24T04:25:48.965" v="936" actId="478"/>
          <ac:grpSpMkLst>
            <pc:docMk/>
            <pc:sldMk cId="115686051" sldId="258"/>
            <ac:grpSpMk id="2" creationId="{2F0B236C-8CCB-9AD0-9B9B-55EA88E029E5}"/>
          </ac:grpSpMkLst>
        </pc:grpChg>
      </pc:sldChg>
      <pc:sldChg chg="add del">
        <pc:chgData name="DANIEL ARMANDO SALAZAR ALEMAN" userId="0131d2eb-9267-4f69-9fc7-6ece20f012b4" providerId="ADAL" clId="{997B2DB9-5F5F-4C4D-969D-D2ABEEC78FD4}" dt="2023-05-24T05:26:19.139" v="1518" actId="2696"/>
        <pc:sldMkLst>
          <pc:docMk/>
          <pc:sldMk cId="787403610" sldId="278"/>
        </pc:sldMkLst>
      </pc:sldChg>
      <pc:sldChg chg="del">
        <pc:chgData name="DANIEL ARMANDO SALAZAR ALEMAN" userId="0131d2eb-9267-4f69-9fc7-6ece20f012b4" providerId="ADAL" clId="{997B2DB9-5F5F-4C4D-969D-D2ABEEC78FD4}" dt="2023-05-24T03:39:26.786" v="26" actId="2696"/>
        <pc:sldMkLst>
          <pc:docMk/>
          <pc:sldMk cId="797094279" sldId="278"/>
        </pc:sldMkLst>
      </pc:sldChg>
      <pc:sldChg chg="addSp delSp modSp add del mod">
        <pc:chgData name="DANIEL ARMANDO SALAZAR ALEMAN" userId="0131d2eb-9267-4f69-9fc7-6ece20f012b4" providerId="ADAL" clId="{997B2DB9-5F5F-4C4D-969D-D2ABEEC78FD4}" dt="2023-05-24T04:44:44.770" v="1311" actId="2696"/>
        <pc:sldMkLst>
          <pc:docMk/>
          <pc:sldMk cId="1219863896" sldId="278"/>
        </pc:sldMkLst>
        <pc:spChg chg="add del">
          <ac:chgData name="DANIEL ARMANDO SALAZAR ALEMAN" userId="0131d2eb-9267-4f69-9fc7-6ece20f012b4" providerId="ADAL" clId="{997B2DB9-5F5F-4C4D-969D-D2ABEEC78FD4}" dt="2023-05-24T03:41:37.982" v="48" actId="478"/>
          <ac:spMkLst>
            <pc:docMk/>
            <pc:sldMk cId="1219863896" sldId="278"/>
            <ac:spMk id="3" creationId="{A2AC0DEC-ED17-E8F6-24D8-420A7C7AF346}"/>
          </ac:spMkLst>
        </pc:spChg>
        <pc:spChg chg="add del mod">
          <ac:chgData name="DANIEL ARMANDO SALAZAR ALEMAN" userId="0131d2eb-9267-4f69-9fc7-6ece20f012b4" providerId="ADAL" clId="{997B2DB9-5F5F-4C4D-969D-D2ABEEC78FD4}" dt="2023-05-24T03:41:46.223" v="51" actId="478"/>
          <ac:spMkLst>
            <pc:docMk/>
            <pc:sldMk cId="1219863896" sldId="278"/>
            <ac:spMk id="5" creationId="{7F63CBD5-6C88-B9A8-5CB1-2416E4E20CA3}"/>
          </ac:spMkLst>
        </pc:spChg>
        <pc:spChg chg="mod">
          <ac:chgData name="DANIEL ARMANDO SALAZAR ALEMAN" userId="0131d2eb-9267-4f69-9fc7-6ece20f012b4" providerId="ADAL" clId="{997B2DB9-5F5F-4C4D-969D-D2ABEEC78FD4}" dt="2023-05-24T03:41:01.985" v="36" actId="20577"/>
          <ac:spMkLst>
            <pc:docMk/>
            <pc:sldMk cId="1219863896" sldId="278"/>
            <ac:spMk id="13" creationId="{49C73E58-DE16-4AC2-9933-D1077C81068D}"/>
          </ac:spMkLst>
        </pc:spChg>
        <pc:spChg chg="mod">
          <ac:chgData name="DANIEL ARMANDO SALAZAR ALEMAN" userId="0131d2eb-9267-4f69-9fc7-6ece20f012b4" providerId="ADAL" clId="{997B2DB9-5F5F-4C4D-969D-D2ABEEC78FD4}" dt="2023-05-24T03:41:09.570" v="46" actId="20577"/>
          <ac:spMkLst>
            <pc:docMk/>
            <pc:sldMk cId="1219863896" sldId="278"/>
            <ac:spMk id="27" creationId="{D8D32115-CE9A-4DA4-9DEB-AC4D0866301A}"/>
          </ac:spMkLst>
        </pc:spChg>
        <pc:spChg chg="mod">
          <ac:chgData name="DANIEL ARMANDO SALAZAR ALEMAN" userId="0131d2eb-9267-4f69-9fc7-6ece20f012b4" providerId="ADAL" clId="{997B2DB9-5F5F-4C4D-969D-D2ABEEC78FD4}" dt="2023-05-24T03:42:00.687" v="60" actId="20577"/>
          <ac:spMkLst>
            <pc:docMk/>
            <pc:sldMk cId="1219863896" sldId="278"/>
            <ac:spMk id="28" creationId="{A0488CFE-647D-43B2-ADA0-76983641348B}"/>
          </ac:spMkLst>
        </pc:spChg>
      </pc:sldChg>
      <pc:sldChg chg="add">
        <pc:chgData name="DANIEL ARMANDO SALAZAR ALEMAN" userId="0131d2eb-9267-4f69-9fc7-6ece20f012b4" providerId="ADAL" clId="{997B2DB9-5F5F-4C4D-969D-D2ABEEC78FD4}" dt="2023-05-24T05:26:23.047" v="1519"/>
        <pc:sldMkLst>
          <pc:docMk/>
          <pc:sldMk cId="2986814735" sldId="278"/>
        </pc:sldMkLst>
      </pc:sldChg>
      <pc:sldChg chg="modSp add del mod">
        <pc:chgData name="DANIEL ARMANDO SALAZAR ALEMAN" userId="0131d2eb-9267-4f69-9fc7-6ece20f012b4" providerId="ADAL" clId="{997B2DB9-5F5F-4C4D-969D-D2ABEEC78FD4}" dt="2023-05-24T05:25:46.611" v="1516" actId="2696"/>
        <pc:sldMkLst>
          <pc:docMk/>
          <pc:sldMk cId="106680314" sldId="279"/>
        </pc:sldMkLst>
        <pc:spChg chg="mod">
          <ac:chgData name="DANIEL ARMANDO SALAZAR ALEMAN" userId="0131d2eb-9267-4f69-9fc7-6ece20f012b4" providerId="ADAL" clId="{997B2DB9-5F5F-4C4D-969D-D2ABEEC78FD4}" dt="2023-05-24T03:46:56.115" v="108" actId="20577"/>
          <ac:spMkLst>
            <pc:docMk/>
            <pc:sldMk cId="106680314" sldId="279"/>
            <ac:spMk id="2" creationId="{5F9FE6E3-87D2-4709-833C-BDAA3443E854}"/>
          </ac:spMkLst>
        </pc:spChg>
        <pc:spChg chg="mod">
          <ac:chgData name="DANIEL ARMANDO SALAZAR ALEMAN" userId="0131d2eb-9267-4f69-9fc7-6ece20f012b4" providerId="ADAL" clId="{997B2DB9-5F5F-4C4D-969D-D2ABEEC78FD4}" dt="2023-05-24T04:29:44.489" v="1222" actId="20577"/>
          <ac:spMkLst>
            <pc:docMk/>
            <pc:sldMk cId="106680314" sldId="279"/>
            <ac:spMk id="3" creationId="{EB85F178-C1AE-43ED-8539-4162A80C02B7}"/>
          </ac:spMkLst>
        </pc:spChg>
        <pc:spChg chg="mod">
          <ac:chgData name="DANIEL ARMANDO SALAZAR ALEMAN" userId="0131d2eb-9267-4f69-9fc7-6ece20f012b4" providerId="ADAL" clId="{997B2DB9-5F5F-4C4D-969D-D2ABEEC78FD4}" dt="2023-05-24T03:55:50.794" v="334" actId="20577"/>
          <ac:spMkLst>
            <pc:docMk/>
            <pc:sldMk cId="106680314" sldId="279"/>
            <ac:spMk id="9" creationId="{87CA621C-0664-4CFF-9E35-7AF55EFE1430}"/>
          </ac:spMkLst>
        </pc:spChg>
      </pc:sldChg>
      <pc:sldChg chg="add">
        <pc:chgData name="DANIEL ARMANDO SALAZAR ALEMAN" userId="0131d2eb-9267-4f69-9fc7-6ece20f012b4" providerId="ADAL" clId="{997B2DB9-5F5F-4C4D-969D-D2ABEEC78FD4}" dt="2023-05-24T05:25:50.467" v="1517"/>
        <pc:sldMkLst>
          <pc:docMk/>
          <pc:sldMk cId="200887757" sldId="279"/>
        </pc:sldMkLst>
      </pc:sldChg>
      <pc:sldChg chg="del">
        <pc:chgData name="DANIEL ARMANDO SALAZAR ALEMAN" userId="0131d2eb-9267-4f69-9fc7-6ece20f012b4" providerId="ADAL" clId="{997B2DB9-5F5F-4C4D-969D-D2ABEEC78FD4}" dt="2023-05-24T03:45:31.962" v="87" actId="2696"/>
        <pc:sldMkLst>
          <pc:docMk/>
          <pc:sldMk cId="1749541121" sldId="279"/>
        </pc:sldMkLst>
      </pc:sldChg>
      <pc:sldChg chg="del">
        <pc:chgData name="DANIEL ARMANDO SALAZAR ALEMAN" userId="0131d2eb-9267-4f69-9fc7-6ece20f012b4" providerId="ADAL" clId="{997B2DB9-5F5F-4C4D-969D-D2ABEEC78FD4}" dt="2023-05-24T03:45:31.962" v="87" actId="2696"/>
        <pc:sldMkLst>
          <pc:docMk/>
          <pc:sldMk cId="2301492862" sldId="281"/>
        </pc:sldMkLst>
      </pc:sldChg>
      <pc:sldChg chg="delSp modSp add del mod">
        <pc:chgData name="DANIEL ARMANDO SALAZAR ALEMAN" userId="0131d2eb-9267-4f69-9fc7-6ece20f012b4" providerId="ADAL" clId="{997B2DB9-5F5F-4C4D-969D-D2ABEEC78FD4}" dt="2023-05-24T05:25:46.611" v="1516" actId="2696"/>
        <pc:sldMkLst>
          <pc:docMk/>
          <pc:sldMk cId="3361480433" sldId="281"/>
        </pc:sldMkLst>
        <pc:spChg chg="mod">
          <ac:chgData name="DANIEL ARMANDO SALAZAR ALEMAN" userId="0131d2eb-9267-4f69-9fc7-6ece20f012b4" providerId="ADAL" clId="{997B2DB9-5F5F-4C4D-969D-D2ABEEC78FD4}" dt="2023-05-24T04:24:39.893" v="916" actId="313"/>
          <ac:spMkLst>
            <pc:docMk/>
            <pc:sldMk cId="3361480433" sldId="281"/>
            <ac:spMk id="3" creationId="{EB85F178-C1AE-43ED-8539-4162A80C02B7}"/>
          </ac:spMkLst>
        </pc:spChg>
        <pc:spChg chg="mod">
          <ac:chgData name="DANIEL ARMANDO SALAZAR ALEMAN" userId="0131d2eb-9267-4f69-9fc7-6ece20f012b4" providerId="ADAL" clId="{997B2DB9-5F5F-4C4D-969D-D2ABEEC78FD4}" dt="2023-05-24T04:44:22.074" v="1310"/>
          <ac:spMkLst>
            <pc:docMk/>
            <pc:sldMk cId="3361480433" sldId="281"/>
            <ac:spMk id="10" creationId="{FA7E290D-985A-42D7-9D25-4EB74FB910F5}"/>
          </ac:spMkLst>
        </pc:spChg>
        <pc:spChg chg="mod">
          <ac:chgData name="DANIEL ARMANDO SALAZAR ALEMAN" userId="0131d2eb-9267-4f69-9fc7-6ece20f012b4" providerId="ADAL" clId="{997B2DB9-5F5F-4C4D-969D-D2ABEEC78FD4}" dt="2023-05-24T04:00:15.759" v="563" actId="20577"/>
          <ac:spMkLst>
            <pc:docMk/>
            <pc:sldMk cId="3361480433" sldId="281"/>
            <ac:spMk id="11" creationId="{73292B46-1D32-412C-990C-33B21C4B14FA}"/>
          </ac:spMkLst>
        </pc:spChg>
        <pc:picChg chg="del">
          <ac:chgData name="DANIEL ARMANDO SALAZAR ALEMAN" userId="0131d2eb-9267-4f69-9fc7-6ece20f012b4" providerId="ADAL" clId="{997B2DB9-5F5F-4C4D-969D-D2ABEEC78FD4}" dt="2023-05-24T03:57:39.517" v="370" actId="478"/>
          <ac:picMkLst>
            <pc:docMk/>
            <pc:sldMk cId="3361480433" sldId="281"/>
            <ac:picMk id="5" creationId="{A0F2894F-CC8E-49E4-9336-7F6FD2CFCC71}"/>
          </ac:picMkLst>
        </pc:picChg>
      </pc:sldChg>
      <pc:sldChg chg="add">
        <pc:chgData name="DANIEL ARMANDO SALAZAR ALEMAN" userId="0131d2eb-9267-4f69-9fc7-6ece20f012b4" providerId="ADAL" clId="{997B2DB9-5F5F-4C4D-969D-D2ABEEC78FD4}" dt="2023-05-24T05:25:50.467" v="1517"/>
        <pc:sldMkLst>
          <pc:docMk/>
          <pc:sldMk cId="4292961131" sldId="281"/>
        </pc:sldMkLst>
      </pc:sldChg>
      <pc:sldChg chg="addSp modSp">
        <pc:chgData name="DANIEL ARMANDO SALAZAR ALEMAN" userId="0131d2eb-9267-4f69-9fc7-6ece20f012b4" providerId="ADAL" clId="{997B2DB9-5F5F-4C4D-969D-D2ABEEC78FD4}" dt="2023-05-23T23:55:48.383" v="25"/>
        <pc:sldMkLst>
          <pc:docMk/>
          <pc:sldMk cId="2130913113" sldId="332"/>
        </pc:sldMkLst>
        <pc:spChg chg="add mod">
          <ac:chgData name="DANIEL ARMANDO SALAZAR ALEMAN" userId="0131d2eb-9267-4f69-9fc7-6ece20f012b4" providerId="ADAL" clId="{997B2DB9-5F5F-4C4D-969D-D2ABEEC78FD4}" dt="2023-05-23T23:55:48.383" v="25"/>
          <ac:spMkLst>
            <pc:docMk/>
            <pc:sldMk cId="2130913113" sldId="332"/>
            <ac:spMk id="3" creationId="{46DDD020-FCD8-13EE-C9C1-EAF8B5028791}"/>
          </ac:spMkLst>
        </pc:spChg>
      </pc:sldChg>
      <pc:sldChg chg="modSp mod">
        <pc:chgData name="DANIEL ARMANDO SALAZAR ALEMAN" userId="0131d2eb-9267-4f69-9fc7-6ece20f012b4" providerId="ADAL" clId="{997B2DB9-5F5F-4C4D-969D-D2ABEEC78FD4}" dt="2023-05-24T14:59:03.350" v="2590" actId="20577"/>
        <pc:sldMkLst>
          <pc:docMk/>
          <pc:sldMk cId="3091111012" sldId="348"/>
        </pc:sldMkLst>
        <pc:spChg chg="mod">
          <ac:chgData name="DANIEL ARMANDO SALAZAR ALEMAN" userId="0131d2eb-9267-4f69-9fc7-6ece20f012b4" providerId="ADAL" clId="{997B2DB9-5F5F-4C4D-969D-D2ABEEC78FD4}" dt="2023-05-24T14:59:03.350" v="2590" actId="20577"/>
          <ac:spMkLst>
            <pc:docMk/>
            <pc:sldMk cId="3091111012" sldId="348"/>
            <ac:spMk id="2" creationId="{5F9FE6E3-87D2-4709-833C-BDAA3443E854}"/>
          </ac:spMkLst>
        </pc:spChg>
      </pc:sldChg>
      <pc:sldChg chg="modSp mod ord">
        <pc:chgData name="DANIEL ARMANDO SALAZAR ALEMAN" userId="0131d2eb-9267-4f69-9fc7-6ece20f012b4" providerId="ADAL" clId="{997B2DB9-5F5F-4C4D-969D-D2ABEEC78FD4}" dt="2023-05-24T14:59:38.290" v="2619" actId="20577"/>
        <pc:sldMkLst>
          <pc:docMk/>
          <pc:sldMk cId="1943548526" sldId="349"/>
        </pc:sldMkLst>
        <pc:spChg chg="mod">
          <ac:chgData name="DANIEL ARMANDO SALAZAR ALEMAN" userId="0131d2eb-9267-4f69-9fc7-6ece20f012b4" providerId="ADAL" clId="{997B2DB9-5F5F-4C4D-969D-D2ABEEC78FD4}" dt="2023-05-24T14:59:38.290" v="2619" actId="20577"/>
          <ac:spMkLst>
            <pc:docMk/>
            <pc:sldMk cId="1943548526" sldId="349"/>
            <ac:spMk id="2" creationId="{5F9FE6E3-87D2-4709-833C-BDAA3443E854}"/>
          </ac:spMkLst>
        </pc:spChg>
      </pc:sldChg>
      <pc:sldChg chg="modSp mod">
        <pc:chgData name="DANIEL ARMANDO SALAZAR ALEMAN" userId="0131d2eb-9267-4f69-9fc7-6ece20f012b4" providerId="ADAL" clId="{997B2DB9-5F5F-4C4D-969D-D2ABEEC78FD4}" dt="2023-05-24T06:24:32.184" v="2211"/>
        <pc:sldMkLst>
          <pc:docMk/>
          <pc:sldMk cId="3082922371" sldId="352"/>
        </pc:sldMkLst>
        <pc:spChg chg="mod">
          <ac:chgData name="DANIEL ARMANDO SALAZAR ALEMAN" userId="0131d2eb-9267-4f69-9fc7-6ece20f012b4" providerId="ADAL" clId="{997B2DB9-5F5F-4C4D-969D-D2ABEEC78FD4}" dt="2023-05-24T06:24:32.184" v="2211"/>
          <ac:spMkLst>
            <pc:docMk/>
            <pc:sldMk cId="3082922371" sldId="352"/>
            <ac:spMk id="3" creationId="{3F08E800-1E02-43DC-B494-22A6C4879152}"/>
          </ac:spMkLst>
        </pc:spChg>
      </pc:sldChg>
      <pc:sldChg chg="addSp modSp mod">
        <pc:chgData name="DANIEL ARMANDO SALAZAR ALEMAN" userId="0131d2eb-9267-4f69-9fc7-6ece20f012b4" providerId="ADAL" clId="{997B2DB9-5F5F-4C4D-969D-D2ABEEC78FD4}" dt="2023-05-23T23:51:21.973" v="24" actId="1076"/>
        <pc:sldMkLst>
          <pc:docMk/>
          <pc:sldMk cId="249599569" sldId="375"/>
        </pc:sldMkLst>
        <pc:spChg chg="mod">
          <ac:chgData name="DANIEL ARMANDO SALAZAR ALEMAN" userId="0131d2eb-9267-4f69-9fc7-6ece20f012b4" providerId="ADAL" clId="{997B2DB9-5F5F-4C4D-969D-D2ABEEC78FD4}" dt="2023-05-23T23:50:54.573" v="22" actId="14100"/>
          <ac:spMkLst>
            <pc:docMk/>
            <pc:sldMk cId="249599569" sldId="375"/>
            <ac:spMk id="5" creationId="{62F711E5-CAAE-9DC8-5E67-D9E7EAAC70B7}"/>
          </ac:spMkLst>
        </pc:spChg>
        <pc:spChg chg="add mod">
          <ac:chgData name="DANIEL ARMANDO SALAZAR ALEMAN" userId="0131d2eb-9267-4f69-9fc7-6ece20f012b4" providerId="ADAL" clId="{997B2DB9-5F5F-4C4D-969D-D2ABEEC78FD4}" dt="2023-05-23T23:51:21.973" v="24" actId="1076"/>
          <ac:spMkLst>
            <pc:docMk/>
            <pc:sldMk cId="249599569" sldId="375"/>
            <ac:spMk id="7" creationId="{FA80A0CE-0FB8-95D4-636F-633E75501E68}"/>
          </ac:spMkLst>
        </pc:spChg>
      </pc:sldChg>
      <pc:sldChg chg="addSp delSp add del setBg delDesignElem">
        <pc:chgData name="DANIEL ARMANDO SALAZAR ALEMAN" userId="0131d2eb-9267-4f69-9fc7-6ece20f012b4" providerId="ADAL" clId="{997B2DB9-5F5F-4C4D-969D-D2ABEEC78FD4}" dt="2023-05-24T13:19:17.229" v="2552"/>
        <pc:sldMkLst>
          <pc:docMk/>
          <pc:sldMk cId="900879472" sldId="377"/>
        </pc:sldMkLst>
        <pc:spChg chg="add del">
          <ac:chgData name="DANIEL ARMANDO SALAZAR ALEMAN" userId="0131d2eb-9267-4f69-9fc7-6ece20f012b4" providerId="ADAL" clId="{997B2DB9-5F5F-4C4D-969D-D2ABEEC78FD4}" dt="2023-05-24T13:19:17.229" v="2552"/>
          <ac:spMkLst>
            <pc:docMk/>
            <pc:sldMk cId="900879472" sldId="377"/>
            <ac:spMk id="75" creationId="{A8384FB5-9ADC-4DDC-881B-597D56F5B15D}"/>
          </ac:spMkLst>
        </pc:spChg>
        <pc:spChg chg="add del">
          <ac:chgData name="DANIEL ARMANDO SALAZAR ALEMAN" userId="0131d2eb-9267-4f69-9fc7-6ece20f012b4" providerId="ADAL" clId="{997B2DB9-5F5F-4C4D-969D-D2ABEEC78FD4}" dt="2023-05-24T13:19:17.229" v="2552"/>
          <ac:spMkLst>
            <pc:docMk/>
            <pc:sldMk cId="900879472" sldId="377"/>
            <ac:spMk id="76" creationId="{1199E1B1-A8C0-4FE8-A5A8-1CB41D69F857}"/>
          </ac:spMkLst>
        </pc:spChg>
        <pc:spChg chg="add del">
          <ac:chgData name="DANIEL ARMANDO SALAZAR ALEMAN" userId="0131d2eb-9267-4f69-9fc7-6ece20f012b4" providerId="ADAL" clId="{997B2DB9-5F5F-4C4D-969D-D2ABEEC78FD4}" dt="2023-05-24T13:19:17.229" v="2552"/>
          <ac:spMkLst>
            <pc:docMk/>
            <pc:sldMk cId="900879472" sldId="377"/>
            <ac:spMk id="77" creationId="{84A8DE83-DE75-4B41-9DB4-A7EC0B0DEC0B}"/>
          </ac:spMkLst>
        </pc:spChg>
        <pc:spChg chg="add del">
          <ac:chgData name="DANIEL ARMANDO SALAZAR ALEMAN" userId="0131d2eb-9267-4f69-9fc7-6ece20f012b4" providerId="ADAL" clId="{997B2DB9-5F5F-4C4D-969D-D2ABEEC78FD4}" dt="2023-05-24T13:19:17.229" v="2552"/>
          <ac:spMkLst>
            <pc:docMk/>
            <pc:sldMk cId="900879472" sldId="377"/>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40.854" v="2562"/>
        <pc:sldMkLst>
          <pc:docMk/>
          <pc:sldMk cId="1758222805" sldId="377"/>
        </pc:sldMkLst>
        <pc:spChg chg="add del">
          <ac:chgData name="DANIEL ARMANDO SALAZAR ALEMAN" userId="0131d2eb-9267-4f69-9fc7-6ece20f012b4" providerId="ADAL" clId="{997B2DB9-5F5F-4C4D-969D-D2ABEEC78FD4}" dt="2023-05-24T13:19:40.854" v="2562"/>
          <ac:spMkLst>
            <pc:docMk/>
            <pc:sldMk cId="1758222805" sldId="377"/>
            <ac:spMk id="75" creationId="{A8384FB5-9ADC-4DDC-881B-597D56F5B15D}"/>
          </ac:spMkLst>
        </pc:spChg>
        <pc:spChg chg="add del">
          <ac:chgData name="DANIEL ARMANDO SALAZAR ALEMAN" userId="0131d2eb-9267-4f69-9fc7-6ece20f012b4" providerId="ADAL" clId="{997B2DB9-5F5F-4C4D-969D-D2ABEEC78FD4}" dt="2023-05-24T13:19:40.854" v="2562"/>
          <ac:spMkLst>
            <pc:docMk/>
            <pc:sldMk cId="1758222805" sldId="377"/>
            <ac:spMk id="76" creationId="{1199E1B1-A8C0-4FE8-A5A8-1CB41D69F857}"/>
          </ac:spMkLst>
        </pc:spChg>
        <pc:spChg chg="add del">
          <ac:chgData name="DANIEL ARMANDO SALAZAR ALEMAN" userId="0131d2eb-9267-4f69-9fc7-6ece20f012b4" providerId="ADAL" clId="{997B2DB9-5F5F-4C4D-969D-D2ABEEC78FD4}" dt="2023-05-24T13:19:40.854" v="2562"/>
          <ac:spMkLst>
            <pc:docMk/>
            <pc:sldMk cId="1758222805" sldId="377"/>
            <ac:spMk id="77" creationId="{84A8DE83-DE75-4B41-9DB4-A7EC0B0DEC0B}"/>
          </ac:spMkLst>
        </pc:spChg>
        <pc:spChg chg="add del">
          <ac:chgData name="DANIEL ARMANDO SALAZAR ALEMAN" userId="0131d2eb-9267-4f69-9fc7-6ece20f012b4" providerId="ADAL" clId="{997B2DB9-5F5F-4C4D-969D-D2ABEEC78FD4}" dt="2023-05-24T13:19:40.854" v="2562"/>
          <ac:spMkLst>
            <pc:docMk/>
            <pc:sldMk cId="1758222805" sldId="377"/>
            <ac:spMk id="78" creationId="{A7009A0A-BEF5-4EAC-AF15-E4F9F002E239}"/>
          </ac:spMkLst>
        </pc:spChg>
      </pc:sldChg>
      <pc:sldChg chg="add">
        <pc:chgData name="DANIEL ARMANDO SALAZAR ALEMAN" userId="0131d2eb-9267-4f69-9fc7-6ece20f012b4" providerId="ADAL" clId="{997B2DB9-5F5F-4C4D-969D-D2ABEEC78FD4}" dt="2023-05-24T13:19:40.901" v="2563"/>
        <pc:sldMkLst>
          <pc:docMk/>
          <pc:sldMk cId="3578577915" sldId="377"/>
        </pc:sldMkLst>
      </pc:sldChg>
      <pc:sldChg chg="addSp delSp modSp add del setBg delDesignElem">
        <pc:chgData name="DANIEL ARMANDO SALAZAR ALEMAN" userId="0131d2eb-9267-4f69-9fc7-6ece20f012b4" providerId="ADAL" clId="{997B2DB9-5F5F-4C4D-969D-D2ABEEC78FD4}" dt="2023-05-24T13:19:36.068" v="2556" actId="2696"/>
        <pc:sldMkLst>
          <pc:docMk/>
          <pc:sldMk cId="3715776110" sldId="377"/>
        </pc:sldMkLst>
        <pc:spChg chg="mod">
          <ac:chgData name="DANIEL ARMANDO SALAZAR ALEMAN" userId="0131d2eb-9267-4f69-9fc7-6ece20f012b4" providerId="ADAL" clId="{997B2DB9-5F5F-4C4D-969D-D2ABEEC78FD4}" dt="2023-05-24T13:14:44.606" v="2474" actId="20578"/>
          <ac:spMkLst>
            <pc:docMk/>
            <pc:sldMk cId="3715776110" sldId="377"/>
            <ac:spMk id="3" creationId="{59D52DE5-D80C-5185-5B05-0309C383D7E2}"/>
          </ac:spMkLst>
        </pc:spChg>
        <pc:spChg chg="add del">
          <ac:chgData name="DANIEL ARMANDO SALAZAR ALEMAN" userId="0131d2eb-9267-4f69-9fc7-6ece20f012b4" providerId="ADAL" clId="{997B2DB9-5F5F-4C4D-969D-D2ABEEC78FD4}" dt="2023-05-24T06:07:04.770" v="1637"/>
          <ac:spMkLst>
            <pc:docMk/>
            <pc:sldMk cId="3715776110" sldId="377"/>
            <ac:spMk id="75" creationId="{A8384FB5-9ADC-4DDC-881B-597D56F5B15D}"/>
          </ac:spMkLst>
        </pc:spChg>
        <pc:spChg chg="add del">
          <ac:chgData name="DANIEL ARMANDO SALAZAR ALEMAN" userId="0131d2eb-9267-4f69-9fc7-6ece20f012b4" providerId="ADAL" clId="{997B2DB9-5F5F-4C4D-969D-D2ABEEC78FD4}" dt="2023-05-24T06:07:04.770" v="1637"/>
          <ac:spMkLst>
            <pc:docMk/>
            <pc:sldMk cId="3715776110" sldId="377"/>
            <ac:spMk id="76" creationId="{1199E1B1-A8C0-4FE8-A5A8-1CB41D69F857}"/>
          </ac:spMkLst>
        </pc:spChg>
        <pc:spChg chg="add del">
          <ac:chgData name="DANIEL ARMANDO SALAZAR ALEMAN" userId="0131d2eb-9267-4f69-9fc7-6ece20f012b4" providerId="ADAL" clId="{997B2DB9-5F5F-4C4D-969D-D2ABEEC78FD4}" dt="2023-05-24T06:07:04.770" v="1637"/>
          <ac:spMkLst>
            <pc:docMk/>
            <pc:sldMk cId="3715776110" sldId="377"/>
            <ac:spMk id="77" creationId="{84A8DE83-DE75-4B41-9DB4-A7EC0B0DEC0B}"/>
          </ac:spMkLst>
        </pc:spChg>
        <pc:spChg chg="add del">
          <ac:chgData name="DANIEL ARMANDO SALAZAR ALEMAN" userId="0131d2eb-9267-4f69-9fc7-6ece20f012b4" providerId="ADAL" clId="{997B2DB9-5F5F-4C4D-969D-D2ABEEC78FD4}" dt="2023-05-24T06:07:04.770" v="1637"/>
          <ac:spMkLst>
            <pc:docMk/>
            <pc:sldMk cId="3715776110" sldId="377"/>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40.854" v="2562"/>
        <pc:sldMkLst>
          <pc:docMk/>
          <pc:sldMk cId="461980935" sldId="378"/>
        </pc:sldMkLst>
        <pc:spChg chg="add del">
          <ac:chgData name="DANIEL ARMANDO SALAZAR ALEMAN" userId="0131d2eb-9267-4f69-9fc7-6ece20f012b4" providerId="ADAL" clId="{997B2DB9-5F5F-4C4D-969D-D2ABEEC78FD4}" dt="2023-05-24T13:19:40.854" v="2562"/>
          <ac:spMkLst>
            <pc:docMk/>
            <pc:sldMk cId="461980935" sldId="378"/>
            <ac:spMk id="75" creationId="{A8384FB5-9ADC-4DDC-881B-597D56F5B15D}"/>
          </ac:spMkLst>
        </pc:spChg>
        <pc:spChg chg="add del">
          <ac:chgData name="DANIEL ARMANDO SALAZAR ALEMAN" userId="0131d2eb-9267-4f69-9fc7-6ece20f012b4" providerId="ADAL" clId="{997B2DB9-5F5F-4C4D-969D-D2ABEEC78FD4}" dt="2023-05-24T13:19:40.854" v="2562"/>
          <ac:spMkLst>
            <pc:docMk/>
            <pc:sldMk cId="461980935" sldId="378"/>
            <ac:spMk id="76" creationId="{1199E1B1-A8C0-4FE8-A5A8-1CB41D69F857}"/>
          </ac:spMkLst>
        </pc:spChg>
        <pc:spChg chg="add del">
          <ac:chgData name="DANIEL ARMANDO SALAZAR ALEMAN" userId="0131d2eb-9267-4f69-9fc7-6ece20f012b4" providerId="ADAL" clId="{997B2DB9-5F5F-4C4D-969D-D2ABEEC78FD4}" dt="2023-05-24T13:19:40.854" v="2562"/>
          <ac:spMkLst>
            <pc:docMk/>
            <pc:sldMk cId="461980935" sldId="378"/>
            <ac:spMk id="77" creationId="{84A8DE83-DE75-4B41-9DB4-A7EC0B0DEC0B}"/>
          </ac:spMkLst>
        </pc:spChg>
        <pc:spChg chg="add del">
          <ac:chgData name="DANIEL ARMANDO SALAZAR ALEMAN" userId="0131d2eb-9267-4f69-9fc7-6ece20f012b4" providerId="ADAL" clId="{997B2DB9-5F5F-4C4D-969D-D2ABEEC78FD4}" dt="2023-05-24T13:19:40.854" v="2562"/>
          <ac:spMkLst>
            <pc:docMk/>
            <pc:sldMk cId="461980935" sldId="378"/>
            <ac:spMk id="78" creationId="{A7009A0A-BEF5-4EAC-AF15-E4F9F002E239}"/>
          </ac:spMkLst>
        </pc:spChg>
      </pc:sldChg>
      <pc:sldChg chg="add">
        <pc:chgData name="DANIEL ARMANDO SALAZAR ALEMAN" userId="0131d2eb-9267-4f69-9fc7-6ece20f012b4" providerId="ADAL" clId="{997B2DB9-5F5F-4C4D-969D-D2ABEEC78FD4}" dt="2023-05-24T13:19:40.901" v="2563"/>
        <pc:sldMkLst>
          <pc:docMk/>
          <pc:sldMk cId="616226255" sldId="378"/>
        </pc:sldMkLst>
      </pc:sldChg>
      <pc:sldChg chg="addSp delSp add del setBg delDesignElem">
        <pc:chgData name="DANIEL ARMANDO SALAZAR ALEMAN" userId="0131d2eb-9267-4f69-9fc7-6ece20f012b4" providerId="ADAL" clId="{997B2DB9-5F5F-4C4D-969D-D2ABEEC78FD4}" dt="2023-05-24T13:19:36.068" v="2556" actId="2696"/>
        <pc:sldMkLst>
          <pc:docMk/>
          <pc:sldMk cId="889824045" sldId="378"/>
        </pc:sldMkLst>
        <pc:spChg chg="add del">
          <ac:chgData name="DANIEL ARMANDO SALAZAR ALEMAN" userId="0131d2eb-9267-4f69-9fc7-6ece20f012b4" providerId="ADAL" clId="{997B2DB9-5F5F-4C4D-969D-D2ABEEC78FD4}" dt="2023-05-24T06:07:04.770" v="1637"/>
          <ac:spMkLst>
            <pc:docMk/>
            <pc:sldMk cId="889824045" sldId="378"/>
            <ac:spMk id="75" creationId="{A8384FB5-9ADC-4DDC-881B-597D56F5B15D}"/>
          </ac:spMkLst>
        </pc:spChg>
        <pc:spChg chg="add del">
          <ac:chgData name="DANIEL ARMANDO SALAZAR ALEMAN" userId="0131d2eb-9267-4f69-9fc7-6ece20f012b4" providerId="ADAL" clId="{997B2DB9-5F5F-4C4D-969D-D2ABEEC78FD4}" dt="2023-05-24T06:07:04.770" v="1637"/>
          <ac:spMkLst>
            <pc:docMk/>
            <pc:sldMk cId="889824045" sldId="378"/>
            <ac:spMk id="76" creationId="{1199E1B1-A8C0-4FE8-A5A8-1CB41D69F857}"/>
          </ac:spMkLst>
        </pc:spChg>
        <pc:spChg chg="add del">
          <ac:chgData name="DANIEL ARMANDO SALAZAR ALEMAN" userId="0131d2eb-9267-4f69-9fc7-6ece20f012b4" providerId="ADAL" clId="{997B2DB9-5F5F-4C4D-969D-D2ABEEC78FD4}" dt="2023-05-24T06:07:04.770" v="1637"/>
          <ac:spMkLst>
            <pc:docMk/>
            <pc:sldMk cId="889824045" sldId="378"/>
            <ac:spMk id="77" creationId="{84A8DE83-DE75-4B41-9DB4-A7EC0B0DEC0B}"/>
          </ac:spMkLst>
        </pc:spChg>
        <pc:spChg chg="add del">
          <ac:chgData name="DANIEL ARMANDO SALAZAR ALEMAN" userId="0131d2eb-9267-4f69-9fc7-6ece20f012b4" providerId="ADAL" clId="{997B2DB9-5F5F-4C4D-969D-D2ABEEC78FD4}" dt="2023-05-24T06:07:04.770" v="1637"/>
          <ac:spMkLst>
            <pc:docMk/>
            <pc:sldMk cId="889824045" sldId="378"/>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17.229" v="2552"/>
        <pc:sldMkLst>
          <pc:docMk/>
          <pc:sldMk cId="2093418133" sldId="378"/>
        </pc:sldMkLst>
        <pc:spChg chg="add del">
          <ac:chgData name="DANIEL ARMANDO SALAZAR ALEMAN" userId="0131d2eb-9267-4f69-9fc7-6ece20f012b4" providerId="ADAL" clId="{997B2DB9-5F5F-4C4D-969D-D2ABEEC78FD4}" dt="2023-05-24T13:19:17.229" v="2552"/>
          <ac:spMkLst>
            <pc:docMk/>
            <pc:sldMk cId="2093418133" sldId="378"/>
            <ac:spMk id="75" creationId="{A8384FB5-9ADC-4DDC-881B-597D56F5B15D}"/>
          </ac:spMkLst>
        </pc:spChg>
        <pc:spChg chg="add del">
          <ac:chgData name="DANIEL ARMANDO SALAZAR ALEMAN" userId="0131d2eb-9267-4f69-9fc7-6ece20f012b4" providerId="ADAL" clId="{997B2DB9-5F5F-4C4D-969D-D2ABEEC78FD4}" dt="2023-05-24T13:19:17.229" v="2552"/>
          <ac:spMkLst>
            <pc:docMk/>
            <pc:sldMk cId="2093418133" sldId="378"/>
            <ac:spMk id="76" creationId="{1199E1B1-A8C0-4FE8-A5A8-1CB41D69F857}"/>
          </ac:spMkLst>
        </pc:spChg>
        <pc:spChg chg="add del">
          <ac:chgData name="DANIEL ARMANDO SALAZAR ALEMAN" userId="0131d2eb-9267-4f69-9fc7-6ece20f012b4" providerId="ADAL" clId="{997B2DB9-5F5F-4C4D-969D-D2ABEEC78FD4}" dt="2023-05-24T13:19:17.229" v="2552"/>
          <ac:spMkLst>
            <pc:docMk/>
            <pc:sldMk cId="2093418133" sldId="378"/>
            <ac:spMk id="77" creationId="{84A8DE83-DE75-4B41-9DB4-A7EC0B0DEC0B}"/>
          </ac:spMkLst>
        </pc:spChg>
        <pc:spChg chg="add del">
          <ac:chgData name="DANIEL ARMANDO SALAZAR ALEMAN" userId="0131d2eb-9267-4f69-9fc7-6ece20f012b4" providerId="ADAL" clId="{997B2DB9-5F5F-4C4D-969D-D2ABEEC78FD4}" dt="2023-05-24T13:19:17.229" v="2552"/>
          <ac:spMkLst>
            <pc:docMk/>
            <pc:sldMk cId="2093418133" sldId="378"/>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36.068" v="2556" actId="2696"/>
        <pc:sldMkLst>
          <pc:docMk/>
          <pc:sldMk cId="88531298" sldId="379"/>
        </pc:sldMkLst>
        <pc:spChg chg="add del">
          <ac:chgData name="DANIEL ARMANDO SALAZAR ALEMAN" userId="0131d2eb-9267-4f69-9fc7-6ece20f012b4" providerId="ADAL" clId="{997B2DB9-5F5F-4C4D-969D-D2ABEEC78FD4}" dt="2023-05-24T06:07:04.770" v="1637"/>
          <ac:spMkLst>
            <pc:docMk/>
            <pc:sldMk cId="88531298" sldId="379"/>
            <ac:spMk id="75" creationId="{A8384FB5-9ADC-4DDC-881B-597D56F5B15D}"/>
          </ac:spMkLst>
        </pc:spChg>
        <pc:spChg chg="add del">
          <ac:chgData name="DANIEL ARMANDO SALAZAR ALEMAN" userId="0131d2eb-9267-4f69-9fc7-6ece20f012b4" providerId="ADAL" clId="{997B2DB9-5F5F-4C4D-969D-D2ABEEC78FD4}" dt="2023-05-24T06:07:04.770" v="1637"/>
          <ac:spMkLst>
            <pc:docMk/>
            <pc:sldMk cId="88531298" sldId="379"/>
            <ac:spMk id="76" creationId="{1199E1B1-A8C0-4FE8-A5A8-1CB41D69F857}"/>
          </ac:spMkLst>
        </pc:spChg>
        <pc:spChg chg="add del">
          <ac:chgData name="DANIEL ARMANDO SALAZAR ALEMAN" userId="0131d2eb-9267-4f69-9fc7-6ece20f012b4" providerId="ADAL" clId="{997B2DB9-5F5F-4C4D-969D-D2ABEEC78FD4}" dt="2023-05-24T06:07:04.770" v="1637"/>
          <ac:spMkLst>
            <pc:docMk/>
            <pc:sldMk cId="88531298" sldId="379"/>
            <ac:spMk id="77" creationId="{84A8DE83-DE75-4B41-9DB4-A7EC0B0DEC0B}"/>
          </ac:spMkLst>
        </pc:spChg>
        <pc:spChg chg="add del">
          <ac:chgData name="DANIEL ARMANDO SALAZAR ALEMAN" userId="0131d2eb-9267-4f69-9fc7-6ece20f012b4" providerId="ADAL" clId="{997B2DB9-5F5F-4C4D-969D-D2ABEEC78FD4}" dt="2023-05-24T06:07:04.770" v="1637"/>
          <ac:spMkLst>
            <pc:docMk/>
            <pc:sldMk cId="88531298" sldId="379"/>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17.229" v="2552"/>
        <pc:sldMkLst>
          <pc:docMk/>
          <pc:sldMk cId="828361250" sldId="379"/>
        </pc:sldMkLst>
        <pc:spChg chg="add del">
          <ac:chgData name="DANIEL ARMANDO SALAZAR ALEMAN" userId="0131d2eb-9267-4f69-9fc7-6ece20f012b4" providerId="ADAL" clId="{997B2DB9-5F5F-4C4D-969D-D2ABEEC78FD4}" dt="2023-05-24T13:19:17.229" v="2552"/>
          <ac:spMkLst>
            <pc:docMk/>
            <pc:sldMk cId="828361250" sldId="379"/>
            <ac:spMk id="75" creationId="{A8384FB5-9ADC-4DDC-881B-597D56F5B15D}"/>
          </ac:spMkLst>
        </pc:spChg>
        <pc:spChg chg="add del">
          <ac:chgData name="DANIEL ARMANDO SALAZAR ALEMAN" userId="0131d2eb-9267-4f69-9fc7-6ece20f012b4" providerId="ADAL" clId="{997B2DB9-5F5F-4C4D-969D-D2ABEEC78FD4}" dt="2023-05-24T13:19:17.229" v="2552"/>
          <ac:spMkLst>
            <pc:docMk/>
            <pc:sldMk cId="828361250" sldId="379"/>
            <ac:spMk id="76" creationId="{1199E1B1-A8C0-4FE8-A5A8-1CB41D69F857}"/>
          </ac:spMkLst>
        </pc:spChg>
        <pc:spChg chg="add del">
          <ac:chgData name="DANIEL ARMANDO SALAZAR ALEMAN" userId="0131d2eb-9267-4f69-9fc7-6ece20f012b4" providerId="ADAL" clId="{997B2DB9-5F5F-4C4D-969D-D2ABEEC78FD4}" dt="2023-05-24T13:19:17.229" v="2552"/>
          <ac:spMkLst>
            <pc:docMk/>
            <pc:sldMk cId="828361250" sldId="379"/>
            <ac:spMk id="77" creationId="{84A8DE83-DE75-4B41-9DB4-A7EC0B0DEC0B}"/>
          </ac:spMkLst>
        </pc:spChg>
        <pc:spChg chg="add del">
          <ac:chgData name="DANIEL ARMANDO SALAZAR ALEMAN" userId="0131d2eb-9267-4f69-9fc7-6ece20f012b4" providerId="ADAL" clId="{997B2DB9-5F5F-4C4D-969D-D2ABEEC78FD4}" dt="2023-05-24T13:19:17.229" v="2552"/>
          <ac:spMkLst>
            <pc:docMk/>
            <pc:sldMk cId="828361250" sldId="379"/>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40.854" v="2562"/>
        <pc:sldMkLst>
          <pc:docMk/>
          <pc:sldMk cId="1397376106" sldId="379"/>
        </pc:sldMkLst>
        <pc:spChg chg="add del">
          <ac:chgData name="DANIEL ARMANDO SALAZAR ALEMAN" userId="0131d2eb-9267-4f69-9fc7-6ece20f012b4" providerId="ADAL" clId="{997B2DB9-5F5F-4C4D-969D-D2ABEEC78FD4}" dt="2023-05-24T13:19:40.854" v="2562"/>
          <ac:spMkLst>
            <pc:docMk/>
            <pc:sldMk cId="1397376106" sldId="379"/>
            <ac:spMk id="75" creationId="{A8384FB5-9ADC-4DDC-881B-597D56F5B15D}"/>
          </ac:spMkLst>
        </pc:spChg>
        <pc:spChg chg="add del">
          <ac:chgData name="DANIEL ARMANDO SALAZAR ALEMAN" userId="0131d2eb-9267-4f69-9fc7-6ece20f012b4" providerId="ADAL" clId="{997B2DB9-5F5F-4C4D-969D-D2ABEEC78FD4}" dt="2023-05-24T13:19:40.854" v="2562"/>
          <ac:spMkLst>
            <pc:docMk/>
            <pc:sldMk cId="1397376106" sldId="379"/>
            <ac:spMk id="76" creationId="{1199E1B1-A8C0-4FE8-A5A8-1CB41D69F857}"/>
          </ac:spMkLst>
        </pc:spChg>
        <pc:spChg chg="add del">
          <ac:chgData name="DANIEL ARMANDO SALAZAR ALEMAN" userId="0131d2eb-9267-4f69-9fc7-6ece20f012b4" providerId="ADAL" clId="{997B2DB9-5F5F-4C4D-969D-D2ABEEC78FD4}" dt="2023-05-24T13:19:40.854" v="2562"/>
          <ac:spMkLst>
            <pc:docMk/>
            <pc:sldMk cId="1397376106" sldId="379"/>
            <ac:spMk id="77" creationId="{84A8DE83-DE75-4B41-9DB4-A7EC0B0DEC0B}"/>
          </ac:spMkLst>
        </pc:spChg>
        <pc:spChg chg="add del">
          <ac:chgData name="DANIEL ARMANDO SALAZAR ALEMAN" userId="0131d2eb-9267-4f69-9fc7-6ece20f012b4" providerId="ADAL" clId="{997B2DB9-5F5F-4C4D-969D-D2ABEEC78FD4}" dt="2023-05-24T13:19:40.854" v="2562"/>
          <ac:spMkLst>
            <pc:docMk/>
            <pc:sldMk cId="1397376106" sldId="379"/>
            <ac:spMk id="78" creationId="{A7009A0A-BEF5-4EAC-AF15-E4F9F002E239}"/>
          </ac:spMkLst>
        </pc:spChg>
      </pc:sldChg>
      <pc:sldChg chg="add">
        <pc:chgData name="DANIEL ARMANDO SALAZAR ALEMAN" userId="0131d2eb-9267-4f69-9fc7-6ece20f012b4" providerId="ADAL" clId="{997B2DB9-5F5F-4C4D-969D-D2ABEEC78FD4}" dt="2023-05-24T13:19:40.901" v="2563"/>
        <pc:sldMkLst>
          <pc:docMk/>
          <pc:sldMk cId="2334022829" sldId="379"/>
        </pc:sldMkLst>
      </pc:sldChg>
      <pc:sldChg chg="addSp delSp add del setBg delDesignElem">
        <pc:chgData name="DANIEL ARMANDO SALAZAR ALEMAN" userId="0131d2eb-9267-4f69-9fc7-6ece20f012b4" providerId="ADAL" clId="{997B2DB9-5F5F-4C4D-969D-D2ABEEC78FD4}" dt="2023-05-24T13:19:36.068" v="2556" actId="2696"/>
        <pc:sldMkLst>
          <pc:docMk/>
          <pc:sldMk cId="1238604188" sldId="380"/>
        </pc:sldMkLst>
        <pc:spChg chg="add del">
          <ac:chgData name="DANIEL ARMANDO SALAZAR ALEMAN" userId="0131d2eb-9267-4f69-9fc7-6ece20f012b4" providerId="ADAL" clId="{997B2DB9-5F5F-4C4D-969D-D2ABEEC78FD4}" dt="2023-05-24T06:07:04.770" v="1637"/>
          <ac:spMkLst>
            <pc:docMk/>
            <pc:sldMk cId="1238604188" sldId="380"/>
            <ac:spMk id="75" creationId="{A8384FB5-9ADC-4DDC-881B-597D56F5B15D}"/>
          </ac:spMkLst>
        </pc:spChg>
        <pc:spChg chg="add del">
          <ac:chgData name="DANIEL ARMANDO SALAZAR ALEMAN" userId="0131d2eb-9267-4f69-9fc7-6ece20f012b4" providerId="ADAL" clId="{997B2DB9-5F5F-4C4D-969D-D2ABEEC78FD4}" dt="2023-05-24T06:07:04.770" v="1637"/>
          <ac:spMkLst>
            <pc:docMk/>
            <pc:sldMk cId="1238604188" sldId="380"/>
            <ac:spMk id="76" creationId="{1199E1B1-A8C0-4FE8-A5A8-1CB41D69F857}"/>
          </ac:spMkLst>
        </pc:spChg>
        <pc:spChg chg="add del">
          <ac:chgData name="DANIEL ARMANDO SALAZAR ALEMAN" userId="0131d2eb-9267-4f69-9fc7-6ece20f012b4" providerId="ADAL" clId="{997B2DB9-5F5F-4C4D-969D-D2ABEEC78FD4}" dt="2023-05-24T06:07:04.770" v="1637"/>
          <ac:spMkLst>
            <pc:docMk/>
            <pc:sldMk cId="1238604188" sldId="380"/>
            <ac:spMk id="77" creationId="{84A8DE83-DE75-4B41-9DB4-A7EC0B0DEC0B}"/>
          </ac:spMkLst>
        </pc:spChg>
        <pc:spChg chg="add del">
          <ac:chgData name="DANIEL ARMANDO SALAZAR ALEMAN" userId="0131d2eb-9267-4f69-9fc7-6ece20f012b4" providerId="ADAL" clId="{997B2DB9-5F5F-4C4D-969D-D2ABEEC78FD4}" dt="2023-05-24T06:07:04.770" v="1637"/>
          <ac:spMkLst>
            <pc:docMk/>
            <pc:sldMk cId="1238604188" sldId="380"/>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17.229" v="2552"/>
        <pc:sldMkLst>
          <pc:docMk/>
          <pc:sldMk cId="2619028779" sldId="380"/>
        </pc:sldMkLst>
        <pc:spChg chg="add del">
          <ac:chgData name="DANIEL ARMANDO SALAZAR ALEMAN" userId="0131d2eb-9267-4f69-9fc7-6ece20f012b4" providerId="ADAL" clId="{997B2DB9-5F5F-4C4D-969D-D2ABEEC78FD4}" dt="2023-05-24T13:19:17.229" v="2552"/>
          <ac:spMkLst>
            <pc:docMk/>
            <pc:sldMk cId="2619028779" sldId="380"/>
            <ac:spMk id="75" creationId="{A8384FB5-9ADC-4DDC-881B-597D56F5B15D}"/>
          </ac:spMkLst>
        </pc:spChg>
        <pc:spChg chg="add del">
          <ac:chgData name="DANIEL ARMANDO SALAZAR ALEMAN" userId="0131d2eb-9267-4f69-9fc7-6ece20f012b4" providerId="ADAL" clId="{997B2DB9-5F5F-4C4D-969D-D2ABEEC78FD4}" dt="2023-05-24T13:19:17.229" v="2552"/>
          <ac:spMkLst>
            <pc:docMk/>
            <pc:sldMk cId="2619028779" sldId="380"/>
            <ac:spMk id="76" creationId="{1199E1B1-A8C0-4FE8-A5A8-1CB41D69F857}"/>
          </ac:spMkLst>
        </pc:spChg>
        <pc:spChg chg="add del">
          <ac:chgData name="DANIEL ARMANDO SALAZAR ALEMAN" userId="0131d2eb-9267-4f69-9fc7-6ece20f012b4" providerId="ADAL" clId="{997B2DB9-5F5F-4C4D-969D-D2ABEEC78FD4}" dt="2023-05-24T13:19:17.229" v="2552"/>
          <ac:spMkLst>
            <pc:docMk/>
            <pc:sldMk cId="2619028779" sldId="380"/>
            <ac:spMk id="77" creationId="{84A8DE83-DE75-4B41-9DB4-A7EC0B0DEC0B}"/>
          </ac:spMkLst>
        </pc:spChg>
        <pc:spChg chg="add del">
          <ac:chgData name="DANIEL ARMANDO SALAZAR ALEMAN" userId="0131d2eb-9267-4f69-9fc7-6ece20f012b4" providerId="ADAL" clId="{997B2DB9-5F5F-4C4D-969D-D2ABEEC78FD4}" dt="2023-05-24T13:19:17.229" v="2552"/>
          <ac:spMkLst>
            <pc:docMk/>
            <pc:sldMk cId="2619028779" sldId="380"/>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19:40.854" v="2562"/>
        <pc:sldMkLst>
          <pc:docMk/>
          <pc:sldMk cId="3113827652" sldId="380"/>
        </pc:sldMkLst>
        <pc:spChg chg="add del">
          <ac:chgData name="DANIEL ARMANDO SALAZAR ALEMAN" userId="0131d2eb-9267-4f69-9fc7-6ece20f012b4" providerId="ADAL" clId="{997B2DB9-5F5F-4C4D-969D-D2ABEEC78FD4}" dt="2023-05-24T13:19:40.854" v="2562"/>
          <ac:spMkLst>
            <pc:docMk/>
            <pc:sldMk cId="3113827652" sldId="380"/>
            <ac:spMk id="75" creationId="{A8384FB5-9ADC-4DDC-881B-597D56F5B15D}"/>
          </ac:spMkLst>
        </pc:spChg>
        <pc:spChg chg="add del">
          <ac:chgData name="DANIEL ARMANDO SALAZAR ALEMAN" userId="0131d2eb-9267-4f69-9fc7-6ece20f012b4" providerId="ADAL" clId="{997B2DB9-5F5F-4C4D-969D-D2ABEEC78FD4}" dt="2023-05-24T13:19:40.854" v="2562"/>
          <ac:spMkLst>
            <pc:docMk/>
            <pc:sldMk cId="3113827652" sldId="380"/>
            <ac:spMk id="76" creationId="{1199E1B1-A8C0-4FE8-A5A8-1CB41D69F857}"/>
          </ac:spMkLst>
        </pc:spChg>
        <pc:spChg chg="add del">
          <ac:chgData name="DANIEL ARMANDO SALAZAR ALEMAN" userId="0131d2eb-9267-4f69-9fc7-6ece20f012b4" providerId="ADAL" clId="{997B2DB9-5F5F-4C4D-969D-D2ABEEC78FD4}" dt="2023-05-24T13:19:40.854" v="2562"/>
          <ac:spMkLst>
            <pc:docMk/>
            <pc:sldMk cId="3113827652" sldId="380"/>
            <ac:spMk id="77" creationId="{84A8DE83-DE75-4B41-9DB4-A7EC0B0DEC0B}"/>
          </ac:spMkLst>
        </pc:spChg>
        <pc:spChg chg="add del">
          <ac:chgData name="DANIEL ARMANDO SALAZAR ALEMAN" userId="0131d2eb-9267-4f69-9fc7-6ece20f012b4" providerId="ADAL" clId="{997B2DB9-5F5F-4C4D-969D-D2ABEEC78FD4}" dt="2023-05-24T13:19:40.854" v="2562"/>
          <ac:spMkLst>
            <pc:docMk/>
            <pc:sldMk cId="3113827652" sldId="380"/>
            <ac:spMk id="78" creationId="{A7009A0A-BEF5-4EAC-AF15-E4F9F002E239}"/>
          </ac:spMkLst>
        </pc:spChg>
      </pc:sldChg>
      <pc:sldChg chg="add">
        <pc:chgData name="DANIEL ARMANDO SALAZAR ALEMAN" userId="0131d2eb-9267-4f69-9fc7-6ece20f012b4" providerId="ADAL" clId="{997B2DB9-5F5F-4C4D-969D-D2ABEEC78FD4}" dt="2023-05-24T13:19:40.901" v="2563"/>
        <pc:sldMkLst>
          <pc:docMk/>
          <pc:sldMk cId="3714162692" sldId="380"/>
        </pc:sldMkLst>
      </pc:sldChg>
      <pc:sldChg chg="add">
        <pc:chgData name="DANIEL ARMANDO SALAZAR ALEMAN" userId="0131d2eb-9267-4f69-9fc7-6ece20f012b4" providerId="ADAL" clId="{997B2DB9-5F5F-4C4D-969D-D2ABEEC78FD4}" dt="2023-05-24T03:44:00.210" v="65"/>
        <pc:sldMkLst>
          <pc:docMk/>
          <pc:sldMk cId="476553192" sldId="381"/>
        </pc:sldMkLst>
      </pc:sldChg>
      <pc:sldChg chg="del">
        <pc:chgData name="DANIEL ARMANDO SALAZAR ALEMAN" userId="0131d2eb-9267-4f69-9fc7-6ece20f012b4" providerId="ADAL" clId="{997B2DB9-5F5F-4C4D-969D-D2ABEEC78FD4}" dt="2023-05-24T03:43:39.391" v="61" actId="2696"/>
        <pc:sldMkLst>
          <pc:docMk/>
          <pc:sldMk cId="1736946073" sldId="381"/>
        </pc:sldMkLst>
      </pc:sldChg>
      <pc:sldChg chg="add del">
        <pc:chgData name="DANIEL ARMANDO SALAZAR ALEMAN" userId="0131d2eb-9267-4f69-9fc7-6ece20f012b4" providerId="ADAL" clId="{997B2DB9-5F5F-4C4D-969D-D2ABEEC78FD4}" dt="2023-05-24T03:44:00.141" v="64"/>
        <pc:sldMkLst>
          <pc:docMk/>
          <pc:sldMk cId="3611934908" sldId="381"/>
        </pc:sldMkLst>
      </pc:sldChg>
      <pc:sldChg chg="del">
        <pc:chgData name="DANIEL ARMANDO SALAZAR ALEMAN" userId="0131d2eb-9267-4f69-9fc7-6ece20f012b4" providerId="ADAL" clId="{997B2DB9-5F5F-4C4D-969D-D2ABEEC78FD4}" dt="2023-05-24T03:43:39.391" v="61" actId="2696"/>
        <pc:sldMkLst>
          <pc:docMk/>
          <pc:sldMk cId="742012273" sldId="385"/>
        </pc:sldMkLst>
      </pc:sldChg>
      <pc:sldChg chg="add">
        <pc:chgData name="DANIEL ARMANDO SALAZAR ALEMAN" userId="0131d2eb-9267-4f69-9fc7-6ece20f012b4" providerId="ADAL" clId="{997B2DB9-5F5F-4C4D-969D-D2ABEEC78FD4}" dt="2023-05-24T03:44:00.210" v="65"/>
        <pc:sldMkLst>
          <pc:docMk/>
          <pc:sldMk cId="2072692794" sldId="385"/>
        </pc:sldMkLst>
      </pc:sldChg>
      <pc:sldChg chg="add del">
        <pc:chgData name="DANIEL ARMANDO SALAZAR ALEMAN" userId="0131d2eb-9267-4f69-9fc7-6ece20f012b4" providerId="ADAL" clId="{997B2DB9-5F5F-4C4D-969D-D2ABEEC78FD4}" dt="2023-05-24T03:44:00.141" v="64"/>
        <pc:sldMkLst>
          <pc:docMk/>
          <pc:sldMk cId="2929848906" sldId="385"/>
        </pc:sldMkLst>
      </pc:sldChg>
      <pc:sldChg chg="del">
        <pc:chgData name="DANIEL ARMANDO SALAZAR ALEMAN" userId="0131d2eb-9267-4f69-9fc7-6ece20f012b4" providerId="ADAL" clId="{997B2DB9-5F5F-4C4D-969D-D2ABEEC78FD4}" dt="2023-05-24T03:43:39.391" v="61" actId="2696"/>
        <pc:sldMkLst>
          <pc:docMk/>
          <pc:sldMk cId="1701420393" sldId="388"/>
        </pc:sldMkLst>
      </pc:sldChg>
      <pc:sldChg chg="add">
        <pc:chgData name="DANIEL ARMANDO SALAZAR ALEMAN" userId="0131d2eb-9267-4f69-9fc7-6ece20f012b4" providerId="ADAL" clId="{997B2DB9-5F5F-4C4D-969D-D2ABEEC78FD4}" dt="2023-05-24T03:44:00.210" v="65"/>
        <pc:sldMkLst>
          <pc:docMk/>
          <pc:sldMk cId="2441548649" sldId="388"/>
        </pc:sldMkLst>
      </pc:sldChg>
      <pc:sldChg chg="add del">
        <pc:chgData name="DANIEL ARMANDO SALAZAR ALEMAN" userId="0131d2eb-9267-4f69-9fc7-6ece20f012b4" providerId="ADAL" clId="{997B2DB9-5F5F-4C4D-969D-D2ABEEC78FD4}" dt="2023-05-24T03:44:00.141" v="64"/>
        <pc:sldMkLst>
          <pc:docMk/>
          <pc:sldMk cId="3592066931" sldId="388"/>
        </pc:sldMkLst>
      </pc:sldChg>
      <pc:sldChg chg="add del">
        <pc:chgData name="DANIEL ARMANDO SALAZAR ALEMAN" userId="0131d2eb-9267-4f69-9fc7-6ece20f012b4" providerId="ADAL" clId="{997B2DB9-5F5F-4C4D-969D-D2ABEEC78FD4}" dt="2023-05-24T03:44:00.141" v="64"/>
        <pc:sldMkLst>
          <pc:docMk/>
          <pc:sldMk cId="3077033362" sldId="389"/>
        </pc:sldMkLst>
      </pc:sldChg>
      <pc:sldChg chg="add">
        <pc:chgData name="DANIEL ARMANDO SALAZAR ALEMAN" userId="0131d2eb-9267-4f69-9fc7-6ece20f012b4" providerId="ADAL" clId="{997B2DB9-5F5F-4C4D-969D-D2ABEEC78FD4}" dt="2023-05-24T03:44:00.210" v="65"/>
        <pc:sldMkLst>
          <pc:docMk/>
          <pc:sldMk cId="3268661173" sldId="389"/>
        </pc:sldMkLst>
      </pc:sldChg>
      <pc:sldChg chg="del">
        <pc:chgData name="DANIEL ARMANDO SALAZAR ALEMAN" userId="0131d2eb-9267-4f69-9fc7-6ece20f012b4" providerId="ADAL" clId="{997B2DB9-5F5F-4C4D-969D-D2ABEEC78FD4}" dt="2023-05-24T03:43:39.391" v="61" actId="2696"/>
        <pc:sldMkLst>
          <pc:docMk/>
          <pc:sldMk cId="4217524320" sldId="389"/>
        </pc:sldMkLst>
      </pc:sldChg>
      <pc:sldChg chg="modSp mod ord modNotesTx">
        <pc:chgData name="DANIEL ARMANDO SALAZAR ALEMAN" userId="0131d2eb-9267-4f69-9fc7-6ece20f012b4" providerId="ADAL" clId="{997B2DB9-5F5F-4C4D-969D-D2ABEEC78FD4}" dt="2023-05-24T06:24:47.584" v="2217" actId="20577"/>
        <pc:sldMkLst>
          <pc:docMk/>
          <pc:sldMk cId="2030646952" sldId="396"/>
        </pc:sldMkLst>
        <pc:spChg chg="mod">
          <ac:chgData name="DANIEL ARMANDO SALAZAR ALEMAN" userId="0131d2eb-9267-4f69-9fc7-6ece20f012b4" providerId="ADAL" clId="{997B2DB9-5F5F-4C4D-969D-D2ABEEC78FD4}" dt="2023-05-24T06:09:53.230" v="1706" actId="20577"/>
          <ac:spMkLst>
            <pc:docMk/>
            <pc:sldMk cId="2030646952" sldId="396"/>
            <ac:spMk id="3" creationId="{3F08E800-1E02-43DC-B494-22A6C4879152}"/>
          </ac:spMkLst>
        </pc:spChg>
      </pc:sldChg>
      <pc:sldChg chg="add">
        <pc:chgData name="DANIEL ARMANDO SALAZAR ALEMAN" userId="0131d2eb-9267-4f69-9fc7-6ece20f012b4" providerId="ADAL" clId="{997B2DB9-5F5F-4C4D-969D-D2ABEEC78FD4}" dt="2023-05-24T03:44:00.210" v="65"/>
        <pc:sldMkLst>
          <pc:docMk/>
          <pc:sldMk cId="1808559584" sldId="403"/>
        </pc:sldMkLst>
      </pc:sldChg>
      <pc:sldChg chg="del">
        <pc:chgData name="DANIEL ARMANDO SALAZAR ALEMAN" userId="0131d2eb-9267-4f69-9fc7-6ece20f012b4" providerId="ADAL" clId="{997B2DB9-5F5F-4C4D-969D-D2ABEEC78FD4}" dt="2023-05-24T03:43:39.391" v="61" actId="2696"/>
        <pc:sldMkLst>
          <pc:docMk/>
          <pc:sldMk cId="2767343714" sldId="403"/>
        </pc:sldMkLst>
      </pc:sldChg>
      <pc:sldChg chg="add del">
        <pc:chgData name="DANIEL ARMANDO SALAZAR ALEMAN" userId="0131d2eb-9267-4f69-9fc7-6ece20f012b4" providerId="ADAL" clId="{997B2DB9-5F5F-4C4D-969D-D2ABEEC78FD4}" dt="2023-05-24T03:44:00.141" v="64"/>
        <pc:sldMkLst>
          <pc:docMk/>
          <pc:sldMk cId="4129559333" sldId="403"/>
        </pc:sldMkLst>
      </pc:sldChg>
      <pc:sldChg chg="add">
        <pc:chgData name="DANIEL ARMANDO SALAZAR ALEMAN" userId="0131d2eb-9267-4f69-9fc7-6ece20f012b4" providerId="ADAL" clId="{997B2DB9-5F5F-4C4D-969D-D2ABEEC78FD4}" dt="2023-05-24T03:44:00.210" v="65"/>
        <pc:sldMkLst>
          <pc:docMk/>
          <pc:sldMk cId="485400541" sldId="405"/>
        </pc:sldMkLst>
      </pc:sldChg>
      <pc:sldChg chg="add del">
        <pc:chgData name="DANIEL ARMANDO SALAZAR ALEMAN" userId="0131d2eb-9267-4f69-9fc7-6ece20f012b4" providerId="ADAL" clId="{997B2DB9-5F5F-4C4D-969D-D2ABEEC78FD4}" dt="2023-05-24T03:44:00.141" v="64"/>
        <pc:sldMkLst>
          <pc:docMk/>
          <pc:sldMk cId="1027092073" sldId="405"/>
        </pc:sldMkLst>
      </pc:sldChg>
      <pc:sldChg chg="del">
        <pc:chgData name="DANIEL ARMANDO SALAZAR ALEMAN" userId="0131d2eb-9267-4f69-9fc7-6ece20f012b4" providerId="ADAL" clId="{997B2DB9-5F5F-4C4D-969D-D2ABEEC78FD4}" dt="2023-05-24T03:43:39.391" v="61" actId="2696"/>
        <pc:sldMkLst>
          <pc:docMk/>
          <pc:sldMk cId="1225225001" sldId="405"/>
        </pc:sldMkLst>
      </pc:sldChg>
      <pc:sldChg chg="add">
        <pc:chgData name="DANIEL ARMANDO SALAZAR ALEMAN" userId="0131d2eb-9267-4f69-9fc7-6ece20f012b4" providerId="ADAL" clId="{997B2DB9-5F5F-4C4D-969D-D2ABEEC78FD4}" dt="2023-05-24T03:44:00.210" v="65"/>
        <pc:sldMkLst>
          <pc:docMk/>
          <pc:sldMk cId="502172801" sldId="406"/>
        </pc:sldMkLst>
      </pc:sldChg>
      <pc:sldChg chg="add del">
        <pc:chgData name="DANIEL ARMANDO SALAZAR ALEMAN" userId="0131d2eb-9267-4f69-9fc7-6ece20f012b4" providerId="ADAL" clId="{997B2DB9-5F5F-4C4D-969D-D2ABEEC78FD4}" dt="2023-05-24T03:44:00.141" v="64"/>
        <pc:sldMkLst>
          <pc:docMk/>
          <pc:sldMk cId="1098904018" sldId="406"/>
        </pc:sldMkLst>
      </pc:sldChg>
      <pc:sldChg chg="del">
        <pc:chgData name="DANIEL ARMANDO SALAZAR ALEMAN" userId="0131d2eb-9267-4f69-9fc7-6ece20f012b4" providerId="ADAL" clId="{997B2DB9-5F5F-4C4D-969D-D2ABEEC78FD4}" dt="2023-05-24T03:43:39.391" v="61" actId="2696"/>
        <pc:sldMkLst>
          <pc:docMk/>
          <pc:sldMk cId="3676139589" sldId="406"/>
        </pc:sldMkLst>
      </pc:sldChg>
      <pc:sldChg chg="del">
        <pc:chgData name="DANIEL ARMANDO SALAZAR ALEMAN" userId="0131d2eb-9267-4f69-9fc7-6ece20f012b4" providerId="ADAL" clId="{997B2DB9-5F5F-4C4D-969D-D2ABEEC78FD4}" dt="2023-05-24T03:43:39.391" v="61" actId="2696"/>
        <pc:sldMkLst>
          <pc:docMk/>
          <pc:sldMk cId="1469798991" sldId="408"/>
        </pc:sldMkLst>
      </pc:sldChg>
      <pc:sldChg chg="add del">
        <pc:chgData name="DANIEL ARMANDO SALAZAR ALEMAN" userId="0131d2eb-9267-4f69-9fc7-6ece20f012b4" providerId="ADAL" clId="{997B2DB9-5F5F-4C4D-969D-D2ABEEC78FD4}" dt="2023-05-24T03:44:00.141" v="64"/>
        <pc:sldMkLst>
          <pc:docMk/>
          <pc:sldMk cId="3998957545" sldId="408"/>
        </pc:sldMkLst>
      </pc:sldChg>
      <pc:sldChg chg="add">
        <pc:chgData name="DANIEL ARMANDO SALAZAR ALEMAN" userId="0131d2eb-9267-4f69-9fc7-6ece20f012b4" providerId="ADAL" clId="{997B2DB9-5F5F-4C4D-969D-D2ABEEC78FD4}" dt="2023-05-24T03:44:00.210" v="65"/>
        <pc:sldMkLst>
          <pc:docMk/>
          <pc:sldMk cId="4165619756" sldId="408"/>
        </pc:sldMkLst>
      </pc:sldChg>
      <pc:sldChg chg="add del">
        <pc:chgData name="DANIEL ARMANDO SALAZAR ALEMAN" userId="0131d2eb-9267-4f69-9fc7-6ece20f012b4" providerId="ADAL" clId="{997B2DB9-5F5F-4C4D-969D-D2ABEEC78FD4}" dt="2023-05-24T03:44:00.141" v="64"/>
        <pc:sldMkLst>
          <pc:docMk/>
          <pc:sldMk cId="3416828011" sldId="409"/>
        </pc:sldMkLst>
      </pc:sldChg>
      <pc:sldChg chg="del">
        <pc:chgData name="DANIEL ARMANDO SALAZAR ALEMAN" userId="0131d2eb-9267-4f69-9fc7-6ece20f012b4" providerId="ADAL" clId="{997B2DB9-5F5F-4C4D-969D-D2ABEEC78FD4}" dt="2023-05-24T03:43:39.391" v="61" actId="2696"/>
        <pc:sldMkLst>
          <pc:docMk/>
          <pc:sldMk cId="3897168725" sldId="409"/>
        </pc:sldMkLst>
      </pc:sldChg>
      <pc:sldChg chg="add">
        <pc:chgData name="DANIEL ARMANDO SALAZAR ALEMAN" userId="0131d2eb-9267-4f69-9fc7-6ece20f012b4" providerId="ADAL" clId="{997B2DB9-5F5F-4C4D-969D-D2ABEEC78FD4}" dt="2023-05-24T03:44:00.210" v="65"/>
        <pc:sldMkLst>
          <pc:docMk/>
          <pc:sldMk cId="4201885464" sldId="409"/>
        </pc:sldMkLst>
      </pc:sldChg>
      <pc:sldChg chg="del">
        <pc:chgData name="DANIEL ARMANDO SALAZAR ALEMAN" userId="0131d2eb-9267-4f69-9fc7-6ece20f012b4" providerId="ADAL" clId="{997B2DB9-5F5F-4C4D-969D-D2ABEEC78FD4}" dt="2023-05-24T03:43:39.391" v="61" actId="2696"/>
        <pc:sldMkLst>
          <pc:docMk/>
          <pc:sldMk cId="894022262" sldId="410"/>
        </pc:sldMkLst>
      </pc:sldChg>
      <pc:sldChg chg="add">
        <pc:chgData name="DANIEL ARMANDO SALAZAR ALEMAN" userId="0131d2eb-9267-4f69-9fc7-6ece20f012b4" providerId="ADAL" clId="{997B2DB9-5F5F-4C4D-969D-D2ABEEC78FD4}" dt="2023-05-24T03:44:00.210" v="65"/>
        <pc:sldMkLst>
          <pc:docMk/>
          <pc:sldMk cId="1794961871" sldId="410"/>
        </pc:sldMkLst>
      </pc:sldChg>
      <pc:sldChg chg="add del">
        <pc:chgData name="DANIEL ARMANDO SALAZAR ALEMAN" userId="0131d2eb-9267-4f69-9fc7-6ece20f012b4" providerId="ADAL" clId="{997B2DB9-5F5F-4C4D-969D-D2ABEEC78FD4}" dt="2023-05-24T03:44:00.141" v="64"/>
        <pc:sldMkLst>
          <pc:docMk/>
          <pc:sldMk cId="3444143087" sldId="410"/>
        </pc:sldMkLst>
      </pc:sldChg>
      <pc:sldChg chg="del">
        <pc:chgData name="DANIEL ARMANDO SALAZAR ALEMAN" userId="0131d2eb-9267-4f69-9fc7-6ece20f012b4" providerId="ADAL" clId="{997B2DB9-5F5F-4C4D-969D-D2ABEEC78FD4}" dt="2023-05-24T03:43:39.391" v="61" actId="2696"/>
        <pc:sldMkLst>
          <pc:docMk/>
          <pc:sldMk cId="1312338520" sldId="411"/>
        </pc:sldMkLst>
      </pc:sldChg>
      <pc:sldChg chg="addSp delSp add del setBg delDesignElem">
        <pc:chgData name="DANIEL ARMANDO SALAZAR ALEMAN" userId="0131d2eb-9267-4f69-9fc7-6ece20f012b4" providerId="ADAL" clId="{997B2DB9-5F5F-4C4D-969D-D2ABEEC78FD4}" dt="2023-05-24T03:44:00.141" v="64"/>
        <pc:sldMkLst>
          <pc:docMk/>
          <pc:sldMk cId="1537243071" sldId="411"/>
        </pc:sldMkLst>
        <pc:spChg chg="add del">
          <ac:chgData name="DANIEL ARMANDO SALAZAR ALEMAN" userId="0131d2eb-9267-4f69-9fc7-6ece20f012b4" providerId="ADAL" clId="{997B2DB9-5F5F-4C4D-969D-D2ABEEC78FD4}" dt="2023-05-24T03:44:00.141" v="64"/>
          <ac:spMkLst>
            <pc:docMk/>
            <pc:sldMk cId="1537243071" sldId="411"/>
            <ac:spMk id="11" creationId="{8CA06CD6-90CA-4C45-856C-6771339E1E22}"/>
          </ac:spMkLst>
        </pc:spChg>
        <pc:cxnChg chg="add del">
          <ac:chgData name="DANIEL ARMANDO SALAZAR ALEMAN" userId="0131d2eb-9267-4f69-9fc7-6ece20f012b4" providerId="ADAL" clId="{997B2DB9-5F5F-4C4D-969D-D2ABEEC78FD4}" dt="2023-05-24T03:44:00.141" v="64"/>
          <ac:cxnSpMkLst>
            <pc:docMk/>
            <pc:sldMk cId="1537243071" sldId="411"/>
            <ac:cxnSpMk id="13" creationId="{5021601D-2758-4B15-A31C-FDA184C51B3A}"/>
          </ac:cxnSpMkLst>
        </pc:cxnChg>
      </pc:sldChg>
      <pc:sldChg chg="add">
        <pc:chgData name="DANIEL ARMANDO SALAZAR ALEMAN" userId="0131d2eb-9267-4f69-9fc7-6ece20f012b4" providerId="ADAL" clId="{997B2DB9-5F5F-4C4D-969D-D2ABEEC78FD4}" dt="2023-05-24T03:44:00.210" v="65"/>
        <pc:sldMkLst>
          <pc:docMk/>
          <pc:sldMk cId="1945306036" sldId="411"/>
        </pc:sldMkLst>
      </pc:sldChg>
      <pc:sldChg chg="del">
        <pc:chgData name="DANIEL ARMANDO SALAZAR ALEMAN" userId="0131d2eb-9267-4f69-9fc7-6ece20f012b4" providerId="ADAL" clId="{997B2DB9-5F5F-4C4D-969D-D2ABEEC78FD4}" dt="2023-05-24T03:43:39.391" v="61" actId="2696"/>
        <pc:sldMkLst>
          <pc:docMk/>
          <pc:sldMk cId="2263821237" sldId="412"/>
        </pc:sldMkLst>
      </pc:sldChg>
      <pc:sldChg chg="add">
        <pc:chgData name="DANIEL ARMANDO SALAZAR ALEMAN" userId="0131d2eb-9267-4f69-9fc7-6ece20f012b4" providerId="ADAL" clId="{997B2DB9-5F5F-4C4D-969D-D2ABEEC78FD4}" dt="2023-05-24T03:44:00.210" v="65"/>
        <pc:sldMkLst>
          <pc:docMk/>
          <pc:sldMk cId="3939291174" sldId="412"/>
        </pc:sldMkLst>
      </pc:sldChg>
      <pc:sldChg chg="add del">
        <pc:chgData name="DANIEL ARMANDO SALAZAR ALEMAN" userId="0131d2eb-9267-4f69-9fc7-6ece20f012b4" providerId="ADAL" clId="{997B2DB9-5F5F-4C4D-969D-D2ABEEC78FD4}" dt="2023-05-24T03:44:00.141" v="64"/>
        <pc:sldMkLst>
          <pc:docMk/>
          <pc:sldMk cId="4221945484" sldId="412"/>
        </pc:sldMkLst>
      </pc:sldChg>
      <pc:sldChg chg="add del">
        <pc:chgData name="DANIEL ARMANDO SALAZAR ALEMAN" userId="0131d2eb-9267-4f69-9fc7-6ece20f012b4" providerId="ADAL" clId="{997B2DB9-5F5F-4C4D-969D-D2ABEEC78FD4}" dt="2023-05-24T13:19:16.163" v="2550"/>
        <pc:sldMkLst>
          <pc:docMk/>
          <pc:sldMk cId="1381452172" sldId="413"/>
        </pc:sldMkLst>
      </pc:sldChg>
      <pc:sldChg chg="modSp add del mod ord">
        <pc:chgData name="DANIEL ARMANDO SALAZAR ALEMAN" userId="0131d2eb-9267-4f69-9fc7-6ece20f012b4" providerId="ADAL" clId="{997B2DB9-5F5F-4C4D-969D-D2ABEEC78FD4}" dt="2023-05-24T13:19:16.712" v="2551" actId="2696"/>
        <pc:sldMkLst>
          <pc:docMk/>
          <pc:sldMk cId="2907049555" sldId="413"/>
        </pc:sldMkLst>
        <pc:spChg chg="mod">
          <ac:chgData name="DANIEL ARMANDO SALAZAR ALEMAN" userId="0131d2eb-9267-4f69-9fc7-6ece20f012b4" providerId="ADAL" clId="{997B2DB9-5F5F-4C4D-969D-D2ABEEC78FD4}" dt="2023-05-24T03:44:38.368" v="86" actId="20577"/>
          <ac:spMkLst>
            <pc:docMk/>
            <pc:sldMk cId="2907049555" sldId="413"/>
            <ac:spMk id="2" creationId="{5F9FE6E3-87D2-4709-833C-BDAA3443E854}"/>
          </ac:spMkLst>
        </pc:spChg>
      </pc:sldChg>
      <pc:sldChg chg="modSp add mod">
        <pc:chgData name="DANIEL ARMANDO SALAZAR ALEMAN" userId="0131d2eb-9267-4f69-9fc7-6ece20f012b4" providerId="ADAL" clId="{997B2DB9-5F5F-4C4D-969D-D2ABEEC78FD4}" dt="2023-05-24T15:00:16.788" v="2699" actId="20577"/>
        <pc:sldMkLst>
          <pc:docMk/>
          <pc:sldMk cId="2627970498" sldId="414"/>
        </pc:sldMkLst>
        <pc:spChg chg="mod">
          <ac:chgData name="DANIEL ARMANDO SALAZAR ALEMAN" userId="0131d2eb-9267-4f69-9fc7-6ece20f012b4" providerId="ADAL" clId="{997B2DB9-5F5F-4C4D-969D-D2ABEEC78FD4}" dt="2023-05-24T04:49:46.901" v="1416" actId="20577"/>
          <ac:spMkLst>
            <pc:docMk/>
            <pc:sldMk cId="2627970498" sldId="414"/>
            <ac:spMk id="6" creationId="{D2AA7CE6-2D46-4316-8A3A-E0EF9C70F4E1}"/>
          </ac:spMkLst>
        </pc:spChg>
        <pc:spChg chg="mod">
          <ac:chgData name="DANIEL ARMANDO SALAZAR ALEMAN" userId="0131d2eb-9267-4f69-9fc7-6ece20f012b4" providerId="ADAL" clId="{997B2DB9-5F5F-4C4D-969D-D2ABEEC78FD4}" dt="2023-05-24T15:00:16.788" v="2699" actId="20577"/>
          <ac:spMkLst>
            <pc:docMk/>
            <pc:sldMk cId="2627970498" sldId="414"/>
            <ac:spMk id="9" creationId="{B123012C-18F9-459D-A9B5-9A87DC7AEA39}"/>
          </ac:spMkLst>
        </pc:spChg>
      </pc:sldChg>
      <pc:sldChg chg="addSp delSp modSp add mod addAnim delAnim modNotesTx">
        <pc:chgData name="DANIEL ARMANDO SALAZAR ALEMAN" userId="0131d2eb-9267-4f69-9fc7-6ece20f012b4" providerId="ADAL" clId="{997B2DB9-5F5F-4C4D-969D-D2ABEEC78FD4}" dt="2023-05-24T15:02:08.339" v="2730" actId="20577"/>
        <pc:sldMkLst>
          <pc:docMk/>
          <pc:sldMk cId="1768075357" sldId="415"/>
        </pc:sldMkLst>
        <pc:spChg chg="mod">
          <ac:chgData name="DANIEL ARMANDO SALAZAR ALEMAN" userId="0131d2eb-9267-4f69-9fc7-6ece20f012b4" providerId="ADAL" clId="{997B2DB9-5F5F-4C4D-969D-D2ABEEC78FD4}" dt="2023-05-24T15:02:08.339" v="2730" actId="20577"/>
          <ac:spMkLst>
            <pc:docMk/>
            <pc:sldMk cId="1768075357" sldId="415"/>
            <ac:spMk id="2" creationId="{5F9FE6E3-87D2-4709-833C-BDAA3443E854}"/>
          </ac:spMkLst>
        </pc:spChg>
        <pc:spChg chg="mod">
          <ac:chgData name="DANIEL ARMANDO SALAZAR ALEMAN" userId="0131d2eb-9267-4f69-9fc7-6ece20f012b4" providerId="ADAL" clId="{997B2DB9-5F5F-4C4D-969D-D2ABEEC78FD4}" dt="2023-05-24T04:49:16.796" v="1415" actId="115"/>
          <ac:spMkLst>
            <pc:docMk/>
            <pc:sldMk cId="1768075357" sldId="415"/>
            <ac:spMk id="3" creationId="{EB85F178-C1AE-43ED-8539-4162A80C02B7}"/>
          </ac:spMkLst>
        </pc:spChg>
        <pc:spChg chg="add del mod">
          <ac:chgData name="DANIEL ARMANDO SALAZAR ALEMAN" userId="0131d2eb-9267-4f69-9fc7-6ece20f012b4" providerId="ADAL" clId="{997B2DB9-5F5F-4C4D-969D-D2ABEEC78FD4}" dt="2023-05-24T04:48:39.471" v="1391" actId="1037"/>
          <ac:spMkLst>
            <pc:docMk/>
            <pc:sldMk cId="1768075357" sldId="415"/>
            <ac:spMk id="6" creationId="{728B1B14-0E1C-C3B5-6ABB-BABBEEEBA152}"/>
          </ac:spMkLst>
        </pc:spChg>
        <pc:spChg chg="mod">
          <ac:chgData name="DANIEL ARMANDO SALAZAR ALEMAN" userId="0131d2eb-9267-4f69-9fc7-6ece20f012b4" providerId="ADAL" clId="{997B2DB9-5F5F-4C4D-969D-D2ABEEC78FD4}" dt="2023-05-24T04:48:59.047" v="1412" actId="1037"/>
          <ac:spMkLst>
            <pc:docMk/>
            <pc:sldMk cId="1768075357" sldId="415"/>
            <ac:spMk id="7" creationId="{348D94A3-1102-DFD2-307C-DAD2BC26B891}"/>
          </ac:spMkLst>
        </pc:spChg>
        <pc:spChg chg="mod">
          <ac:chgData name="DANIEL ARMANDO SALAZAR ALEMAN" userId="0131d2eb-9267-4f69-9fc7-6ece20f012b4" providerId="ADAL" clId="{997B2DB9-5F5F-4C4D-969D-D2ABEEC78FD4}" dt="2023-05-24T04:49:59.180" v="1422" actId="20577"/>
          <ac:spMkLst>
            <pc:docMk/>
            <pc:sldMk cId="1768075357" sldId="415"/>
            <ac:spMk id="9" creationId="{87CA621C-0664-4CFF-9E35-7AF55EFE1430}"/>
          </ac:spMkLst>
        </pc:spChg>
        <pc:picChg chg="mod">
          <ac:chgData name="DANIEL ARMANDO SALAZAR ALEMAN" userId="0131d2eb-9267-4f69-9fc7-6ece20f012b4" providerId="ADAL" clId="{997B2DB9-5F5F-4C4D-969D-D2ABEEC78FD4}" dt="2023-05-24T04:48:39.471" v="1391" actId="1037"/>
          <ac:picMkLst>
            <pc:docMk/>
            <pc:sldMk cId="1768075357" sldId="415"/>
            <ac:picMk id="10" creationId="{7590E099-FBDC-F7B2-5E37-7A3BDA09F01D}"/>
          </ac:picMkLst>
        </pc:picChg>
      </pc:sldChg>
      <pc:sldChg chg="add del">
        <pc:chgData name="DANIEL ARMANDO SALAZAR ALEMAN" userId="0131d2eb-9267-4f69-9fc7-6ece20f012b4" providerId="ADAL" clId="{997B2DB9-5F5F-4C4D-969D-D2ABEEC78FD4}" dt="2023-05-24T06:03:23.084" v="1619"/>
        <pc:sldMkLst>
          <pc:docMk/>
          <pc:sldMk cId="2014308923" sldId="416"/>
        </pc:sldMkLst>
      </pc:sldChg>
      <pc:sldChg chg="modSp add del mod modNotesTx">
        <pc:chgData name="DANIEL ARMANDO SALAZAR ALEMAN" userId="0131d2eb-9267-4f69-9fc7-6ece20f012b4" providerId="ADAL" clId="{997B2DB9-5F5F-4C4D-969D-D2ABEEC78FD4}" dt="2023-05-24T06:03:23.475" v="1620" actId="2696"/>
        <pc:sldMkLst>
          <pc:docMk/>
          <pc:sldMk cId="2039307383" sldId="416"/>
        </pc:sldMkLst>
        <pc:spChg chg="mod">
          <ac:chgData name="DANIEL ARMANDO SALAZAR ALEMAN" userId="0131d2eb-9267-4f69-9fc7-6ece20f012b4" providerId="ADAL" clId="{997B2DB9-5F5F-4C4D-969D-D2ABEEC78FD4}" dt="2023-05-24T05:26:34.875" v="1526" actId="20577"/>
          <ac:spMkLst>
            <pc:docMk/>
            <pc:sldMk cId="2039307383" sldId="416"/>
            <ac:spMk id="6" creationId="{A7B8C69E-13B3-46C4-9C14-C410D269E67C}"/>
          </ac:spMkLst>
        </pc:spChg>
        <pc:cxnChg chg="mod">
          <ac:chgData name="DANIEL ARMANDO SALAZAR ALEMAN" userId="0131d2eb-9267-4f69-9fc7-6ece20f012b4" providerId="ADAL" clId="{997B2DB9-5F5F-4C4D-969D-D2ABEEC78FD4}" dt="2023-05-24T04:50:41.037" v="1424" actId="208"/>
          <ac:cxnSpMkLst>
            <pc:docMk/>
            <pc:sldMk cId="2039307383" sldId="416"/>
            <ac:cxnSpMk id="3" creationId="{7748D4B8-D386-4B6B-93DD-B0717B2E4ACB}"/>
          </ac:cxnSpMkLst>
        </pc:cxnChg>
      </pc:sldChg>
      <pc:sldChg chg="modSp add mod modNotesTx">
        <pc:chgData name="DANIEL ARMANDO SALAZAR ALEMAN" userId="0131d2eb-9267-4f69-9fc7-6ece20f012b4" providerId="ADAL" clId="{997B2DB9-5F5F-4C4D-969D-D2ABEEC78FD4}" dt="2023-05-24T14:59:50.652" v="2651" actId="20577"/>
        <pc:sldMkLst>
          <pc:docMk/>
          <pc:sldMk cId="4201949001" sldId="417"/>
        </pc:sldMkLst>
        <pc:spChg chg="mod">
          <ac:chgData name="DANIEL ARMANDO SALAZAR ALEMAN" userId="0131d2eb-9267-4f69-9fc7-6ece20f012b4" providerId="ADAL" clId="{997B2DB9-5F5F-4C4D-969D-D2ABEEC78FD4}" dt="2023-05-24T14:59:50.652" v="2651" actId="20577"/>
          <ac:spMkLst>
            <pc:docMk/>
            <pc:sldMk cId="4201949001" sldId="417"/>
            <ac:spMk id="3" creationId="{EB85F178-C1AE-43ED-8539-4162A80C02B7}"/>
          </ac:spMkLst>
        </pc:spChg>
      </pc:sldChg>
      <pc:sldChg chg="add">
        <pc:chgData name="DANIEL ARMANDO SALAZAR ALEMAN" userId="0131d2eb-9267-4f69-9fc7-6ece20f012b4" providerId="ADAL" clId="{997B2DB9-5F5F-4C4D-969D-D2ABEEC78FD4}" dt="2023-05-24T04:55:56.425" v="1515"/>
        <pc:sldMkLst>
          <pc:docMk/>
          <pc:sldMk cId="2220972186" sldId="418"/>
        </pc:sldMkLst>
      </pc:sldChg>
      <pc:sldChg chg="add">
        <pc:chgData name="DANIEL ARMANDO SALAZAR ALEMAN" userId="0131d2eb-9267-4f69-9fc7-6ece20f012b4" providerId="ADAL" clId="{997B2DB9-5F5F-4C4D-969D-D2ABEEC78FD4}" dt="2023-05-24T04:55:56.425" v="1515"/>
        <pc:sldMkLst>
          <pc:docMk/>
          <pc:sldMk cId="2601559449" sldId="419"/>
        </pc:sldMkLst>
      </pc:sldChg>
      <pc:sldChg chg="modSp add mod setBg">
        <pc:chgData name="DANIEL ARMANDO SALAZAR ALEMAN" userId="0131d2eb-9267-4f69-9fc7-6ece20f012b4" providerId="ADAL" clId="{997B2DB9-5F5F-4C4D-969D-D2ABEEC78FD4}" dt="2023-05-24T05:39:29.144" v="1604" actId="20577"/>
        <pc:sldMkLst>
          <pc:docMk/>
          <pc:sldMk cId="14136521" sldId="420"/>
        </pc:sldMkLst>
        <pc:spChg chg="mod">
          <ac:chgData name="DANIEL ARMANDO SALAZAR ALEMAN" userId="0131d2eb-9267-4f69-9fc7-6ece20f012b4" providerId="ADAL" clId="{997B2DB9-5F5F-4C4D-969D-D2ABEEC78FD4}" dt="2023-05-24T05:39:29.144" v="1604" actId="20577"/>
          <ac:spMkLst>
            <pc:docMk/>
            <pc:sldMk cId="14136521" sldId="420"/>
            <ac:spMk id="3" creationId="{08752372-12C0-B31E-47E5-DC848173BAF3}"/>
          </ac:spMkLst>
        </pc:spChg>
      </pc:sldChg>
      <pc:sldChg chg="modSp add mod">
        <pc:chgData name="DANIEL ARMANDO SALAZAR ALEMAN" userId="0131d2eb-9267-4f69-9fc7-6ece20f012b4" providerId="ADAL" clId="{997B2DB9-5F5F-4C4D-969D-D2ABEEC78FD4}" dt="2023-05-24T06:05:39.796" v="1628" actId="20577"/>
        <pc:sldMkLst>
          <pc:docMk/>
          <pc:sldMk cId="3116088088" sldId="421"/>
        </pc:sldMkLst>
        <pc:spChg chg="mod">
          <ac:chgData name="DANIEL ARMANDO SALAZAR ALEMAN" userId="0131d2eb-9267-4f69-9fc7-6ece20f012b4" providerId="ADAL" clId="{997B2DB9-5F5F-4C4D-969D-D2ABEEC78FD4}" dt="2023-05-24T06:05:39.796" v="1628" actId="20577"/>
          <ac:spMkLst>
            <pc:docMk/>
            <pc:sldMk cId="3116088088" sldId="421"/>
            <ac:spMk id="9" creationId="{87CA621C-0664-4CFF-9E35-7AF55EFE1430}"/>
          </ac:spMkLst>
        </pc:spChg>
      </pc:sldChg>
      <pc:sldChg chg="add">
        <pc:chgData name="DANIEL ARMANDO SALAZAR ALEMAN" userId="0131d2eb-9267-4f69-9fc7-6ece20f012b4" providerId="ADAL" clId="{997B2DB9-5F5F-4C4D-969D-D2ABEEC78FD4}" dt="2023-05-24T05:41:46.022" v="1605"/>
        <pc:sldMkLst>
          <pc:docMk/>
          <pc:sldMk cId="4094528732" sldId="422"/>
        </pc:sldMkLst>
      </pc:sldChg>
      <pc:sldChg chg="add del">
        <pc:chgData name="DANIEL ARMANDO SALAZAR ALEMAN" userId="0131d2eb-9267-4f69-9fc7-6ece20f012b4" providerId="ADAL" clId="{997B2DB9-5F5F-4C4D-969D-D2ABEEC78FD4}" dt="2023-05-24T06:03:14.861" v="1614"/>
        <pc:sldMkLst>
          <pc:docMk/>
          <pc:sldMk cId="961177449" sldId="423"/>
        </pc:sldMkLst>
      </pc:sldChg>
      <pc:sldChg chg="add">
        <pc:chgData name="DANIEL ARMANDO SALAZAR ALEMAN" userId="0131d2eb-9267-4f69-9fc7-6ece20f012b4" providerId="ADAL" clId="{997B2DB9-5F5F-4C4D-969D-D2ABEEC78FD4}" dt="2023-05-24T06:05:21.875" v="1621"/>
        <pc:sldMkLst>
          <pc:docMk/>
          <pc:sldMk cId="2554119120" sldId="424"/>
        </pc:sldMkLst>
      </pc:sldChg>
      <pc:sldChg chg="add">
        <pc:chgData name="DANIEL ARMANDO SALAZAR ALEMAN" userId="0131d2eb-9267-4f69-9fc7-6ece20f012b4" providerId="ADAL" clId="{997B2DB9-5F5F-4C4D-969D-D2ABEEC78FD4}" dt="2023-05-24T06:06:13.441" v="1629"/>
        <pc:sldMkLst>
          <pc:docMk/>
          <pc:sldMk cId="1778656170" sldId="425"/>
        </pc:sldMkLst>
      </pc:sldChg>
      <pc:sldChg chg="add">
        <pc:chgData name="DANIEL ARMANDO SALAZAR ALEMAN" userId="0131d2eb-9267-4f69-9fc7-6ece20f012b4" providerId="ADAL" clId="{997B2DB9-5F5F-4C4D-969D-D2ABEEC78FD4}" dt="2023-05-24T06:06:13.441" v="1629"/>
        <pc:sldMkLst>
          <pc:docMk/>
          <pc:sldMk cId="2044490582" sldId="426"/>
        </pc:sldMkLst>
      </pc:sldChg>
      <pc:sldChg chg="add">
        <pc:chgData name="DANIEL ARMANDO SALAZAR ALEMAN" userId="0131d2eb-9267-4f69-9fc7-6ece20f012b4" providerId="ADAL" clId="{997B2DB9-5F5F-4C4D-969D-D2ABEEC78FD4}" dt="2023-05-24T06:06:13.441" v="1629"/>
        <pc:sldMkLst>
          <pc:docMk/>
          <pc:sldMk cId="2224604953" sldId="427"/>
        </pc:sldMkLst>
      </pc:sldChg>
      <pc:sldChg chg="addSp delSp modSp add mod">
        <pc:chgData name="DANIEL ARMANDO SALAZAR ALEMAN" userId="0131d2eb-9267-4f69-9fc7-6ece20f012b4" providerId="ADAL" clId="{997B2DB9-5F5F-4C4D-969D-D2ABEEC78FD4}" dt="2023-05-26T19:07:29.074" v="2806" actId="1076"/>
        <pc:sldMkLst>
          <pc:docMk/>
          <pc:sldMk cId="2091556260" sldId="428"/>
        </pc:sldMkLst>
        <pc:spChg chg="add mod">
          <ac:chgData name="DANIEL ARMANDO SALAZAR ALEMAN" userId="0131d2eb-9267-4f69-9fc7-6ece20f012b4" providerId="ADAL" clId="{997B2DB9-5F5F-4C4D-969D-D2ABEEC78FD4}" dt="2023-05-26T19:07:29.074" v="2806" actId="1076"/>
          <ac:spMkLst>
            <pc:docMk/>
            <pc:sldMk cId="2091556260" sldId="428"/>
            <ac:spMk id="2" creationId="{2825E00F-9197-A50D-6E34-CEF97FBC90E2}"/>
          </ac:spMkLst>
        </pc:spChg>
        <pc:spChg chg="add mod">
          <ac:chgData name="DANIEL ARMANDO SALAZAR ALEMAN" userId="0131d2eb-9267-4f69-9fc7-6ece20f012b4" providerId="ADAL" clId="{997B2DB9-5F5F-4C4D-969D-D2ABEEC78FD4}" dt="2023-05-26T19:06:26.032" v="2785" actId="1037"/>
          <ac:spMkLst>
            <pc:docMk/>
            <pc:sldMk cId="2091556260" sldId="428"/>
            <ac:spMk id="3" creationId="{54F5A26F-E7FB-73F5-3C4D-1F47F3F81196}"/>
          </ac:spMkLst>
        </pc:spChg>
        <pc:spChg chg="mod">
          <ac:chgData name="DANIEL ARMANDO SALAZAR ALEMAN" userId="0131d2eb-9267-4f69-9fc7-6ece20f012b4" providerId="ADAL" clId="{997B2DB9-5F5F-4C4D-969D-D2ABEEC78FD4}" dt="2023-05-26T19:04:04.978" v="2751" actId="20577"/>
          <ac:spMkLst>
            <pc:docMk/>
            <pc:sldMk cId="2091556260" sldId="428"/>
            <ac:spMk id="9" creationId="{87CA621C-0664-4CFF-9E35-7AF55EFE1430}"/>
          </ac:spMkLst>
        </pc:spChg>
        <pc:spChg chg="mod">
          <ac:chgData name="DANIEL ARMANDO SALAZAR ALEMAN" userId="0131d2eb-9267-4f69-9fc7-6ece20f012b4" providerId="ADAL" clId="{997B2DB9-5F5F-4C4D-969D-D2ABEEC78FD4}" dt="2023-05-26T19:06:22.533" v="2779" actId="1038"/>
          <ac:spMkLst>
            <pc:docMk/>
            <pc:sldMk cId="2091556260" sldId="428"/>
            <ac:spMk id="21" creationId="{1E3CAE0F-47F8-61FB-2B42-E4A2F30A1E50}"/>
          </ac:spMkLst>
        </pc:spChg>
        <pc:spChg chg="del mod">
          <ac:chgData name="DANIEL ARMANDO SALAZAR ALEMAN" userId="0131d2eb-9267-4f69-9fc7-6ece20f012b4" providerId="ADAL" clId="{997B2DB9-5F5F-4C4D-969D-D2ABEEC78FD4}" dt="2023-05-26T19:06:06.330" v="2772" actId="478"/>
          <ac:spMkLst>
            <pc:docMk/>
            <pc:sldMk cId="2091556260" sldId="428"/>
            <ac:spMk id="22" creationId="{1CF67891-DFEC-5864-0065-2E7CD8CC7952}"/>
          </ac:spMkLst>
        </pc:spChg>
        <pc:picChg chg="mod">
          <ac:chgData name="DANIEL ARMANDO SALAZAR ALEMAN" userId="0131d2eb-9267-4f69-9fc7-6ece20f012b4" providerId="ADAL" clId="{997B2DB9-5F5F-4C4D-969D-D2ABEEC78FD4}" dt="2023-05-26T19:06:26.032" v="2785" actId="1037"/>
          <ac:picMkLst>
            <pc:docMk/>
            <pc:sldMk cId="2091556260" sldId="428"/>
            <ac:picMk id="6" creationId="{DA63B696-5C51-6545-33D1-3B5411F676EE}"/>
          </ac:picMkLst>
        </pc:picChg>
        <pc:picChg chg="mod">
          <ac:chgData name="DANIEL ARMANDO SALAZAR ALEMAN" userId="0131d2eb-9267-4f69-9fc7-6ece20f012b4" providerId="ADAL" clId="{997B2DB9-5F5F-4C4D-969D-D2ABEEC78FD4}" dt="2023-05-26T19:06:22.533" v="2779" actId="1038"/>
          <ac:picMkLst>
            <pc:docMk/>
            <pc:sldMk cId="2091556260" sldId="428"/>
            <ac:picMk id="8" creationId="{33981CB1-98E5-F9E4-2CB3-23DCBD63B431}"/>
          </ac:picMkLst>
        </pc:picChg>
      </pc:sldChg>
      <pc:sldChg chg="addSp delSp add del setBg delDesignElem">
        <pc:chgData name="DANIEL ARMANDO SALAZAR ALEMAN" userId="0131d2eb-9267-4f69-9fc7-6ece20f012b4" providerId="ADAL" clId="{997B2DB9-5F5F-4C4D-969D-D2ABEEC78FD4}" dt="2023-05-24T06:07:04.770" v="1637"/>
        <pc:sldMkLst>
          <pc:docMk/>
          <pc:sldMk cId="731053458" sldId="429"/>
        </pc:sldMkLst>
        <pc:spChg chg="add del">
          <ac:chgData name="DANIEL ARMANDO SALAZAR ALEMAN" userId="0131d2eb-9267-4f69-9fc7-6ece20f012b4" providerId="ADAL" clId="{997B2DB9-5F5F-4C4D-969D-D2ABEEC78FD4}" dt="2023-05-24T06:07:04.770" v="1637"/>
          <ac:spMkLst>
            <pc:docMk/>
            <pc:sldMk cId="731053458" sldId="429"/>
            <ac:spMk id="75" creationId="{A8384FB5-9ADC-4DDC-881B-597D56F5B15D}"/>
          </ac:spMkLst>
        </pc:spChg>
        <pc:spChg chg="add del">
          <ac:chgData name="DANIEL ARMANDO SALAZAR ALEMAN" userId="0131d2eb-9267-4f69-9fc7-6ece20f012b4" providerId="ADAL" clId="{997B2DB9-5F5F-4C4D-969D-D2ABEEC78FD4}" dt="2023-05-24T06:07:04.770" v="1637"/>
          <ac:spMkLst>
            <pc:docMk/>
            <pc:sldMk cId="731053458" sldId="429"/>
            <ac:spMk id="76" creationId="{1199E1B1-A8C0-4FE8-A5A8-1CB41D69F857}"/>
          </ac:spMkLst>
        </pc:spChg>
        <pc:spChg chg="add del">
          <ac:chgData name="DANIEL ARMANDO SALAZAR ALEMAN" userId="0131d2eb-9267-4f69-9fc7-6ece20f012b4" providerId="ADAL" clId="{997B2DB9-5F5F-4C4D-969D-D2ABEEC78FD4}" dt="2023-05-24T06:07:04.770" v="1637"/>
          <ac:spMkLst>
            <pc:docMk/>
            <pc:sldMk cId="731053458" sldId="429"/>
            <ac:spMk id="77" creationId="{84A8DE83-DE75-4B41-9DB4-A7EC0B0DEC0B}"/>
          </ac:spMkLst>
        </pc:spChg>
        <pc:spChg chg="add del">
          <ac:chgData name="DANIEL ARMANDO SALAZAR ALEMAN" userId="0131d2eb-9267-4f69-9fc7-6ece20f012b4" providerId="ADAL" clId="{997B2DB9-5F5F-4C4D-969D-D2ABEEC78FD4}" dt="2023-05-24T06:07:04.770" v="1637"/>
          <ac:spMkLst>
            <pc:docMk/>
            <pc:sldMk cId="731053458" sldId="429"/>
            <ac:spMk id="78" creationId="{A7009A0A-BEF5-4EAC-AF15-E4F9F002E239}"/>
          </ac:spMkLst>
        </pc:spChg>
      </pc:sldChg>
      <pc:sldChg chg="addSp delSp modSp add mod modNotesTx">
        <pc:chgData name="DANIEL ARMANDO SALAZAR ALEMAN" userId="0131d2eb-9267-4f69-9fc7-6ece20f012b4" providerId="ADAL" clId="{997B2DB9-5F5F-4C4D-969D-D2ABEEC78FD4}" dt="2023-05-24T13:05:27.732" v="2277" actId="14100"/>
        <pc:sldMkLst>
          <pc:docMk/>
          <pc:sldMk cId="1026250747" sldId="429"/>
        </pc:sldMkLst>
        <pc:picChg chg="add del mod">
          <ac:chgData name="DANIEL ARMANDO SALAZAR ALEMAN" userId="0131d2eb-9267-4f69-9fc7-6ece20f012b4" providerId="ADAL" clId="{997B2DB9-5F5F-4C4D-969D-D2ABEEC78FD4}" dt="2023-05-24T13:05:26.706" v="2275"/>
          <ac:picMkLst>
            <pc:docMk/>
            <pc:sldMk cId="1026250747" sldId="429"/>
            <ac:picMk id="3" creationId="{04049A5A-9865-168C-568C-D2C1888F9324}"/>
          </ac:picMkLst>
        </pc:picChg>
        <pc:picChg chg="add del mod">
          <ac:chgData name="DANIEL ARMANDO SALAZAR ALEMAN" userId="0131d2eb-9267-4f69-9fc7-6ece20f012b4" providerId="ADAL" clId="{997B2DB9-5F5F-4C4D-969D-D2ABEEC78FD4}" dt="2023-05-24T13:05:23.004" v="2266"/>
          <ac:picMkLst>
            <pc:docMk/>
            <pc:sldMk cId="1026250747" sldId="429"/>
            <ac:picMk id="4" creationId="{34693D4C-C602-9611-3029-A6BF4B28F342}"/>
          </ac:picMkLst>
        </pc:picChg>
        <pc:picChg chg="mod">
          <ac:chgData name="DANIEL ARMANDO SALAZAR ALEMAN" userId="0131d2eb-9267-4f69-9fc7-6ece20f012b4" providerId="ADAL" clId="{997B2DB9-5F5F-4C4D-969D-D2ABEEC78FD4}" dt="2023-05-24T13:05:27.732" v="2277" actId="14100"/>
          <ac:picMkLst>
            <pc:docMk/>
            <pc:sldMk cId="1026250747" sldId="429"/>
            <ac:picMk id="7" creationId="{9C7EA8F6-0B8E-31A9-456E-48F9AD067B42}"/>
          </ac:picMkLst>
        </pc:picChg>
      </pc:sldChg>
      <pc:sldChg chg="add del">
        <pc:chgData name="DANIEL ARMANDO SALAZAR ALEMAN" userId="0131d2eb-9267-4f69-9fc7-6ece20f012b4" providerId="ADAL" clId="{997B2DB9-5F5F-4C4D-969D-D2ABEEC78FD4}" dt="2023-05-24T13:02:51.726" v="2244" actId="47"/>
        <pc:sldMkLst>
          <pc:docMk/>
          <pc:sldMk cId="1438587713" sldId="430"/>
        </pc:sldMkLst>
      </pc:sldChg>
      <pc:sldChg chg="add del">
        <pc:chgData name="DANIEL ARMANDO SALAZAR ALEMAN" userId="0131d2eb-9267-4f69-9fc7-6ece20f012b4" providerId="ADAL" clId="{997B2DB9-5F5F-4C4D-969D-D2ABEEC78FD4}" dt="2023-05-24T06:07:49.236" v="1640"/>
        <pc:sldMkLst>
          <pc:docMk/>
          <pc:sldMk cId="2021780674" sldId="430"/>
        </pc:sldMkLst>
      </pc:sldChg>
      <pc:sldChg chg="modSp add del">
        <pc:chgData name="DANIEL ARMANDO SALAZAR ALEMAN" userId="0131d2eb-9267-4f69-9fc7-6ece20f012b4" providerId="ADAL" clId="{997B2DB9-5F5F-4C4D-969D-D2ABEEC78FD4}" dt="2023-05-24T06:23:12.217" v="2210" actId="20577"/>
        <pc:sldMkLst>
          <pc:docMk/>
          <pc:sldMk cId="2664400079" sldId="431"/>
        </pc:sldMkLst>
        <pc:graphicFrameChg chg="mod">
          <ac:chgData name="DANIEL ARMANDO SALAZAR ALEMAN" userId="0131d2eb-9267-4f69-9fc7-6ece20f012b4" providerId="ADAL" clId="{997B2DB9-5F5F-4C4D-969D-D2ABEEC78FD4}" dt="2023-05-24T06:23:12.217" v="2210" actId="20577"/>
          <ac:graphicFrameMkLst>
            <pc:docMk/>
            <pc:sldMk cId="2664400079" sldId="431"/>
            <ac:graphicFrameMk id="10" creationId="{5B20D092-B16E-4098-71A2-B9EA35943823}"/>
          </ac:graphicFrameMkLst>
        </pc:graphicFrameChg>
      </pc:sldChg>
      <pc:sldChg chg="addSp modSp add mod">
        <pc:chgData name="DANIEL ARMANDO SALAZAR ALEMAN" userId="0131d2eb-9267-4f69-9fc7-6ece20f012b4" providerId="ADAL" clId="{997B2DB9-5F5F-4C4D-969D-D2ABEEC78FD4}" dt="2023-05-24T13:20:28.394" v="2569" actId="1076"/>
        <pc:sldMkLst>
          <pc:docMk/>
          <pc:sldMk cId="539978396" sldId="432"/>
        </pc:sldMkLst>
        <pc:spChg chg="mod">
          <ac:chgData name="DANIEL ARMANDO SALAZAR ALEMAN" userId="0131d2eb-9267-4f69-9fc7-6ece20f012b4" providerId="ADAL" clId="{997B2DB9-5F5F-4C4D-969D-D2ABEEC78FD4}" dt="2023-05-24T06:16:52.871" v="1834" actId="6549"/>
          <ac:spMkLst>
            <pc:docMk/>
            <pc:sldMk cId="539978396" sldId="432"/>
            <ac:spMk id="3" creationId="{F40EE234-80E6-482E-8A99-31402E2A1A0D}"/>
          </ac:spMkLst>
        </pc:spChg>
        <pc:spChg chg="mod">
          <ac:chgData name="DANIEL ARMANDO SALAZAR ALEMAN" userId="0131d2eb-9267-4f69-9fc7-6ece20f012b4" providerId="ADAL" clId="{997B2DB9-5F5F-4C4D-969D-D2ABEEC78FD4}" dt="2023-05-24T06:17:17.921" v="1836" actId="404"/>
          <ac:spMkLst>
            <pc:docMk/>
            <pc:sldMk cId="539978396" sldId="432"/>
            <ac:spMk id="5" creationId="{CB54D722-D623-49E4-BEA8-BAEEF63A9428}"/>
          </ac:spMkLst>
        </pc:spChg>
        <pc:picChg chg="mod">
          <ac:chgData name="DANIEL ARMANDO SALAZAR ALEMAN" userId="0131d2eb-9267-4f69-9fc7-6ece20f012b4" providerId="ADAL" clId="{997B2DB9-5F5F-4C4D-969D-D2ABEEC78FD4}" dt="2023-05-24T13:20:28.394" v="2569" actId="1076"/>
          <ac:picMkLst>
            <pc:docMk/>
            <pc:sldMk cId="539978396" sldId="432"/>
            <ac:picMk id="9" creationId="{605274AA-7B21-6E0F-85AE-5E431B8C1633}"/>
          </ac:picMkLst>
        </pc:picChg>
        <pc:picChg chg="mod">
          <ac:chgData name="DANIEL ARMANDO SALAZAR ALEMAN" userId="0131d2eb-9267-4f69-9fc7-6ece20f012b4" providerId="ADAL" clId="{997B2DB9-5F5F-4C4D-969D-D2ABEEC78FD4}" dt="2023-05-24T13:20:13.611" v="2568" actId="1076"/>
          <ac:picMkLst>
            <pc:docMk/>
            <pc:sldMk cId="539978396" sldId="432"/>
            <ac:picMk id="11" creationId="{306F9FEB-713D-97F7-A268-7079747DF71B}"/>
          </ac:picMkLst>
        </pc:picChg>
        <pc:picChg chg="add mod">
          <ac:chgData name="DANIEL ARMANDO SALAZAR ALEMAN" userId="0131d2eb-9267-4f69-9fc7-6ece20f012b4" providerId="ADAL" clId="{997B2DB9-5F5F-4C4D-969D-D2ABEEC78FD4}" dt="2023-05-24T13:19:52.352" v="2564" actId="14100"/>
          <ac:picMkLst>
            <pc:docMk/>
            <pc:sldMk cId="539978396" sldId="432"/>
            <ac:picMk id="2050" creationId="{7FD8A730-C9CB-A46E-9ABF-FCC626986EC9}"/>
          </ac:picMkLst>
        </pc:picChg>
      </pc:sldChg>
      <pc:sldChg chg="add del">
        <pc:chgData name="DANIEL ARMANDO SALAZAR ALEMAN" userId="0131d2eb-9267-4f69-9fc7-6ece20f012b4" providerId="ADAL" clId="{997B2DB9-5F5F-4C4D-969D-D2ABEEC78FD4}" dt="2023-05-24T06:08:12.253" v="1646"/>
        <pc:sldMkLst>
          <pc:docMk/>
          <pc:sldMk cId="2071922735" sldId="432"/>
        </pc:sldMkLst>
      </pc:sldChg>
      <pc:sldChg chg="addSp delSp modSp add mod ord modAnim">
        <pc:chgData name="DANIEL ARMANDO SALAZAR ALEMAN" userId="0131d2eb-9267-4f69-9fc7-6ece20f012b4" providerId="ADAL" clId="{997B2DB9-5F5F-4C4D-969D-D2ABEEC78FD4}" dt="2023-05-24T13:02:42.327" v="2243" actId="1076"/>
        <pc:sldMkLst>
          <pc:docMk/>
          <pc:sldMk cId="857668454" sldId="433"/>
        </pc:sldMkLst>
        <pc:spChg chg="mod">
          <ac:chgData name="DANIEL ARMANDO SALAZAR ALEMAN" userId="0131d2eb-9267-4f69-9fc7-6ece20f012b4" providerId="ADAL" clId="{997B2DB9-5F5F-4C4D-969D-D2ABEEC78FD4}" dt="2023-05-24T13:02:15.041" v="2234"/>
          <ac:spMkLst>
            <pc:docMk/>
            <pc:sldMk cId="857668454" sldId="433"/>
            <ac:spMk id="2" creationId="{5F9FE6E3-87D2-4709-833C-BDAA3443E854}"/>
          </ac:spMkLst>
        </pc:spChg>
        <pc:spChg chg="add mod">
          <ac:chgData name="DANIEL ARMANDO SALAZAR ALEMAN" userId="0131d2eb-9267-4f69-9fc7-6ece20f012b4" providerId="ADAL" clId="{997B2DB9-5F5F-4C4D-969D-D2ABEEC78FD4}" dt="2023-05-24T13:02:27.762" v="2236"/>
          <ac:spMkLst>
            <pc:docMk/>
            <pc:sldMk cId="857668454" sldId="433"/>
            <ac:spMk id="3" creationId="{069A8996-BE64-6876-90BE-1466DC5940C2}"/>
          </ac:spMkLst>
        </pc:spChg>
        <pc:spChg chg="add mod">
          <ac:chgData name="DANIEL ARMANDO SALAZAR ALEMAN" userId="0131d2eb-9267-4f69-9fc7-6ece20f012b4" providerId="ADAL" clId="{997B2DB9-5F5F-4C4D-969D-D2ABEEC78FD4}" dt="2023-05-24T13:02:27.762" v="2236"/>
          <ac:spMkLst>
            <pc:docMk/>
            <pc:sldMk cId="857668454" sldId="433"/>
            <ac:spMk id="4" creationId="{A395F1DE-DD39-9C65-7818-F892E208CCD7}"/>
          </ac:spMkLst>
        </pc:spChg>
        <pc:spChg chg="add mod">
          <ac:chgData name="DANIEL ARMANDO SALAZAR ALEMAN" userId="0131d2eb-9267-4f69-9fc7-6ece20f012b4" providerId="ADAL" clId="{997B2DB9-5F5F-4C4D-969D-D2ABEEC78FD4}" dt="2023-05-24T13:02:42.327" v="2243" actId="1076"/>
          <ac:spMkLst>
            <pc:docMk/>
            <pc:sldMk cId="857668454" sldId="433"/>
            <ac:spMk id="5" creationId="{25C92B7B-A0D5-5275-F147-297018411CA1}"/>
          </ac:spMkLst>
        </pc:spChg>
        <pc:picChg chg="del">
          <ac:chgData name="DANIEL ARMANDO SALAZAR ALEMAN" userId="0131d2eb-9267-4f69-9fc7-6ece20f012b4" providerId="ADAL" clId="{997B2DB9-5F5F-4C4D-969D-D2ABEEC78FD4}" dt="2023-05-24T13:02:17.768" v="2235" actId="478"/>
          <ac:picMkLst>
            <pc:docMk/>
            <pc:sldMk cId="857668454" sldId="433"/>
            <ac:picMk id="7" creationId="{9C7EA8F6-0B8E-31A9-456E-48F9AD067B42}"/>
          </ac:picMkLst>
        </pc:picChg>
      </pc:sldChg>
      <pc:sldChg chg="addSp delSp add del setBg delDesignElem">
        <pc:chgData name="DANIEL ARMANDO SALAZAR ALEMAN" userId="0131d2eb-9267-4f69-9fc7-6ece20f012b4" providerId="ADAL" clId="{997B2DB9-5F5F-4C4D-969D-D2ABEEC78FD4}" dt="2023-05-24T06:08:12.253" v="1646"/>
        <pc:sldMkLst>
          <pc:docMk/>
          <pc:sldMk cId="1189733214" sldId="433"/>
        </pc:sldMkLst>
        <pc:spChg chg="add del">
          <ac:chgData name="DANIEL ARMANDO SALAZAR ALEMAN" userId="0131d2eb-9267-4f69-9fc7-6ece20f012b4" providerId="ADAL" clId="{997B2DB9-5F5F-4C4D-969D-D2ABEEC78FD4}" dt="2023-05-24T06:08:12.253" v="1646"/>
          <ac:spMkLst>
            <pc:docMk/>
            <pc:sldMk cId="1189733214" sldId="433"/>
            <ac:spMk id="8" creationId="{6F5A5072-7B47-4D32-B52A-4EBBF590B8A5}"/>
          </ac:spMkLst>
        </pc:spChg>
        <pc:spChg chg="add del">
          <ac:chgData name="DANIEL ARMANDO SALAZAR ALEMAN" userId="0131d2eb-9267-4f69-9fc7-6ece20f012b4" providerId="ADAL" clId="{997B2DB9-5F5F-4C4D-969D-D2ABEEC78FD4}" dt="2023-05-24T06:08:12.253" v="1646"/>
          <ac:spMkLst>
            <pc:docMk/>
            <pc:sldMk cId="1189733214" sldId="433"/>
            <ac:spMk id="10" creationId="{9715DAF0-AE1B-46C9-8A6B-DB2AA05AB91D}"/>
          </ac:spMkLst>
        </pc:spChg>
        <pc:spChg chg="add del">
          <ac:chgData name="DANIEL ARMANDO SALAZAR ALEMAN" userId="0131d2eb-9267-4f69-9fc7-6ece20f012b4" providerId="ADAL" clId="{997B2DB9-5F5F-4C4D-969D-D2ABEEC78FD4}" dt="2023-05-24T06:08:12.253" v="1646"/>
          <ac:spMkLst>
            <pc:docMk/>
            <pc:sldMk cId="1189733214" sldId="433"/>
            <ac:spMk id="11" creationId="{DC631C0B-6DA6-4E57-8231-CE32B3434A7E}"/>
          </ac:spMkLst>
        </pc:spChg>
        <pc:spChg chg="add del">
          <ac:chgData name="DANIEL ARMANDO SALAZAR ALEMAN" userId="0131d2eb-9267-4f69-9fc7-6ece20f012b4" providerId="ADAL" clId="{997B2DB9-5F5F-4C4D-969D-D2ABEEC78FD4}" dt="2023-05-24T06:08:12.253" v="1646"/>
          <ac:spMkLst>
            <pc:docMk/>
            <pc:sldMk cId="1189733214" sldId="433"/>
            <ac:spMk id="12" creationId="{6016219D-510E-4184-9090-6D5578A87BD1}"/>
          </ac:spMkLst>
        </pc:spChg>
        <pc:spChg chg="add del">
          <ac:chgData name="DANIEL ARMANDO SALAZAR ALEMAN" userId="0131d2eb-9267-4f69-9fc7-6ece20f012b4" providerId="ADAL" clId="{997B2DB9-5F5F-4C4D-969D-D2ABEEC78FD4}" dt="2023-05-24T06:08:12.253" v="1646"/>
          <ac:spMkLst>
            <pc:docMk/>
            <pc:sldMk cId="1189733214" sldId="433"/>
            <ac:spMk id="13" creationId="{C29501E6-A978-4A61-9689-9085AF97A53A}"/>
          </ac:spMkLst>
        </pc:spChg>
        <pc:spChg chg="add del">
          <ac:chgData name="DANIEL ARMANDO SALAZAR ALEMAN" userId="0131d2eb-9267-4f69-9fc7-6ece20f012b4" providerId="ADAL" clId="{997B2DB9-5F5F-4C4D-969D-D2ABEEC78FD4}" dt="2023-05-24T06:08:12.253" v="1646"/>
          <ac:spMkLst>
            <pc:docMk/>
            <pc:sldMk cId="1189733214" sldId="433"/>
            <ac:spMk id="14" creationId="{AFF4A713-7B75-4B21-90D7-5AB19547C728}"/>
          </ac:spMkLst>
        </pc:spChg>
      </pc:sldChg>
      <pc:sldChg chg="add del">
        <pc:chgData name="DANIEL ARMANDO SALAZAR ALEMAN" userId="0131d2eb-9267-4f69-9fc7-6ece20f012b4" providerId="ADAL" clId="{997B2DB9-5F5F-4C4D-969D-D2ABEEC78FD4}" dt="2023-05-24T06:08:56.187" v="1650" actId="47"/>
        <pc:sldMkLst>
          <pc:docMk/>
          <pc:sldMk cId="2645154978" sldId="433"/>
        </pc:sldMkLst>
      </pc:sldChg>
      <pc:sldChg chg="addSp delSp add del setBg delDesignElem">
        <pc:chgData name="DANIEL ARMANDO SALAZAR ALEMAN" userId="0131d2eb-9267-4f69-9fc7-6ece20f012b4" providerId="ADAL" clId="{997B2DB9-5F5F-4C4D-969D-D2ABEEC78FD4}" dt="2023-05-24T13:01:58.418" v="2222"/>
        <pc:sldMkLst>
          <pc:docMk/>
          <pc:sldMk cId="3337359279" sldId="433"/>
        </pc:sldMkLst>
        <pc:spChg chg="add del">
          <ac:chgData name="DANIEL ARMANDO SALAZAR ALEMAN" userId="0131d2eb-9267-4f69-9fc7-6ece20f012b4" providerId="ADAL" clId="{997B2DB9-5F5F-4C4D-969D-D2ABEEC78FD4}" dt="2023-05-24T13:01:58.418" v="2222"/>
          <ac:spMkLst>
            <pc:docMk/>
            <pc:sldMk cId="3337359279" sldId="433"/>
            <ac:spMk id="75" creationId="{A8384FB5-9ADC-4DDC-881B-597D56F5B15D}"/>
          </ac:spMkLst>
        </pc:spChg>
        <pc:spChg chg="add del">
          <ac:chgData name="DANIEL ARMANDO SALAZAR ALEMAN" userId="0131d2eb-9267-4f69-9fc7-6ece20f012b4" providerId="ADAL" clId="{997B2DB9-5F5F-4C4D-969D-D2ABEEC78FD4}" dt="2023-05-24T13:01:58.418" v="2222"/>
          <ac:spMkLst>
            <pc:docMk/>
            <pc:sldMk cId="3337359279" sldId="433"/>
            <ac:spMk id="76" creationId="{1199E1B1-A8C0-4FE8-A5A8-1CB41D69F857}"/>
          </ac:spMkLst>
        </pc:spChg>
        <pc:spChg chg="add del">
          <ac:chgData name="DANIEL ARMANDO SALAZAR ALEMAN" userId="0131d2eb-9267-4f69-9fc7-6ece20f012b4" providerId="ADAL" clId="{997B2DB9-5F5F-4C4D-969D-D2ABEEC78FD4}" dt="2023-05-24T13:01:58.418" v="2222"/>
          <ac:spMkLst>
            <pc:docMk/>
            <pc:sldMk cId="3337359279" sldId="433"/>
            <ac:spMk id="77" creationId="{84A8DE83-DE75-4B41-9DB4-A7EC0B0DEC0B}"/>
          </ac:spMkLst>
        </pc:spChg>
        <pc:spChg chg="add del">
          <ac:chgData name="DANIEL ARMANDO SALAZAR ALEMAN" userId="0131d2eb-9267-4f69-9fc7-6ece20f012b4" providerId="ADAL" clId="{997B2DB9-5F5F-4C4D-969D-D2ABEEC78FD4}" dt="2023-05-24T13:01:58.418" v="2222"/>
          <ac:spMkLst>
            <pc:docMk/>
            <pc:sldMk cId="3337359279" sldId="433"/>
            <ac:spMk id="78" creationId="{A7009A0A-BEF5-4EAC-AF15-E4F9F002E239}"/>
          </ac:spMkLst>
        </pc:spChg>
      </pc:sldChg>
      <pc:sldChg chg="addSp delSp modSp add del mod">
        <pc:chgData name="DANIEL ARMANDO SALAZAR ALEMAN" userId="0131d2eb-9267-4f69-9fc7-6ece20f012b4" providerId="ADAL" clId="{997B2DB9-5F5F-4C4D-969D-D2ABEEC78FD4}" dt="2023-05-24T13:07:52.698" v="2326" actId="47"/>
        <pc:sldMkLst>
          <pc:docMk/>
          <pc:sldMk cId="795083303" sldId="434"/>
        </pc:sldMkLst>
        <pc:spChg chg="mod">
          <ac:chgData name="DANIEL ARMANDO SALAZAR ALEMAN" userId="0131d2eb-9267-4f69-9fc7-6ece20f012b4" providerId="ADAL" clId="{997B2DB9-5F5F-4C4D-969D-D2ABEEC78FD4}" dt="2023-05-24T13:07:13.224" v="2317" actId="20577"/>
          <ac:spMkLst>
            <pc:docMk/>
            <pc:sldMk cId="795083303" sldId="434"/>
            <ac:spMk id="2" creationId="{5F9FE6E3-87D2-4709-833C-BDAA3443E854}"/>
          </ac:spMkLst>
        </pc:spChg>
        <pc:spChg chg="add mod">
          <ac:chgData name="DANIEL ARMANDO SALAZAR ALEMAN" userId="0131d2eb-9267-4f69-9fc7-6ece20f012b4" providerId="ADAL" clId="{997B2DB9-5F5F-4C4D-969D-D2ABEEC78FD4}" dt="2023-05-24T13:07:16.634" v="2318"/>
          <ac:spMkLst>
            <pc:docMk/>
            <pc:sldMk cId="795083303" sldId="434"/>
            <ac:spMk id="4" creationId="{D184B2C0-29CA-270E-AAD7-03705D778DCA}"/>
          </ac:spMkLst>
        </pc:spChg>
        <pc:picChg chg="add mod">
          <ac:chgData name="DANIEL ARMANDO SALAZAR ALEMAN" userId="0131d2eb-9267-4f69-9fc7-6ece20f012b4" providerId="ADAL" clId="{997B2DB9-5F5F-4C4D-969D-D2ABEEC78FD4}" dt="2023-05-24T13:06:00.473" v="2302" actId="1076"/>
          <ac:picMkLst>
            <pc:docMk/>
            <pc:sldMk cId="795083303" sldId="434"/>
            <ac:picMk id="3" creationId="{895A0F59-9C3E-9D19-DC48-CAD5648D6911}"/>
          </ac:picMkLst>
        </pc:picChg>
        <pc:picChg chg="del">
          <ac:chgData name="DANIEL ARMANDO SALAZAR ALEMAN" userId="0131d2eb-9267-4f69-9fc7-6ece20f012b4" providerId="ADAL" clId="{997B2DB9-5F5F-4C4D-969D-D2ABEEC78FD4}" dt="2023-05-24T13:05:47.486" v="2300" actId="478"/>
          <ac:picMkLst>
            <pc:docMk/>
            <pc:sldMk cId="795083303" sldId="434"/>
            <ac:picMk id="7" creationId="{9C7EA8F6-0B8E-31A9-456E-48F9AD067B42}"/>
          </ac:picMkLst>
        </pc:picChg>
      </pc:sldChg>
      <pc:sldChg chg="addSp delSp add del setBg delDesignElem">
        <pc:chgData name="DANIEL ARMANDO SALAZAR ALEMAN" userId="0131d2eb-9267-4f69-9fc7-6ece20f012b4" providerId="ADAL" clId="{997B2DB9-5F5F-4C4D-969D-D2ABEEC78FD4}" dt="2023-05-24T13:05:09.413" v="2261"/>
        <pc:sldMkLst>
          <pc:docMk/>
          <pc:sldMk cId="820513545" sldId="434"/>
        </pc:sldMkLst>
        <pc:spChg chg="add del">
          <ac:chgData name="DANIEL ARMANDO SALAZAR ALEMAN" userId="0131d2eb-9267-4f69-9fc7-6ece20f012b4" providerId="ADAL" clId="{997B2DB9-5F5F-4C4D-969D-D2ABEEC78FD4}" dt="2023-05-24T13:05:09.413" v="2261"/>
          <ac:spMkLst>
            <pc:docMk/>
            <pc:sldMk cId="820513545" sldId="434"/>
            <ac:spMk id="75" creationId="{A8384FB5-9ADC-4DDC-881B-597D56F5B15D}"/>
          </ac:spMkLst>
        </pc:spChg>
        <pc:spChg chg="add del">
          <ac:chgData name="DANIEL ARMANDO SALAZAR ALEMAN" userId="0131d2eb-9267-4f69-9fc7-6ece20f012b4" providerId="ADAL" clId="{997B2DB9-5F5F-4C4D-969D-D2ABEEC78FD4}" dt="2023-05-24T13:05:09.413" v="2261"/>
          <ac:spMkLst>
            <pc:docMk/>
            <pc:sldMk cId="820513545" sldId="434"/>
            <ac:spMk id="76" creationId="{1199E1B1-A8C0-4FE8-A5A8-1CB41D69F857}"/>
          </ac:spMkLst>
        </pc:spChg>
        <pc:spChg chg="add del">
          <ac:chgData name="DANIEL ARMANDO SALAZAR ALEMAN" userId="0131d2eb-9267-4f69-9fc7-6ece20f012b4" providerId="ADAL" clId="{997B2DB9-5F5F-4C4D-969D-D2ABEEC78FD4}" dt="2023-05-24T13:05:09.413" v="2261"/>
          <ac:spMkLst>
            <pc:docMk/>
            <pc:sldMk cId="820513545" sldId="434"/>
            <ac:spMk id="77" creationId="{84A8DE83-DE75-4B41-9DB4-A7EC0B0DEC0B}"/>
          </ac:spMkLst>
        </pc:spChg>
        <pc:spChg chg="add del">
          <ac:chgData name="DANIEL ARMANDO SALAZAR ALEMAN" userId="0131d2eb-9267-4f69-9fc7-6ece20f012b4" providerId="ADAL" clId="{997B2DB9-5F5F-4C4D-969D-D2ABEEC78FD4}" dt="2023-05-24T13:05:09.413" v="2261"/>
          <ac:spMkLst>
            <pc:docMk/>
            <pc:sldMk cId="820513545" sldId="434"/>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05:36.046" v="2285"/>
        <pc:sldMkLst>
          <pc:docMk/>
          <pc:sldMk cId="1538570925" sldId="434"/>
        </pc:sldMkLst>
        <pc:spChg chg="add del">
          <ac:chgData name="DANIEL ARMANDO SALAZAR ALEMAN" userId="0131d2eb-9267-4f69-9fc7-6ece20f012b4" providerId="ADAL" clId="{997B2DB9-5F5F-4C4D-969D-D2ABEEC78FD4}" dt="2023-05-24T13:05:36.046" v="2285"/>
          <ac:spMkLst>
            <pc:docMk/>
            <pc:sldMk cId="1538570925" sldId="434"/>
            <ac:spMk id="75" creationId="{A8384FB5-9ADC-4DDC-881B-597D56F5B15D}"/>
          </ac:spMkLst>
        </pc:spChg>
        <pc:spChg chg="add del">
          <ac:chgData name="DANIEL ARMANDO SALAZAR ALEMAN" userId="0131d2eb-9267-4f69-9fc7-6ece20f012b4" providerId="ADAL" clId="{997B2DB9-5F5F-4C4D-969D-D2ABEEC78FD4}" dt="2023-05-24T13:05:36.046" v="2285"/>
          <ac:spMkLst>
            <pc:docMk/>
            <pc:sldMk cId="1538570925" sldId="434"/>
            <ac:spMk id="76" creationId="{1199E1B1-A8C0-4FE8-A5A8-1CB41D69F857}"/>
          </ac:spMkLst>
        </pc:spChg>
        <pc:spChg chg="add del">
          <ac:chgData name="DANIEL ARMANDO SALAZAR ALEMAN" userId="0131d2eb-9267-4f69-9fc7-6ece20f012b4" providerId="ADAL" clId="{997B2DB9-5F5F-4C4D-969D-D2ABEEC78FD4}" dt="2023-05-24T13:05:36.046" v="2285"/>
          <ac:spMkLst>
            <pc:docMk/>
            <pc:sldMk cId="1538570925" sldId="434"/>
            <ac:spMk id="77" creationId="{84A8DE83-DE75-4B41-9DB4-A7EC0B0DEC0B}"/>
          </ac:spMkLst>
        </pc:spChg>
        <pc:spChg chg="add del">
          <ac:chgData name="DANIEL ARMANDO SALAZAR ALEMAN" userId="0131d2eb-9267-4f69-9fc7-6ece20f012b4" providerId="ADAL" clId="{997B2DB9-5F5F-4C4D-969D-D2ABEEC78FD4}" dt="2023-05-24T13:05:36.046" v="2285"/>
          <ac:spMkLst>
            <pc:docMk/>
            <pc:sldMk cId="1538570925" sldId="434"/>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05:41.461" v="2294"/>
        <pc:sldMkLst>
          <pc:docMk/>
          <pc:sldMk cId="2800011767" sldId="434"/>
        </pc:sldMkLst>
        <pc:spChg chg="add del">
          <ac:chgData name="DANIEL ARMANDO SALAZAR ALEMAN" userId="0131d2eb-9267-4f69-9fc7-6ece20f012b4" providerId="ADAL" clId="{997B2DB9-5F5F-4C4D-969D-D2ABEEC78FD4}" dt="2023-05-24T13:05:41.461" v="2294"/>
          <ac:spMkLst>
            <pc:docMk/>
            <pc:sldMk cId="2800011767" sldId="434"/>
            <ac:spMk id="75" creationId="{A8384FB5-9ADC-4DDC-881B-597D56F5B15D}"/>
          </ac:spMkLst>
        </pc:spChg>
        <pc:spChg chg="add del">
          <ac:chgData name="DANIEL ARMANDO SALAZAR ALEMAN" userId="0131d2eb-9267-4f69-9fc7-6ece20f012b4" providerId="ADAL" clId="{997B2DB9-5F5F-4C4D-969D-D2ABEEC78FD4}" dt="2023-05-24T13:05:41.461" v="2294"/>
          <ac:spMkLst>
            <pc:docMk/>
            <pc:sldMk cId="2800011767" sldId="434"/>
            <ac:spMk id="76" creationId="{1199E1B1-A8C0-4FE8-A5A8-1CB41D69F857}"/>
          </ac:spMkLst>
        </pc:spChg>
        <pc:spChg chg="add del">
          <ac:chgData name="DANIEL ARMANDO SALAZAR ALEMAN" userId="0131d2eb-9267-4f69-9fc7-6ece20f012b4" providerId="ADAL" clId="{997B2DB9-5F5F-4C4D-969D-D2ABEEC78FD4}" dt="2023-05-24T13:05:41.461" v="2294"/>
          <ac:spMkLst>
            <pc:docMk/>
            <pc:sldMk cId="2800011767" sldId="434"/>
            <ac:spMk id="77" creationId="{84A8DE83-DE75-4B41-9DB4-A7EC0B0DEC0B}"/>
          </ac:spMkLst>
        </pc:spChg>
        <pc:spChg chg="add del">
          <ac:chgData name="DANIEL ARMANDO SALAZAR ALEMAN" userId="0131d2eb-9267-4f69-9fc7-6ece20f012b4" providerId="ADAL" clId="{997B2DB9-5F5F-4C4D-969D-D2ABEEC78FD4}" dt="2023-05-24T13:05:41.461" v="2294"/>
          <ac:spMkLst>
            <pc:docMk/>
            <pc:sldMk cId="2800011767" sldId="434"/>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05:39.512" v="2291"/>
        <pc:sldMkLst>
          <pc:docMk/>
          <pc:sldMk cId="3330496882" sldId="434"/>
        </pc:sldMkLst>
        <pc:spChg chg="add del">
          <ac:chgData name="DANIEL ARMANDO SALAZAR ALEMAN" userId="0131d2eb-9267-4f69-9fc7-6ece20f012b4" providerId="ADAL" clId="{997B2DB9-5F5F-4C4D-969D-D2ABEEC78FD4}" dt="2023-05-24T13:05:39.512" v="2291"/>
          <ac:spMkLst>
            <pc:docMk/>
            <pc:sldMk cId="3330496882" sldId="434"/>
            <ac:spMk id="75" creationId="{A8384FB5-9ADC-4DDC-881B-597D56F5B15D}"/>
          </ac:spMkLst>
        </pc:spChg>
        <pc:spChg chg="add del">
          <ac:chgData name="DANIEL ARMANDO SALAZAR ALEMAN" userId="0131d2eb-9267-4f69-9fc7-6ece20f012b4" providerId="ADAL" clId="{997B2DB9-5F5F-4C4D-969D-D2ABEEC78FD4}" dt="2023-05-24T13:05:39.512" v="2291"/>
          <ac:spMkLst>
            <pc:docMk/>
            <pc:sldMk cId="3330496882" sldId="434"/>
            <ac:spMk id="76" creationId="{1199E1B1-A8C0-4FE8-A5A8-1CB41D69F857}"/>
          </ac:spMkLst>
        </pc:spChg>
        <pc:spChg chg="add del">
          <ac:chgData name="DANIEL ARMANDO SALAZAR ALEMAN" userId="0131d2eb-9267-4f69-9fc7-6ece20f012b4" providerId="ADAL" clId="{997B2DB9-5F5F-4C4D-969D-D2ABEEC78FD4}" dt="2023-05-24T13:05:39.512" v="2291"/>
          <ac:spMkLst>
            <pc:docMk/>
            <pc:sldMk cId="3330496882" sldId="434"/>
            <ac:spMk id="77" creationId="{84A8DE83-DE75-4B41-9DB4-A7EC0B0DEC0B}"/>
          </ac:spMkLst>
        </pc:spChg>
        <pc:spChg chg="add del">
          <ac:chgData name="DANIEL ARMANDO SALAZAR ALEMAN" userId="0131d2eb-9267-4f69-9fc7-6ece20f012b4" providerId="ADAL" clId="{997B2DB9-5F5F-4C4D-969D-D2ABEEC78FD4}" dt="2023-05-24T13:05:39.512" v="2291"/>
          <ac:spMkLst>
            <pc:docMk/>
            <pc:sldMk cId="3330496882" sldId="434"/>
            <ac:spMk id="78" creationId="{A7009A0A-BEF5-4EAC-AF15-E4F9F002E239}"/>
          </ac:spMkLst>
        </pc:spChg>
      </pc:sldChg>
      <pc:sldChg chg="add del">
        <pc:chgData name="DANIEL ARMANDO SALAZAR ALEMAN" userId="0131d2eb-9267-4f69-9fc7-6ece20f012b4" providerId="ADAL" clId="{997B2DB9-5F5F-4C4D-969D-D2ABEEC78FD4}" dt="2023-05-24T13:05:21.907" v="2263"/>
        <pc:sldMkLst>
          <pc:docMk/>
          <pc:sldMk cId="3601574081" sldId="434"/>
        </pc:sldMkLst>
      </pc:sldChg>
      <pc:sldChg chg="addSp delSp add del setBg delDesignElem">
        <pc:chgData name="DANIEL ARMANDO SALAZAR ALEMAN" userId="0131d2eb-9267-4f69-9fc7-6ece20f012b4" providerId="ADAL" clId="{997B2DB9-5F5F-4C4D-969D-D2ABEEC78FD4}" dt="2023-05-24T13:05:43.842" v="2298"/>
        <pc:sldMkLst>
          <pc:docMk/>
          <pc:sldMk cId="696784904" sldId="435"/>
        </pc:sldMkLst>
        <pc:spChg chg="add del">
          <ac:chgData name="DANIEL ARMANDO SALAZAR ALEMAN" userId="0131d2eb-9267-4f69-9fc7-6ece20f012b4" providerId="ADAL" clId="{997B2DB9-5F5F-4C4D-969D-D2ABEEC78FD4}" dt="2023-05-24T13:05:43.842" v="2298"/>
          <ac:spMkLst>
            <pc:docMk/>
            <pc:sldMk cId="696784904" sldId="435"/>
            <ac:spMk id="75" creationId="{A8384FB5-9ADC-4DDC-881B-597D56F5B15D}"/>
          </ac:spMkLst>
        </pc:spChg>
        <pc:spChg chg="add del">
          <ac:chgData name="DANIEL ARMANDO SALAZAR ALEMAN" userId="0131d2eb-9267-4f69-9fc7-6ece20f012b4" providerId="ADAL" clId="{997B2DB9-5F5F-4C4D-969D-D2ABEEC78FD4}" dt="2023-05-24T13:05:43.842" v="2298"/>
          <ac:spMkLst>
            <pc:docMk/>
            <pc:sldMk cId="696784904" sldId="435"/>
            <ac:spMk id="76" creationId="{1199E1B1-A8C0-4FE8-A5A8-1CB41D69F857}"/>
          </ac:spMkLst>
        </pc:spChg>
        <pc:spChg chg="add del">
          <ac:chgData name="DANIEL ARMANDO SALAZAR ALEMAN" userId="0131d2eb-9267-4f69-9fc7-6ece20f012b4" providerId="ADAL" clId="{997B2DB9-5F5F-4C4D-969D-D2ABEEC78FD4}" dt="2023-05-24T13:05:43.842" v="2298"/>
          <ac:spMkLst>
            <pc:docMk/>
            <pc:sldMk cId="696784904" sldId="435"/>
            <ac:spMk id="77" creationId="{84A8DE83-DE75-4B41-9DB4-A7EC0B0DEC0B}"/>
          </ac:spMkLst>
        </pc:spChg>
        <pc:spChg chg="add del">
          <ac:chgData name="DANIEL ARMANDO SALAZAR ALEMAN" userId="0131d2eb-9267-4f69-9fc7-6ece20f012b4" providerId="ADAL" clId="{997B2DB9-5F5F-4C4D-969D-D2ABEEC78FD4}" dt="2023-05-24T13:05:43.842" v="2298"/>
          <ac:spMkLst>
            <pc:docMk/>
            <pc:sldMk cId="696784904" sldId="435"/>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05:37.896" v="2290"/>
        <pc:sldMkLst>
          <pc:docMk/>
          <pc:sldMk cId="2145337840" sldId="435"/>
        </pc:sldMkLst>
        <pc:spChg chg="add del">
          <ac:chgData name="DANIEL ARMANDO SALAZAR ALEMAN" userId="0131d2eb-9267-4f69-9fc7-6ece20f012b4" providerId="ADAL" clId="{997B2DB9-5F5F-4C4D-969D-D2ABEEC78FD4}" dt="2023-05-24T13:05:37.896" v="2290"/>
          <ac:spMkLst>
            <pc:docMk/>
            <pc:sldMk cId="2145337840" sldId="435"/>
            <ac:spMk id="75" creationId="{A8384FB5-9ADC-4DDC-881B-597D56F5B15D}"/>
          </ac:spMkLst>
        </pc:spChg>
        <pc:spChg chg="add del">
          <ac:chgData name="DANIEL ARMANDO SALAZAR ALEMAN" userId="0131d2eb-9267-4f69-9fc7-6ece20f012b4" providerId="ADAL" clId="{997B2DB9-5F5F-4C4D-969D-D2ABEEC78FD4}" dt="2023-05-24T13:05:37.896" v="2290"/>
          <ac:spMkLst>
            <pc:docMk/>
            <pc:sldMk cId="2145337840" sldId="435"/>
            <ac:spMk id="76" creationId="{1199E1B1-A8C0-4FE8-A5A8-1CB41D69F857}"/>
          </ac:spMkLst>
        </pc:spChg>
        <pc:spChg chg="add del">
          <ac:chgData name="DANIEL ARMANDO SALAZAR ALEMAN" userId="0131d2eb-9267-4f69-9fc7-6ece20f012b4" providerId="ADAL" clId="{997B2DB9-5F5F-4C4D-969D-D2ABEEC78FD4}" dt="2023-05-24T13:05:37.896" v="2290"/>
          <ac:spMkLst>
            <pc:docMk/>
            <pc:sldMk cId="2145337840" sldId="435"/>
            <ac:spMk id="77" creationId="{84A8DE83-DE75-4B41-9DB4-A7EC0B0DEC0B}"/>
          </ac:spMkLst>
        </pc:spChg>
        <pc:spChg chg="add del">
          <ac:chgData name="DANIEL ARMANDO SALAZAR ALEMAN" userId="0131d2eb-9267-4f69-9fc7-6ece20f012b4" providerId="ADAL" clId="{997B2DB9-5F5F-4C4D-969D-D2ABEEC78FD4}" dt="2023-05-24T13:05:37.896" v="2290"/>
          <ac:spMkLst>
            <pc:docMk/>
            <pc:sldMk cId="2145337840" sldId="435"/>
            <ac:spMk id="78" creationId="{A7009A0A-BEF5-4EAC-AF15-E4F9F002E239}"/>
          </ac:spMkLst>
        </pc:spChg>
      </pc:sldChg>
      <pc:sldChg chg="addSp delSp add del setBg delDesignElem">
        <pc:chgData name="DANIEL ARMANDO SALAZAR ALEMAN" userId="0131d2eb-9267-4f69-9fc7-6ece20f012b4" providerId="ADAL" clId="{997B2DB9-5F5F-4C4D-969D-D2ABEEC78FD4}" dt="2023-05-24T13:05:33.424" v="2282"/>
        <pc:sldMkLst>
          <pc:docMk/>
          <pc:sldMk cId="2903358055" sldId="435"/>
        </pc:sldMkLst>
        <pc:spChg chg="add del">
          <ac:chgData name="DANIEL ARMANDO SALAZAR ALEMAN" userId="0131d2eb-9267-4f69-9fc7-6ece20f012b4" providerId="ADAL" clId="{997B2DB9-5F5F-4C4D-969D-D2ABEEC78FD4}" dt="2023-05-24T13:05:33.424" v="2282"/>
          <ac:spMkLst>
            <pc:docMk/>
            <pc:sldMk cId="2903358055" sldId="435"/>
            <ac:spMk id="75" creationId="{A8384FB5-9ADC-4DDC-881B-597D56F5B15D}"/>
          </ac:spMkLst>
        </pc:spChg>
        <pc:spChg chg="add del">
          <ac:chgData name="DANIEL ARMANDO SALAZAR ALEMAN" userId="0131d2eb-9267-4f69-9fc7-6ece20f012b4" providerId="ADAL" clId="{997B2DB9-5F5F-4C4D-969D-D2ABEEC78FD4}" dt="2023-05-24T13:05:33.424" v="2282"/>
          <ac:spMkLst>
            <pc:docMk/>
            <pc:sldMk cId="2903358055" sldId="435"/>
            <ac:spMk id="76" creationId="{1199E1B1-A8C0-4FE8-A5A8-1CB41D69F857}"/>
          </ac:spMkLst>
        </pc:spChg>
        <pc:spChg chg="add del">
          <ac:chgData name="DANIEL ARMANDO SALAZAR ALEMAN" userId="0131d2eb-9267-4f69-9fc7-6ece20f012b4" providerId="ADAL" clId="{997B2DB9-5F5F-4C4D-969D-D2ABEEC78FD4}" dt="2023-05-24T13:05:33.424" v="2282"/>
          <ac:spMkLst>
            <pc:docMk/>
            <pc:sldMk cId="2903358055" sldId="435"/>
            <ac:spMk id="77" creationId="{84A8DE83-DE75-4B41-9DB4-A7EC0B0DEC0B}"/>
          </ac:spMkLst>
        </pc:spChg>
        <pc:spChg chg="add del">
          <ac:chgData name="DANIEL ARMANDO SALAZAR ALEMAN" userId="0131d2eb-9267-4f69-9fc7-6ece20f012b4" providerId="ADAL" clId="{997B2DB9-5F5F-4C4D-969D-D2ABEEC78FD4}" dt="2023-05-24T13:05:33.424" v="2282"/>
          <ac:spMkLst>
            <pc:docMk/>
            <pc:sldMk cId="2903358055" sldId="435"/>
            <ac:spMk id="78" creationId="{A7009A0A-BEF5-4EAC-AF15-E4F9F002E239}"/>
          </ac:spMkLst>
        </pc:spChg>
      </pc:sldChg>
      <pc:sldChg chg="add del">
        <pc:chgData name="DANIEL ARMANDO SALAZAR ALEMAN" userId="0131d2eb-9267-4f69-9fc7-6ece20f012b4" providerId="ADAL" clId="{997B2DB9-5F5F-4C4D-969D-D2ABEEC78FD4}" dt="2023-05-24T13:08:34.220" v="2351" actId="47"/>
        <pc:sldMkLst>
          <pc:docMk/>
          <pc:sldMk cId="3394789913" sldId="435"/>
        </pc:sldMkLst>
      </pc:sldChg>
      <pc:sldChg chg="add del">
        <pc:chgData name="DANIEL ARMANDO SALAZAR ALEMAN" userId="0131d2eb-9267-4f69-9fc7-6ece20f012b4" providerId="ADAL" clId="{997B2DB9-5F5F-4C4D-969D-D2ABEEC78FD4}" dt="2023-05-24T13:05:34.743" v="2284"/>
        <pc:sldMkLst>
          <pc:docMk/>
          <pc:sldMk cId="3752957272" sldId="435"/>
        </pc:sldMkLst>
      </pc:sldChg>
      <pc:sldChg chg="addSp delSp add del setBg delDesignElem">
        <pc:chgData name="DANIEL ARMANDO SALAZAR ALEMAN" userId="0131d2eb-9267-4f69-9fc7-6ece20f012b4" providerId="ADAL" clId="{997B2DB9-5F5F-4C4D-969D-D2ABEEC78FD4}" dt="2023-05-24T13:07:24.964" v="2321"/>
        <pc:sldMkLst>
          <pc:docMk/>
          <pc:sldMk cId="1085759197" sldId="436"/>
        </pc:sldMkLst>
        <pc:spChg chg="add del">
          <ac:chgData name="DANIEL ARMANDO SALAZAR ALEMAN" userId="0131d2eb-9267-4f69-9fc7-6ece20f012b4" providerId="ADAL" clId="{997B2DB9-5F5F-4C4D-969D-D2ABEEC78FD4}" dt="2023-05-24T13:07:24.964" v="2321"/>
          <ac:spMkLst>
            <pc:docMk/>
            <pc:sldMk cId="1085759197" sldId="436"/>
            <ac:spMk id="75" creationId="{A8384FB5-9ADC-4DDC-881B-597D56F5B15D}"/>
          </ac:spMkLst>
        </pc:spChg>
        <pc:spChg chg="add del">
          <ac:chgData name="DANIEL ARMANDO SALAZAR ALEMAN" userId="0131d2eb-9267-4f69-9fc7-6ece20f012b4" providerId="ADAL" clId="{997B2DB9-5F5F-4C4D-969D-D2ABEEC78FD4}" dt="2023-05-24T13:07:24.964" v="2321"/>
          <ac:spMkLst>
            <pc:docMk/>
            <pc:sldMk cId="1085759197" sldId="436"/>
            <ac:spMk id="76" creationId="{1199E1B1-A8C0-4FE8-A5A8-1CB41D69F857}"/>
          </ac:spMkLst>
        </pc:spChg>
        <pc:spChg chg="add del">
          <ac:chgData name="DANIEL ARMANDO SALAZAR ALEMAN" userId="0131d2eb-9267-4f69-9fc7-6ece20f012b4" providerId="ADAL" clId="{997B2DB9-5F5F-4C4D-969D-D2ABEEC78FD4}" dt="2023-05-24T13:07:24.964" v="2321"/>
          <ac:spMkLst>
            <pc:docMk/>
            <pc:sldMk cId="1085759197" sldId="436"/>
            <ac:spMk id="77" creationId="{84A8DE83-DE75-4B41-9DB4-A7EC0B0DEC0B}"/>
          </ac:spMkLst>
        </pc:spChg>
        <pc:spChg chg="add del">
          <ac:chgData name="DANIEL ARMANDO SALAZAR ALEMAN" userId="0131d2eb-9267-4f69-9fc7-6ece20f012b4" providerId="ADAL" clId="{997B2DB9-5F5F-4C4D-969D-D2ABEEC78FD4}" dt="2023-05-24T13:07:24.964" v="2321"/>
          <ac:spMkLst>
            <pc:docMk/>
            <pc:sldMk cId="1085759197" sldId="436"/>
            <ac:spMk id="78" creationId="{A7009A0A-BEF5-4EAC-AF15-E4F9F002E239}"/>
          </ac:spMkLst>
        </pc:spChg>
      </pc:sldChg>
      <pc:sldChg chg="modSp add mod ord">
        <pc:chgData name="DANIEL ARMANDO SALAZAR ALEMAN" userId="0131d2eb-9267-4f69-9fc7-6ece20f012b4" providerId="ADAL" clId="{997B2DB9-5F5F-4C4D-969D-D2ABEEC78FD4}" dt="2023-05-24T13:14:01.739" v="2452" actId="947"/>
        <pc:sldMkLst>
          <pc:docMk/>
          <pc:sldMk cId="3568787023" sldId="436"/>
        </pc:sldMkLst>
        <pc:spChg chg="mod">
          <ac:chgData name="DANIEL ARMANDO SALAZAR ALEMAN" userId="0131d2eb-9267-4f69-9fc7-6ece20f012b4" providerId="ADAL" clId="{997B2DB9-5F5F-4C4D-969D-D2ABEEC78FD4}" dt="2023-05-24T13:11:57.678" v="2415" actId="27636"/>
          <ac:spMkLst>
            <pc:docMk/>
            <pc:sldMk cId="3568787023" sldId="436"/>
            <ac:spMk id="2" creationId="{5F9FE6E3-87D2-4709-833C-BDAA3443E854}"/>
          </ac:spMkLst>
        </pc:spChg>
        <pc:spChg chg="mod">
          <ac:chgData name="DANIEL ARMANDO SALAZAR ALEMAN" userId="0131d2eb-9267-4f69-9fc7-6ece20f012b4" providerId="ADAL" clId="{997B2DB9-5F5F-4C4D-969D-D2ABEEC78FD4}" dt="2023-05-24T13:14:01.739" v="2452" actId="947"/>
          <ac:spMkLst>
            <pc:docMk/>
            <pc:sldMk cId="3568787023" sldId="436"/>
            <ac:spMk id="3" creationId="{59D52DE5-D80C-5185-5B05-0309C383D7E2}"/>
          </ac:spMkLst>
        </pc:spChg>
      </pc:sldChg>
      <pc:sldChg chg="addSp delSp modSp add mod">
        <pc:chgData name="DANIEL ARMANDO SALAZAR ALEMAN" userId="0131d2eb-9267-4f69-9fc7-6ece20f012b4" providerId="ADAL" clId="{997B2DB9-5F5F-4C4D-969D-D2ABEEC78FD4}" dt="2023-05-24T13:18:00.214" v="2541" actId="947"/>
        <pc:sldMkLst>
          <pc:docMk/>
          <pc:sldMk cId="1761107442" sldId="437"/>
        </pc:sldMkLst>
        <pc:spChg chg="mod">
          <ac:chgData name="DANIEL ARMANDO SALAZAR ALEMAN" userId="0131d2eb-9267-4f69-9fc7-6ece20f012b4" providerId="ADAL" clId="{997B2DB9-5F5F-4C4D-969D-D2ABEEC78FD4}" dt="2023-05-24T13:12:42.352" v="2444" actId="27636"/>
          <ac:spMkLst>
            <pc:docMk/>
            <pc:sldMk cId="1761107442" sldId="437"/>
            <ac:spMk id="2" creationId="{5F9FE6E3-87D2-4709-833C-BDAA3443E854}"/>
          </ac:spMkLst>
        </pc:spChg>
        <pc:spChg chg="mod">
          <ac:chgData name="DANIEL ARMANDO SALAZAR ALEMAN" userId="0131d2eb-9267-4f69-9fc7-6ece20f012b4" providerId="ADAL" clId="{997B2DB9-5F5F-4C4D-969D-D2ABEEC78FD4}" dt="2023-05-24T13:18:00.214" v="2541" actId="947"/>
          <ac:spMkLst>
            <pc:docMk/>
            <pc:sldMk cId="1761107442" sldId="437"/>
            <ac:spMk id="3" creationId="{59D52DE5-D80C-5185-5B05-0309C383D7E2}"/>
          </ac:spMkLst>
        </pc:spChg>
        <pc:picChg chg="add mod">
          <ac:chgData name="DANIEL ARMANDO SALAZAR ALEMAN" userId="0131d2eb-9267-4f69-9fc7-6ece20f012b4" providerId="ADAL" clId="{997B2DB9-5F5F-4C4D-969D-D2ABEEC78FD4}" dt="2023-05-24T13:12:15.046" v="2421"/>
          <ac:picMkLst>
            <pc:docMk/>
            <pc:sldMk cId="1761107442" sldId="437"/>
            <ac:picMk id="4" creationId="{8B4ADE1F-33C2-9250-41CB-F7D16E9C7226}"/>
          </ac:picMkLst>
        </pc:picChg>
        <pc:picChg chg="del">
          <ac:chgData name="DANIEL ARMANDO SALAZAR ALEMAN" userId="0131d2eb-9267-4f69-9fc7-6ece20f012b4" providerId="ADAL" clId="{997B2DB9-5F5F-4C4D-969D-D2ABEEC78FD4}" dt="2023-05-24T13:12:14.685" v="2420" actId="478"/>
          <ac:picMkLst>
            <pc:docMk/>
            <pc:sldMk cId="1761107442" sldId="437"/>
            <ac:picMk id="9" creationId="{0B623FB9-D8C9-74CE-9044-C7F3DD41B5C5}"/>
          </ac:picMkLst>
        </pc:picChg>
      </pc:sldChg>
      <pc:sldChg chg="addSp delSp add del setBg delDesignElem">
        <pc:chgData name="DANIEL ARMANDO SALAZAR ALEMAN" userId="0131d2eb-9267-4f69-9fc7-6ece20f012b4" providerId="ADAL" clId="{997B2DB9-5F5F-4C4D-969D-D2ABEEC78FD4}" dt="2023-05-24T13:12:06.564" v="2418"/>
        <pc:sldMkLst>
          <pc:docMk/>
          <pc:sldMk cId="3531257689" sldId="437"/>
        </pc:sldMkLst>
        <pc:spChg chg="add del">
          <ac:chgData name="DANIEL ARMANDO SALAZAR ALEMAN" userId="0131d2eb-9267-4f69-9fc7-6ece20f012b4" providerId="ADAL" clId="{997B2DB9-5F5F-4C4D-969D-D2ABEEC78FD4}" dt="2023-05-24T13:12:06.564" v="2418"/>
          <ac:spMkLst>
            <pc:docMk/>
            <pc:sldMk cId="3531257689" sldId="437"/>
            <ac:spMk id="75" creationId="{A8384FB5-9ADC-4DDC-881B-597D56F5B15D}"/>
          </ac:spMkLst>
        </pc:spChg>
        <pc:spChg chg="add del">
          <ac:chgData name="DANIEL ARMANDO SALAZAR ALEMAN" userId="0131d2eb-9267-4f69-9fc7-6ece20f012b4" providerId="ADAL" clId="{997B2DB9-5F5F-4C4D-969D-D2ABEEC78FD4}" dt="2023-05-24T13:12:06.564" v="2418"/>
          <ac:spMkLst>
            <pc:docMk/>
            <pc:sldMk cId="3531257689" sldId="437"/>
            <ac:spMk id="76" creationId="{1199E1B1-A8C0-4FE8-A5A8-1CB41D69F857}"/>
          </ac:spMkLst>
        </pc:spChg>
        <pc:spChg chg="add del">
          <ac:chgData name="DANIEL ARMANDO SALAZAR ALEMAN" userId="0131d2eb-9267-4f69-9fc7-6ece20f012b4" providerId="ADAL" clId="{997B2DB9-5F5F-4C4D-969D-D2ABEEC78FD4}" dt="2023-05-24T13:12:06.564" v="2418"/>
          <ac:spMkLst>
            <pc:docMk/>
            <pc:sldMk cId="3531257689" sldId="437"/>
            <ac:spMk id="77" creationId="{84A8DE83-DE75-4B41-9DB4-A7EC0B0DEC0B}"/>
          </ac:spMkLst>
        </pc:spChg>
        <pc:spChg chg="add del">
          <ac:chgData name="DANIEL ARMANDO SALAZAR ALEMAN" userId="0131d2eb-9267-4f69-9fc7-6ece20f012b4" providerId="ADAL" clId="{997B2DB9-5F5F-4C4D-969D-D2ABEEC78FD4}" dt="2023-05-24T13:12:06.564" v="2418"/>
          <ac:spMkLst>
            <pc:docMk/>
            <pc:sldMk cId="3531257689" sldId="437"/>
            <ac:spMk id="78" creationId="{A7009A0A-BEF5-4EAC-AF15-E4F9F002E239}"/>
          </ac:spMkLst>
        </pc:spChg>
      </pc:sldChg>
      <pc:sldChg chg="add del">
        <pc:chgData name="DANIEL ARMANDO SALAZAR ALEMAN" userId="0131d2eb-9267-4f69-9fc7-6ece20f012b4" providerId="ADAL" clId="{997B2DB9-5F5F-4C4D-969D-D2ABEEC78FD4}" dt="2023-05-24T13:19:19.786" v="2554"/>
        <pc:sldMkLst>
          <pc:docMk/>
          <pc:sldMk cId="38138435" sldId="438"/>
        </pc:sldMkLst>
      </pc:sldChg>
      <pc:sldChg chg="new del">
        <pc:chgData name="DANIEL ARMANDO SALAZAR ALEMAN" userId="0131d2eb-9267-4f69-9fc7-6ece20f012b4" providerId="ADAL" clId="{997B2DB9-5F5F-4C4D-969D-D2ABEEC78FD4}" dt="2023-05-26T18:59:37.559" v="2749" actId="680"/>
        <pc:sldMkLst>
          <pc:docMk/>
          <pc:sldMk cId="427596189" sldId="438"/>
        </pc:sldMkLst>
      </pc:sldChg>
    </pc:docChg>
  </pc:docChgLst>
  <pc:docChgLst>
    <pc:chgData name="DANIEL ARMANDO SALAZAR ALEMAN" userId="0131d2eb-9267-4f69-9fc7-6ece20f012b4" providerId="ADAL" clId="{27374ACF-C16F-472B-AE47-DBA88E34EE1F}"/>
    <pc:docChg chg="undo redo custSel addSld delSld modSld sldOrd">
      <pc:chgData name="DANIEL ARMANDO SALAZAR ALEMAN" userId="0131d2eb-9267-4f69-9fc7-6ece20f012b4" providerId="ADAL" clId="{27374ACF-C16F-472B-AE47-DBA88E34EE1F}" dt="2022-03-09T19:52:08.092" v="13113" actId="20577"/>
      <pc:docMkLst>
        <pc:docMk/>
      </pc:docMkLst>
      <pc:sldChg chg="modSp mod">
        <pc:chgData name="DANIEL ARMANDO SALAZAR ALEMAN" userId="0131d2eb-9267-4f69-9fc7-6ece20f012b4" providerId="ADAL" clId="{27374ACF-C16F-472B-AE47-DBA88E34EE1F}" dt="2022-03-09T08:28:22.542" v="12734" actId="14100"/>
        <pc:sldMkLst>
          <pc:docMk/>
          <pc:sldMk cId="1036377951" sldId="256"/>
        </pc:sldMkLst>
        <pc:spChg chg="mod">
          <ac:chgData name="DANIEL ARMANDO SALAZAR ALEMAN" userId="0131d2eb-9267-4f69-9fc7-6ece20f012b4" providerId="ADAL" clId="{27374ACF-C16F-472B-AE47-DBA88E34EE1F}" dt="2022-03-09T08:28:22.542" v="12734" actId="14100"/>
          <ac:spMkLst>
            <pc:docMk/>
            <pc:sldMk cId="1036377951" sldId="256"/>
            <ac:spMk id="3" creationId="{3F08E800-1E02-43DC-B494-22A6C4879152}"/>
          </ac:spMkLst>
        </pc:spChg>
      </pc:sldChg>
      <pc:sldChg chg="addSp delSp modSp del mod">
        <pc:chgData name="DANIEL ARMANDO SALAZAR ALEMAN" userId="0131d2eb-9267-4f69-9fc7-6ece20f012b4" providerId="ADAL" clId="{27374ACF-C16F-472B-AE47-DBA88E34EE1F}" dt="2022-03-07T16:30:50.445" v="6145" actId="47"/>
        <pc:sldMkLst>
          <pc:docMk/>
          <pc:sldMk cId="2951422180" sldId="257"/>
        </pc:sldMkLst>
        <pc:spChg chg="mod">
          <ac:chgData name="DANIEL ARMANDO SALAZAR ALEMAN" userId="0131d2eb-9267-4f69-9fc7-6ece20f012b4" providerId="ADAL" clId="{27374ACF-C16F-472B-AE47-DBA88E34EE1F}" dt="2022-03-07T05:45:50.300" v="4995" actId="20577"/>
          <ac:spMkLst>
            <pc:docMk/>
            <pc:sldMk cId="2951422180" sldId="257"/>
            <ac:spMk id="2" creationId="{5F9FE6E3-87D2-4709-833C-BDAA3443E854}"/>
          </ac:spMkLst>
        </pc:spChg>
        <pc:spChg chg="mod">
          <ac:chgData name="DANIEL ARMANDO SALAZAR ALEMAN" userId="0131d2eb-9267-4f69-9fc7-6ece20f012b4" providerId="ADAL" clId="{27374ACF-C16F-472B-AE47-DBA88E34EE1F}" dt="2022-03-04T16:49:19.745" v="1582" actId="20577"/>
          <ac:spMkLst>
            <pc:docMk/>
            <pc:sldMk cId="2951422180" sldId="257"/>
            <ac:spMk id="3" creationId="{EB85F178-C1AE-43ED-8539-4162A80C02B7}"/>
          </ac:spMkLst>
        </pc:spChg>
        <pc:spChg chg="mod">
          <ac:chgData name="DANIEL ARMANDO SALAZAR ALEMAN" userId="0131d2eb-9267-4f69-9fc7-6ece20f012b4" providerId="ADAL" clId="{27374ACF-C16F-472B-AE47-DBA88E34EE1F}" dt="2022-03-07T05:00:35.840" v="4634" actId="403"/>
          <ac:spMkLst>
            <pc:docMk/>
            <pc:sldMk cId="2951422180" sldId="257"/>
            <ac:spMk id="4" creationId="{11A2FC4F-B286-4AA2-B328-F4E901D4D37D}"/>
          </ac:spMkLst>
        </pc:spChg>
        <pc:spChg chg="del mod">
          <ac:chgData name="DANIEL ARMANDO SALAZAR ALEMAN" userId="0131d2eb-9267-4f69-9fc7-6ece20f012b4" providerId="ADAL" clId="{27374ACF-C16F-472B-AE47-DBA88E34EE1F}" dt="2022-03-07T04:57:37.654" v="4562"/>
          <ac:spMkLst>
            <pc:docMk/>
            <pc:sldMk cId="2951422180" sldId="257"/>
            <ac:spMk id="5" creationId="{6EA89791-27FC-4D74-A041-E9A923C2CF53}"/>
          </ac:spMkLst>
        </pc:spChg>
        <pc:spChg chg="add del mod">
          <ac:chgData name="DANIEL ARMANDO SALAZAR ALEMAN" userId="0131d2eb-9267-4f69-9fc7-6ece20f012b4" providerId="ADAL" clId="{27374ACF-C16F-472B-AE47-DBA88E34EE1F}" dt="2022-03-07T04:58:10.226" v="4567"/>
          <ac:spMkLst>
            <pc:docMk/>
            <pc:sldMk cId="2951422180" sldId="257"/>
            <ac:spMk id="6" creationId="{FD477BE5-E8F3-4636-B432-64B19132DA36}"/>
          </ac:spMkLst>
        </pc:spChg>
        <pc:spChg chg="add del mod">
          <ac:chgData name="DANIEL ARMANDO SALAZAR ALEMAN" userId="0131d2eb-9267-4f69-9fc7-6ece20f012b4" providerId="ADAL" clId="{27374ACF-C16F-472B-AE47-DBA88E34EE1F}" dt="2022-03-07T04:58:10.226" v="4565" actId="478"/>
          <ac:spMkLst>
            <pc:docMk/>
            <pc:sldMk cId="2951422180" sldId="257"/>
            <ac:spMk id="7" creationId="{FAB5540C-5F49-46F4-88AA-6F4A78D476EC}"/>
          </ac:spMkLst>
        </pc:spChg>
        <pc:spChg chg="add mod">
          <ac:chgData name="DANIEL ARMANDO SALAZAR ALEMAN" userId="0131d2eb-9267-4f69-9fc7-6ece20f012b4" providerId="ADAL" clId="{27374ACF-C16F-472B-AE47-DBA88E34EE1F}" dt="2022-03-07T04:59:14.114" v="4598" actId="403"/>
          <ac:spMkLst>
            <pc:docMk/>
            <pc:sldMk cId="2951422180" sldId="257"/>
            <ac:spMk id="8" creationId="{4BA02DF6-5CDF-4B08-980E-027D67120029}"/>
          </ac:spMkLst>
        </pc:spChg>
      </pc:sldChg>
      <pc:sldChg chg="addSp delSp modSp mod ord setBg modClrScheme chgLayout">
        <pc:chgData name="DANIEL ARMANDO SALAZAR ALEMAN" userId="0131d2eb-9267-4f69-9fc7-6ece20f012b4" providerId="ADAL" clId="{27374ACF-C16F-472B-AE47-DBA88E34EE1F}" dt="2022-03-07T05:45:34.248" v="4993" actId="20577"/>
        <pc:sldMkLst>
          <pc:docMk/>
          <pc:sldMk cId="115686051" sldId="258"/>
        </pc:sldMkLst>
        <pc:spChg chg="del mod">
          <ac:chgData name="DANIEL ARMANDO SALAZAR ALEMAN" userId="0131d2eb-9267-4f69-9fc7-6ece20f012b4" providerId="ADAL" clId="{27374ACF-C16F-472B-AE47-DBA88E34EE1F}" dt="2022-03-07T04:28:53.397" v="4438" actId="478"/>
          <ac:spMkLst>
            <pc:docMk/>
            <pc:sldMk cId="115686051" sldId="258"/>
            <ac:spMk id="2" creationId="{F9C3D95C-44D0-4511-A358-171C6B6927A6}"/>
          </ac:spMkLst>
        </pc:spChg>
        <pc:spChg chg="mod ord">
          <ac:chgData name="DANIEL ARMANDO SALAZAR ALEMAN" userId="0131d2eb-9267-4f69-9fc7-6ece20f012b4" providerId="ADAL" clId="{27374ACF-C16F-472B-AE47-DBA88E34EE1F}" dt="2022-03-07T05:45:34.248" v="4993" actId="20577"/>
          <ac:spMkLst>
            <pc:docMk/>
            <pc:sldMk cId="115686051" sldId="258"/>
            <ac:spMk id="3" creationId="{C440D642-4997-4814-8CF1-D179CBBAEC41}"/>
          </ac:spMkLst>
        </pc:spChg>
        <pc:spChg chg="mod ord">
          <ac:chgData name="DANIEL ARMANDO SALAZAR ALEMAN" userId="0131d2eb-9267-4f69-9fc7-6ece20f012b4" providerId="ADAL" clId="{27374ACF-C16F-472B-AE47-DBA88E34EE1F}" dt="2022-03-07T05:00:31.096" v="4630" actId="403"/>
          <ac:spMkLst>
            <pc:docMk/>
            <pc:sldMk cId="115686051" sldId="258"/>
            <ac:spMk id="4" creationId="{F823BDFC-89F8-430F-8F41-D7927895C27E}"/>
          </ac:spMkLst>
        </pc:spChg>
        <pc:spChg chg="add del mod">
          <ac:chgData name="DANIEL ARMANDO SALAZAR ALEMAN" userId="0131d2eb-9267-4f69-9fc7-6ece20f012b4" providerId="ADAL" clId="{27374ACF-C16F-472B-AE47-DBA88E34EE1F}" dt="2022-03-04T16:08:38.678" v="740"/>
          <ac:spMkLst>
            <pc:docMk/>
            <pc:sldMk cId="115686051" sldId="258"/>
            <ac:spMk id="5" creationId="{A6B1F4D5-ABD6-4D55-96BB-14102118CCA2}"/>
          </ac:spMkLst>
        </pc:spChg>
        <pc:spChg chg="add del mod">
          <ac:chgData name="DANIEL ARMANDO SALAZAR ALEMAN" userId="0131d2eb-9267-4f69-9fc7-6ece20f012b4" providerId="ADAL" clId="{27374ACF-C16F-472B-AE47-DBA88E34EE1F}" dt="2022-03-07T04:28:54.864" v="4439" actId="478"/>
          <ac:spMkLst>
            <pc:docMk/>
            <pc:sldMk cId="115686051" sldId="258"/>
            <ac:spMk id="6" creationId="{142889ED-D3B6-4D9B-A305-DF85F4AD3F6F}"/>
          </ac:spMkLst>
        </pc:spChg>
        <pc:spChg chg="add del mod">
          <ac:chgData name="DANIEL ARMANDO SALAZAR ALEMAN" userId="0131d2eb-9267-4f69-9fc7-6ece20f012b4" providerId="ADAL" clId="{27374ACF-C16F-472B-AE47-DBA88E34EE1F}" dt="2022-03-04T16:08:38.678" v="740"/>
          <ac:spMkLst>
            <pc:docMk/>
            <pc:sldMk cId="115686051" sldId="258"/>
            <ac:spMk id="6" creationId="{7550A36E-67E5-485F-8333-F1600CC337BD}"/>
          </ac:spMkLst>
        </pc:spChg>
        <pc:spChg chg="add del mod">
          <ac:chgData name="DANIEL ARMANDO SALAZAR ALEMAN" userId="0131d2eb-9267-4f69-9fc7-6ece20f012b4" providerId="ADAL" clId="{27374ACF-C16F-472B-AE47-DBA88E34EE1F}" dt="2022-03-04T16:08:38.678" v="740"/>
          <ac:spMkLst>
            <pc:docMk/>
            <pc:sldMk cId="115686051" sldId="258"/>
            <ac:spMk id="7" creationId="{0DA146BD-3EF0-4D96-89F6-BAB3FABF2A17}"/>
          </ac:spMkLst>
        </pc:spChg>
        <pc:spChg chg="add del mod ord">
          <ac:chgData name="DANIEL ARMANDO SALAZAR ALEMAN" userId="0131d2eb-9267-4f69-9fc7-6ece20f012b4" providerId="ADAL" clId="{27374ACF-C16F-472B-AE47-DBA88E34EE1F}" dt="2022-03-07T04:29:13.811" v="4442" actId="700"/>
          <ac:spMkLst>
            <pc:docMk/>
            <pc:sldMk cId="115686051" sldId="258"/>
            <ac:spMk id="7" creationId="{998A73E1-D911-4B1D-B5BD-F21296F777C1}"/>
          </ac:spMkLst>
        </pc:spChg>
        <pc:spChg chg="del">
          <ac:chgData name="DANIEL ARMANDO SALAZAR ALEMAN" userId="0131d2eb-9267-4f69-9fc7-6ece20f012b4" providerId="ADAL" clId="{27374ACF-C16F-472B-AE47-DBA88E34EE1F}" dt="2022-03-07T04:57:37.654" v="4562"/>
          <ac:spMkLst>
            <pc:docMk/>
            <pc:sldMk cId="115686051" sldId="258"/>
            <ac:spMk id="8" creationId="{63C91EF5-A9C5-4A6F-95C0-9E64E5822C00}"/>
          </ac:spMkLst>
        </pc:spChg>
        <pc:spChg chg="add del">
          <ac:chgData name="DANIEL ARMANDO SALAZAR ALEMAN" userId="0131d2eb-9267-4f69-9fc7-6ece20f012b4" providerId="ADAL" clId="{27374ACF-C16F-472B-AE47-DBA88E34EE1F}" dt="2022-03-04T16:08:12.831" v="736" actId="26606"/>
          <ac:spMkLst>
            <pc:docMk/>
            <pc:sldMk cId="115686051" sldId="258"/>
            <ac:spMk id="9" creationId="{100EDD19-6802-4EC3-95CE-CFFAB042CFD6}"/>
          </ac:spMkLst>
        </pc:spChg>
        <pc:spChg chg="add mod">
          <ac:chgData name="DANIEL ARMANDO SALAZAR ALEMAN" userId="0131d2eb-9267-4f69-9fc7-6ece20f012b4" providerId="ADAL" clId="{27374ACF-C16F-472B-AE47-DBA88E34EE1F}" dt="2022-03-07T05:00:11.126" v="4626" actId="20577"/>
          <ac:spMkLst>
            <pc:docMk/>
            <pc:sldMk cId="115686051" sldId="258"/>
            <ac:spMk id="9" creationId="{9CCE4FA9-E131-437E-A0CF-BCFAAC0B7E69}"/>
          </ac:spMkLst>
        </pc:spChg>
        <pc:spChg chg="add del">
          <ac:chgData name="DANIEL ARMANDO SALAZAR ALEMAN" userId="0131d2eb-9267-4f69-9fc7-6ece20f012b4" providerId="ADAL" clId="{27374ACF-C16F-472B-AE47-DBA88E34EE1F}" dt="2022-03-04T16:08:12.831" v="736" actId="26606"/>
          <ac:spMkLst>
            <pc:docMk/>
            <pc:sldMk cId="115686051" sldId="258"/>
            <ac:spMk id="11" creationId="{DB17E863-922E-4C26-BD64-E8FD41D28661}"/>
          </ac:spMkLst>
        </pc:spChg>
        <pc:spChg chg="add del">
          <ac:chgData name="DANIEL ARMANDO SALAZAR ALEMAN" userId="0131d2eb-9267-4f69-9fc7-6ece20f012b4" providerId="ADAL" clId="{27374ACF-C16F-472B-AE47-DBA88E34EE1F}" dt="2022-03-04T16:08:19.218" v="738" actId="26606"/>
          <ac:spMkLst>
            <pc:docMk/>
            <pc:sldMk cId="115686051" sldId="258"/>
            <ac:spMk id="13" creationId="{967D8EB6-EAE1-4F9C-B398-83321E287204}"/>
          </ac:spMkLst>
        </pc:spChg>
        <pc:spChg chg="add del">
          <ac:chgData name="DANIEL ARMANDO SALAZAR ALEMAN" userId="0131d2eb-9267-4f69-9fc7-6ece20f012b4" providerId="ADAL" clId="{27374ACF-C16F-472B-AE47-DBA88E34EE1F}" dt="2022-03-04T16:08:19.218" v="738" actId="26606"/>
          <ac:spMkLst>
            <pc:docMk/>
            <pc:sldMk cId="115686051" sldId="258"/>
            <ac:spMk id="14" creationId="{59A309A7-1751-4ABE-A3C1-EEC40366AD89}"/>
          </ac:spMkLst>
        </pc:spChg>
        <pc:picChg chg="add del">
          <ac:chgData name="DANIEL ARMANDO SALAZAR ALEMAN" userId="0131d2eb-9267-4f69-9fc7-6ece20f012b4" providerId="ADAL" clId="{27374ACF-C16F-472B-AE47-DBA88E34EE1F}" dt="2022-03-04T16:08:19.218" v="738" actId="26606"/>
          <ac:picMkLst>
            <pc:docMk/>
            <pc:sldMk cId="115686051" sldId="258"/>
            <ac:picMk id="8" creationId="{F83153BC-B5E1-4C9A-A6C6-A183C3EB6ECD}"/>
          </ac:picMkLst>
        </pc:picChg>
      </pc:sldChg>
      <pc:sldChg chg="addSp delSp modSp mod ord">
        <pc:chgData name="DANIEL ARMANDO SALAZAR ALEMAN" userId="0131d2eb-9267-4f69-9fc7-6ece20f012b4" providerId="ADAL" clId="{27374ACF-C16F-472B-AE47-DBA88E34EE1F}" dt="2022-03-09T17:25:59.695" v="12784" actId="115"/>
        <pc:sldMkLst>
          <pc:docMk/>
          <pc:sldMk cId="935399454" sldId="259"/>
        </pc:sldMkLst>
        <pc:spChg chg="add del mod">
          <ac:chgData name="DANIEL ARMANDO SALAZAR ALEMAN" userId="0131d2eb-9267-4f69-9fc7-6ece20f012b4" providerId="ADAL" clId="{27374ACF-C16F-472B-AE47-DBA88E34EE1F}" dt="2022-03-09T04:59:50.948" v="9377" actId="478"/>
          <ac:spMkLst>
            <pc:docMk/>
            <pc:sldMk cId="935399454" sldId="259"/>
            <ac:spMk id="2" creationId="{4ED4418A-626C-496C-90A6-D995DEFFC938}"/>
          </ac:spMkLst>
        </pc:spChg>
        <pc:spChg chg="add del">
          <ac:chgData name="DANIEL ARMANDO SALAZAR ALEMAN" userId="0131d2eb-9267-4f69-9fc7-6ece20f012b4" providerId="ADAL" clId="{27374ACF-C16F-472B-AE47-DBA88E34EE1F}" dt="2022-03-04T12:10:45.473" v="700" actId="478"/>
          <ac:spMkLst>
            <pc:docMk/>
            <pc:sldMk cId="935399454" sldId="259"/>
            <ac:spMk id="2" creationId="{C52884E2-81DC-4BB0-AB0D-C9F7EFDFB422}"/>
          </ac:spMkLst>
        </pc:spChg>
        <pc:spChg chg="add mod">
          <ac:chgData name="DANIEL ARMANDO SALAZAR ALEMAN" userId="0131d2eb-9267-4f69-9fc7-6ece20f012b4" providerId="ADAL" clId="{27374ACF-C16F-472B-AE47-DBA88E34EE1F}" dt="2022-03-09T04:58:55.269" v="9371" actId="2085"/>
          <ac:spMkLst>
            <pc:docMk/>
            <pc:sldMk cId="935399454" sldId="259"/>
            <ac:spMk id="3" creationId="{33E0AC95-E67A-4B7E-BBCE-FCB0D945FA5D}"/>
          </ac:spMkLst>
        </pc:spChg>
        <pc:spChg chg="del">
          <ac:chgData name="DANIEL ARMANDO SALAZAR ALEMAN" userId="0131d2eb-9267-4f69-9fc7-6ece20f012b4" providerId="ADAL" clId="{27374ACF-C16F-472B-AE47-DBA88E34EE1F}" dt="2022-03-07T04:57:37.654" v="4562"/>
          <ac:spMkLst>
            <pc:docMk/>
            <pc:sldMk cId="935399454" sldId="259"/>
            <ac:spMk id="3" creationId="{3C54276D-DF65-4393-A90C-77156C19FE03}"/>
          </ac:spMkLst>
        </pc:spChg>
        <pc:spChg chg="del mod">
          <ac:chgData name="DANIEL ARMANDO SALAZAR ALEMAN" userId="0131d2eb-9267-4f69-9fc7-6ece20f012b4" providerId="ADAL" clId="{27374ACF-C16F-472B-AE47-DBA88E34EE1F}" dt="2022-03-04T12:08:57.327" v="644" actId="478"/>
          <ac:spMkLst>
            <pc:docMk/>
            <pc:sldMk cId="935399454" sldId="259"/>
            <ac:spMk id="3" creationId="{EC35ABAC-A759-49F0-82F8-FD5837A8788F}"/>
          </ac:spMkLst>
        </pc:spChg>
        <pc:spChg chg="mod">
          <ac:chgData name="DANIEL ARMANDO SALAZAR ALEMAN" userId="0131d2eb-9267-4f69-9fc7-6ece20f012b4" providerId="ADAL" clId="{27374ACF-C16F-472B-AE47-DBA88E34EE1F}" dt="2022-03-07T05:11:13.829" v="4914" actId="403"/>
          <ac:spMkLst>
            <pc:docMk/>
            <pc:sldMk cId="935399454" sldId="259"/>
            <ac:spMk id="4" creationId="{0AFDC7D4-10CF-415A-B0E7-1AEC01F78300}"/>
          </ac:spMkLst>
        </pc:spChg>
        <pc:spChg chg="add mod">
          <ac:chgData name="DANIEL ARMANDO SALAZAR ALEMAN" userId="0131d2eb-9267-4f69-9fc7-6ece20f012b4" providerId="ADAL" clId="{27374ACF-C16F-472B-AE47-DBA88E34EE1F}" dt="2022-03-09T05:02:44.439" v="9450" actId="20577"/>
          <ac:spMkLst>
            <pc:docMk/>
            <pc:sldMk cId="935399454" sldId="259"/>
            <ac:spMk id="6" creationId="{D2AA7CE6-2D46-4316-8A3A-E0EF9C70F4E1}"/>
          </ac:spMkLst>
        </pc:spChg>
        <pc:spChg chg="add del mod">
          <ac:chgData name="DANIEL ARMANDO SALAZAR ALEMAN" userId="0131d2eb-9267-4f69-9fc7-6ece20f012b4" providerId="ADAL" clId="{27374ACF-C16F-472B-AE47-DBA88E34EE1F}" dt="2022-03-04T12:08:58.942" v="645" actId="478"/>
          <ac:spMkLst>
            <pc:docMk/>
            <pc:sldMk cId="935399454" sldId="259"/>
            <ac:spMk id="6" creationId="{DCC73EE4-DCB2-4D0D-BF09-F3A7C594DCC4}"/>
          </ac:spMkLst>
        </pc:spChg>
        <pc:spChg chg="add mod">
          <ac:chgData name="DANIEL ARMANDO SALAZAR ALEMAN" userId="0131d2eb-9267-4f69-9fc7-6ece20f012b4" providerId="ADAL" clId="{27374ACF-C16F-472B-AE47-DBA88E34EE1F}" dt="2022-03-09T04:59:06.112" v="9376" actId="14100"/>
          <ac:spMkLst>
            <pc:docMk/>
            <pc:sldMk cId="935399454" sldId="259"/>
            <ac:spMk id="7" creationId="{25938D95-5F60-4308-B622-B4DD96F53D49}"/>
          </ac:spMkLst>
        </pc:spChg>
        <pc:spChg chg="add mod">
          <ac:chgData name="DANIEL ARMANDO SALAZAR ALEMAN" userId="0131d2eb-9267-4f69-9fc7-6ece20f012b4" providerId="ADAL" clId="{27374ACF-C16F-472B-AE47-DBA88E34EE1F}" dt="2022-03-09T17:25:59.695" v="12784" actId="115"/>
          <ac:spMkLst>
            <pc:docMk/>
            <pc:sldMk cId="935399454" sldId="259"/>
            <ac:spMk id="9" creationId="{B123012C-18F9-459D-A9B5-9A87DC7AEA39}"/>
          </ac:spMkLst>
        </pc:spChg>
        <pc:spChg chg="add del mod">
          <ac:chgData name="DANIEL ARMANDO SALAZAR ALEMAN" userId="0131d2eb-9267-4f69-9fc7-6ece20f012b4" providerId="ADAL" clId="{27374ACF-C16F-472B-AE47-DBA88E34EE1F}" dt="2022-03-04T12:10:45.833" v="701" actId="478"/>
          <ac:spMkLst>
            <pc:docMk/>
            <pc:sldMk cId="935399454" sldId="259"/>
            <ac:spMk id="10" creationId="{9069B405-F18B-48B3-8049-E05413C8830B}"/>
          </ac:spMkLst>
        </pc:spChg>
        <pc:picChg chg="add mod modCrop">
          <ac:chgData name="DANIEL ARMANDO SALAZAR ALEMAN" userId="0131d2eb-9267-4f69-9fc7-6ece20f012b4" providerId="ADAL" clId="{27374ACF-C16F-472B-AE47-DBA88E34EE1F}" dt="2022-03-07T17:41:52.556" v="6715" actId="1035"/>
          <ac:picMkLst>
            <pc:docMk/>
            <pc:sldMk cId="935399454" sldId="259"/>
            <ac:picMk id="8" creationId="{0FDECB17-8FDB-4587-8454-786ED1CF1419}"/>
          </ac:picMkLst>
        </pc:picChg>
      </pc:sldChg>
      <pc:sldChg chg="del">
        <pc:chgData name="DANIEL ARMANDO SALAZAR ALEMAN" userId="0131d2eb-9267-4f69-9fc7-6ece20f012b4" providerId="ADAL" clId="{27374ACF-C16F-472B-AE47-DBA88E34EE1F}" dt="2022-03-04T18:02:37.751" v="3250" actId="47"/>
        <pc:sldMkLst>
          <pc:docMk/>
          <pc:sldMk cId="1659733336" sldId="260"/>
        </pc:sldMkLst>
      </pc:sldChg>
      <pc:sldChg chg="delSp del">
        <pc:chgData name="DANIEL ARMANDO SALAZAR ALEMAN" userId="0131d2eb-9267-4f69-9fc7-6ece20f012b4" providerId="ADAL" clId="{27374ACF-C16F-472B-AE47-DBA88E34EE1F}" dt="2022-03-09T08:26:42.006" v="12708" actId="47"/>
        <pc:sldMkLst>
          <pc:docMk/>
          <pc:sldMk cId="2043874886" sldId="261"/>
        </pc:sldMkLst>
        <pc:spChg chg="del">
          <ac:chgData name="DANIEL ARMANDO SALAZAR ALEMAN" userId="0131d2eb-9267-4f69-9fc7-6ece20f012b4" providerId="ADAL" clId="{27374ACF-C16F-472B-AE47-DBA88E34EE1F}" dt="2022-03-07T04:57:37.654" v="4562"/>
          <ac:spMkLst>
            <pc:docMk/>
            <pc:sldMk cId="2043874886" sldId="261"/>
            <ac:spMk id="5" creationId="{6E18B5F6-678E-4CD5-B0F6-DBA27AD7A439}"/>
          </ac:spMkLst>
        </pc:spChg>
      </pc:sldChg>
      <pc:sldChg chg="addSp delSp modSp mod">
        <pc:chgData name="DANIEL ARMANDO SALAZAR ALEMAN" userId="0131d2eb-9267-4f69-9fc7-6ece20f012b4" providerId="ADAL" clId="{27374ACF-C16F-472B-AE47-DBA88E34EE1F}" dt="2022-03-09T17:56:51.977" v="12972" actId="1035"/>
        <pc:sldMkLst>
          <pc:docMk/>
          <pc:sldMk cId="1425443760" sldId="262"/>
        </pc:sldMkLst>
        <pc:spChg chg="mod">
          <ac:chgData name="DANIEL ARMANDO SALAZAR ALEMAN" userId="0131d2eb-9267-4f69-9fc7-6ece20f012b4" providerId="ADAL" clId="{27374ACF-C16F-472B-AE47-DBA88E34EE1F}" dt="2022-03-09T08:24:41.765" v="12596"/>
          <ac:spMkLst>
            <pc:docMk/>
            <pc:sldMk cId="1425443760" sldId="262"/>
            <ac:spMk id="3" creationId="{F40EE234-80E6-482E-8A99-31402E2A1A0D}"/>
          </ac:spMkLst>
        </pc:spChg>
        <pc:spChg chg="mod">
          <ac:chgData name="DANIEL ARMANDO SALAZAR ALEMAN" userId="0131d2eb-9267-4f69-9fc7-6ece20f012b4" providerId="ADAL" clId="{27374ACF-C16F-472B-AE47-DBA88E34EE1F}" dt="2022-03-07T05:30:09.482" v="4963" actId="403"/>
          <ac:spMkLst>
            <pc:docMk/>
            <pc:sldMk cId="1425443760" sldId="262"/>
            <ac:spMk id="4" creationId="{25A579A4-A35E-4686-AA70-E0F96E53DE2F}"/>
          </ac:spMkLst>
        </pc:spChg>
        <pc:spChg chg="add mod">
          <ac:chgData name="DANIEL ARMANDO SALAZAR ALEMAN" userId="0131d2eb-9267-4f69-9fc7-6ece20f012b4" providerId="ADAL" clId="{27374ACF-C16F-472B-AE47-DBA88E34EE1F}" dt="2022-03-09T17:56:51.977" v="12972" actId="1035"/>
          <ac:spMkLst>
            <pc:docMk/>
            <pc:sldMk cId="1425443760" sldId="262"/>
            <ac:spMk id="5" creationId="{CB54D722-D623-49E4-BEA8-BAEEF63A9428}"/>
          </ac:spMkLst>
        </pc:spChg>
        <pc:spChg chg="del">
          <ac:chgData name="DANIEL ARMANDO SALAZAR ALEMAN" userId="0131d2eb-9267-4f69-9fc7-6ece20f012b4" providerId="ADAL" clId="{27374ACF-C16F-472B-AE47-DBA88E34EE1F}" dt="2022-03-07T04:57:37.654" v="4562"/>
          <ac:spMkLst>
            <pc:docMk/>
            <pc:sldMk cId="1425443760" sldId="262"/>
            <ac:spMk id="6" creationId="{E82206F5-6E73-41AD-B888-144E054CF4BB}"/>
          </ac:spMkLst>
        </pc:spChg>
      </pc:sldChg>
      <pc:sldChg chg="modSp del mod">
        <pc:chgData name="DANIEL ARMANDO SALAZAR ALEMAN" userId="0131d2eb-9267-4f69-9fc7-6ece20f012b4" providerId="ADAL" clId="{27374ACF-C16F-472B-AE47-DBA88E34EE1F}" dt="2022-03-04T16:18:42.462" v="776" actId="47"/>
        <pc:sldMkLst>
          <pc:docMk/>
          <pc:sldMk cId="3738419764" sldId="263"/>
        </pc:sldMkLst>
        <pc:spChg chg="mod">
          <ac:chgData name="DANIEL ARMANDO SALAZAR ALEMAN" userId="0131d2eb-9267-4f69-9fc7-6ece20f012b4" providerId="ADAL" clId="{27374ACF-C16F-472B-AE47-DBA88E34EE1F}" dt="2022-03-04T16:18:12.496" v="761" actId="21"/>
          <ac:spMkLst>
            <pc:docMk/>
            <pc:sldMk cId="3738419764" sldId="263"/>
            <ac:spMk id="3" creationId="{EB85F178-C1AE-43ED-8539-4162A80C02B7}"/>
          </ac:spMkLst>
        </pc:spChg>
      </pc:sldChg>
      <pc:sldChg chg="modSp del mod">
        <pc:chgData name="DANIEL ARMANDO SALAZAR ALEMAN" userId="0131d2eb-9267-4f69-9fc7-6ece20f012b4" providerId="ADAL" clId="{27374ACF-C16F-472B-AE47-DBA88E34EE1F}" dt="2022-03-04T16:18:44.256" v="777" actId="47"/>
        <pc:sldMkLst>
          <pc:docMk/>
          <pc:sldMk cId="2255912328" sldId="264"/>
        </pc:sldMkLst>
        <pc:spChg chg="mod">
          <ac:chgData name="DANIEL ARMANDO SALAZAR ALEMAN" userId="0131d2eb-9267-4f69-9fc7-6ece20f012b4" providerId="ADAL" clId="{27374ACF-C16F-472B-AE47-DBA88E34EE1F}" dt="2022-03-04T16:18:22.232" v="763" actId="21"/>
          <ac:spMkLst>
            <pc:docMk/>
            <pc:sldMk cId="2255912328" sldId="264"/>
            <ac:spMk id="3" creationId="{EB85F178-C1AE-43ED-8539-4162A80C02B7}"/>
          </ac:spMkLst>
        </pc:spChg>
      </pc:sldChg>
      <pc:sldChg chg="modSp del mod">
        <pc:chgData name="DANIEL ARMANDO SALAZAR ALEMAN" userId="0131d2eb-9267-4f69-9fc7-6ece20f012b4" providerId="ADAL" clId="{27374ACF-C16F-472B-AE47-DBA88E34EE1F}" dt="2022-03-04T16:18:44.919" v="778" actId="47"/>
        <pc:sldMkLst>
          <pc:docMk/>
          <pc:sldMk cId="1553626445" sldId="265"/>
        </pc:sldMkLst>
        <pc:spChg chg="mod">
          <ac:chgData name="DANIEL ARMANDO SALAZAR ALEMAN" userId="0131d2eb-9267-4f69-9fc7-6ece20f012b4" providerId="ADAL" clId="{27374ACF-C16F-472B-AE47-DBA88E34EE1F}" dt="2022-03-04T16:18:29.836" v="766" actId="21"/>
          <ac:spMkLst>
            <pc:docMk/>
            <pc:sldMk cId="1553626445" sldId="265"/>
            <ac:spMk id="3" creationId="{EB85F178-C1AE-43ED-8539-4162A80C02B7}"/>
          </ac:spMkLst>
        </pc:spChg>
      </pc:sldChg>
      <pc:sldChg chg="modSp del mod">
        <pc:chgData name="DANIEL ARMANDO SALAZAR ALEMAN" userId="0131d2eb-9267-4f69-9fc7-6ece20f012b4" providerId="ADAL" clId="{27374ACF-C16F-472B-AE47-DBA88E34EE1F}" dt="2022-03-04T17:06:48.360" v="2016" actId="47"/>
        <pc:sldMkLst>
          <pc:docMk/>
          <pc:sldMk cId="410940154" sldId="266"/>
        </pc:sldMkLst>
        <pc:spChg chg="mod">
          <ac:chgData name="DANIEL ARMANDO SALAZAR ALEMAN" userId="0131d2eb-9267-4f69-9fc7-6ece20f012b4" providerId="ADAL" clId="{27374ACF-C16F-472B-AE47-DBA88E34EE1F}" dt="2022-03-04T16:51:18.376" v="1635" actId="20577"/>
          <ac:spMkLst>
            <pc:docMk/>
            <pc:sldMk cId="410940154" sldId="266"/>
            <ac:spMk id="2" creationId="{5F9FE6E3-87D2-4709-833C-BDAA3443E854}"/>
          </ac:spMkLst>
        </pc:spChg>
        <pc:spChg chg="mod">
          <ac:chgData name="DANIEL ARMANDO SALAZAR ALEMAN" userId="0131d2eb-9267-4f69-9fc7-6ece20f012b4" providerId="ADAL" clId="{27374ACF-C16F-472B-AE47-DBA88E34EE1F}" dt="2022-03-04T17:02:22.418" v="2002" actId="20577"/>
          <ac:spMkLst>
            <pc:docMk/>
            <pc:sldMk cId="410940154" sldId="266"/>
            <ac:spMk id="3" creationId="{EB85F178-C1AE-43ED-8539-4162A80C02B7}"/>
          </ac:spMkLst>
        </pc:spChg>
      </pc:sldChg>
      <pc:sldChg chg="addSp delSp modSp new del mod modAnim modNotesTx">
        <pc:chgData name="DANIEL ARMANDO SALAZAR ALEMAN" userId="0131d2eb-9267-4f69-9fc7-6ece20f012b4" providerId="ADAL" clId="{27374ACF-C16F-472B-AE47-DBA88E34EE1F}" dt="2022-03-07T05:11:10.081" v="4910" actId="47"/>
        <pc:sldMkLst>
          <pc:docMk/>
          <pc:sldMk cId="2095914741" sldId="267"/>
        </pc:sldMkLst>
        <pc:spChg chg="del">
          <ac:chgData name="DANIEL ARMANDO SALAZAR ALEMAN" userId="0131d2eb-9267-4f69-9fc7-6ece20f012b4" providerId="ADAL" clId="{27374ACF-C16F-472B-AE47-DBA88E34EE1F}" dt="2022-03-07T04:57:37.654" v="4562"/>
          <ac:spMkLst>
            <pc:docMk/>
            <pc:sldMk cId="2095914741" sldId="267"/>
            <ac:spMk id="2" creationId="{2B26BCC5-5895-4E04-B882-4ACE6869D726}"/>
          </ac:spMkLst>
        </pc:spChg>
        <pc:spChg chg="del">
          <ac:chgData name="DANIEL ARMANDO SALAZAR ALEMAN" userId="0131d2eb-9267-4f69-9fc7-6ece20f012b4" providerId="ADAL" clId="{27374ACF-C16F-472B-AE47-DBA88E34EE1F}" dt="2022-03-04T17:08:32.024" v="2017" actId="478"/>
          <ac:spMkLst>
            <pc:docMk/>
            <pc:sldMk cId="2095914741" sldId="267"/>
            <ac:spMk id="2" creationId="{FDC5C378-C484-4B85-A4F3-949396344753}"/>
          </ac:spMkLst>
        </pc:spChg>
        <pc:spChg chg="del">
          <ac:chgData name="DANIEL ARMANDO SALAZAR ALEMAN" userId="0131d2eb-9267-4f69-9fc7-6ece20f012b4" providerId="ADAL" clId="{27374ACF-C16F-472B-AE47-DBA88E34EE1F}" dt="2022-03-04T17:08:32.912" v="2018" actId="478"/>
          <ac:spMkLst>
            <pc:docMk/>
            <pc:sldMk cId="2095914741" sldId="267"/>
            <ac:spMk id="3" creationId="{4E766CE6-6679-4D05-BBC4-7B1E4044E74E}"/>
          </ac:spMkLst>
        </pc:spChg>
        <pc:spChg chg="mod">
          <ac:chgData name="DANIEL ARMANDO SALAZAR ALEMAN" userId="0131d2eb-9267-4f69-9fc7-6ece20f012b4" providerId="ADAL" clId="{27374ACF-C16F-472B-AE47-DBA88E34EE1F}" dt="2022-03-07T05:04:37.953" v="4689" actId="403"/>
          <ac:spMkLst>
            <pc:docMk/>
            <pc:sldMk cId="2095914741" sldId="267"/>
            <ac:spMk id="4" creationId="{71C3B9FB-2193-4A39-93C0-66CDCF769AC8}"/>
          </ac:spMkLst>
        </pc:spChg>
        <pc:spChg chg="add mod">
          <ac:chgData name="DANIEL ARMANDO SALAZAR ALEMAN" userId="0131d2eb-9267-4f69-9fc7-6ece20f012b4" providerId="ADAL" clId="{27374ACF-C16F-472B-AE47-DBA88E34EE1F}" dt="2022-03-07T05:09:19.495" v="4813" actId="20577"/>
          <ac:spMkLst>
            <pc:docMk/>
            <pc:sldMk cId="2095914741" sldId="267"/>
            <ac:spMk id="8" creationId="{F0C67ED5-E992-40D6-B845-38BAFFF2ADF8}"/>
          </ac:spMkLst>
        </pc:spChg>
        <pc:grpChg chg="mod">
          <ac:chgData name="DANIEL ARMANDO SALAZAR ALEMAN" userId="0131d2eb-9267-4f69-9fc7-6ece20f012b4" providerId="ADAL" clId="{27374ACF-C16F-472B-AE47-DBA88E34EE1F}" dt="2022-03-04T17:10:13.908" v="2038"/>
          <ac:grpSpMkLst>
            <pc:docMk/>
            <pc:sldMk cId="2095914741" sldId="267"/>
            <ac:grpSpMk id="15" creationId="{E2BB7D4B-E065-4613-BD2D-830EBB660433}"/>
          </ac:grpSpMkLst>
        </pc:grpChg>
        <pc:grpChg chg="mod">
          <ac:chgData name="DANIEL ARMANDO SALAZAR ALEMAN" userId="0131d2eb-9267-4f69-9fc7-6ece20f012b4" providerId="ADAL" clId="{27374ACF-C16F-472B-AE47-DBA88E34EE1F}" dt="2022-03-04T17:10:27.044" v="2044"/>
          <ac:grpSpMkLst>
            <pc:docMk/>
            <pc:sldMk cId="2095914741" sldId="267"/>
            <ac:grpSpMk id="18" creationId="{18ECFA31-E8E7-4A97-8040-E489F1670F01}"/>
          </ac:grpSpMkLst>
        </pc:grpChg>
        <pc:grpChg chg="mod">
          <ac:chgData name="DANIEL ARMANDO SALAZAR ALEMAN" userId="0131d2eb-9267-4f69-9fc7-6ece20f012b4" providerId="ADAL" clId="{27374ACF-C16F-472B-AE47-DBA88E34EE1F}" dt="2022-03-04T17:10:34.842" v="2050"/>
          <ac:grpSpMkLst>
            <pc:docMk/>
            <pc:sldMk cId="2095914741" sldId="267"/>
            <ac:grpSpMk id="21" creationId="{01D17888-D915-45E0-A9EA-280A2C33886F}"/>
          </ac:grpSpMkLst>
        </pc:grpChg>
        <pc:grpChg chg="add del mod">
          <ac:chgData name="DANIEL ARMANDO SALAZAR ALEMAN" userId="0131d2eb-9267-4f69-9fc7-6ece20f012b4" providerId="ADAL" clId="{27374ACF-C16F-472B-AE47-DBA88E34EE1F}" dt="2022-03-04T17:10:49.810" v="2066"/>
          <ac:grpSpMkLst>
            <pc:docMk/>
            <pc:sldMk cId="2095914741" sldId="267"/>
            <ac:grpSpMk id="24" creationId="{8AD4795C-0178-414E-ACFB-4B6B489165D2}"/>
          </ac:grpSpMkLst>
        </pc:grpChg>
        <pc:grpChg chg="mod">
          <ac:chgData name="DANIEL ARMANDO SALAZAR ALEMAN" userId="0131d2eb-9267-4f69-9fc7-6ece20f012b4" providerId="ADAL" clId="{27374ACF-C16F-472B-AE47-DBA88E34EE1F}" dt="2022-03-04T17:10:48.420" v="2061"/>
          <ac:grpSpMkLst>
            <pc:docMk/>
            <pc:sldMk cId="2095914741" sldId="267"/>
            <ac:grpSpMk id="29" creationId="{8F2D58C0-09AC-4ECF-B77A-7B9D5F370D3C}"/>
          </ac:grpSpMkLst>
        </pc:grpChg>
        <pc:grpChg chg="add mod">
          <ac:chgData name="DANIEL ARMANDO SALAZAR ALEMAN" userId="0131d2eb-9267-4f69-9fc7-6ece20f012b4" providerId="ADAL" clId="{27374ACF-C16F-472B-AE47-DBA88E34EE1F}" dt="2022-03-04T17:11:30.523" v="2078" actId="164"/>
          <ac:grpSpMkLst>
            <pc:docMk/>
            <pc:sldMk cId="2095914741" sldId="267"/>
            <ac:grpSpMk id="36" creationId="{22B69F80-E1F8-4701-A3D9-F55DFDC38BED}"/>
          </ac:grpSpMkLst>
        </pc:grpChg>
        <pc:picChg chg="add mod">
          <ac:chgData name="DANIEL ARMANDO SALAZAR ALEMAN" userId="0131d2eb-9267-4f69-9fc7-6ece20f012b4" providerId="ADAL" clId="{27374ACF-C16F-472B-AE47-DBA88E34EE1F}" dt="2022-03-04T17:08:33.867" v="2019"/>
          <ac:picMkLst>
            <pc:docMk/>
            <pc:sldMk cId="2095914741" sldId="267"/>
            <ac:picMk id="5" creationId="{3324EE2C-65A6-41AC-BC52-E002CD0EBC32}"/>
          </ac:picMkLst>
        </pc:picChg>
        <pc:inkChg chg="add del">
          <ac:chgData name="DANIEL ARMANDO SALAZAR ALEMAN" userId="0131d2eb-9267-4f69-9fc7-6ece20f012b4" providerId="ADAL" clId="{27374ACF-C16F-472B-AE47-DBA88E34EE1F}" dt="2022-03-04T17:10:06.584" v="2033" actId="9405"/>
          <ac:inkMkLst>
            <pc:docMk/>
            <pc:sldMk cId="2095914741" sldId="267"/>
            <ac:inkMk id="9" creationId="{C0B4B320-DB8B-47C0-9D3D-ECCEE87E61EE}"/>
          </ac:inkMkLst>
        </pc:inkChg>
        <pc:inkChg chg="add del">
          <ac:chgData name="DANIEL ARMANDO SALAZAR ALEMAN" userId="0131d2eb-9267-4f69-9fc7-6ece20f012b4" providerId="ADAL" clId="{27374ACF-C16F-472B-AE47-DBA88E34EE1F}" dt="2022-03-04T17:10:03.031" v="2028" actId="9405"/>
          <ac:inkMkLst>
            <pc:docMk/>
            <pc:sldMk cId="2095914741" sldId="267"/>
            <ac:inkMk id="10" creationId="{C50C3805-CB0E-42CE-A0BB-4128CDAD3080}"/>
          </ac:inkMkLst>
        </pc:inkChg>
        <pc:inkChg chg="add del">
          <ac:chgData name="DANIEL ARMANDO SALAZAR ALEMAN" userId="0131d2eb-9267-4f69-9fc7-6ece20f012b4" providerId="ADAL" clId="{27374ACF-C16F-472B-AE47-DBA88E34EE1F}" dt="2022-03-04T17:10:06.238" v="2032" actId="9405"/>
          <ac:inkMkLst>
            <pc:docMk/>
            <pc:sldMk cId="2095914741" sldId="267"/>
            <ac:inkMk id="11" creationId="{2355E369-FC45-4771-9EC7-2415B25748A9}"/>
          </ac:inkMkLst>
        </pc:inkChg>
        <pc:inkChg chg="add del">
          <ac:chgData name="DANIEL ARMANDO SALAZAR ALEMAN" userId="0131d2eb-9267-4f69-9fc7-6ece20f012b4" providerId="ADAL" clId="{27374ACF-C16F-472B-AE47-DBA88E34EE1F}" dt="2022-03-04T17:10:05.862" v="2031" actId="9405"/>
          <ac:inkMkLst>
            <pc:docMk/>
            <pc:sldMk cId="2095914741" sldId="267"/>
            <ac:inkMk id="12" creationId="{B5BD4C87-7D46-4950-9D86-9A9D2849DA15}"/>
          </ac:inkMkLst>
        </pc:inkChg>
        <pc:inkChg chg="add del mod">
          <ac:chgData name="DANIEL ARMANDO SALAZAR ALEMAN" userId="0131d2eb-9267-4f69-9fc7-6ece20f012b4" providerId="ADAL" clId="{27374ACF-C16F-472B-AE47-DBA88E34EE1F}" dt="2022-03-04T17:10:15.912" v="2039" actId="9405"/>
          <ac:inkMkLst>
            <pc:docMk/>
            <pc:sldMk cId="2095914741" sldId="267"/>
            <ac:inkMk id="13" creationId="{38DA5029-997C-4377-884B-93B5734004E3}"/>
          </ac:inkMkLst>
        </pc:inkChg>
        <pc:inkChg chg="add del mod">
          <ac:chgData name="DANIEL ARMANDO SALAZAR ALEMAN" userId="0131d2eb-9267-4f69-9fc7-6ece20f012b4" providerId="ADAL" clId="{27374ACF-C16F-472B-AE47-DBA88E34EE1F}" dt="2022-03-04T17:10:13.908" v="2038"/>
          <ac:inkMkLst>
            <pc:docMk/>
            <pc:sldMk cId="2095914741" sldId="267"/>
            <ac:inkMk id="14" creationId="{9189411A-C513-4AA9-A651-DBC216A9771D}"/>
          </ac:inkMkLst>
        </pc:inkChg>
        <pc:inkChg chg="add del mod">
          <ac:chgData name="DANIEL ARMANDO SALAZAR ALEMAN" userId="0131d2eb-9267-4f69-9fc7-6ece20f012b4" providerId="ADAL" clId="{27374ACF-C16F-472B-AE47-DBA88E34EE1F}" dt="2022-03-04T17:10:27.941" v="2045" actId="9405"/>
          <ac:inkMkLst>
            <pc:docMk/>
            <pc:sldMk cId="2095914741" sldId="267"/>
            <ac:inkMk id="16" creationId="{97BCEE8C-8919-41DC-A926-FEFF9D0D60CC}"/>
          </ac:inkMkLst>
        </pc:inkChg>
        <pc:inkChg chg="add del mod">
          <ac:chgData name="DANIEL ARMANDO SALAZAR ALEMAN" userId="0131d2eb-9267-4f69-9fc7-6ece20f012b4" providerId="ADAL" clId="{27374ACF-C16F-472B-AE47-DBA88E34EE1F}" dt="2022-03-04T17:10:27.044" v="2044"/>
          <ac:inkMkLst>
            <pc:docMk/>
            <pc:sldMk cId="2095914741" sldId="267"/>
            <ac:inkMk id="17" creationId="{80C5997A-A8A5-4A3E-91B4-545C910A965B}"/>
          </ac:inkMkLst>
        </pc:inkChg>
        <pc:inkChg chg="add del mod">
          <ac:chgData name="DANIEL ARMANDO SALAZAR ALEMAN" userId="0131d2eb-9267-4f69-9fc7-6ece20f012b4" providerId="ADAL" clId="{27374ACF-C16F-472B-AE47-DBA88E34EE1F}" dt="2022-03-04T17:10:35.234" v="2051" actId="9405"/>
          <ac:inkMkLst>
            <pc:docMk/>
            <pc:sldMk cId="2095914741" sldId="267"/>
            <ac:inkMk id="19" creationId="{C0962E34-F6CB-45EC-950B-5A7CDAB9444B}"/>
          </ac:inkMkLst>
        </pc:inkChg>
        <pc:inkChg chg="add del mod">
          <ac:chgData name="DANIEL ARMANDO SALAZAR ALEMAN" userId="0131d2eb-9267-4f69-9fc7-6ece20f012b4" providerId="ADAL" clId="{27374ACF-C16F-472B-AE47-DBA88E34EE1F}" dt="2022-03-04T17:10:34.842" v="2050"/>
          <ac:inkMkLst>
            <pc:docMk/>
            <pc:sldMk cId="2095914741" sldId="267"/>
            <ac:inkMk id="20" creationId="{37C238BB-E55C-4A88-8647-50551373BE50}"/>
          </ac:inkMkLst>
        </pc:inkChg>
        <pc:inkChg chg="add del mod">
          <ac:chgData name="DANIEL ARMANDO SALAZAR ALEMAN" userId="0131d2eb-9267-4f69-9fc7-6ece20f012b4" providerId="ADAL" clId="{27374ACF-C16F-472B-AE47-DBA88E34EE1F}" dt="2022-03-04T17:10:50.089" v="2067" actId="9405"/>
          <ac:inkMkLst>
            <pc:docMk/>
            <pc:sldMk cId="2095914741" sldId="267"/>
            <ac:inkMk id="22" creationId="{4B8F89C3-4AC4-4071-AA6A-57348BCB51C1}"/>
          </ac:inkMkLst>
        </pc:inkChg>
        <pc:inkChg chg="add del mod">
          <ac:chgData name="DANIEL ARMANDO SALAZAR ALEMAN" userId="0131d2eb-9267-4f69-9fc7-6ece20f012b4" providerId="ADAL" clId="{27374ACF-C16F-472B-AE47-DBA88E34EE1F}" dt="2022-03-04T17:10:49.810" v="2066"/>
          <ac:inkMkLst>
            <pc:docMk/>
            <pc:sldMk cId="2095914741" sldId="267"/>
            <ac:inkMk id="23" creationId="{F004956F-BA59-4E5A-BE09-CE76B5FCFA93}"/>
          </ac:inkMkLst>
        </pc:inkChg>
        <pc:inkChg chg="add del mod">
          <ac:chgData name="DANIEL ARMANDO SALAZAR ALEMAN" userId="0131d2eb-9267-4f69-9fc7-6ece20f012b4" providerId="ADAL" clId="{27374ACF-C16F-472B-AE47-DBA88E34EE1F}" dt="2022-03-04T17:10:49.470" v="2064" actId="9405"/>
          <ac:inkMkLst>
            <pc:docMk/>
            <pc:sldMk cId="2095914741" sldId="267"/>
            <ac:inkMk id="25" creationId="{8B21E36F-8ADF-418D-8F28-D4EE9E410CFE}"/>
          </ac:inkMkLst>
        </pc:inkChg>
        <pc:inkChg chg="add del mod">
          <ac:chgData name="DANIEL ARMANDO SALAZAR ALEMAN" userId="0131d2eb-9267-4f69-9fc7-6ece20f012b4" providerId="ADAL" clId="{27374ACF-C16F-472B-AE47-DBA88E34EE1F}" dt="2022-03-04T17:10:49.159" v="2063" actId="9405"/>
          <ac:inkMkLst>
            <pc:docMk/>
            <pc:sldMk cId="2095914741" sldId="267"/>
            <ac:inkMk id="26" creationId="{A3927D43-25DA-4097-BEBC-60B94598B72C}"/>
          </ac:inkMkLst>
        </pc:inkChg>
        <pc:inkChg chg="add del mod">
          <ac:chgData name="DANIEL ARMANDO SALAZAR ALEMAN" userId="0131d2eb-9267-4f69-9fc7-6ece20f012b4" providerId="ADAL" clId="{27374ACF-C16F-472B-AE47-DBA88E34EE1F}" dt="2022-03-04T17:10:48.850" v="2062" actId="9405"/>
          <ac:inkMkLst>
            <pc:docMk/>
            <pc:sldMk cId="2095914741" sldId="267"/>
            <ac:inkMk id="27" creationId="{7A7D6D20-DCF1-4F3B-872D-0AAD883E32D0}"/>
          </ac:inkMkLst>
        </pc:inkChg>
        <pc:inkChg chg="add del mod">
          <ac:chgData name="DANIEL ARMANDO SALAZAR ALEMAN" userId="0131d2eb-9267-4f69-9fc7-6ece20f012b4" providerId="ADAL" clId="{27374ACF-C16F-472B-AE47-DBA88E34EE1F}" dt="2022-03-04T17:10:48.420" v="2061"/>
          <ac:inkMkLst>
            <pc:docMk/>
            <pc:sldMk cId="2095914741" sldId="267"/>
            <ac:inkMk id="28" creationId="{A091CDD1-D457-431A-8CA0-000E7192256F}"/>
          </ac:inkMkLst>
        </pc:inkChg>
        <pc:inkChg chg="add del">
          <ac:chgData name="DANIEL ARMANDO SALAZAR ALEMAN" userId="0131d2eb-9267-4f69-9fc7-6ece20f012b4" providerId="ADAL" clId="{27374ACF-C16F-472B-AE47-DBA88E34EE1F}" dt="2022-03-04T17:10:56" v="2071" actId="9405"/>
          <ac:inkMkLst>
            <pc:docMk/>
            <pc:sldMk cId="2095914741" sldId="267"/>
            <ac:inkMk id="30" creationId="{2796637F-5238-4430-8D8C-9D3D1BF15FE0}"/>
          </ac:inkMkLst>
        </pc:inkChg>
        <pc:inkChg chg="add del">
          <ac:chgData name="DANIEL ARMANDO SALAZAR ALEMAN" userId="0131d2eb-9267-4f69-9fc7-6ece20f012b4" providerId="ADAL" clId="{27374ACF-C16F-472B-AE47-DBA88E34EE1F}" dt="2022-03-04T17:10:55.530" v="2070" actId="9405"/>
          <ac:inkMkLst>
            <pc:docMk/>
            <pc:sldMk cId="2095914741" sldId="267"/>
            <ac:inkMk id="31" creationId="{703E04CC-3AA7-49E8-AC72-9DE6B5875A88}"/>
          </ac:inkMkLst>
        </pc:inkChg>
        <pc:inkChg chg="add mod">
          <ac:chgData name="DANIEL ARMANDO SALAZAR ALEMAN" userId="0131d2eb-9267-4f69-9fc7-6ece20f012b4" providerId="ADAL" clId="{27374ACF-C16F-472B-AE47-DBA88E34EE1F}" dt="2022-03-04T17:11:30.523" v="2078" actId="164"/>
          <ac:inkMkLst>
            <pc:docMk/>
            <pc:sldMk cId="2095914741" sldId="267"/>
            <ac:inkMk id="32" creationId="{9FEC9449-6A5B-48E3-AE2B-A5CBD331F116}"/>
          </ac:inkMkLst>
        </pc:inkChg>
        <pc:inkChg chg="add mod">
          <ac:chgData name="DANIEL ARMANDO SALAZAR ALEMAN" userId="0131d2eb-9267-4f69-9fc7-6ece20f012b4" providerId="ADAL" clId="{27374ACF-C16F-472B-AE47-DBA88E34EE1F}" dt="2022-03-04T17:11:30.523" v="2078" actId="164"/>
          <ac:inkMkLst>
            <pc:docMk/>
            <pc:sldMk cId="2095914741" sldId="267"/>
            <ac:inkMk id="33" creationId="{86E227F7-D88E-4ED2-836B-BD6FF36681BF}"/>
          </ac:inkMkLst>
        </pc:inkChg>
        <pc:inkChg chg="add del">
          <ac:chgData name="DANIEL ARMANDO SALAZAR ALEMAN" userId="0131d2eb-9267-4f69-9fc7-6ece20f012b4" providerId="ADAL" clId="{27374ACF-C16F-472B-AE47-DBA88E34EE1F}" dt="2022-03-04T17:11:06.702" v="2077" actId="9405"/>
          <ac:inkMkLst>
            <pc:docMk/>
            <pc:sldMk cId="2095914741" sldId="267"/>
            <ac:inkMk id="34" creationId="{C0B98940-4963-46F3-AE06-72020CB550C9}"/>
          </ac:inkMkLst>
        </pc:inkChg>
        <pc:inkChg chg="add del">
          <ac:chgData name="DANIEL ARMANDO SALAZAR ALEMAN" userId="0131d2eb-9267-4f69-9fc7-6ece20f012b4" providerId="ADAL" clId="{27374ACF-C16F-472B-AE47-DBA88E34EE1F}" dt="2022-03-04T17:11:06.471" v="2076" actId="9405"/>
          <ac:inkMkLst>
            <pc:docMk/>
            <pc:sldMk cId="2095914741" sldId="267"/>
            <ac:inkMk id="35" creationId="{97A0CE7E-5F41-42D7-9274-91223C8EC0AC}"/>
          </ac:inkMkLst>
        </pc:inkChg>
        <pc:cxnChg chg="add del mod">
          <ac:chgData name="DANIEL ARMANDO SALAZAR ALEMAN" userId="0131d2eb-9267-4f69-9fc7-6ece20f012b4" providerId="ADAL" clId="{27374ACF-C16F-472B-AE47-DBA88E34EE1F}" dt="2022-03-04T17:09:49.389" v="2025" actId="478"/>
          <ac:cxnSpMkLst>
            <pc:docMk/>
            <pc:sldMk cId="2095914741" sldId="267"/>
            <ac:cxnSpMk id="7" creationId="{138243D0-EB90-43C8-9FBA-F614E3A0047C}"/>
          </ac:cxnSpMkLst>
        </pc:cxnChg>
      </pc:sldChg>
      <pc:sldChg chg="addSp delSp modSp new mod">
        <pc:chgData name="DANIEL ARMANDO SALAZAR ALEMAN" userId="0131d2eb-9267-4f69-9fc7-6ece20f012b4" providerId="ADAL" clId="{27374ACF-C16F-472B-AE47-DBA88E34EE1F}" dt="2022-03-09T17:47:53.746" v="12874" actId="20577"/>
        <pc:sldMkLst>
          <pc:docMk/>
          <pc:sldMk cId="2326513195" sldId="268"/>
        </pc:sldMkLst>
        <pc:spChg chg="del">
          <ac:chgData name="DANIEL ARMANDO SALAZAR ALEMAN" userId="0131d2eb-9267-4f69-9fc7-6ece20f012b4" providerId="ADAL" clId="{27374ACF-C16F-472B-AE47-DBA88E34EE1F}" dt="2022-03-07T04:57:37.654" v="4562"/>
          <ac:spMkLst>
            <pc:docMk/>
            <pc:sldMk cId="2326513195" sldId="268"/>
            <ac:spMk id="2" creationId="{78C8949A-76F6-428C-A370-FA2F6586C00E}"/>
          </ac:spMkLst>
        </pc:spChg>
        <pc:spChg chg="del">
          <ac:chgData name="DANIEL ARMANDO SALAZAR ALEMAN" userId="0131d2eb-9267-4f69-9fc7-6ece20f012b4" providerId="ADAL" clId="{27374ACF-C16F-472B-AE47-DBA88E34EE1F}" dt="2022-03-04T07:22:56.396" v="163" actId="478"/>
          <ac:spMkLst>
            <pc:docMk/>
            <pc:sldMk cId="2326513195" sldId="268"/>
            <ac:spMk id="2" creationId="{8D46BE4E-BF74-44B2-A35F-51F4CC1A113E}"/>
          </ac:spMkLst>
        </pc:spChg>
        <pc:spChg chg="del">
          <ac:chgData name="DANIEL ARMANDO SALAZAR ALEMAN" userId="0131d2eb-9267-4f69-9fc7-6ece20f012b4" providerId="ADAL" clId="{27374ACF-C16F-472B-AE47-DBA88E34EE1F}" dt="2022-03-04T07:22:58" v="164" actId="478"/>
          <ac:spMkLst>
            <pc:docMk/>
            <pc:sldMk cId="2326513195" sldId="268"/>
            <ac:spMk id="3" creationId="{C20389C9-43C7-4D40-8F60-7354FDD948DD}"/>
          </ac:spMkLst>
        </pc:spChg>
        <pc:spChg chg="mod">
          <ac:chgData name="DANIEL ARMANDO SALAZAR ALEMAN" userId="0131d2eb-9267-4f69-9fc7-6ece20f012b4" providerId="ADAL" clId="{27374ACF-C16F-472B-AE47-DBA88E34EE1F}" dt="2022-03-07T05:29:43.574" v="4939" actId="403"/>
          <ac:spMkLst>
            <pc:docMk/>
            <pc:sldMk cId="2326513195" sldId="268"/>
            <ac:spMk id="4" creationId="{7FF6D89D-B241-49D5-987B-D0FA9FA31703}"/>
          </ac:spMkLst>
        </pc:spChg>
        <pc:spChg chg="add mod">
          <ac:chgData name="DANIEL ARMANDO SALAZAR ALEMAN" userId="0131d2eb-9267-4f69-9fc7-6ece20f012b4" providerId="ADAL" clId="{27374ACF-C16F-472B-AE47-DBA88E34EE1F}" dt="2022-03-09T08:20:28.171" v="12309" actId="20577"/>
          <ac:spMkLst>
            <pc:docMk/>
            <pc:sldMk cId="2326513195" sldId="268"/>
            <ac:spMk id="6" creationId="{A7B8C69E-13B3-46C4-9C14-C410D269E67C}"/>
          </ac:spMkLst>
        </pc:spChg>
        <pc:graphicFrameChg chg="add del mod">
          <ac:chgData name="DANIEL ARMANDO SALAZAR ALEMAN" userId="0131d2eb-9267-4f69-9fc7-6ece20f012b4" providerId="ADAL" clId="{27374ACF-C16F-472B-AE47-DBA88E34EE1F}" dt="2022-03-04T07:22:48.676" v="159" actId="478"/>
          <ac:graphicFrameMkLst>
            <pc:docMk/>
            <pc:sldMk cId="2326513195" sldId="268"/>
            <ac:graphicFrameMk id="5" creationId="{B6B59FD5-1CD7-43B6-9580-DCC7B24BA91C}"/>
          </ac:graphicFrameMkLst>
        </pc:graphicFrameChg>
        <pc:graphicFrameChg chg="add mod">
          <ac:chgData name="DANIEL ARMANDO SALAZAR ALEMAN" userId="0131d2eb-9267-4f69-9fc7-6ece20f012b4" providerId="ADAL" clId="{27374ACF-C16F-472B-AE47-DBA88E34EE1F}" dt="2022-03-09T17:47:53.746" v="12874" actId="20577"/>
          <ac:graphicFrameMkLst>
            <pc:docMk/>
            <pc:sldMk cId="2326513195" sldId="268"/>
            <ac:graphicFrameMk id="5" creationId="{B830429A-2805-4F2A-B0A1-D5D283205BBA}"/>
          </ac:graphicFrameMkLst>
        </pc:graphicFrameChg>
        <pc:graphicFrameChg chg="add del mod">
          <ac:chgData name="DANIEL ARMANDO SALAZAR ALEMAN" userId="0131d2eb-9267-4f69-9fc7-6ece20f012b4" providerId="ADAL" clId="{27374ACF-C16F-472B-AE47-DBA88E34EE1F}" dt="2022-03-04T06:25:16.861" v="136" actId="21"/>
          <ac:graphicFrameMkLst>
            <pc:docMk/>
            <pc:sldMk cId="2326513195" sldId="268"/>
            <ac:graphicFrameMk id="6" creationId="{2CDE8194-52EB-4397-A65B-570224B4A886}"/>
          </ac:graphicFrameMkLst>
        </pc:graphicFrameChg>
        <pc:graphicFrameChg chg="add del mod">
          <ac:chgData name="DANIEL ARMANDO SALAZAR ALEMAN" userId="0131d2eb-9267-4f69-9fc7-6ece20f012b4" providerId="ADAL" clId="{27374ACF-C16F-472B-AE47-DBA88E34EE1F}" dt="2022-03-04T06:24:59.663" v="132" actId="21"/>
          <ac:graphicFrameMkLst>
            <pc:docMk/>
            <pc:sldMk cId="2326513195" sldId="268"/>
            <ac:graphicFrameMk id="7" creationId="{464C1881-2CA2-47B1-A1D1-0AF1090398F2}"/>
          </ac:graphicFrameMkLst>
        </pc:graphicFrameChg>
        <pc:graphicFrameChg chg="add del mod">
          <ac:chgData name="DANIEL ARMANDO SALAZAR ALEMAN" userId="0131d2eb-9267-4f69-9fc7-6ece20f012b4" providerId="ADAL" clId="{27374ACF-C16F-472B-AE47-DBA88E34EE1F}" dt="2022-03-04T07:18:30.053" v="147" actId="478"/>
          <ac:graphicFrameMkLst>
            <pc:docMk/>
            <pc:sldMk cId="2326513195" sldId="268"/>
            <ac:graphicFrameMk id="8" creationId="{0E6C7278-5B60-49CC-AD4E-1CB3AB44D638}"/>
          </ac:graphicFrameMkLst>
        </pc:graphicFrameChg>
        <pc:graphicFrameChg chg="add del mod">
          <ac:chgData name="DANIEL ARMANDO SALAZAR ALEMAN" userId="0131d2eb-9267-4f69-9fc7-6ece20f012b4" providerId="ADAL" clId="{27374ACF-C16F-472B-AE47-DBA88E34EE1F}" dt="2022-03-04T07:21:00.169" v="151" actId="478"/>
          <ac:graphicFrameMkLst>
            <pc:docMk/>
            <pc:sldMk cId="2326513195" sldId="268"/>
            <ac:graphicFrameMk id="9" creationId="{CB1033A3-FCC1-480C-B8E0-50C1FA3F29E9}"/>
          </ac:graphicFrameMkLst>
        </pc:graphicFrameChg>
        <pc:graphicFrameChg chg="add mod">
          <ac:chgData name="DANIEL ARMANDO SALAZAR ALEMAN" userId="0131d2eb-9267-4f69-9fc7-6ece20f012b4" providerId="ADAL" clId="{27374ACF-C16F-472B-AE47-DBA88E34EE1F}" dt="2022-03-09T07:50:20.355" v="11777" actId="692"/>
          <ac:graphicFrameMkLst>
            <pc:docMk/>
            <pc:sldMk cId="2326513195" sldId="268"/>
            <ac:graphicFrameMk id="10" creationId="{CB1033A3-FCC1-480C-B8E0-50C1FA3F29E9}"/>
          </ac:graphicFrameMkLst>
        </pc:graphicFrameChg>
        <pc:graphicFrameChg chg="add mod">
          <ac:chgData name="DANIEL ARMANDO SALAZAR ALEMAN" userId="0131d2eb-9267-4f69-9fc7-6ece20f012b4" providerId="ADAL" clId="{27374ACF-C16F-472B-AE47-DBA88E34EE1F}" dt="2022-03-04T07:22:46.839" v="158"/>
          <ac:graphicFrameMkLst>
            <pc:docMk/>
            <pc:sldMk cId="2326513195" sldId="268"/>
            <ac:graphicFrameMk id="11" creationId="{CBA4B1DC-DDB8-4A3D-B3C6-5EBA7D5DA9BF}"/>
          </ac:graphicFrameMkLst>
        </pc:graphicFrameChg>
        <pc:graphicFrameChg chg="add del mod">
          <ac:chgData name="DANIEL ARMANDO SALAZAR ALEMAN" userId="0131d2eb-9267-4f69-9fc7-6ece20f012b4" providerId="ADAL" clId="{27374ACF-C16F-472B-AE47-DBA88E34EE1F}" dt="2022-03-09T07:44:05.406" v="11655" actId="478"/>
          <ac:graphicFrameMkLst>
            <pc:docMk/>
            <pc:sldMk cId="2326513195" sldId="268"/>
            <ac:graphicFrameMk id="12" creationId="{CBA4B1DC-DDB8-4A3D-B3C6-5EBA7D5DA9BF}"/>
          </ac:graphicFrameMkLst>
        </pc:graphicFrameChg>
      </pc:sldChg>
      <pc:sldChg chg="addSp delSp modSp new mod">
        <pc:chgData name="DANIEL ARMANDO SALAZAR ALEMAN" userId="0131d2eb-9267-4f69-9fc7-6ece20f012b4" providerId="ADAL" clId="{27374ACF-C16F-472B-AE47-DBA88E34EE1F}" dt="2022-03-09T08:23:47.886" v="12576" actId="20577"/>
        <pc:sldMkLst>
          <pc:docMk/>
          <pc:sldMk cId="1903022378" sldId="269"/>
        </pc:sldMkLst>
        <pc:spChg chg="mod">
          <ac:chgData name="DANIEL ARMANDO SALAZAR ALEMAN" userId="0131d2eb-9267-4f69-9fc7-6ece20f012b4" providerId="ADAL" clId="{27374ACF-C16F-472B-AE47-DBA88E34EE1F}" dt="2022-03-03T22:18:11.304" v="50" actId="20577"/>
          <ac:spMkLst>
            <pc:docMk/>
            <pc:sldMk cId="1903022378" sldId="269"/>
            <ac:spMk id="2" creationId="{7EE01099-2EC6-432A-BBB2-624E7A2BB5D6}"/>
          </ac:spMkLst>
        </pc:spChg>
        <pc:spChg chg="mod">
          <ac:chgData name="DANIEL ARMANDO SALAZAR ALEMAN" userId="0131d2eb-9267-4f69-9fc7-6ece20f012b4" providerId="ADAL" clId="{27374ACF-C16F-472B-AE47-DBA88E34EE1F}" dt="2022-03-09T08:23:26.327" v="12559" actId="20577"/>
          <ac:spMkLst>
            <pc:docMk/>
            <pc:sldMk cId="1903022378" sldId="269"/>
            <ac:spMk id="3" creationId="{BCE858B2-319A-48B5-8F2D-5BA6B5094BBE}"/>
          </ac:spMkLst>
        </pc:spChg>
        <pc:spChg chg="mod">
          <ac:chgData name="DANIEL ARMANDO SALAZAR ALEMAN" userId="0131d2eb-9267-4f69-9fc7-6ece20f012b4" providerId="ADAL" clId="{27374ACF-C16F-472B-AE47-DBA88E34EE1F}" dt="2022-03-07T05:30:05.352" v="4959" actId="403"/>
          <ac:spMkLst>
            <pc:docMk/>
            <pc:sldMk cId="1903022378" sldId="269"/>
            <ac:spMk id="4" creationId="{0A70FFE1-2EF6-4AB3-BBD9-9AC6F41A46CE}"/>
          </ac:spMkLst>
        </pc:spChg>
        <pc:spChg chg="del">
          <ac:chgData name="DANIEL ARMANDO SALAZAR ALEMAN" userId="0131d2eb-9267-4f69-9fc7-6ece20f012b4" providerId="ADAL" clId="{27374ACF-C16F-472B-AE47-DBA88E34EE1F}" dt="2022-03-07T04:57:37.654" v="4562"/>
          <ac:spMkLst>
            <pc:docMk/>
            <pc:sldMk cId="1903022378" sldId="269"/>
            <ac:spMk id="5" creationId="{9D6C32E1-130A-4610-89B4-0A83746CE026}"/>
          </ac:spMkLst>
        </pc:spChg>
        <pc:spChg chg="add mod">
          <ac:chgData name="DANIEL ARMANDO SALAZAR ALEMAN" userId="0131d2eb-9267-4f69-9fc7-6ece20f012b4" providerId="ADAL" clId="{27374ACF-C16F-472B-AE47-DBA88E34EE1F}" dt="2022-03-09T08:23:47.886" v="12576" actId="20577"/>
          <ac:spMkLst>
            <pc:docMk/>
            <pc:sldMk cId="1903022378" sldId="269"/>
            <ac:spMk id="6" creationId="{90F65E86-E6E1-478C-99D5-0B497635D06D}"/>
          </ac:spMkLst>
        </pc:spChg>
        <pc:picChg chg="add mod modCrop">
          <ac:chgData name="DANIEL ARMANDO SALAZAR ALEMAN" userId="0131d2eb-9267-4f69-9fc7-6ece20f012b4" providerId="ADAL" clId="{27374ACF-C16F-472B-AE47-DBA88E34EE1F}" dt="2022-03-09T08:18:45.035" v="12224" actId="1036"/>
          <ac:picMkLst>
            <pc:docMk/>
            <pc:sldMk cId="1903022378" sldId="269"/>
            <ac:picMk id="5" creationId="{1655B7E1-F372-4BCD-A2D0-32B167AC0027}"/>
          </ac:picMkLst>
        </pc:picChg>
      </pc:sldChg>
      <pc:sldChg chg="addSp delSp modSp new del mod">
        <pc:chgData name="DANIEL ARMANDO SALAZAR ALEMAN" userId="0131d2eb-9267-4f69-9fc7-6ece20f012b4" providerId="ADAL" clId="{27374ACF-C16F-472B-AE47-DBA88E34EE1F}" dt="2022-03-09T07:46:00.155" v="11743" actId="47"/>
        <pc:sldMkLst>
          <pc:docMk/>
          <pc:sldMk cId="2242450923" sldId="270"/>
        </pc:sldMkLst>
        <pc:spChg chg="del">
          <ac:chgData name="DANIEL ARMANDO SALAZAR ALEMAN" userId="0131d2eb-9267-4f69-9fc7-6ece20f012b4" providerId="ADAL" clId="{27374ACF-C16F-472B-AE47-DBA88E34EE1F}" dt="2022-03-04T07:38:57.538" v="177" actId="478"/>
          <ac:spMkLst>
            <pc:docMk/>
            <pc:sldMk cId="2242450923" sldId="270"/>
            <ac:spMk id="2" creationId="{1D9DFCF9-A700-4C58-8381-92FCA4EDEB82}"/>
          </ac:spMkLst>
        </pc:spChg>
        <pc:spChg chg="del">
          <ac:chgData name="DANIEL ARMANDO SALAZAR ALEMAN" userId="0131d2eb-9267-4f69-9fc7-6ece20f012b4" providerId="ADAL" clId="{27374ACF-C16F-472B-AE47-DBA88E34EE1F}" dt="2022-03-07T04:57:37.654" v="4562"/>
          <ac:spMkLst>
            <pc:docMk/>
            <pc:sldMk cId="2242450923" sldId="270"/>
            <ac:spMk id="2" creationId="{2F59070A-0121-4F32-B9CA-AFE934AF7858}"/>
          </ac:spMkLst>
        </pc:spChg>
        <pc:spChg chg="del">
          <ac:chgData name="DANIEL ARMANDO SALAZAR ALEMAN" userId="0131d2eb-9267-4f69-9fc7-6ece20f012b4" providerId="ADAL" clId="{27374ACF-C16F-472B-AE47-DBA88E34EE1F}" dt="2022-03-04T07:38:58.605" v="178" actId="478"/>
          <ac:spMkLst>
            <pc:docMk/>
            <pc:sldMk cId="2242450923" sldId="270"/>
            <ac:spMk id="3" creationId="{968BEB0F-77F7-4495-890A-9EFD21D63634}"/>
          </ac:spMkLst>
        </pc:spChg>
        <pc:spChg chg="mod">
          <ac:chgData name="DANIEL ARMANDO SALAZAR ALEMAN" userId="0131d2eb-9267-4f69-9fc7-6ece20f012b4" providerId="ADAL" clId="{27374ACF-C16F-472B-AE47-DBA88E34EE1F}" dt="2022-03-07T05:29:51.594" v="4947" actId="403"/>
          <ac:spMkLst>
            <pc:docMk/>
            <pc:sldMk cId="2242450923" sldId="270"/>
            <ac:spMk id="4" creationId="{43E8B927-5283-4564-86F3-98648D8AC589}"/>
          </ac:spMkLst>
        </pc:spChg>
        <pc:graphicFrameChg chg="add del mod">
          <ac:chgData name="DANIEL ARMANDO SALAZAR ALEMAN" userId="0131d2eb-9267-4f69-9fc7-6ece20f012b4" providerId="ADAL" clId="{27374ACF-C16F-472B-AE47-DBA88E34EE1F}" dt="2022-03-04T06:25:24.826" v="140" actId="21"/>
          <ac:graphicFrameMkLst>
            <pc:docMk/>
            <pc:sldMk cId="2242450923" sldId="270"/>
            <ac:graphicFrameMk id="5" creationId="{66E13750-DB5E-46DA-978F-20D0C4590389}"/>
          </ac:graphicFrameMkLst>
        </pc:graphicFrameChg>
        <pc:graphicFrameChg chg="add del mod">
          <ac:chgData name="DANIEL ARMANDO SALAZAR ALEMAN" userId="0131d2eb-9267-4f69-9fc7-6ece20f012b4" providerId="ADAL" clId="{27374ACF-C16F-472B-AE47-DBA88E34EE1F}" dt="2022-03-09T07:44:12.399" v="11657" actId="21"/>
          <ac:graphicFrameMkLst>
            <pc:docMk/>
            <pc:sldMk cId="2242450923" sldId="270"/>
            <ac:graphicFrameMk id="6" creationId="{A74A7348-9AE2-4A57-8164-FA200A42B01A}"/>
          </ac:graphicFrameMkLst>
        </pc:graphicFrameChg>
        <pc:graphicFrameChg chg="add del mod">
          <ac:chgData name="DANIEL ARMANDO SALAZAR ALEMAN" userId="0131d2eb-9267-4f69-9fc7-6ece20f012b4" providerId="ADAL" clId="{27374ACF-C16F-472B-AE47-DBA88E34EE1F}" dt="2022-03-04T06:24:54.799" v="129" actId="21"/>
          <ac:graphicFrameMkLst>
            <pc:docMk/>
            <pc:sldMk cId="2242450923" sldId="270"/>
            <ac:graphicFrameMk id="7" creationId="{822E7188-7194-448D-B584-67E8B1168A29}"/>
          </ac:graphicFrameMkLst>
        </pc:graphicFrameChg>
        <pc:graphicFrameChg chg="add del mod">
          <ac:chgData name="DANIEL ARMANDO SALAZAR ALEMAN" userId="0131d2eb-9267-4f69-9fc7-6ece20f012b4" providerId="ADAL" clId="{27374ACF-C16F-472B-AE47-DBA88E34EE1F}" dt="2022-03-09T07:44:10.005" v="11656" actId="478"/>
          <ac:graphicFrameMkLst>
            <pc:docMk/>
            <pc:sldMk cId="2242450923" sldId="270"/>
            <ac:graphicFrameMk id="8" creationId="{E00EC70A-DB67-4943-9102-13BC86E88DF6}"/>
          </ac:graphicFrameMkLst>
        </pc:graphicFrameChg>
      </pc:sldChg>
      <pc:sldChg chg="addSp delSp modSp new mod ord modNotesTx">
        <pc:chgData name="DANIEL ARMANDO SALAZAR ALEMAN" userId="0131d2eb-9267-4f69-9fc7-6ece20f012b4" providerId="ADAL" clId="{27374ACF-C16F-472B-AE47-DBA88E34EE1F}" dt="2022-03-09T19:52:08.092" v="13113" actId="20577"/>
        <pc:sldMkLst>
          <pc:docMk/>
          <pc:sldMk cId="270999295" sldId="271"/>
        </pc:sldMkLst>
        <pc:spChg chg="add del mod">
          <ac:chgData name="DANIEL ARMANDO SALAZAR ALEMAN" userId="0131d2eb-9267-4f69-9fc7-6ece20f012b4" providerId="ADAL" clId="{27374ACF-C16F-472B-AE47-DBA88E34EE1F}" dt="2022-03-09T05:37:08.284" v="9705" actId="478"/>
          <ac:spMkLst>
            <pc:docMk/>
            <pc:sldMk cId="270999295" sldId="271"/>
            <ac:spMk id="2" creationId="{48416B97-11E8-4F25-8DCB-AFE4A82DB1DE}"/>
          </ac:spMkLst>
        </pc:spChg>
        <pc:spChg chg="del">
          <ac:chgData name="DANIEL ARMANDO SALAZAR ALEMAN" userId="0131d2eb-9267-4f69-9fc7-6ece20f012b4" providerId="ADAL" clId="{27374ACF-C16F-472B-AE47-DBA88E34EE1F}" dt="2022-03-04T17:55:30.482" v="3199" actId="478"/>
          <ac:spMkLst>
            <pc:docMk/>
            <pc:sldMk cId="270999295" sldId="271"/>
            <ac:spMk id="2" creationId="{5DB40D22-92AC-4722-B17E-9B8B832032B1}"/>
          </ac:spMkLst>
        </pc:spChg>
        <pc:spChg chg="add del mod">
          <ac:chgData name="DANIEL ARMANDO SALAZAR ALEMAN" userId="0131d2eb-9267-4f69-9fc7-6ece20f012b4" providerId="ADAL" clId="{27374ACF-C16F-472B-AE47-DBA88E34EE1F}" dt="2022-03-07T17:05:17.292" v="6597" actId="478"/>
          <ac:spMkLst>
            <pc:docMk/>
            <pc:sldMk cId="270999295" sldId="271"/>
            <ac:spMk id="2" creationId="{E6D32574-53BB-454B-B7AF-60EBE6CABBFA}"/>
          </ac:spMkLst>
        </pc:spChg>
        <pc:spChg chg="del">
          <ac:chgData name="DANIEL ARMANDO SALAZAR ALEMAN" userId="0131d2eb-9267-4f69-9fc7-6ece20f012b4" providerId="ADAL" clId="{27374ACF-C16F-472B-AE47-DBA88E34EE1F}" dt="2022-03-07T04:57:37.654" v="4562"/>
          <ac:spMkLst>
            <pc:docMk/>
            <pc:sldMk cId="270999295" sldId="271"/>
            <ac:spMk id="3" creationId="{21453D22-96FF-4583-BA1E-197F4E38D21A}"/>
          </ac:spMkLst>
        </pc:spChg>
        <pc:spChg chg="add del mod">
          <ac:chgData name="DANIEL ARMANDO SALAZAR ALEMAN" userId="0131d2eb-9267-4f69-9fc7-6ece20f012b4" providerId="ADAL" clId="{27374ACF-C16F-472B-AE47-DBA88E34EE1F}" dt="2022-03-09T05:44:56.334" v="9808" actId="478"/>
          <ac:spMkLst>
            <pc:docMk/>
            <pc:sldMk cId="270999295" sldId="271"/>
            <ac:spMk id="3" creationId="{80A73F02-8F5A-4221-9BF7-426583163AAD}"/>
          </ac:spMkLst>
        </pc:spChg>
        <pc:spChg chg="del">
          <ac:chgData name="DANIEL ARMANDO SALAZAR ALEMAN" userId="0131d2eb-9267-4f69-9fc7-6ece20f012b4" providerId="ADAL" clId="{27374ACF-C16F-472B-AE47-DBA88E34EE1F}" dt="2022-03-04T06:09:16.961" v="76"/>
          <ac:spMkLst>
            <pc:docMk/>
            <pc:sldMk cId="270999295" sldId="271"/>
            <ac:spMk id="3" creationId="{D7307E44-DE50-4026-812B-B1840889737F}"/>
          </ac:spMkLst>
        </pc:spChg>
        <pc:spChg chg="mod">
          <ac:chgData name="DANIEL ARMANDO SALAZAR ALEMAN" userId="0131d2eb-9267-4f69-9fc7-6ece20f012b4" providerId="ADAL" clId="{27374ACF-C16F-472B-AE47-DBA88E34EE1F}" dt="2022-03-07T05:11:49.280" v="4930" actId="403"/>
          <ac:spMkLst>
            <pc:docMk/>
            <pc:sldMk cId="270999295" sldId="271"/>
            <ac:spMk id="4" creationId="{A8D84378-C268-4862-A0A2-9D8DDC05007D}"/>
          </ac:spMkLst>
        </pc:spChg>
        <pc:spChg chg="add mod">
          <ac:chgData name="DANIEL ARMANDO SALAZAR ALEMAN" userId="0131d2eb-9267-4f69-9fc7-6ece20f012b4" providerId="ADAL" clId="{27374ACF-C16F-472B-AE47-DBA88E34EE1F}" dt="2022-03-09T05:40:53.956" v="9759" actId="14100"/>
          <ac:spMkLst>
            <pc:docMk/>
            <pc:sldMk cId="270999295" sldId="271"/>
            <ac:spMk id="6" creationId="{BCF758D3-C496-4077-A1F0-2D09ED2DD058}"/>
          </ac:spMkLst>
        </pc:spChg>
        <pc:spChg chg="add del mod">
          <ac:chgData name="DANIEL ARMANDO SALAZAR ALEMAN" userId="0131d2eb-9267-4f69-9fc7-6ece20f012b4" providerId="ADAL" clId="{27374ACF-C16F-472B-AE47-DBA88E34EE1F}" dt="2022-03-07T05:11:28.885" v="4920"/>
          <ac:spMkLst>
            <pc:docMk/>
            <pc:sldMk cId="270999295" sldId="271"/>
            <ac:spMk id="11" creationId="{6BBC8E9E-0060-49C1-9B5D-90DCFAC215C2}"/>
          </ac:spMkLst>
        </pc:spChg>
        <pc:spChg chg="add mod">
          <ac:chgData name="DANIEL ARMANDO SALAZAR ALEMAN" userId="0131d2eb-9267-4f69-9fc7-6ece20f012b4" providerId="ADAL" clId="{27374ACF-C16F-472B-AE47-DBA88E34EE1F}" dt="2022-03-09T05:43:09.039" v="9795" actId="20577"/>
          <ac:spMkLst>
            <pc:docMk/>
            <pc:sldMk cId="270999295" sldId="271"/>
            <ac:spMk id="12" creationId="{CB8FFFCB-0015-4667-9C0E-D75E9FCBD2D5}"/>
          </ac:spMkLst>
        </pc:spChg>
        <pc:spChg chg="add del mod">
          <ac:chgData name="DANIEL ARMANDO SALAZAR ALEMAN" userId="0131d2eb-9267-4f69-9fc7-6ece20f012b4" providerId="ADAL" clId="{27374ACF-C16F-472B-AE47-DBA88E34EE1F}" dt="2022-03-04T17:55:32.615" v="3200" actId="478"/>
          <ac:spMkLst>
            <pc:docMk/>
            <pc:sldMk cId="270999295" sldId="271"/>
            <ac:spMk id="13" creationId="{A236E7AB-3157-4BED-B12C-6C8FEF7C2F38}"/>
          </ac:spMkLst>
        </pc:spChg>
        <pc:spChg chg="add mod ord">
          <ac:chgData name="DANIEL ARMANDO SALAZAR ALEMAN" userId="0131d2eb-9267-4f69-9fc7-6ece20f012b4" providerId="ADAL" clId="{27374ACF-C16F-472B-AE47-DBA88E34EE1F}" dt="2022-03-09T05:44:29.584" v="9805" actId="171"/>
          <ac:spMkLst>
            <pc:docMk/>
            <pc:sldMk cId="270999295" sldId="271"/>
            <ac:spMk id="19" creationId="{783395DD-2F40-4A90-A036-F90E2C110312}"/>
          </ac:spMkLst>
        </pc:spChg>
        <pc:spChg chg="add mod">
          <ac:chgData name="DANIEL ARMANDO SALAZAR ALEMAN" userId="0131d2eb-9267-4f69-9fc7-6ece20f012b4" providerId="ADAL" clId="{27374ACF-C16F-472B-AE47-DBA88E34EE1F}" dt="2022-03-09T05:41:15.533" v="9765" actId="164"/>
          <ac:spMkLst>
            <pc:docMk/>
            <pc:sldMk cId="270999295" sldId="271"/>
            <ac:spMk id="28" creationId="{86564532-F1A7-408E-AED0-7C77F8FC1BED}"/>
          </ac:spMkLst>
        </pc:spChg>
        <pc:spChg chg="add del">
          <ac:chgData name="DANIEL ARMANDO SALAZAR ALEMAN" userId="0131d2eb-9267-4f69-9fc7-6ece20f012b4" providerId="ADAL" clId="{27374ACF-C16F-472B-AE47-DBA88E34EE1F}" dt="2022-03-09T05:54:44.572" v="9824" actId="11529"/>
          <ac:spMkLst>
            <pc:docMk/>
            <pc:sldMk cId="270999295" sldId="271"/>
            <ac:spMk id="38" creationId="{FB8880DA-C527-490B-9117-6CCCE9902E13}"/>
          </ac:spMkLst>
        </pc:spChg>
        <pc:spChg chg="add mod">
          <ac:chgData name="DANIEL ARMANDO SALAZAR ALEMAN" userId="0131d2eb-9267-4f69-9fc7-6ece20f012b4" providerId="ADAL" clId="{27374ACF-C16F-472B-AE47-DBA88E34EE1F}" dt="2022-03-09T06:46:13.807" v="10312" actId="20577"/>
          <ac:spMkLst>
            <pc:docMk/>
            <pc:sldMk cId="270999295" sldId="271"/>
            <ac:spMk id="40" creationId="{C4648957-4261-49E7-8BA0-01BD6F422C7D}"/>
          </ac:spMkLst>
        </pc:spChg>
        <pc:grpChg chg="add del mod ord">
          <ac:chgData name="DANIEL ARMANDO SALAZAR ALEMAN" userId="0131d2eb-9267-4f69-9fc7-6ece20f012b4" providerId="ADAL" clId="{27374ACF-C16F-472B-AE47-DBA88E34EE1F}" dt="2022-03-07T16:55:19.022" v="6531" actId="478"/>
          <ac:grpSpMkLst>
            <pc:docMk/>
            <pc:sldMk cId="270999295" sldId="271"/>
            <ac:grpSpMk id="5" creationId="{754756C4-6DC2-4B04-9083-ECD644EB12CC}"/>
          </ac:grpSpMkLst>
        </pc:grpChg>
        <pc:grpChg chg="add mod">
          <ac:chgData name="DANIEL ARMANDO SALAZAR ALEMAN" userId="0131d2eb-9267-4f69-9fc7-6ece20f012b4" providerId="ADAL" clId="{27374ACF-C16F-472B-AE47-DBA88E34EE1F}" dt="2022-03-09T05:41:15.533" v="9765" actId="164"/>
          <ac:grpSpMkLst>
            <pc:docMk/>
            <pc:sldMk cId="270999295" sldId="271"/>
            <ac:grpSpMk id="7" creationId="{2C6E8C8B-9EC3-4068-91F4-F02BF134C046}"/>
          </ac:grpSpMkLst>
        </pc:grpChg>
        <pc:grpChg chg="add del mod">
          <ac:chgData name="DANIEL ARMANDO SALAZAR ALEMAN" userId="0131d2eb-9267-4f69-9fc7-6ece20f012b4" providerId="ADAL" clId="{27374ACF-C16F-472B-AE47-DBA88E34EE1F}" dt="2022-03-07T16:49:17.818" v="6414" actId="478"/>
          <ac:grpSpMkLst>
            <pc:docMk/>
            <pc:sldMk cId="270999295" sldId="271"/>
            <ac:grpSpMk id="26" creationId="{2E213B08-609F-4A0F-B25E-AF71D7BDA7CC}"/>
          </ac:grpSpMkLst>
        </pc:grpChg>
        <pc:grpChg chg="add del mod">
          <ac:chgData name="DANIEL ARMANDO SALAZAR ALEMAN" userId="0131d2eb-9267-4f69-9fc7-6ece20f012b4" providerId="ADAL" clId="{27374ACF-C16F-472B-AE47-DBA88E34EE1F}" dt="2022-03-09T06:01:52.503" v="9847" actId="478"/>
          <ac:grpSpMkLst>
            <pc:docMk/>
            <pc:sldMk cId="270999295" sldId="271"/>
            <ac:grpSpMk id="29" creationId="{606DD365-FB9B-4003-B0E2-16578DD27FD7}"/>
          </ac:grpSpMkLst>
        </pc:grpChg>
        <pc:grpChg chg="add del mod">
          <ac:chgData name="DANIEL ARMANDO SALAZAR ALEMAN" userId="0131d2eb-9267-4f69-9fc7-6ece20f012b4" providerId="ADAL" clId="{27374ACF-C16F-472B-AE47-DBA88E34EE1F}" dt="2022-03-09T05:45:01.284" v="9812" actId="478"/>
          <ac:grpSpMkLst>
            <pc:docMk/>
            <pc:sldMk cId="270999295" sldId="271"/>
            <ac:grpSpMk id="30" creationId="{11E1A0AB-CB3F-4D56-8BDB-88953647A6DC}"/>
          </ac:grpSpMkLst>
        </pc:grpChg>
        <pc:graphicFrameChg chg="add del mod">
          <ac:chgData name="DANIEL ARMANDO SALAZAR ALEMAN" userId="0131d2eb-9267-4f69-9fc7-6ece20f012b4" providerId="ADAL" clId="{27374ACF-C16F-472B-AE47-DBA88E34EE1F}" dt="2022-03-04T06:09:27.567" v="78" actId="478"/>
          <ac:graphicFrameMkLst>
            <pc:docMk/>
            <pc:sldMk cId="270999295" sldId="271"/>
            <ac:graphicFrameMk id="11" creationId="{DE77C26F-0567-49B3-8772-0824A767C2C0}"/>
          </ac:graphicFrameMkLst>
        </pc:graphicFrameChg>
        <pc:graphicFrameChg chg="add del mod">
          <ac:chgData name="DANIEL ARMANDO SALAZAR ALEMAN" userId="0131d2eb-9267-4f69-9fc7-6ece20f012b4" providerId="ADAL" clId="{27374ACF-C16F-472B-AE47-DBA88E34EE1F}" dt="2022-03-04T06:09:41.338" v="88"/>
          <ac:graphicFrameMkLst>
            <pc:docMk/>
            <pc:sldMk cId="270999295" sldId="271"/>
            <ac:graphicFrameMk id="14" creationId="{D5363431-EB38-4D6F-A298-5671F523CE43}"/>
          </ac:graphicFrameMkLst>
        </pc:graphicFrameChg>
        <pc:graphicFrameChg chg="add del mod">
          <ac:chgData name="DANIEL ARMANDO SALAZAR ALEMAN" userId="0131d2eb-9267-4f69-9fc7-6ece20f012b4" providerId="ADAL" clId="{27374ACF-C16F-472B-AE47-DBA88E34EE1F}" dt="2022-03-04T06:10:12.219" v="99"/>
          <ac:graphicFrameMkLst>
            <pc:docMk/>
            <pc:sldMk cId="270999295" sldId="271"/>
            <ac:graphicFrameMk id="16" creationId="{D9D452FF-3D2F-4A06-AB4E-B5DFEF2659B2}"/>
          </ac:graphicFrameMkLst>
        </pc:graphicFrameChg>
        <pc:graphicFrameChg chg="add del mod">
          <ac:chgData name="DANIEL ARMANDO SALAZAR ALEMAN" userId="0131d2eb-9267-4f69-9fc7-6ece20f012b4" providerId="ADAL" clId="{27374ACF-C16F-472B-AE47-DBA88E34EE1F}" dt="2022-03-04T06:10:29.236" v="107"/>
          <ac:graphicFrameMkLst>
            <pc:docMk/>
            <pc:sldMk cId="270999295" sldId="271"/>
            <ac:graphicFrameMk id="18" creationId="{E73E132F-3BD7-409F-8C54-5A6E25222666}"/>
          </ac:graphicFrameMkLst>
        </pc:graphicFrameChg>
        <pc:graphicFrameChg chg="add del mod">
          <ac:chgData name="DANIEL ARMANDO SALAZAR ALEMAN" userId="0131d2eb-9267-4f69-9fc7-6ece20f012b4" providerId="ADAL" clId="{27374ACF-C16F-472B-AE47-DBA88E34EE1F}" dt="2022-03-04T17:59:14.958" v="3227"/>
          <ac:graphicFrameMkLst>
            <pc:docMk/>
            <pc:sldMk cId="270999295" sldId="271"/>
            <ac:graphicFrameMk id="20" creationId="{32A8488F-765F-48C6-941D-4F6763E1166E}"/>
          </ac:graphicFrameMkLst>
        </pc:graphicFrameChg>
        <pc:graphicFrameChg chg="add del mod">
          <ac:chgData name="DANIEL ARMANDO SALAZAR ALEMAN" userId="0131d2eb-9267-4f69-9fc7-6ece20f012b4" providerId="ADAL" clId="{27374ACF-C16F-472B-AE47-DBA88E34EE1F}" dt="2022-03-04T17:59:29.958" v="3231"/>
          <ac:graphicFrameMkLst>
            <pc:docMk/>
            <pc:sldMk cId="270999295" sldId="271"/>
            <ac:graphicFrameMk id="22" creationId="{B4E84B49-189E-45C4-9F2C-3BEFC37E3840}"/>
          </ac:graphicFrameMkLst>
        </pc:graphicFrameChg>
        <pc:graphicFrameChg chg="add del mod">
          <ac:chgData name="DANIEL ARMANDO SALAZAR ALEMAN" userId="0131d2eb-9267-4f69-9fc7-6ece20f012b4" providerId="ADAL" clId="{27374ACF-C16F-472B-AE47-DBA88E34EE1F}" dt="2022-03-04T17:59:45.080" v="3238"/>
          <ac:graphicFrameMkLst>
            <pc:docMk/>
            <pc:sldMk cId="270999295" sldId="271"/>
            <ac:graphicFrameMk id="24" creationId="{076AF66C-917C-4D01-B58B-21AA7CCD596E}"/>
          </ac:graphicFrameMkLst>
        </pc:graphicFrameChg>
        <pc:picChg chg="add del mod">
          <ac:chgData name="DANIEL ARMANDO SALAZAR ALEMAN" userId="0131d2eb-9267-4f69-9fc7-6ece20f012b4" providerId="ADAL" clId="{27374ACF-C16F-472B-AE47-DBA88E34EE1F}" dt="2022-03-04T05:53:13.482" v="72" actId="478"/>
          <ac:picMkLst>
            <pc:docMk/>
            <pc:sldMk cId="270999295" sldId="271"/>
            <ac:picMk id="6" creationId="{D180220F-E5DE-4FAF-B548-8409EF0F1237}"/>
          </ac:picMkLst>
        </pc:picChg>
        <pc:picChg chg="add del mod">
          <ac:chgData name="DANIEL ARMANDO SALAZAR ALEMAN" userId="0131d2eb-9267-4f69-9fc7-6ece20f012b4" providerId="ADAL" clId="{27374ACF-C16F-472B-AE47-DBA88E34EE1F}" dt="2022-03-04T06:09:57.463" v="94" actId="478"/>
          <ac:picMkLst>
            <pc:docMk/>
            <pc:sldMk cId="270999295" sldId="271"/>
            <ac:picMk id="8" creationId="{138AC426-8332-49B2-9304-023722EE2727}"/>
          </ac:picMkLst>
        </pc:picChg>
        <pc:picChg chg="add del mod">
          <ac:chgData name="DANIEL ARMANDO SALAZAR ALEMAN" userId="0131d2eb-9267-4f69-9fc7-6ece20f012b4" providerId="ADAL" clId="{27374ACF-C16F-472B-AE47-DBA88E34EE1F}" dt="2022-03-04T06:09:55.270" v="93" actId="478"/>
          <ac:picMkLst>
            <pc:docMk/>
            <pc:sldMk cId="270999295" sldId="271"/>
            <ac:picMk id="10" creationId="{EF1F9734-4940-4A68-8C99-B6C0D6D98A7B}"/>
          </ac:picMkLst>
        </pc:picChg>
        <pc:picChg chg="add del mod">
          <ac:chgData name="DANIEL ARMANDO SALAZAR ALEMAN" userId="0131d2eb-9267-4f69-9fc7-6ece20f012b4" providerId="ADAL" clId="{27374ACF-C16F-472B-AE47-DBA88E34EE1F}" dt="2022-03-09T05:36:22.539" v="9697" actId="478"/>
          <ac:picMkLst>
            <pc:docMk/>
            <pc:sldMk cId="270999295" sldId="271"/>
            <ac:picMk id="13" creationId="{4B38E312-90CD-4C1D-A98F-875528B3D317}"/>
          </ac:picMkLst>
        </pc:picChg>
        <pc:picChg chg="add del mod ord modCrop">
          <ac:chgData name="DANIEL ARMANDO SALAZAR ALEMAN" userId="0131d2eb-9267-4f69-9fc7-6ece20f012b4" providerId="ADAL" clId="{27374ACF-C16F-472B-AE47-DBA88E34EE1F}" dt="2022-03-07T16:52:33.968" v="6486" actId="478"/>
          <ac:picMkLst>
            <pc:docMk/>
            <pc:sldMk cId="270999295" sldId="271"/>
            <ac:picMk id="13" creationId="{EB142368-410F-4B0C-8A35-B4107D478191}"/>
          </ac:picMkLst>
        </pc:picChg>
        <pc:picChg chg="add del mod ord modCrop">
          <ac:chgData name="DANIEL ARMANDO SALAZAR ALEMAN" userId="0131d2eb-9267-4f69-9fc7-6ece20f012b4" providerId="ADAL" clId="{27374ACF-C16F-472B-AE47-DBA88E34EE1F}" dt="2022-03-07T16:52:29.099" v="6482" actId="478"/>
          <ac:picMkLst>
            <pc:docMk/>
            <pc:sldMk cId="270999295" sldId="271"/>
            <ac:picMk id="14" creationId="{A8354853-C308-47F4-9B2B-241E28FF122D}"/>
          </ac:picMkLst>
        </pc:picChg>
        <pc:picChg chg="add del mod ord topLvl">
          <ac:chgData name="DANIEL ARMANDO SALAZAR ALEMAN" userId="0131d2eb-9267-4f69-9fc7-6ece20f012b4" providerId="ADAL" clId="{27374ACF-C16F-472B-AE47-DBA88E34EE1F}" dt="2022-03-09T06:01:54.080" v="9848" actId="478"/>
          <ac:picMkLst>
            <pc:docMk/>
            <pc:sldMk cId="270999295" sldId="271"/>
            <ac:picMk id="15" creationId="{4463F180-D453-4DE9-9568-411ED35945C9}"/>
          </ac:picMkLst>
        </pc:picChg>
        <pc:picChg chg="add del mod ord">
          <ac:chgData name="DANIEL ARMANDO SALAZAR ALEMAN" userId="0131d2eb-9267-4f69-9fc7-6ece20f012b4" providerId="ADAL" clId="{27374ACF-C16F-472B-AE47-DBA88E34EE1F}" dt="2022-03-04T17:59:54.245" v="3241" actId="478"/>
          <ac:picMkLst>
            <pc:docMk/>
            <pc:sldMk cId="270999295" sldId="271"/>
            <ac:picMk id="15" creationId="{71F0B63E-94E1-4138-839A-6098C2D56D30}"/>
          </ac:picMkLst>
        </pc:picChg>
        <pc:picChg chg="add mod ord topLvl modCrop">
          <ac:chgData name="DANIEL ARMANDO SALAZAR ALEMAN" userId="0131d2eb-9267-4f69-9fc7-6ece20f012b4" providerId="ADAL" clId="{27374ACF-C16F-472B-AE47-DBA88E34EE1F}" dt="2022-03-07T16:56:59.719" v="6594" actId="164"/>
          <ac:picMkLst>
            <pc:docMk/>
            <pc:sldMk cId="270999295" sldId="271"/>
            <ac:picMk id="16" creationId="{11437BFA-8280-4104-9CD7-0AFDADA64909}"/>
          </ac:picMkLst>
        </pc:picChg>
        <pc:picChg chg="add del mod">
          <ac:chgData name="DANIEL ARMANDO SALAZAR ALEMAN" userId="0131d2eb-9267-4f69-9fc7-6ece20f012b4" providerId="ADAL" clId="{27374ACF-C16F-472B-AE47-DBA88E34EE1F}" dt="2022-03-04T17:59:54.245" v="3241" actId="478"/>
          <ac:picMkLst>
            <pc:docMk/>
            <pc:sldMk cId="270999295" sldId="271"/>
            <ac:picMk id="17" creationId="{FED130A1-6C10-4EC0-9FD1-5D775EC72727}"/>
          </ac:picMkLst>
        </pc:picChg>
        <pc:picChg chg="add del mod">
          <ac:chgData name="DANIEL ARMANDO SALAZAR ALEMAN" userId="0131d2eb-9267-4f69-9fc7-6ece20f012b4" providerId="ADAL" clId="{27374ACF-C16F-472B-AE47-DBA88E34EE1F}" dt="2022-03-04T17:59:54.245" v="3241" actId="478"/>
          <ac:picMkLst>
            <pc:docMk/>
            <pc:sldMk cId="270999295" sldId="271"/>
            <ac:picMk id="19" creationId="{54B58FC4-B569-40F7-B6B1-7AD9A469CE2A}"/>
          </ac:picMkLst>
        </pc:picChg>
        <pc:picChg chg="add del mod">
          <ac:chgData name="DANIEL ARMANDO SALAZAR ALEMAN" userId="0131d2eb-9267-4f69-9fc7-6ece20f012b4" providerId="ADAL" clId="{27374ACF-C16F-472B-AE47-DBA88E34EE1F}" dt="2022-03-09T05:18:07.800" v="9691" actId="478"/>
          <ac:picMkLst>
            <pc:docMk/>
            <pc:sldMk cId="270999295" sldId="271"/>
            <ac:picMk id="21" creationId="{5B217A79-69CF-459B-92F9-B78DB95E2232}"/>
          </ac:picMkLst>
        </pc:picChg>
        <pc:picChg chg="add del mod">
          <ac:chgData name="DANIEL ARMANDO SALAZAR ALEMAN" userId="0131d2eb-9267-4f69-9fc7-6ece20f012b4" providerId="ADAL" clId="{27374ACF-C16F-472B-AE47-DBA88E34EE1F}" dt="2022-03-09T05:18:09.135" v="9692" actId="478"/>
          <ac:picMkLst>
            <pc:docMk/>
            <pc:sldMk cId="270999295" sldId="271"/>
            <ac:picMk id="23" creationId="{BA1BC51B-1C19-4522-9E10-06673E857895}"/>
          </ac:picMkLst>
        </pc:picChg>
        <pc:picChg chg="add del mod">
          <ac:chgData name="DANIEL ARMANDO SALAZAR ALEMAN" userId="0131d2eb-9267-4f69-9fc7-6ece20f012b4" providerId="ADAL" clId="{27374ACF-C16F-472B-AE47-DBA88E34EE1F}" dt="2022-03-09T05:18:10.583" v="9693" actId="478"/>
          <ac:picMkLst>
            <pc:docMk/>
            <pc:sldMk cId="270999295" sldId="271"/>
            <ac:picMk id="25" creationId="{EF815958-1818-4497-9806-D18B38123FC7}"/>
          </ac:picMkLst>
        </pc:picChg>
        <pc:picChg chg="add del mod topLvl">
          <ac:chgData name="DANIEL ARMANDO SALAZAR ALEMAN" userId="0131d2eb-9267-4f69-9fc7-6ece20f012b4" providerId="ADAL" clId="{27374ACF-C16F-472B-AE47-DBA88E34EE1F}" dt="2022-03-07T16:55:19.022" v="6531" actId="478"/>
          <ac:picMkLst>
            <pc:docMk/>
            <pc:sldMk cId="270999295" sldId="271"/>
            <ac:picMk id="27" creationId="{7FB9282B-68DE-4ACD-A27A-2C2277736C7F}"/>
          </ac:picMkLst>
        </pc:picChg>
        <pc:picChg chg="del mod topLvl">
          <ac:chgData name="DANIEL ARMANDO SALAZAR ALEMAN" userId="0131d2eb-9267-4f69-9fc7-6ece20f012b4" providerId="ADAL" clId="{27374ACF-C16F-472B-AE47-DBA88E34EE1F}" dt="2022-03-07T16:49:17.818" v="6414" actId="478"/>
          <ac:picMkLst>
            <pc:docMk/>
            <pc:sldMk cId="270999295" sldId="271"/>
            <ac:picMk id="28" creationId="{9F5A9BAC-8BD8-4201-8C50-DA3935F6AA20}"/>
          </ac:picMkLst>
        </pc:picChg>
        <pc:picChg chg="add mod">
          <ac:chgData name="DANIEL ARMANDO SALAZAR ALEMAN" userId="0131d2eb-9267-4f69-9fc7-6ece20f012b4" providerId="ADAL" clId="{27374ACF-C16F-472B-AE47-DBA88E34EE1F}" dt="2022-03-09T06:34:08.345" v="10136" actId="1076"/>
          <ac:picMkLst>
            <pc:docMk/>
            <pc:sldMk cId="270999295" sldId="271"/>
            <ac:picMk id="39" creationId="{9CA610C3-B8EA-41AE-92E6-0A26B7F4BF59}"/>
          </ac:picMkLst>
        </pc:picChg>
        <pc:cxnChg chg="add del mod">
          <ac:chgData name="DANIEL ARMANDO SALAZAR ALEMAN" userId="0131d2eb-9267-4f69-9fc7-6ece20f012b4" providerId="ADAL" clId="{27374ACF-C16F-472B-AE47-DBA88E34EE1F}" dt="2022-03-09T05:39:24.163" v="9746" actId="478"/>
          <ac:cxnSpMkLst>
            <pc:docMk/>
            <pc:sldMk cId="270999295" sldId="271"/>
            <ac:cxnSpMk id="8" creationId="{684FFCE6-29B8-4379-90A1-C078AEF2B0AB}"/>
          </ac:cxnSpMkLst>
        </pc:cxnChg>
        <pc:cxnChg chg="add del mod ord">
          <ac:chgData name="DANIEL ARMANDO SALAZAR ALEMAN" userId="0131d2eb-9267-4f69-9fc7-6ece20f012b4" providerId="ADAL" clId="{27374ACF-C16F-472B-AE47-DBA88E34EE1F}" dt="2022-03-09T05:44:59.716" v="9811" actId="478"/>
          <ac:cxnSpMkLst>
            <pc:docMk/>
            <pc:sldMk cId="270999295" sldId="271"/>
            <ac:cxnSpMk id="18" creationId="{7F0954F1-B1E2-4496-A411-09CD5E423831}"/>
          </ac:cxnSpMkLst>
        </pc:cxnChg>
        <pc:cxnChg chg="add del mod topLvl">
          <ac:chgData name="DANIEL ARMANDO SALAZAR ALEMAN" userId="0131d2eb-9267-4f69-9fc7-6ece20f012b4" providerId="ADAL" clId="{27374ACF-C16F-472B-AE47-DBA88E34EE1F}" dt="2022-03-09T05:45:01.284" v="9812" actId="478"/>
          <ac:cxnSpMkLst>
            <pc:docMk/>
            <pc:sldMk cId="270999295" sldId="271"/>
            <ac:cxnSpMk id="24" creationId="{023597F7-AEC5-4766-8237-B66583A378D8}"/>
          </ac:cxnSpMkLst>
        </pc:cxnChg>
        <pc:cxnChg chg="add del mod">
          <ac:chgData name="DANIEL ARMANDO SALAZAR ALEMAN" userId="0131d2eb-9267-4f69-9fc7-6ece20f012b4" providerId="ADAL" clId="{27374ACF-C16F-472B-AE47-DBA88E34EE1F}" dt="2022-03-09T05:40:58.626" v="9761"/>
          <ac:cxnSpMkLst>
            <pc:docMk/>
            <pc:sldMk cId="270999295" sldId="271"/>
            <ac:cxnSpMk id="27" creationId="{472A0783-72AB-47DF-B349-6D3599E58720}"/>
          </ac:cxnSpMkLst>
        </pc:cxnChg>
        <pc:cxnChg chg="add del mod">
          <ac:chgData name="DANIEL ARMANDO SALAZAR ALEMAN" userId="0131d2eb-9267-4f69-9fc7-6ece20f012b4" providerId="ADAL" clId="{27374ACF-C16F-472B-AE47-DBA88E34EE1F}" dt="2022-03-09T05:56:43.175" v="9829" actId="478"/>
          <ac:cxnSpMkLst>
            <pc:docMk/>
            <pc:sldMk cId="270999295" sldId="271"/>
            <ac:cxnSpMk id="34" creationId="{73F645DB-9E1A-4B7C-AA01-752F745C3631}"/>
          </ac:cxnSpMkLst>
        </pc:cxnChg>
      </pc:sldChg>
      <pc:sldChg chg="addSp delSp modSp new mod modAnim">
        <pc:chgData name="DANIEL ARMANDO SALAZAR ALEMAN" userId="0131d2eb-9267-4f69-9fc7-6ece20f012b4" providerId="ADAL" clId="{27374ACF-C16F-472B-AE47-DBA88E34EE1F}" dt="2022-03-09T17:55:13.772" v="12970"/>
        <pc:sldMkLst>
          <pc:docMk/>
          <pc:sldMk cId="3389190144" sldId="272"/>
        </pc:sldMkLst>
        <pc:spChg chg="mod">
          <ac:chgData name="DANIEL ARMANDO SALAZAR ALEMAN" userId="0131d2eb-9267-4f69-9fc7-6ece20f012b4" providerId="ADAL" clId="{27374ACF-C16F-472B-AE47-DBA88E34EE1F}" dt="2022-03-09T17:51:08.324" v="12889" actId="20577"/>
          <ac:spMkLst>
            <pc:docMk/>
            <pc:sldMk cId="3389190144" sldId="272"/>
            <ac:spMk id="2" creationId="{08EB5C63-B602-4B0E-9BF0-BAB808321981}"/>
          </ac:spMkLst>
        </pc:spChg>
        <pc:spChg chg="del">
          <ac:chgData name="DANIEL ARMANDO SALAZAR ALEMAN" userId="0131d2eb-9267-4f69-9fc7-6ece20f012b4" providerId="ADAL" clId="{27374ACF-C16F-472B-AE47-DBA88E34EE1F}" dt="2022-03-07T04:57:37.654" v="4562"/>
          <ac:spMkLst>
            <pc:docMk/>
            <pc:sldMk cId="3389190144" sldId="272"/>
            <ac:spMk id="3" creationId="{2B06BDF9-C8BB-4A76-A9AD-F27A0EF68AFD}"/>
          </ac:spMkLst>
        </pc:spChg>
        <pc:spChg chg="add mod">
          <ac:chgData name="DANIEL ARMANDO SALAZAR ALEMAN" userId="0131d2eb-9267-4f69-9fc7-6ece20f012b4" providerId="ADAL" clId="{27374ACF-C16F-472B-AE47-DBA88E34EE1F}" dt="2022-03-09T17:54:57.772" v="12968" actId="1036"/>
          <ac:spMkLst>
            <pc:docMk/>
            <pc:sldMk cId="3389190144" sldId="272"/>
            <ac:spMk id="3" creationId="{30FE111B-EDA9-47CB-B703-9D6720C8CECF}"/>
          </ac:spMkLst>
        </pc:spChg>
        <pc:spChg chg="add del">
          <ac:chgData name="DANIEL ARMANDO SALAZAR ALEMAN" userId="0131d2eb-9267-4f69-9fc7-6ece20f012b4" providerId="ADAL" clId="{27374ACF-C16F-472B-AE47-DBA88E34EE1F}" dt="2022-03-04T06:11:59.837" v="126"/>
          <ac:spMkLst>
            <pc:docMk/>
            <pc:sldMk cId="3389190144" sldId="272"/>
            <ac:spMk id="3" creationId="{DA4056AC-2DB6-4491-A173-F8BBF3A7B389}"/>
          </ac:spMkLst>
        </pc:spChg>
        <pc:spChg chg="mod">
          <ac:chgData name="DANIEL ARMANDO SALAZAR ALEMAN" userId="0131d2eb-9267-4f69-9fc7-6ece20f012b4" providerId="ADAL" clId="{27374ACF-C16F-472B-AE47-DBA88E34EE1F}" dt="2022-03-07T05:30:00.737" v="4955" actId="403"/>
          <ac:spMkLst>
            <pc:docMk/>
            <pc:sldMk cId="3389190144" sldId="272"/>
            <ac:spMk id="4" creationId="{30F3E82D-D4CA-49CF-AB3A-8A36839BDE79}"/>
          </ac:spMkLst>
        </pc:spChg>
        <pc:spChg chg="add del mod">
          <ac:chgData name="DANIEL ARMANDO SALAZAR ALEMAN" userId="0131d2eb-9267-4f69-9fc7-6ece20f012b4" providerId="ADAL" clId="{27374ACF-C16F-472B-AE47-DBA88E34EE1F}" dt="2022-03-09T08:01:03.204" v="11821"/>
          <ac:spMkLst>
            <pc:docMk/>
            <pc:sldMk cId="3389190144" sldId="272"/>
            <ac:spMk id="5" creationId="{5140022D-AB9F-4571-8252-74E50732146D}"/>
          </ac:spMkLst>
        </pc:spChg>
        <pc:spChg chg="add mod">
          <ac:chgData name="DANIEL ARMANDO SALAZAR ALEMAN" userId="0131d2eb-9267-4f69-9fc7-6ece20f012b4" providerId="ADAL" clId="{27374ACF-C16F-472B-AE47-DBA88E34EE1F}" dt="2022-03-09T08:37:19.514" v="12770" actId="20577"/>
          <ac:spMkLst>
            <pc:docMk/>
            <pc:sldMk cId="3389190144" sldId="272"/>
            <ac:spMk id="8" creationId="{D5EE6B9E-C9DD-44E7-BE2B-76CC0039BA08}"/>
          </ac:spMkLst>
        </pc:spChg>
        <pc:graphicFrameChg chg="add del mod">
          <ac:chgData name="DANIEL ARMANDO SALAZAR ALEMAN" userId="0131d2eb-9267-4f69-9fc7-6ece20f012b4" providerId="ADAL" clId="{27374ACF-C16F-472B-AE47-DBA88E34EE1F}" dt="2022-03-04T06:11:39.412" v="115"/>
          <ac:graphicFrameMkLst>
            <pc:docMk/>
            <pc:sldMk cId="3389190144" sldId="272"/>
            <ac:graphicFrameMk id="5" creationId="{AAF0DD52-057B-44A5-A8CC-86C9A8C9C1BF}"/>
          </ac:graphicFrameMkLst>
        </pc:graphicFrameChg>
        <pc:graphicFrameChg chg="add mod modGraphic">
          <ac:chgData name="DANIEL ARMANDO SALAZAR ALEMAN" userId="0131d2eb-9267-4f69-9fc7-6ece20f012b4" providerId="ADAL" clId="{27374ACF-C16F-472B-AE47-DBA88E34EE1F}" dt="2022-03-09T08:14:56.129" v="12191"/>
          <ac:graphicFrameMkLst>
            <pc:docMk/>
            <pc:sldMk cId="3389190144" sldId="272"/>
            <ac:graphicFrameMk id="6" creationId="{DE75E82D-EFCB-47ED-B5F0-FFAB11DD5EE3}"/>
          </ac:graphicFrameMkLst>
        </pc:graphicFrameChg>
        <pc:graphicFrameChg chg="add del mod">
          <ac:chgData name="DANIEL ARMANDO SALAZAR ALEMAN" userId="0131d2eb-9267-4f69-9fc7-6ece20f012b4" providerId="ADAL" clId="{27374ACF-C16F-472B-AE47-DBA88E34EE1F}" dt="2022-03-04T06:11:46.430" v="119"/>
          <ac:graphicFrameMkLst>
            <pc:docMk/>
            <pc:sldMk cId="3389190144" sldId="272"/>
            <ac:graphicFrameMk id="7" creationId="{0F491E24-929F-470F-AFBA-58000FC7AC44}"/>
          </ac:graphicFrameMkLst>
        </pc:graphicFrameChg>
        <pc:graphicFrameChg chg="add del mod">
          <ac:chgData name="DANIEL ARMANDO SALAZAR ALEMAN" userId="0131d2eb-9267-4f69-9fc7-6ece20f012b4" providerId="ADAL" clId="{27374ACF-C16F-472B-AE47-DBA88E34EE1F}" dt="2022-03-04T06:11:49.079" v="121"/>
          <ac:graphicFrameMkLst>
            <pc:docMk/>
            <pc:sldMk cId="3389190144" sldId="272"/>
            <ac:graphicFrameMk id="8" creationId="{029F6ADD-A08B-45B8-A0E6-70DD20DEA006}"/>
          </ac:graphicFrameMkLst>
        </pc:graphicFrameChg>
        <pc:graphicFrameChg chg="add del mod">
          <ac:chgData name="DANIEL ARMANDO SALAZAR ALEMAN" userId="0131d2eb-9267-4f69-9fc7-6ece20f012b4" providerId="ADAL" clId="{27374ACF-C16F-472B-AE47-DBA88E34EE1F}" dt="2022-03-04T06:11:52.865" v="123"/>
          <ac:graphicFrameMkLst>
            <pc:docMk/>
            <pc:sldMk cId="3389190144" sldId="272"/>
            <ac:graphicFrameMk id="9" creationId="{7A2ADEB3-A7F5-478D-AA43-C88C48FA6101}"/>
          </ac:graphicFrameMkLst>
        </pc:graphicFrameChg>
        <pc:graphicFrameChg chg="add del mod">
          <ac:chgData name="DANIEL ARMANDO SALAZAR ALEMAN" userId="0131d2eb-9267-4f69-9fc7-6ece20f012b4" providerId="ADAL" clId="{27374ACF-C16F-472B-AE47-DBA88E34EE1F}" dt="2022-03-04T06:11:57.689" v="125"/>
          <ac:graphicFrameMkLst>
            <pc:docMk/>
            <pc:sldMk cId="3389190144" sldId="272"/>
            <ac:graphicFrameMk id="10" creationId="{C674265B-1DE3-49D0-9A30-9F82B986C327}"/>
          </ac:graphicFrameMkLst>
        </pc:graphicFrameChg>
        <pc:graphicFrameChg chg="add del mod modGraphic">
          <ac:chgData name="DANIEL ARMANDO SALAZAR ALEMAN" userId="0131d2eb-9267-4f69-9fc7-6ece20f012b4" providerId="ADAL" clId="{27374ACF-C16F-472B-AE47-DBA88E34EE1F}" dt="2022-03-09T08:01:01.899" v="11820" actId="478"/>
          <ac:graphicFrameMkLst>
            <pc:docMk/>
            <pc:sldMk cId="3389190144" sldId="272"/>
            <ac:graphicFrameMk id="11" creationId="{76F17915-F110-4EE4-BD6C-D8A28ADCB617}"/>
          </ac:graphicFrameMkLst>
        </pc:graphicFrameChg>
        <pc:picChg chg="add del">
          <ac:chgData name="DANIEL ARMANDO SALAZAR ALEMAN" userId="0131d2eb-9267-4f69-9fc7-6ece20f012b4" providerId="ADAL" clId="{27374ACF-C16F-472B-AE47-DBA88E34EE1F}" dt="2022-03-04T06:11:43.793" v="117"/>
          <ac:picMkLst>
            <pc:docMk/>
            <pc:sldMk cId="3389190144" sldId="272"/>
            <ac:picMk id="6" creationId="{B4E7218B-5E36-44B3-9462-BD8C68A97A04}"/>
          </ac:picMkLst>
        </pc:picChg>
      </pc:sldChg>
      <pc:sldChg chg="addSp delSp modSp new del mod">
        <pc:chgData name="DANIEL ARMANDO SALAZAR ALEMAN" userId="0131d2eb-9267-4f69-9fc7-6ece20f012b4" providerId="ADAL" clId="{27374ACF-C16F-472B-AE47-DBA88E34EE1F}" dt="2022-03-09T07:46:03.396" v="11744" actId="47"/>
        <pc:sldMkLst>
          <pc:docMk/>
          <pc:sldMk cId="3088060852" sldId="273"/>
        </pc:sldMkLst>
        <pc:spChg chg="del">
          <ac:chgData name="DANIEL ARMANDO SALAZAR ALEMAN" userId="0131d2eb-9267-4f69-9fc7-6ece20f012b4" providerId="ADAL" clId="{27374ACF-C16F-472B-AE47-DBA88E34EE1F}" dt="2022-03-04T08:53:03.749" v="439" actId="478"/>
          <ac:spMkLst>
            <pc:docMk/>
            <pc:sldMk cId="3088060852" sldId="273"/>
            <ac:spMk id="2" creationId="{42504710-915B-40C2-A745-F507B89C8897}"/>
          </ac:spMkLst>
        </pc:spChg>
        <pc:spChg chg="del">
          <ac:chgData name="DANIEL ARMANDO SALAZAR ALEMAN" userId="0131d2eb-9267-4f69-9fc7-6ece20f012b4" providerId="ADAL" clId="{27374ACF-C16F-472B-AE47-DBA88E34EE1F}" dt="2022-03-07T04:57:37.654" v="4562"/>
          <ac:spMkLst>
            <pc:docMk/>
            <pc:sldMk cId="3088060852" sldId="273"/>
            <ac:spMk id="2" creationId="{52F8DE8C-CFEF-4AC3-8A2B-CEC6FFB91575}"/>
          </ac:spMkLst>
        </pc:spChg>
        <pc:spChg chg="del">
          <ac:chgData name="DANIEL ARMANDO SALAZAR ALEMAN" userId="0131d2eb-9267-4f69-9fc7-6ece20f012b4" providerId="ADAL" clId="{27374ACF-C16F-472B-AE47-DBA88E34EE1F}" dt="2022-03-04T08:53:04.875" v="440" actId="478"/>
          <ac:spMkLst>
            <pc:docMk/>
            <pc:sldMk cId="3088060852" sldId="273"/>
            <ac:spMk id="3" creationId="{964AE5B0-484E-439E-AEE8-CD0833C17887}"/>
          </ac:spMkLst>
        </pc:spChg>
        <pc:spChg chg="mod">
          <ac:chgData name="DANIEL ARMANDO SALAZAR ALEMAN" userId="0131d2eb-9267-4f69-9fc7-6ece20f012b4" providerId="ADAL" clId="{27374ACF-C16F-472B-AE47-DBA88E34EE1F}" dt="2022-03-07T05:29:57.020" v="4951" actId="403"/>
          <ac:spMkLst>
            <pc:docMk/>
            <pc:sldMk cId="3088060852" sldId="273"/>
            <ac:spMk id="4" creationId="{C6A94A9D-824D-48AA-8E22-61EC73EC0D0F}"/>
          </ac:spMkLst>
        </pc:spChg>
        <pc:graphicFrameChg chg="add mod">
          <ac:chgData name="DANIEL ARMANDO SALAZAR ALEMAN" userId="0131d2eb-9267-4f69-9fc7-6ece20f012b4" providerId="ADAL" clId="{27374ACF-C16F-472B-AE47-DBA88E34EE1F}" dt="2022-03-04T09:05:14.991" v="586"/>
          <ac:graphicFrameMkLst>
            <pc:docMk/>
            <pc:sldMk cId="3088060852" sldId="273"/>
            <ac:graphicFrameMk id="5" creationId="{280AB4D5-2684-4AB5-A9A0-4669321C104A}"/>
          </ac:graphicFrameMkLst>
        </pc:graphicFrameChg>
        <pc:graphicFrameChg chg="add mod">
          <ac:chgData name="DANIEL ARMANDO SALAZAR ALEMAN" userId="0131d2eb-9267-4f69-9fc7-6ece20f012b4" providerId="ADAL" clId="{27374ACF-C16F-472B-AE47-DBA88E34EE1F}" dt="2022-03-04T09:05:36.826" v="590"/>
          <ac:graphicFrameMkLst>
            <pc:docMk/>
            <pc:sldMk cId="3088060852" sldId="273"/>
            <ac:graphicFrameMk id="6" creationId="{3F13E4D8-E186-42EE-A978-6DBEAE7AD2D6}"/>
          </ac:graphicFrameMkLst>
        </pc:graphicFrameChg>
      </pc:sldChg>
      <pc:sldChg chg="addSp delSp modSp new del mod">
        <pc:chgData name="DANIEL ARMANDO SALAZAR ALEMAN" userId="0131d2eb-9267-4f69-9fc7-6ece20f012b4" providerId="ADAL" clId="{27374ACF-C16F-472B-AE47-DBA88E34EE1F}" dt="2022-03-04T16:33:31.318" v="1046" actId="47"/>
        <pc:sldMkLst>
          <pc:docMk/>
          <pc:sldMk cId="1325517534" sldId="274"/>
        </pc:sldMkLst>
        <pc:spChg chg="mod">
          <ac:chgData name="DANIEL ARMANDO SALAZAR ALEMAN" userId="0131d2eb-9267-4f69-9fc7-6ece20f012b4" providerId="ADAL" clId="{27374ACF-C16F-472B-AE47-DBA88E34EE1F}" dt="2022-03-04T10:08:24.098" v="620" actId="20577"/>
          <ac:spMkLst>
            <pc:docMk/>
            <pc:sldMk cId="1325517534" sldId="274"/>
            <ac:spMk id="3" creationId="{C0B4C39F-A634-4DA2-999E-6297B5176232}"/>
          </ac:spMkLst>
        </pc:spChg>
        <pc:spChg chg="add del mod">
          <ac:chgData name="DANIEL ARMANDO SALAZAR ALEMAN" userId="0131d2eb-9267-4f69-9fc7-6ece20f012b4" providerId="ADAL" clId="{27374ACF-C16F-472B-AE47-DBA88E34EE1F}" dt="2022-03-04T16:22:31.729" v="830"/>
          <ac:spMkLst>
            <pc:docMk/>
            <pc:sldMk cId="1325517534" sldId="274"/>
            <ac:spMk id="7" creationId="{26CB9CB5-F8BA-4B77-8375-A07E354AE1E4}"/>
          </ac:spMkLst>
        </pc:spChg>
        <pc:picChg chg="add del mod modCrop">
          <ac:chgData name="DANIEL ARMANDO SALAZAR ALEMAN" userId="0131d2eb-9267-4f69-9fc7-6ece20f012b4" providerId="ADAL" clId="{27374ACF-C16F-472B-AE47-DBA88E34EE1F}" dt="2022-03-04T16:20:26.582" v="813" actId="21"/>
          <ac:picMkLst>
            <pc:docMk/>
            <pc:sldMk cId="1325517534" sldId="274"/>
            <ac:picMk id="6" creationId="{1BFD4795-16FE-4D9D-96F0-DD7AAD474AED}"/>
          </ac:picMkLst>
        </pc:picChg>
      </pc:sldChg>
      <pc:sldChg chg="addSp delSp modSp new del mod">
        <pc:chgData name="DANIEL ARMANDO SALAZAR ALEMAN" userId="0131d2eb-9267-4f69-9fc7-6ece20f012b4" providerId="ADAL" clId="{27374ACF-C16F-472B-AE47-DBA88E34EE1F}" dt="2022-03-04T16:33:31.846" v="1047" actId="47"/>
        <pc:sldMkLst>
          <pc:docMk/>
          <pc:sldMk cId="4146788877" sldId="275"/>
        </pc:sldMkLst>
        <pc:spChg chg="mod">
          <ac:chgData name="DANIEL ARMANDO SALAZAR ALEMAN" userId="0131d2eb-9267-4f69-9fc7-6ece20f012b4" providerId="ADAL" clId="{27374ACF-C16F-472B-AE47-DBA88E34EE1F}" dt="2022-03-04T10:08:31.705" v="636" actId="20577"/>
          <ac:spMkLst>
            <pc:docMk/>
            <pc:sldMk cId="4146788877" sldId="275"/>
            <ac:spMk id="3" creationId="{469F756A-1988-475E-96CC-4D7C1FCCBDDE}"/>
          </ac:spMkLst>
        </pc:spChg>
        <pc:picChg chg="add del mod modCrop">
          <ac:chgData name="DANIEL ARMANDO SALAZAR ALEMAN" userId="0131d2eb-9267-4f69-9fc7-6ece20f012b4" providerId="ADAL" clId="{27374ACF-C16F-472B-AE47-DBA88E34EE1F}" dt="2022-03-04T16:20:41.678" v="822" actId="21"/>
          <ac:picMkLst>
            <pc:docMk/>
            <pc:sldMk cId="4146788877" sldId="275"/>
            <ac:picMk id="6" creationId="{FF2B57EA-CBD9-4035-88BA-B8004D98A37D}"/>
          </ac:picMkLst>
        </pc:picChg>
      </pc:sldChg>
      <pc:sldChg chg="addSp delSp modSp new mod modNotesTx">
        <pc:chgData name="DANIEL ARMANDO SALAZAR ALEMAN" userId="0131d2eb-9267-4f69-9fc7-6ece20f012b4" providerId="ADAL" clId="{27374ACF-C16F-472B-AE47-DBA88E34EE1F}" dt="2022-03-09T03:58:51.303" v="9074" actId="20577"/>
        <pc:sldMkLst>
          <pc:docMk/>
          <pc:sldMk cId="3080697149" sldId="276"/>
        </pc:sldMkLst>
        <pc:spChg chg="del mod">
          <ac:chgData name="DANIEL ARMANDO SALAZAR ALEMAN" userId="0131d2eb-9267-4f69-9fc7-6ece20f012b4" providerId="ADAL" clId="{27374ACF-C16F-472B-AE47-DBA88E34EE1F}" dt="2022-03-07T16:36:10.949" v="6300" actId="478"/>
          <ac:spMkLst>
            <pc:docMk/>
            <pc:sldMk cId="3080697149" sldId="276"/>
            <ac:spMk id="2" creationId="{B8EB8DE3-DB20-4765-ABCE-7A86564020A8}"/>
          </ac:spMkLst>
        </pc:spChg>
        <pc:spChg chg="del">
          <ac:chgData name="DANIEL ARMANDO SALAZAR ALEMAN" userId="0131d2eb-9267-4f69-9fc7-6ece20f012b4" providerId="ADAL" clId="{27374ACF-C16F-472B-AE47-DBA88E34EE1F}" dt="2022-03-07T04:57:37.654" v="4562"/>
          <ac:spMkLst>
            <pc:docMk/>
            <pc:sldMk cId="3080697149" sldId="276"/>
            <ac:spMk id="3" creationId="{00C6D4C7-D971-409C-822B-2FA5907A11D3}"/>
          </ac:spMkLst>
        </pc:spChg>
        <pc:spChg chg="del">
          <ac:chgData name="DANIEL ARMANDO SALAZAR ALEMAN" userId="0131d2eb-9267-4f69-9fc7-6ece20f012b4" providerId="ADAL" clId="{27374ACF-C16F-472B-AE47-DBA88E34EE1F}" dt="2022-03-04T16:20:28.882" v="814" actId="478"/>
          <ac:spMkLst>
            <pc:docMk/>
            <pc:sldMk cId="3080697149" sldId="276"/>
            <ac:spMk id="3" creationId="{BC63C8CB-AF82-4C08-83C6-3BE385D99314}"/>
          </ac:spMkLst>
        </pc:spChg>
        <pc:spChg chg="mod">
          <ac:chgData name="DANIEL ARMANDO SALAZAR ALEMAN" userId="0131d2eb-9267-4f69-9fc7-6ece20f012b4" providerId="ADAL" clId="{27374ACF-C16F-472B-AE47-DBA88E34EE1F}" dt="2022-03-07T05:06:46.228" v="4717" actId="21"/>
          <ac:spMkLst>
            <pc:docMk/>
            <pc:sldMk cId="3080697149" sldId="276"/>
            <ac:spMk id="4" creationId="{FB0B3D7B-25A1-4F19-850F-C8FDFBF3928C}"/>
          </ac:spMkLst>
        </pc:spChg>
        <pc:spChg chg="add del mod">
          <ac:chgData name="DANIEL ARMANDO SALAZAR ALEMAN" userId="0131d2eb-9267-4f69-9fc7-6ece20f012b4" providerId="ADAL" clId="{27374ACF-C16F-472B-AE47-DBA88E34EE1F}" dt="2022-03-04T16:25:59.028" v="998" actId="478"/>
          <ac:spMkLst>
            <pc:docMk/>
            <pc:sldMk cId="3080697149" sldId="276"/>
            <ac:spMk id="7" creationId="{5F9085A4-A8D8-4E19-81C7-CDA633378464}"/>
          </ac:spMkLst>
        </pc:spChg>
        <pc:spChg chg="add del mod">
          <ac:chgData name="DANIEL ARMANDO SALAZAR ALEMAN" userId="0131d2eb-9267-4f69-9fc7-6ece20f012b4" providerId="ADAL" clId="{27374ACF-C16F-472B-AE47-DBA88E34EE1F}" dt="2022-03-07T05:04:00.276" v="4670" actId="478"/>
          <ac:spMkLst>
            <pc:docMk/>
            <pc:sldMk cId="3080697149" sldId="276"/>
            <ac:spMk id="8" creationId="{8A0898A3-B42D-43D9-95C9-0A130A3454BC}"/>
          </ac:spMkLst>
        </pc:spChg>
        <pc:spChg chg="add del mod">
          <ac:chgData name="DANIEL ARMANDO SALAZAR ALEMAN" userId="0131d2eb-9267-4f69-9fc7-6ece20f012b4" providerId="ADAL" clId="{27374ACF-C16F-472B-AE47-DBA88E34EE1F}" dt="2022-03-07T16:36:12.336" v="6301" actId="478"/>
          <ac:spMkLst>
            <pc:docMk/>
            <pc:sldMk cId="3080697149" sldId="276"/>
            <ac:spMk id="9" creationId="{02A8D840-6884-404D-833F-F7AD5073142B}"/>
          </ac:spMkLst>
        </pc:spChg>
        <pc:spChg chg="add del mod">
          <ac:chgData name="DANIEL ARMANDO SALAZAR ALEMAN" userId="0131d2eb-9267-4f69-9fc7-6ece20f012b4" providerId="ADAL" clId="{27374ACF-C16F-472B-AE47-DBA88E34EE1F}" dt="2022-03-04T20:21:33.392" v="4069" actId="478"/>
          <ac:spMkLst>
            <pc:docMk/>
            <pc:sldMk cId="3080697149" sldId="276"/>
            <ac:spMk id="9" creationId="{588F9DF6-7E12-4601-BC61-2459EFDC828A}"/>
          </ac:spMkLst>
        </pc:spChg>
        <pc:spChg chg="add del mod">
          <ac:chgData name="DANIEL ARMANDO SALAZAR ALEMAN" userId="0131d2eb-9267-4f69-9fc7-6ece20f012b4" providerId="ADAL" clId="{27374ACF-C16F-472B-AE47-DBA88E34EE1F}" dt="2022-03-07T16:36:19.694" v="6303" actId="478"/>
          <ac:spMkLst>
            <pc:docMk/>
            <pc:sldMk cId="3080697149" sldId="276"/>
            <ac:spMk id="10" creationId="{266CC5EE-3ADE-414D-9F56-BAF49310D3B1}"/>
          </ac:spMkLst>
        </pc:spChg>
        <pc:spChg chg="add mod">
          <ac:chgData name="DANIEL ARMANDO SALAZAR ALEMAN" userId="0131d2eb-9267-4f69-9fc7-6ece20f012b4" providerId="ADAL" clId="{27374ACF-C16F-472B-AE47-DBA88E34EE1F}" dt="2022-03-09T03:27:58.348" v="8115" actId="1076"/>
          <ac:spMkLst>
            <pc:docMk/>
            <pc:sldMk cId="3080697149" sldId="276"/>
            <ac:spMk id="11" creationId="{005724BF-EB69-4464-A00F-1B786D7F55BC}"/>
          </ac:spMkLst>
        </pc:spChg>
        <pc:spChg chg="add del mod">
          <ac:chgData name="DANIEL ARMANDO SALAZAR ALEMAN" userId="0131d2eb-9267-4f69-9fc7-6ece20f012b4" providerId="ADAL" clId="{27374ACF-C16F-472B-AE47-DBA88E34EE1F}" dt="2022-03-04T16:26:03.862" v="999" actId="478"/>
          <ac:spMkLst>
            <pc:docMk/>
            <pc:sldMk cId="3080697149" sldId="276"/>
            <ac:spMk id="12" creationId="{BA1F561F-5ED0-4EE5-A4F7-5BD2F4CAB654}"/>
          </ac:spMkLst>
        </pc:spChg>
        <pc:spChg chg="add del mod">
          <ac:chgData name="DANIEL ARMANDO SALAZAR ALEMAN" userId="0131d2eb-9267-4f69-9fc7-6ece20f012b4" providerId="ADAL" clId="{27374ACF-C16F-472B-AE47-DBA88E34EE1F}" dt="2022-03-07T16:38:51.258" v="6397" actId="20577"/>
          <ac:spMkLst>
            <pc:docMk/>
            <pc:sldMk cId="3080697149" sldId="276"/>
            <ac:spMk id="12" creationId="{D746B4D9-E85C-4D4E-8E2D-CBA326DF0535}"/>
          </ac:spMkLst>
        </pc:spChg>
        <pc:spChg chg="add mod">
          <ac:chgData name="DANIEL ARMANDO SALAZAR ALEMAN" userId="0131d2eb-9267-4f69-9fc7-6ece20f012b4" providerId="ADAL" clId="{27374ACF-C16F-472B-AE47-DBA88E34EE1F}" dt="2022-03-07T16:38:28.496" v="6384" actId="1076"/>
          <ac:spMkLst>
            <pc:docMk/>
            <pc:sldMk cId="3080697149" sldId="276"/>
            <ac:spMk id="14" creationId="{0214B48E-472E-4BF5-A5DE-687A219DC57E}"/>
          </ac:spMkLst>
        </pc:spChg>
        <pc:picChg chg="add del mod">
          <ac:chgData name="DANIEL ARMANDO SALAZAR ALEMAN" userId="0131d2eb-9267-4f69-9fc7-6ece20f012b4" providerId="ADAL" clId="{27374ACF-C16F-472B-AE47-DBA88E34EE1F}" dt="2022-03-04T20:21:30.909" v="4068" actId="478"/>
          <ac:picMkLst>
            <pc:docMk/>
            <pc:sldMk cId="3080697149" sldId="276"/>
            <ac:picMk id="5" creationId="{6B8FD10E-F4D2-4A83-B071-0230137B978E}"/>
          </ac:picMkLst>
        </pc:picChg>
        <pc:picChg chg="add del mod">
          <ac:chgData name="DANIEL ARMANDO SALAZAR ALEMAN" userId="0131d2eb-9267-4f69-9fc7-6ece20f012b4" providerId="ADAL" clId="{27374ACF-C16F-472B-AE47-DBA88E34EE1F}" dt="2022-03-07T16:36:52.727" v="6344" actId="21"/>
          <ac:picMkLst>
            <pc:docMk/>
            <pc:sldMk cId="3080697149" sldId="276"/>
            <ac:picMk id="6" creationId="{8523DACB-FC24-49DB-B389-38604D987D6C}"/>
          </ac:picMkLst>
        </pc:picChg>
        <pc:picChg chg="add mod ord">
          <ac:chgData name="DANIEL ARMANDO SALAZAR ALEMAN" userId="0131d2eb-9267-4f69-9fc7-6ece20f012b4" providerId="ADAL" clId="{27374ACF-C16F-472B-AE47-DBA88E34EE1F}" dt="2022-03-09T03:27:52.301" v="8114" actId="1076"/>
          <ac:picMkLst>
            <pc:docMk/>
            <pc:sldMk cId="3080697149" sldId="276"/>
            <ac:picMk id="15" creationId="{365CEFB0-3C43-4439-854C-AB2C9212EF2F}"/>
          </ac:picMkLst>
        </pc:picChg>
        <pc:picChg chg="add mod">
          <ac:chgData name="DANIEL ARMANDO SALAZAR ALEMAN" userId="0131d2eb-9267-4f69-9fc7-6ece20f012b4" providerId="ADAL" clId="{27374ACF-C16F-472B-AE47-DBA88E34EE1F}" dt="2022-03-07T16:38:39.195" v="6385" actId="1076"/>
          <ac:picMkLst>
            <pc:docMk/>
            <pc:sldMk cId="3080697149" sldId="276"/>
            <ac:picMk id="3074" creationId="{B7266938-A156-42F1-AA41-3CA5136D8CCD}"/>
          </ac:picMkLst>
        </pc:picChg>
      </pc:sldChg>
      <pc:sldChg chg="addSp delSp modSp add mod">
        <pc:chgData name="DANIEL ARMANDO SALAZAR ALEMAN" userId="0131d2eb-9267-4f69-9fc7-6ece20f012b4" providerId="ADAL" clId="{27374ACF-C16F-472B-AE47-DBA88E34EE1F}" dt="2022-03-09T18:17:58.948" v="13011" actId="20577"/>
        <pc:sldMkLst>
          <pc:docMk/>
          <pc:sldMk cId="1264421456" sldId="277"/>
        </pc:sldMkLst>
        <pc:spChg chg="mod">
          <ac:chgData name="DANIEL ARMANDO SALAZAR ALEMAN" userId="0131d2eb-9267-4f69-9fc7-6ece20f012b4" providerId="ADAL" clId="{27374ACF-C16F-472B-AE47-DBA88E34EE1F}" dt="2022-03-04T16:36:50.150" v="1073" actId="20577"/>
          <ac:spMkLst>
            <pc:docMk/>
            <pc:sldMk cId="1264421456" sldId="277"/>
            <ac:spMk id="2" creationId="{5F9FE6E3-87D2-4709-833C-BDAA3443E854}"/>
          </ac:spMkLst>
        </pc:spChg>
        <pc:spChg chg="mod">
          <ac:chgData name="DANIEL ARMANDO SALAZAR ALEMAN" userId="0131d2eb-9267-4f69-9fc7-6ece20f012b4" providerId="ADAL" clId="{27374ACF-C16F-472B-AE47-DBA88E34EE1F}" dt="2022-03-09T18:17:58.948" v="13011" actId="20577"/>
          <ac:spMkLst>
            <pc:docMk/>
            <pc:sldMk cId="1264421456" sldId="277"/>
            <ac:spMk id="3" creationId="{EB85F178-C1AE-43ED-8539-4162A80C02B7}"/>
          </ac:spMkLst>
        </pc:spChg>
        <pc:spChg chg="mod">
          <ac:chgData name="DANIEL ARMANDO SALAZAR ALEMAN" userId="0131d2eb-9267-4f69-9fc7-6ece20f012b4" providerId="ADAL" clId="{27374ACF-C16F-472B-AE47-DBA88E34EE1F}" dt="2022-03-07T05:01:10.568" v="4639" actId="403"/>
          <ac:spMkLst>
            <pc:docMk/>
            <pc:sldMk cId="1264421456" sldId="277"/>
            <ac:spMk id="4" creationId="{11A2FC4F-B286-4AA2-B328-F4E901D4D37D}"/>
          </ac:spMkLst>
        </pc:spChg>
        <pc:spChg chg="del">
          <ac:chgData name="DANIEL ARMANDO SALAZAR ALEMAN" userId="0131d2eb-9267-4f69-9fc7-6ece20f012b4" providerId="ADAL" clId="{27374ACF-C16F-472B-AE47-DBA88E34EE1F}" dt="2022-03-07T04:57:37.654" v="4562"/>
          <ac:spMkLst>
            <pc:docMk/>
            <pc:sldMk cId="1264421456" sldId="277"/>
            <ac:spMk id="5" creationId="{58C23E92-2650-4261-9C0A-C24F271E7BB4}"/>
          </ac:spMkLst>
        </pc:spChg>
        <pc:spChg chg="add mod">
          <ac:chgData name="DANIEL ARMANDO SALAZAR ALEMAN" userId="0131d2eb-9267-4f69-9fc7-6ece20f012b4" providerId="ADAL" clId="{27374ACF-C16F-472B-AE47-DBA88E34EE1F}" dt="2022-03-07T05:08:43.462" v="4755" actId="20577"/>
          <ac:spMkLst>
            <pc:docMk/>
            <pc:sldMk cId="1264421456" sldId="277"/>
            <ac:spMk id="6" creationId="{6816D2AB-1A4B-4E69-BF6A-15A2E409556B}"/>
          </ac:spMkLst>
        </pc:spChg>
      </pc:sldChg>
      <pc:sldChg chg="addSp delSp modSp add mod modNotesTx">
        <pc:chgData name="DANIEL ARMANDO SALAZAR ALEMAN" userId="0131d2eb-9267-4f69-9fc7-6ece20f012b4" providerId="ADAL" clId="{27374ACF-C16F-472B-AE47-DBA88E34EE1F}" dt="2022-03-09T04:44:47.993" v="9366" actId="478"/>
        <pc:sldMkLst>
          <pc:docMk/>
          <pc:sldMk cId="797094279" sldId="278"/>
        </pc:sldMkLst>
        <pc:spChg chg="del mod">
          <ac:chgData name="DANIEL ARMANDO SALAZAR ALEMAN" userId="0131d2eb-9267-4f69-9fc7-6ece20f012b4" providerId="ADAL" clId="{27374ACF-C16F-472B-AE47-DBA88E34EE1F}" dt="2022-03-09T04:43:34.451" v="9354" actId="478"/>
          <ac:spMkLst>
            <pc:docMk/>
            <pc:sldMk cId="797094279" sldId="278"/>
            <ac:spMk id="3" creationId="{EB85F178-C1AE-43ED-8539-4162A80C02B7}"/>
          </ac:spMkLst>
        </pc:spChg>
        <pc:spChg chg="mod">
          <ac:chgData name="DANIEL ARMANDO SALAZAR ALEMAN" userId="0131d2eb-9267-4f69-9fc7-6ece20f012b4" providerId="ADAL" clId="{27374ACF-C16F-472B-AE47-DBA88E34EE1F}" dt="2022-03-07T05:04:32.596" v="4685" actId="403"/>
          <ac:spMkLst>
            <pc:docMk/>
            <pc:sldMk cId="797094279" sldId="278"/>
            <ac:spMk id="4" creationId="{11A2FC4F-B286-4AA2-B328-F4E901D4D37D}"/>
          </ac:spMkLst>
        </pc:spChg>
        <pc:spChg chg="del">
          <ac:chgData name="DANIEL ARMANDO SALAZAR ALEMAN" userId="0131d2eb-9267-4f69-9fc7-6ece20f012b4" providerId="ADAL" clId="{27374ACF-C16F-472B-AE47-DBA88E34EE1F}" dt="2022-03-07T04:57:37.654" v="4562"/>
          <ac:spMkLst>
            <pc:docMk/>
            <pc:sldMk cId="797094279" sldId="278"/>
            <ac:spMk id="5" creationId="{9B1E299F-80E9-4CA0-81F3-5B776DDD422F}"/>
          </ac:spMkLst>
        </pc:spChg>
        <pc:spChg chg="add del mod">
          <ac:chgData name="DANIEL ARMANDO SALAZAR ALEMAN" userId="0131d2eb-9267-4f69-9fc7-6ece20f012b4" providerId="ADAL" clId="{27374ACF-C16F-472B-AE47-DBA88E34EE1F}" dt="2022-03-09T04:31:18.211" v="9083"/>
          <ac:spMkLst>
            <pc:docMk/>
            <pc:sldMk cId="797094279" sldId="278"/>
            <ac:spMk id="5" creationId="{DD894F30-ECB3-4B07-A2A7-2F68378CE390}"/>
          </ac:spMkLst>
        </pc:spChg>
        <pc:spChg chg="add mod">
          <ac:chgData name="DANIEL ARMANDO SALAZAR ALEMAN" userId="0131d2eb-9267-4f69-9fc7-6ece20f012b4" providerId="ADAL" clId="{27374ACF-C16F-472B-AE47-DBA88E34EE1F}" dt="2022-03-07T05:09:12.883" v="4801" actId="20577"/>
          <ac:spMkLst>
            <pc:docMk/>
            <pc:sldMk cId="797094279" sldId="278"/>
            <ac:spMk id="6" creationId="{951B8191-B4CE-4B9C-920A-45FEBA8211FA}"/>
          </ac:spMkLst>
        </pc:spChg>
        <pc:spChg chg="add mod">
          <ac:chgData name="DANIEL ARMANDO SALAZAR ALEMAN" userId="0131d2eb-9267-4f69-9fc7-6ece20f012b4" providerId="ADAL" clId="{27374ACF-C16F-472B-AE47-DBA88E34EE1F}" dt="2022-03-09T04:34:29.840" v="9166" actId="164"/>
          <ac:spMkLst>
            <pc:docMk/>
            <pc:sldMk cId="797094279" sldId="278"/>
            <ac:spMk id="7" creationId="{5D2FDF5C-4B11-40ED-8F82-4D248C11DB2B}"/>
          </ac:spMkLst>
        </pc:spChg>
        <pc:spChg chg="add mod">
          <ac:chgData name="DANIEL ARMANDO SALAZAR ALEMAN" userId="0131d2eb-9267-4f69-9fc7-6ece20f012b4" providerId="ADAL" clId="{27374ACF-C16F-472B-AE47-DBA88E34EE1F}" dt="2022-03-09T04:34:29.840" v="9166" actId="164"/>
          <ac:spMkLst>
            <pc:docMk/>
            <pc:sldMk cId="797094279" sldId="278"/>
            <ac:spMk id="8" creationId="{4BD4BA37-1C04-415B-AD93-CC8D0261C232}"/>
          </ac:spMkLst>
        </pc:spChg>
        <pc:spChg chg="add mod">
          <ac:chgData name="DANIEL ARMANDO SALAZAR ALEMAN" userId="0131d2eb-9267-4f69-9fc7-6ece20f012b4" providerId="ADAL" clId="{27374ACF-C16F-472B-AE47-DBA88E34EE1F}" dt="2022-03-09T04:39:35.872" v="9234" actId="1036"/>
          <ac:spMkLst>
            <pc:docMk/>
            <pc:sldMk cId="797094279" sldId="278"/>
            <ac:spMk id="10" creationId="{8B17D143-9157-441E-B1AF-C78621265191}"/>
          </ac:spMkLst>
        </pc:spChg>
        <pc:spChg chg="add mod">
          <ac:chgData name="DANIEL ARMANDO SALAZAR ALEMAN" userId="0131d2eb-9267-4f69-9fc7-6ece20f012b4" providerId="ADAL" clId="{27374ACF-C16F-472B-AE47-DBA88E34EE1F}" dt="2022-03-09T04:34:29.840" v="9166" actId="164"/>
          <ac:spMkLst>
            <pc:docMk/>
            <pc:sldMk cId="797094279" sldId="278"/>
            <ac:spMk id="11" creationId="{62809624-D398-4F1C-A51B-D106BFAF1385}"/>
          </ac:spMkLst>
        </pc:spChg>
        <pc:spChg chg="add mod">
          <ac:chgData name="DANIEL ARMANDO SALAZAR ALEMAN" userId="0131d2eb-9267-4f69-9fc7-6ece20f012b4" providerId="ADAL" clId="{27374ACF-C16F-472B-AE47-DBA88E34EE1F}" dt="2022-03-09T04:34:29.840" v="9166" actId="164"/>
          <ac:spMkLst>
            <pc:docMk/>
            <pc:sldMk cId="797094279" sldId="278"/>
            <ac:spMk id="12" creationId="{433DCCF9-B3D6-41F7-BC2E-E716F703AC46}"/>
          </ac:spMkLst>
        </pc:spChg>
        <pc:spChg chg="add mod">
          <ac:chgData name="DANIEL ARMANDO SALAZAR ALEMAN" userId="0131d2eb-9267-4f69-9fc7-6ece20f012b4" providerId="ADAL" clId="{27374ACF-C16F-472B-AE47-DBA88E34EE1F}" dt="2022-03-09T04:44:13.452" v="9360" actId="115"/>
          <ac:spMkLst>
            <pc:docMk/>
            <pc:sldMk cId="797094279" sldId="278"/>
            <ac:spMk id="13" creationId="{49C73E58-DE16-4AC2-9933-D1077C81068D}"/>
          </ac:spMkLst>
        </pc:spChg>
        <pc:spChg chg="mod">
          <ac:chgData name="DANIEL ARMANDO SALAZAR ALEMAN" userId="0131d2eb-9267-4f69-9fc7-6ece20f012b4" providerId="ADAL" clId="{27374ACF-C16F-472B-AE47-DBA88E34EE1F}" dt="2022-03-09T04:35:02.132" v="9171" actId="207"/>
          <ac:spMkLst>
            <pc:docMk/>
            <pc:sldMk cId="797094279" sldId="278"/>
            <ac:spMk id="15" creationId="{E7C8E36C-24BB-4061-84F2-69FB88601A94}"/>
          </ac:spMkLst>
        </pc:spChg>
        <pc:spChg chg="mod">
          <ac:chgData name="DANIEL ARMANDO SALAZAR ALEMAN" userId="0131d2eb-9267-4f69-9fc7-6ece20f012b4" providerId="ADAL" clId="{27374ACF-C16F-472B-AE47-DBA88E34EE1F}" dt="2022-03-09T04:36:01.911" v="9194" actId="20577"/>
          <ac:spMkLst>
            <pc:docMk/>
            <pc:sldMk cId="797094279" sldId="278"/>
            <ac:spMk id="16" creationId="{6B44AEFD-7B80-4E0A-83D6-B9F68C9429E5}"/>
          </ac:spMkLst>
        </pc:spChg>
        <pc:spChg chg="mod">
          <ac:chgData name="DANIEL ARMANDO SALAZAR ALEMAN" userId="0131d2eb-9267-4f69-9fc7-6ece20f012b4" providerId="ADAL" clId="{27374ACF-C16F-472B-AE47-DBA88E34EE1F}" dt="2022-03-09T04:35:04.202" v="9173" actId="20577"/>
          <ac:spMkLst>
            <pc:docMk/>
            <pc:sldMk cId="797094279" sldId="278"/>
            <ac:spMk id="17" creationId="{BC1AEC8E-CD08-43D6-87F2-41FE570110CD}"/>
          </ac:spMkLst>
        </pc:spChg>
        <pc:spChg chg="mod">
          <ac:chgData name="DANIEL ARMANDO SALAZAR ALEMAN" userId="0131d2eb-9267-4f69-9fc7-6ece20f012b4" providerId="ADAL" clId="{27374ACF-C16F-472B-AE47-DBA88E34EE1F}" dt="2022-03-09T04:35:44.698" v="9188" actId="207"/>
          <ac:spMkLst>
            <pc:docMk/>
            <pc:sldMk cId="797094279" sldId="278"/>
            <ac:spMk id="18" creationId="{E39C0567-468C-444A-BC42-D78EED87D85D}"/>
          </ac:spMkLst>
        </pc:spChg>
        <pc:spChg chg="mod">
          <ac:chgData name="DANIEL ARMANDO SALAZAR ALEMAN" userId="0131d2eb-9267-4f69-9fc7-6ece20f012b4" providerId="ADAL" clId="{27374ACF-C16F-472B-AE47-DBA88E34EE1F}" dt="2022-03-09T04:35:47.360" v="9189" actId="207"/>
          <ac:spMkLst>
            <pc:docMk/>
            <pc:sldMk cId="797094279" sldId="278"/>
            <ac:spMk id="19" creationId="{1A69586C-6C04-4AFC-866B-7B74A64123C5}"/>
          </ac:spMkLst>
        </pc:spChg>
        <pc:spChg chg="mod">
          <ac:chgData name="DANIEL ARMANDO SALAZAR ALEMAN" userId="0131d2eb-9267-4f69-9fc7-6ece20f012b4" providerId="ADAL" clId="{27374ACF-C16F-472B-AE47-DBA88E34EE1F}" dt="2022-03-09T04:36:51.595" v="9214" actId="207"/>
          <ac:spMkLst>
            <pc:docMk/>
            <pc:sldMk cId="797094279" sldId="278"/>
            <ac:spMk id="21" creationId="{8516B8ED-4A23-49B2-A01A-89A469E724C5}"/>
          </ac:spMkLst>
        </pc:spChg>
        <pc:spChg chg="mod">
          <ac:chgData name="DANIEL ARMANDO SALAZAR ALEMAN" userId="0131d2eb-9267-4f69-9fc7-6ece20f012b4" providerId="ADAL" clId="{27374ACF-C16F-472B-AE47-DBA88E34EE1F}" dt="2022-03-09T04:36:29.465" v="9208" actId="20577"/>
          <ac:spMkLst>
            <pc:docMk/>
            <pc:sldMk cId="797094279" sldId="278"/>
            <ac:spMk id="22" creationId="{F7E50E00-52CA-4E26-AE6A-42CF3F9754BF}"/>
          </ac:spMkLst>
        </pc:spChg>
        <pc:spChg chg="mod">
          <ac:chgData name="DANIEL ARMANDO SALAZAR ALEMAN" userId="0131d2eb-9267-4f69-9fc7-6ece20f012b4" providerId="ADAL" clId="{27374ACF-C16F-472B-AE47-DBA88E34EE1F}" dt="2022-03-09T04:36:46.778" v="9213" actId="207"/>
          <ac:spMkLst>
            <pc:docMk/>
            <pc:sldMk cId="797094279" sldId="278"/>
            <ac:spMk id="23" creationId="{5426D668-692B-4595-85BB-B4D4D51640B9}"/>
          </ac:spMkLst>
        </pc:spChg>
        <pc:spChg chg="mod">
          <ac:chgData name="DANIEL ARMANDO SALAZAR ALEMAN" userId="0131d2eb-9267-4f69-9fc7-6ece20f012b4" providerId="ADAL" clId="{27374ACF-C16F-472B-AE47-DBA88E34EE1F}" dt="2022-03-09T04:39:37.963" v="9236" actId="20577"/>
          <ac:spMkLst>
            <pc:docMk/>
            <pc:sldMk cId="797094279" sldId="278"/>
            <ac:spMk id="24" creationId="{89D339CA-AB1E-40E4-A645-7ED09FC53A4C}"/>
          </ac:spMkLst>
        </pc:spChg>
        <pc:spChg chg="mod">
          <ac:chgData name="DANIEL ARMANDO SALAZAR ALEMAN" userId="0131d2eb-9267-4f69-9fc7-6ece20f012b4" providerId="ADAL" clId="{27374ACF-C16F-472B-AE47-DBA88E34EE1F}" dt="2022-03-09T04:36:25.755" v="9204" actId="20577"/>
          <ac:spMkLst>
            <pc:docMk/>
            <pc:sldMk cId="797094279" sldId="278"/>
            <ac:spMk id="25" creationId="{623603E4-9593-482A-9720-37B060AC275A}"/>
          </ac:spMkLst>
        </pc:spChg>
        <pc:spChg chg="add mod">
          <ac:chgData name="DANIEL ARMANDO SALAZAR ALEMAN" userId="0131d2eb-9267-4f69-9fc7-6ece20f012b4" providerId="ADAL" clId="{27374ACF-C16F-472B-AE47-DBA88E34EE1F}" dt="2022-03-09T04:44:15.906" v="9361" actId="115"/>
          <ac:spMkLst>
            <pc:docMk/>
            <pc:sldMk cId="797094279" sldId="278"/>
            <ac:spMk id="27" creationId="{D8D32115-CE9A-4DA4-9DEB-AC4D0866301A}"/>
          </ac:spMkLst>
        </pc:spChg>
        <pc:spChg chg="add mod">
          <ac:chgData name="DANIEL ARMANDO SALAZAR ALEMAN" userId="0131d2eb-9267-4f69-9fc7-6ece20f012b4" providerId="ADAL" clId="{27374ACF-C16F-472B-AE47-DBA88E34EE1F}" dt="2022-03-09T04:44:18.245" v="9362" actId="115"/>
          <ac:spMkLst>
            <pc:docMk/>
            <pc:sldMk cId="797094279" sldId="278"/>
            <ac:spMk id="28" creationId="{A0488CFE-647D-43B2-ADA0-76983641348B}"/>
          </ac:spMkLst>
        </pc:spChg>
        <pc:spChg chg="add del mod">
          <ac:chgData name="DANIEL ARMANDO SALAZAR ALEMAN" userId="0131d2eb-9267-4f69-9fc7-6ece20f012b4" providerId="ADAL" clId="{27374ACF-C16F-472B-AE47-DBA88E34EE1F}" dt="2022-03-09T04:44:47.993" v="9366" actId="478"/>
          <ac:spMkLst>
            <pc:docMk/>
            <pc:sldMk cId="797094279" sldId="278"/>
            <ac:spMk id="29" creationId="{51649B4C-C0D3-4666-A38E-6F99B13E22DF}"/>
          </ac:spMkLst>
        </pc:spChg>
        <pc:grpChg chg="add mod">
          <ac:chgData name="DANIEL ARMANDO SALAZAR ALEMAN" userId="0131d2eb-9267-4f69-9fc7-6ece20f012b4" providerId="ADAL" clId="{27374ACF-C16F-472B-AE47-DBA88E34EE1F}" dt="2022-03-09T04:40:30.165" v="9256" actId="1038"/>
          <ac:grpSpMkLst>
            <pc:docMk/>
            <pc:sldMk cId="797094279" sldId="278"/>
            <ac:grpSpMk id="9" creationId="{A4D29181-B039-43C8-9A51-29524D1EB21F}"/>
          </ac:grpSpMkLst>
        </pc:grpChg>
        <pc:grpChg chg="add mod">
          <ac:chgData name="DANIEL ARMANDO SALAZAR ALEMAN" userId="0131d2eb-9267-4f69-9fc7-6ece20f012b4" providerId="ADAL" clId="{27374ACF-C16F-472B-AE47-DBA88E34EE1F}" dt="2022-03-09T04:40:51.213" v="9259" actId="1038"/>
          <ac:grpSpMkLst>
            <pc:docMk/>
            <pc:sldMk cId="797094279" sldId="278"/>
            <ac:grpSpMk id="14" creationId="{88241B84-E144-41C7-8681-E4D2D844A4B4}"/>
          </ac:grpSpMkLst>
        </pc:grpChg>
        <pc:grpChg chg="add mod">
          <ac:chgData name="DANIEL ARMANDO SALAZAR ALEMAN" userId="0131d2eb-9267-4f69-9fc7-6ece20f012b4" providerId="ADAL" clId="{27374ACF-C16F-472B-AE47-DBA88E34EE1F}" dt="2022-03-09T04:40:15.343" v="9253" actId="1037"/>
          <ac:grpSpMkLst>
            <pc:docMk/>
            <pc:sldMk cId="797094279" sldId="278"/>
            <ac:grpSpMk id="20" creationId="{4992CCD8-8C00-4BF6-AC35-3E8659712C33}"/>
          </ac:grpSpMkLst>
        </pc:grpChg>
        <pc:picChg chg="add del mod">
          <ac:chgData name="DANIEL ARMANDO SALAZAR ALEMAN" userId="0131d2eb-9267-4f69-9fc7-6ece20f012b4" providerId="ADAL" clId="{27374ACF-C16F-472B-AE47-DBA88E34EE1F}" dt="2022-03-09T04:34:31.492" v="9167" actId="478"/>
          <ac:picMkLst>
            <pc:docMk/>
            <pc:sldMk cId="797094279" sldId="278"/>
            <ac:picMk id="1026" creationId="{54900727-CD0D-496F-93C3-CAFD0372C996}"/>
          </ac:picMkLst>
        </pc:picChg>
      </pc:sldChg>
      <pc:sldChg chg="addSp delSp modSp add mod ord modAnim">
        <pc:chgData name="DANIEL ARMANDO SALAZAR ALEMAN" userId="0131d2eb-9267-4f69-9fc7-6ece20f012b4" providerId="ADAL" clId="{27374ACF-C16F-472B-AE47-DBA88E34EE1F}" dt="2022-03-09T05:11:51.519" v="9602" actId="1035"/>
        <pc:sldMkLst>
          <pc:docMk/>
          <pc:sldMk cId="2538952486" sldId="279"/>
        </pc:sldMkLst>
        <pc:spChg chg="add del mod">
          <ac:chgData name="DANIEL ARMANDO SALAZAR ALEMAN" userId="0131d2eb-9267-4f69-9fc7-6ece20f012b4" providerId="ADAL" clId="{27374ACF-C16F-472B-AE47-DBA88E34EE1F}" dt="2022-03-09T05:10:17.183" v="9500" actId="478"/>
          <ac:spMkLst>
            <pc:docMk/>
            <pc:sldMk cId="2538952486" sldId="279"/>
            <ac:spMk id="2" creationId="{5F9FE6E3-87D2-4709-833C-BDAA3443E854}"/>
          </ac:spMkLst>
        </pc:spChg>
        <pc:spChg chg="mod">
          <ac:chgData name="DANIEL ARMANDO SALAZAR ALEMAN" userId="0131d2eb-9267-4f69-9fc7-6ece20f012b4" providerId="ADAL" clId="{27374ACF-C16F-472B-AE47-DBA88E34EE1F}" dt="2022-03-09T05:08:10.924" v="9478" actId="1076"/>
          <ac:spMkLst>
            <pc:docMk/>
            <pc:sldMk cId="2538952486" sldId="279"/>
            <ac:spMk id="3" creationId="{EB85F178-C1AE-43ED-8539-4162A80C02B7}"/>
          </ac:spMkLst>
        </pc:spChg>
        <pc:spChg chg="mod">
          <ac:chgData name="DANIEL ARMANDO SALAZAR ALEMAN" userId="0131d2eb-9267-4f69-9fc7-6ece20f012b4" providerId="ADAL" clId="{27374ACF-C16F-472B-AE47-DBA88E34EE1F}" dt="2022-03-07T05:04:43.528" v="4695" actId="403"/>
          <ac:spMkLst>
            <pc:docMk/>
            <pc:sldMk cId="2538952486" sldId="279"/>
            <ac:spMk id="4" creationId="{11A2FC4F-B286-4AA2-B328-F4E901D4D37D}"/>
          </ac:spMkLst>
        </pc:spChg>
        <pc:spChg chg="del">
          <ac:chgData name="DANIEL ARMANDO SALAZAR ALEMAN" userId="0131d2eb-9267-4f69-9fc7-6ece20f012b4" providerId="ADAL" clId="{27374ACF-C16F-472B-AE47-DBA88E34EE1F}" dt="2022-03-07T04:57:37.654" v="4562"/>
          <ac:spMkLst>
            <pc:docMk/>
            <pc:sldMk cId="2538952486" sldId="279"/>
            <ac:spMk id="5" creationId="{41707BA7-9CFB-471A-AB3C-8B94E76099FA}"/>
          </ac:spMkLst>
        </pc:spChg>
        <pc:spChg chg="add del mod">
          <ac:chgData name="DANIEL ARMANDO SALAZAR ALEMAN" userId="0131d2eb-9267-4f69-9fc7-6ece20f012b4" providerId="ADAL" clId="{27374ACF-C16F-472B-AE47-DBA88E34EE1F}" dt="2022-03-09T05:10:17.183" v="9500" actId="478"/>
          <ac:spMkLst>
            <pc:docMk/>
            <pc:sldMk cId="2538952486" sldId="279"/>
            <ac:spMk id="6" creationId="{38EF979D-02A8-4AC6-9B30-132959932CBA}"/>
          </ac:spMkLst>
        </pc:spChg>
        <pc:spChg chg="mod">
          <ac:chgData name="DANIEL ARMANDO SALAZAR ALEMAN" userId="0131d2eb-9267-4f69-9fc7-6ece20f012b4" providerId="ADAL" clId="{27374ACF-C16F-472B-AE47-DBA88E34EE1F}" dt="2022-03-04T17:24:37.574" v="2446"/>
          <ac:spMkLst>
            <pc:docMk/>
            <pc:sldMk cId="2538952486" sldId="279"/>
            <ac:spMk id="7" creationId="{BAC5FE74-85C6-4BDF-9673-00717FDB5774}"/>
          </ac:spMkLst>
        </pc:spChg>
        <pc:spChg chg="mod">
          <ac:chgData name="DANIEL ARMANDO SALAZAR ALEMAN" userId="0131d2eb-9267-4f69-9fc7-6ece20f012b4" providerId="ADAL" clId="{27374ACF-C16F-472B-AE47-DBA88E34EE1F}" dt="2022-03-04T17:24:37.574" v="2446"/>
          <ac:spMkLst>
            <pc:docMk/>
            <pc:sldMk cId="2538952486" sldId="279"/>
            <ac:spMk id="8" creationId="{CAD289F5-C078-4B87-8BFD-1652934B0527}"/>
          </ac:spMkLst>
        </pc:spChg>
        <pc:spChg chg="mod">
          <ac:chgData name="DANIEL ARMANDO SALAZAR ALEMAN" userId="0131d2eb-9267-4f69-9fc7-6ece20f012b4" providerId="ADAL" clId="{27374ACF-C16F-472B-AE47-DBA88E34EE1F}" dt="2022-03-04T17:24:37.574" v="2446"/>
          <ac:spMkLst>
            <pc:docMk/>
            <pc:sldMk cId="2538952486" sldId="279"/>
            <ac:spMk id="9" creationId="{252EA272-5DA9-435E-A5EF-3DBB106DAE02}"/>
          </ac:spMkLst>
        </pc:spChg>
        <pc:spChg chg="add mod">
          <ac:chgData name="DANIEL ARMANDO SALAZAR ALEMAN" userId="0131d2eb-9267-4f69-9fc7-6ece20f012b4" providerId="ADAL" clId="{27374ACF-C16F-472B-AE47-DBA88E34EE1F}" dt="2022-03-07T05:10:12.042" v="4900" actId="20577"/>
          <ac:spMkLst>
            <pc:docMk/>
            <pc:sldMk cId="2538952486" sldId="279"/>
            <ac:spMk id="9" creationId="{87CA621C-0664-4CFF-9E35-7AF55EFE1430}"/>
          </ac:spMkLst>
        </pc:spChg>
        <pc:spChg chg="mod">
          <ac:chgData name="DANIEL ARMANDO SALAZAR ALEMAN" userId="0131d2eb-9267-4f69-9fc7-6ece20f012b4" providerId="ADAL" clId="{27374ACF-C16F-472B-AE47-DBA88E34EE1F}" dt="2022-03-04T17:24:37.574" v="2446"/>
          <ac:spMkLst>
            <pc:docMk/>
            <pc:sldMk cId="2538952486" sldId="279"/>
            <ac:spMk id="10" creationId="{D788F4FA-C7CC-45B8-A81D-6F8052CCB552}"/>
          </ac:spMkLst>
        </pc:spChg>
        <pc:spChg chg="add mod">
          <ac:chgData name="DANIEL ARMANDO SALAZAR ALEMAN" userId="0131d2eb-9267-4f69-9fc7-6ece20f012b4" providerId="ADAL" clId="{27374ACF-C16F-472B-AE47-DBA88E34EE1F}" dt="2022-03-09T05:11:51.519" v="9602" actId="1035"/>
          <ac:spMkLst>
            <pc:docMk/>
            <pc:sldMk cId="2538952486" sldId="279"/>
            <ac:spMk id="12" creationId="{7E05F76A-1107-4EE4-A683-ECF924DEE270}"/>
          </ac:spMkLst>
        </pc:spChg>
        <pc:spChg chg="add mod">
          <ac:chgData name="DANIEL ARMANDO SALAZAR ALEMAN" userId="0131d2eb-9267-4f69-9fc7-6ece20f012b4" providerId="ADAL" clId="{27374ACF-C16F-472B-AE47-DBA88E34EE1F}" dt="2022-03-09T05:11:51.519" v="9602" actId="1035"/>
          <ac:spMkLst>
            <pc:docMk/>
            <pc:sldMk cId="2538952486" sldId="279"/>
            <ac:spMk id="13" creationId="{643FC04F-407C-4A1B-A709-3656DFB05AEF}"/>
          </ac:spMkLst>
        </pc:spChg>
        <pc:spChg chg="add mod">
          <ac:chgData name="DANIEL ARMANDO SALAZAR ALEMAN" userId="0131d2eb-9267-4f69-9fc7-6ece20f012b4" providerId="ADAL" clId="{27374ACF-C16F-472B-AE47-DBA88E34EE1F}" dt="2022-03-09T05:11:51.519" v="9602" actId="1035"/>
          <ac:spMkLst>
            <pc:docMk/>
            <pc:sldMk cId="2538952486" sldId="279"/>
            <ac:spMk id="14" creationId="{959029B4-3096-4A2D-B4D2-83EF03FC8851}"/>
          </ac:spMkLst>
        </pc:spChg>
        <pc:spChg chg="add mod">
          <ac:chgData name="DANIEL ARMANDO SALAZAR ALEMAN" userId="0131d2eb-9267-4f69-9fc7-6ece20f012b4" providerId="ADAL" clId="{27374ACF-C16F-472B-AE47-DBA88E34EE1F}" dt="2022-03-09T05:11:51.519" v="9602" actId="1035"/>
          <ac:spMkLst>
            <pc:docMk/>
            <pc:sldMk cId="2538952486" sldId="279"/>
            <ac:spMk id="15" creationId="{4A167536-10F1-4D09-92A5-F1DFE5F749BD}"/>
          </ac:spMkLst>
        </pc:spChg>
        <pc:spChg chg="mod">
          <ac:chgData name="DANIEL ARMANDO SALAZAR ALEMAN" userId="0131d2eb-9267-4f69-9fc7-6ece20f012b4" providerId="ADAL" clId="{27374ACF-C16F-472B-AE47-DBA88E34EE1F}" dt="2022-03-04T17:24:37.574" v="2446"/>
          <ac:spMkLst>
            <pc:docMk/>
            <pc:sldMk cId="2538952486" sldId="279"/>
            <ac:spMk id="15" creationId="{C0EF4E03-809F-44D8-A57A-28BAEAB7F324}"/>
          </ac:spMkLst>
        </pc:spChg>
        <pc:spChg chg="mod">
          <ac:chgData name="DANIEL ARMANDO SALAZAR ALEMAN" userId="0131d2eb-9267-4f69-9fc7-6ece20f012b4" providerId="ADAL" clId="{27374ACF-C16F-472B-AE47-DBA88E34EE1F}" dt="2022-03-04T17:24:37.574" v="2446"/>
          <ac:spMkLst>
            <pc:docMk/>
            <pc:sldMk cId="2538952486" sldId="279"/>
            <ac:spMk id="16" creationId="{42A17E23-FBE1-43FE-ADB8-95E49CDCEA5F}"/>
          </ac:spMkLst>
        </pc:spChg>
        <pc:spChg chg="mod">
          <ac:chgData name="DANIEL ARMANDO SALAZAR ALEMAN" userId="0131d2eb-9267-4f69-9fc7-6ece20f012b4" providerId="ADAL" clId="{27374ACF-C16F-472B-AE47-DBA88E34EE1F}" dt="2022-03-04T17:24:37.574" v="2446"/>
          <ac:spMkLst>
            <pc:docMk/>
            <pc:sldMk cId="2538952486" sldId="279"/>
            <ac:spMk id="17" creationId="{DD12BC17-7030-46D2-9839-FFF08B1F51D6}"/>
          </ac:spMkLst>
        </pc:spChg>
        <pc:spChg chg="mod">
          <ac:chgData name="DANIEL ARMANDO SALAZAR ALEMAN" userId="0131d2eb-9267-4f69-9fc7-6ece20f012b4" providerId="ADAL" clId="{27374ACF-C16F-472B-AE47-DBA88E34EE1F}" dt="2022-03-04T17:24:37.574" v="2446"/>
          <ac:spMkLst>
            <pc:docMk/>
            <pc:sldMk cId="2538952486" sldId="279"/>
            <ac:spMk id="18" creationId="{E9FD9546-64B9-4CD4-8E78-7BE5D0F672DC}"/>
          </ac:spMkLst>
        </pc:spChg>
        <pc:spChg chg="mod">
          <ac:chgData name="DANIEL ARMANDO SALAZAR ALEMAN" userId="0131d2eb-9267-4f69-9fc7-6ece20f012b4" providerId="ADAL" clId="{27374ACF-C16F-472B-AE47-DBA88E34EE1F}" dt="2022-03-04T17:24:37.574" v="2446"/>
          <ac:spMkLst>
            <pc:docMk/>
            <pc:sldMk cId="2538952486" sldId="279"/>
            <ac:spMk id="19" creationId="{1A2ED297-5956-40A2-A0E6-C7C6A235F8E1}"/>
          </ac:spMkLst>
        </pc:spChg>
        <pc:spChg chg="mod">
          <ac:chgData name="DANIEL ARMANDO SALAZAR ALEMAN" userId="0131d2eb-9267-4f69-9fc7-6ece20f012b4" providerId="ADAL" clId="{27374ACF-C16F-472B-AE47-DBA88E34EE1F}" dt="2022-03-04T17:25:07.709" v="2460"/>
          <ac:spMkLst>
            <pc:docMk/>
            <pc:sldMk cId="2538952486" sldId="279"/>
            <ac:spMk id="22" creationId="{AECAEBA8-D2B4-4ADB-B469-4CFF4BC57817}"/>
          </ac:spMkLst>
        </pc:spChg>
        <pc:spChg chg="mod">
          <ac:chgData name="DANIEL ARMANDO SALAZAR ALEMAN" userId="0131d2eb-9267-4f69-9fc7-6ece20f012b4" providerId="ADAL" clId="{27374ACF-C16F-472B-AE47-DBA88E34EE1F}" dt="2022-03-04T17:25:07.709" v="2460"/>
          <ac:spMkLst>
            <pc:docMk/>
            <pc:sldMk cId="2538952486" sldId="279"/>
            <ac:spMk id="25" creationId="{7FF8ED16-E63E-4518-9987-B09699ABDBBF}"/>
          </ac:spMkLst>
        </pc:spChg>
        <pc:spChg chg="mod">
          <ac:chgData name="DANIEL ARMANDO SALAZAR ALEMAN" userId="0131d2eb-9267-4f69-9fc7-6ece20f012b4" providerId="ADAL" clId="{27374ACF-C16F-472B-AE47-DBA88E34EE1F}" dt="2022-03-04T17:25:07.709" v="2460"/>
          <ac:spMkLst>
            <pc:docMk/>
            <pc:sldMk cId="2538952486" sldId="279"/>
            <ac:spMk id="26" creationId="{B4ABEA96-A1C2-480C-AEF0-6E181CB4E237}"/>
          </ac:spMkLst>
        </pc:spChg>
        <pc:spChg chg="mod">
          <ac:chgData name="DANIEL ARMANDO SALAZAR ALEMAN" userId="0131d2eb-9267-4f69-9fc7-6ece20f012b4" providerId="ADAL" clId="{27374ACF-C16F-472B-AE47-DBA88E34EE1F}" dt="2022-03-04T17:25:07.709" v="2460"/>
          <ac:spMkLst>
            <pc:docMk/>
            <pc:sldMk cId="2538952486" sldId="279"/>
            <ac:spMk id="27" creationId="{268533AD-523E-4864-B819-7B445F8A2BC2}"/>
          </ac:spMkLst>
        </pc:spChg>
        <pc:spChg chg="mod">
          <ac:chgData name="DANIEL ARMANDO SALAZAR ALEMAN" userId="0131d2eb-9267-4f69-9fc7-6ece20f012b4" providerId="ADAL" clId="{27374ACF-C16F-472B-AE47-DBA88E34EE1F}" dt="2022-03-04T17:25:07.709" v="2460"/>
          <ac:spMkLst>
            <pc:docMk/>
            <pc:sldMk cId="2538952486" sldId="279"/>
            <ac:spMk id="28" creationId="{2B82EEB3-9BE9-48D6-856B-A827CC8CC2F5}"/>
          </ac:spMkLst>
        </pc:spChg>
        <pc:spChg chg="mod">
          <ac:chgData name="DANIEL ARMANDO SALAZAR ALEMAN" userId="0131d2eb-9267-4f69-9fc7-6ece20f012b4" providerId="ADAL" clId="{27374ACF-C16F-472B-AE47-DBA88E34EE1F}" dt="2022-03-04T17:25:07.709" v="2460"/>
          <ac:spMkLst>
            <pc:docMk/>
            <pc:sldMk cId="2538952486" sldId="279"/>
            <ac:spMk id="29" creationId="{22F6AAA0-0C2D-4DF0-B944-A6177F0A5152}"/>
          </ac:spMkLst>
        </pc:spChg>
        <pc:spChg chg="mod">
          <ac:chgData name="DANIEL ARMANDO SALAZAR ALEMAN" userId="0131d2eb-9267-4f69-9fc7-6ece20f012b4" providerId="ADAL" clId="{27374ACF-C16F-472B-AE47-DBA88E34EE1F}" dt="2022-03-04T17:25:07.709" v="2460"/>
          <ac:spMkLst>
            <pc:docMk/>
            <pc:sldMk cId="2538952486" sldId="279"/>
            <ac:spMk id="30" creationId="{BB1CEF5B-79AE-489B-B652-758F1F5FF314}"/>
          </ac:spMkLst>
        </pc:spChg>
        <pc:spChg chg="mod">
          <ac:chgData name="DANIEL ARMANDO SALAZAR ALEMAN" userId="0131d2eb-9267-4f69-9fc7-6ece20f012b4" providerId="ADAL" clId="{27374ACF-C16F-472B-AE47-DBA88E34EE1F}" dt="2022-03-04T17:25:07.709" v="2460"/>
          <ac:spMkLst>
            <pc:docMk/>
            <pc:sldMk cId="2538952486" sldId="279"/>
            <ac:spMk id="31" creationId="{3575D2D2-3874-4CEB-B8BA-742F45FD2F28}"/>
          </ac:spMkLst>
        </pc:spChg>
        <pc:spChg chg="mod">
          <ac:chgData name="DANIEL ARMANDO SALAZAR ALEMAN" userId="0131d2eb-9267-4f69-9fc7-6ece20f012b4" providerId="ADAL" clId="{27374ACF-C16F-472B-AE47-DBA88E34EE1F}" dt="2022-03-04T17:25:07.709" v="2460"/>
          <ac:spMkLst>
            <pc:docMk/>
            <pc:sldMk cId="2538952486" sldId="279"/>
            <ac:spMk id="32" creationId="{A94FA8F4-A20E-4762-939E-66FCBD96D2C3}"/>
          </ac:spMkLst>
        </pc:spChg>
        <pc:spChg chg="mod">
          <ac:chgData name="DANIEL ARMANDO SALAZAR ALEMAN" userId="0131d2eb-9267-4f69-9fc7-6ece20f012b4" providerId="ADAL" clId="{27374ACF-C16F-472B-AE47-DBA88E34EE1F}" dt="2022-03-04T17:25:37.533" v="2487"/>
          <ac:spMkLst>
            <pc:docMk/>
            <pc:sldMk cId="2538952486" sldId="279"/>
            <ac:spMk id="35" creationId="{D4804E1E-9592-4D91-BD7F-E4F88943E8F7}"/>
          </ac:spMkLst>
        </pc:spChg>
        <pc:spChg chg="mod">
          <ac:chgData name="DANIEL ARMANDO SALAZAR ALEMAN" userId="0131d2eb-9267-4f69-9fc7-6ece20f012b4" providerId="ADAL" clId="{27374ACF-C16F-472B-AE47-DBA88E34EE1F}" dt="2022-03-04T17:25:37.533" v="2487"/>
          <ac:spMkLst>
            <pc:docMk/>
            <pc:sldMk cId="2538952486" sldId="279"/>
            <ac:spMk id="38" creationId="{5235276E-5DFF-441D-8BF4-5BF1A1FD0ABD}"/>
          </ac:spMkLst>
        </pc:spChg>
        <pc:spChg chg="mod">
          <ac:chgData name="DANIEL ARMANDO SALAZAR ALEMAN" userId="0131d2eb-9267-4f69-9fc7-6ece20f012b4" providerId="ADAL" clId="{27374ACF-C16F-472B-AE47-DBA88E34EE1F}" dt="2022-03-04T17:25:37.533" v="2487"/>
          <ac:spMkLst>
            <pc:docMk/>
            <pc:sldMk cId="2538952486" sldId="279"/>
            <ac:spMk id="39" creationId="{E36B127F-EAAC-46F3-9CAB-933386C23CE3}"/>
          </ac:spMkLst>
        </pc:spChg>
        <pc:spChg chg="mod">
          <ac:chgData name="DANIEL ARMANDO SALAZAR ALEMAN" userId="0131d2eb-9267-4f69-9fc7-6ece20f012b4" providerId="ADAL" clId="{27374ACF-C16F-472B-AE47-DBA88E34EE1F}" dt="2022-03-04T17:25:37.533" v="2487"/>
          <ac:spMkLst>
            <pc:docMk/>
            <pc:sldMk cId="2538952486" sldId="279"/>
            <ac:spMk id="40" creationId="{A196790C-6CE0-4103-874C-D5B0D5A0A918}"/>
          </ac:spMkLst>
        </pc:spChg>
        <pc:spChg chg="mod">
          <ac:chgData name="DANIEL ARMANDO SALAZAR ALEMAN" userId="0131d2eb-9267-4f69-9fc7-6ece20f012b4" providerId="ADAL" clId="{27374ACF-C16F-472B-AE47-DBA88E34EE1F}" dt="2022-03-04T17:25:37.533" v="2487"/>
          <ac:spMkLst>
            <pc:docMk/>
            <pc:sldMk cId="2538952486" sldId="279"/>
            <ac:spMk id="41" creationId="{BA15D8CA-021E-47E4-957A-D238108C9CBA}"/>
          </ac:spMkLst>
        </pc:spChg>
        <pc:spChg chg="mod">
          <ac:chgData name="DANIEL ARMANDO SALAZAR ALEMAN" userId="0131d2eb-9267-4f69-9fc7-6ece20f012b4" providerId="ADAL" clId="{27374ACF-C16F-472B-AE47-DBA88E34EE1F}" dt="2022-03-04T17:25:37.533" v="2487"/>
          <ac:spMkLst>
            <pc:docMk/>
            <pc:sldMk cId="2538952486" sldId="279"/>
            <ac:spMk id="42" creationId="{AC680AFB-225B-4FD9-9FDF-62B3C1D27247}"/>
          </ac:spMkLst>
        </pc:spChg>
        <pc:spChg chg="mod">
          <ac:chgData name="DANIEL ARMANDO SALAZAR ALEMAN" userId="0131d2eb-9267-4f69-9fc7-6ece20f012b4" providerId="ADAL" clId="{27374ACF-C16F-472B-AE47-DBA88E34EE1F}" dt="2022-03-04T17:25:37.533" v="2487"/>
          <ac:spMkLst>
            <pc:docMk/>
            <pc:sldMk cId="2538952486" sldId="279"/>
            <ac:spMk id="43" creationId="{17D29DDC-FAFC-4908-8B33-439EEE6DF19D}"/>
          </ac:spMkLst>
        </pc:spChg>
        <pc:spChg chg="mod">
          <ac:chgData name="DANIEL ARMANDO SALAZAR ALEMAN" userId="0131d2eb-9267-4f69-9fc7-6ece20f012b4" providerId="ADAL" clId="{27374ACF-C16F-472B-AE47-DBA88E34EE1F}" dt="2022-03-04T17:25:37.533" v="2487"/>
          <ac:spMkLst>
            <pc:docMk/>
            <pc:sldMk cId="2538952486" sldId="279"/>
            <ac:spMk id="44" creationId="{4C86A28D-601E-45CB-97AD-FCE531FB3531}"/>
          </ac:spMkLst>
        </pc:spChg>
        <pc:spChg chg="mod">
          <ac:chgData name="DANIEL ARMANDO SALAZAR ALEMAN" userId="0131d2eb-9267-4f69-9fc7-6ece20f012b4" providerId="ADAL" clId="{27374ACF-C16F-472B-AE47-DBA88E34EE1F}" dt="2022-03-04T17:25:37.533" v="2487"/>
          <ac:spMkLst>
            <pc:docMk/>
            <pc:sldMk cId="2538952486" sldId="279"/>
            <ac:spMk id="45" creationId="{41C6619A-2A85-479C-B425-86AAB79162EC}"/>
          </ac:spMkLst>
        </pc:spChg>
        <pc:spChg chg="mod">
          <ac:chgData name="DANIEL ARMANDO SALAZAR ALEMAN" userId="0131d2eb-9267-4f69-9fc7-6ece20f012b4" providerId="ADAL" clId="{27374ACF-C16F-472B-AE47-DBA88E34EE1F}" dt="2022-03-04T17:25:57.096" v="2494"/>
          <ac:spMkLst>
            <pc:docMk/>
            <pc:sldMk cId="2538952486" sldId="279"/>
            <ac:spMk id="49" creationId="{4E50C7F7-FFCB-43AF-A90C-A0CBC60C8195}"/>
          </ac:spMkLst>
        </pc:spChg>
        <pc:spChg chg="mod">
          <ac:chgData name="DANIEL ARMANDO SALAZAR ALEMAN" userId="0131d2eb-9267-4f69-9fc7-6ece20f012b4" providerId="ADAL" clId="{27374ACF-C16F-472B-AE47-DBA88E34EE1F}" dt="2022-03-04T17:25:57.096" v="2494"/>
          <ac:spMkLst>
            <pc:docMk/>
            <pc:sldMk cId="2538952486" sldId="279"/>
            <ac:spMk id="50" creationId="{2C68DADB-C228-4EFD-8CDE-0B0AA0F9415D}"/>
          </ac:spMkLst>
        </pc:spChg>
        <pc:spChg chg="mod">
          <ac:chgData name="DANIEL ARMANDO SALAZAR ALEMAN" userId="0131d2eb-9267-4f69-9fc7-6ece20f012b4" providerId="ADAL" clId="{27374ACF-C16F-472B-AE47-DBA88E34EE1F}" dt="2022-03-04T17:25:57.096" v="2494"/>
          <ac:spMkLst>
            <pc:docMk/>
            <pc:sldMk cId="2538952486" sldId="279"/>
            <ac:spMk id="51" creationId="{9C3F9E94-B03F-4B5D-9CB9-33F1DD7E8677}"/>
          </ac:spMkLst>
        </pc:spChg>
        <pc:spChg chg="mod">
          <ac:chgData name="DANIEL ARMANDO SALAZAR ALEMAN" userId="0131d2eb-9267-4f69-9fc7-6ece20f012b4" providerId="ADAL" clId="{27374ACF-C16F-472B-AE47-DBA88E34EE1F}" dt="2022-03-04T17:25:57.096" v="2494"/>
          <ac:spMkLst>
            <pc:docMk/>
            <pc:sldMk cId="2538952486" sldId="279"/>
            <ac:spMk id="52" creationId="{0212D103-2487-4E1A-B0C9-A4E1F404FECF}"/>
          </ac:spMkLst>
        </pc:spChg>
        <pc:spChg chg="mod">
          <ac:chgData name="DANIEL ARMANDO SALAZAR ALEMAN" userId="0131d2eb-9267-4f69-9fc7-6ece20f012b4" providerId="ADAL" clId="{27374ACF-C16F-472B-AE47-DBA88E34EE1F}" dt="2022-03-04T17:25:57.096" v="2494"/>
          <ac:spMkLst>
            <pc:docMk/>
            <pc:sldMk cId="2538952486" sldId="279"/>
            <ac:spMk id="57" creationId="{EEA64F3E-A0B9-4A77-8C6B-63358E586A54}"/>
          </ac:spMkLst>
        </pc:spChg>
        <pc:spChg chg="mod">
          <ac:chgData name="DANIEL ARMANDO SALAZAR ALEMAN" userId="0131d2eb-9267-4f69-9fc7-6ece20f012b4" providerId="ADAL" clId="{27374ACF-C16F-472B-AE47-DBA88E34EE1F}" dt="2022-03-04T17:25:57.096" v="2494"/>
          <ac:spMkLst>
            <pc:docMk/>
            <pc:sldMk cId="2538952486" sldId="279"/>
            <ac:spMk id="58" creationId="{329CFCBD-33F2-4E3C-8EEA-64262A9BEA2D}"/>
          </ac:spMkLst>
        </pc:spChg>
        <pc:spChg chg="mod">
          <ac:chgData name="DANIEL ARMANDO SALAZAR ALEMAN" userId="0131d2eb-9267-4f69-9fc7-6ece20f012b4" providerId="ADAL" clId="{27374ACF-C16F-472B-AE47-DBA88E34EE1F}" dt="2022-03-04T17:25:57.096" v="2494"/>
          <ac:spMkLst>
            <pc:docMk/>
            <pc:sldMk cId="2538952486" sldId="279"/>
            <ac:spMk id="59" creationId="{7F9AA6BD-CACE-4E3D-A968-5D5CEC90A4C2}"/>
          </ac:spMkLst>
        </pc:spChg>
        <pc:spChg chg="mod">
          <ac:chgData name="DANIEL ARMANDO SALAZAR ALEMAN" userId="0131d2eb-9267-4f69-9fc7-6ece20f012b4" providerId="ADAL" clId="{27374ACF-C16F-472B-AE47-DBA88E34EE1F}" dt="2022-03-04T17:25:57.096" v="2494"/>
          <ac:spMkLst>
            <pc:docMk/>
            <pc:sldMk cId="2538952486" sldId="279"/>
            <ac:spMk id="60" creationId="{76B5803E-6338-40F4-85D3-3EF2C77D3086}"/>
          </ac:spMkLst>
        </pc:spChg>
        <pc:spChg chg="mod">
          <ac:chgData name="DANIEL ARMANDO SALAZAR ALEMAN" userId="0131d2eb-9267-4f69-9fc7-6ece20f012b4" providerId="ADAL" clId="{27374ACF-C16F-472B-AE47-DBA88E34EE1F}" dt="2022-03-04T17:25:57.096" v="2494"/>
          <ac:spMkLst>
            <pc:docMk/>
            <pc:sldMk cId="2538952486" sldId="279"/>
            <ac:spMk id="61" creationId="{063BABFC-70A1-47EC-BDBA-0D4057F2FD01}"/>
          </ac:spMkLst>
        </pc:spChg>
        <pc:grpChg chg="add del mod">
          <ac:chgData name="DANIEL ARMANDO SALAZAR ALEMAN" userId="0131d2eb-9267-4f69-9fc7-6ece20f012b4" providerId="ADAL" clId="{27374ACF-C16F-472B-AE47-DBA88E34EE1F}" dt="2022-03-04T17:25:20.722" v="2470"/>
          <ac:grpSpMkLst>
            <pc:docMk/>
            <pc:sldMk cId="2538952486" sldId="279"/>
            <ac:grpSpMk id="5" creationId="{23AB4EF1-A69D-4D79-9B74-FD8E80CE82AB}"/>
          </ac:grpSpMkLst>
        </pc:grpChg>
        <pc:grpChg chg="mod">
          <ac:chgData name="DANIEL ARMANDO SALAZAR ALEMAN" userId="0131d2eb-9267-4f69-9fc7-6ece20f012b4" providerId="ADAL" clId="{27374ACF-C16F-472B-AE47-DBA88E34EE1F}" dt="2022-03-04T17:24:37.574" v="2446"/>
          <ac:grpSpMkLst>
            <pc:docMk/>
            <pc:sldMk cId="2538952486" sldId="279"/>
            <ac:grpSpMk id="6" creationId="{1E471067-6012-4D32-9DC0-D737608D5B53}"/>
          </ac:grpSpMkLst>
        </pc:grpChg>
        <pc:grpChg chg="mod">
          <ac:chgData name="DANIEL ARMANDO SALAZAR ALEMAN" userId="0131d2eb-9267-4f69-9fc7-6ece20f012b4" providerId="ADAL" clId="{27374ACF-C16F-472B-AE47-DBA88E34EE1F}" dt="2022-03-04T17:24:37.574" v="2446"/>
          <ac:grpSpMkLst>
            <pc:docMk/>
            <pc:sldMk cId="2538952486" sldId="279"/>
            <ac:grpSpMk id="11" creationId="{192FCF8D-981E-4EF8-8550-1E435533464E}"/>
          </ac:grpSpMkLst>
        </pc:grpChg>
        <pc:grpChg chg="mod">
          <ac:chgData name="DANIEL ARMANDO SALAZAR ALEMAN" userId="0131d2eb-9267-4f69-9fc7-6ece20f012b4" providerId="ADAL" clId="{27374ACF-C16F-472B-AE47-DBA88E34EE1F}" dt="2022-03-04T17:24:37.574" v="2446"/>
          <ac:grpSpMkLst>
            <pc:docMk/>
            <pc:sldMk cId="2538952486" sldId="279"/>
            <ac:grpSpMk id="14" creationId="{D58913B7-FCEC-4867-9742-9C423E1679EE}"/>
          </ac:grpSpMkLst>
        </pc:grpChg>
        <pc:grpChg chg="add del mod">
          <ac:chgData name="DANIEL ARMANDO SALAZAR ALEMAN" userId="0131d2eb-9267-4f69-9fc7-6ece20f012b4" providerId="ADAL" clId="{27374ACF-C16F-472B-AE47-DBA88E34EE1F}" dt="2022-03-04T17:25:16.342" v="2465"/>
          <ac:grpSpMkLst>
            <pc:docMk/>
            <pc:sldMk cId="2538952486" sldId="279"/>
            <ac:grpSpMk id="20" creationId="{AF0C1042-411B-4394-AAFB-A3BCE34CD6CA}"/>
          </ac:grpSpMkLst>
        </pc:grpChg>
        <pc:grpChg chg="mod">
          <ac:chgData name="DANIEL ARMANDO SALAZAR ALEMAN" userId="0131d2eb-9267-4f69-9fc7-6ece20f012b4" providerId="ADAL" clId="{27374ACF-C16F-472B-AE47-DBA88E34EE1F}" dt="2022-03-04T17:25:07.709" v="2460"/>
          <ac:grpSpMkLst>
            <pc:docMk/>
            <pc:sldMk cId="2538952486" sldId="279"/>
            <ac:grpSpMk id="21" creationId="{0844FB49-8361-4E33-B050-F616BB75E1E6}"/>
          </ac:grpSpMkLst>
        </pc:grpChg>
        <pc:grpChg chg="add del mod">
          <ac:chgData name="DANIEL ARMANDO SALAZAR ALEMAN" userId="0131d2eb-9267-4f69-9fc7-6ece20f012b4" providerId="ADAL" clId="{27374ACF-C16F-472B-AE47-DBA88E34EE1F}" dt="2022-03-04T17:25:39.757" v="2488"/>
          <ac:grpSpMkLst>
            <pc:docMk/>
            <pc:sldMk cId="2538952486" sldId="279"/>
            <ac:grpSpMk id="33" creationId="{F2F88E19-7A4E-4ED4-8A40-E7A0D52C8DA7}"/>
          </ac:grpSpMkLst>
        </pc:grpChg>
        <pc:grpChg chg="mod">
          <ac:chgData name="DANIEL ARMANDO SALAZAR ALEMAN" userId="0131d2eb-9267-4f69-9fc7-6ece20f012b4" providerId="ADAL" clId="{27374ACF-C16F-472B-AE47-DBA88E34EE1F}" dt="2022-03-04T17:25:37.533" v="2487"/>
          <ac:grpSpMkLst>
            <pc:docMk/>
            <pc:sldMk cId="2538952486" sldId="279"/>
            <ac:grpSpMk id="34" creationId="{7F98AC68-FAC4-4177-B7E8-14E8144EB716}"/>
          </ac:grpSpMkLst>
        </pc:grpChg>
        <pc:grpChg chg="add del mod">
          <ac:chgData name="DANIEL ARMANDO SALAZAR ALEMAN" userId="0131d2eb-9267-4f69-9fc7-6ece20f012b4" providerId="ADAL" clId="{27374ACF-C16F-472B-AE47-DBA88E34EE1F}" dt="2022-03-04T17:25:58.634" v="2495"/>
          <ac:grpSpMkLst>
            <pc:docMk/>
            <pc:sldMk cId="2538952486" sldId="279"/>
            <ac:grpSpMk id="47" creationId="{4E1F7B31-36C4-4F5F-8059-A65A35FC26B6}"/>
          </ac:grpSpMkLst>
        </pc:grpChg>
        <pc:grpChg chg="mod">
          <ac:chgData name="DANIEL ARMANDO SALAZAR ALEMAN" userId="0131d2eb-9267-4f69-9fc7-6ece20f012b4" providerId="ADAL" clId="{27374ACF-C16F-472B-AE47-DBA88E34EE1F}" dt="2022-03-04T17:25:57.096" v="2494"/>
          <ac:grpSpMkLst>
            <pc:docMk/>
            <pc:sldMk cId="2538952486" sldId="279"/>
            <ac:grpSpMk id="48" creationId="{8A403441-D0FD-402F-AA15-C071A99B4579}"/>
          </ac:grpSpMkLst>
        </pc:grpChg>
        <pc:grpChg chg="mod">
          <ac:chgData name="DANIEL ARMANDO SALAZAR ALEMAN" userId="0131d2eb-9267-4f69-9fc7-6ece20f012b4" providerId="ADAL" clId="{27374ACF-C16F-472B-AE47-DBA88E34EE1F}" dt="2022-03-04T17:25:57.096" v="2494"/>
          <ac:grpSpMkLst>
            <pc:docMk/>
            <pc:sldMk cId="2538952486" sldId="279"/>
            <ac:grpSpMk id="53" creationId="{D2976469-E539-4DB1-AFA9-8DF407734383}"/>
          </ac:grpSpMkLst>
        </pc:grpChg>
        <pc:grpChg chg="mod">
          <ac:chgData name="DANIEL ARMANDO SALAZAR ALEMAN" userId="0131d2eb-9267-4f69-9fc7-6ece20f012b4" providerId="ADAL" clId="{27374ACF-C16F-472B-AE47-DBA88E34EE1F}" dt="2022-03-04T17:25:57.096" v="2494"/>
          <ac:grpSpMkLst>
            <pc:docMk/>
            <pc:sldMk cId="2538952486" sldId="279"/>
            <ac:grpSpMk id="56" creationId="{5F48C158-817D-4F92-9E4D-69EF0F2CD079}"/>
          </ac:grpSpMkLst>
        </pc:grpChg>
        <pc:picChg chg="add mod">
          <ac:chgData name="DANIEL ARMANDO SALAZAR ALEMAN" userId="0131d2eb-9267-4f69-9fc7-6ece20f012b4" providerId="ADAL" clId="{27374ACF-C16F-472B-AE47-DBA88E34EE1F}" dt="2022-03-09T05:11:51.519" v="9602" actId="1035"/>
          <ac:picMkLst>
            <pc:docMk/>
            <pc:sldMk cId="2538952486" sldId="279"/>
            <ac:picMk id="10" creationId="{366BF5EB-14DF-4648-B49D-34EB0B0547D4}"/>
          </ac:picMkLst>
        </pc:picChg>
        <pc:picChg chg="add mod">
          <ac:chgData name="DANIEL ARMANDO SALAZAR ALEMAN" userId="0131d2eb-9267-4f69-9fc7-6ece20f012b4" providerId="ADAL" clId="{27374ACF-C16F-472B-AE47-DBA88E34EE1F}" dt="2022-03-09T05:11:51.519" v="9602" actId="1035"/>
          <ac:picMkLst>
            <pc:docMk/>
            <pc:sldMk cId="2538952486" sldId="279"/>
            <ac:picMk id="11" creationId="{171E9FD4-28B3-4BC0-B8E8-7F3B17FF0BD0}"/>
          </ac:picMkLst>
        </pc:picChg>
        <pc:picChg chg="add del mod">
          <ac:chgData name="DANIEL ARMANDO SALAZAR ALEMAN" userId="0131d2eb-9267-4f69-9fc7-6ece20f012b4" providerId="ADAL" clId="{27374ACF-C16F-472B-AE47-DBA88E34EE1F}" dt="2022-03-09T05:05:54.213" v="9453" actId="478"/>
          <ac:picMkLst>
            <pc:docMk/>
            <pc:sldMk cId="2538952486" sldId="279"/>
            <ac:picMk id="46" creationId="{0AF505C3-CA7E-429A-862C-CF029339DFDD}"/>
          </ac:picMkLst>
        </pc:picChg>
        <pc:picChg chg="add del mod">
          <ac:chgData name="DANIEL ARMANDO SALAZAR ALEMAN" userId="0131d2eb-9267-4f69-9fc7-6ece20f012b4" providerId="ADAL" clId="{27374ACF-C16F-472B-AE47-DBA88E34EE1F}" dt="2022-03-09T05:05:54.213" v="9453" actId="478"/>
          <ac:picMkLst>
            <pc:docMk/>
            <pc:sldMk cId="2538952486" sldId="279"/>
            <ac:picMk id="62" creationId="{7957289C-E35F-4AC0-A41D-1667DED86822}"/>
          </ac:picMkLst>
        </pc:picChg>
        <pc:cxnChg chg="mod">
          <ac:chgData name="DANIEL ARMANDO SALAZAR ALEMAN" userId="0131d2eb-9267-4f69-9fc7-6ece20f012b4" providerId="ADAL" clId="{27374ACF-C16F-472B-AE47-DBA88E34EE1F}" dt="2022-03-04T17:24:37.574" v="2446"/>
          <ac:cxnSpMkLst>
            <pc:docMk/>
            <pc:sldMk cId="2538952486" sldId="279"/>
            <ac:cxnSpMk id="12" creationId="{00E43A61-5D78-4E02-8955-B529146C4D6B}"/>
          </ac:cxnSpMkLst>
        </pc:cxnChg>
        <pc:cxnChg chg="mod">
          <ac:chgData name="DANIEL ARMANDO SALAZAR ALEMAN" userId="0131d2eb-9267-4f69-9fc7-6ece20f012b4" providerId="ADAL" clId="{27374ACF-C16F-472B-AE47-DBA88E34EE1F}" dt="2022-03-04T17:24:37.574" v="2446"/>
          <ac:cxnSpMkLst>
            <pc:docMk/>
            <pc:sldMk cId="2538952486" sldId="279"/>
            <ac:cxnSpMk id="13" creationId="{D22760A6-A00F-4E6F-A003-5474CE18055B}"/>
          </ac:cxnSpMkLst>
        </pc:cxnChg>
        <pc:cxnChg chg="mod">
          <ac:chgData name="DANIEL ARMANDO SALAZAR ALEMAN" userId="0131d2eb-9267-4f69-9fc7-6ece20f012b4" providerId="ADAL" clId="{27374ACF-C16F-472B-AE47-DBA88E34EE1F}" dt="2022-03-04T17:25:07.709" v="2460"/>
          <ac:cxnSpMkLst>
            <pc:docMk/>
            <pc:sldMk cId="2538952486" sldId="279"/>
            <ac:cxnSpMk id="23" creationId="{CD74D715-DEC2-45F6-B442-DD4A290F1439}"/>
          </ac:cxnSpMkLst>
        </pc:cxnChg>
        <pc:cxnChg chg="mod">
          <ac:chgData name="DANIEL ARMANDO SALAZAR ALEMAN" userId="0131d2eb-9267-4f69-9fc7-6ece20f012b4" providerId="ADAL" clId="{27374ACF-C16F-472B-AE47-DBA88E34EE1F}" dt="2022-03-04T17:25:07.709" v="2460"/>
          <ac:cxnSpMkLst>
            <pc:docMk/>
            <pc:sldMk cId="2538952486" sldId="279"/>
            <ac:cxnSpMk id="24" creationId="{5ACA08C5-6F79-47BC-8AE8-0E66B4A75D04}"/>
          </ac:cxnSpMkLst>
        </pc:cxnChg>
        <pc:cxnChg chg="mod">
          <ac:chgData name="DANIEL ARMANDO SALAZAR ALEMAN" userId="0131d2eb-9267-4f69-9fc7-6ece20f012b4" providerId="ADAL" clId="{27374ACF-C16F-472B-AE47-DBA88E34EE1F}" dt="2022-03-04T17:25:37.533" v="2487"/>
          <ac:cxnSpMkLst>
            <pc:docMk/>
            <pc:sldMk cId="2538952486" sldId="279"/>
            <ac:cxnSpMk id="36" creationId="{589F6FFC-5E16-40A1-B0A9-AD54B6964428}"/>
          </ac:cxnSpMkLst>
        </pc:cxnChg>
        <pc:cxnChg chg="mod">
          <ac:chgData name="DANIEL ARMANDO SALAZAR ALEMAN" userId="0131d2eb-9267-4f69-9fc7-6ece20f012b4" providerId="ADAL" clId="{27374ACF-C16F-472B-AE47-DBA88E34EE1F}" dt="2022-03-04T17:25:37.533" v="2487"/>
          <ac:cxnSpMkLst>
            <pc:docMk/>
            <pc:sldMk cId="2538952486" sldId="279"/>
            <ac:cxnSpMk id="37" creationId="{B49ED529-3782-407A-8A9D-FC65C4231A58}"/>
          </ac:cxnSpMkLst>
        </pc:cxnChg>
        <pc:cxnChg chg="mod">
          <ac:chgData name="DANIEL ARMANDO SALAZAR ALEMAN" userId="0131d2eb-9267-4f69-9fc7-6ece20f012b4" providerId="ADAL" clId="{27374ACF-C16F-472B-AE47-DBA88E34EE1F}" dt="2022-03-04T17:25:57.096" v="2494"/>
          <ac:cxnSpMkLst>
            <pc:docMk/>
            <pc:sldMk cId="2538952486" sldId="279"/>
            <ac:cxnSpMk id="54" creationId="{A6E1280C-7D26-4051-A51F-C71DB4EA2465}"/>
          </ac:cxnSpMkLst>
        </pc:cxnChg>
        <pc:cxnChg chg="mod">
          <ac:chgData name="DANIEL ARMANDO SALAZAR ALEMAN" userId="0131d2eb-9267-4f69-9fc7-6ece20f012b4" providerId="ADAL" clId="{27374ACF-C16F-472B-AE47-DBA88E34EE1F}" dt="2022-03-04T17:25:57.096" v="2494"/>
          <ac:cxnSpMkLst>
            <pc:docMk/>
            <pc:sldMk cId="2538952486" sldId="279"/>
            <ac:cxnSpMk id="55" creationId="{49A71931-69D3-4BB1-B3A7-AE73B09E144E}"/>
          </ac:cxnSpMkLst>
        </pc:cxnChg>
        <pc:cxnChg chg="add del">
          <ac:chgData name="DANIEL ARMANDO SALAZAR ALEMAN" userId="0131d2eb-9267-4f69-9fc7-6ece20f012b4" providerId="ADAL" clId="{27374ACF-C16F-472B-AE47-DBA88E34EE1F}" dt="2022-03-04T17:26:37.907" v="2507" actId="478"/>
          <ac:cxnSpMkLst>
            <pc:docMk/>
            <pc:sldMk cId="2538952486" sldId="279"/>
            <ac:cxnSpMk id="64" creationId="{7CE2E7B4-CEBF-4449-AE3A-D602BF6B4CA6}"/>
          </ac:cxnSpMkLst>
        </pc:cxnChg>
        <pc:cxnChg chg="add del mod">
          <ac:chgData name="DANIEL ARMANDO SALAZAR ALEMAN" userId="0131d2eb-9267-4f69-9fc7-6ece20f012b4" providerId="ADAL" clId="{27374ACF-C16F-472B-AE47-DBA88E34EE1F}" dt="2022-03-09T05:05:54.213" v="9453" actId="478"/>
          <ac:cxnSpMkLst>
            <pc:docMk/>
            <pc:sldMk cId="2538952486" sldId="279"/>
            <ac:cxnSpMk id="66" creationId="{ADDB63B7-EB14-443C-A281-B1B75911A885}"/>
          </ac:cxnSpMkLst>
        </pc:cxnChg>
      </pc:sldChg>
      <pc:sldChg chg="addSp delSp modSp add mod ord">
        <pc:chgData name="DANIEL ARMANDO SALAZAR ALEMAN" userId="0131d2eb-9267-4f69-9fc7-6ece20f012b4" providerId="ADAL" clId="{27374ACF-C16F-472B-AE47-DBA88E34EE1F}" dt="2022-03-09T05:11:34.649" v="9590" actId="1076"/>
        <pc:sldMkLst>
          <pc:docMk/>
          <pc:sldMk cId="1490954318" sldId="280"/>
        </pc:sldMkLst>
        <pc:spChg chg="del">
          <ac:chgData name="DANIEL ARMANDO SALAZAR ALEMAN" userId="0131d2eb-9267-4f69-9fc7-6ece20f012b4" providerId="ADAL" clId="{27374ACF-C16F-472B-AE47-DBA88E34EE1F}" dt="2022-03-09T05:10:20.914" v="9501" actId="478"/>
          <ac:spMkLst>
            <pc:docMk/>
            <pc:sldMk cId="1490954318" sldId="280"/>
            <ac:spMk id="2" creationId="{5F9FE6E3-87D2-4709-833C-BDAA3443E854}"/>
          </ac:spMkLst>
        </pc:spChg>
        <pc:spChg chg="mod">
          <ac:chgData name="DANIEL ARMANDO SALAZAR ALEMAN" userId="0131d2eb-9267-4f69-9fc7-6ece20f012b4" providerId="ADAL" clId="{27374ACF-C16F-472B-AE47-DBA88E34EE1F}" dt="2022-03-09T05:11:01.413" v="9569" actId="20577"/>
          <ac:spMkLst>
            <pc:docMk/>
            <pc:sldMk cId="1490954318" sldId="280"/>
            <ac:spMk id="3" creationId="{EB85F178-C1AE-43ED-8539-4162A80C02B7}"/>
          </ac:spMkLst>
        </pc:spChg>
        <pc:spChg chg="mod">
          <ac:chgData name="DANIEL ARMANDO SALAZAR ALEMAN" userId="0131d2eb-9267-4f69-9fc7-6ece20f012b4" providerId="ADAL" clId="{27374ACF-C16F-472B-AE47-DBA88E34EE1F}" dt="2022-03-07T05:06:39.884" v="4715" actId="6549"/>
          <ac:spMkLst>
            <pc:docMk/>
            <pc:sldMk cId="1490954318" sldId="280"/>
            <ac:spMk id="4" creationId="{11A2FC4F-B286-4AA2-B328-F4E901D4D37D}"/>
          </ac:spMkLst>
        </pc:spChg>
        <pc:spChg chg="del">
          <ac:chgData name="DANIEL ARMANDO SALAZAR ALEMAN" userId="0131d2eb-9267-4f69-9fc7-6ece20f012b4" providerId="ADAL" clId="{27374ACF-C16F-472B-AE47-DBA88E34EE1F}" dt="2022-03-07T04:57:37.654" v="4562"/>
          <ac:spMkLst>
            <pc:docMk/>
            <pc:sldMk cId="1490954318" sldId="280"/>
            <ac:spMk id="5" creationId="{BB525FE2-F94C-4E89-B24C-25F382C1FEBA}"/>
          </ac:spMkLst>
        </pc:spChg>
        <pc:spChg chg="add del mod">
          <ac:chgData name="DANIEL ARMANDO SALAZAR ALEMAN" userId="0131d2eb-9267-4f69-9fc7-6ece20f012b4" providerId="ADAL" clId="{27374ACF-C16F-472B-AE47-DBA88E34EE1F}" dt="2022-03-09T05:10:22.100" v="9502" actId="478"/>
          <ac:spMkLst>
            <pc:docMk/>
            <pc:sldMk cId="1490954318" sldId="280"/>
            <ac:spMk id="6" creationId="{D8164E46-B474-436C-80B0-47DCB61C732B}"/>
          </ac:spMkLst>
        </pc:spChg>
        <pc:spChg chg="mod">
          <ac:chgData name="DANIEL ARMANDO SALAZAR ALEMAN" userId="0131d2eb-9267-4f69-9fc7-6ece20f012b4" providerId="ADAL" clId="{27374ACF-C16F-472B-AE47-DBA88E34EE1F}" dt="2022-03-04T17:29:21.081" v="2517"/>
          <ac:spMkLst>
            <pc:docMk/>
            <pc:sldMk cId="1490954318" sldId="280"/>
            <ac:spMk id="7" creationId="{551C7962-4529-4082-AEA0-0A5697EC04C8}"/>
          </ac:spMkLst>
        </pc:spChg>
        <pc:spChg chg="mod">
          <ac:chgData name="DANIEL ARMANDO SALAZAR ALEMAN" userId="0131d2eb-9267-4f69-9fc7-6ece20f012b4" providerId="ADAL" clId="{27374ACF-C16F-472B-AE47-DBA88E34EE1F}" dt="2022-03-04T17:29:21.081" v="2517"/>
          <ac:spMkLst>
            <pc:docMk/>
            <pc:sldMk cId="1490954318" sldId="280"/>
            <ac:spMk id="8" creationId="{D370E143-5A6E-4E28-ACD7-61054461C0AA}"/>
          </ac:spMkLst>
        </pc:spChg>
        <pc:spChg chg="add mod">
          <ac:chgData name="DANIEL ARMANDO SALAZAR ALEMAN" userId="0131d2eb-9267-4f69-9fc7-6ece20f012b4" providerId="ADAL" clId="{27374ACF-C16F-472B-AE47-DBA88E34EE1F}" dt="2022-03-09T05:11:28.368" v="9589" actId="1076"/>
          <ac:spMkLst>
            <pc:docMk/>
            <pc:sldMk cId="1490954318" sldId="280"/>
            <ac:spMk id="8" creationId="{DCB1C510-915E-4156-99CC-7CD55A7BD8BA}"/>
          </ac:spMkLst>
        </pc:spChg>
        <pc:spChg chg="add del mod">
          <ac:chgData name="DANIEL ARMANDO SALAZAR ALEMAN" userId="0131d2eb-9267-4f69-9fc7-6ece20f012b4" providerId="ADAL" clId="{27374ACF-C16F-472B-AE47-DBA88E34EE1F}" dt="2022-03-07T05:10:25.765" v="4901" actId="478"/>
          <ac:spMkLst>
            <pc:docMk/>
            <pc:sldMk cId="1490954318" sldId="280"/>
            <ac:spMk id="9" creationId="{C6D020BF-A161-4EF0-B9C4-0DDC819F2549}"/>
          </ac:spMkLst>
        </pc:spChg>
        <pc:spChg chg="add del mod">
          <ac:chgData name="DANIEL ARMANDO SALAZAR ALEMAN" userId="0131d2eb-9267-4f69-9fc7-6ece20f012b4" providerId="ADAL" clId="{27374ACF-C16F-472B-AE47-DBA88E34EE1F}" dt="2022-03-07T05:04:56.485" v="4697" actId="478"/>
          <ac:spMkLst>
            <pc:docMk/>
            <pc:sldMk cId="1490954318" sldId="280"/>
            <ac:spMk id="11" creationId="{73292B46-1D32-412C-990C-33B21C4B14FA}"/>
          </ac:spMkLst>
        </pc:spChg>
        <pc:spChg chg="add mod">
          <ac:chgData name="DANIEL ARMANDO SALAZAR ALEMAN" userId="0131d2eb-9267-4f69-9fc7-6ece20f012b4" providerId="ADAL" clId="{27374ACF-C16F-472B-AE47-DBA88E34EE1F}" dt="2022-03-07T05:10:26.132" v="4902"/>
          <ac:spMkLst>
            <pc:docMk/>
            <pc:sldMk cId="1490954318" sldId="280"/>
            <ac:spMk id="12" creationId="{7549FEE1-0563-4707-AD57-F0A4288B0D02}"/>
          </ac:spMkLst>
        </pc:spChg>
        <pc:grpChg chg="add del mod">
          <ac:chgData name="DANIEL ARMANDO SALAZAR ALEMAN" userId="0131d2eb-9267-4f69-9fc7-6ece20f012b4" providerId="ADAL" clId="{27374ACF-C16F-472B-AE47-DBA88E34EE1F}" dt="2022-03-04T17:29:25.077" v="2519" actId="478"/>
          <ac:grpSpMkLst>
            <pc:docMk/>
            <pc:sldMk cId="1490954318" sldId="280"/>
            <ac:grpSpMk id="5" creationId="{5414461A-45A6-42C7-B7BB-5600A8796378}"/>
          </ac:grpSpMkLst>
        </pc:grpChg>
        <pc:picChg chg="mod">
          <ac:chgData name="DANIEL ARMANDO SALAZAR ALEMAN" userId="0131d2eb-9267-4f69-9fc7-6ece20f012b4" providerId="ADAL" clId="{27374ACF-C16F-472B-AE47-DBA88E34EE1F}" dt="2022-03-04T17:29:21.081" v="2517"/>
          <ac:picMkLst>
            <pc:docMk/>
            <pc:sldMk cId="1490954318" sldId="280"/>
            <ac:picMk id="6" creationId="{E1F0C614-ADC1-4DBF-BEC6-7B98751885E3}"/>
          </ac:picMkLst>
        </pc:picChg>
        <pc:picChg chg="add mod">
          <ac:chgData name="DANIEL ARMANDO SALAZAR ALEMAN" userId="0131d2eb-9267-4f69-9fc7-6ece20f012b4" providerId="ADAL" clId="{27374ACF-C16F-472B-AE47-DBA88E34EE1F}" dt="2022-03-09T05:11:34.649" v="9590" actId="1076"/>
          <ac:picMkLst>
            <pc:docMk/>
            <pc:sldMk cId="1490954318" sldId="280"/>
            <ac:picMk id="10" creationId="{DBBC13CB-C65E-4C84-B56A-8332B9445C5F}"/>
          </ac:picMkLst>
        </pc:picChg>
      </pc:sldChg>
      <pc:sldChg chg="addSp delSp modSp add mod">
        <pc:chgData name="DANIEL ARMANDO SALAZAR ALEMAN" userId="0131d2eb-9267-4f69-9fc7-6ece20f012b4" providerId="ADAL" clId="{27374ACF-C16F-472B-AE47-DBA88E34EE1F}" dt="2022-03-09T05:16:19.585" v="9654" actId="1076"/>
        <pc:sldMkLst>
          <pc:docMk/>
          <pc:sldMk cId="3211184608" sldId="281"/>
        </pc:sldMkLst>
        <pc:spChg chg="del">
          <ac:chgData name="DANIEL ARMANDO SALAZAR ALEMAN" userId="0131d2eb-9267-4f69-9fc7-6ece20f012b4" providerId="ADAL" clId="{27374ACF-C16F-472B-AE47-DBA88E34EE1F}" dt="2022-03-09T05:11:58.140" v="9603" actId="478"/>
          <ac:spMkLst>
            <pc:docMk/>
            <pc:sldMk cId="3211184608" sldId="281"/>
            <ac:spMk id="2" creationId="{5F9FE6E3-87D2-4709-833C-BDAA3443E854}"/>
          </ac:spMkLst>
        </pc:spChg>
        <pc:spChg chg="mod">
          <ac:chgData name="DANIEL ARMANDO SALAZAR ALEMAN" userId="0131d2eb-9267-4f69-9fc7-6ece20f012b4" providerId="ADAL" clId="{27374ACF-C16F-472B-AE47-DBA88E34EE1F}" dt="2022-03-09T05:14:54.825" v="9631" actId="121"/>
          <ac:spMkLst>
            <pc:docMk/>
            <pc:sldMk cId="3211184608" sldId="281"/>
            <ac:spMk id="3" creationId="{EB85F178-C1AE-43ED-8539-4162A80C02B7}"/>
          </ac:spMkLst>
        </pc:spChg>
        <pc:spChg chg="mod">
          <ac:chgData name="DANIEL ARMANDO SALAZAR ALEMAN" userId="0131d2eb-9267-4f69-9fc7-6ece20f012b4" providerId="ADAL" clId="{27374ACF-C16F-472B-AE47-DBA88E34EE1F}" dt="2022-03-07T05:08:27.990" v="4733" actId="403"/>
          <ac:spMkLst>
            <pc:docMk/>
            <pc:sldMk cId="3211184608" sldId="281"/>
            <ac:spMk id="4" creationId="{11A2FC4F-B286-4AA2-B328-F4E901D4D37D}"/>
          </ac:spMkLst>
        </pc:spChg>
        <pc:spChg chg="del">
          <ac:chgData name="DANIEL ARMANDO SALAZAR ALEMAN" userId="0131d2eb-9267-4f69-9fc7-6ece20f012b4" providerId="ADAL" clId="{27374ACF-C16F-472B-AE47-DBA88E34EE1F}" dt="2022-03-07T04:57:37.654" v="4562"/>
          <ac:spMkLst>
            <pc:docMk/>
            <pc:sldMk cId="3211184608" sldId="281"/>
            <ac:spMk id="6" creationId="{EF369BDD-9B13-44A6-AD88-03621B38B8FB}"/>
          </ac:spMkLst>
        </pc:spChg>
        <pc:spChg chg="add del mod">
          <ac:chgData name="DANIEL ARMANDO SALAZAR ALEMAN" userId="0131d2eb-9267-4f69-9fc7-6ece20f012b4" providerId="ADAL" clId="{27374ACF-C16F-472B-AE47-DBA88E34EE1F}" dt="2022-03-09T05:11:59.927" v="9604" actId="478"/>
          <ac:spMkLst>
            <pc:docMk/>
            <pc:sldMk cId="3211184608" sldId="281"/>
            <ac:spMk id="8" creationId="{7D39816E-628A-4772-94B5-12B6D763B298}"/>
          </ac:spMkLst>
        </pc:spChg>
        <pc:spChg chg="add del mod">
          <ac:chgData name="DANIEL ARMANDO SALAZAR ALEMAN" userId="0131d2eb-9267-4f69-9fc7-6ece20f012b4" providerId="ADAL" clId="{27374ACF-C16F-472B-AE47-DBA88E34EE1F}" dt="2022-03-07T05:10:29.264" v="4903" actId="478"/>
          <ac:spMkLst>
            <pc:docMk/>
            <pc:sldMk cId="3211184608" sldId="281"/>
            <ac:spMk id="9" creationId="{ED4D14C4-E3C7-4E84-B3A2-7961BCB06397}"/>
          </ac:spMkLst>
        </pc:spChg>
        <pc:spChg chg="add mod">
          <ac:chgData name="DANIEL ARMANDO SALAZAR ALEMAN" userId="0131d2eb-9267-4f69-9fc7-6ece20f012b4" providerId="ADAL" clId="{27374ACF-C16F-472B-AE47-DBA88E34EE1F}" dt="2022-03-07T05:10:29.608" v="4904"/>
          <ac:spMkLst>
            <pc:docMk/>
            <pc:sldMk cId="3211184608" sldId="281"/>
            <ac:spMk id="10" creationId="{FA7E290D-985A-42D7-9D25-4EB74FB910F5}"/>
          </ac:spMkLst>
        </pc:spChg>
        <pc:spChg chg="mod ord">
          <ac:chgData name="DANIEL ARMANDO SALAZAR ALEMAN" userId="0131d2eb-9267-4f69-9fc7-6ece20f012b4" providerId="ADAL" clId="{27374ACF-C16F-472B-AE47-DBA88E34EE1F}" dt="2022-03-09T05:16:12.548" v="9652" actId="1076"/>
          <ac:spMkLst>
            <pc:docMk/>
            <pc:sldMk cId="3211184608" sldId="281"/>
            <ac:spMk id="11" creationId="{73292B46-1D32-412C-990C-33B21C4B14FA}"/>
          </ac:spMkLst>
        </pc:spChg>
        <pc:spChg chg="mod">
          <ac:chgData name="DANIEL ARMANDO SALAZAR ALEMAN" userId="0131d2eb-9267-4f69-9fc7-6ece20f012b4" providerId="ADAL" clId="{27374ACF-C16F-472B-AE47-DBA88E34EE1F}" dt="2022-03-04T17:50:53.371" v="2918"/>
          <ac:spMkLst>
            <pc:docMk/>
            <pc:sldMk cId="3211184608" sldId="281"/>
            <ac:spMk id="12" creationId="{13C46C36-1108-40FC-AB52-6089783B408D}"/>
          </ac:spMkLst>
        </pc:spChg>
        <pc:spChg chg="mod">
          <ac:chgData name="DANIEL ARMANDO SALAZAR ALEMAN" userId="0131d2eb-9267-4f69-9fc7-6ece20f012b4" providerId="ADAL" clId="{27374ACF-C16F-472B-AE47-DBA88E34EE1F}" dt="2022-03-04T17:50:53.371" v="2918"/>
          <ac:spMkLst>
            <pc:docMk/>
            <pc:sldMk cId="3211184608" sldId="281"/>
            <ac:spMk id="14" creationId="{D70A917D-0D4F-4F73-BBD6-97A95CE3BA38}"/>
          </ac:spMkLst>
        </pc:spChg>
        <pc:spChg chg="mod">
          <ac:chgData name="DANIEL ARMANDO SALAZAR ALEMAN" userId="0131d2eb-9267-4f69-9fc7-6ece20f012b4" providerId="ADAL" clId="{27374ACF-C16F-472B-AE47-DBA88E34EE1F}" dt="2022-03-04T17:50:53.371" v="2918"/>
          <ac:spMkLst>
            <pc:docMk/>
            <pc:sldMk cId="3211184608" sldId="281"/>
            <ac:spMk id="16" creationId="{C6FBD7EA-F7D6-4A3E-BC98-6EFB86BE2F86}"/>
          </ac:spMkLst>
        </pc:spChg>
        <pc:spChg chg="mod">
          <ac:chgData name="DANIEL ARMANDO SALAZAR ALEMAN" userId="0131d2eb-9267-4f69-9fc7-6ece20f012b4" providerId="ADAL" clId="{27374ACF-C16F-472B-AE47-DBA88E34EE1F}" dt="2022-03-04T17:50:53.371" v="2918"/>
          <ac:spMkLst>
            <pc:docMk/>
            <pc:sldMk cId="3211184608" sldId="281"/>
            <ac:spMk id="18" creationId="{3A1186C6-FF1E-499C-89BA-019C7D84BF96}"/>
          </ac:spMkLst>
        </pc:spChg>
        <pc:spChg chg="mod">
          <ac:chgData name="DANIEL ARMANDO SALAZAR ALEMAN" userId="0131d2eb-9267-4f69-9fc7-6ece20f012b4" providerId="ADAL" clId="{27374ACF-C16F-472B-AE47-DBA88E34EE1F}" dt="2022-03-04T17:50:53.371" v="2918"/>
          <ac:spMkLst>
            <pc:docMk/>
            <pc:sldMk cId="3211184608" sldId="281"/>
            <ac:spMk id="20" creationId="{0D1CDC87-2B62-416A-8A2A-7D0EAFE3E340}"/>
          </ac:spMkLst>
        </pc:spChg>
        <pc:spChg chg="mod">
          <ac:chgData name="DANIEL ARMANDO SALAZAR ALEMAN" userId="0131d2eb-9267-4f69-9fc7-6ece20f012b4" providerId="ADAL" clId="{27374ACF-C16F-472B-AE47-DBA88E34EE1F}" dt="2022-03-04T17:50:53.371" v="2918"/>
          <ac:spMkLst>
            <pc:docMk/>
            <pc:sldMk cId="3211184608" sldId="281"/>
            <ac:spMk id="23" creationId="{6CC2E296-13C1-4B3A-A078-83E37BCE5C88}"/>
          </ac:spMkLst>
        </pc:spChg>
        <pc:spChg chg="mod">
          <ac:chgData name="DANIEL ARMANDO SALAZAR ALEMAN" userId="0131d2eb-9267-4f69-9fc7-6ece20f012b4" providerId="ADAL" clId="{27374ACF-C16F-472B-AE47-DBA88E34EE1F}" dt="2022-03-04T17:50:53.371" v="2918"/>
          <ac:spMkLst>
            <pc:docMk/>
            <pc:sldMk cId="3211184608" sldId="281"/>
            <ac:spMk id="24" creationId="{10879734-6B9B-44EF-BAEE-65601309AA76}"/>
          </ac:spMkLst>
        </pc:spChg>
        <pc:spChg chg="mod">
          <ac:chgData name="DANIEL ARMANDO SALAZAR ALEMAN" userId="0131d2eb-9267-4f69-9fc7-6ece20f012b4" providerId="ADAL" clId="{27374ACF-C16F-472B-AE47-DBA88E34EE1F}" dt="2022-03-04T17:50:53.371" v="2918"/>
          <ac:spMkLst>
            <pc:docMk/>
            <pc:sldMk cId="3211184608" sldId="281"/>
            <ac:spMk id="25" creationId="{5B7BCA90-2CFF-42FD-9974-5165E68E2923}"/>
          </ac:spMkLst>
        </pc:spChg>
        <pc:spChg chg="mod">
          <ac:chgData name="DANIEL ARMANDO SALAZAR ALEMAN" userId="0131d2eb-9267-4f69-9fc7-6ece20f012b4" providerId="ADAL" clId="{27374ACF-C16F-472B-AE47-DBA88E34EE1F}" dt="2022-03-04T17:50:53.371" v="2918"/>
          <ac:spMkLst>
            <pc:docMk/>
            <pc:sldMk cId="3211184608" sldId="281"/>
            <ac:spMk id="26" creationId="{C1C90893-2E15-4202-95E2-86711836016B}"/>
          </ac:spMkLst>
        </pc:spChg>
        <pc:spChg chg="mod">
          <ac:chgData name="DANIEL ARMANDO SALAZAR ALEMAN" userId="0131d2eb-9267-4f69-9fc7-6ece20f012b4" providerId="ADAL" clId="{27374ACF-C16F-472B-AE47-DBA88E34EE1F}" dt="2022-03-04T17:50:53.371" v="2918"/>
          <ac:spMkLst>
            <pc:docMk/>
            <pc:sldMk cId="3211184608" sldId="281"/>
            <ac:spMk id="32" creationId="{B22F5452-4CB9-4F1B-9E11-754398AAE820}"/>
          </ac:spMkLst>
        </pc:spChg>
        <pc:spChg chg="mod">
          <ac:chgData name="DANIEL ARMANDO SALAZAR ALEMAN" userId="0131d2eb-9267-4f69-9fc7-6ece20f012b4" providerId="ADAL" clId="{27374ACF-C16F-472B-AE47-DBA88E34EE1F}" dt="2022-03-04T17:50:53.371" v="2918"/>
          <ac:spMkLst>
            <pc:docMk/>
            <pc:sldMk cId="3211184608" sldId="281"/>
            <ac:spMk id="34" creationId="{13C30C34-4277-4870-9F64-0CD07EC7C5C4}"/>
          </ac:spMkLst>
        </pc:spChg>
        <pc:spChg chg="mod">
          <ac:chgData name="DANIEL ARMANDO SALAZAR ALEMAN" userId="0131d2eb-9267-4f69-9fc7-6ece20f012b4" providerId="ADAL" clId="{27374ACF-C16F-472B-AE47-DBA88E34EE1F}" dt="2022-03-04T17:50:53.371" v="2918"/>
          <ac:spMkLst>
            <pc:docMk/>
            <pc:sldMk cId="3211184608" sldId="281"/>
            <ac:spMk id="36" creationId="{6395CB10-7B36-4B94-89FD-9A24BE973183}"/>
          </ac:spMkLst>
        </pc:spChg>
        <pc:spChg chg="mod">
          <ac:chgData name="DANIEL ARMANDO SALAZAR ALEMAN" userId="0131d2eb-9267-4f69-9fc7-6ece20f012b4" providerId="ADAL" clId="{27374ACF-C16F-472B-AE47-DBA88E34EE1F}" dt="2022-03-04T17:50:53.371" v="2918"/>
          <ac:spMkLst>
            <pc:docMk/>
            <pc:sldMk cId="3211184608" sldId="281"/>
            <ac:spMk id="38" creationId="{2C602B2C-13CD-42DF-AE59-25AE1992EDD2}"/>
          </ac:spMkLst>
        </pc:spChg>
        <pc:spChg chg="mod">
          <ac:chgData name="DANIEL ARMANDO SALAZAR ALEMAN" userId="0131d2eb-9267-4f69-9fc7-6ece20f012b4" providerId="ADAL" clId="{27374ACF-C16F-472B-AE47-DBA88E34EE1F}" dt="2022-03-04T17:50:53.371" v="2918"/>
          <ac:spMkLst>
            <pc:docMk/>
            <pc:sldMk cId="3211184608" sldId="281"/>
            <ac:spMk id="42" creationId="{6859BAE4-1B03-48F6-B941-5DEA5F8FF793}"/>
          </ac:spMkLst>
        </pc:spChg>
        <pc:spChg chg="mod">
          <ac:chgData name="DANIEL ARMANDO SALAZAR ALEMAN" userId="0131d2eb-9267-4f69-9fc7-6ece20f012b4" providerId="ADAL" clId="{27374ACF-C16F-472B-AE47-DBA88E34EE1F}" dt="2022-03-04T17:50:53.371" v="2918"/>
          <ac:spMkLst>
            <pc:docMk/>
            <pc:sldMk cId="3211184608" sldId="281"/>
            <ac:spMk id="43" creationId="{17C764B5-EF8E-4FA0-9FC1-3EC60AC175E7}"/>
          </ac:spMkLst>
        </pc:spChg>
        <pc:spChg chg="mod">
          <ac:chgData name="DANIEL ARMANDO SALAZAR ALEMAN" userId="0131d2eb-9267-4f69-9fc7-6ece20f012b4" providerId="ADAL" clId="{27374ACF-C16F-472B-AE47-DBA88E34EE1F}" dt="2022-03-04T17:50:53.371" v="2918"/>
          <ac:spMkLst>
            <pc:docMk/>
            <pc:sldMk cId="3211184608" sldId="281"/>
            <ac:spMk id="44" creationId="{9112F5D8-869E-41E2-98DF-19D4ABA9CF9E}"/>
          </ac:spMkLst>
        </pc:spChg>
        <pc:spChg chg="mod">
          <ac:chgData name="DANIEL ARMANDO SALAZAR ALEMAN" userId="0131d2eb-9267-4f69-9fc7-6ece20f012b4" providerId="ADAL" clId="{27374ACF-C16F-472B-AE47-DBA88E34EE1F}" dt="2022-03-04T17:50:53.371" v="2918"/>
          <ac:spMkLst>
            <pc:docMk/>
            <pc:sldMk cId="3211184608" sldId="281"/>
            <ac:spMk id="45" creationId="{4A353B84-6D59-46E2-B2E1-B6F3B3B68543}"/>
          </ac:spMkLst>
        </pc:spChg>
        <pc:spChg chg="mod">
          <ac:chgData name="DANIEL ARMANDO SALAZAR ALEMAN" userId="0131d2eb-9267-4f69-9fc7-6ece20f012b4" providerId="ADAL" clId="{27374ACF-C16F-472B-AE47-DBA88E34EE1F}" dt="2022-03-04T17:50:53.371" v="2918"/>
          <ac:spMkLst>
            <pc:docMk/>
            <pc:sldMk cId="3211184608" sldId="281"/>
            <ac:spMk id="46" creationId="{CA5E0730-5E0A-440C-9824-5CD94B81C9FA}"/>
          </ac:spMkLst>
        </pc:spChg>
        <pc:spChg chg="mod">
          <ac:chgData name="DANIEL ARMANDO SALAZAR ALEMAN" userId="0131d2eb-9267-4f69-9fc7-6ece20f012b4" providerId="ADAL" clId="{27374ACF-C16F-472B-AE47-DBA88E34EE1F}" dt="2022-03-04T17:50:53.371" v="2918"/>
          <ac:spMkLst>
            <pc:docMk/>
            <pc:sldMk cId="3211184608" sldId="281"/>
            <ac:spMk id="48" creationId="{987C2FC4-A9A1-4F69-BB4D-9807B4DF40AE}"/>
          </ac:spMkLst>
        </pc:spChg>
        <pc:spChg chg="mod">
          <ac:chgData name="DANIEL ARMANDO SALAZAR ALEMAN" userId="0131d2eb-9267-4f69-9fc7-6ece20f012b4" providerId="ADAL" clId="{27374ACF-C16F-472B-AE47-DBA88E34EE1F}" dt="2022-03-04T17:50:53.371" v="2918"/>
          <ac:spMkLst>
            <pc:docMk/>
            <pc:sldMk cId="3211184608" sldId="281"/>
            <ac:spMk id="49" creationId="{0174A07C-F09B-4613-99B6-FB5B573C52D7}"/>
          </ac:spMkLst>
        </pc:spChg>
        <pc:spChg chg="mod">
          <ac:chgData name="DANIEL ARMANDO SALAZAR ALEMAN" userId="0131d2eb-9267-4f69-9fc7-6ece20f012b4" providerId="ADAL" clId="{27374ACF-C16F-472B-AE47-DBA88E34EE1F}" dt="2022-03-04T17:50:53.371" v="2918"/>
          <ac:spMkLst>
            <pc:docMk/>
            <pc:sldMk cId="3211184608" sldId="281"/>
            <ac:spMk id="50" creationId="{3C8D64F4-6D6F-402B-B6C8-D88B67769A50}"/>
          </ac:spMkLst>
        </pc:spChg>
        <pc:spChg chg="mod">
          <ac:chgData name="DANIEL ARMANDO SALAZAR ALEMAN" userId="0131d2eb-9267-4f69-9fc7-6ece20f012b4" providerId="ADAL" clId="{27374ACF-C16F-472B-AE47-DBA88E34EE1F}" dt="2022-03-04T17:50:53.371" v="2918"/>
          <ac:spMkLst>
            <pc:docMk/>
            <pc:sldMk cId="3211184608" sldId="281"/>
            <ac:spMk id="51" creationId="{495D742B-A5D7-4E30-AA5B-42F7038C6C28}"/>
          </ac:spMkLst>
        </pc:spChg>
        <pc:spChg chg="mod">
          <ac:chgData name="DANIEL ARMANDO SALAZAR ALEMAN" userId="0131d2eb-9267-4f69-9fc7-6ece20f012b4" providerId="ADAL" clId="{27374ACF-C16F-472B-AE47-DBA88E34EE1F}" dt="2022-03-04T17:50:53.371" v="2918"/>
          <ac:spMkLst>
            <pc:docMk/>
            <pc:sldMk cId="3211184608" sldId="281"/>
            <ac:spMk id="52" creationId="{01B8EFE2-4522-4881-BD30-73E77EE926E5}"/>
          </ac:spMkLst>
        </pc:spChg>
        <pc:spChg chg="mod">
          <ac:chgData name="DANIEL ARMANDO SALAZAR ALEMAN" userId="0131d2eb-9267-4f69-9fc7-6ece20f012b4" providerId="ADAL" clId="{27374ACF-C16F-472B-AE47-DBA88E34EE1F}" dt="2022-03-04T17:50:53.371" v="2918"/>
          <ac:spMkLst>
            <pc:docMk/>
            <pc:sldMk cId="3211184608" sldId="281"/>
            <ac:spMk id="55" creationId="{478F1261-CCA2-41C3-86F3-B32ADAB751DB}"/>
          </ac:spMkLst>
        </pc:spChg>
        <pc:spChg chg="mod">
          <ac:chgData name="DANIEL ARMANDO SALAZAR ALEMAN" userId="0131d2eb-9267-4f69-9fc7-6ece20f012b4" providerId="ADAL" clId="{27374ACF-C16F-472B-AE47-DBA88E34EE1F}" dt="2022-03-04T17:50:53.371" v="2918"/>
          <ac:spMkLst>
            <pc:docMk/>
            <pc:sldMk cId="3211184608" sldId="281"/>
            <ac:spMk id="56" creationId="{F9F5BD32-A1B8-45B6-8C0D-0519854A84B1}"/>
          </ac:spMkLst>
        </pc:spChg>
        <pc:spChg chg="mod">
          <ac:chgData name="DANIEL ARMANDO SALAZAR ALEMAN" userId="0131d2eb-9267-4f69-9fc7-6ece20f012b4" providerId="ADAL" clId="{27374ACF-C16F-472B-AE47-DBA88E34EE1F}" dt="2022-03-04T17:50:53.371" v="2918"/>
          <ac:spMkLst>
            <pc:docMk/>
            <pc:sldMk cId="3211184608" sldId="281"/>
            <ac:spMk id="58" creationId="{97184C79-FB1B-4E7E-A46D-12338A1D4F39}"/>
          </ac:spMkLst>
        </pc:spChg>
        <pc:spChg chg="mod">
          <ac:chgData name="DANIEL ARMANDO SALAZAR ALEMAN" userId="0131d2eb-9267-4f69-9fc7-6ece20f012b4" providerId="ADAL" clId="{27374ACF-C16F-472B-AE47-DBA88E34EE1F}" dt="2022-03-04T17:50:53.371" v="2918"/>
          <ac:spMkLst>
            <pc:docMk/>
            <pc:sldMk cId="3211184608" sldId="281"/>
            <ac:spMk id="60" creationId="{243DD865-023C-439A-86C0-E678EC666616}"/>
          </ac:spMkLst>
        </pc:spChg>
        <pc:spChg chg="mod">
          <ac:chgData name="DANIEL ARMANDO SALAZAR ALEMAN" userId="0131d2eb-9267-4f69-9fc7-6ece20f012b4" providerId="ADAL" clId="{27374ACF-C16F-472B-AE47-DBA88E34EE1F}" dt="2022-03-04T17:50:53.371" v="2918"/>
          <ac:spMkLst>
            <pc:docMk/>
            <pc:sldMk cId="3211184608" sldId="281"/>
            <ac:spMk id="61" creationId="{EA3F0EB3-13F5-4FF7-A65A-4D9BD6E08C61}"/>
          </ac:spMkLst>
        </pc:spChg>
        <pc:spChg chg="mod">
          <ac:chgData name="DANIEL ARMANDO SALAZAR ALEMAN" userId="0131d2eb-9267-4f69-9fc7-6ece20f012b4" providerId="ADAL" clId="{27374ACF-C16F-472B-AE47-DBA88E34EE1F}" dt="2022-03-04T17:50:53.371" v="2918"/>
          <ac:spMkLst>
            <pc:docMk/>
            <pc:sldMk cId="3211184608" sldId="281"/>
            <ac:spMk id="62" creationId="{F65DE484-541E-49F0-AF17-7A6B2819FB37}"/>
          </ac:spMkLst>
        </pc:spChg>
        <pc:spChg chg="mod">
          <ac:chgData name="DANIEL ARMANDO SALAZAR ALEMAN" userId="0131d2eb-9267-4f69-9fc7-6ece20f012b4" providerId="ADAL" clId="{27374ACF-C16F-472B-AE47-DBA88E34EE1F}" dt="2022-03-04T17:50:53.371" v="2918"/>
          <ac:spMkLst>
            <pc:docMk/>
            <pc:sldMk cId="3211184608" sldId="281"/>
            <ac:spMk id="65" creationId="{D5CA0515-CB67-46F5-9D22-27B03C10B046}"/>
          </ac:spMkLst>
        </pc:spChg>
        <pc:spChg chg="mod">
          <ac:chgData name="DANIEL ARMANDO SALAZAR ALEMAN" userId="0131d2eb-9267-4f69-9fc7-6ece20f012b4" providerId="ADAL" clId="{27374ACF-C16F-472B-AE47-DBA88E34EE1F}" dt="2022-03-04T17:50:53.371" v="2918"/>
          <ac:spMkLst>
            <pc:docMk/>
            <pc:sldMk cId="3211184608" sldId="281"/>
            <ac:spMk id="67" creationId="{1E43A046-ECBE-47FB-8F60-88B397614EA1}"/>
          </ac:spMkLst>
        </pc:spChg>
        <pc:spChg chg="mod">
          <ac:chgData name="DANIEL ARMANDO SALAZAR ALEMAN" userId="0131d2eb-9267-4f69-9fc7-6ece20f012b4" providerId="ADAL" clId="{27374ACF-C16F-472B-AE47-DBA88E34EE1F}" dt="2022-03-04T17:50:53.371" v="2918"/>
          <ac:spMkLst>
            <pc:docMk/>
            <pc:sldMk cId="3211184608" sldId="281"/>
            <ac:spMk id="69" creationId="{E688592D-C4A6-4522-A370-39125D16E3FA}"/>
          </ac:spMkLst>
        </pc:spChg>
        <pc:spChg chg="mod">
          <ac:chgData name="DANIEL ARMANDO SALAZAR ALEMAN" userId="0131d2eb-9267-4f69-9fc7-6ece20f012b4" providerId="ADAL" clId="{27374ACF-C16F-472B-AE47-DBA88E34EE1F}" dt="2022-03-04T17:50:53.371" v="2918"/>
          <ac:spMkLst>
            <pc:docMk/>
            <pc:sldMk cId="3211184608" sldId="281"/>
            <ac:spMk id="72" creationId="{964A8ABF-39F2-4551-8F91-B4603D2FAF48}"/>
          </ac:spMkLst>
        </pc:spChg>
        <pc:spChg chg="mod">
          <ac:chgData name="DANIEL ARMANDO SALAZAR ALEMAN" userId="0131d2eb-9267-4f69-9fc7-6ece20f012b4" providerId="ADAL" clId="{27374ACF-C16F-472B-AE47-DBA88E34EE1F}" dt="2022-03-04T17:50:53.371" v="2918"/>
          <ac:spMkLst>
            <pc:docMk/>
            <pc:sldMk cId="3211184608" sldId="281"/>
            <ac:spMk id="73" creationId="{8E931E28-E122-475C-BDCB-EA9379240FAB}"/>
          </ac:spMkLst>
        </pc:spChg>
        <pc:spChg chg="mod">
          <ac:chgData name="DANIEL ARMANDO SALAZAR ALEMAN" userId="0131d2eb-9267-4f69-9fc7-6ece20f012b4" providerId="ADAL" clId="{27374ACF-C16F-472B-AE47-DBA88E34EE1F}" dt="2022-03-04T17:50:53.371" v="2918"/>
          <ac:spMkLst>
            <pc:docMk/>
            <pc:sldMk cId="3211184608" sldId="281"/>
            <ac:spMk id="75" creationId="{C21DF278-19BC-44CB-B0A4-002FF5FB2359}"/>
          </ac:spMkLst>
        </pc:spChg>
        <pc:spChg chg="mod">
          <ac:chgData name="DANIEL ARMANDO SALAZAR ALEMAN" userId="0131d2eb-9267-4f69-9fc7-6ece20f012b4" providerId="ADAL" clId="{27374ACF-C16F-472B-AE47-DBA88E34EE1F}" dt="2022-03-04T17:50:53.371" v="2918"/>
          <ac:spMkLst>
            <pc:docMk/>
            <pc:sldMk cId="3211184608" sldId="281"/>
            <ac:spMk id="76" creationId="{3A96F5CD-6268-498C-95AB-E696AF9C1BF2}"/>
          </ac:spMkLst>
        </pc:spChg>
        <pc:spChg chg="mod">
          <ac:chgData name="DANIEL ARMANDO SALAZAR ALEMAN" userId="0131d2eb-9267-4f69-9fc7-6ece20f012b4" providerId="ADAL" clId="{27374ACF-C16F-472B-AE47-DBA88E34EE1F}" dt="2022-03-04T17:50:53.371" v="2918"/>
          <ac:spMkLst>
            <pc:docMk/>
            <pc:sldMk cId="3211184608" sldId="281"/>
            <ac:spMk id="77" creationId="{69BF9BB9-924C-4C12-95DF-075FA901EA74}"/>
          </ac:spMkLst>
        </pc:spChg>
        <pc:spChg chg="mod">
          <ac:chgData name="DANIEL ARMANDO SALAZAR ALEMAN" userId="0131d2eb-9267-4f69-9fc7-6ece20f012b4" providerId="ADAL" clId="{27374ACF-C16F-472B-AE47-DBA88E34EE1F}" dt="2022-03-04T17:50:53.371" v="2918"/>
          <ac:spMkLst>
            <pc:docMk/>
            <pc:sldMk cId="3211184608" sldId="281"/>
            <ac:spMk id="78" creationId="{049E9E33-97FF-46A1-B02A-5446579C482F}"/>
          </ac:spMkLst>
        </pc:spChg>
        <pc:spChg chg="mod">
          <ac:chgData name="DANIEL ARMANDO SALAZAR ALEMAN" userId="0131d2eb-9267-4f69-9fc7-6ece20f012b4" providerId="ADAL" clId="{27374ACF-C16F-472B-AE47-DBA88E34EE1F}" dt="2022-03-04T17:51:20.593" v="2927"/>
          <ac:spMkLst>
            <pc:docMk/>
            <pc:sldMk cId="3211184608" sldId="281"/>
            <ac:spMk id="81" creationId="{F8D64DA3-E7AD-43A2-9217-7DC938F39A58}"/>
          </ac:spMkLst>
        </pc:spChg>
        <pc:spChg chg="mod">
          <ac:chgData name="DANIEL ARMANDO SALAZAR ALEMAN" userId="0131d2eb-9267-4f69-9fc7-6ece20f012b4" providerId="ADAL" clId="{27374ACF-C16F-472B-AE47-DBA88E34EE1F}" dt="2022-03-04T17:51:20.593" v="2927"/>
          <ac:spMkLst>
            <pc:docMk/>
            <pc:sldMk cId="3211184608" sldId="281"/>
            <ac:spMk id="83" creationId="{9CD439B2-F31C-46E2-A319-6F5F4EA63E80}"/>
          </ac:spMkLst>
        </pc:spChg>
        <pc:spChg chg="mod">
          <ac:chgData name="DANIEL ARMANDO SALAZAR ALEMAN" userId="0131d2eb-9267-4f69-9fc7-6ece20f012b4" providerId="ADAL" clId="{27374ACF-C16F-472B-AE47-DBA88E34EE1F}" dt="2022-03-04T17:51:20.593" v="2927"/>
          <ac:spMkLst>
            <pc:docMk/>
            <pc:sldMk cId="3211184608" sldId="281"/>
            <ac:spMk id="85" creationId="{369EDB83-BE58-453A-B839-7D10FBC09137}"/>
          </ac:spMkLst>
        </pc:spChg>
        <pc:spChg chg="mod">
          <ac:chgData name="DANIEL ARMANDO SALAZAR ALEMAN" userId="0131d2eb-9267-4f69-9fc7-6ece20f012b4" providerId="ADAL" clId="{27374ACF-C16F-472B-AE47-DBA88E34EE1F}" dt="2022-03-04T17:51:20.593" v="2927"/>
          <ac:spMkLst>
            <pc:docMk/>
            <pc:sldMk cId="3211184608" sldId="281"/>
            <ac:spMk id="87" creationId="{6DF819FB-DBF4-4722-BFA6-F8CAE776FC43}"/>
          </ac:spMkLst>
        </pc:spChg>
        <pc:spChg chg="mod">
          <ac:chgData name="DANIEL ARMANDO SALAZAR ALEMAN" userId="0131d2eb-9267-4f69-9fc7-6ece20f012b4" providerId="ADAL" clId="{27374ACF-C16F-472B-AE47-DBA88E34EE1F}" dt="2022-03-04T17:51:20.593" v="2927"/>
          <ac:spMkLst>
            <pc:docMk/>
            <pc:sldMk cId="3211184608" sldId="281"/>
            <ac:spMk id="89" creationId="{9E670CB2-44EB-4B5E-8CE2-0894774D485E}"/>
          </ac:spMkLst>
        </pc:spChg>
        <pc:spChg chg="mod">
          <ac:chgData name="DANIEL ARMANDO SALAZAR ALEMAN" userId="0131d2eb-9267-4f69-9fc7-6ece20f012b4" providerId="ADAL" clId="{27374ACF-C16F-472B-AE47-DBA88E34EE1F}" dt="2022-03-04T17:51:20.593" v="2927"/>
          <ac:spMkLst>
            <pc:docMk/>
            <pc:sldMk cId="3211184608" sldId="281"/>
            <ac:spMk id="91" creationId="{C3DBAF85-2F94-4B0A-A791-845482D3BE85}"/>
          </ac:spMkLst>
        </pc:spChg>
        <pc:spChg chg="mod">
          <ac:chgData name="DANIEL ARMANDO SALAZAR ALEMAN" userId="0131d2eb-9267-4f69-9fc7-6ece20f012b4" providerId="ADAL" clId="{27374ACF-C16F-472B-AE47-DBA88E34EE1F}" dt="2022-03-04T17:51:20.593" v="2927"/>
          <ac:spMkLst>
            <pc:docMk/>
            <pc:sldMk cId="3211184608" sldId="281"/>
            <ac:spMk id="94" creationId="{CFAEB2D6-2B14-4C3C-982F-EBDA12E90C83}"/>
          </ac:spMkLst>
        </pc:spChg>
        <pc:spChg chg="mod">
          <ac:chgData name="DANIEL ARMANDO SALAZAR ALEMAN" userId="0131d2eb-9267-4f69-9fc7-6ece20f012b4" providerId="ADAL" clId="{27374ACF-C16F-472B-AE47-DBA88E34EE1F}" dt="2022-03-04T17:51:20.593" v="2927"/>
          <ac:spMkLst>
            <pc:docMk/>
            <pc:sldMk cId="3211184608" sldId="281"/>
            <ac:spMk id="95" creationId="{9C753F12-4D6A-4BD1-BAC7-9E8AC97DAF10}"/>
          </ac:spMkLst>
        </pc:spChg>
        <pc:spChg chg="mod">
          <ac:chgData name="DANIEL ARMANDO SALAZAR ALEMAN" userId="0131d2eb-9267-4f69-9fc7-6ece20f012b4" providerId="ADAL" clId="{27374ACF-C16F-472B-AE47-DBA88E34EE1F}" dt="2022-03-04T17:51:20.593" v="2927"/>
          <ac:spMkLst>
            <pc:docMk/>
            <pc:sldMk cId="3211184608" sldId="281"/>
            <ac:spMk id="96" creationId="{1FAE48BB-679E-4439-AA31-39E792BA913D}"/>
          </ac:spMkLst>
        </pc:spChg>
        <pc:spChg chg="mod">
          <ac:chgData name="DANIEL ARMANDO SALAZAR ALEMAN" userId="0131d2eb-9267-4f69-9fc7-6ece20f012b4" providerId="ADAL" clId="{27374ACF-C16F-472B-AE47-DBA88E34EE1F}" dt="2022-03-04T17:51:20.593" v="2927"/>
          <ac:spMkLst>
            <pc:docMk/>
            <pc:sldMk cId="3211184608" sldId="281"/>
            <ac:spMk id="97" creationId="{8598EFBE-3707-405B-90CF-B89C010FE913}"/>
          </ac:spMkLst>
        </pc:spChg>
        <pc:spChg chg="mod">
          <ac:chgData name="DANIEL ARMANDO SALAZAR ALEMAN" userId="0131d2eb-9267-4f69-9fc7-6ece20f012b4" providerId="ADAL" clId="{27374ACF-C16F-472B-AE47-DBA88E34EE1F}" dt="2022-03-04T17:51:20.593" v="2927"/>
          <ac:spMkLst>
            <pc:docMk/>
            <pc:sldMk cId="3211184608" sldId="281"/>
            <ac:spMk id="103" creationId="{587F7F98-FCEC-4975-8265-2B099C4314ED}"/>
          </ac:spMkLst>
        </pc:spChg>
        <pc:spChg chg="mod">
          <ac:chgData name="DANIEL ARMANDO SALAZAR ALEMAN" userId="0131d2eb-9267-4f69-9fc7-6ece20f012b4" providerId="ADAL" clId="{27374ACF-C16F-472B-AE47-DBA88E34EE1F}" dt="2022-03-04T17:51:20.593" v="2927"/>
          <ac:spMkLst>
            <pc:docMk/>
            <pc:sldMk cId="3211184608" sldId="281"/>
            <ac:spMk id="105" creationId="{AE29A547-270A-43BB-BA70-E743142C413F}"/>
          </ac:spMkLst>
        </pc:spChg>
        <pc:spChg chg="mod">
          <ac:chgData name="DANIEL ARMANDO SALAZAR ALEMAN" userId="0131d2eb-9267-4f69-9fc7-6ece20f012b4" providerId="ADAL" clId="{27374ACF-C16F-472B-AE47-DBA88E34EE1F}" dt="2022-03-04T17:51:20.593" v="2927"/>
          <ac:spMkLst>
            <pc:docMk/>
            <pc:sldMk cId="3211184608" sldId="281"/>
            <ac:spMk id="107" creationId="{1BAE5B9C-9551-4ADF-8B62-8240DD3B9C34}"/>
          </ac:spMkLst>
        </pc:spChg>
        <pc:spChg chg="mod">
          <ac:chgData name="DANIEL ARMANDO SALAZAR ALEMAN" userId="0131d2eb-9267-4f69-9fc7-6ece20f012b4" providerId="ADAL" clId="{27374ACF-C16F-472B-AE47-DBA88E34EE1F}" dt="2022-03-04T17:51:20.593" v="2927"/>
          <ac:spMkLst>
            <pc:docMk/>
            <pc:sldMk cId="3211184608" sldId="281"/>
            <ac:spMk id="109" creationId="{023D091A-0943-47CF-B3D3-A50D968C6268}"/>
          </ac:spMkLst>
        </pc:spChg>
        <pc:spChg chg="mod">
          <ac:chgData name="DANIEL ARMANDO SALAZAR ALEMAN" userId="0131d2eb-9267-4f69-9fc7-6ece20f012b4" providerId="ADAL" clId="{27374ACF-C16F-472B-AE47-DBA88E34EE1F}" dt="2022-03-04T17:51:20.593" v="2927"/>
          <ac:spMkLst>
            <pc:docMk/>
            <pc:sldMk cId="3211184608" sldId="281"/>
            <ac:spMk id="113" creationId="{A25B16D9-A418-4754-8FED-F0F4F4DA46D5}"/>
          </ac:spMkLst>
        </pc:spChg>
        <pc:spChg chg="mod">
          <ac:chgData name="DANIEL ARMANDO SALAZAR ALEMAN" userId="0131d2eb-9267-4f69-9fc7-6ece20f012b4" providerId="ADAL" clId="{27374ACF-C16F-472B-AE47-DBA88E34EE1F}" dt="2022-03-04T17:51:20.593" v="2927"/>
          <ac:spMkLst>
            <pc:docMk/>
            <pc:sldMk cId="3211184608" sldId="281"/>
            <ac:spMk id="114" creationId="{0106688E-80B3-4609-A929-6A6DB68D5C13}"/>
          </ac:spMkLst>
        </pc:spChg>
        <pc:spChg chg="mod">
          <ac:chgData name="DANIEL ARMANDO SALAZAR ALEMAN" userId="0131d2eb-9267-4f69-9fc7-6ece20f012b4" providerId="ADAL" clId="{27374ACF-C16F-472B-AE47-DBA88E34EE1F}" dt="2022-03-04T17:51:20.593" v="2927"/>
          <ac:spMkLst>
            <pc:docMk/>
            <pc:sldMk cId="3211184608" sldId="281"/>
            <ac:spMk id="115" creationId="{1721B160-68E4-496E-9450-A4AEDDACFE38}"/>
          </ac:spMkLst>
        </pc:spChg>
        <pc:spChg chg="mod">
          <ac:chgData name="DANIEL ARMANDO SALAZAR ALEMAN" userId="0131d2eb-9267-4f69-9fc7-6ece20f012b4" providerId="ADAL" clId="{27374ACF-C16F-472B-AE47-DBA88E34EE1F}" dt="2022-03-04T17:51:20.593" v="2927"/>
          <ac:spMkLst>
            <pc:docMk/>
            <pc:sldMk cId="3211184608" sldId="281"/>
            <ac:spMk id="116" creationId="{60789B79-13EA-41A4-85BA-9499E9C8979F}"/>
          </ac:spMkLst>
        </pc:spChg>
        <pc:spChg chg="mod">
          <ac:chgData name="DANIEL ARMANDO SALAZAR ALEMAN" userId="0131d2eb-9267-4f69-9fc7-6ece20f012b4" providerId="ADAL" clId="{27374ACF-C16F-472B-AE47-DBA88E34EE1F}" dt="2022-03-04T17:51:20.593" v="2927"/>
          <ac:spMkLst>
            <pc:docMk/>
            <pc:sldMk cId="3211184608" sldId="281"/>
            <ac:spMk id="117" creationId="{B5D90E4C-DFFF-4FED-A908-B5126BEA6F12}"/>
          </ac:spMkLst>
        </pc:spChg>
        <pc:spChg chg="mod">
          <ac:chgData name="DANIEL ARMANDO SALAZAR ALEMAN" userId="0131d2eb-9267-4f69-9fc7-6ece20f012b4" providerId="ADAL" clId="{27374ACF-C16F-472B-AE47-DBA88E34EE1F}" dt="2022-03-04T17:51:20.593" v="2927"/>
          <ac:spMkLst>
            <pc:docMk/>
            <pc:sldMk cId="3211184608" sldId="281"/>
            <ac:spMk id="119" creationId="{768DB4C0-919F-40FD-865F-CE2F1FACC3F2}"/>
          </ac:spMkLst>
        </pc:spChg>
        <pc:spChg chg="mod">
          <ac:chgData name="DANIEL ARMANDO SALAZAR ALEMAN" userId="0131d2eb-9267-4f69-9fc7-6ece20f012b4" providerId="ADAL" clId="{27374ACF-C16F-472B-AE47-DBA88E34EE1F}" dt="2022-03-04T17:51:20.593" v="2927"/>
          <ac:spMkLst>
            <pc:docMk/>
            <pc:sldMk cId="3211184608" sldId="281"/>
            <ac:spMk id="120" creationId="{82AEB9D2-2714-4DDE-8681-992C0E102C3E}"/>
          </ac:spMkLst>
        </pc:spChg>
        <pc:spChg chg="mod">
          <ac:chgData name="DANIEL ARMANDO SALAZAR ALEMAN" userId="0131d2eb-9267-4f69-9fc7-6ece20f012b4" providerId="ADAL" clId="{27374ACF-C16F-472B-AE47-DBA88E34EE1F}" dt="2022-03-04T17:51:20.593" v="2927"/>
          <ac:spMkLst>
            <pc:docMk/>
            <pc:sldMk cId="3211184608" sldId="281"/>
            <ac:spMk id="121" creationId="{C4142E11-49A8-451A-AA82-1EE169985908}"/>
          </ac:spMkLst>
        </pc:spChg>
        <pc:spChg chg="mod">
          <ac:chgData name="DANIEL ARMANDO SALAZAR ALEMAN" userId="0131d2eb-9267-4f69-9fc7-6ece20f012b4" providerId="ADAL" clId="{27374ACF-C16F-472B-AE47-DBA88E34EE1F}" dt="2022-03-04T17:51:20.593" v="2927"/>
          <ac:spMkLst>
            <pc:docMk/>
            <pc:sldMk cId="3211184608" sldId="281"/>
            <ac:spMk id="122" creationId="{396F815F-9F65-4691-B4E9-659F0AE19F53}"/>
          </ac:spMkLst>
        </pc:spChg>
        <pc:spChg chg="mod">
          <ac:chgData name="DANIEL ARMANDO SALAZAR ALEMAN" userId="0131d2eb-9267-4f69-9fc7-6ece20f012b4" providerId="ADAL" clId="{27374ACF-C16F-472B-AE47-DBA88E34EE1F}" dt="2022-03-04T17:51:20.593" v="2927"/>
          <ac:spMkLst>
            <pc:docMk/>
            <pc:sldMk cId="3211184608" sldId="281"/>
            <ac:spMk id="123" creationId="{075B7518-7401-4758-97A4-65898E08EB3E}"/>
          </ac:spMkLst>
        </pc:spChg>
        <pc:spChg chg="mod">
          <ac:chgData name="DANIEL ARMANDO SALAZAR ALEMAN" userId="0131d2eb-9267-4f69-9fc7-6ece20f012b4" providerId="ADAL" clId="{27374ACF-C16F-472B-AE47-DBA88E34EE1F}" dt="2022-03-04T17:51:20.593" v="2927"/>
          <ac:spMkLst>
            <pc:docMk/>
            <pc:sldMk cId="3211184608" sldId="281"/>
            <ac:spMk id="126" creationId="{7A513A76-E1C8-4E03-80B4-8AC906BFD14E}"/>
          </ac:spMkLst>
        </pc:spChg>
        <pc:spChg chg="mod">
          <ac:chgData name="DANIEL ARMANDO SALAZAR ALEMAN" userId="0131d2eb-9267-4f69-9fc7-6ece20f012b4" providerId="ADAL" clId="{27374ACF-C16F-472B-AE47-DBA88E34EE1F}" dt="2022-03-04T17:51:20.593" v="2927"/>
          <ac:spMkLst>
            <pc:docMk/>
            <pc:sldMk cId="3211184608" sldId="281"/>
            <ac:spMk id="127" creationId="{E936A81F-B7C8-41D6-BDE6-72F7793F9355}"/>
          </ac:spMkLst>
        </pc:spChg>
        <pc:spChg chg="mod">
          <ac:chgData name="DANIEL ARMANDO SALAZAR ALEMAN" userId="0131d2eb-9267-4f69-9fc7-6ece20f012b4" providerId="ADAL" clId="{27374ACF-C16F-472B-AE47-DBA88E34EE1F}" dt="2022-03-04T17:51:20.593" v="2927"/>
          <ac:spMkLst>
            <pc:docMk/>
            <pc:sldMk cId="3211184608" sldId="281"/>
            <ac:spMk id="129" creationId="{2D3A0D5C-DABB-495B-BCC6-682BFF282CCC}"/>
          </ac:spMkLst>
        </pc:spChg>
        <pc:spChg chg="mod">
          <ac:chgData name="DANIEL ARMANDO SALAZAR ALEMAN" userId="0131d2eb-9267-4f69-9fc7-6ece20f012b4" providerId="ADAL" clId="{27374ACF-C16F-472B-AE47-DBA88E34EE1F}" dt="2022-03-04T17:51:20.593" v="2927"/>
          <ac:spMkLst>
            <pc:docMk/>
            <pc:sldMk cId="3211184608" sldId="281"/>
            <ac:spMk id="131" creationId="{F15534C9-BAD1-47EE-80FC-305A335C9E2F}"/>
          </ac:spMkLst>
        </pc:spChg>
        <pc:spChg chg="mod">
          <ac:chgData name="DANIEL ARMANDO SALAZAR ALEMAN" userId="0131d2eb-9267-4f69-9fc7-6ece20f012b4" providerId="ADAL" clId="{27374ACF-C16F-472B-AE47-DBA88E34EE1F}" dt="2022-03-04T17:51:20.593" v="2927"/>
          <ac:spMkLst>
            <pc:docMk/>
            <pc:sldMk cId="3211184608" sldId="281"/>
            <ac:spMk id="132" creationId="{0C56903E-BA0A-4E57-BFCF-9F8057061303}"/>
          </ac:spMkLst>
        </pc:spChg>
        <pc:spChg chg="mod">
          <ac:chgData name="DANIEL ARMANDO SALAZAR ALEMAN" userId="0131d2eb-9267-4f69-9fc7-6ece20f012b4" providerId="ADAL" clId="{27374ACF-C16F-472B-AE47-DBA88E34EE1F}" dt="2022-03-04T17:51:20.593" v="2927"/>
          <ac:spMkLst>
            <pc:docMk/>
            <pc:sldMk cId="3211184608" sldId="281"/>
            <ac:spMk id="133" creationId="{99F7BF6F-0BD0-42BF-8707-418861B99D7B}"/>
          </ac:spMkLst>
        </pc:spChg>
        <pc:spChg chg="mod">
          <ac:chgData name="DANIEL ARMANDO SALAZAR ALEMAN" userId="0131d2eb-9267-4f69-9fc7-6ece20f012b4" providerId="ADAL" clId="{27374ACF-C16F-472B-AE47-DBA88E34EE1F}" dt="2022-03-04T17:51:20.593" v="2927"/>
          <ac:spMkLst>
            <pc:docMk/>
            <pc:sldMk cId="3211184608" sldId="281"/>
            <ac:spMk id="136" creationId="{B5150CFF-3C10-419B-8CE1-3D98678801EC}"/>
          </ac:spMkLst>
        </pc:spChg>
        <pc:spChg chg="mod">
          <ac:chgData name="DANIEL ARMANDO SALAZAR ALEMAN" userId="0131d2eb-9267-4f69-9fc7-6ece20f012b4" providerId="ADAL" clId="{27374ACF-C16F-472B-AE47-DBA88E34EE1F}" dt="2022-03-04T17:51:20.593" v="2927"/>
          <ac:spMkLst>
            <pc:docMk/>
            <pc:sldMk cId="3211184608" sldId="281"/>
            <ac:spMk id="138" creationId="{2377F89E-C350-4A4D-BCD8-0A682592226F}"/>
          </ac:spMkLst>
        </pc:spChg>
        <pc:spChg chg="mod">
          <ac:chgData name="DANIEL ARMANDO SALAZAR ALEMAN" userId="0131d2eb-9267-4f69-9fc7-6ece20f012b4" providerId="ADAL" clId="{27374ACF-C16F-472B-AE47-DBA88E34EE1F}" dt="2022-03-04T17:51:20.593" v="2927"/>
          <ac:spMkLst>
            <pc:docMk/>
            <pc:sldMk cId="3211184608" sldId="281"/>
            <ac:spMk id="140" creationId="{860F927A-43E0-4BE0-BA61-B0C23E134D7B}"/>
          </ac:spMkLst>
        </pc:spChg>
        <pc:spChg chg="mod">
          <ac:chgData name="DANIEL ARMANDO SALAZAR ALEMAN" userId="0131d2eb-9267-4f69-9fc7-6ece20f012b4" providerId="ADAL" clId="{27374ACF-C16F-472B-AE47-DBA88E34EE1F}" dt="2022-03-04T17:51:20.593" v="2927"/>
          <ac:spMkLst>
            <pc:docMk/>
            <pc:sldMk cId="3211184608" sldId="281"/>
            <ac:spMk id="143" creationId="{348ABD3D-0311-4C8C-A520-13C10B873F6E}"/>
          </ac:spMkLst>
        </pc:spChg>
        <pc:spChg chg="mod">
          <ac:chgData name="DANIEL ARMANDO SALAZAR ALEMAN" userId="0131d2eb-9267-4f69-9fc7-6ece20f012b4" providerId="ADAL" clId="{27374ACF-C16F-472B-AE47-DBA88E34EE1F}" dt="2022-03-04T17:51:20.593" v="2927"/>
          <ac:spMkLst>
            <pc:docMk/>
            <pc:sldMk cId="3211184608" sldId="281"/>
            <ac:spMk id="144" creationId="{35C87253-A42F-4FAA-999B-A8655D8CE854}"/>
          </ac:spMkLst>
        </pc:spChg>
        <pc:spChg chg="mod">
          <ac:chgData name="DANIEL ARMANDO SALAZAR ALEMAN" userId="0131d2eb-9267-4f69-9fc7-6ece20f012b4" providerId="ADAL" clId="{27374ACF-C16F-472B-AE47-DBA88E34EE1F}" dt="2022-03-04T17:51:20.593" v="2927"/>
          <ac:spMkLst>
            <pc:docMk/>
            <pc:sldMk cId="3211184608" sldId="281"/>
            <ac:spMk id="146" creationId="{B075021D-7C57-4329-AA69-DDE2F6B294D0}"/>
          </ac:spMkLst>
        </pc:spChg>
        <pc:spChg chg="mod">
          <ac:chgData name="DANIEL ARMANDO SALAZAR ALEMAN" userId="0131d2eb-9267-4f69-9fc7-6ece20f012b4" providerId="ADAL" clId="{27374ACF-C16F-472B-AE47-DBA88E34EE1F}" dt="2022-03-04T17:51:20.593" v="2927"/>
          <ac:spMkLst>
            <pc:docMk/>
            <pc:sldMk cId="3211184608" sldId="281"/>
            <ac:spMk id="147" creationId="{84BE7D0F-9F6B-4BE3-B38C-458B169C837B}"/>
          </ac:spMkLst>
        </pc:spChg>
        <pc:spChg chg="mod">
          <ac:chgData name="DANIEL ARMANDO SALAZAR ALEMAN" userId="0131d2eb-9267-4f69-9fc7-6ece20f012b4" providerId="ADAL" clId="{27374ACF-C16F-472B-AE47-DBA88E34EE1F}" dt="2022-03-04T17:51:20.593" v="2927"/>
          <ac:spMkLst>
            <pc:docMk/>
            <pc:sldMk cId="3211184608" sldId="281"/>
            <ac:spMk id="148" creationId="{4A29063A-28D7-44EE-AE30-D48F845E3B5B}"/>
          </ac:spMkLst>
        </pc:spChg>
        <pc:spChg chg="mod">
          <ac:chgData name="DANIEL ARMANDO SALAZAR ALEMAN" userId="0131d2eb-9267-4f69-9fc7-6ece20f012b4" providerId="ADAL" clId="{27374ACF-C16F-472B-AE47-DBA88E34EE1F}" dt="2022-03-04T17:51:20.593" v="2927"/>
          <ac:spMkLst>
            <pc:docMk/>
            <pc:sldMk cId="3211184608" sldId="281"/>
            <ac:spMk id="149" creationId="{E8B0815B-4CCA-402C-9714-0FE8793BA235}"/>
          </ac:spMkLst>
        </pc:spChg>
        <pc:grpChg chg="add del mod">
          <ac:chgData name="DANIEL ARMANDO SALAZAR ALEMAN" userId="0131d2eb-9267-4f69-9fc7-6ece20f012b4" providerId="ADAL" clId="{27374ACF-C16F-472B-AE47-DBA88E34EE1F}" dt="2022-03-04T17:51:19.943" v="2926" actId="478"/>
          <ac:grpSpMkLst>
            <pc:docMk/>
            <pc:sldMk cId="3211184608" sldId="281"/>
            <ac:grpSpMk id="8" creationId="{4D1E59E7-8C83-4C0E-9E0C-2B00B30C7BD9}"/>
          </ac:grpSpMkLst>
        </pc:grpChg>
        <pc:grpChg chg="mod">
          <ac:chgData name="DANIEL ARMANDO SALAZAR ALEMAN" userId="0131d2eb-9267-4f69-9fc7-6ece20f012b4" providerId="ADAL" clId="{27374ACF-C16F-472B-AE47-DBA88E34EE1F}" dt="2022-03-04T17:50:53.371" v="2918"/>
          <ac:grpSpMkLst>
            <pc:docMk/>
            <pc:sldMk cId="3211184608" sldId="281"/>
            <ac:grpSpMk id="9" creationId="{B8C14001-EA77-4CCF-8DCD-7E0844610735}"/>
          </ac:grpSpMkLst>
        </pc:grpChg>
        <pc:grpChg chg="mod">
          <ac:chgData name="DANIEL ARMANDO SALAZAR ALEMAN" userId="0131d2eb-9267-4f69-9fc7-6ece20f012b4" providerId="ADAL" clId="{27374ACF-C16F-472B-AE47-DBA88E34EE1F}" dt="2022-03-04T17:50:53.371" v="2918"/>
          <ac:grpSpMkLst>
            <pc:docMk/>
            <pc:sldMk cId="3211184608" sldId="281"/>
            <ac:grpSpMk id="13" creationId="{E5E1207F-646F-4D28-B2CE-154F12404BF1}"/>
          </ac:grpSpMkLst>
        </pc:grpChg>
        <pc:grpChg chg="mod">
          <ac:chgData name="DANIEL ARMANDO SALAZAR ALEMAN" userId="0131d2eb-9267-4f69-9fc7-6ece20f012b4" providerId="ADAL" clId="{27374ACF-C16F-472B-AE47-DBA88E34EE1F}" dt="2022-03-04T17:50:53.371" v="2918"/>
          <ac:grpSpMkLst>
            <pc:docMk/>
            <pc:sldMk cId="3211184608" sldId="281"/>
            <ac:grpSpMk id="15" creationId="{EE5C3CFF-39DF-4665-B138-8D0CD11EFCDC}"/>
          </ac:grpSpMkLst>
        </pc:grpChg>
        <pc:grpChg chg="mod">
          <ac:chgData name="DANIEL ARMANDO SALAZAR ALEMAN" userId="0131d2eb-9267-4f69-9fc7-6ece20f012b4" providerId="ADAL" clId="{27374ACF-C16F-472B-AE47-DBA88E34EE1F}" dt="2022-03-04T17:50:53.371" v="2918"/>
          <ac:grpSpMkLst>
            <pc:docMk/>
            <pc:sldMk cId="3211184608" sldId="281"/>
            <ac:grpSpMk id="17" creationId="{317AFCFF-FF8B-4F65-BBEB-439300921768}"/>
          </ac:grpSpMkLst>
        </pc:grpChg>
        <pc:grpChg chg="mod">
          <ac:chgData name="DANIEL ARMANDO SALAZAR ALEMAN" userId="0131d2eb-9267-4f69-9fc7-6ece20f012b4" providerId="ADAL" clId="{27374ACF-C16F-472B-AE47-DBA88E34EE1F}" dt="2022-03-04T17:50:53.371" v="2918"/>
          <ac:grpSpMkLst>
            <pc:docMk/>
            <pc:sldMk cId="3211184608" sldId="281"/>
            <ac:grpSpMk id="19" creationId="{AFF94166-8259-448C-8F97-8C812F6EE2A0}"/>
          </ac:grpSpMkLst>
        </pc:grpChg>
        <pc:grpChg chg="mod">
          <ac:chgData name="DANIEL ARMANDO SALAZAR ALEMAN" userId="0131d2eb-9267-4f69-9fc7-6ece20f012b4" providerId="ADAL" clId="{27374ACF-C16F-472B-AE47-DBA88E34EE1F}" dt="2022-03-04T17:50:53.371" v="2918"/>
          <ac:grpSpMkLst>
            <pc:docMk/>
            <pc:sldMk cId="3211184608" sldId="281"/>
            <ac:grpSpMk id="21" creationId="{369AD42F-9A86-4720-81FE-2D2D42544B8E}"/>
          </ac:grpSpMkLst>
        </pc:grpChg>
        <pc:grpChg chg="mod">
          <ac:chgData name="DANIEL ARMANDO SALAZAR ALEMAN" userId="0131d2eb-9267-4f69-9fc7-6ece20f012b4" providerId="ADAL" clId="{27374ACF-C16F-472B-AE47-DBA88E34EE1F}" dt="2022-03-04T17:50:53.371" v="2918"/>
          <ac:grpSpMkLst>
            <pc:docMk/>
            <pc:sldMk cId="3211184608" sldId="281"/>
            <ac:grpSpMk id="22" creationId="{6F274E17-ED37-4490-84BD-B010DF4527C4}"/>
          </ac:grpSpMkLst>
        </pc:grpChg>
        <pc:grpChg chg="mod">
          <ac:chgData name="DANIEL ARMANDO SALAZAR ALEMAN" userId="0131d2eb-9267-4f69-9fc7-6ece20f012b4" providerId="ADAL" clId="{27374ACF-C16F-472B-AE47-DBA88E34EE1F}" dt="2022-03-04T17:50:53.371" v="2918"/>
          <ac:grpSpMkLst>
            <pc:docMk/>
            <pc:sldMk cId="3211184608" sldId="281"/>
            <ac:grpSpMk id="27" creationId="{8CDF0AF7-9B6D-4982-8E9D-BAFFCECC6951}"/>
          </ac:grpSpMkLst>
        </pc:grpChg>
        <pc:grpChg chg="mod">
          <ac:chgData name="DANIEL ARMANDO SALAZAR ALEMAN" userId="0131d2eb-9267-4f69-9fc7-6ece20f012b4" providerId="ADAL" clId="{27374ACF-C16F-472B-AE47-DBA88E34EE1F}" dt="2022-03-04T17:50:53.371" v="2918"/>
          <ac:grpSpMkLst>
            <pc:docMk/>
            <pc:sldMk cId="3211184608" sldId="281"/>
            <ac:grpSpMk id="30" creationId="{8DE49D52-7387-4949-BC7F-B360525F1790}"/>
          </ac:grpSpMkLst>
        </pc:grpChg>
        <pc:grpChg chg="mod">
          <ac:chgData name="DANIEL ARMANDO SALAZAR ALEMAN" userId="0131d2eb-9267-4f69-9fc7-6ece20f012b4" providerId="ADAL" clId="{27374ACF-C16F-472B-AE47-DBA88E34EE1F}" dt="2022-03-04T17:50:53.371" v="2918"/>
          <ac:grpSpMkLst>
            <pc:docMk/>
            <pc:sldMk cId="3211184608" sldId="281"/>
            <ac:grpSpMk id="31" creationId="{0075E566-7366-4DA7-8065-F46EFF18C7C8}"/>
          </ac:grpSpMkLst>
        </pc:grpChg>
        <pc:grpChg chg="mod">
          <ac:chgData name="DANIEL ARMANDO SALAZAR ALEMAN" userId="0131d2eb-9267-4f69-9fc7-6ece20f012b4" providerId="ADAL" clId="{27374ACF-C16F-472B-AE47-DBA88E34EE1F}" dt="2022-03-04T17:50:53.371" v="2918"/>
          <ac:grpSpMkLst>
            <pc:docMk/>
            <pc:sldMk cId="3211184608" sldId="281"/>
            <ac:grpSpMk id="33" creationId="{54F109C2-42FD-49A4-AE78-B57C60211388}"/>
          </ac:grpSpMkLst>
        </pc:grpChg>
        <pc:grpChg chg="mod">
          <ac:chgData name="DANIEL ARMANDO SALAZAR ALEMAN" userId="0131d2eb-9267-4f69-9fc7-6ece20f012b4" providerId="ADAL" clId="{27374ACF-C16F-472B-AE47-DBA88E34EE1F}" dt="2022-03-04T17:50:53.371" v="2918"/>
          <ac:grpSpMkLst>
            <pc:docMk/>
            <pc:sldMk cId="3211184608" sldId="281"/>
            <ac:grpSpMk id="35" creationId="{28FB1784-408D-43F8-B2AD-A0B4415C90BF}"/>
          </ac:grpSpMkLst>
        </pc:grpChg>
        <pc:grpChg chg="mod">
          <ac:chgData name="DANIEL ARMANDO SALAZAR ALEMAN" userId="0131d2eb-9267-4f69-9fc7-6ece20f012b4" providerId="ADAL" clId="{27374ACF-C16F-472B-AE47-DBA88E34EE1F}" dt="2022-03-04T17:50:53.371" v="2918"/>
          <ac:grpSpMkLst>
            <pc:docMk/>
            <pc:sldMk cId="3211184608" sldId="281"/>
            <ac:grpSpMk id="37" creationId="{00C0AE12-6673-4723-886F-D70152843169}"/>
          </ac:grpSpMkLst>
        </pc:grpChg>
        <pc:grpChg chg="mod">
          <ac:chgData name="DANIEL ARMANDO SALAZAR ALEMAN" userId="0131d2eb-9267-4f69-9fc7-6ece20f012b4" providerId="ADAL" clId="{27374ACF-C16F-472B-AE47-DBA88E34EE1F}" dt="2022-03-04T17:50:53.371" v="2918"/>
          <ac:grpSpMkLst>
            <pc:docMk/>
            <pc:sldMk cId="3211184608" sldId="281"/>
            <ac:grpSpMk id="40" creationId="{E92F56A1-AA70-43A3-A94E-1827190AFA98}"/>
          </ac:grpSpMkLst>
        </pc:grpChg>
        <pc:grpChg chg="mod">
          <ac:chgData name="DANIEL ARMANDO SALAZAR ALEMAN" userId="0131d2eb-9267-4f69-9fc7-6ece20f012b4" providerId="ADAL" clId="{27374ACF-C16F-472B-AE47-DBA88E34EE1F}" dt="2022-03-04T17:50:53.371" v="2918"/>
          <ac:grpSpMkLst>
            <pc:docMk/>
            <pc:sldMk cId="3211184608" sldId="281"/>
            <ac:grpSpMk id="41" creationId="{EE98A8BD-76ED-4FF3-B035-2E428BD43A43}"/>
          </ac:grpSpMkLst>
        </pc:grpChg>
        <pc:grpChg chg="mod">
          <ac:chgData name="DANIEL ARMANDO SALAZAR ALEMAN" userId="0131d2eb-9267-4f69-9fc7-6ece20f012b4" providerId="ADAL" clId="{27374ACF-C16F-472B-AE47-DBA88E34EE1F}" dt="2022-03-04T17:50:53.371" v="2918"/>
          <ac:grpSpMkLst>
            <pc:docMk/>
            <pc:sldMk cId="3211184608" sldId="281"/>
            <ac:grpSpMk id="47" creationId="{1B5802C6-D1E4-42AD-9A22-11DEF828417D}"/>
          </ac:grpSpMkLst>
        </pc:grpChg>
        <pc:grpChg chg="mod">
          <ac:chgData name="DANIEL ARMANDO SALAZAR ALEMAN" userId="0131d2eb-9267-4f69-9fc7-6ece20f012b4" providerId="ADAL" clId="{27374ACF-C16F-472B-AE47-DBA88E34EE1F}" dt="2022-03-04T17:50:53.371" v="2918"/>
          <ac:grpSpMkLst>
            <pc:docMk/>
            <pc:sldMk cId="3211184608" sldId="281"/>
            <ac:grpSpMk id="53" creationId="{222FD819-6C46-4EF6-9449-C50ECF3628E7}"/>
          </ac:grpSpMkLst>
        </pc:grpChg>
        <pc:grpChg chg="mod">
          <ac:chgData name="DANIEL ARMANDO SALAZAR ALEMAN" userId="0131d2eb-9267-4f69-9fc7-6ece20f012b4" providerId="ADAL" clId="{27374ACF-C16F-472B-AE47-DBA88E34EE1F}" dt="2022-03-04T17:50:53.371" v="2918"/>
          <ac:grpSpMkLst>
            <pc:docMk/>
            <pc:sldMk cId="3211184608" sldId="281"/>
            <ac:grpSpMk id="57" creationId="{7F307D84-0619-4369-B33F-E940AFD9B425}"/>
          </ac:grpSpMkLst>
        </pc:grpChg>
        <pc:grpChg chg="mod">
          <ac:chgData name="DANIEL ARMANDO SALAZAR ALEMAN" userId="0131d2eb-9267-4f69-9fc7-6ece20f012b4" providerId="ADAL" clId="{27374ACF-C16F-472B-AE47-DBA88E34EE1F}" dt="2022-03-04T17:50:53.371" v="2918"/>
          <ac:grpSpMkLst>
            <pc:docMk/>
            <pc:sldMk cId="3211184608" sldId="281"/>
            <ac:grpSpMk id="59" creationId="{F147482F-0B44-441B-B503-DA3BA207F910}"/>
          </ac:grpSpMkLst>
        </pc:grpChg>
        <pc:grpChg chg="mod">
          <ac:chgData name="DANIEL ARMANDO SALAZAR ALEMAN" userId="0131d2eb-9267-4f69-9fc7-6ece20f012b4" providerId="ADAL" clId="{27374ACF-C16F-472B-AE47-DBA88E34EE1F}" dt="2022-03-04T17:50:53.371" v="2918"/>
          <ac:grpSpMkLst>
            <pc:docMk/>
            <pc:sldMk cId="3211184608" sldId="281"/>
            <ac:grpSpMk id="66" creationId="{C8B3FAF0-2B13-42B9-95E0-2FCF13ADB250}"/>
          </ac:grpSpMkLst>
        </pc:grpChg>
        <pc:grpChg chg="mod">
          <ac:chgData name="DANIEL ARMANDO SALAZAR ALEMAN" userId="0131d2eb-9267-4f69-9fc7-6ece20f012b4" providerId="ADAL" clId="{27374ACF-C16F-472B-AE47-DBA88E34EE1F}" dt="2022-03-04T17:50:53.371" v="2918"/>
          <ac:grpSpMkLst>
            <pc:docMk/>
            <pc:sldMk cId="3211184608" sldId="281"/>
            <ac:grpSpMk id="74" creationId="{973ED657-3DB7-4C75-8F39-EA091C38F2D8}"/>
          </ac:grpSpMkLst>
        </pc:grpChg>
        <pc:grpChg chg="add del mod">
          <ac:chgData name="DANIEL ARMANDO SALAZAR ALEMAN" userId="0131d2eb-9267-4f69-9fc7-6ece20f012b4" providerId="ADAL" clId="{27374ACF-C16F-472B-AE47-DBA88E34EE1F}" dt="2022-03-04T17:51:22.417" v="2930"/>
          <ac:grpSpMkLst>
            <pc:docMk/>
            <pc:sldMk cId="3211184608" sldId="281"/>
            <ac:grpSpMk id="79" creationId="{D1131EF1-5B58-4141-9C28-857101579701}"/>
          </ac:grpSpMkLst>
        </pc:grpChg>
        <pc:grpChg chg="mod">
          <ac:chgData name="DANIEL ARMANDO SALAZAR ALEMAN" userId="0131d2eb-9267-4f69-9fc7-6ece20f012b4" providerId="ADAL" clId="{27374ACF-C16F-472B-AE47-DBA88E34EE1F}" dt="2022-03-04T17:51:20.593" v="2927"/>
          <ac:grpSpMkLst>
            <pc:docMk/>
            <pc:sldMk cId="3211184608" sldId="281"/>
            <ac:grpSpMk id="80" creationId="{A1CA71D3-314D-496D-9054-45EE258E25AD}"/>
          </ac:grpSpMkLst>
        </pc:grpChg>
        <pc:grpChg chg="mod">
          <ac:chgData name="DANIEL ARMANDO SALAZAR ALEMAN" userId="0131d2eb-9267-4f69-9fc7-6ece20f012b4" providerId="ADAL" clId="{27374ACF-C16F-472B-AE47-DBA88E34EE1F}" dt="2022-03-04T17:51:20.593" v="2927"/>
          <ac:grpSpMkLst>
            <pc:docMk/>
            <pc:sldMk cId="3211184608" sldId="281"/>
            <ac:grpSpMk id="82" creationId="{2B38E962-9223-43F1-B3F8-7D1D68A05AD8}"/>
          </ac:grpSpMkLst>
        </pc:grpChg>
        <pc:grpChg chg="mod">
          <ac:chgData name="DANIEL ARMANDO SALAZAR ALEMAN" userId="0131d2eb-9267-4f69-9fc7-6ece20f012b4" providerId="ADAL" clId="{27374ACF-C16F-472B-AE47-DBA88E34EE1F}" dt="2022-03-04T17:51:20.593" v="2927"/>
          <ac:grpSpMkLst>
            <pc:docMk/>
            <pc:sldMk cId="3211184608" sldId="281"/>
            <ac:grpSpMk id="84" creationId="{E3B43363-D03A-4414-B106-DB86439D0421}"/>
          </ac:grpSpMkLst>
        </pc:grpChg>
        <pc:grpChg chg="mod">
          <ac:chgData name="DANIEL ARMANDO SALAZAR ALEMAN" userId="0131d2eb-9267-4f69-9fc7-6ece20f012b4" providerId="ADAL" clId="{27374ACF-C16F-472B-AE47-DBA88E34EE1F}" dt="2022-03-04T17:51:20.593" v="2927"/>
          <ac:grpSpMkLst>
            <pc:docMk/>
            <pc:sldMk cId="3211184608" sldId="281"/>
            <ac:grpSpMk id="86" creationId="{74775087-5D03-41CF-B67C-E241A6E5EADE}"/>
          </ac:grpSpMkLst>
        </pc:grpChg>
        <pc:grpChg chg="mod">
          <ac:chgData name="DANIEL ARMANDO SALAZAR ALEMAN" userId="0131d2eb-9267-4f69-9fc7-6ece20f012b4" providerId="ADAL" clId="{27374ACF-C16F-472B-AE47-DBA88E34EE1F}" dt="2022-03-04T17:51:20.593" v="2927"/>
          <ac:grpSpMkLst>
            <pc:docMk/>
            <pc:sldMk cId="3211184608" sldId="281"/>
            <ac:grpSpMk id="88" creationId="{5E7E1A31-1466-4A33-873C-CD6B9D964A6C}"/>
          </ac:grpSpMkLst>
        </pc:grpChg>
        <pc:grpChg chg="mod">
          <ac:chgData name="DANIEL ARMANDO SALAZAR ALEMAN" userId="0131d2eb-9267-4f69-9fc7-6ece20f012b4" providerId="ADAL" clId="{27374ACF-C16F-472B-AE47-DBA88E34EE1F}" dt="2022-03-04T17:51:20.593" v="2927"/>
          <ac:grpSpMkLst>
            <pc:docMk/>
            <pc:sldMk cId="3211184608" sldId="281"/>
            <ac:grpSpMk id="90" creationId="{CAA079A4-9A09-431D-9BA9-A630B405AC08}"/>
          </ac:grpSpMkLst>
        </pc:grpChg>
        <pc:grpChg chg="mod">
          <ac:chgData name="DANIEL ARMANDO SALAZAR ALEMAN" userId="0131d2eb-9267-4f69-9fc7-6ece20f012b4" providerId="ADAL" clId="{27374ACF-C16F-472B-AE47-DBA88E34EE1F}" dt="2022-03-04T17:51:20.593" v="2927"/>
          <ac:grpSpMkLst>
            <pc:docMk/>
            <pc:sldMk cId="3211184608" sldId="281"/>
            <ac:grpSpMk id="92" creationId="{4FBB0462-C409-4D31-A1CA-95290FABA13D}"/>
          </ac:grpSpMkLst>
        </pc:grpChg>
        <pc:grpChg chg="mod">
          <ac:chgData name="DANIEL ARMANDO SALAZAR ALEMAN" userId="0131d2eb-9267-4f69-9fc7-6ece20f012b4" providerId="ADAL" clId="{27374ACF-C16F-472B-AE47-DBA88E34EE1F}" dt="2022-03-04T17:51:20.593" v="2927"/>
          <ac:grpSpMkLst>
            <pc:docMk/>
            <pc:sldMk cId="3211184608" sldId="281"/>
            <ac:grpSpMk id="93" creationId="{D5E37B9A-668D-423A-AB76-617826C0A52D}"/>
          </ac:grpSpMkLst>
        </pc:grpChg>
        <pc:grpChg chg="mod">
          <ac:chgData name="DANIEL ARMANDO SALAZAR ALEMAN" userId="0131d2eb-9267-4f69-9fc7-6ece20f012b4" providerId="ADAL" clId="{27374ACF-C16F-472B-AE47-DBA88E34EE1F}" dt="2022-03-04T17:51:20.593" v="2927"/>
          <ac:grpSpMkLst>
            <pc:docMk/>
            <pc:sldMk cId="3211184608" sldId="281"/>
            <ac:grpSpMk id="98" creationId="{46F29B5A-CC6F-4DD0-9441-8D2B9F5B5B07}"/>
          </ac:grpSpMkLst>
        </pc:grpChg>
        <pc:grpChg chg="mod">
          <ac:chgData name="DANIEL ARMANDO SALAZAR ALEMAN" userId="0131d2eb-9267-4f69-9fc7-6ece20f012b4" providerId="ADAL" clId="{27374ACF-C16F-472B-AE47-DBA88E34EE1F}" dt="2022-03-04T17:51:20.593" v="2927"/>
          <ac:grpSpMkLst>
            <pc:docMk/>
            <pc:sldMk cId="3211184608" sldId="281"/>
            <ac:grpSpMk id="101" creationId="{EE114CDC-98E5-4789-B767-D5959936244B}"/>
          </ac:grpSpMkLst>
        </pc:grpChg>
        <pc:grpChg chg="mod">
          <ac:chgData name="DANIEL ARMANDO SALAZAR ALEMAN" userId="0131d2eb-9267-4f69-9fc7-6ece20f012b4" providerId="ADAL" clId="{27374ACF-C16F-472B-AE47-DBA88E34EE1F}" dt="2022-03-04T17:51:20.593" v="2927"/>
          <ac:grpSpMkLst>
            <pc:docMk/>
            <pc:sldMk cId="3211184608" sldId="281"/>
            <ac:grpSpMk id="102" creationId="{E6C92783-9815-440E-B6CE-F33605EEC4A3}"/>
          </ac:grpSpMkLst>
        </pc:grpChg>
        <pc:grpChg chg="mod">
          <ac:chgData name="DANIEL ARMANDO SALAZAR ALEMAN" userId="0131d2eb-9267-4f69-9fc7-6ece20f012b4" providerId="ADAL" clId="{27374ACF-C16F-472B-AE47-DBA88E34EE1F}" dt="2022-03-04T17:51:20.593" v="2927"/>
          <ac:grpSpMkLst>
            <pc:docMk/>
            <pc:sldMk cId="3211184608" sldId="281"/>
            <ac:grpSpMk id="104" creationId="{EBFEC6AA-256B-4153-BB24-038E5548E042}"/>
          </ac:grpSpMkLst>
        </pc:grpChg>
        <pc:grpChg chg="mod">
          <ac:chgData name="DANIEL ARMANDO SALAZAR ALEMAN" userId="0131d2eb-9267-4f69-9fc7-6ece20f012b4" providerId="ADAL" clId="{27374ACF-C16F-472B-AE47-DBA88E34EE1F}" dt="2022-03-04T17:51:20.593" v="2927"/>
          <ac:grpSpMkLst>
            <pc:docMk/>
            <pc:sldMk cId="3211184608" sldId="281"/>
            <ac:grpSpMk id="106" creationId="{A5FCA85E-0B79-4BA8-8813-F1DF83491D07}"/>
          </ac:grpSpMkLst>
        </pc:grpChg>
        <pc:grpChg chg="mod">
          <ac:chgData name="DANIEL ARMANDO SALAZAR ALEMAN" userId="0131d2eb-9267-4f69-9fc7-6ece20f012b4" providerId="ADAL" clId="{27374ACF-C16F-472B-AE47-DBA88E34EE1F}" dt="2022-03-04T17:51:20.593" v="2927"/>
          <ac:grpSpMkLst>
            <pc:docMk/>
            <pc:sldMk cId="3211184608" sldId="281"/>
            <ac:grpSpMk id="108" creationId="{8B0D2233-C3C3-4816-AAB2-5481E1C18ABB}"/>
          </ac:grpSpMkLst>
        </pc:grpChg>
        <pc:grpChg chg="mod">
          <ac:chgData name="DANIEL ARMANDO SALAZAR ALEMAN" userId="0131d2eb-9267-4f69-9fc7-6ece20f012b4" providerId="ADAL" clId="{27374ACF-C16F-472B-AE47-DBA88E34EE1F}" dt="2022-03-04T17:51:20.593" v="2927"/>
          <ac:grpSpMkLst>
            <pc:docMk/>
            <pc:sldMk cId="3211184608" sldId="281"/>
            <ac:grpSpMk id="111" creationId="{E48E72CD-FAD5-4D86-A830-06ADCF05D0D9}"/>
          </ac:grpSpMkLst>
        </pc:grpChg>
        <pc:grpChg chg="mod">
          <ac:chgData name="DANIEL ARMANDO SALAZAR ALEMAN" userId="0131d2eb-9267-4f69-9fc7-6ece20f012b4" providerId="ADAL" clId="{27374ACF-C16F-472B-AE47-DBA88E34EE1F}" dt="2022-03-04T17:51:20.593" v="2927"/>
          <ac:grpSpMkLst>
            <pc:docMk/>
            <pc:sldMk cId="3211184608" sldId="281"/>
            <ac:grpSpMk id="112" creationId="{16A1C96B-9A0D-40D0-BF2D-84A91E52D330}"/>
          </ac:grpSpMkLst>
        </pc:grpChg>
        <pc:grpChg chg="mod">
          <ac:chgData name="DANIEL ARMANDO SALAZAR ALEMAN" userId="0131d2eb-9267-4f69-9fc7-6ece20f012b4" providerId="ADAL" clId="{27374ACF-C16F-472B-AE47-DBA88E34EE1F}" dt="2022-03-04T17:51:20.593" v="2927"/>
          <ac:grpSpMkLst>
            <pc:docMk/>
            <pc:sldMk cId="3211184608" sldId="281"/>
            <ac:grpSpMk id="118" creationId="{D330B869-EC3C-40C2-A40F-1013DFF6ED4A}"/>
          </ac:grpSpMkLst>
        </pc:grpChg>
        <pc:grpChg chg="mod">
          <ac:chgData name="DANIEL ARMANDO SALAZAR ALEMAN" userId="0131d2eb-9267-4f69-9fc7-6ece20f012b4" providerId="ADAL" clId="{27374ACF-C16F-472B-AE47-DBA88E34EE1F}" dt="2022-03-04T17:51:20.593" v="2927"/>
          <ac:grpSpMkLst>
            <pc:docMk/>
            <pc:sldMk cId="3211184608" sldId="281"/>
            <ac:grpSpMk id="124" creationId="{70D8BB4C-E113-456F-9F07-40B0A3935C1A}"/>
          </ac:grpSpMkLst>
        </pc:grpChg>
        <pc:grpChg chg="mod">
          <ac:chgData name="DANIEL ARMANDO SALAZAR ALEMAN" userId="0131d2eb-9267-4f69-9fc7-6ece20f012b4" providerId="ADAL" clId="{27374ACF-C16F-472B-AE47-DBA88E34EE1F}" dt="2022-03-04T17:51:20.593" v="2927"/>
          <ac:grpSpMkLst>
            <pc:docMk/>
            <pc:sldMk cId="3211184608" sldId="281"/>
            <ac:grpSpMk id="128" creationId="{11C0D8C9-6D45-4A49-BCCC-33C1A6B138BF}"/>
          </ac:grpSpMkLst>
        </pc:grpChg>
        <pc:grpChg chg="mod">
          <ac:chgData name="DANIEL ARMANDO SALAZAR ALEMAN" userId="0131d2eb-9267-4f69-9fc7-6ece20f012b4" providerId="ADAL" clId="{27374ACF-C16F-472B-AE47-DBA88E34EE1F}" dt="2022-03-04T17:51:20.593" v="2927"/>
          <ac:grpSpMkLst>
            <pc:docMk/>
            <pc:sldMk cId="3211184608" sldId="281"/>
            <ac:grpSpMk id="130" creationId="{0C1A75F6-F027-49C4-BB4F-4C7B4157BF63}"/>
          </ac:grpSpMkLst>
        </pc:grpChg>
        <pc:grpChg chg="mod">
          <ac:chgData name="DANIEL ARMANDO SALAZAR ALEMAN" userId="0131d2eb-9267-4f69-9fc7-6ece20f012b4" providerId="ADAL" clId="{27374ACF-C16F-472B-AE47-DBA88E34EE1F}" dt="2022-03-04T17:51:20.593" v="2927"/>
          <ac:grpSpMkLst>
            <pc:docMk/>
            <pc:sldMk cId="3211184608" sldId="281"/>
            <ac:grpSpMk id="137" creationId="{428E5517-1D6F-41E8-A971-5C9638F46540}"/>
          </ac:grpSpMkLst>
        </pc:grpChg>
        <pc:grpChg chg="mod">
          <ac:chgData name="DANIEL ARMANDO SALAZAR ALEMAN" userId="0131d2eb-9267-4f69-9fc7-6ece20f012b4" providerId="ADAL" clId="{27374ACF-C16F-472B-AE47-DBA88E34EE1F}" dt="2022-03-04T17:51:20.593" v="2927"/>
          <ac:grpSpMkLst>
            <pc:docMk/>
            <pc:sldMk cId="3211184608" sldId="281"/>
            <ac:grpSpMk id="145" creationId="{EA9F36B4-9632-4F93-86FD-CAB9B65B943B}"/>
          </ac:grpSpMkLst>
        </pc:grpChg>
        <pc:picChg chg="add mod">
          <ac:chgData name="DANIEL ARMANDO SALAZAR ALEMAN" userId="0131d2eb-9267-4f69-9fc7-6ece20f012b4" providerId="ADAL" clId="{27374ACF-C16F-472B-AE47-DBA88E34EE1F}" dt="2022-03-09T05:16:19.585" v="9654" actId="1076"/>
          <ac:picMkLst>
            <pc:docMk/>
            <pc:sldMk cId="3211184608" sldId="281"/>
            <ac:picMk id="5" creationId="{A0F2894F-CC8E-49E4-9336-7F6FD2CFCC71}"/>
          </ac:picMkLst>
        </pc:picChg>
        <pc:picChg chg="add del mod">
          <ac:chgData name="DANIEL ARMANDO SALAZAR ALEMAN" userId="0131d2eb-9267-4f69-9fc7-6ece20f012b4" providerId="ADAL" clId="{27374ACF-C16F-472B-AE47-DBA88E34EE1F}" dt="2022-03-09T05:13:24.174" v="9613" actId="478"/>
          <ac:picMkLst>
            <pc:docMk/>
            <pc:sldMk cId="3211184608" sldId="281"/>
            <ac:picMk id="7" creationId="{6A49D415-ACC1-4319-A0CB-5FF1C1B249E3}"/>
          </ac:picMkLst>
        </pc:picChg>
        <pc:picChg chg="add del mod ord">
          <ac:chgData name="DANIEL ARMANDO SALAZAR ALEMAN" userId="0131d2eb-9267-4f69-9fc7-6ece20f012b4" providerId="ADAL" clId="{27374ACF-C16F-472B-AE47-DBA88E34EE1F}" dt="2022-03-09T05:15:15.598" v="9636" actId="478"/>
          <ac:picMkLst>
            <pc:docMk/>
            <pc:sldMk cId="3211184608" sldId="281"/>
            <ac:picMk id="9" creationId="{F64AD55F-AF85-4DDA-A315-707830EA8D3B}"/>
          </ac:picMkLst>
        </pc:picChg>
        <pc:picChg chg="del">
          <ac:chgData name="DANIEL ARMANDO SALAZAR ALEMAN" userId="0131d2eb-9267-4f69-9fc7-6ece20f012b4" providerId="ADAL" clId="{27374ACF-C16F-472B-AE47-DBA88E34EE1F}" dt="2022-03-04T17:40:25.484" v="2661" actId="478"/>
          <ac:picMkLst>
            <pc:docMk/>
            <pc:sldMk cId="3211184608" sldId="281"/>
            <ac:picMk id="10" creationId="{DBBC13CB-C65E-4C84-B56A-8332B9445C5F}"/>
          </ac:picMkLst>
        </pc:picChg>
        <pc:picChg chg="add del mod">
          <ac:chgData name="DANIEL ARMANDO SALAZAR ALEMAN" userId="0131d2eb-9267-4f69-9fc7-6ece20f012b4" providerId="ADAL" clId="{27374ACF-C16F-472B-AE47-DBA88E34EE1F}" dt="2022-03-09T05:13:28.004" v="9617"/>
          <ac:picMkLst>
            <pc:docMk/>
            <pc:sldMk cId="3211184608" sldId="281"/>
            <ac:picMk id="12" creationId="{49A052D7-9350-4D4F-BA47-C8311A323AD8}"/>
          </ac:picMkLst>
        </pc:picChg>
        <pc:picChg chg="add mod ord">
          <ac:chgData name="DANIEL ARMANDO SALAZAR ALEMAN" userId="0131d2eb-9267-4f69-9fc7-6ece20f012b4" providerId="ADAL" clId="{27374ACF-C16F-472B-AE47-DBA88E34EE1F}" dt="2022-03-09T05:16:06.728" v="9651" actId="14100"/>
          <ac:picMkLst>
            <pc:docMk/>
            <pc:sldMk cId="3211184608" sldId="281"/>
            <ac:picMk id="13" creationId="{CC49D6D6-32E0-402B-9262-C1E5F6A12F0A}"/>
          </ac:picMkLst>
        </pc:picChg>
        <pc:cxnChg chg="mod">
          <ac:chgData name="DANIEL ARMANDO SALAZAR ALEMAN" userId="0131d2eb-9267-4f69-9fc7-6ece20f012b4" providerId="ADAL" clId="{27374ACF-C16F-472B-AE47-DBA88E34EE1F}" dt="2022-03-04T17:50:53.371" v="2918"/>
          <ac:cxnSpMkLst>
            <pc:docMk/>
            <pc:sldMk cId="3211184608" sldId="281"/>
            <ac:cxnSpMk id="28" creationId="{A7564DB6-771B-4E00-9128-27288510070C}"/>
          </ac:cxnSpMkLst>
        </pc:cxnChg>
        <pc:cxnChg chg="mod">
          <ac:chgData name="DANIEL ARMANDO SALAZAR ALEMAN" userId="0131d2eb-9267-4f69-9fc7-6ece20f012b4" providerId="ADAL" clId="{27374ACF-C16F-472B-AE47-DBA88E34EE1F}" dt="2022-03-04T17:50:53.371" v="2918"/>
          <ac:cxnSpMkLst>
            <pc:docMk/>
            <pc:sldMk cId="3211184608" sldId="281"/>
            <ac:cxnSpMk id="29" creationId="{D39C9DE7-5C07-4DB7-94EF-39595DBC6731}"/>
          </ac:cxnSpMkLst>
        </pc:cxnChg>
        <pc:cxnChg chg="mod">
          <ac:chgData name="DANIEL ARMANDO SALAZAR ALEMAN" userId="0131d2eb-9267-4f69-9fc7-6ece20f012b4" providerId="ADAL" clId="{27374ACF-C16F-472B-AE47-DBA88E34EE1F}" dt="2022-03-04T17:50:53.371" v="2918"/>
          <ac:cxnSpMkLst>
            <pc:docMk/>
            <pc:sldMk cId="3211184608" sldId="281"/>
            <ac:cxnSpMk id="39" creationId="{92383EA2-6C85-4834-846E-115C812AC2B5}"/>
          </ac:cxnSpMkLst>
        </pc:cxnChg>
        <pc:cxnChg chg="mod">
          <ac:chgData name="DANIEL ARMANDO SALAZAR ALEMAN" userId="0131d2eb-9267-4f69-9fc7-6ece20f012b4" providerId="ADAL" clId="{27374ACF-C16F-472B-AE47-DBA88E34EE1F}" dt="2022-03-04T17:50:53.371" v="2918"/>
          <ac:cxnSpMkLst>
            <pc:docMk/>
            <pc:sldMk cId="3211184608" sldId="281"/>
            <ac:cxnSpMk id="54" creationId="{BC262D47-FDEA-4178-A7AF-43E95ECB2ED6}"/>
          </ac:cxnSpMkLst>
        </pc:cxnChg>
        <pc:cxnChg chg="mod">
          <ac:chgData name="DANIEL ARMANDO SALAZAR ALEMAN" userId="0131d2eb-9267-4f69-9fc7-6ece20f012b4" providerId="ADAL" clId="{27374ACF-C16F-472B-AE47-DBA88E34EE1F}" dt="2022-03-04T17:50:53.371" v="2918"/>
          <ac:cxnSpMkLst>
            <pc:docMk/>
            <pc:sldMk cId="3211184608" sldId="281"/>
            <ac:cxnSpMk id="63" creationId="{228FF91C-3DBD-435F-98FF-A854EA1C71B6}"/>
          </ac:cxnSpMkLst>
        </pc:cxnChg>
        <pc:cxnChg chg="mod">
          <ac:chgData name="DANIEL ARMANDO SALAZAR ALEMAN" userId="0131d2eb-9267-4f69-9fc7-6ece20f012b4" providerId="ADAL" clId="{27374ACF-C16F-472B-AE47-DBA88E34EE1F}" dt="2022-03-04T17:51:19.943" v="2926" actId="478"/>
          <ac:cxnSpMkLst>
            <pc:docMk/>
            <pc:sldMk cId="3211184608" sldId="281"/>
            <ac:cxnSpMk id="64" creationId="{75AFB5DA-FF95-47A1-9324-D404D2355B88}"/>
          </ac:cxnSpMkLst>
        </pc:cxnChg>
        <pc:cxnChg chg="mod">
          <ac:chgData name="DANIEL ARMANDO SALAZAR ALEMAN" userId="0131d2eb-9267-4f69-9fc7-6ece20f012b4" providerId="ADAL" clId="{27374ACF-C16F-472B-AE47-DBA88E34EE1F}" dt="2022-03-04T17:50:53.371" v="2918"/>
          <ac:cxnSpMkLst>
            <pc:docMk/>
            <pc:sldMk cId="3211184608" sldId="281"/>
            <ac:cxnSpMk id="68" creationId="{D088262E-BE34-4CC4-A909-36FB99AAF88A}"/>
          </ac:cxnSpMkLst>
        </pc:cxnChg>
        <pc:cxnChg chg="mod">
          <ac:chgData name="DANIEL ARMANDO SALAZAR ALEMAN" userId="0131d2eb-9267-4f69-9fc7-6ece20f012b4" providerId="ADAL" clId="{27374ACF-C16F-472B-AE47-DBA88E34EE1F}" dt="2022-03-04T17:50:53.371" v="2918"/>
          <ac:cxnSpMkLst>
            <pc:docMk/>
            <pc:sldMk cId="3211184608" sldId="281"/>
            <ac:cxnSpMk id="70" creationId="{E1F81813-F669-43BE-BC79-C98ACD63C4D6}"/>
          </ac:cxnSpMkLst>
        </pc:cxnChg>
        <pc:cxnChg chg="mod">
          <ac:chgData name="DANIEL ARMANDO SALAZAR ALEMAN" userId="0131d2eb-9267-4f69-9fc7-6ece20f012b4" providerId="ADAL" clId="{27374ACF-C16F-472B-AE47-DBA88E34EE1F}" dt="2022-03-04T17:50:53.371" v="2918"/>
          <ac:cxnSpMkLst>
            <pc:docMk/>
            <pc:sldMk cId="3211184608" sldId="281"/>
            <ac:cxnSpMk id="71" creationId="{65571B44-38F4-4D7F-980E-B55560DF51C2}"/>
          </ac:cxnSpMkLst>
        </pc:cxnChg>
        <pc:cxnChg chg="mod">
          <ac:chgData name="DANIEL ARMANDO SALAZAR ALEMAN" userId="0131d2eb-9267-4f69-9fc7-6ece20f012b4" providerId="ADAL" clId="{27374ACF-C16F-472B-AE47-DBA88E34EE1F}" dt="2022-03-04T17:51:20.593" v="2927"/>
          <ac:cxnSpMkLst>
            <pc:docMk/>
            <pc:sldMk cId="3211184608" sldId="281"/>
            <ac:cxnSpMk id="99" creationId="{D31A3368-F1E0-4C24-95F1-800A81B4C684}"/>
          </ac:cxnSpMkLst>
        </pc:cxnChg>
        <pc:cxnChg chg="mod">
          <ac:chgData name="DANIEL ARMANDO SALAZAR ALEMAN" userId="0131d2eb-9267-4f69-9fc7-6ece20f012b4" providerId="ADAL" clId="{27374ACF-C16F-472B-AE47-DBA88E34EE1F}" dt="2022-03-04T17:51:20.593" v="2927"/>
          <ac:cxnSpMkLst>
            <pc:docMk/>
            <pc:sldMk cId="3211184608" sldId="281"/>
            <ac:cxnSpMk id="100" creationId="{755077D7-0A6C-4D38-829B-084ACAED7C07}"/>
          </ac:cxnSpMkLst>
        </pc:cxnChg>
        <pc:cxnChg chg="mod">
          <ac:chgData name="DANIEL ARMANDO SALAZAR ALEMAN" userId="0131d2eb-9267-4f69-9fc7-6ece20f012b4" providerId="ADAL" clId="{27374ACF-C16F-472B-AE47-DBA88E34EE1F}" dt="2022-03-04T17:51:20.593" v="2927"/>
          <ac:cxnSpMkLst>
            <pc:docMk/>
            <pc:sldMk cId="3211184608" sldId="281"/>
            <ac:cxnSpMk id="110" creationId="{123A8D05-BB82-44CA-8680-A09B94E6A7C7}"/>
          </ac:cxnSpMkLst>
        </pc:cxnChg>
        <pc:cxnChg chg="mod">
          <ac:chgData name="DANIEL ARMANDO SALAZAR ALEMAN" userId="0131d2eb-9267-4f69-9fc7-6ece20f012b4" providerId="ADAL" clId="{27374ACF-C16F-472B-AE47-DBA88E34EE1F}" dt="2022-03-04T17:51:20.593" v="2927"/>
          <ac:cxnSpMkLst>
            <pc:docMk/>
            <pc:sldMk cId="3211184608" sldId="281"/>
            <ac:cxnSpMk id="125" creationId="{E4C0C395-DF54-4FE8-A3E2-A854A0FC0D45}"/>
          </ac:cxnSpMkLst>
        </pc:cxnChg>
        <pc:cxnChg chg="mod">
          <ac:chgData name="DANIEL ARMANDO SALAZAR ALEMAN" userId="0131d2eb-9267-4f69-9fc7-6ece20f012b4" providerId="ADAL" clId="{27374ACF-C16F-472B-AE47-DBA88E34EE1F}" dt="2022-03-04T17:51:20.593" v="2927"/>
          <ac:cxnSpMkLst>
            <pc:docMk/>
            <pc:sldMk cId="3211184608" sldId="281"/>
            <ac:cxnSpMk id="134" creationId="{293AE62D-22A8-4921-8296-030FCC9A6A98}"/>
          </ac:cxnSpMkLst>
        </pc:cxnChg>
        <pc:cxnChg chg="mod">
          <ac:chgData name="DANIEL ARMANDO SALAZAR ALEMAN" userId="0131d2eb-9267-4f69-9fc7-6ece20f012b4" providerId="ADAL" clId="{27374ACF-C16F-472B-AE47-DBA88E34EE1F}" dt="2022-03-04T17:51:20.593" v="2927"/>
          <ac:cxnSpMkLst>
            <pc:docMk/>
            <pc:sldMk cId="3211184608" sldId="281"/>
            <ac:cxnSpMk id="135" creationId="{D82CFFA8-7CEC-47E2-A39C-5168DC95A3A2}"/>
          </ac:cxnSpMkLst>
        </pc:cxnChg>
        <pc:cxnChg chg="mod">
          <ac:chgData name="DANIEL ARMANDO SALAZAR ALEMAN" userId="0131d2eb-9267-4f69-9fc7-6ece20f012b4" providerId="ADAL" clId="{27374ACF-C16F-472B-AE47-DBA88E34EE1F}" dt="2022-03-04T17:51:20.593" v="2927"/>
          <ac:cxnSpMkLst>
            <pc:docMk/>
            <pc:sldMk cId="3211184608" sldId="281"/>
            <ac:cxnSpMk id="139" creationId="{21DDD3F3-AC52-470C-AB46-89DF26DD3489}"/>
          </ac:cxnSpMkLst>
        </pc:cxnChg>
        <pc:cxnChg chg="mod">
          <ac:chgData name="DANIEL ARMANDO SALAZAR ALEMAN" userId="0131d2eb-9267-4f69-9fc7-6ece20f012b4" providerId="ADAL" clId="{27374ACF-C16F-472B-AE47-DBA88E34EE1F}" dt="2022-03-04T17:51:20.593" v="2927"/>
          <ac:cxnSpMkLst>
            <pc:docMk/>
            <pc:sldMk cId="3211184608" sldId="281"/>
            <ac:cxnSpMk id="141" creationId="{84B3B5E3-F082-4657-80EC-BE1020C291B2}"/>
          </ac:cxnSpMkLst>
        </pc:cxnChg>
        <pc:cxnChg chg="mod">
          <ac:chgData name="DANIEL ARMANDO SALAZAR ALEMAN" userId="0131d2eb-9267-4f69-9fc7-6ece20f012b4" providerId="ADAL" clId="{27374ACF-C16F-472B-AE47-DBA88E34EE1F}" dt="2022-03-04T17:51:20.593" v="2927"/>
          <ac:cxnSpMkLst>
            <pc:docMk/>
            <pc:sldMk cId="3211184608" sldId="281"/>
            <ac:cxnSpMk id="142" creationId="{5C9657E9-CE65-4B36-AA84-AAA3FD26CCF9}"/>
          </ac:cxnSpMkLst>
        </pc:cxnChg>
      </pc:sldChg>
      <pc:sldChg chg="addSp delSp modSp add mod ord modNotesTx">
        <pc:chgData name="DANIEL ARMANDO SALAZAR ALEMAN" userId="0131d2eb-9267-4f69-9fc7-6ece20f012b4" providerId="ADAL" clId="{27374ACF-C16F-472B-AE47-DBA88E34EE1F}" dt="2022-03-09T06:02:00.626" v="9857" actId="20577"/>
        <pc:sldMkLst>
          <pc:docMk/>
          <pc:sldMk cId="896891132" sldId="282"/>
        </pc:sldMkLst>
        <pc:spChg chg="del">
          <ac:chgData name="DANIEL ARMANDO SALAZAR ALEMAN" userId="0131d2eb-9267-4f69-9fc7-6ece20f012b4" providerId="ADAL" clId="{27374ACF-C16F-472B-AE47-DBA88E34EE1F}" dt="2022-03-09T05:16:38.292" v="9655" actId="478"/>
          <ac:spMkLst>
            <pc:docMk/>
            <pc:sldMk cId="896891132" sldId="282"/>
            <ac:spMk id="2" creationId="{5F9FE6E3-87D2-4709-833C-BDAA3443E854}"/>
          </ac:spMkLst>
        </pc:spChg>
        <pc:spChg chg="mod">
          <ac:chgData name="DANIEL ARMANDO SALAZAR ALEMAN" userId="0131d2eb-9267-4f69-9fc7-6ece20f012b4" providerId="ADAL" clId="{27374ACF-C16F-472B-AE47-DBA88E34EE1F}" dt="2022-03-09T05:17:45.785" v="9690" actId="14100"/>
          <ac:spMkLst>
            <pc:docMk/>
            <pc:sldMk cId="896891132" sldId="282"/>
            <ac:spMk id="3" creationId="{EB85F178-C1AE-43ED-8539-4162A80C02B7}"/>
          </ac:spMkLst>
        </pc:spChg>
        <pc:spChg chg="mod">
          <ac:chgData name="DANIEL ARMANDO SALAZAR ALEMAN" userId="0131d2eb-9267-4f69-9fc7-6ece20f012b4" providerId="ADAL" clId="{27374ACF-C16F-472B-AE47-DBA88E34EE1F}" dt="2022-03-07T05:11:38.426" v="4926" actId="403"/>
          <ac:spMkLst>
            <pc:docMk/>
            <pc:sldMk cId="896891132" sldId="282"/>
            <ac:spMk id="4" creationId="{11A2FC4F-B286-4AA2-B328-F4E901D4D37D}"/>
          </ac:spMkLst>
        </pc:spChg>
        <pc:spChg chg="del">
          <ac:chgData name="DANIEL ARMANDO SALAZAR ALEMAN" userId="0131d2eb-9267-4f69-9fc7-6ece20f012b4" providerId="ADAL" clId="{27374ACF-C16F-472B-AE47-DBA88E34EE1F}" dt="2022-03-07T04:57:37.654" v="4562"/>
          <ac:spMkLst>
            <pc:docMk/>
            <pc:sldMk cId="896891132" sldId="282"/>
            <ac:spMk id="5" creationId="{FE89279D-1923-44FC-B864-B4B2F3BB5DBE}"/>
          </ac:spMkLst>
        </pc:spChg>
        <pc:spChg chg="add del mod">
          <ac:chgData name="DANIEL ARMANDO SALAZAR ALEMAN" userId="0131d2eb-9267-4f69-9fc7-6ece20f012b4" providerId="ADAL" clId="{27374ACF-C16F-472B-AE47-DBA88E34EE1F}" dt="2022-03-09T05:16:41.304" v="9656" actId="478"/>
          <ac:spMkLst>
            <pc:docMk/>
            <pc:sldMk cId="896891132" sldId="282"/>
            <ac:spMk id="6" creationId="{9A16FB25-7332-4263-8F16-6F8693DB578F}"/>
          </ac:spMkLst>
        </pc:spChg>
        <pc:spChg chg="add mod">
          <ac:chgData name="DANIEL ARMANDO SALAZAR ALEMAN" userId="0131d2eb-9267-4f69-9fc7-6ece20f012b4" providerId="ADAL" clId="{27374ACF-C16F-472B-AE47-DBA88E34EE1F}" dt="2022-03-09T06:02:00.626" v="9857" actId="20577"/>
          <ac:spMkLst>
            <pc:docMk/>
            <pc:sldMk cId="896891132" sldId="282"/>
            <ac:spMk id="8" creationId="{C5C732F0-FFDB-418E-B524-1C1113FDCFB1}"/>
          </ac:spMkLst>
        </pc:spChg>
        <pc:spChg chg="mod">
          <ac:chgData name="DANIEL ARMANDO SALAZAR ALEMAN" userId="0131d2eb-9267-4f69-9fc7-6ece20f012b4" providerId="ADAL" clId="{27374ACF-C16F-472B-AE47-DBA88E34EE1F}" dt="2022-03-09T05:17:33.397" v="9686" actId="1076"/>
          <ac:spMkLst>
            <pc:docMk/>
            <pc:sldMk cId="896891132" sldId="282"/>
            <ac:spMk id="11" creationId="{73292B46-1D32-412C-990C-33B21C4B14FA}"/>
          </ac:spMkLst>
        </pc:spChg>
        <pc:picChg chg="add mod ord">
          <ac:chgData name="DANIEL ARMANDO SALAZAR ALEMAN" userId="0131d2eb-9267-4f69-9fc7-6ece20f012b4" providerId="ADAL" clId="{27374ACF-C16F-472B-AE47-DBA88E34EE1F}" dt="2022-03-09T05:53:34.917" v="9822" actId="1036"/>
          <ac:picMkLst>
            <pc:docMk/>
            <pc:sldMk cId="896891132" sldId="282"/>
            <ac:picMk id="7" creationId="{4A150CEF-A051-47DF-A420-174CE77E7CAD}"/>
          </ac:picMkLst>
        </pc:picChg>
        <pc:picChg chg="del">
          <ac:chgData name="DANIEL ARMANDO SALAZAR ALEMAN" userId="0131d2eb-9267-4f69-9fc7-6ece20f012b4" providerId="ADAL" clId="{27374ACF-C16F-472B-AE47-DBA88E34EE1F}" dt="2022-03-04T17:53:34.987" v="3086" actId="478"/>
          <ac:picMkLst>
            <pc:docMk/>
            <pc:sldMk cId="896891132" sldId="282"/>
            <ac:picMk id="10" creationId="{DBBC13CB-C65E-4C84-B56A-8332B9445C5F}"/>
          </ac:picMkLst>
        </pc:picChg>
      </pc:sldChg>
      <pc:sldChg chg="addSp delSp modSp add del mod ord">
        <pc:chgData name="DANIEL ARMANDO SALAZAR ALEMAN" userId="0131d2eb-9267-4f69-9fc7-6ece20f012b4" providerId="ADAL" clId="{27374ACF-C16F-472B-AE47-DBA88E34EE1F}" dt="2022-03-04T17:51:54.182" v="2939" actId="47"/>
        <pc:sldMkLst>
          <pc:docMk/>
          <pc:sldMk cId="2910606405" sldId="282"/>
        </pc:sldMkLst>
        <pc:spChg chg="mod">
          <ac:chgData name="DANIEL ARMANDO SALAZAR ALEMAN" userId="0131d2eb-9267-4f69-9fc7-6ece20f012b4" providerId="ADAL" clId="{27374ACF-C16F-472B-AE47-DBA88E34EE1F}" dt="2022-03-04T17:46:14.262" v="2915"/>
          <ac:spMkLst>
            <pc:docMk/>
            <pc:sldMk cId="2910606405" sldId="282"/>
            <ac:spMk id="9" creationId="{27E337E4-C2B2-4F3B-95EB-5353F1CA14B0}"/>
          </ac:spMkLst>
        </pc:spChg>
        <pc:spChg chg="mod">
          <ac:chgData name="DANIEL ARMANDO SALAZAR ALEMAN" userId="0131d2eb-9267-4f69-9fc7-6ece20f012b4" providerId="ADAL" clId="{27374ACF-C16F-472B-AE47-DBA88E34EE1F}" dt="2022-03-04T17:46:14.262" v="2915"/>
          <ac:spMkLst>
            <pc:docMk/>
            <pc:sldMk cId="2910606405" sldId="282"/>
            <ac:spMk id="13" creationId="{6784308F-6764-4EC8-860A-865C4857BB24}"/>
          </ac:spMkLst>
        </pc:spChg>
        <pc:spChg chg="mod">
          <ac:chgData name="DANIEL ARMANDO SALAZAR ALEMAN" userId="0131d2eb-9267-4f69-9fc7-6ece20f012b4" providerId="ADAL" clId="{27374ACF-C16F-472B-AE47-DBA88E34EE1F}" dt="2022-03-04T17:46:14.262" v="2915"/>
          <ac:spMkLst>
            <pc:docMk/>
            <pc:sldMk cId="2910606405" sldId="282"/>
            <ac:spMk id="15" creationId="{BFA0756D-2C83-407D-BDDE-2C820507A7B9}"/>
          </ac:spMkLst>
        </pc:spChg>
        <pc:spChg chg="mod">
          <ac:chgData name="DANIEL ARMANDO SALAZAR ALEMAN" userId="0131d2eb-9267-4f69-9fc7-6ece20f012b4" providerId="ADAL" clId="{27374ACF-C16F-472B-AE47-DBA88E34EE1F}" dt="2022-03-04T17:46:14.262" v="2915"/>
          <ac:spMkLst>
            <pc:docMk/>
            <pc:sldMk cId="2910606405" sldId="282"/>
            <ac:spMk id="17" creationId="{3189A73A-2674-4B1A-AB0F-671A812AE9D8}"/>
          </ac:spMkLst>
        </pc:spChg>
        <pc:spChg chg="mod">
          <ac:chgData name="DANIEL ARMANDO SALAZAR ALEMAN" userId="0131d2eb-9267-4f69-9fc7-6ece20f012b4" providerId="ADAL" clId="{27374ACF-C16F-472B-AE47-DBA88E34EE1F}" dt="2022-03-04T17:46:14.262" v="2915"/>
          <ac:spMkLst>
            <pc:docMk/>
            <pc:sldMk cId="2910606405" sldId="282"/>
            <ac:spMk id="19" creationId="{9813FC6C-A628-4769-8673-52E57FF8C848}"/>
          </ac:spMkLst>
        </pc:spChg>
        <pc:spChg chg="mod">
          <ac:chgData name="DANIEL ARMANDO SALAZAR ALEMAN" userId="0131d2eb-9267-4f69-9fc7-6ece20f012b4" providerId="ADAL" clId="{27374ACF-C16F-472B-AE47-DBA88E34EE1F}" dt="2022-03-04T17:46:14.262" v="2915"/>
          <ac:spMkLst>
            <pc:docMk/>
            <pc:sldMk cId="2910606405" sldId="282"/>
            <ac:spMk id="22" creationId="{A6CB20D6-056F-4FE3-867B-5D845635AE5C}"/>
          </ac:spMkLst>
        </pc:spChg>
        <pc:spChg chg="mod">
          <ac:chgData name="DANIEL ARMANDO SALAZAR ALEMAN" userId="0131d2eb-9267-4f69-9fc7-6ece20f012b4" providerId="ADAL" clId="{27374ACF-C16F-472B-AE47-DBA88E34EE1F}" dt="2022-03-04T17:46:14.262" v="2915"/>
          <ac:spMkLst>
            <pc:docMk/>
            <pc:sldMk cId="2910606405" sldId="282"/>
            <ac:spMk id="23" creationId="{DCD7A526-5CAE-47F3-B858-B6803C25B35D}"/>
          </ac:spMkLst>
        </pc:spChg>
        <pc:spChg chg="mod">
          <ac:chgData name="DANIEL ARMANDO SALAZAR ALEMAN" userId="0131d2eb-9267-4f69-9fc7-6ece20f012b4" providerId="ADAL" clId="{27374ACF-C16F-472B-AE47-DBA88E34EE1F}" dt="2022-03-04T17:46:14.262" v="2915"/>
          <ac:spMkLst>
            <pc:docMk/>
            <pc:sldMk cId="2910606405" sldId="282"/>
            <ac:spMk id="24" creationId="{F2761711-32A3-4642-9646-E4FC4E2A972D}"/>
          </ac:spMkLst>
        </pc:spChg>
        <pc:spChg chg="mod">
          <ac:chgData name="DANIEL ARMANDO SALAZAR ALEMAN" userId="0131d2eb-9267-4f69-9fc7-6ece20f012b4" providerId="ADAL" clId="{27374ACF-C16F-472B-AE47-DBA88E34EE1F}" dt="2022-03-04T17:46:14.262" v="2915"/>
          <ac:spMkLst>
            <pc:docMk/>
            <pc:sldMk cId="2910606405" sldId="282"/>
            <ac:spMk id="25" creationId="{85A7A84C-8EAE-4228-A080-B34F2D636828}"/>
          </ac:spMkLst>
        </pc:spChg>
        <pc:spChg chg="mod">
          <ac:chgData name="DANIEL ARMANDO SALAZAR ALEMAN" userId="0131d2eb-9267-4f69-9fc7-6ece20f012b4" providerId="ADAL" clId="{27374ACF-C16F-472B-AE47-DBA88E34EE1F}" dt="2022-03-04T17:46:14.262" v="2915"/>
          <ac:spMkLst>
            <pc:docMk/>
            <pc:sldMk cId="2910606405" sldId="282"/>
            <ac:spMk id="31" creationId="{8F2C6600-6570-4D5B-8103-3D8E75E5A047}"/>
          </ac:spMkLst>
        </pc:spChg>
        <pc:spChg chg="mod">
          <ac:chgData name="DANIEL ARMANDO SALAZAR ALEMAN" userId="0131d2eb-9267-4f69-9fc7-6ece20f012b4" providerId="ADAL" clId="{27374ACF-C16F-472B-AE47-DBA88E34EE1F}" dt="2022-03-04T17:46:14.262" v="2915"/>
          <ac:spMkLst>
            <pc:docMk/>
            <pc:sldMk cId="2910606405" sldId="282"/>
            <ac:spMk id="33" creationId="{8D26C701-948A-4D86-B7CA-13AE6C71DDEE}"/>
          </ac:spMkLst>
        </pc:spChg>
        <pc:spChg chg="mod">
          <ac:chgData name="DANIEL ARMANDO SALAZAR ALEMAN" userId="0131d2eb-9267-4f69-9fc7-6ece20f012b4" providerId="ADAL" clId="{27374ACF-C16F-472B-AE47-DBA88E34EE1F}" dt="2022-03-04T17:46:14.262" v="2915"/>
          <ac:spMkLst>
            <pc:docMk/>
            <pc:sldMk cId="2910606405" sldId="282"/>
            <ac:spMk id="35" creationId="{9FA671F6-C497-4578-87AF-C65641433D24}"/>
          </ac:spMkLst>
        </pc:spChg>
        <pc:spChg chg="mod">
          <ac:chgData name="DANIEL ARMANDO SALAZAR ALEMAN" userId="0131d2eb-9267-4f69-9fc7-6ece20f012b4" providerId="ADAL" clId="{27374ACF-C16F-472B-AE47-DBA88E34EE1F}" dt="2022-03-04T17:46:14.262" v="2915"/>
          <ac:spMkLst>
            <pc:docMk/>
            <pc:sldMk cId="2910606405" sldId="282"/>
            <ac:spMk id="37" creationId="{41A4951B-241B-4DE6-982A-52AA7B17DAB8}"/>
          </ac:spMkLst>
        </pc:spChg>
        <pc:spChg chg="mod">
          <ac:chgData name="DANIEL ARMANDO SALAZAR ALEMAN" userId="0131d2eb-9267-4f69-9fc7-6ece20f012b4" providerId="ADAL" clId="{27374ACF-C16F-472B-AE47-DBA88E34EE1F}" dt="2022-03-04T17:46:14.262" v="2915"/>
          <ac:spMkLst>
            <pc:docMk/>
            <pc:sldMk cId="2910606405" sldId="282"/>
            <ac:spMk id="41" creationId="{BF84A4DF-1906-4FEB-A97A-CF0094561305}"/>
          </ac:spMkLst>
        </pc:spChg>
        <pc:spChg chg="mod">
          <ac:chgData name="DANIEL ARMANDO SALAZAR ALEMAN" userId="0131d2eb-9267-4f69-9fc7-6ece20f012b4" providerId="ADAL" clId="{27374ACF-C16F-472B-AE47-DBA88E34EE1F}" dt="2022-03-04T17:46:14.262" v="2915"/>
          <ac:spMkLst>
            <pc:docMk/>
            <pc:sldMk cId="2910606405" sldId="282"/>
            <ac:spMk id="42" creationId="{4FDD4176-E1FA-41B2-B036-A3BD7653CA1E}"/>
          </ac:spMkLst>
        </pc:spChg>
        <pc:spChg chg="mod">
          <ac:chgData name="DANIEL ARMANDO SALAZAR ALEMAN" userId="0131d2eb-9267-4f69-9fc7-6ece20f012b4" providerId="ADAL" clId="{27374ACF-C16F-472B-AE47-DBA88E34EE1F}" dt="2022-03-04T17:46:14.262" v="2915"/>
          <ac:spMkLst>
            <pc:docMk/>
            <pc:sldMk cId="2910606405" sldId="282"/>
            <ac:spMk id="43" creationId="{683ED619-5682-463F-A7E3-B18A5E3A7D0D}"/>
          </ac:spMkLst>
        </pc:spChg>
        <pc:spChg chg="mod">
          <ac:chgData name="DANIEL ARMANDO SALAZAR ALEMAN" userId="0131d2eb-9267-4f69-9fc7-6ece20f012b4" providerId="ADAL" clId="{27374ACF-C16F-472B-AE47-DBA88E34EE1F}" dt="2022-03-04T17:46:14.262" v="2915"/>
          <ac:spMkLst>
            <pc:docMk/>
            <pc:sldMk cId="2910606405" sldId="282"/>
            <ac:spMk id="44" creationId="{9EF09EBC-9004-4116-BDAC-DCEB76325264}"/>
          </ac:spMkLst>
        </pc:spChg>
        <pc:spChg chg="mod">
          <ac:chgData name="DANIEL ARMANDO SALAZAR ALEMAN" userId="0131d2eb-9267-4f69-9fc7-6ece20f012b4" providerId="ADAL" clId="{27374ACF-C16F-472B-AE47-DBA88E34EE1F}" dt="2022-03-04T17:46:14.262" v="2915"/>
          <ac:spMkLst>
            <pc:docMk/>
            <pc:sldMk cId="2910606405" sldId="282"/>
            <ac:spMk id="45" creationId="{15340F75-F18E-4F83-9984-0C8E95D472A3}"/>
          </ac:spMkLst>
        </pc:spChg>
        <pc:spChg chg="mod">
          <ac:chgData name="DANIEL ARMANDO SALAZAR ALEMAN" userId="0131d2eb-9267-4f69-9fc7-6ece20f012b4" providerId="ADAL" clId="{27374ACF-C16F-472B-AE47-DBA88E34EE1F}" dt="2022-03-04T17:46:14.262" v="2915"/>
          <ac:spMkLst>
            <pc:docMk/>
            <pc:sldMk cId="2910606405" sldId="282"/>
            <ac:spMk id="47" creationId="{ED26B77A-F7E1-4132-B18B-B2B17C4E904A}"/>
          </ac:spMkLst>
        </pc:spChg>
        <pc:spChg chg="mod">
          <ac:chgData name="DANIEL ARMANDO SALAZAR ALEMAN" userId="0131d2eb-9267-4f69-9fc7-6ece20f012b4" providerId="ADAL" clId="{27374ACF-C16F-472B-AE47-DBA88E34EE1F}" dt="2022-03-04T17:46:14.262" v="2915"/>
          <ac:spMkLst>
            <pc:docMk/>
            <pc:sldMk cId="2910606405" sldId="282"/>
            <ac:spMk id="48" creationId="{98E3397E-BFC9-4B80-A838-980C642EAB53}"/>
          </ac:spMkLst>
        </pc:spChg>
        <pc:spChg chg="mod">
          <ac:chgData name="DANIEL ARMANDO SALAZAR ALEMAN" userId="0131d2eb-9267-4f69-9fc7-6ece20f012b4" providerId="ADAL" clId="{27374ACF-C16F-472B-AE47-DBA88E34EE1F}" dt="2022-03-04T17:46:14.262" v="2915"/>
          <ac:spMkLst>
            <pc:docMk/>
            <pc:sldMk cId="2910606405" sldId="282"/>
            <ac:spMk id="49" creationId="{CDEE9A1E-B733-49D4-A321-CB5499ACF05B}"/>
          </ac:spMkLst>
        </pc:spChg>
        <pc:spChg chg="mod">
          <ac:chgData name="DANIEL ARMANDO SALAZAR ALEMAN" userId="0131d2eb-9267-4f69-9fc7-6ece20f012b4" providerId="ADAL" clId="{27374ACF-C16F-472B-AE47-DBA88E34EE1F}" dt="2022-03-04T17:46:14.262" v="2915"/>
          <ac:spMkLst>
            <pc:docMk/>
            <pc:sldMk cId="2910606405" sldId="282"/>
            <ac:spMk id="50" creationId="{E69A8916-FCDA-4CDC-8B07-FFE9304837E8}"/>
          </ac:spMkLst>
        </pc:spChg>
        <pc:spChg chg="mod">
          <ac:chgData name="DANIEL ARMANDO SALAZAR ALEMAN" userId="0131d2eb-9267-4f69-9fc7-6ece20f012b4" providerId="ADAL" clId="{27374ACF-C16F-472B-AE47-DBA88E34EE1F}" dt="2022-03-04T17:46:14.262" v="2915"/>
          <ac:spMkLst>
            <pc:docMk/>
            <pc:sldMk cId="2910606405" sldId="282"/>
            <ac:spMk id="51" creationId="{BC88BBFB-B4EE-4954-B264-346B7E6E483C}"/>
          </ac:spMkLst>
        </pc:spChg>
        <pc:spChg chg="mod">
          <ac:chgData name="DANIEL ARMANDO SALAZAR ALEMAN" userId="0131d2eb-9267-4f69-9fc7-6ece20f012b4" providerId="ADAL" clId="{27374ACF-C16F-472B-AE47-DBA88E34EE1F}" dt="2022-03-04T17:46:14.262" v="2915"/>
          <ac:spMkLst>
            <pc:docMk/>
            <pc:sldMk cId="2910606405" sldId="282"/>
            <ac:spMk id="54" creationId="{99E6B01A-6ED2-4872-A405-E8F41DCD6E5E}"/>
          </ac:spMkLst>
        </pc:spChg>
        <pc:spChg chg="mod">
          <ac:chgData name="DANIEL ARMANDO SALAZAR ALEMAN" userId="0131d2eb-9267-4f69-9fc7-6ece20f012b4" providerId="ADAL" clId="{27374ACF-C16F-472B-AE47-DBA88E34EE1F}" dt="2022-03-04T17:46:14.262" v="2915"/>
          <ac:spMkLst>
            <pc:docMk/>
            <pc:sldMk cId="2910606405" sldId="282"/>
            <ac:spMk id="55" creationId="{997F4119-5908-476E-9BE1-97EA882018B9}"/>
          </ac:spMkLst>
        </pc:spChg>
        <pc:spChg chg="mod">
          <ac:chgData name="DANIEL ARMANDO SALAZAR ALEMAN" userId="0131d2eb-9267-4f69-9fc7-6ece20f012b4" providerId="ADAL" clId="{27374ACF-C16F-472B-AE47-DBA88E34EE1F}" dt="2022-03-04T17:46:14.262" v="2915"/>
          <ac:spMkLst>
            <pc:docMk/>
            <pc:sldMk cId="2910606405" sldId="282"/>
            <ac:spMk id="57" creationId="{B71A292F-CECD-4A7E-A29A-83C7D0D92F14}"/>
          </ac:spMkLst>
        </pc:spChg>
        <pc:spChg chg="mod">
          <ac:chgData name="DANIEL ARMANDO SALAZAR ALEMAN" userId="0131d2eb-9267-4f69-9fc7-6ece20f012b4" providerId="ADAL" clId="{27374ACF-C16F-472B-AE47-DBA88E34EE1F}" dt="2022-03-04T17:46:14.262" v="2915"/>
          <ac:spMkLst>
            <pc:docMk/>
            <pc:sldMk cId="2910606405" sldId="282"/>
            <ac:spMk id="59" creationId="{B1D417EC-F09E-4668-BAAE-20676BE6AF9F}"/>
          </ac:spMkLst>
        </pc:spChg>
        <pc:spChg chg="mod">
          <ac:chgData name="DANIEL ARMANDO SALAZAR ALEMAN" userId="0131d2eb-9267-4f69-9fc7-6ece20f012b4" providerId="ADAL" clId="{27374ACF-C16F-472B-AE47-DBA88E34EE1F}" dt="2022-03-04T17:46:14.262" v="2915"/>
          <ac:spMkLst>
            <pc:docMk/>
            <pc:sldMk cId="2910606405" sldId="282"/>
            <ac:spMk id="60" creationId="{49BF844C-54D7-4A1B-A977-ABF4F6549E22}"/>
          </ac:spMkLst>
        </pc:spChg>
        <pc:spChg chg="mod">
          <ac:chgData name="DANIEL ARMANDO SALAZAR ALEMAN" userId="0131d2eb-9267-4f69-9fc7-6ece20f012b4" providerId="ADAL" clId="{27374ACF-C16F-472B-AE47-DBA88E34EE1F}" dt="2022-03-04T17:46:14.262" v="2915"/>
          <ac:spMkLst>
            <pc:docMk/>
            <pc:sldMk cId="2910606405" sldId="282"/>
            <ac:spMk id="61" creationId="{A27ACDD8-9578-4620-92D4-E220AB298FF7}"/>
          </ac:spMkLst>
        </pc:spChg>
        <pc:spChg chg="mod">
          <ac:chgData name="DANIEL ARMANDO SALAZAR ALEMAN" userId="0131d2eb-9267-4f69-9fc7-6ece20f012b4" providerId="ADAL" clId="{27374ACF-C16F-472B-AE47-DBA88E34EE1F}" dt="2022-03-04T17:46:14.262" v="2915"/>
          <ac:spMkLst>
            <pc:docMk/>
            <pc:sldMk cId="2910606405" sldId="282"/>
            <ac:spMk id="64" creationId="{D55754FE-79ED-403B-B0F7-736877313E2E}"/>
          </ac:spMkLst>
        </pc:spChg>
        <pc:spChg chg="mod">
          <ac:chgData name="DANIEL ARMANDO SALAZAR ALEMAN" userId="0131d2eb-9267-4f69-9fc7-6ece20f012b4" providerId="ADAL" clId="{27374ACF-C16F-472B-AE47-DBA88E34EE1F}" dt="2022-03-04T17:46:14.262" v="2915"/>
          <ac:spMkLst>
            <pc:docMk/>
            <pc:sldMk cId="2910606405" sldId="282"/>
            <ac:spMk id="66" creationId="{87BE38AE-E60F-41AA-96C5-F32BC60CABB9}"/>
          </ac:spMkLst>
        </pc:spChg>
        <pc:spChg chg="mod">
          <ac:chgData name="DANIEL ARMANDO SALAZAR ALEMAN" userId="0131d2eb-9267-4f69-9fc7-6ece20f012b4" providerId="ADAL" clId="{27374ACF-C16F-472B-AE47-DBA88E34EE1F}" dt="2022-03-04T17:46:14.262" v="2915"/>
          <ac:spMkLst>
            <pc:docMk/>
            <pc:sldMk cId="2910606405" sldId="282"/>
            <ac:spMk id="68" creationId="{B0BF609F-4298-4B9A-9CEE-620C79E6A1AD}"/>
          </ac:spMkLst>
        </pc:spChg>
        <pc:spChg chg="mod">
          <ac:chgData name="DANIEL ARMANDO SALAZAR ALEMAN" userId="0131d2eb-9267-4f69-9fc7-6ece20f012b4" providerId="ADAL" clId="{27374ACF-C16F-472B-AE47-DBA88E34EE1F}" dt="2022-03-04T17:46:14.262" v="2915"/>
          <ac:spMkLst>
            <pc:docMk/>
            <pc:sldMk cId="2910606405" sldId="282"/>
            <ac:spMk id="71" creationId="{2D04D79E-C472-4693-BC13-C5CE15C61447}"/>
          </ac:spMkLst>
        </pc:spChg>
        <pc:spChg chg="mod">
          <ac:chgData name="DANIEL ARMANDO SALAZAR ALEMAN" userId="0131d2eb-9267-4f69-9fc7-6ece20f012b4" providerId="ADAL" clId="{27374ACF-C16F-472B-AE47-DBA88E34EE1F}" dt="2022-03-04T17:46:14.262" v="2915"/>
          <ac:spMkLst>
            <pc:docMk/>
            <pc:sldMk cId="2910606405" sldId="282"/>
            <ac:spMk id="72" creationId="{6C1974A3-971B-4D53-9686-028BE0A5543D}"/>
          </ac:spMkLst>
        </pc:spChg>
        <pc:spChg chg="mod">
          <ac:chgData name="DANIEL ARMANDO SALAZAR ALEMAN" userId="0131d2eb-9267-4f69-9fc7-6ece20f012b4" providerId="ADAL" clId="{27374ACF-C16F-472B-AE47-DBA88E34EE1F}" dt="2022-03-04T17:46:14.262" v="2915"/>
          <ac:spMkLst>
            <pc:docMk/>
            <pc:sldMk cId="2910606405" sldId="282"/>
            <ac:spMk id="74" creationId="{687E1BBF-3FCD-498D-9D9B-0ABF97B779D4}"/>
          </ac:spMkLst>
        </pc:spChg>
        <pc:spChg chg="mod">
          <ac:chgData name="DANIEL ARMANDO SALAZAR ALEMAN" userId="0131d2eb-9267-4f69-9fc7-6ece20f012b4" providerId="ADAL" clId="{27374ACF-C16F-472B-AE47-DBA88E34EE1F}" dt="2022-03-04T17:46:14.262" v="2915"/>
          <ac:spMkLst>
            <pc:docMk/>
            <pc:sldMk cId="2910606405" sldId="282"/>
            <ac:spMk id="75" creationId="{8F2A42D9-A471-462C-B6DB-3A3093DFC256}"/>
          </ac:spMkLst>
        </pc:spChg>
        <pc:spChg chg="mod">
          <ac:chgData name="DANIEL ARMANDO SALAZAR ALEMAN" userId="0131d2eb-9267-4f69-9fc7-6ece20f012b4" providerId="ADAL" clId="{27374ACF-C16F-472B-AE47-DBA88E34EE1F}" dt="2022-03-04T17:46:14.262" v="2915"/>
          <ac:spMkLst>
            <pc:docMk/>
            <pc:sldMk cId="2910606405" sldId="282"/>
            <ac:spMk id="76" creationId="{7FB07153-16DD-463F-BBA0-1590F414FE37}"/>
          </ac:spMkLst>
        </pc:spChg>
        <pc:spChg chg="mod">
          <ac:chgData name="DANIEL ARMANDO SALAZAR ALEMAN" userId="0131d2eb-9267-4f69-9fc7-6ece20f012b4" providerId="ADAL" clId="{27374ACF-C16F-472B-AE47-DBA88E34EE1F}" dt="2022-03-04T17:46:14.262" v="2915"/>
          <ac:spMkLst>
            <pc:docMk/>
            <pc:sldMk cId="2910606405" sldId="282"/>
            <ac:spMk id="77" creationId="{7E7B0157-7EC2-4C55-959E-B253CD86262A}"/>
          </ac:spMkLst>
        </pc:spChg>
        <pc:grpChg chg="add del mod">
          <ac:chgData name="DANIEL ARMANDO SALAZAR ALEMAN" userId="0131d2eb-9267-4f69-9fc7-6ece20f012b4" providerId="ADAL" clId="{27374ACF-C16F-472B-AE47-DBA88E34EE1F}" dt="2022-03-04T17:50:50.134" v="2917" actId="21"/>
          <ac:grpSpMkLst>
            <pc:docMk/>
            <pc:sldMk cId="2910606405" sldId="282"/>
            <ac:grpSpMk id="7" creationId="{68A4072C-336B-4E12-8A6B-178E156013BF}"/>
          </ac:grpSpMkLst>
        </pc:grpChg>
        <pc:grpChg chg="mod">
          <ac:chgData name="DANIEL ARMANDO SALAZAR ALEMAN" userId="0131d2eb-9267-4f69-9fc7-6ece20f012b4" providerId="ADAL" clId="{27374ACF-C16F-472B-AE47-DBA88E34EE1F}" dt="2022-03-04T17:46:14.262" v="2915"/>
          <ac:grpSpMkLst>
            <pc:docMk/>
            <pc:sldMk cId="2910606405" sldId="282"/>
            <ac:grpSpMk id="8" creationId="{7BA22885-852F-4FB3-B589-6A7B77F4E0A6}"/>
          </ac:grpSpMkLst>
        </pc:grpChg>
        <pc:grpChg chg="mod">
          <ac:chgData name="DANIEL ARMANDO SALAZAR ALEMAN" userId="0131d2eb-9267-4f69-9fc7-6ece20f012b4" providerId="ADAL" clId="{27374ACF-C16F-472B-AE47-DBA88E34EE1F}" dt="2022-03-04T17:46:14.262" v="2915"/>
          <ac:grpSpMkLst>
            <pc:docMk/>
            <pc:sldMk cId="2910606405" sldId="282"/>
            <ac:grpSpMk id="12" creationId="{3DC73F2C-3F8F-4D6B-8A04-CE304D97A7B6}"/>
          </ac:grpSpMkLst>
        </pc:grpChg>
        <pc:grpChg chg="mod">
          <ac:chgData name="DANIEL ARMANDO SALAZAR ALEMAN" userId="0131d2eb-9267-4f69-9fc7-6ece20f012b4" providerId="ADAL" clId="{27374ACF-C16F-472B-AE47-DBA88E34EE1F}" dt="2022-03-04T17:46:14.262" v="2915"/>
          <ac:grpSpMkLst>
            <pc:docMk/>
            <pc:sldMk cId="2910606405" sldId="282"/>
            <ac:grpSpMk id="14" creationId="{86157EB6-4F09-4D6B-B4A1-0DB670632AFA}"/>
          </ac:grpSpMkLst>
        </pc:grpChg>
        <pc:grpChg chg="mod">
          <ac:chgData name="DANIEL ARMANDO SALAZAR ALEMAN" userId="0131d2eb-9267-4f69-9fc7-6ece20f012b4" providerId="ADAL" clId="{27374ACF-C16F-472B-AE47-DBA88E34EE1F}" dt="2022-03-04T17:46:14.262" v="2915"/>
          <ac:grpSpMkLst>
            <pc:docMk/>
            <pc:sldMk cId="2910606405" sldId="282"/>
            <ac:grpSpMk id="16" creationId="{972AF291-7ADD-4F12-85F6-A119513A8334}"/>
          </ac:grpSpMkLst>
        </pc:grpChg>
        <pc:grpChg chg="mod">
          <ac:chgData name="DANIEL ARMANDO SALAZAR ALEMAN" userId="0131d2eb-9267-4f69-9fc7-6ece20f012b4" providerId="ADAL" clId="{27374ACF-C16F-472B-AE47-DBA88E34EE1F}" dt="2022-03-04T17:46:14.262" v="2915"/>
          <ac:grpSpMkLst>
            <pc:docMk/>
            <pc:sldMk cId="2910606405" sldId="282"/>
            <ac:grpSpMk id="18" creationId="{7C8E21B1-EFBF-4BED-85C4-4EF2DFAE2814}"/>
          </ac:grpSpMkLst>
        </pc:grpChg>
        <pc:grpChg chg="mod">
          <ac:chgData name="DANIEL ARMANDO SALAZAR ALEMAN" userId="0131d2eb-9267-4f69-9fc7-6ece20f012b4" providerId="ADAL" clId="{27374ACF-C16F-472B-AE47-DBA88E34EE1F}" dt="2022-03-04T17:46:14.262" v="2915"/>
          <ac:grpSpMkLst>
            <pc:docMk/>
            <pc:sldMk cId="2910606405" sldId="282"/>
            <ac:grpSpMk id="20" creationId="{2674990D-DB06-4643-A6B6-295DA68CE55B}"/>
          </ac:grpSpMkLst>
        </pc:grpChg>
        <pc:grpChg chg="mod">
          <ac:chgData name="DANIEL ARMANDO SALAZAR ALEMAN" userId="0131d2eb-9267-4f69-9fc7-6ece20f012b4" providerId="ADAL" clId="{27374ACF-C16F-472B-AE47-DBA88E34EE1F}" dt="2022-03-04T17:46:14.262" v="2915"/>
          <ac:grpSpMkLst>
            <pc:docMk/>
            <pc:sldMk cId="2910606405" sldId="282"/>
            <ac:grpSpMk id="21" creationId="{5DB91CC7-740C-45C0-92E3-E1C45E33D5FD}"/>
          </ac:grpSpMkLst>
        </pc:grpChg>
        <pc:grpChg chg="mod">
          <ac:chgData name="DANIEL ARMANDO SALAZAR ALEMAN" userId="0131d2eb-9267-4f69-9fc7-6ece20f012b4" providerId="ADAL" clId="{27374ACF-C16F-472B-AE47-DBA88E34EE1F}" dt="2022-03-04T17:46:14.262" v="2915"/>
          <ac:grpSpMkLst>
            <pc:docMk/>
            <pc:sldMk cId="2910606405" sldId="282"/>
            <ac:grpSpMk id="26" creationId="{29E99EC5-F47E-4621-9894-06F33F82BC07}"/>
          </ac:grpSpMkLst>
        </pc:grpChg>
        <pc:grpChg chg="mod">
          <ac:chgData name="DANIEL ARMANDO SALAZAR ALEMAN" userId="0131d2eb-9267-4f69-9fc7-6ece20f012b4" providerId="ADAL" clId="{27374ACF-C16F-472B-AE47-DBA88E34EE1F}" dt="2022-03-04T17:46:14.262" v="2915"/>
          <ac:grpSpMkLst>
            <pc:docMk/>
            <pc:sldMk cId="2910606405" sldId="282"/>
            <ac:grpSpMk id="29" creationId="{DFB56FED-D0F2-44CE-A11E-D4CA7CA45E6E}"/>
          </ac:grpSpMkLst>
        </pc:grpChg>
        <pc:grpChg chg="mod">
          <ac:chgData name="DANIEL ARMANDO SALAZAR ALEMAN" userId="0131d2eb-9267-4f69-9fc7-6ece20f012b4" providerId="ADAL" clId="{27374ACF-C16F-472B-AE47-DBA88E34EE1F}" dt="2022-03-04T17:46:14.262" v="2915"/>
          <ac:grpSpMkLst>
            <pc:docMk/>
            <pc:sldMk cId="2910606405" sldId="282"/>
            <ac:grpSpMk id="30" creationId="{6433B4EF-8545-4C91-ABF9-10585FB544B2}"/>
          </ac:grpSpMkLst>
        </pc:grpChg>
        <pc:grpChg chg="mod">
          <ac:chgData name="DANIEL ARMANDO SALAZAR ALEMAN" userId="0131d2eb-9267-4f69-9fc7-6ece20f012b4" providerId="ADAL" clId="{27374ACF-C16F-472B-AE47-DBA88E34EE1F}" dt="2022-03-04T17:46:14.262" v="2915"/>
          <ac:grpSpMkLst>
            <pc:docMk/>
            <pc:sldMk cId="2910606405" sldId="282"/>
            <ac:grpSpMk id="32" creationId="{20118177-EA0B-4B51-91E0-5B6B6181FE77}"/>
          </ac:grpSpMkLst>
        </pc:grpChg>
        <pc:grpChg chg="mod">
          <ac:chgData name="DANIEL ARMANDO SALAZAR ALEMAN" userId="0131d2eb-9267-4f69-9fc7-6ece20f012b4" providerId="ADAL" clId="{27374ACF-C16F-472B-AE47-DBA88E34EE1F}" dt="2022-03-04T17:46:14.262" v="2915"/>
          <ac:grpSpMkLst>
            <pc:docMk/>
            <pc:sldMk cId="2910606405" sldId="282"/>
            <ac:grpSpMk id="34" creationId="{40A6C855-5E9F-47AF-9326-492C3193177F}"/>
          </ac:grpSpMkLst>
        </pc:grpChg>
        <pc:grpChg chg="mod">
          <ac:chgData name="DANIEL ARMANDO SALAZAR ALEMAN" userId="0131d2eb-9267-4f69-9fc7-6ece20f012b4" providerId="ADAL" clId="{27374ACF-C16F-472B-AE47-DBA88E34EE1F}" dt="2022-03-04T17:46:14.262" v="2915"/>
          <ac:grpSpMkLst>
            <pc:docMk/>
            <pc:sldMk cId="2910606405" sldId="282"/>
            <ac:grpSpMk id="36" creationId="{E7457EA2-7C07-44BB-892F-89C81CF3EEE5}"/>
          </ac:grpSpMkLst>
        </pc:grpChg>
        <pc:grpChg chg="mod">
          <ac:chgData name="DANIEL ARMANDO SALAZAR ALEMAN" userId="0131d2eb-9267-4f69-9fc7-6ece20f012b4" providerId="ADAL" clId="{27374ACF-C16F-472B-AE47-DBA88E34EE1F}" dt="2022-03-04T17:46:14.262" v="2915"/>
          <ac:grpSpMkLst>
            <pc:docMk/>
            <pc:sldMk cId="2910606405" sldId="282"/>
            <ac:grpSpMk id="39" creationId="{188B3FE7-2B98-4293-AA68-B102D59B205A}"/>
          </ac:grpSpMkLst>
        </pc:grpChg>
        <pc:grpChg chg="mod">
          <ac:chgData name="DANIEL ARMANDO SALAZAR ALEMAN" userId="0131d2eb-9267-4f69-9fc7-6ece20f012b4" providerId="ADAL" clId="{27374ACF-C16F-472B-AE47-DBA88E34EE1F}" dt="2022-03-04T17:46:14.262" v="2915"/>
          <ac:grpSpMkLst>
            <pc:docMk/>
            <pc:sldMk cId="2910606405" sldId="282"/>
            <ac:grpSpMk id="40" creationId="{FEB8CADD-B914-4532-815A-EF542F0F8663}"/>
          </ac:grpSpMkLst>
        </pc:grpChg>
        <pc:grpChg chg="mod">
          <ac:chgData name="DANIEL ARMANDO SALAZAR ALEMAN" userId="0131d2eb-9267-4f69-9fc7-6ece20f012b4" providerId="ADAL" clId="{27374ACF-C16F-472B-AE47-DBA88E34EE1F}" dt="2022-03-04T17:46:14.262" v="2915"/>
          <ac:grpSpMkLst>
            <pc:docMk/>
            <pc:sldMk cId="2910606405" sldId="282"/>
            <ac:grpSpMk id="46" creationId="{D71888F7-07A8-42A5-AAE1-E887EA6304E1}"/>
          </ac:grpSpMkLst>
        </pc:grpChg>
        <pc:grpChg chg="mod">
          <ac:chgData name="DANIEL ARMANDO SALAZAR ALEMAN" userId="0131d2eb-9267-4f69-9fc7-6ece20f012b4" providerId="ADAL" clId="{27374ACF-C16F-472B-AE47-DBA88E34EE1F}" dt="2022-03-04T17:46:14.262" v="2915"/>
          <ac:grpSpMkLst>
            <pc:docMk/>
            <pc:sldMk cId="2910606405" sldId="282"/>
            <ac:grpSpMk id="52" creationId="{DC933F1B-B9FF-4BF8-8902-F8A808041652}"/>
          </ac:grpSpMkLst>
        </pc:grpChg>
        <pc:grpChg chg="mod">
          <ac:chgData name="DANIEL ARMANDO SALAZAR ALEMAN" userId="0131d2eb-9267-4f69-9fc7-6ece20f012b4" providerId="ADAL" clId="{27374ACF-C16F-472B-AE47-DBA88E34EE1F}" dt="2022-03-04T17:46:14.262" v="2915"/>
          <ac:grpSpMkLst>
            <pc:docMk/>
            <pc:sldMk cId="2910606405" sldId="282"/>
            <ac:grpSpMk id="56" creationId="{68F6A968-5B69-42CA-8454-69D2838FADC9}"/>
          </ac:grpSpMkLst>
        </pc:grpChg>
        <pc:grpChg chg="mod">
          <ac:chgData name="DANIEL ARMANDO SALAZAR ALEMAN" userId="0131d2eb-9267-4f69-9fc7-6ece20f012b4" providerId="ADAL" clId="{27374ACF-C16F-472B-AE47-DBA88E34EE1F}" dt="2022-03-04T17:46:14.262" v="2915"/>
          <ac:grpSpMkLst>
            <pc:docMk/>
            <pc:sldMk cId="2910606405" sldId="282"/>
            <ac:grpSpMk id="58" creationId="{F5CCD0E6-B9B8-48E7-BDA9-520F38445E0D}"/>
          </ac:grpSpMkLst>
        </pc:grpChg>
        <pc:grpChg chg="mod">
          <ac:chgData name="DANIEL ARMANDO SALAZAR ALEMAN" userId="0131d2eb-9267-4f69-9fc7-6ece20f012b4" providerId="ADAL" clId="{27374ACF-C16F-472B-AE47-DBA88E34EE1F}" dt="2022-03-04T17:46:14.262" v="2915"/>
          <ac:grpSpMkLst>
            <pc:docMk/>
            <pc:sldMk cId="2910606405" sldId="282"/>
            <ac:grpSpMk id="65" creationId="{DB24A0D8-5E43-4CD4-8871-26853F27CE68}"/>
          </ac:grpSpMkLst>
        </pc:grpChg>
        <pc:grpChg chg="mod">
          <ac:chgData name="DANIEL ARMANDO SALAZAR ALEMAN" userId="0131d2eb-9267-4f69-9fc7-6ece20f012b4" providerId="ADAL" clId="{27374ACF-C16F-472B-AE47-DBA88E34EE1F}" dt="2022-03-04T17:46:14.262" v="2915"/>
          <ac:grpSpMkLst>
            <pc:docMk/>
            <pc:sldMk cId="2910606405" sldId="282"/>
            <ac:grpSpMk id="73" creationId="{99B6DD0F-CEA6-4D95-9C15-DB4C533B40BE}"/>
          </ac:grpSpMkLst>
        </pc:grpChg>
        <pc:picChg chg="del">
          <ac:chgData name="DANIEL ARMANDO SALAZAR ALEMAN" userId="0131d2eb-9267-4f69-9fc7-6ece20f012b4" providerId="ADAL" clId="{27374ACF-C16F-472B-AE47-DBA88E34EE1F}" dt="2022-03-04T17:46:13.776" v="2914" actId="478"/>
          <ac:picMkLst>
            <pc:docMk/>
            <pc:sldMk cId="2910606405" sldId="282"/>
            <ac:picMk id="10" creationId="{DBBC13CB-C65E-4C84-B56A-8332B9445C5F}"/>
          </ac:picMkLst>
        </pc:picChg>
        <pc:cxnChg chg="mod">
          <ac:chgData name="DANIEL ARMANDO SALAZAR ALEMAN" userId="0131d2eb-9267-4f69-9fc7-6ece20f012b4" providerId="ADAL" clId="{27374ACF-C16F-472B-AE47-DBA88E34EE1F}" dt="2022-03-04T17:46:14.262" v="2915"/>
          <ac:cxnSpMkLst>
            <pc:docMk/>
            <pc:sldMk cId="2910606405" sldId="282"/>
            <ac:cxnSpMk id="27" creationId="{583F0762-E625-424B-B42E-A7E236E8825F}"/>
          </ac:cxnSpMkLst>
        </pc:cxnChg>
        <pc:cxnChg chg="mod">
          <ac:chgData name="DANIEL ARMANDO SALAZAR ALEMAN" userId="0131d2eb-9267-4f69-9fc7-6ece20f012b4" providerId="ADAL" clId="{27374ACF-C16F-472B-AE47-DBA88E34EE1F}" dt="2022-03-04T17:46:14.262" v="2915"/>
          <ac:cxnSpMkLst>
            <pc:docMk/>
            <pc:sldMk cId="2910606405" sldId="282"/>
            <ac:cxnSpMk id="28" creationId="{C1251DDC-9DB7-4C85-842A-58DEB10F0F0F}"/>
          </ac:cxnSpMkLst>
        </pc:cxnChg>
        <pc:cxnChg chg="mod">
          <ac:chgData name="DANIEL ARMANDO SALAZAR ALEMAN" userId="0131d2eb-9267-4f69-9fc7-6ece20f012b4" providerId="ADAL" clId="{27374ACF-C16F-472B-AE47-DBA88E34EE1F}" dt="2022-03-04T17:46:14.262" v="2915"/>
          <ac:cxnSpMkLst>
            <pc:docMk/>
            <pc:sldMk cId="2910606405" sldId="282"/>
            <ac:cxnSpMk id="38" creationId="{84CBE07E-EA4D-4A1E-A723-A5F00C69C5E2}"/>
          </ac:cxnSpMkLst>
        </pc:cxnChg>
        <pc:cxnChg chg="mod">
          <ac:chgData name="DANIEL ARMANDO SALAZAR ALEMAN" userId="0131d2eb-9267-4f69-9fc7-6ece20f012b4" providerId="ADAL" clId="{27374ACF-C16F-472B-AE47-DBA88E34EE1F}" dt="2022-03-04T17:46:14.262" v="2915"/>
          <ac:cxnSpMkLst>
            <pc:docMk/>
            <pc:sldMk cId="2910606405" sldId="282"/>
            <ac:cxnSpMk id="53" creationId="{4FB568C8-8BF9-4A67-9F64-91C468D2FA9A}"/>
          </ac:cxnSpMkLst>
        </pc:cxnChg>
        <pc:cxnChg chg="mod">
          <ac:chgData name="DANIEL ARMANDO SALAZAR ALEMAN" userId="0131d2eb-9267-4f69-9fc7-6ece20f012b4" providerId="ADAL" clId="{27374ACF-C16F-472B-AE47-DBA88E34EE1F}" dt="2022-03-04T17:46:14.262" v="2915"/>
          <ac:cxnSpMkLst>
            <pc:docMk/>
            <pc:sldMk cId="2910606405" sldId="282"/>
            <ac:cxnSpMk id="62" creationId="{AC99F598-7C64-4F89-A32D-F496FC2CB668}"/>
          </ac:cxnSpMkLst>
        </pc:cxnChg>
        <pc:cxnChg chg="mod">
          <ac:chgData name="DANIEL ARMANDO SALAZAR ALEMAN" userId="0131d2eb-9267-4f69-9fc7-6ece20f012b4" providerId="ADAL" clId="{27374ACF-C16F-472B-AE47-DBA88E34EE1F}" dt="2022-03-04T17:50:50.134" v="2917" actId="21"/>
          <ac:cxnSpMkLst>
            <pc:docMk/>
            <pc:sldMk cId="2910606405" sldId="282"/>
            <ac:cxnSpMk id="63" creationId="{5EEEA54A-7AFF-4D21-9496-70FDC418C3CE}"/>
          </ac:cxnSpMkLst>
        </pc:cxnChg>
        <pc:cxnChg chg="mod">
          <ac:chgData name="DANIEL ARMANDO SALAZAR ALEMAN" userId="0131d2eb-9267-4f69-9fc7-6ece20f012b4" providerId="ADAL" clId="{27374ACF-C16F-472B-AE47-DBA88E34EE1F}" dt="2022-03-04T17:46:14.262" v="2915"/>
          <ac:cxnSpMkLst>
            <pc:docMk/>
            <pc:sldMk cId="2910606405" sldId="282"/>
            <ac:cxnSpMk id="67" creationId="{4BCB30AA-FD98-4A33-8946-1EE4410A8318}"/>
          </ac:cxnSpMkLst>
        </pc:cxnChg>
        <pc:cxnChg chg="mod">
          <ac:chgData name="DANIEL ARMANDO SALAZAR ALEMAN" userId="0131d2eb-9267-4f69-9fc7-6ece20f012b4" providerId="ADAL" clId="{27374ACF-C16F-472B-AE47-DBA88E34EE1F}" dt="2022-03-04T17:46:14.262" v="2915"/>
          <ac:cxnSpMkLst>
            <pc:docMk/>
            <pc:sldMk cId="2910606405" sldId="282"/>
            <ac:cxnSpMk id="69" creationId="{FF9B4966-BE42-4598-AE83-E47BE2495FE7}"/>
          </ac:cxnSpMkLst>
        </pc:cxnChg>
        <pc:cxnChg chg="mod">
          <ac:chgData name="DANIEL ARMANDO SALAZAR ALEMAN" userId="0131d2eb-9267-4f69-9fc7-6ece20f012b4" providerId="ADAL" clId="{27374ACF-C16F-472B-AE47-DBA88E34EE1F}" dt="2022-03-04T17:46:14.262" v="2915"/>
          <ac:cxnSpMkLst>
            <pc:docMk/>
            <pc:sldMk cId="2910606405" sldId="282"/>
            <ac:cxnSpMk id="70" creationId="{1B1E814B-317A-4C86-B9C2-F6BA920AAA4D}"/>
          </ac:cxnSpMkLst>
        </pc:cxnChg>
      </pc:sldChg>
      <pc:sldChg chg="addSp delSp modSp add del mod ord delAnim modAnim">
        <pc:chgData name="DANIEL ARMANDO SALAZAR ALEMAN" userId="0131d2eb-9267-4f69-9fc7-6ece20f012b4" providerId="ADAL" clId="{27374ACF-C16F-472B-AE47-DBA88E34EE1F}" dt="2022-03-07T05:14:07.260" v="4931" actId="47"/>
        <pc:sldMkLst>
          <pc:docMk/>
          <pc:sldMk cId="3050365119" sldId="283"/>
        </pc:sldMkLst>
        <pc:spChg chg="del">
          <ac:chgData name="DANIEL ARMANDO SALAZAR ALEMAN" userId="0131d2eb-9267-4f69-9fc7-6ece20f012b4" providerId="ADAL" clId="{27374ACF-C16F-472B-AE47-DBA88E34EE1F}" dt="2022-03-07T04:57:37.654" v="4562"/>
          <ac:spMkLst>
            <pc:docMk/>
            <pc:sldMk cId="3050365119" sldId="283"/>
            <ac:spMk id="2" creationId="{46397FD6-7F51-480B-AE67-664382601590}"/>
          </ac:spMkLst>
        </pc:spChg>
        <pc:grpChg chg="add mod">
          <ac:chgData name="DANIEL ARMANDO SALAZAR ALEMAN" userId="0131d2eb-9267-4f69-9fc7-6ece20f012b4" providerId="ADAL" clId="{27374ACF-C16F-472B-AE47-DBA88E34EE1F}" dt="2022-03-04T18:06:16.502" v="3491" actId="1076"/>
          <ac:grpSpMkLst>
            <pc:docMk/>
            <pc:sldMk cId="3050365119" sldId="283"/>
            <ac:grpSpMk id="7" creationId="{2B153AA9-5558-4DE7-AA0C-B3D0BA0EA690}"/>
          </ac:grpSpMkLst>
        </pc:grpChg>
        <pc:grpChg chg="del mod">
          <ac:chgData name="DANIEL ARMANDO SALAZAR ALEMAN" userId="0131d2eb-9267-4f69-9fc7-6ece20f012b4" providerId="ADAL" clId="{27374ACF-C16F-472B-AE47-DBA88E34EE1F}" dt="2022-03-04T18:06:17.761" v="3492" actId="478"/>
          <ac:grpSpMkLst>
            <pc:docMk/>
            <pc:sldMk cId="3050365119" sldId="283"/>
            <ac:grpSpMk id="36" creationId="{22B69F80-E1F8-4701-A3D9-F55DFDC38BED}"/>
          </ac:grpSpMkLst>
        </pc:grpChg>
        <pc:inkChg chg="mod">
          <ac:chgData name="DANIEL ARMANDO SALAZAR ALEMAN" userId="0131d2eb-9267-4f69-9fc7-6ece20f012b4" providerId="ADAL" clId="{27374ACF-C16F-472B-AE47-DBA88E34EE1F}" dt="2022-03-04T18:06:09.084" v="3490"/>
          <ac:inkMkLst>
            <pc:docMk/>
            <pc:sldMk cId="3050365119" sldId="283"/>
            <ac:inkMk id="8" creationId="{9AD47558-5AB7-4745-9C60-47959E001939}"/>
          </ac:inkMkLst>
        </pc:inkChg>
        <pc:inkChg chg="mod">
          <ac:chgData name="DANIEL ARMANDO SALAZAR ALEMAN" userId="0131d2eb-9267-4f69-9fc7-6ece20f012b4" providerId="ADAL" clId="{27374ACF-C16F-472B-AE47-DBA88E34EE1F}" dt="2022-03-04T18:06:09.084" v="3490"/>
          <ac:inkMkLst>
            <pc:docMk/>
            <pc:sldMk cId="3050365119" sldId="283"/>
            <ac:inkMk id="9" creationId="{AFE036C3-9558-4A32-8C8C-085439EB3312}"/>
          </ac:inkMkLst>
        </pc:inkChg>
      </pc:sldChg>
      <pc:sldChg chg="add">
        <pc:chgData name="DANIEL ARMANDO SALAZAR ALEMAN" userId="0131d2eb-9267-4f69-9fc7-6ece20f012b4" providerId="ADAL" clId="{27374ACF-C16F-472B-AE47-DBA88E34EE1F}" dt="2022-03-04T18:13:21.141" v="3943"/>
        <pc:sldMkLst>
          <pc:docMk/>
          <pc:sldMk cId="3228341545" sldId="284"/>
        </pc:sldMkLst>
      </pc:sldChg>
      <pc:sldChg chg="addSp delSp modSp add mod ord modNotesTx">
        <pc:chgData name="DANIEL ARMANDO SALAZAR ALEMAN" userId="0131d2eb-9267-4f69-9fc7-6ece20f012b4" providerId="ADAL" clId="{27374ACF-C16F-472B-AE47-DBA88E34EE1F}" dt="2022-03-09T03:25:27.329" v="8087" actId="6549"/>
        <pc:sldMkLst>
          <pc:docMk/>
          <pc:sldMk cId="3291946348" sldId="285"/>
        </pc:sldMkLst>
        <pc:spChg chg="del mod">
          <ac:chgData name="DANIEL ARMANDO SALAZAR ALEMAN" userId="0131d2eb-9267-4f69-9fc7-6ece20f012b4" providerId="ADAL" clId="{27374ACF-C16F-472B-AE47-DBA88E34EE1F}" dt="2022-03-07T16:35:22.717" v="6292" actId="478"/>
          <ac:spMkLst>
            <pc:docMk/>
            <pc:sldMk cId="3291946348" sldId="285"/>
            <ac:spMk id="2" creationId="{B8EB8DE3-DB20-4765-ABCE-7A86564020A8}"/>
          </ac:spMkLst>
        </pc:spChg>
        <pc:spChg chg="del">
          <ac:chgData name="DANIEL ARMANDO SALAZAR ALEMAN" userId="0131d2eb-9267-4f69-9fc7-6ece20f012b4" providerId="ADAL" clId="{27374ACF-C16F-472B-AE47-DBA88E34EE1F}" dt="2022-03-07T04:57:37.654" v="4562"/>
          <ac:spMkLst>
            <pc:docMk/>
            <pc:sldMk cId="3291946348" sldId="285"/>
            <ac:spMk id="3" creationId="{9306B434-2B23-4260-B09D-F5CE7C7CC735}"/>
          </ac:spMkLst>
        </pc:spChg>
        <pc:spChg chg="mod">
          <ac:chgData name="DANIEL ARMANDO SALAZAR ALEMAN" userId="0131d2eb-9267-4f69-9fc7-6ece20f012b4" providerId="ADAL" clId="{27374ACF-C16F-472B-AE47-DBA88E34EE1F}" dt="2022-03-07T05:06:12.912" v="4710" actId="20577"/>
          <ac:spMkLst>
            <pc:docMk/>
            <pc:sldMk cId="3291946348" sldId="285"/>
            <ac:spMk id="4" creationId="{FB0B3D7B-25A1-4F19-850F-C8FDFBF3928C}"/>
          </ac:spMkLst>
        </pc:spChg>
        <pc:spChg chg="add mod">
          <ac:chgData name="DANIEL ARMANDO SALAZAR ALEMAN" userId="0131d2eb-9267-4f69-9fc7-6ece20f012b4" providerId="ADAL" clId="{27374ACF-C16F-472B-AE47-DBA88E34EE1F}" dt="2022-03-07T16:36:04.154" v="6299" actId="1076"/>
          <ac:spMkLst>
            <pc:docMk/>
            <pc:sldMk cId="3291946348" sldId="285"/>
            <ac:spMk id="6" creationId="{165128B9-57D2-47D7-838D-74F68262008E}"/>
          </ac:spMkLst>
        </pc:spChg>
        <pc:spChg chg="del mod">
          <ac:chgData name="DANIEL ARMANDO SALAZAR ALEMAN" userId="0131d2eb-9267-4f69-9fc7-6ece20f012b4" providerId="ADAL" clId="{27374ACF-C16F-472B-AE47-DBA88E34EE1F}" dt="2022-03-07T05:03:11.053" v="4668" actId="478"/>
          <ac:spMkLst>
            <pc:docMk/>
            <pc:sldMk cId="3291946348" sldId="285"/>
            <ac:spMk id="8" creationId="{8A0898A3-B42D-43D9-95C9-0A130A3454BC}"/>
          </ac:spMkLst>
        </pc:spChg>
        <pc:spChg chg="del mod">
          <ac:chgData name="DANIEL ARMANDO SALAZAR ALEMAN" userId="0131d2eb-9267-4f69-9fc7-6ece20f012b4" providerId="ADAL" clId="{27374ACF-C16F-472B-AE47-DBA88E34EE1F}" dt="2022-03-07T16:34:50.932" v="6277" actId="478"/>
          <ac:spMkLst>
            <pc:docMk/>
            <pc:sldMk cId="3291946348" sldId="285"/>
            <ac:spMk id="9" creationId="{588F9DF6-7E12-4601-BC61-2459EFDC828A}"/>
          </ac:spMkLst>
        </pc:spChg>
        <pc:spChg chg="del">
          <ac:chgData name="DANIEL ARMANDO SALAZAR ALEMAN" userId="0131d2eb-9267-4f69-9fc7-6ece20f012b4" providerId="ADAL" clId="{27374ACF-C16F-472B-AE47-DBA88E34EE1F}" dt="2022-03-04T20:21:36.924" v="4070" actId="478"/>
          <ac:spMkLst>
            <pc:docMk/>
            <pc:sldMk cId="3291946348" sldId="285"/>
            <ac:spMk id="10" creationId="{266CC5EE-3ADE-414D-9F56-BAF49310D3B1}"/>
          </ac:spMkLst>
        </pc:spChg>
        <pc:spChg chg="add mod">
          <ac:chgData name="DANIEL ARMANDO SALAZAR ALEMAN" userId="0131d2eb-9267-4f69-9fc7-6ece20f012b4" providerId="ADAL" clId="{27374ACF-C16F-472B-AE47-DBA88E34EE1F}" dt="2022-03-07T16:34:33.930" v="6272" actId="20577"/>
          <ac:spMkLst>
            <pc:docMk/>
            <pc:sldMk cId="3291946348" sldId="285"/>
            <ac:spMk id="10" creationId="{F238D812-D5C2-4B35-90FD-54F62102C085}"/>
          </ac:spMkLst>
        </pc:spChg>
        <pc:spChg chg="add del mod">
          <ac:chgData name="DANIEL ARMANDO SALAZAR ALEMAN" userId="0131d2eb-9267-4f69-9fc7-6ece20f012b4" providerId="ADAL" clId="{27374ACF-C16F-472B-AE47-DBA88E34EE1F}" dt="2022-03-07T16:35:46.672" v="6293" actId="478"/>
          <ac:spMkLst>
            <pc:docMk/>
            <pc:sldMk cId="3291946348" sldId="285"/>
            <ac:spMk id="11" creationId="{E3292957-8A35-465D-911E-E3E4733F436D}"/>
          </ac:spMkLst>
        </pc:spChg>
        <pc:spChg chg="del mod">
          <ac:chgData name="DANIEL ARMANDO SALAZAR ALEMAN" userId="0131d2eb-9267-4f69-9fc7-6ece20f012b4" providerId="ADAL" clId="{27374ACF-C16F-472B-AE47-DBA88E34EE1F}" dt="2022-03-04T20:21:25.143" v="4065" actId="478"/>
          <ac:spMkLst>
            <pc:docMk/>
            <pc:sldMk cId="3291946348" sldId="285"/>
            <ac:spMk id="14" creationId="{0214B48E-472E-4BF5-A5DE-687A219DC57E}"/>
          </ac:spMkLst>
        </pc:spChg>
        <pc:picChg chg="mod">
          <ac:chgData name="DANIEL ARMANDO SALAZAR ALEMAN" userId="0131d2eb-9267-4f69-9fc7-6ece20f012b4" providerId="ADAL" clId="{27374ACF-C16F-472B-AE47-DBA88E34EE1F}" dt="2022-03-07T16:36:01.087" v="6298" actId="1076"/>
          <ac:picMkLst>
            <pc:docMk/>
            <pc:sldMk cId="3291946348" sldId="285"/>
            <ac:picMk id="5" creationId="{6B8FD10E-F4D2-4A83-B071-0230137B978E}"/>
          </ac:picMkLst>
        </pc:picChg>
        <pc:picChg chg="del">
          <ac:chgData name="DANIEL ARMANDO SALAZAR ALEMAN" userId="0131d2eb-9267-4f69-9fc7-6ece20f012b4" providerId="ADAL" clId="{27374ACF-C16F-472B-AE47-DBA88E34EE1F}" dt="2022-03-04T20:21:21.843" v="4062" actId="478"/>
          <ac:picMkLst>
            <pc:docMk/>
            <pc:sldMk cId="3291946348" sldId="285"/>
            <ac:picMk id="6" creationId="{8523DACB-FC24-49DB-B389-38604D987D6C}"/>
          </ac:picMkLst>
        </pc:picChg>
        <pc:picChg chg="add del mod">
          <ac:chgData name="DANIEL ARMANDO SALAZAR ALEMAN" userId="0131d2eb-9267-4f69-9fc7-6ece20f012b4" providerId="ADAL" clId="{27374ACF-C16F-472B-AE47-DBA88E34EE1F}" dt="2022-03-07T16:37:10.672" v="6348" actId="21"/>
          <ac:picMkLst>
            <pc:docMk/>
            <pc:sldMk cId="3291946348" sldId="285"/>
            <ac:picMk id="12" creationId="{AB62FED0-610E-4FC1-ACB7-E15BD930E247}"/>
          </ac:picMkLst>
        </pc:picChg>
        <pc:picChg chg="del">
          <ac:chgData name="DANIEL ARMANDO SALAZAR ALEMAN" userId="0131d2eb-9267-4f69-9fc7-6ece20f012b4" providerId="ADAL" clId="{27374ACF-C16F-472B-AE47-DBA88E34EE1F}" dt="2022-03-04T20:21:23.861" v="4063" actId="478"/>
          <ac:picMkLst>
            <pc:docMk/>
            <pc:sldMk cId="3291946348" sldId="285"/>
            <ac:picMk id="3074" creationId="{B7266938-A156-42F1-AA41-3CA5136D8CCD}"/>
          </ac:picMkLst>
        </pc:picChg>
      </pc:sldChg>
      <pc:sldChg chg="delSp modSp new del mod ord">
        <pc:chgData name="DANIEL ARMANDO SALAZAR ALEMAN" userId="0131d2eb-9267-4f69-9fc7-6ece20f012b4" providerId="ADAL" clId="{27374ACF-C16F-472B-AE47-DBA88E34EE1F}" dt="2022-03-09T08:26:57.063" v="12710" actId="47"/>
        <pc:sldMkLst>
          <pc:docMk/>
          <pc:sldMk cId="3424785646" sldId="286"/>
        </pc:sldMkLst>
        <pc:spChg chg="mod">
          <ac:chgData name="DANIEL ARMANDO SALAZAR ALEMAN" userId="0131d2eb-9267-4f69-9fc7-6ece20f012b4" providerId="ADAL" clId="{27374ACF-C16F-472B-AE47-DBA88E34EE1F}" dt="2022-03-04T20:29:17.963" v="4146" actId="20577"/>
          <ac:spMkLst>
            <pc:docMk/>
            <pc:sldMk cId="3424785646" sldId="286"/>
            <ac:spMk id="2" creationId="{0EC0C775-FF9D-4F2B-A327-98C844D926E7}"/>
          </ac:spMkLst>
        </pc:spChg>
        <pc:spChg chg="mod">
          <ac:chgData name="DANIEL ARMANDO SALAZAR ALEMAN" userId="0131d2eb-9267-4f69-9fc7-6ece20f012b4" providerId="ADAL" clId="{27374ACF-C16F-472B-AE47-DBA88E34EE1F}" dt="2022-03-04T20:42:07.338" v="4303" actId="20577"/>
          <ac:spMkLst>
            <pc:docMk/>
            <pc:sldMk cId="3424785646" sldId="286"/>
            <ac:spMk id="3" creationId="{3ECCD334-8F5D-4AEC-B1CF-08B19C4DA6B9}"/>
          </ac:spMkLst>
        </pc:spChg>
        <pc:spChg chg="mod">
          <ac:chgData name="DANIEL ARMANDO SALAZAR ALEMAN" userId="0131d2eb-9267-4f69-9fc7-6ece20f012b4" providerId="ADAL" clId="{27374ACF-C16F-472B-AE47-DBA88E34EE1F}" dt="2022-03-07T05:29:31.254" v="4935" actId="403"/>
          <ac:spMkLst>
            <pc:docMk/>
            <pc:sldMk cId="3424785646" sldId="286"/>
            <ac:spMk id="4" creationId="{12621635-5E1D-4744-8B8F-C9392B8DCB98}"/>
          </ac:spMkLst>
        </pc:spChg>
        <pc:spChg chg="del">
          <ac:chgData name="DANIEL ARMANDO SALAZAR ALEMAN" userId="0131d2eb-9267-4f69-9fc7-6ece20f012b4" providerId="ADAL" clId="{27374ACF-C16F-472B-AE47-DBA88E34EE1F}" dt="2022-03-07T04:57:37.654" v="4562"/>
          <ac:spMkLst>
            <pc:docMk/>
            <pc:sldMk cId="3424785646" sldId="286"/>
            <ac:spMk id="5" creationId="{18B74732-7F59-46CB-A54F-DD27D0F7F03A}"/>
          </ac:spMkLst>
        </pc:spChg>
      </pc:sldChg>
      <pc:sldChg chg="delSp new del">
        <pc:chgData name="DANIEL ARMANDO SALAZAR ALEMAN" userId="0131d2eb-9267-4f69-9fc7-6ece20f012b4" providerId="ADAL" clId="{27374ACF-C16F-472B-AE47-DBA88E34EE1F}" dt="2022-03-07T05:01:06.168" v="4635" actId="47"/>
        <pc:sldMkLst>
          <pc:docMk/>
          <pc:sldMk cId="761824075" sldId="287"/>
        </pc:sldMkLst>
        <pc:spChg chg="del">
          <ac:chgData name="DANIEL ARMANDO SALAZAR ALEMAN" userId="0131d2eb-9267-4f69-9fc7-6ece20f012b4" providerId="ADAL" clId="{27374ACF-C16F-472B-AE47-DBA88E34EE1F}" dt="2022-03-07T04:57:37.654" v="4562"/>
          <ac:spMkLst>
            <pc:docMk/>
            <pc:sldMk cId="761824075" sldId="287"/>
            <ac:spMk id="5" creationId="{598F139E-B953-4BA9-94D5-CBF2B98CCADD}"/>
          </ac:spMkLst>
        </pc:spChg>
      </pc:sldChg>
      <pc:sldChg chg="addSp delSp modSp new del mod">
        <pc:chgData name="DANIEL ARMANDO SALAZAR ALEMAN" userId="0131d2eb-9267-4f69-9fc7-6ece20f012b4" providerId="ADAL" clId="{27374ACF-C16F-472B-AE47-DBA88E34EE1F}" dt="2022-03-07T04:43:27.668" v="4558" actId="47"/>
        <pc:sldMkLst>
          <pc:docMk/>
          <pc:sldMk cId="1803558647" sldId="287"/>
        </pc:sldMkLst>
        <pc:spChg chg="add del mod">
          <ac:chgData name="DANIEL ARMANDO SALAZAR ALEMAN" userId="0131d2eb-9267-4f69-9fc7-6ece20f012b4" providerId="ADAL" clId="{27374ACF-C16F-472B-AE47-DBA88E34EE1F}" dt="2022-03-07T04:40:00.082" v="4518" actId="478"/>
          <ac:spMkLst>
            <pc:docMk/>
            <pc:sldMk cId="1803558647" sldId="287"/>
            <ac:spMk id="3" creationId="{9ADF1DB5-8998-418A-928D-BF77E10FB1C5}"/>
          </ac:spMkLst>
        </pc:spChg>
        <pc:spChg chg="add mod">
          <ac:chgData name="DANIEL ARMANDO SALAZAR ALEMAN" userId="0131d2eb-9267-4f69-9fc7-6ece20f012b4" providerId="ADAL" clId="{27374ACF-C16F-472B-AE47-DBA88E34EE1F}" dt="2022-03-07T04:41:17.376" v="4554" actId="122"/>
          <ac:spMkLst>
            <pc:docMk/>
            <pc:sldMk cId="1803558647" sldId="287"/>
            <ac:spMk id="5" creationId="{7173C3C2-DB3F-4459-AF15-CDB326C9FD78}"/>
          </ac:spMkLst>
        </pc:spChg>
        <pc:spChg chg="add del mod">
          <ac:chgData name="DANIEL ARMANDO SALAZAR ALEMAN" userId="0131d2eb-9267-4f69-9fc7-6ece20f012b4" providerId="ADAL" clId="{27374ACF-C16F-472B-AE47-DBA88E34EE1F}" dt="2022-03-07T04:39:18.294" v="4493" actId="478"/>
          <ac:spMkLst>
            <pc:docMk/>
            <pc:sldMk cId="1803558647" sldId="287"/>
            <ac:spMk id="7" creationId="{C5DAA256-A8B9-4266-9D1B-CDE639577812}"/>
          </ac:spMkLst>
        </pc:spChg>
        <pc:spChg chg="add del mod">
          <ac:chgData name="DANIEL ARMANDO SALAZAR ALEMAN" userId="0131d2eb-9267-4f69-9fc7-6ece20f012b4" providerId="ADAL" clId="{27374ACF-C16F-472B-AE47-DBA88E34EE1F}" dt="2022-03-07T04:40:02.562" v="4519" actId="478"/>
          <ac:spMkLst>
            <pc:docMk/>
            <pc:sldMk cId="1803558647" sldId="287"/>
            <ac:spMk id="9" creationId="{D2AC29FB-DC8A-481E-A255-80DD31D71F35}"/>
          </ac:spMkLst>
        </pc:spChg>
        <pc:spChg chg="add del mod">
          <ac:chgData name="DANIEL ARMANDO SALAZAR ALEMAN" userId="0131d2eb-9267-4f69-9fc7-6ece20f012b4" providerId="ADAL" clId="{27374ACF-C16F-472B-AE47-DBA88E34EE1F}" dt="2022-03-07T04:42:58.998" v="4557" actId="478"/>
          <ac:spMkLst>
            <pc:docMk/>
            <pc:sldMk cId="1803558647" sldId="287"/>
            <ac:spMk id="10" creationId="{1F2D82C8-CF02-4794-86BE-D63DBEE7C559}"/>
          </ac:spMkLst>
        </pc:spChg>
        <pc:spChg chg="add del mod">
          <ac:chgData name="DANIEL ARMANDO SALAZAR ALEMAN" userId="0131d2eb-9267-4f69-9fc7-6ece20f012b4" providerId="ADAL" clId="{27374ACF-C16F-472B-AE47-DBA88E34EE1F}" dt="2022-03-07T04:42:56.698" v="4556" actId="478"/>
          <ac:spMkLst>
            <pc:docMk/>
            <pc:sldMk cId="1803558647" sldId="287"/>
            <ac:spMk id="11" creationId="{99AA4124-C528-46E7-9F36-7F6AE12DAD29}"/>
          </ac:spMkLst>
        </pc:spChg>
      </pc:sldChg>
      <pc:sldChg chg="addSp modSp add mod ord">
        <pc:chgData name="DANIEL ARMANDO SALAZAR ALEMAN" userId="0131d2eb-9267-4f69-9fc7-6ece20f012b4" providerId="ADAL" clId="{27374ACF-C16F-472B-AE47-DBA88E34EE1F}" dt="2022-03-09T01:16:46.221" v="6829" actId="1035"/>
        <pc:sldMkLst>
          <pc:docMk/>
          <pc:sldMk cId="2448707544" sldId="287"/>
        </pc:sldMkLst>
        <pc:spChg chg="mod">
          <ac:chgData name="DANIEL ARMANDO SALAZAR ALEMAN" userId="0131d2eb-9267-4f69-9fc7-6ece20f012b4" providerId="ADAL" clId="{27374ACF-C16F-472B-AE47-DBA88E34EE1F}" dt="2022-03-09T01:16:46.221" v="6829" actId="1035"/>
          <ac:spMkLst>
            <pc:docMk/>
            <pc:sldMk cId="2448707544" sldId="287"/>
            <ac:spMk id="2" creationId="{5F9FE6E3-87D2-4709-833C-BDAA3443E854}"/>
          </ac:spMkLst>
        </pc:spChg>
        <pc:spChg chg="mod">
          <ac:chgData name="DANIEL ARMANDO SALAZAR ALEMAN" userId="0131d2eb-9267-4f69-9fc7-6ece20f012b4" providerId="ADAL" clId="{27374ACF-C16F-472B-AE47-DBA88E34EE1F}" dt="2022-03-09T01:13:45.471" v="6827" actId="20577"/>
          <ac:spMkLst>
            <pc:docMk/>
            <pc:sldMk cId="2448707544" sldId="287"/>
            <ac:spMk id="3" creationId="{EB85F178-C1AE-43ED-8539-4162A80C02B7}"/>
          </ac:spMkLst>
        </pc:spChg>
        <pc:picChg chg="add mod">
          <ac:chgData name="DANIEL ARMANDO SALAZAR ALEMAN" userId="0131d2eb-9267-4f69-9fc7-6ece20f012b4" providerId="ADAL" clId="{27374ACF-C16F-472B-AE47-DBA88E34EE1F}" dt="2022-03-07T16:11:59.274" v="5635" actId="1076"/>
          <ac:picMkLst>
            <pc:docMk/>
            <pc:sldMk cId="2448707544" sldId="287"/>
            <ac:picMk id="3074" creationId="{BAE94012-D0FD-4BEB-A067-7BD47693A84E}"/>
          </ac:picMkLst>
        </pc:picChg>
      </pc:sldChg>
      <pc:sldChg chg="addSp delSp modSp add mod modNotesTx">
        <pc:chgData name="DANIEL ARMANDO SALAZAR ALEMAN" userId="0131d2eb-9267-4f69-9fc7-6ece20f012b4" providerId="ADAL" clId="{27374ACF-C16F-472B-AE47-DBA88E34EE1F}" dt="2022-03-07T06:57:26.845" v="5026" actId="20577"/>
        <pc:sldMkLst>
          <pc:docMk/>
          <pc:sldMk cId="218376791" sldId="288"/>
        </pc:sldMkLst>
        <pc:spChg chg="del">
          <ac:chgData name="DANIEL ARMANDO SALAZAR ALEMAN" userId="0131d2eb-9267-4f69-9fc7-6ece20f012b4" providerId="ADAL" clId="{27374ACF-C16F-472B-AE47-DBA88E34EE1F}" dt="2022-03-07T05:54:10.718" v="4997" actId="478"/>
          <ac:spMkLst>
            <pc:docMk/>
            <pc:sldMk cId="218376791" sldId="288"/>
            <ac:spMk id="3" creationId="{EB85F178-C1AE-43ED-8539-4162A80C02B7}"/>
          </ac:spMkLst>
        </pc:spChg>
        <pc:spChg chg="add del mod">
          <ac:chgData name="DANIEL ARMANDO SALAZAR ALEMAN" userId="0131d2eb-9267-4f69-9fc7-6ece20f012b4" providerId="ADAL" clId="{27374ACF-C16F-472B-AE47-DBA88E34EE1F}" dt="2022-03-07T05:54:13.195" v="4998" actId="478"/>
          <ac:spMkLst>
            <pc:docMk/>
            <pc:sldMk cId="218376791" sldId="288"/>
            <ac:spMk id="6" creationId="{50B14EBC-CCE5-46F2-863E-2CC339177CA5}"/>
          </ac:spMkLst>
        </pc:spChg>
        <pc:spChg chg="add del mod">
          <ac:chgData name="DANIEL ARMANDO SALAZAR ALEMAN" userId="0131d2eb-9267-4f69-9fc7-6ece20f012b4" providerId="ADAL" clId="{27374ACF-C16F-472B-AE47-DBA88E34EE1F}" dt="2022-03-07T06:16:23.777" v="5010" actId="478"/>
          <ac:spMkLst>
            <pc:docMk/>
            <pc:sldMk cId="218376791" sldId="288"/>
            <ac:spMk id="9" creationId="{473B5E77-CF40-4F31-B3F7-ABAED314E4C6}"/>
          </ac:spMkLst>
        </pc:spChg>
        <pc:picChg chg="add mod ord">
          <ac:chgData name="DANIEL ARMANDO SALAZAR ALEMAN" userId="0131d2eb-9267-4f69-9fc7-6ece20f012b4" providerId="ADAL" clId="{27374ACF-C16F-472B-AE47-DBA88E34EE1F}" dt="2022-03-07T06:55:36.451" v="5021" actId="12788"/>
          <ac:picMkLst>
            <pc:docMk/>
            <pc:sldMk cId="218376791" sldId="288"/>
            <ac:picMk id="10" creationId="{9F6458F8-AC6E-46F2-922E-D56CDC40EB3F}"/>
          </ac:picMkLst>
        </pc:picChg>
        <pc:picChg chg="add del mod">
          <ac:chgData name="DANIEL ARMANDO SALAZAR ALEMAN" userId="0131d2eb-9267-4f69-9fc7-6ece20f012b4" providerId="ADAL" clId="{27374ACF-C16F-472B-AE47-DBA88E34EE1F}" dt="2022-03-07T06:54:57.817" v="5011" actId="478"/>
          <ac:picMkLst>
            <pc:docMk/>
            <pc:sldMk cId="218376791" sldId="288"/>
            <ac:picMk id="1026" creationId="{9763D6B6-99E0-47F9-B623-B75823C1B82F}"/>
          </ac:picMkLst>
        </pc:picChg>
      </pc:sldChg>
      <pc:sldChg chg="addSp delSp modSp add del mod">
        <pc:chgData name="DANIEL ARMANDO SALAZAR ALEMAN" userId="0131d2eb-9267-4f69-9fc7-6ece20f012b4" providerId="ADAL" clId="{27374ACF-C16F-472B-AE47-DBA88E34EE1F}" dt="2022-03-07T05:54:20.062" v="5001" actId="47"/>
        <pc:sldMkLst>
          <pc:docMk/>
          <pc:sldMk cId="566570334" sldId="289"/>
        </pc:sldMkLst>
        <pc:spChg chg="del">
          <ac:chgData name="DANIEL ARMANDO SALAZAR ALEMAN" userId="0131d2eb-9267-4f69-9fc7-6ece20f012b4" providerId="ADAL" clId="{27374ACF-C16F-472B-AE47-DBA88E34EE1F}" dt="2022-03-07T05:54:17.203" v="5000" actId="478"/>
          <ac:spMkLst>
            <pc:docMk/>
            <pc:sldMk cId="566570334" sldId="289"/>
            <ac:spMk id="3" creationId="{EB85F178-C1AE-43ED-8539-4162A80C02B7}"/>
          </ac:spMkLst>
        </pc:spChg>
        <pc:spChg chg="add mod">
          <ac:chgData name="DANIEL ARMANDO SALAZAR ALEMAN" userId="0131d2eb-9267-4f69-9fc7-6ece20f012b4" providerId="ADAL" clId="{27374ACF-C16F-472B-AE47-DBA88E34EE1F}" dt="2022-03-07T05:54:17.203" v="5000" actId="478"/>
          <ac:spMkLst>
            <pc:docMk/>
            <pc:sldMk cId="566570334" sldId="289"/>
            <ac:spMk id="6" creationId="{85A77261-0FBA-489A-A6BE-51E3E6F084B6}"/>
          </ac:spMkLst>
        </pc:spChg>
      </pc:sldChg>
      <pc:sldChg chg="addSp delSp modSp add mod ord">
        <pc:chgData name="DANIEL ARMANDO SALAZAR ALEMAN" userId="0131d2eb-9267-4f69-9fc7-6ece20f012b4" providerId="ADAL" clId="{27374ACF-C16F-472B-AE47-DBA88E34EE1F}" dt="2022-03-09T02:27:38.529" v="7071" actId="1036"/>
        <pc:sldMkLst>
          <pc:docMk/>
          <pc:sldMk cId="2364705576" sldId="289"/>
        </pc:sldMkLst>
        <pc:spChg chg="mod">
          <ac:chgData name="DANIEL ARMANDO SALAZAR ALEMAN" userId="0131d2eb-9267-4f69-9fc7-6ece20f012b4" providerId="ADAL" clId="{27374ACF-C16F-472B-AE47-DBA88E34EE1F}" dt="2022-03-07T16:31:14.275" v="6170" actId="20577"/>
          <ac:spMkLst>
            <pc:docMk/>
            <pc:sldMk cId="2364705576" sldId="289"/>
            <ac:spMk id="2" creationId="{5F9FE6E3-87D2-4709-833C-BDAA3443E854}"/>
          </ac:spMkLst>
        </pc:spChg>
        <pc:spChg chg="add mod">
          <ac:chgData name="DANIEL ARMANDO SALAZAR ALEMAN" userId="0131d2eb-9267-4f69-9fc7-6ece20f012b4" providerId="ADAL" clId="{27374ACF-C16F-472B-AE47-DBA88E34EE1F}" dt="2022-03-09T02:27:38.529" v="7071" actId="1036"/>
          <ac:spMkLst>
            <pc:docMk/>
            <pc:sldMk cId="2364705576" sldId="289"/>
            <ac:spMk id="10" creationId="{FCBA9F25-6282-424A-B96F-BD436ADE2B62}"/>
          </ac:spMkLst>
        </pc:spChg>
        <pc:spChg chg="mod">
          <ac:chgData name="DANIEL ARMANDO SALAZAR ALEMAN" userId="0131d2eb-9267-4f69-9fc7-6ece20f012b4" providerId="ADAL" clId="{27374ACF-C16F-472B-AE47-DBA88E34EE1F}" dt="2022-03-07T07:23:13.653" v="5243" actId="113"/>
          <ac:spMkLst>
            <pc:docMk/>
            <pc:sldMk cId="2364705576" sldId="289"/>
            <ac:spMk id="12" creationId="{7E4AA55B-FED2-471B-817B-A89711E9CCFB}"/>
          </ac:spMkLst>
        </pc:spChg>
        <pc:spChg chg="mod">
          <ac:chgData name="DANIEL ARMANDO SALAZAR ALEMAN" userId="0131d2eb-9267-4f69-9fc7-6ece20f012b4" providerId="ADAL" clId="{27374ACF-C16F-472B-AE47-DBA88E34EE1F}" dt="2022-03-07T07:23:04.326" v="5242" actId="122"/>
          <ac:spMkLst>
            <pc:docMk/>
            <pc:sldMk cId="2364705576" sldId="289"/>
            <ac:spMk id="13" creationId="{BBDCBC77-A197-48CE-AF0A-9B0B8FEBB5AA}"/>
          </ac:spMkLst>
        </pc:spChg>
        <pc:spChg chg="mod">
          <ac:chgData name="DANIEL ARMANDO SALAZAR ALEMAN" userId="0131d2eb-9267-4f69-9fc7-6ece20f012b4" providerId="ADAL" clId="{27374ACF-C16F-472B-AE47-DBA88E34EE1F}" dt="2022-03-07T07:11:29.369" v="5098" actId="1037"/>
          <ac:spMkLst>
            <pc:docMk/>
            <pc:sldMk cId="2364705576" sldId="289"/>
            <ac:spMk id="17" creationId="{3507E4A8-2868-42E3-A302-E0E69ECCB3E2}"/>
          </ac:spMkLst>
        </pc:spChg>
        <pc:spChg chg="mod">
          <ac:chgData name="DANIEL ARMANDO SALAZAR ALEMAN" userId="0131d2eb-9267-4f69-9fc7-6ece20f012b4" providerId="ADAL" clId="{27374ACF-C16F-472B-AE47-DBA88E34EE1F}" dt="2022-03-07T07:11:22.610" v="5093" actId="1038"/>
          <ac:spMkLst>
            <pc:docMk/>
            <pc:sldMk cId="2364705576" sldId="289"/>
            <ac:spMk id="18" creationId="{C059A937-6BFB-4175-B887-13C9C5374767}"/>
          </ac:spMkLst>
        </pc:spChg>
        <pc:spChg chg="mod">
          <ac:chgData name="DANIEL ARMANDO SALAZAR ALEMAN" userId="0131d2eb-9267-4f69-9fc7-6ece20f012b4" providerId="ADAL" clId="{27374ACF-C16F-472B-AE47-DBA88E34EE1F}" dt="2022-03-07T07:11:32.593" v="5102" actId="1037"/>
          <ac:spMkLst>
            <pc:docMk/>
            <pc:sldMk cId="2364705576" sldId="289"/>
            <ac:spMk id="19" creationId="{32E7194D-894F-4A06-AF8D-B7A9E217770B}"/>
          </ac:spMkLst>
        </pc:spChg>
        <pc:spChg chg="mod">
          <ac:chgData name="DANIEL ARMANDO SALAZAR ALEMAN" userId="0131d2eb-9267-4f69-9fc7-6ece20f012b4" providerId="ADAL" clId="{27374ACF-C16F-472B-AE47-DBA88E34EE1F}" dt="2022-03-07T07:11:34.589" v="5103" actId="1037"/>
          <ac:spMkLst>
            <pc:docMk/>
            <pc:sldMk cId="2364705576" sldId="289"/>
            <ac:spMk id="20" creationId="{2B9AA3A9-B9A3-4D8F-A779-0CC4811D83FA}"/>
          </ac:spMkLst>
        </pc:spChg>
        <pc:spChg chg="mod">
          <ac:chgData name="DANIEL ARMANDO SALAZAR ALEMAN" userId="0131d2eb-9267-4f69-9fc7-6ece20f012b4" providerId="ADAL" clId="{27374ACF-C16F-472B-AE47-DBA88E34EE1F}" dt="2022-03-07T07:11:38.030" v="5107" actId="1038"/>
          <ac:spMkLst>
            <pc:docMk/>
            <pc:sldMk cId="2364705576" sldId="289"/>
            <ac:spMk id="21" creationId="{F1404CEA-829D-4B1F-95DF-1FEE382AE4D9}"/>
          </ac:spMkLst>
        </pc:spChg>
        <pc:spChg chg="mod">
          <ac:chgData name="DANIEL ARMANDO SALAZAR ALEMAN" userId="0131d2eb-9267-4f69-9fc7-6ece20f012b4" providerId="ADAL" clId="{27374ACF-C16F-472B-AE47-DBA88E34EE1F}" dt="2022-03-07T07:11:42.262" v="5113" actId="1037"/>
          <ac:spMkLst>
            <pc:docMk/>
            <pc:sldMk cId="2364705576" sldId="289"/>
            <ac:spMk id="22" creationId="{74BC3CD1-D344-4D38-9126-710EE4C7485A}"/>
          </ac:spMkLst>
        </pc:spChg>
        <pc:spChg chg="add del mod">
          <ac:chgData name="DANIEL ARMANDO SALAZAR ALEMAN" userId="0131d2eb-9267-4f69-9fc7-6ece20f012b4" providerId="ADAL" clId="{27374ACF-C16F-472B-AE47-DBA88E34EE1F}" dt="2022-03-07T07:35:34.929" v="5598" actId="478"/>
          <ac:spMkLst>
            <pc:docMk/>
            <pc:sldMk cId="2364705576" sldId="289"/>
            <ac:spMk id="23" creationId="{2A9C2F83-2408-4B5D-BDB5-CBBBAE82FE6B}"/>
          </ac:spMkLst>
        </pc:spChg>
        <pc:spChg chg="add mod">
          <ac:chgData name="DANIEL ARMANDO SALAZAR ALEMAN" userId="0131d2eb-9267-4f69-9fc7-6ece20f012b4" providerId="ADAL" clId="{27374ACF-C16F-472B-AE47-DBA88E34EE1F}" dt="2022-03-09T02:01:01.539" v="6942" actId="20577"/>
          <ac:spMkLst>
            <pc:docMk/>
            <pc:sldMk cId="2364705576" sldId="289"/>
            <ac:spMk id="24" creationId="{51B19BA2-B404-4237-AFCD-7632056725D4}"/>
          </ac:spMkLst>
        </pc:spChg>
        <pc:grpChg chg="add del mod">
          <ac:chgData name="DANIEL ARMANDO SALAZAR ALEMAN" userId="0131d2eb-9267-4f69-9fc7-6ece20f012b4" providerId="ADAL" clId="{27374ACF-C16F-472B-AE47-DBA88E34EE1F}" dt="2022-03-07T07:29:23.194" v="5244" actId="478"/>
          <ac:grpSpMkLst>
            <pc:docMk/>
            <pc:sldMk cId="2364705576" sldId="289"/>
            <ac:grpSpMk id="9" creationId="{8127C17F-2322-41B8-88DF-7D2D31B200B0}"/>
          </ac:grpSpMkLst>
        </pc:grpChg>
        <pc:grpChg chg="mod">
          <ac:chgData name="DANIEL ARMANDO SALAZAR ALEMAN" userId="0131d2eb-9267-4f69-9fc7-6ece20f012b4" providerId="ADAL" clId="{27374ACF-C16F-472B-AE47-DBA88E34EE1F}" dt="2022-03-07T07:09:45.949" v="5064"/>
          <ac:grpSpMkLst>
            <pc:docMk/>
            <pc:sldMk cId="2364705576" sldId="289"/>
            <ac:grpSpMk id="11" creationId="{5E8267AF-54CF-46B9-86D0-324B14A6CC09}"/>
          </ac:grpSpMkLst>
        </pc:grpChg>
        <pc:grpChg chg="mod">
          <ac:chgData name="DANIEL ARMANDO SALAZAR ALEMAN" userId="0131d2eb-9267-4f69-9fc7-6ece20f012b4" providerId="ADAL" clId="{27374ACF-C16F-472B-AE47-DBA88E34EE1F}" dt="2022-03-07T07:09:45.949" v="5064"/>
          <ac:grpSpMkLst>
            <pc:docMk/>
            <pc:sldMk cId="2364705576" sldId="289"/>
            <ac:grpSpMk id="14" creationId="{5F2912CA-BC13-45CB-A170-BE93EFF89739}"/>
          </ac:grpSpMkLst>
        </pc:grpChg>
        <pc:grpChg chg="mod">
          <ac:chgData name="DANIEL ARMANDO SALAZAR ALEMAN" userId="0131d2eb-9267-4f69-9fc7-6ece20f012b4" providerId="ADAL" clId="{27374ACF-C16F-472B-AE47-DBA88E34EE1F}" dt="2022-03-07T07:09:45.949" v="5064"/>
          <ac:grpSpMkLst>
            <pc:docMk/>
            <pc:sldMk cId="2364705576" sldId="289"/>
            <ac:grpSpMk id="16" creationId="{5D78E864-62D5-404E-B941-31F0C05609E4}"/>
          </ac:grpSpMkLst>
        </pc:grpChg>
        <pc:graphicFrameChg chg="add del mod modGraphic">
          <ac:chgData name="DANIEL ARMANDO SALAZAR ALEMAN" userId="0131d2eb-9267-4f69-9fc7-6ece20f012b4" providerId="ADAL" clId="{27374ACF-C16F-472B-AE47-DBA88E34EE1F}" dt="2022-03-07T07:20:31.314" v="5183" actId="478"/>
          <ac:graphicFrameMkLst>
            <pc:docMk/>
            <pc:sldMk cId="2364705576" sldId="289"/>
            <ac:graphicFrameMk id="7" creationId="{C59282A3-A82C-4E3F-B85B-6BDB1F0ACCF9}"/>
          </ac:graphicFrameMkLst>
        </pc:graphicFrameChg>
        <pc:picChg chg="add mod">
          <ac:chgData name="DANIEL ARMANDO SALAZAR ALEMAN" userId="0131d2eb-9267-4f69-9fc7-6ece20f012b4" providerId="ADAL" clId="{27374ACF-C16F-472B-AE47-DBA88E34EE1F}" dt="2022-03-09T02:27:38.529" v="7071" actId="1036"/>
          <ac:picMkLst>
            <pc:docMk/>
            <pc:sldMk cId="2364705576" sldId="289"/>
            <ac:picMk id="5" creationId="{A82B01E3-172E-4671-9B2D-05BC16A3F09D}"/>
          </ac:picMkLst>
        </pc:picChg>
        <pc:picChg chg="add del mod">
          <ac:chgData name="DANIEL ARMANDO SALAZAR ALEMAN" userId="0131d2eb-9267-4f69-9fc7-6ece20f012b4" providerId="ADAL" clId="{27374ACF-C16F-472B-AE47-DBA88E34EE1F}" dt="2022-03-09T01:57:56.711" v="6830" actId="478"/>
          <ac:picMkLst>
            <pc:docMk/>
            <pc:sldMk cId="2364705576" sldId="289"/>
            <ac:picMk id="6" creationId="{6C0872AC-93EC-492A-AE66-F653158585CE}"/>
          </ac:picMkLst>
        </pc:picChg>
        <pc:picChg chg="del">
          <ac:chgData name="DANIEL ARMANDO SALAZAR ALEMAN" userId="0131d2eb-9267-4f69-9fc7-6ece20f012b4" providerId="ADAL" clId="{27374ACF-C16F-472B-AE47-DBA88E34EE1F}" dt="2022-03-07T06:59:29.848" v="5028" actId="478"/>
          <ac:picMkLst>
            <pc:docMk/>
            <pc:sldMk cId="2364705576" sldId="289"/>
            <ac:picMk id="10" creationId="{9F6458F8-AC6E-46F2-922E-D56CDC40EB3F}"/>
          </ac:picMkLst>
        </pc:picChg>
        <pc:picChg chg="mod">
          <ac:chgData name="DANIEL ARMANDO SALAZAR ALEMAN" userId="0131d2eb-9267-4f69-9fc7-6ece20f012b4" providerId="ADAL" clId="{27374ACF-C16F-472B-AE47-DBA88E34EE1F}" dt="2022-03-07T07:10:31.036" v="5073"/>
          <ac:picMkLst>
            <pc:docMk/>
            <pc:sldMk cId="2364705576" sldId="289"/>
            <ac:picMk id="15" creationId="{CF9C867E-4D25-4D39-B36F-555060C0A75A}"/>
          </ac:picMkLst>
        </pc:picChg>
        <pc:picChg chg="add del mod">
          <ac:chgData name="DANIEL ARMANDO SALAZAR ALEMAN" userId="0131d2eb-9267-4f69-9fc7-6ece20f012b4" providerId="ADAL" clId="{27374ACF-C16F-472B-AE47-DBA88E34EE1F}" dt="2022-03-07T07:07:34.970" v="5054" actId="478"/>
          <ac:picMkLst>
            <pc:docMk/>
            <pc:sldMk cId="2364705576" sldId="289"/>
            <ac:picMk id="2050" creationId="{31FF712A-D825-4F5E-9EDD-72403A839CFA}"/>
          </ac:picMkLst>
        </pc:picChg>
        <pc:picChg chg="add del mod">
          <ac:chgData name="DANIEL ARMANDO SALAZAR ALEMAN" userId="0131d2eb-9267-4f69-9fc7-6ece20f012b4" providerId="ADAL" clId="{27374ACF-C16F-472B-AE47-DBA88E34EE1F}" dt="2022-03-07T07:07:41.257" v="5059" actId="478"/>
          <ac:picMkLst>
            <pc:docMk/>
            <pc:sldMk cId="2364705576" sldId="289"/>
            <ac:picMk id="2052" creationId="{24C93698-2D6F-4C38-B368-B8951383C488}"/>
          </ac:picMkLst>
        </pc:picChg>
        <pc:picChg chg="add mod">
          <ac:chgData name="DANIEL ARMANDO SALAZAR ALEMAN" userId="0131d2eb-9267-4f69-9fc7-6ece20f012b4" providerId="ADAL" clId="{27374ACF-C16F-472B-AE47-DBA88E34EE1F}" dt="2022-03-09T02:00:06.719" v="6902" actId="14100"/>
          <ac:picMkLst>
            <pc:docMk/>
            <pc:sldMk cId="2364705576" sldId="289"/>
            <ac:picMk id="2054" creationId="{AD5D4ADE-1652-412B-88F6-A13BC19FC168}"/>
          </ac:picMkLst>
        </pc:picChg>
      </pc:sldChg>
      <pc:sldChg chg="new del">
        <pc:chgData name="DANIEL ARMANDO SALAZAR ALEMAN" userId="0131d2eb-9267-4f69-9fc7-6ece20f012b4" providerId="ADAL" clId="{27374ACF-C16F-472B-AE47-DBA88E34EE1F}" dt="2022-03-07T17:30:18.930" v="6629" actId="680"/>
        <pc:sldMkLst>
          <pc:docMk/>
          <pc:sldMk cId="2293618579" sldId="290"/>
        </pc:sldMkLst>
      </pc:sldChg>
      <pc:sldChg chg="add del ord">
        <pc:chgData name="DANIEL ARMANDO SALAZAR ALEMAN" userId="0131d2eb-9267-4f69-9fc7-6ece20f012b4" providerId="ADAL" clId="{27374ACF-C16F-472B-AE47-DBA88E34EE1F}" dt="2022-03-09T08:26:56.304" v="12709" actId="47"/>
        <pc:sldMkLst>
          <pc:docMk/>
          <pc:sldMk cId="2835290479" sldId="290"/>
        </pc:sldMkLst>
      </pc:sldChg>
      <pc:sldChg chg="addSp delSp modSp add mod">
        <pc:chgData name="DANIEL ARMANDO SALAZAR ALEMAN" userId="0131d2eb-9267-4f69-9fc7-6ece20f012b4" providerId="ADAL" clId="{27374ACF-C16F-472B-AE47-DBA88E34EE1F}" dt="2022-03-09T08:36:29.931" v="12736" actId="20577"/>
        <pc:sldMkLst>
          <pc:docMk/>
          <pc:sldMk cId="3255161344" sldId="291"/>
        </pc:sldMkLst>
        <pc:spChg chg="add del mod topLvl">
          <ac:chgData name="DANIEL ARMANDO SALAZAR ALEMAN" userId="0131d2eb-9267-4f69-9fc7-6ece20f012b4" providerId="ADAL" clId="{27374ACF-C16F-472B-AE47-DBA88E34EE1F}" dt="2022-03-09T06:51:04.004" v="10364" actId="478"/>
          <ac:spMkLst>
            <pc:docMk/>
            <pc:sldMk cId="3255161344" sldId="291"/>
            <ac:spMk id="2" creationId="{5C45C2DE-5C76-40C5-9553-8BBE2A1E477D}"/>
          </ac:spMkLst>
        </pc:spChg>
        <pc:spChg chg="mod">
          <ac:chgData name="DANIEL ARMANDO SALAZAR ALEMAN" userId="0131d2eb-9267-4f69-9fc7-6ece20f012b4" providerId="ADAL" clId="{27374ACF-C16F-472B-AE47-DBA88E34EE1F}" dt="2022-03-09T05:00:53.839" v="9396" actId="164"/>
          <ac:spMkLst>
            <pc:docMk/>
            <pc:sldMk cId="3255161344" sldId="291"/>
            <ac:spMk id="3" creationId="{33E0AC95-E67A-4B7E-BBCE-FCB0D945FA5D}"/>
          </ac:spMkLst>
        </pc:spChg>
        <pc:spChg chg="mod">
          <ac:chgData name="DANIEL ARMANDO SALAZAR ALEMAN" userId="0131d2eb-9267-4f69-9fc7-6ece20f012b4" providerId="ADAL" clId="{27374ACF-C16F-472B-AE47-DBA88E34EE1F}" dt="2022-03-09T08:36:29.931" v="12736" actId="20577"/>
          <ac:spMkLst>
            <pc:docMk/>
            <pc:sldMk cId="3255161344" sldId="291"/>
            <ac:spMk id="6" creationId="{D2AA7CE6-2D46-4316-8A3A-E0EF9C70F4E1}"/>
          </ac:spMkLst>
        </pc:spChg>
        <pc:spChg chg="mod">
          <ac:chgData name="DANIEL ARMANDO SALAZAR ALEMAN" userId="0131d2eb-9267-4f69-9fc7-6ece20f012b4" providerId="ADAL" clId="{27374ACF-C16F-472B-AE47-DBA88E34EE1F}" dt="2022-03-09T05:00:53.839" v="9396" actId="164"/>
          <ac:spMkLst>
            <pc:docMk/>
            <pc:sldMk cId="3255161344" sldId="291"/>
            <ac:spMk id="7" creationId="{25938D95-5F60-4308-B622-B4DD96F53D49}"/>
          </ac:spMkLst>
        </pc:spChg>
        <pc:spChg chg="add mod topLvl">
          <ac:chgData name="DANIEL ARMANDO SALAZAR ALEMAN" userId="0131d2eb-9267-4f69-9fc7-6ece20f012b4" providerId="ADAL" clId="{27374ACF-C16F-472B-AE47-DBA88E34EE1F}" dt="2022-03-09T06:51:10.048" v="10365" actId="14100"/>
          <ac:spMkLst>
            <pc:docMk/>
            <pc:sldMk cId="3255161344" sldId="291"/>
            <ac:spMk id="9" creationId="{2B4594D5-9673-449A-A7E0-396498FC367F}"/>
          </ac:spMkLst>
        </pc:spChg>
        <pc:spChg chg="del mod topLvl">
          <ac:chgData name="DANIEL ARMANDO SALAZAR ALEMAN" userId="0131d2eb-9267-4f69-9fc7-6ece20f012b4" providerId="ADAL" clId="{27374ACF-C16F-472B-AE47-DBA88E34EE1F}" dt="2022-03-09T06:47:53.097" v="10319" actId="478"/>
          <ac:spMkLst>
            <pc:docMk/>
            <pc:sldMk cId="3255161344" sldId="291"/>
            <ac:spMk id="12" creationId="{68A2ABC3-1269-4E21-AC40-C259FDA3A765}"/>
          </ac:spMkLst>
        </pc:spChg>
        <pc:spChg chg="mod topLvl">
          <ac:chgData name="DANIEL ARMANDO SALAZAR ALEMAN" userId="0131d2eb-9267-4f69-9fc7-6ece20f012b4" providerId="ADAL" clId="{27374ACF-C16F-472B-AE47-DBA88E34EE1F}" dt="2022-03-09T06:50:59.105" v="10363" actId="14100"/>
          <ac:spMkLst>
            <pc:docMk/>
            <pc:sldMk cId="3255161344" sldId="291"/>
            <ac:spMk id="13" creationId="{D003E81D-4850-4A67-9A73-E7481E872E2E}"/>
          </ac:spMkLst>
        </pc:spChg>
        <pc:grpChg chg="add del mod">
          <ac:chgData name="DANIEL ARMANDO SALAZAR ALEMAN" userId="0131d2eb-9267-4f69-9fc7-6ece20f012b4" providerId="ADAL" clId="{27374ACF-C16F-472B-AE47-DBA88E34EE1F}" dt="2022-03-09T06:51:04.004" v="10364" actId="478"/>
          <ac:grpSpMkLst>
            <pc:docMk/>
            <pc:sldMk cId="3255161344" sldId="291"/>
            <ac:grpSpMk id="5" creationId="{78C1A699-9DD4-4020-9F89-4706EF138BB7}"/>
          </ac:grpSpMkLst>
        </pc:grpChg>
        <pc:grpChg chg="add mod">
          <ac:chgData name="DANIEL ARMANDO SALAZAR ALEMAN" userId="0131d2eb-9267-4f69-9fc7-6ece20f012b4" providerId="ADAL" clId="{27374ACF-C16F-472B-AE47-DBA88E34EE1F}" dt="2022-03-09T05:00:53.839" v="9396" actId="164"/>
          <ac:grpSpMkLst>
            <pc:docMk/>
            <pc:sldMk cId="3255161344" sldId="291"/>
            <ac:grpSpMk id="10" creationId="{D87D0001-4140-4B3A-B5DA-B6D2BFF0F1D1}"/>
          </ac:grpSpMkLst>
        </pc:grpChg>
        <pc:grpChg chg="add del mod">
          <ac:chgData name="DANIEL ARMANDO SALAZAR ALEMAN" userId="0131d2eb-9267-4f69-9fc7-6ece20f012b4" providerId="ADAL" clId="{27374ACF-C16F-472B-AE47-DBA88E34EE1F}" dt="2022-03-09T06:47:53.097" v="10319" actId="478"/>
          <ac:grpSpMkLst>
            <pc:docMk/>
            <pc:sldMk cId="3255161344" sldId="291"/>
            <ac:grpSpMk id="11" creationId="{B7B7D560-5B63-460E-A948-AEFC8593497A}"/>
          </ac:grpSpMkLst>
        </pc:grpChg>
      </pc:sldChg>
      <pc:sldChg chg="modSp add del mod">
        <pc:chgData name="DANIEL ARMANDO SALAZAR ALEMAN" userId="0131d2eb-9267-4f69-9fc7-6ece20f012b4" providerId="ADAL" clId="{27374ACF-C16F-472B-AE47-DBA88E34EE1F}" dt="2022-03-09T04:44:53.287" v="9367" actId="47"/>
        <pc:sldMkLst>
          <pc:docMk/>
          <pc:sldMk cId="3526433547" sldId="291"/>
        </pc:sldMkLst>
        <pc:spChg chg="mod">
          <ac:chgData name="DANIEL ARMANDO SALAZAR ALEMAN" userId="0131d2eb-9267-4f69-9fc7-6ece20f012b4" providerId="ADAL" clId="{27374ACF-C16F-472B-AE47-DBA88E34EE1F}" dt="2022-03-09T02:19:57.477" v="6974" actId="27636"/>
          <ac:spMkLst>
            <pc:docMk/>
            <pc:sldMk cId="3526433547" sldId="291"/>
            <ac:spMk id="3" creationId="{EB85F178-C1AE-43ED-8539-4162A80C02B7}"/>
          </ac:spMkLst>
        </pc:spChg>
      </pc:sldChg>
      <pc:sldChg chg="new del">
        <pc:chgData name="DANIEL ARMANDO SALAZAR ALEMAN" userId="0131d2eb-9267-4f69-9fc7-6ece20f012b4" providerId="ADAL" clId="{27374ACF-C16F-472B-AE47-DBA88E34EE1F}" dt="2022-03-09T00:51:19.263" v="6732" actId="680"/>
        <pc:sldMkLst>
          <pc:docMk/>
          <pc:sldMk cId="1714919702" sldId="292"/>
        </pc:sldMkLst>
      </pc:sldChg>
      <pc:sldChg chg="new del">
        <pc:chgData name="DANIEL ARMANDO SALAZAR ALEMAN" userId="0131d2eb-9267-4f69-9fc7-6ece20f012b4" providerId="ADAL" clId="{27374ACF-C16F-472B-AE47-DBA88E34EE1F}" dt="2022-03-09T00:51:21.566" v="6734" actId="680"/>
        <pc:sldMkLst>
          <pc:docMk/>
          <pc:sldMk cId="1931151209" sldId="292"/>
        </pc:sldMkLst>
      </pc:sldChg>
      <pc:sldChg chg="new del">
        <pc:chgData name="DANIEL ARMANDO SALAZAR ALEMAN" userId="0131d2eb-9267-4f69-9fc7-6ece20f012b4" providerId="ADAL" clId="{27374ACF-C16F-472B-AE47-DBA88E34EE1F}" dt="2022-03-09T00:51:17.752" v="6730" actId="680"/>
        <pc:sldMkLst>
          <pc:docMk/>
          <pc:sldMk cId="3295380501" sldId="292"/>
        </pc:sldMkLst>
      </pc:sldChg>
      <pc:sldChg chg="addSp delSp modSp add mod">
        <pc:chgData name="DANIEL ARMANDO SALAZAR ALEMAN" userId="0131d2eb-9267-4f69-9fc7-6ece20f012b4" providerId="ADAL" clId="{27374ACF-C16F-472B-AE47-DBA88E34EE1F}" dt="2022-03-09T17:39:17.018" v="12872" actId="20577"/>
        <pc:sldMkLst>
          <pc:docMk/>
          <pc:sldMk cId="3363009279" sldId="292"/>
        </pc:sldMkLst>
        <pc:spChg chg="add mod">
          <ac:chgData name="DANIEL ARMANDO SALAZAR ALEMAN" userId="0131d2eb-9267-4f69-9fc7-6ece20f012b4" providerId="ADAL" clId="{27374ACF-C16F-472B-AE47-DBA88E34EE1F}" dt="2022-03-09T06:07:38.508" v="9924" actId="164"/>
          <ac:spMkLst>
            <pc:docMk/>
            <pc:sldMk cId="3363009279" sldId="292"/>
            <ac:spMk id="2" creationId="{2BDC9D1E-E32A-4B8A-8DC8-B2347F7DCE82}"/>
          </ac:spMkLst>
        </pc:spChg>
        <pc:spChg chg="del">
          <ac:chgData name="DANIEL ARMANDO SALAZAR ALEMAN" userId="0131d2eb-9267-4f69-9fc7-6ece20f012b4" providerId="ADAL" clId="{27374ACF-C16F-472B-AE47-DBA88E34EE1F}" dt="2022-03-09T06:09:30.866" v="9957" actId="478"/>
          <ac:spMkLst>
            <pc:docMk/>
            <pc:sldMk cId="3363009279" sldId="292"/>
            <ac:spMk id="3" creationId="{EB85F178-C1AE-43ED-8539-4162A80C02B7}"/>
          </ac:spMkLst>
        </pc:spChg>
        <pc:spChg chg="add del mod">
          <ac:chgData name="DANIEL ARMANDO SALAZAR ALEMAN" userId="0131d2eb-9267-4f69-9fc7-6ece20f012b4" providerId="ADAL" clId="{27374ACF-C16F-472B-AE47-DBA88E34EE1F}" dt="2022-03-09T06:08:13.373" v="9943"/>
          <ac:spMkLst>
            <pc:docMk/>
            <pc:sldMk cId="3363009279" sldId="292"/>
            <ac:spMk id="6" creationId="{7401999D-BCAB-48FB-88AB-163C10D18F35}"/>
          </ac:spMkLst>
        </pc:spChg>
        <pc:spChg chg="add del mod">
          <ac:chgData name="DANIEL ARMANDO SALAZAR ALEMAN" userId="0131d2eb-9267-4f69-9fc7-6ece20f012b4" providerId="ADAL" clId="{27374ACF-C16F-472B-AE47-DBA88E34EE1F}" dt="2022-03-09T06:07:38.508" v="9924" actId="164"/>
          <ac:spMkLst>
            <pc:docMk/>
            <pc:sldMk cId="3363009279" sldId="292"/>
            <ac:spMk id="9" creationId="{84481F19-227E-43DB-9799-BC0E13B4BC70}"/>
          </ac:spMkLst>
        </pc:spChg>
        <pc:spChg chg="add del mod">
          <ac:chgData name="DANIEL ARMANDO SALAZAR ALEMAN" userId="0131d2eb-9267-4f69-9fc7-6ece20f012b4" providerId="ADAL" clId="{27374ACF-C16F-472B-AE47-DBA88E34EE1F}" dt="2022-03-09T06:05:34.042" v="9879" actId="478"/>
          <ac:spMkLst>
            <pc:docMk/>
            <pc:sldMk cId="3363009279" sldId="292"/>
            <ac:spMk id="10" creationId="{3C5C65B7-246B-4418-97FB-7F66D4F1F9BA}"/>
          </ac:spMkLst>
        </pc:spChg>
        <pc:spChg chg="del">
          <ac:chgData name="DANIEL ARMANDO SALAZAR ALEMAN" userId="0131d2eb-9267-4f69-9fc7-6ece20f012b4" providerId="ADAL" clId="{27374ACF-C16F-472B-AE47-DBA88E34EE1F}" dt="2022-03-09T06:02:19.604" v="9860" actId="478"/>
          <ac:spMkLst>
            <pc:docMk/>
            <pc:sldMk cId="3363009279" sldId="292"/>
            <ac:spMk id="11" creationId="{73292B46-1D32-412C-990C-33B21C4B14FA}"/>
          </ac:spMkLst>
        </pc:spChg>
        <pc:spChg chg="add mod">
          <ac:chgData name="DANIEL ARMANDO SALAZAR ALEMAN" userId="0131d2eb-9267-4f69-9fc7-6ece20f012b4" providerId="ADAL" clId="{27374ACF-C16F-472B-AE47-DBA88E34EE1F}" dt="2022-03-09T06:07:38.508" v="9924" actId="164"/>
          <ac:spMkLst>
            <pc:docMk/>
            <pc:sldMk cId="3363009279" sldId="292"/>
            <ac:spMk id="12" creationId="{29E0EF5C-DF32-423C-B3FA-5126C57EFF65}"/>
          </ac:spMkLst>
        </pc:spChg>
        <pc:spChg chg="add mod">
          <ac:chgData name="DANIEL ARMANDO SALAZAR ALEMAN" userId="0131d2eb-9267-4f69-9fc7-6ece20f012b4" providerId="ADAL" clId="{27374ACF-C16F-472B-AE47-DBA88E34EE1F}" dt="2022-03-09T06:07:38.508" v="9924" actId="164"/>
          <ac:spMkLst>
            <pc:docMk/>
            <pc:sldMk cId="3363009279" sldId="292"/>
            <ac:spMk id="13" creationId="{D857F88D-2292-47BB-827B-6D8E1DD3A031}"/>
          </ac:spMkLst>
        </pc:spChg>
        <pc:spChg chg="add mod">
          <ac:chgData name="DANIEL ARMANDO SALAZAR ALEMAN" userId="0131d2eb-9267-4f69-9fc7-6ece20f012b4" providerId="ADAL" clId="{27374ACF-C16F-472B-AE47-DBA88E34EE1F}" dt="2022-03-09T06:07:38.508" v="9924" actId="164"/>
          <ac:spMkLst>
            <pc:docMk/>
            <pc:sldMk cId="3363009279" sldId="292"/>
            <ac:spMk id="14" creationId="{505C3972-C68E-4F70-AFA8-9805D4991FBA}"/>
          </ac:spMkLst>
        </pc:spChg>
        <pc:spChg chg="add mod">
          <ac:chgData name="DANIEL ARMANDO SALAZAR ALEMAN" userId="0131d2eb-9267-4f69-9fc7-6ece20f012b4" providerId="ADAL" clId="{27374ACF-C16F-472B-AE47-DBA88E34EE1F}" dt="2022-03-09T06:07:38.508" v="9924" actId="164"/>
          <ac:spMkLst>
            <pc:docMk/>
            <pc:sldMk cId="3363009279" sldId="292"/>
            <ac:spMk id="15" creationId="{D8D83655-D6CC-4562-B4FC-81B1EBD54DE6}"/>
          </ac:spMkLst>
        </pc:spChg>
        <pc:spChg chg="add mod">
          <ac:chgData name="DANIEL ARMANDO SALAZAR ALEMAN" userId="0131d2eb-9267-4f69-9fc7-6ece20f012b4" providerId="ADAL" clId="{27374ACF-C16F-472B-AE47-DBA88E34EE1F}" dt="2022-03-09T06:07:38.508" v="9924" actId="164"/>
          <ac:spMkLst>
            <pc:docMk/>
            <pc:sldMk cId="3363009279" sldId="292"/>
            <ac:spMk id="16" creationId="{E76F66E2-0B80-4533-83E8-B5BD2627D533}"/>
          </ac:spMkLst>
        </pc:spChg>
        <pc:spChg chg="add mod">
          <ac:chgData name="DANIEL ARMANDO SALAZAR ALEMAN" userId="0131d2eb-9267-4f69-9fc7-6ece20f012b4" providerId="ADAL" clId="{27374ACF-C16F-472B-AE47-DBA88E34EE1F}" dt="2022-03-09T06:07:38.508" v="9924" actId="164"/>
          <ac:spMkLst>
            <pc:docMk/>
            <pc:sldMk cId="3363009279" sldId="292"/>
            <ac:spMk id="17" creationId="{7D34BCF2-E271-4F1E-9044-BAA230F7E595}"/>
          </ac:spMkLst>
        </pc:spChg>
        <pc:spChg chg="add mod">
          <ac:chgData name="DANIEL ARMANDO SALAZAR ALEMAN" userId="0131d2eb-9267-4f69-9fc7-6ece20f012b4" providerId="ADAL" clId="{27374ACF-C16F-472B-AE47-DBA88E34EE1F}" dt="2022-03-09T06:07:38.508" v="9924" actId="164"/>
          <ac:spMkLst>
            <pc:docMk/>
            <pc:sldMk cId="3363009279" sldId="292"/>
            <ac:spMk id="18" creationId="{4052D06B-27BA-406E-B595-96A74F63BCA2}"/>
          </ac:spMkLst>
        </pc:spChg>
        <pc:spChg chg="add mod">
          <ac:chgData name="DANIEL ARMANDO SALAZAR ALEMAN" userId="0131d2eb-9267-4f69-9fc7-6ece20f012b4" providerId="ADAL" clId="{27374ACF-C16F-472B-AE47-DBA88E34EE1F}" dt="2022-03-09T06:07:38.508" v="9924" actId="164"/>
          <ac:spMkLst>
            <pc:docMk/>
            <pc:sldMk cId="3363009279" sldId="292"/>
            <ac:spMk id="19" creationId="{9C374B4C-3280-475A-B66A-14E6F0BA5CAA}"/>
          </ac:spMkLst>
        </pc:spChg>
        <pc:spChg chg="add mod">
          <ac:chgData name="DANIEL ARMANDO SALAZAR ALEMAN" userId="0131d2eb-9267-4f69-9fc7-6ece20f012b4" providerId="ADAL" clId="{27374ACF-C16F-472B-AE47-DBA88E34EE1F}" dt="2022-03-09T06:08:05.870" v="9940" actId="20577"/>
          <ac:spMkLst>
            <pc:docMk/>
            <pc:sldMk cId="3363009279" sldId="292"/>
            <ac:spMk id="20" creationId="{B955FE71-F8ED-4C3B-9EB9-6A2F6EB6A992}"/>
          </ac:spMkLst>
        </pc:spChg>
        <pc:spChg chg="add mod">
          <ac:chgData name="DANIEL ARMANDO SALAZAR ALEMAN" userId="0131d2eb-9267-4f69-9fc7-6ece20f012b4" providerId="ADAL" clId="{27374ACF-C16F-472B-AE47-DBA88E34EE1F}" dt="2022-03-09T06:08:32.323" v="9950" actId="164"/>
          <ac:spMkLst>
            <pc:docMk/>
            <pc:sldMk cId="3363009279" sldId="292"/>
            <ac:spMk id="21" creationId="{CF40C95E-21C4-4753-83DF-57DF7AE055EC}"/>
          </ac:spMkLst>
        </pc:spChg>
        <pc:spChg chg="add del mod">
          <ac:chgData name="DANIEL ARMANDO SALAZAR ALEMAN" userId="0131d2eb-9267-4f69-9fc7-6ece20f012b4" providerId="ADAL" clId="{27374ACF-C16F-472B-AE47-DBA88E34EE1F}" dt="2022-03-09T06:09:33.138" v="9958" actId="478"/>
          <ac:spMkLst>
            <pc:docMk/>
            <pc:sldMk cId="3363009279" sldId="292"/>
            <ac:spMk id="24" creationId="{C37B29DC-0E71-47BF-ADCC-CA58E5C56779}"/>
          </ac:spMkLst>
        </pc:spChg>
        <pc:spChg chg="add del">
          <ac:chgData name="DANIEL ARMANDO SALAZAR ALEMAN" userId="0131d2eb-9267-4f69-9fc7-6ece20f012b4" providerId="ADAL" clId="{27374ACF-C16F-472B-AE47-DBA88E34EE1F}" dt="2022-03-09T06:29:21.750" v="9960" actId="478"/>
          <ac:spMkLst>
            <pc:docMk/>
            <pc:sldMk cId="3363009279" sldId="292"/>
            <ac:spMk id="25" creationId="{9EFE051B-9652-4166-8386-E0D5E72F5B00}"/>
          </ac:spMkLst>
        </pc:spChg>
        <pc:spChg chg="add del">
          <ac:chgData name="DANIEL ARMANDO SALAZAR ALEMAN" userId="0131d2eb-9267-4f69-9fc7-6ece20f012b4" providerId="ADAL" clId="{27374ACF-C16F-472B-AE47-DBA88E34EE1F}" dt="2022-03-09T06:29:31.554" v="9962" actId="478"/>
          <ac:spMkLst>
            <pc:docMk/>
            <pc:sldMk cId="3363009279" sldId="292"/>
            <ac:spMk id="26" creationId="{DC2A6967-9C4B-4DC1-8476-540638D17293}"/>
          </ac:spMkLst>
        </pc:spChg>
        <pc:spChg chg="add mod">
          <ac:chgData name="DANIEL ARMANDO SALAZAR ALEMAN" userId="0131d2eb-9267-4f69-9fc7-6ece20f012b4" providerId="ADAL" clId="{27374ACF-C16F-472B-AE47-DBA88E34EE1F}" dt="2022-03-09T17:39:17.018" v="12872" actId="20577"/>
          <ac:spMkLst>
            <pc:docMk/>
            <pc:sldMk cId="3363009279" sldId="292"/>
            <ac:spMk id="29" creationId="{ECF9534C-36EB-41D4-B74C-F652F775144D}"/>
          </ac:spMkLst>
        </pc:spChg>
        <pc:grpChg chg="add mod">
          <ac:chgData name="DANIEL ARMANDO SALAZAR ALEMAN" userId="0131d2eb-9267-4f69-9fc7-6ece20f012b4" providerId="ADAL" clId="{27374ACF-C16F-472B-AE47-DBA88E34EE1F}" dt="2022-03-09T06:08:32.323" v="9950" actId="164"/>
          <ac:grpSpMkLst>
            <pc:docMk/>
            <pc:sldMk cId="3363009279" sldId="292"/>
            <ac:grpSpMk id="5" creationId="{A5049645-2F7A-4711-8EB2-AE20DA1E8090}"/>
          </ac:grpSpMkLst>
        </pc:grpChg>
        <pc:grpChg chg="add mod">
          <ac:chgData name="DANIEL ARMANDO SALAZAR ALEMAN" userId="0131d2eb-9267-4f69-9fc7-6ece20f012b4" providerId="ADAL" clId="{27374ACF-C16F-472B-AE47-DBA88E34EE1F}" dt="2022-03-09T06:33:13.018" v="10129" actId="1076"/>
          <ac:grpSpMkLst>
            <pc:docMk/>
            <pc:sldMk cId="3363009279" sldId="292"/>
            <ac:grpSpMk id="22" creationId="{E0CF754F-1696-439F-8885-30A28369B3FA}"/>
          </ac:grpSpMkLst>
        </pc:grpChg>
        <pc:picChg chg="del">
          <ac:chgData name="DANIEL ARMANDO SALAZAR ALEMAN" userId="0131d2eb-9267-4f69-9fc7-6ece20f012b4" providerId="ADAL" clId="{27374ACF-C16F-472B-AE47-DBA88E34EE1F}" dt="2022-03-09T06:02:09.813" v="9859" actId="478"/>
          <ac:picMkLst>
            <pc:docMk/>
            <pc:sldMk cId="3363009279" sldId="292"/>
            <ac:picMk id="7" creationId="{4A150CEF-A051-47DF-A420-174CE77E7CAD}"/>
          </ac:picMkLst>
        </pc:picChg>
        <pc:picChg chg="add mod modCrop">
          <ac:chgData name="DANIEL ARMANDO SALAZAR ALEMAN" userId="0131d2eb-9267-4f69-9fc7-6ece20f012b4" providerId="ADAL" clId="{27374ACF-C16F-472B-AE47-DBA88E34EE1F}" dt="2022-03-09T06:33:14.872" v="10130" actId="1076"/>
          <ac:picMkLst>
            <pc:docMk/>
            <pc:sldMk cId="3363009279" sldId="292"/>
            <ac:picMk id="28" creationId="{62012AA5-8A2E-4F25-864F-350777515C18}"/>
          </ac:picMkLst>
        </pc:picChg>
      </pc:sldChg>
      <pc:sldChg chg="addSp delSp modSp add del mod delAnim">
        <pc:chgData name="DANIEL ARMANDO SALAZAR ALEMAN" userId="0131d2eb-9267-4f69-9fc7-6ece20f012b4" providerId="ADAL" clId="{27374ACF-C16F-472B-AE47-DBA88E34EE1F}" dt="2022-03-09T07:25:14.575" v="11065" actId="47"/>
        <pc:sldMkLst>
          <pc:docMk/>
          <pc:sldMk cId="547037836" sldId="293"/>
        </pc:sldMkLst>
        <pc:spChg chg="add del mod">
          <ac:chgData name="DANIEL ARMANDO SALAZAR ALEMAN" userId="0131d2eb-9267-4f69-9fc7-6ece20f012b4" providerId="ADAL" clId="{27374ACF-C16F-472B-AE47-DBA88E34EE1F}" dt="2022-03-09T07:04:05.482" v="11001" actId="478"/>
          <ac:spMkLst>
            <pc:docMk/>
            <pc:sldMk cId="547037836" sldId="293"/>
            <ac:spMk id="2" creationId="{5F9FE6E3-87D2-4709-833C-BDAA3443E854}"/>
          </ac:spMkLst>
        </pc:spChg>
        <pc:spChg chg="add del mod">
          <ac:chgData name="DANIEL ARMANDO SALAZAR ALEMAN" userId="0131d2eb-9267-4f69-9fc7-6ece20f012b4" providerId="ADAL" clId="{27374ACF-C16F-472B-AE47-DBA88E34EE1F}" dt="2022-03-09T07:05:08.399" v="11007" actId="478"/>
          <ac:spMkLst>
            <pc:docMk/>
            <pc:sldMk cId="547037836" sldId="293"/>
            <ac:spMk id="3" creationId="{EB85F178-C1AE-43ED-8539-4162A80C02B7}"/>
          </ac:spMkLst>
        </pc:spChg>
        <pc:spChg chg="add del mod">
          <ac:chgData name="DANIEL ARMANDO SALAZAR ALEMAN" userId="0131d2eb-9267-4f69-9fc7-6ece20f012b4" providerId="ADAL" clId="{27374ACF-C16F-472B-AE47-DBA88E34EE1F}" dt="2022-03-09T07:04:05.482" v="11001" actId="478"/>
          <ac:spMkLst>
            <pc:docMk/>
            <pc:sldMk cId="547037836" sldId="293"/>
            <ac:spMk id="8" creationId="{B6213464-404A-4D49-BA5B-5062E0B25922}"/>
          </ac:spMkLst>
        </pc:spChg>
        <pc:spChg chg="mod">
          <ac:chgData name="DANIEL ARMANDO SALAZAR ALEMAN" userId="0131d2eb-9267-4f69-9fc7-6ece20f012b4" providerId="ADAL" clId="{27374ACF-C16F-472B-AE47-DBA88E34EE1F}" dt="2022-03-09T06:49:39.241" v="10343" actId="20577"/>
          <ac:spMkLst>
            <pc:docMk/>
            <pc:sldMk cId="547037836" sldId="293"/>
            <ac:spMk id="9" creationId="{87CA621C-0664-4CFF-9E35-7AF55EFE1430}"/>
          </ac:spMkLst>
        </pc:spChg>
        <pc:spChg chg="del">
          <ac:chgData name="DANIEL ARMANDO SALAZAR ALEMAN" userId="0131d2eb-9267-4f69-9fc7-6ece20f012b4" providerId="ADAL" clId="{27374ACF-C16F-472B-AE47-DBA88E34EE1F}" dt="2022-03-09T06:50:02.070" v="10362" actId="478"/>
          <ac:spMkLst>
            <pc:docMk/>
            <pc:sldMk cId="547037836" sldId="293"/>
            <ac:spMk id="12" creationId="{7E05F76A-1107-4EE4-A683-ECF924DEE270}"/>
          </ac:spMkLst>
        </pc:spChg>
        <pc:spChg chg="del">
          <ac:chgData name="DANIEL ARMANDO SALAZAR ALEMAN" userId="0131d2eb-9267-4f69-9fc7-6ece20f012b4" providerId="ADAL" clId="{27374ACF-C16F-472B-AE47-DBA88E34EE1F}" dt="2022-03-09T06:50:00.885" v="10361" actId="478"/>
          <ac:spMkLst>
            <pc:docMk/>
            <pc:sldMk cId="547037836" sldId="293"/>
            <ac:spMk id="13" creationId="{643FC04F-407C-4A1B-A709-3656DFB05AEF}"/>
          </ac:spMkLst>
        </pc:spChg>
        <pc:spChg chg="del">
          <ac:chgData name="DANIEL ARMANDO SALAZAR ALEMAN" userId="0131d2eb-9267-4f69-9fc7-6ece20f012b4" providerId="ADAL" clId="{27374ACF-C16F-472B-AE47-DBA88E34EE1F}" dt="2022-03-09T06:47:13.434" v="10314" actId="478"/>
          <ac:spMkLst>
            <pc:docMk/>
            <pc:sldMk cId="547037836" sldId="293"/>
            <ac:spMk id="14" creationId="{959029B4-3096-4A2D-B4D2-83EF03FC8851}"/>
          </ac:spMkLst>
        </pc:spChg>
        <pc:spChg chg="del">
          <ac:chgData name="DANIEL ARMANDO SALAZAR ALEMAN" userId="0131d2eb-9267-4f69-9fc7-6ece20f012b4" providerId="ADAL" clId="{27374ACF-C16F-472B-AE47-DBA88E34EE1F}" dt="2022-03-09T06:47:14.686" v="10315" actId="478"/>
          <ac:spMkLst>
            <pc:docMk/>
            <pc:sldMk cId="547037836" sldId="293"/>
            <ac:spMk id="15" creationId="{4A167536-10F1-4D09-92A5-F1DFE5F749BD}"/>
          </ac:spMkLst>
        </pc:spChg>
        <pc:spChg chg="add del mod">
          <ac:chgData name="DANIEL ARMANDO SALAZAR ALEMAN" userId="0131d2eb-9267-4f69-9fc7-6ece20f012b4" providerId="ADAL" clId="{27374ACF-C16F-472B-AE47-DBA88E34EE1F}" dt="2022-03-09T07:04:03.997" v="10999" actId="478"/>
          <ac:spMkLst>
            <pc:docMk/>
            <pc:sldMk cId="547037836" sldId="293"/>
            <ac:spMk id="17" creationId="{A9D6C187-6CDF-489C-82D6-2A6A00130A0D}"/>
          </ac:spMkLst>
        </pc:spChg>
        <pc:spChg chg="add del mod">
          <ac:chgData name="DANIEL ARMANDO SALAZAR ALEMAN" userId="0131d2eb-9267-4f69-9fc7-6ece20f012b4" providerId="ADAL" clId="{27374ACF-C16F-472B-AE47-DBA88E34EE1F}" dt="2022-03-09T07:05:11.001" v="11008" actId="478"/>
          <ac:spMkLst>
            <pc:docMk/>
            <pc:sldMk cId="547037836" sldId="293"/>
            <ac:spMk id="19" creationId="{484474B2-D100-4AB5-BA59-E8B803C0ADC5}"/>
          </ac:spMkLst>
        </pc:spChg>
        <pc:spChg chg="add mod">
          <ac:chgData name="DANIEL ARMANDO SALAZAR ALEMAN" userId="0131d2eb-9267-4f69-9fc7-6ece20f012b4" providerId="ADAL" clId="{27374ACF-C16F-472B-AE47-DBA88E34EE1F}" dt="2022-03-09T07:22:05.239" v="11064" actId="1582"/>
          <ac:spMkLst>
            <pc:docMk/>
            <pc:sldMk cId="547037836" sldId="293"/>
            <ac:spMk id="21" creationId="{0D2457A2-6D39-4C1E-994D-2AD6A1CAC176}"/>
          </ac:spMkLst>
        </pc:spChg>
        <pc:graphicFrameChg chg="add del modGraphic">
          <ac:chgData name="DANIEL ARMANDO SALAZAR ALEMAN" userId="0131d2eb-9267-4f69-9fc7-6ece20f012b4" providerId="ADAL" clId="{27374ACF-C16F-472B-AE47-DBA88E34EE1F}" dt="2022-03-09T06:53:56.906" v="10413" actId="478"/>
          <ac:graphicFrameMkLst>
            <pc:docMk/>
            <pc:sldMk cId="547037836" sldId="293"/>
            <ac:graphicFrameMk id="5" creationId="{86D816F5-6259-4901-B489-35FAF1134DDE}"/>
          </ac:graphicFrameMkLst>
        </pc:graphicFrameChg>
        <pc:graphicFrameChg chg="add del mod modGraphic">
          <ac:chgData name="DANIEL ARMANDO SALAZAR ALEMAN" userId="0131d2eb-9267-4f69-9fc7-6ece20f012b4" providerId="ADAL" clId="{27374ACF-C16F-472B-AE47-DBA88E34EE1F}" dt="2022-03-09T07:17:20.701" v="11031" actId="478"/>
          <ac:graphicFrameMkLst>
            <pc:docMk/>
            <pc:sldMk cId="547037836" sldId="293"/>
            <ac:graphicFrameMk id="6" creationId="{36E3D37F-EAB8-4A4E-BACF-158480628EFD}"/>
          </ac:graphicFrameMkLst>
        </pc:graphicFrameChg>
        <pc:graphicFrameChg chg="add mod">
          <ac:chgData name="DANIEL ARMANDO SALAZAR ALEMAN" userId="0131d2eb-9267-4f69-9fc7-6ece20f012b4" providerId="ADAL" clId="{27374ACF-C16F-472B-AE47-DBA88E34EE1F}" dt="2022-03-09T07:21:22.439" v="11058"/>
          <ac:graphicFrameMkLst>
            <pc:docMk/>
            <pc:sldMk cId="547037836" sldId="293"/>
            <ac:graphicFrameMk id="20" creationId="{C4641777-DBBF-4966-AC80-D6B1F2DCB7FE}"/>
          </ac:graphicFrameMkLst>
        </pc:graphicFrameChg>
        <pc:picChg chg="del">
          <ac:chgData name="DANIEL ARMANDO SALAZAR ALEMAN" userId="0131d2eb-9267-4f69-9fc7-6ece20f012b4" providerId="ADAL" clId="{27374ACF-C16F-472B-AE47-DBA88E34EE1F}" dt="2022-03-09T06:49:56.957" v="10359" actId="478"/>
          <ac:picMkLst>
            <pc:docMk/>
            <pc:sldMk cId="547037836" sldId="293"/>
            <ac:picMk id="10" creationId="{366BF5EB-14DF-4648-B49D-34EB0B0547D4}"/>
          </ac:picMkLst>
        </pc:picChg>
        <pc:picChg chg="del">
          <ac:chgData name="DANIEL ARMANDO SALAZAR ALEMAN" userId="0131d2eb-9267-4f69-9fc7-6ece20f012b4" providerId="ADAL" clId="{27374ACF-C16F-472B-AE47-DBA88E34EE1F}" dt="2022-03-09T06:49:58.295" v="10360" actId="478"/>
          <ac:picMkLst>
            <pc:docMk/>
            <pc:sldMk cId="547037836" sldId="293"/>
            <ac:picMk id="11" creationId="{171E9FD4-28B3-4BC0-B8E8-7F3B17FF0BD0}"/>
          </ac:picMkLst>
        </pc:picChg>
      </pc:sldChg>
      <pc:sldChg chg="delSp modSp add mod">
        <pc:chgData name="DANIEL ARMANDO SALAZAR ALEMAN" userId="0131d2eb-9267-4f69-9fc7-6ece20f012b4" providerId="ADAL" clId="{27374ACF-C16F-472B-AE47-DBA88E34EE1F}" dt="2022-03-09T08:20:46.619" v="12324" actId="20577"/>
        <pc:sldMkLst>
          <pc:docMk/>
          <pc:sldMk cId="3936051902" sldId="294"/>
        </pc:sldMkLst>
        <pc:spChg chg="del topLvl">
          <ac:chgData name="DANIEL ARMANDO SALAZAR ALEMAN" userId="0131d2eb-9267-4f69-9fc7-6ece20f012b4" providerId="ADAL" clId="{27374ACF-C16F-472B-AE47-DBA88E34EE1F}" dt="2022-03-09T06:51:23.957" v="10367" actId="478"/>
          <ac:spMkLst>
            <pc:docMk/>
            <pc:sldMk cId="3936051902" sldId="294"/>
            <ac:spMk id="2" creationId="{5C45C2DE-5C76-40C5-9553-8BBE2A1E477D}"/>
          </ac:spMkLst>
        </pc:spChg>
        <pc:spChg chg="mod">
          <ac:chgData name="DANIEL ARMANDO SALAZAR ALEMAN" userId="0131d2eb-9267-4f69-9fc7-6ece20f012b4" providerId="ADAL" clId="{27374ACF-C16F-472B-AE47-DBA88E34EE1F}" dt="2022-03-09T08:20:46.619" v="12324" actId="20577"/>
          <ac:spMkLst>
            <pc:docMk/>
            <pc:sldMk cId="3936051902" sldId="294"/>
            <ac:spMk id="6" creationId="{D2AA7CE6-2D46-4316-8A3A-E0EF9C70F4E1}"/>
          </ac:spMkLst>
        </pc:spChg>
        <pc:spChg chg="mod topLvl">
          <ac:chgData name="DANIEL ARMANDO SALAZAR ALEMAN" userId="0131d2eb-9267-4f69-9fc7-6ece20f012b4" providerId="ADAL" clId="{27374ACF-C16F-472B-AE47-DBA88E34EE1F}" dt="2022-03-09T06:51:29.112" v="10368" actId="14100"/>
          <ac:spMkLst>
            <pc:docMk/>
            <pc:sldMk cId="3936051902" sldId="294"/>
            <ac:spMk id="9" creationId="{2B4594D5-9673-449A-A7E0-396498FC367F}"/>
          </ac:spMkLst>
        </pc:spChg>
        <pc:spChg chg="mod">
          <ac:chgData name="DANIEL ARMANDO SALAZAR ALEMAN" userId="0131d2eb-9267-4f69-9fc7-6ece20f012b4" providerId="ADAL" clId="{27374ACF-C16F-472B-AE47-DBA88E34EE1F}" dt="2022-03-09T06:51:20.384" v="10366" actId="14100"/>
          <ac:spMkLst>
            <pc:docMk/>
            <pc:sldMk cId="3936051902" sldId="294"/>
            <ac:spMk id="13" creationId="{D003E81D-4850-4A67-9A73-E7481E872E2E}"/>
          </ac:spMkLst>
        </pc:spChg>
        <pc:grpChg chg="del">
          <ac:chgData name="DANIEL ARMANDO SALAZAR ALEMAN" userId="0131d2eb-9267-4f69-9fc7-6ece20f012b4" providerId="ADAL" clId="{27374ACF-C16F-472B-AE47-DBA88E34EE1F}" dt="2022-03-09T06:51:23.957" v="10367" actId="478"/>
          <ac:grpSpMkLst>
            <pc:docMk/>
            <pc:sldMk cId="3936051902" sldId="294"/>
            <ac:grpSpMk id="5" creationId="{78C1A699-9DD4-4020-9F89-4706EF138BB7}"/>
          </ac:grpSpMkLst>
        </pc:grpChg>
      </pc:sldChg>
      <pc:sldChg chg="add del">
        <pc:chgData name="DANIEL ARMANDO SALAZAR ALEMAN" userId="0131d2eb-9267-4f69-9fc7-6ece20f012b4" providerId="ADAL" clId="{27374ACF-C16F-472B-AE47-DBA88E34EE1F}" dt="2022-03-09T07:15:23.216" v="11027" actId="47"/>
        <pc:sldMkLst>
          <pc:docMk/>
          <pc:sldMk cId="1938486704" sldId="295"/>
        </pc:sldMkLst>
      </pc:sldChg>
      <pc:sldChg chg="new del">
        <pc:chgData name="DANIEL ARMANDO SALAZAR ALEMAN" userId="0131d2eb-9267-4f69-9fc7-6ece20f012b4" providerId="ADAL" clId="{27374ACF-C16F-472B-AE47-DBA88E34EE1F}" dt="2022-03-09T07:08:47.791" v="11023" actId="47"/>
        <pc:sldMkLst>
          <pc:docMk/>
          <pc:sldMk cId="3302533464" sldId="295"/>
        </pc:sldMkLst>
      </pc:sldChg>
      <pc:sldChg chg="modSp add mod">
        <pc:chgData name="DANIEL ARMANDO SALAZAR ALEMAN" userId="0131d2eb-9267-4f69-9fc7-6ece20f012b4" providerId="ADAL" clId="{27374ACF-C16F-472B-AE47-DBA88E34EE1F}" dt="2022-03-09T08:27:18.256" v="12725" actId="20577"/>
        <pc:sldMkLst>
          <pc:docMk/>
          <pc:sldMk cId="710451059" sldId="296"/>
        </pc:sldMkLst>
        <pc:spChg chg="mod">
          <ac:chgData name="DANIEL ARMANDO SALAZAR ALEMAN" userId="0131d2eb-9267-4f69-9fc7-6ece20f012b4" providerId="ADAL" clId="{27374ACF-C16F-472B-AE47-DBA88E34EE1F}" dt="2022-03-09T08:27:10.611" v="12718" actId="20577"/>
          <ac:spMkLst>
            <pc:docMk/>
            <pc:sldMk cId="710451059" sldId="296"/>
            <ac:spMk id="2" creationId="{5F9FE6E3-87D2-4709-833C-BDAA3443E854}"/>
          </ac:spMkLst>
        </pc:spChg>
        <pc:spChg chg="mod">
          <ac:chgData name="DANIEL ARMANDO SALAZAR ALEMAN" userId="0131d2eb-9267-4f69-9fc7-6ece20f012b4" providerId="ADAL" clId="{27374ACF-C16F-472B-AE47-DBA88E34EE1F}" dt="2022-03-09T08:27:18.256" v="12725" actId="20577"/>
          <ac:spMkLst>
            <pc:docMk/>
            <pc:sldMk cId="710451059" sldId="296"/>
            <ac:spMk id="3" creationId="{EB85F178-C1AE-43ED-8539-4162A80C02B7}"/>
          </ac:spMkLst>
        </pc:spChg>
      </pc:sldChg>
      <pc:sldChg chg="delSp add del mod delAnim">
        <pc:chgData name="DANIEL ARMANDO SALAZAR ALEMAN" userId="0131d2eb-9267-4f69-9fc7-6ece20f012b4" providerId="ADAL" clId="{27374ACF-C16F-472B-AE47-DBA88E34EE1F}" dt="2022-03-09T08:27:00.083" v="12711" actId="2696"/>
        <pc:sldMkLst>
          <pc:docMk/>
          <pc:sldMk cId="1284298294" sldId="296"/>
        </pc:sldMkLst>
        <pc:spChg chg="del">
          <ac:chgData name="DANIEL ARMANDO SALAZAR ALEMAN" userId="0131d2eb-9267-4f69-9fc7-6ece20f012b4" providerId="ADAL" clId="{27374ACF-C16F-472B-AE47-DBA88E34EE1F}" dt="2022-03-09T07:37:05.527" v="11326" actId="478"/>
          <ac:spMkLst>
            <pc:docMk/>
            <pc:sldMk cId="1284298294" sldId="296"/>
            <ac:spMk id="12" creationId="{7E05F76A-1107-4EE4-A683-ECF924DEE270}"/>
          </ac:spMkLst>
        </pc:spChg>
        <pc:spChg chg="del">
          <ac:chgData name="DANIEL ARMANDO SALAZAR ALEMAN" userId="0131d2eb-9267-4f69-9fc7-6ece20f012b4" providerId="ADAL" clId="{27374ACF-C16F-472B-AE47-DBA88E34EE1F}" dt="2022-03-09T07:37:05.527" v="11326" actId="478"/>
          <ac:spMkLst>
            <pc:docMk/>
            <pc:sldMk cId="1284298294" sldId="296"/>
            <ac:spMk id="13" creationId="{643FC04F-407C-4A1B-A709-3656DFB05AEF}"/>
          </ac:spMkLst>
        </pc:spChg>
        <pc:spChg chg="del">
          <ac:chgData name="DANIEL ARMANDO SALAZAR ALEMAN" userId="0131d2eb-9267-4f69-9fc7-6ece20f012b4" providerId="ADAL" clId="{27374ACF-C16F-472B-AE47-DBA88E34EE1F}" dt="2022-03-09T07:37:05.527" v="11326" actId="478"/>
          <ac:spMkLst>
            <pc:docMk/>
            <pc:sldMk cId="1284298294" sldId="296"/>
            <ac:spMk id="14" creationId="{959029B4-3096-4A2D-B4D2-83EF03FC8851}"/>
          </ac:spMkLst>
        </pc:spChg>
        <pc:spChg chg="del">
          <ac:chgData name="DANIEL ARMANDO SALAZAR ALEMAN" userId="0131d2eb-9267-4f69-9fc7-6ece20f012b4" providerId="ADAL" clId="{27374ACF-C16F-472B-AE47-DBA88E34EE1F}" dt="2022-03-09T07:37:05.527" v="11326" actId="478"/>
          <ac:spMkLst>
            <pc:docMk/>
            <pc:sldMk cId="1284298294" sldId="296"/>
            <ac:spMk id="15" creationId="{4A167536-10F1-4D09-92A5-F1DFE5F749BD}"/>
          </ac:spMkLst>
        </pc:spChg>
        <pc:picChg chg="del">
          <ac:chgData name="DANIEL ARMANDO SALAZAR ALEMAN" userId="0131d2eb-9267-4f69-9fc7-6ece20f012b4" providerId="ADAL" clId="{27374ACF-C16F-472B-AE47-DBA88E34EE1F}" dt="2022-03-09T07:37:05.527" v="11326" actId="478"/>
          <ac:picMkLst>
            <pc:docMk/>
            <pc:sldMk cId="1284298294" sldId="296"/>
            <ac:picMk id="10" creationId="{366BF5EB-14DF-4648-B49D-34EB0B0547D4}"/>
          </ac:picMkLst>
        </pc:picChg>
        <pc:picChg chg="del">
          <ac:chgData name="DANIEL ARMANDO SALAZAR ALEMAN" userId="0131d2eb-9267-4f69-9fc7-6ece20f012b4" providerId="ADAL" clId="{27374ACF-C16F-472B-AE47-DBA88E34EE1F}" dt="2022-03-09T07:37:05.527" v="11326" actId="478"/>
          <ac:picMkLst>
            <pc:docMk/>
            <pc:sldMk cId="1284298294" sldId="296"/>
            <ac:picMk id="11" creationId="{171E9FD4-28B3-4BC0-B8E8-7F3B17FF0BD0}"/>
          </ac:picMkLst>
        </pc:picChg>
      </pc:sldChg>
      <pc:sldChg chg="addSp delSp modSp add mod ord delAnim">
        <pc:chgData name="DANIEL ARMANDO SALAZAR ALEMAN" userId="0131d2eb-9267-4f69-9fc7-6ece20f012b4" providerId="ADAL" clId="{27374ACF-C16F-472B-AE47-DBA88E34EE1F}" dt="2022-03-09T08:09:47.163" v="12130" actId="20577"/>
        <pc:sldMkLst>
          <pc:docMk/>
          <pc:sldMk cId="3559027000" sldId="297"/>
        </pc:sldMkLst>
        <pc:spChg chg="add del mod">
          <ac:chgData name="DANIEL ARMANDO SALAZAR ALEMAN" userId="0131d2eb-9267-4f69-9fc7-6ece20f012b4" providerId="ADAL" clId="{27374ACF-C16F-472B-AE47-DBA88E34EE1F}" dt="2022-03-09T07:58:55.665" v="11792" actId="478"/>
          <ac:spMkLst>
            <pc:docMk/>
            <pc:sldMk cId="3559027000" sldId="297"/>
            <ac:spMk id="2" creationId="{5F9FE6E3-87D2-4709-833C-BDAA3443E854}"/>
          </ac:spMkLst>
        </pc:spChg>
        <pc:spChg chg="del mod">
          <ac:chgData name="DANIEL ARMANDO SALAZAR ALEMAN" userId="0131d2eb-9267-4f69-9fc7-6ece20f012b4" providerId="ADAL" clId="{27374ACF-C16F-472B-AE47-DBA88E34EE1F}" dt="2022-03-09T08:01:52.227" v="11829" actId="478"/>
          <ac:spMkLst>
            <pc:docMk/>
            <pc:sldMk cId="3559027000" sldId="297"/>
            <ac:spMk id="3" creationId="{EB85F178-C1AE-43ED-8539-4162A80C02B7}"/>
          </ac:spMkLst>
        </pc:spChg>
        <pc:spChg chg="add del mod">
          <ac:chgData name="DANIEL ARMANDO SALAZAR ALEMAN" userId="0131d2eb-9267-4f69-9fc7-6ece20f012b4" providerId="ADAL" clId="{27374ACF-C16F-472B-AE47-DBA88E34EE1F}" dt="2022-03-09T07:58:47.507" v="11790" actId="478"/>
          <ac:spMkLst>
            <pc:docMk/>
            <pc:sldMk cId="3559027000" sldId="297"/>
            <ac:spMk id="7" creationId="{E28B64BE-92B7-437F-8FF1-2E3859E41A09}"/>
          </ac:spMkLst>
        </pc:spChg>
        <pc:spChg chg="mod">
          <ac:chgData name="DANIEL ARMANDO SALAZAR ALEMAN" userId="0131d2eb-9267-4f69-9fc7-6ece20f012b4" providerId="ADAL" clId="{27374ACF-C16F-472B-AE47-DBA88E34EE1F}" dt="2022-03-09T08:09:47.163" v="12130" actId="20577"/>
          <ac:spMkLst>
            <pc:docMk/>
            <pc:sldMk cId="3559027000" sldId="297"/>
            <ac:spMk id="9" creationId="{87CA621C-0664-4CFF-9E35-7AF55EFE1430}"/>
          </ac:spMkLst>
        </pc:spChg>
        <pc:spChg chg="del">
          <ac:chgData name="DANIEL ARMANDO SALAZAR ALEMAN" userId="0131d2eb-9267-4f69-9fc7-6ece20f012b4" providerId="ADAL" clId="{27374ACF-C16F-472B-AE47-DBA88E34EE1F}" dt="2022-03-09T07:26:26.327" v="11081" actId="478"/>
          <ac:spMkLst>
            <pc:docMk/>
            <pc:sldMk cId="3559027000" sldId="297"/>
            <ac:spMk id="12" creationId="{7E05F76A-1107-4EE4-A683-ECF924DEE270}"/>
          </ac:spMkLst>
        </pc:spChg>
        <pc:spChg chg="del">
          <ac:chgData name="DANIEL ARMANDO SALAZAR ALEMAN" userId="0131d2eb-9267-4f69-9fc7-6ece20f012b4" providerId="ADAL" clId="{27374ACF-C16F-472B-AE47-DBA88E34EE1F}" dt="2022-03-09T07:26:26.327" v="11081" actId="478"/>
          <ac:spMkLst>
            <pc:docMk/>
            <pc:sldMk cId="3559027000" sldId="297"/>
            <ac:spMk id="13" creationId="{643FC04F-407C-4A1B-A709-3656DFB05AEF}"/>
          </ac:spMkLst>
        </pc:spChg>
        <pc:spChg chg="del">
          <ac:chgData name="DANIEL ARMANDO SALAZAR ALEMAN" userId="0131d2eb-9267-4f69-9fc7-6ece20f012b4" providerId="ADAL" clId="{27374ACF-C16F-472B-AE47-DBA88E34EE1F}" dt="2022-03-09T07:26:26.327" v="11081" actId="478"/>
          <ac:spMkLst>
            <pc:docMk/>
            <pc:sldMk cId="3559027000" sldId="297"/>
            <ac:spMk id="14" creationId="{959029B4-3096-4A2D-B4D2-83EF03FC8851}"/>
          </ac:spMkLst>
        </pc:spChg>
        <pc:spChg chg="del">
          <ac:chgData name="DANIEL ARMANDO SALAZAR ALEMAN" userId="0131d2eb-9267-4f69-9fc7-6ece20f012b4" providerId="ADAL" clId="{27374ACF-C16F-472B-AE47-DBA88E34EE1F}" dt="2022-03-09T07:26:26.327" v="11081" actId="478"/>
          <ac:spMkLst>
            <pc:docMk/>
            <pc:sldMk cId="3559027000" sldId="297"/>
            <ac:spMk id="15" creationId="{4A167536-10F1-4D09-92A5-F1DFE5F749BD}"/>
          </ac:spMkLst>
        </pc:spChg>
        <pc:spChg chg="add del mod">
          <ac:chgData name="DANIEL ARMANDO SALAZAR ALEMAN" userId="0131d2eb-9267-4f69-9fc7-6ece20f012b4" providerId="ADAL" clId="{27374ACF-C16F-472B-AE47-DBA88E34EE1F}" dt="2022-03-09T07:58:57.098" v="11793" actId="478"/>
          <ac:spMkLst>
            <pc:docMk/>
            <pc:sldMk cId="3559027000" sldId="297"/>
            <ac:spMk id="16" creationId="{60BAFF26-8351-412C-94C6-4B157A5BAE78}"/>
          </ac:spMkLst>
        </pc:spChg>
        <pc:spChg chg="add del mod">
          <ac:chgData name="DANIEL ARMANDO SALAZAR ALEMAN" userId="0131d2eb-9267-4f69-9fc7-6ece20f012b4" providerId="ADAL" clId="{27374ACF-C16F-472B-AE47-DBA88E34EE1F}" dt="2022-03-09T08:01:53.532" v="11830" actId="478"/>
          <ac:spMkLst>
            <pc:docMk/>
            <pc:sldMk cId="3559027000" sldId="297"/>
            <ac:spMk id="18" creationId="{52A6208B-A9A7-4A69-B805-83FD973020B8}"/>
          </ac:spMkLst>
        </pc:spChg>
        <pc:graphicFrameChg chg="add mod modGraphic">
          <ac:chgData name="DANIEL ARMANDO SALAZAR ALEMAN" userId="0131d2eb-9267-4f69-9fc7-6ece20f012b4" providerId="ADAL" clId="{27374ACF-C16F-472B-AE47-DBA88E34EE1F}" dt="2022-03-09T08:07:15.485" v="12058" actId="113"/>
          <ac:graphicFrameMkLst>
            <pc:docMk/>
            <pc:sldMk cId="3559027000" sldId="297"/>
            <ac:graphicFrameMk id="5" creationId="{EF40CE9F-EB27-420A-99AC-FC902F97D112}"/>
          </ac:graphicFrameMkLst>
        </pc:graphicFrameChg>
        <pc:picChg chg="del">
          <ac:chgData name="DANIEL ARMANDO SALAZAR ALEMAN" userId="0131d2eb-9267-4f69-9fc7-6ece20f012b4" providerId="ADAL" clId="{27374ACF-C16F-472B-AE47-DBA88E34EE1F}" dt="2022-03-09T07:26:26.327" v="11081" actId="478"/>
          <ac:picMkLst>
            <pc:docMk/>
            <pc:sldMk cId="3559027000" sldId="297"/>
            <ac:picMk id="10" creationId="{366BF5EB-14DF-4648-B49D-34EB0B0547D4}"/>
          </ac:picMkLst>
        </pc:picChg>
        <pc:picChg chg="del">
          <ac:chgData name="DANIEL ARMANDO SALAZAR ALEMAN" userId="0131d2eb-9267-4f69-9fc7-6ece20f012b4" providerId="ADAL" clId="{27374ACF-C16F-472B-AE47-DBA88E34EE1F}" dt="2022-03-09T07:26:26.327" v="11081" actId="478"/>
          <ac:picMkLst>
            <pc:docMk/>
            <pc:sldMk cId="3559027000" sldId="297"/>
            <ac:picMk id="11" creationId="{171E9FD4-28B3-4BC0-B8E8-7F3B17FF0BD0}"/>
          </ac:picMkLst>
        </pc:picChg>
      </pc:sldChg>
      <pc:sldChg chg="add">
        <pc:chgData name="DANIEL ARMANDO SALAZAR ALEMAN" userId="0131d2eb-9267-4f69-9fc7-6ece20f012b4" providerId="ADAL" clId="{27374ACF-C16F-472B-AE47-DBA88E34EE1F}" dt="2022-03-09T07:17:17.813" v="11030"/>
        <pc:sldMkLst>
          <pc:docMk/>
          <pc:sldMk cId="954954360" sldId="298"/>
        </pc:sldMkLst>
      </pc:sldChg>
      <pc:sldChg chg="addSp delSp modSp add mod ord delAnim">
        <pc:chgData name="DANIEL ARMANDO SALAZAR ALEMAN" userId="0131d2eb-9267-4f69-9fc7-6ece20f012b4" providerId="ADAL" clId="{27374ACF-C16F-472B-AE47-DBA88E34EE1F}" dt="2022-03-09T17:48:00.356" v="12880" actId="20577"/>
        <pc:sldMkLst>
          <pc:docMk/>
          <pc:sldMk cId="407981445" sldId="299"/>
        </pc:sldMkLst>
        <pc:spChg chg="mod">
          <ac:chgData name="DANIEL ARMANDO SALAZAR ALEMAN" userId="0131d2eb-9267-4f69-9fc7-6ece20f012b4" providerId="ADAL" clId="{27374ACF-C16F-472B-AE47-DBA88E34EE1F}" dt="2022-03-09T07:36:57.094" v="11324" actId="20577"/>
          <ac:spMkLst>
            <pc:docMk/>
            <pc:sldMk cId="407981445" sldId="299"/>
            <ac:spMk id="2" creationId="{5F9FE6E3-87D2-4709-833C-BDAA3443E854}"/>
          </ac:spMkLst>
        </pc:spChg>
        <pc:spChg chg="mod">
          <ac:chgData name="DANIEL ARMANDO SALAZAR ALEMAN" userId="0131d2eb-9267-4f69-9fc7-6ece20f012b4" providerId="ADAL" clId="{27374ACF-C16F-472B-AE47-DBA88E34EE1F}" dt="2022-03-09T07:43:55.326" v="11654" actId="20577"/>
          <ac:spMkLst>
            <pc:docMk/>
            <pc:sldMk cId="407981445" sldId="299"/>
            <ac:spMk id="3" creationId="{EB85F178-C1AE-43ED-8539-4162A80C02B7}"/>
          </ac:spMkLst>
        </pc:spChg>
        <pc:spChg chg="mod">
          <ac:chgData name="DANIEL ARMANDO SALAZAR ALEMAN" userId="0131d2eb-9267-4f69-9fc7-6ece20f012b4" providerId="ADAL" clId="{27374ACF-C16F-472B-AE47-DBA88E34EE1F}" dt="2022-03-09T08:20:33.702" v="12319" actId="20577"/>
          <ac:spMkLst>
            <pc:docMk/>
            <pc:sldMk cId="407981445" sldId="299"/>
            <ac:spMk id="9" creationId="{87CA621C-0664-4CFF-9E35-7AF55EFE1430}"/>
          </ac:spMkLst>
        </pc:spChg>
        <pc:spChg chg="del">
          <ac:chgData name="DANIEL ARMANDO SALAZAR ALEMAN" userId="0131d2eb-9267-4f69-9fc7-6ece20f012b4" providerId="ADAL" clId="{27374ACF-C16F-472B-AE47-DBA88E34EE1F}" dt="2022-03-09T07:37:01.782" v="11325" actId="478"/>
          <ac:spMkLst>
            <pc:docMk/>
            <pc:sldMk cId="407981445" sldId="299"/>
            <ac:spMk id="12" creationId="{7E05F76A-1107-4EE4-A683-ECF924DEE270}"/>
          </ac:spMkLst>
        </pc:spChg>
        <pc:spChg chg="del">
          <ac:chgData name="DANIEL ARMANDO SALAZAR ALEMAN" userId="0131d2eb-9267-4f69-9fc7-6ece20f012b4" providerId="ADAL" clId="{27374ACF-C16F-472B-AE47-DBA88E34EE1F}" dt="2022-03-09T07:37:01.782" v="11325" actId="478"/>
          <ac:spMkLst>
            <pc:docMk/>
            <pc:sldMk cId="407981445" sldId="299"/>
            <ac:spMk id="13" creationId="{643FC04F-407C-4A1B-A709-3656DFB05AEF}"/>
          </ac:spMkLst>
        </pc:spChg>
        <pc:spChg chg="del">
          <ac:chgData name="DANIEL ARMANDO SALAZAR ALEMAN" userId="0131d2eb-9267-4f69-9fc7-6ece20f012b4" providerId="ADAL" clId="{27374ACF-C16F-472B-AE47-DBA88E34EE1F}" dt="2022-03-09T07:37:01.782" v="11325" actId="478"/>
          <ac:spMkLst>
            <pc:docMk/>
            <pc:sldMk cId="407981445" sldId="299"/>
            <ac:spMk id="14" creationId="{959029B4-3096-4A2D-B4D2-83EF03FC8851}"/>
          </ac:spMkLst>
        </pc:spChg>
        <pc:spChg chg="del">
          <ac:chgData name="DANIEL ARMANDO SALAZAR ALEMAN" userId="0131d2eb-9267-4f69-9fc7-6ece20f012b4" providerId="ADAL" clId="{27374ACF-C16F-472B-AE47-DBA88E34EE1F}" dt="2022-03-09T07:37:01.782" v="11325" actId="478"/>
          <ac:spMkLst>
            <pc:docMk/>
            <pc:sldMk cId="407981445" sldId="299"/>
            <ac:spMk id="15" creationId="{4A167536-10F1-4D09-92A5-F1DFE5F749BD}"/>
          </ac:spMkLst>
        </pc:spChg>
        <pc:graphicFrameChg chg="add mod">
          <ac:chgData name="DANIEL ARMANDO SALAZAR ALEMAN" userId="0131d2eb-9267-4f69-9fc7-6ece20f012b4" providerId="ADAL" clId="{27374ACF-C16F-472B-AE47-DBA88E34EE1F}" dt="2022-03-09T17:48:00.356" v="12880" actId="20577"/>
          <ac:graphicFrameMkLst>
            <pc:docMk/>
            <pc:sldMk cId="407981445" sldId="299"/>
            <ac:graphicFrameMk id="16" creationId="{B878231A-D4E2-4D13-96E8-49FB755A7E92}"/>
          </ac:graphicFrameMkLst>
        </pc:graphicFrameChg>
        <pc:picChg chg="del">
          <ac:chgData name="DANIEL ARMANDO SALAZAR ALEMAN" userId="0131d2eb-9267-4f69-9fc7-6ece20f012b4" providerId="ADAL" clId="{27374ACF-C16F-472B-AE47-DBA88E34EE1F}" dt="2022-03-09T07:37:01.782" v="11325" actId="478"/>
          <ac:picMkLst>
            <pc:docMk/>
            <pc:sldMk cId="407981445" sldId="299"/>
            <ac:picMk id="10" creationId="{366BF5EB-14DF-4648-B49D-34EB0B0547D4}"/>
          </ac:picMkLst>
        </pc:picChg>
        <pc:picChg chg="del">
          <ac:chgData name="DANIEL ARMANDO SALAZAR ALEMAN" userId="0131d2eb-9267-4f69-9fc7-6ece20f012b4" providerId="ADAL" clId="{27374ACF-C16F-472B-AE47-DBA88E34EE1F}" dt="2022-03-09T07:37:01.782" v="11325" actId="478"/>
          <ac:picMkLst>
            <pc:docMk/>
            <pc:sldMk cId="407981445" sldId="299"/>
            <ac:picMk id="11" creationId="{171E9FD4-28B3-4BC0-B8E8-7F3B17FF0BD0}"/>
          </ac:picMkLst>
        </pc:picChg>
      </pc:sldChg>
      <pc:sldChg chg="addSp delSp modSp add mod modAnim">
        <pc:chgData name="DANIEL ARMANDO SALAZAR ALEMAN" userId="0131d2eb-9267-4f69-9fc7-6ece20f012b4" providerId="ADAL" clId="{27374ACF-C16F-472B-AE47-DBA88E34EE1F}" dt="2022-03-09T08:37:04.426" v="12751" actId="20577"/>
        <pc:sldMkLst>
          <pc:docMk/>
          <pc:sldMk cId="1813228292" sldId="300"/>
        </pc:sldMkLst>
        <pc:spChg chg="mod">
          <ac:chgData name="DANIEL ARMANDO SALAZAR ALEMAN" userId="0131d2eb-9267-4f69-9fc7-6ece20f012b4" providerId="ADAL" clId="{27374ACF-C16F-472B-AE47-DBA88E34EE1F}" dt="2022-03-09T08:37:04.426" v="12751" actId="20577"/>
          <ac:spMkLst>
            <pc:docMk/>
            <pc:sldMk cId="1813228292" sldId="300"/>
            <ac:spMk id="6" creationId="{A7B8C69E-13B3-46C4-9C14-C410D269E67C}"/>
          </ac:spMkLst>
        </pc:spChg>
        <pc:graphicFrameChg chg="del">
          <ac:chgData name="DANIEL ARMANDO SALAZAR ALEMAN" userId="0131d2eb-9267-4f69-9fc7-6ece20f012b4" providerId="ADAL" clId="{27374ACF-C16F-472B-AE47-DBA88E34EE1F}" dt="2022-03-09T07:46:26.125" v="11747" actId="478"/>
          <ac:graphicFrameMkLst>
            <pc:docMk/>
            <pc:sldMk cId="1813228292" sldId="300"/>
            <ac:graphicFrameMk id="5" creationId="{B830429A-2805-4F2A-B0A1-D5D283205BBA}"/>
          </ac:graphicFrameMkLst>
        </pc:graphicFrameChg>
        <pc:graphicFrameChg chg="del">
          <ac:chgData name="DANIEL ARMANDO SALAZAR ALEMAN" userId="0131d2eb-9267-4f69-9fc7-6ece20f012b4" providerId="ADAL" clId="{27374ACF-C16F-472B-AE47-DBA88E34EE1F}" dt="2022-03-09T07:46:25.156" v="11746" actId="478"/>
          <ac:graphicFrameMkLst>
            <pc:docMk/>
            <pc:sldMk cId="1813228292" sldId="300"/>
            <ac:graphicFrameMk id="10" creationId="{CB1033A3-FCC1-480C-B8E0-50C1FA3F29E9}"/>
          </ac:graphicFrameMkLst>
        </pc:graphicFrameChg>
        <pc:picChg chg="add mod">
          <ac:chgData name="DANIEL ARMANDO SALAZAR ALEMAN" userId="0131d2eb-9267-4f69-9fc7-6ece20f012b4" providerId="ADAL" clId="{27374ACF-C16F-472B-AE47-DBA88E34EE1F}" dt="2022-03-09T07:50:58.059" v="11780" actId="1076"/>
          <ac:picMkLst>
            <pc:docMk/>
            <pc:sldMk cId="1813228292" sldId="300"/>
            <ac:picMk id="7" creationId="{914DF81F-53AA-48B8-8754-708F4D997C93}"/>
          </ac:picMkLst>
        </pc:picChg>
        <pc:cxnChg chg="add mod">
          <ac:chgData name="DANIEL ARMANDO SALAZAR ALEMAN" userId="0131d2eb-9267-4f69-9fc7-6ece20f012b4" providerId="ADAL" clId="{27374ACF-C16F-472B-AE47-DBA88E34EE1F}" dt="2022-03-09T07:58:11.610" v="11786" actId="14100"/>
          <ac:cxnSpMkLst>
            <pc:docMk/>
            <pc:sldMk cId="1813228292" sldId="300"/>
            <ac:cxnSpMk id="3" creationId="{7748D4B8-D386-4B6B-93DD-B0717B2E4ACB}"/>
          </ac:cxnSpMkLst>
        </pc:cxnChg>
      </pc:sldChg>
      <pc:sldChg chg="new">
        <pc:chgData name="DANIEL ARMANDO SALAZAR ALEMAN" userId="0131d2eb-9267-4f69-9fc7-6ece20f012b4" providerId="ADAL" clId="{27374ACF-C16F-472B-AE47-DBA88E34EE1F}" dt="2022-03-09T08:27:05.493" v="12713" actId="680"/>
        <pc:sldMkLst>
          <pc:docMk/>
          <pc:sldMk cId="1533053426" sldId="301"/>
        </pc:sldMkLst>
      </pc:sldChg>
      <pc:sldChg chg="add del ord">
        <pc:chgData name="DANIEL ARMANDO SALAZAR ALEMAN" userId="0131d2eb-9267-4f69-9fc7-6ece20f012b4" providerId="ADAL" clId="{27374ACF-C16F-472B-AE47-DBA88E34EE1F}" dt="2022-03-09T08:24:12.553" v="12577" actId="47"/>
        <pc:sldMkLst>
          <pc:docMk/>
          <pc:sldMk cId="2998013583" sldId="301"/>
        </pc:sldMkLst>
      </pc:sldChg>
    </pc:docChg>
  </pc:docChgLst>
  <pc:docChgLst>
    <pc:chgData name="DANIEL ARMANDO SALAZAR ALEMAN" userId="0131d2eb-9267-4f69-9fc7-6ece20f012b4" providerId="ADAL" clId="{2C40AEE7-6429-4106-903C-90F5DFBD1726}"/>
    <pc:docChg chg="delSld delMainMaster">
      <pc:chgData name="DANIEL ARMANDO SALAZAR ALEMAN" userId="0131d2eb-9267-4f69-9fc7-6ece20f012b4" providerId="ADAL" clId="{2C40AEE7-6429-4106-903C-90F5DFBD1726}" dt="2023-05-26T19:09:07.573" v="0" actId="47"/>
      <pc:docMkLst>
        <pc:docMk/>
      </pc:docMkLst>
      <pc:sldChg chg="del">
        <pc:chgData name="DANIEL ARMANDO SALAZAR ALEMAN" userId="0131d2eb-9267-4f69-9fc7-6ece20f012b4" providerId="ADAL" clId="{2C40AEE7-6429-4106-903C-90F5DFBD1726}" dt="2023-05-26T19:09:07.573" v="0" actId="47"/>
        <pc:sldMkLst>
          <pc:docMk/>
          <pc:sldMk cId="935399454" sldId="259"/>
        </pc:sldMkLst>
      </pc:sldChg>
      <pc:sldChg chg="del">
        <pc:chgData name="DANIEL ARMANDO SALAZAR ALEMAN" userId="0131d2eb-9267-4f69-9fc7-6ece20f012b4" providerId="ADAL" clId="{2C40AEE7-6429-4106-903C-90F5DFBD1726}" dt="2023-05-26T19:09:07.573" v="0" actId="47"/>
        <pc:sldMkLst>
          <pc:docMk/>
          <pc:sldMk cId="1425443760" sldId="262"/>
        </pc:sldMkLst>
      </pc:sldChg>
      <pc:sldChg chg="del">
        <pc:chgData name="DANIEL ARMANDO SALAZAR ALEMAN" userId="0131d2eb-9267-4f69-9fc7-6ece20f012b4" providerId="ADAL" clId="{2C40AEE7-6429-4106-903C-90F5DFBD1726}" dt="2023-05-26T19:09:07.573" v="0" actId="47"/>
        <pc:sldMkLst>
          <pc:docMk/>
          <pc:sldMk cId="933156712" sldId="269"/>
        </pc:sldMkLst>
      </pc:sldChg>
      <pc:sldChg chg="del">
        <pc:chgData name="DANIEL ARMANDO SALAZAR ALEMAN" userId="0131d2eb-9267-4f69-9fc7-6ece20f012b4" providerId="ADAL" clId="{2C40AEE7-6429-4106-903C-90F5DFBD1726}" dt="2023-05-26T19:09:07.573" v="0" actId="47"/>
        <pc:sldMkLst>
          <pc:docMk/>
          <pc:sldMk cId="1757950546" sldId="271"/>
        </pc:sldMkLst>
      </pc:sldChg>
      <pc:sldChg chg="del">
        <pc:chgData name="DANIEL ARMANDO SALAZAR ALEMAN" userId="0131d2eb-9267-4f69-9fc7-6ece20f012b4" providerId="ADAL" clId="{2C40AEE7-6429-4106-903C-90F5DFBD1726}" dt="2023-05-26T19:09:07.573" v="0" actId="47"/>
        <pc:sldMkLst>
          <pc:docMk/>
          <pc:sldMk cId="4179000292" sldId="272"/>
        </pc:sldMkLst>
      </pc:sldChg>
      <pc:sldChg chg="del">
        <pc:chgData name="DANIEL ARMANDO SALAZAR ALEMAN" userId="0131d2eb-9267-4f69-9fc7-6ece20f012b4" providerId="ADAL" clId="{2C40AEE7-6429-4106-903C-90F5DFBD1726}" dt="2023-05-26T19:09:07.573" v="0" actId="47"/>
        <pc:sldMkLst>
          <pc:docMk/>
          <pc:sldMk cId="1525414687" sldId="276"/>
        </pc:sldMkLst>
      </pc:sldChg>
      <pc:sldChg chg="del">
        <pc:chgData name="DANIEL ARMANDO SALAZAR ALEMAN" userId="0131d2eb-9267-4f69-9fc7-6ece20f012b4" providerId="ADAL" clId="{2C40AEE7-6429-4106-903C-90F5DFBD1726}" dt="2023-05-26T19:09:07.573" v="0" actId="47"/>
        <pc:sldMkLst>
          <pc:docMk/>
          <pc:sldMk cId="200887757" sldId="279"/>
        </pc:sldMkLst>
      </pc:sldChg>
      <pc:sldChg chg="del">
        <pc:chgData name="DANIEL ARMANDO SALAZAR ALEMAN" userId="0131d2eb-9267-4f69-9fc7-6ece20f012b4" providerId="ADAL" clId="{2C40AEE7-6429-4106-903C-90F5DFBD1726}" dt="2023-05-26T19:09:07.573" v="0" actId="47"/>
        <pc:sldMkLst>
          <pc:docMk/>
          <pc:sldMk cId="3603262928" sldId="280"/>
        </pc:sldMkLst>
      </pc:sldChg>
      <pc:sldChg chg="del">
        <pc:chgData name="DANIEL ARMANDO SALAZAR ALEMAN" userId="0131d2eb-9267-4f69-9fc7-6ece20f012b4" providerId="ADAL" clId="{2C40AEE7-6429-4106-903C-90F5DFBD1726}" dt="2023-05-26T19:09:07.573" v="0" actId="47"/>
        <pc:sldMkLst>
          <pc:docMk/>
          <pc:sldMk cId="4292961131" sldId="281"/>
        </pc:sldMkLst>
      </pc:sldChg>
      <pc:sldChg chg="del">
        <pc:chgData name="DANIEL ARMANDO SALAZAR ALEMAN" userId="0131d2eb-9267-4f69-9fc7-6ece20f012b4" providerId="ADAL" clId="{2C40AEE7-6429-4106-903C-90F5DFBD1726}" dt="2023-05-26T19:09:07.573" v="0" actId="47"/>
        <pc:sldMkLst>
          <pc:docMk/>
          <pc:sldMk cId="260660216" sldId="282"/>
        </pc:sldMkLst>
      </pc:sldChg>
      <pc:sldChg chg="del">
        <pc:chgData name="DANIEL ARMANDO SALAZAR ALEMAN" userId="0131d2eb-9267-4f69-9fc7-6ece20f012b4" providerId="ADAL" clId="{2C40AEE7-6429-4106-903C-90F5DFBD1726}" dt="2023-05-26T19:09:07.573" v="0" actId="47"/>
        <pc:sldMkLst>
          <pc:docMk/>
          <pc:sldMk cId="2811580047" sldId="285"/>
        </pc:sldMkLst>
      </pc:sldChg>
      <pc:sldChg chg="del">
        <pc:chgData name="DANIEL ARMANDO SALAZAR ALEMAN" userId="0131d2eb-9267-4f69-9fc7-6ece20f012b4" providerId="ADAL" clId="{2C40AEE7-6429-4106-903C-90F5DFBD1726}" dt="2023-05-26T19:09:07.573" v="0" actId="47"/>
        <pc:sldMkLst>
          <pc:docMk/>
          <pc:sldMk cId="2833317091" sldId="287"/>
        </pc:sldMkLst>
      </pc:sldChg>
      <pc:sldChg chg="del">
        <pc:chgData name="DANIEL ARMANDO SALAZAR ALEMAN" userId="0131d2eb-9267-4f69-9fc7-6ece20f012b4" providerId="ADAL" clId="{2C40AEE7-6429-4106-903C-90F5DFBD1726}" dt="2023-05-26T19:09:07.573" v="0" actId="47"/>
        <pc:sldMkLst>
          <pc:docMk/>
          <pc:sldMk cId="4161714853" sldId="291"/>
        </pc:sldMkLst>
      </pc:sldChg>
      <pc:sldChg chg="del">
        <pc:chgData name="DANIEL ARMANDO SALAZAR ALEMAN" userId="0131d2eb-9267-4f69-9fc7-6ece20f012b4" providerId="ADAL" clId="{2C40AEE7-6429-4106-903C-90F5DFBD1726}" dt="2023-05-26T19:09:07.573" v="0" actId="47"/>
        <pc:sldMkLst>
          <pc:docMk/>
          <pc:sldMk cId="904121131" sldId="292"/>
        </pc:sldMkLst>
      </pc:sldChg>
      <pc:sldChg chg="del">
        <pc:chgData name="DANIEL ARMANDO SALAZAR ALEMAN" userId="0131d2eb-9267-4f69-9fc7-6ece20f012b4" providerId="ADAL" clId="{2C40AEE7-6429-4106-903C-90F5DFBD1726}" dt="2023-05-26T19:09:07.573" v="0" actId="47"/>
        <pc:sldMkLst>
          <pc:docMk/>
          <pc:sldMk cId="3936051902" sldId="294"/>
        </pc:sldMkLst>
      </pc:sldChg>
      <pc:sldChg chg="del">
        <pc:chgData name="DANIEL ARMANDO SALAZAR ALEMAN" userId="0131d2eb-9267-4f69-9fc7-6ece20f012b4" providerId="ADAL" clId="{2C40AEE7-6429-4106-903C-90F5DFBD1726}" dt="2023-05-26T19:09:07.573" v="0" actId="47"/>
        <pc:sldMkLst>
          <pc:docMk/>
          <pc:sldMk cId="710451059" sldId="296"/>
        </pc:sldMkLst>
      </pc:sldChg>
      <pc:sldChg chg="del">
        <pc:chgData name="DANIEL ARMANDO SALAZAR ALEMAN" userId="0131d2eb-9267-4f69-9fc7-6ece20f012b4" providerId="ADAL" clId="{2C40AEE7-6429-4106-903C-90F5DFBD1726}" dt="2023-05-26T19:09:07.573" v="0" actId="47"/>
        <pc:sldMkLst>
          <pc:docMk/>
          <pc:sldMk cId="3626872593" sldId="297"/>
        </pc:sldMkLst>
      </pc:sldChg>
      <pc:sldChg chg="del">
        <pc:chgData name="DANIEL ARMANDO SALAZAR ALEMAN" userId="0131d2eb-9267-4f69-9fc7-6ece20f012b4" providerId="ADAL" clId="{2C40AEE7-6429-4106-903C-90F5DFBD1726}" dt="2023-05-26T19:09:07.573" v="0" actId="47"/>
        <pc:sldMkLst>
          <pc:docMk/>
          <pc:sldMk cId="954954360" sldId="298"/>
        </pc:sldMkLst>
      </pc:sldChg>
      <pc:sldChg chg="del">
        <pc:chgData name="DANIEL ARMANDO SALAZAR ALEMAN" userId="0131d2eb-9267-4f69-9fc7-6ece20f012b4" providerId="ADAL" clId="{2C40AEE7-6429-4106-903C-90F5DFBD1726}" dt="2023-05-26T19:09:07.573" v="0" actId="47"/>
        <pc:sldMkLst>
          <pc:docMk/>
          <pc:sldMk cId="407981445" sldId="299"/>
        </pc:sldMkLst>
      </pc:sldChg>
      <pc:sldChg chg="del">
        <pc:chgData name="DANIEL ARMANDO SALAZAR ALEMAN" userId="0131d2eb-9267-4f69-9fc7-6ece20f012b4" providerId="ADAL" clId="{2C40AEE7-6429-4106-903C-90F5DFBD1726}" dt="2023-05-26T19:09:07.573" v="0" actId="47"/>
        <pc:sldMkLst>
          <pc:docMk/>
          <pc:sldMk cId="1813228292" sldId="300"/>
        </pc:sldMkLst>
      </pc:sldChg>
      <pc:sldChg chg="del">
        <pc:chgData name="DANIEL ARMANDO SALAZAR ALEMAN" userId="0131d2eb-9267-4f69-9fc7-6ece20f012b4" providerId="ADAL" clId="{2C40AEE7-6429-4106-903C-90F5DFBD1726}" dt="2023-05-26T19:09:07.573" v="0" actId="47"/>
        <pc:sldMkLst>
          <pc:docMk/>
          <pc:sldMk cId="1533053426" sldId="301"/>
        </pc:sldMkLst>
      </pc:sldChg>
      <pc:sldChg chg="del">
        <pc:chgData name="DANIEL ARMANDO SALAZAR ALEMAN" userId="0131d2eb-9267-4f69-9fc7-6ece20f012b4" providerId="ADAL" clId="{2C40AEE7-6429-4106-903C-90F5DFBD1726}" dt="2023-05-26T19:09:07.573" v="0" actId="47"/>
        <pc:sldMkLst>
          <pc:docMk/>
          <pc:sldMk cId="3212119980" sldId="302"/>
        </pc:sldMkLst>
      </pc:sldChg>
      <pc:sldChg chg="del">
        <pc:chgData name="DANIEL ARMANDO SALAZAR ALEMAN" userId="0131d2eb-9267-4f69-9fc7-6ece20f012b4" providerId="ADAL" clId="{2C40AEE7-6429-4106-903C-90F5DFBD1726}" dt="2023-05-26T19:09:07.573" v="0" actId="47"/>
        <pc:sldMkLst>
          <pc:docMk/>
          <pc:sldMk cId="1136730174" sldId="303"/>
        </pc:sldMkLst>
      </pc:sldChg>
      <pc:sldChg chg="del">
        <pc:chgData name="DANIEL ARMANDO SALAZAR ALEMAN" userId="0131d2eb-9267-4f69-9fc7-6ece20f012b4" providerId="ADAL" clId="{2C40AEE7-6429-4106-903C-90F5DFBD1726}" dt="2023-05-26T19:09:07.573" v="0" actId="47"/>
        <pc:sldMkLst>
          <pc:docMk/>
          <pc:sldMk cId="474633411" sldId="305"/>
        </pc:sldMkLst>
      </pc:sldChg>
      <pc:sldChg chg="del">
        <pc:chgData name="DANIEL ARMANDO SALAZAR ALEMAN" userId="0131d2eb-9267-4f69-9fc7-6ece20f012b4" providerId="ADAL" clId="{2C40AEE7-6429-4106-903C-90F5DFBD1726}" dt="2023-05-26T19:09:07.573" v="0" actId="47"/>
        <pc:sldMkLst>
          <pc:docMk/>
          <pc:sldMk cId="283240844" sldId="306"/>
        </pc:sldMkLst>
      </pc:sldChg>
      <pc:sldChg chg="del">
        <pc:chgData name="DANIEL ARMANDO SALAZAR ALEMAN" userId="0131d2eb-9267-4f69-9fc7-6ece20f012b4" providerId="ADAL" clId="{2C40AEE7-6429-4106-903C-90F5DFBD1726}" dt="2023-05-26T19:09:07.573" v="0" actId="47"/>
        <pc:sldMkLst>
          <pc:docMk/>
          <pc:sldMk cId="482109118" sldId="307"/>
        </pc:sldMkLst>
      </pc:sldChg>
      <pc:sldChg chg="del">
        <pc:chgData name="DANIEL ARMANDO SALAZAR ALEMAN" userId="0131d2eb-9267-4f69-9fc7-6ece20f012b4" providerId="ADAL" clId="{2C40AEE7-6429-4106-903C-90F5DFBD1726}" dt="2023-05-26T19:09:07.573" v="0" actId="47"/>
        <pc:sldMkLst>
          <pc:docMk/>
          <pc:sldMk cId="1965292017" sldId="308"/>
        </pc:sldMkLst>
      </pc:sldChg>
      <pc:sldChg chg="del">
        <pc:chgData name="DANIEL ARMANDO SALAZAR ALEMAN" userId="0131d2eb-9267-4f69-9fc7-6ece20f012b4" providerId="ADAL" clId="{2C40AEE7-6429-4106-903C-90F5DFBD1726}" dt="2023-05-26T19:09:07.573" v="0" actId="47"/>
        <pc:sldMkLst>
          <pc:docMk/>
          <pc:sldMk cId="1537174709" sldId="312"/>
        </pc:sldMkLst>
      </pc:sldChg>
      <pc:sldChg chg="del">
        <pc:chgData name="DANIEL ARMANDO SALAZAR ALEMAN" userId="0131d2eb-9267-4f69-9fc7-6ece20f012b4" providerId="ADAL" clId="{2C40AEE7-6429-4106-903C-90F5DFBD1726}" dt="2023-05-26T19:09:07.573" v="0" actId="47"/>
        <pc:sldMkLst>
          <pc:docMk/>
          <pc:sldMk cId="3949635011" sldId="314"/>
        </pc:sldMkLst>
      </pc:sldChg>
      <pc:sldChg chg="del">
        <pc:chgData name="DANIEL ARMANDO SALAZAR ALEMAN" userId="0131d2eb-9267-4f69-9fc7-6ece20f012b4" providerId="ADAL" clId="{2C40AEE7-6429-4106-903C-90F5DFBD1726}" dt="2023-05-26T19:09:07.573" v="0" actId="47"/>
        <pc:sldMkLst>
          <pc:docMk/>
          <pc:sldMk cId="2578952818" sldId="315"/>
        </pc:sldMkLst>
      </pc:sldChg>
      <pc:sldChg chg="del">
        <pc:chgData name="DANIEL ARMANDO SALAZAR ALEMAN" userId="0131d2eb-9267-4f69-9fc7-6ece20f012b4" providerId="ADAL" clId="{2C40AEE7-6429-4106-903C-90F5DFBD1726}" dt="2023-05-26T19:09:07.573" v="0" actId="47"/>
        <pc:sldMkLst>
          <pc:docMk/>
          <pc:sldMk cId="220061278" sldId="319"/>
        </pc:sldMkLst>
      </pc:sldChg>
      <pc:sldChg chg="del">
        <pc:chgData name="DANIEL ARMANDO SALAZAR ALEMAN" userId="0131d2eb-9267-4f69-9fc7-6ece20f012b4" providerId="ADAL" clId="{2C40AEE7-6429-4106-903C-90F5DFBD1726}" dt="2023-05-26T19:09:07.573" v="0" actId="47"/>
        <pc:sldMkLst>
          <pc:docMk/>
          <pc:sldMk cId="1004119360" sldId="322"/>
        </pc:sldMkLst>
      </pc:sldChg>
      <pc:sldChg chg="del">
        <pc:chgData name="DANIEL ARMANDO SALAZAR ALEMAN" userId="0131d2eb-9267-4f69-9fc7-6ece20f012b4" providerId="ADAL" clId="{2C40AEE7-6429-4106-903C-90F5DFBD1726}" dt="2023-05-26T19:09:07.573" v="0" actId="47"/>
        <pc:sldMkLst>
          <pc:docMk/>
          <pc:sldMk cId="682269306" sldId="323"/>
        </pc:sldMkLst>
      </pc:sldChg>
      <pc:sldChg chg="del">
        <pc:chgData name="DANIEL ARMANDO SALAZAR ALEMAN" userId="0131d2eb-9267-4f69-9fc7-6ece20f012b4" providerId="ADAL" clId="{2C40AEE7-6429-4106-903C-90F5DFBD1726}" dt="2023-05-26T19:09:07.573" v="0" actId="47"/>
        <pc:sldMkLst>
          <pc:docMk/>
          <pc:sldMk cId="162667413" sldId="324"/>
        </pc:sldMkLst>
      </pc:sldChg>
      <pc:sldChg chg="del">
        <pc:chgData name="DANIEL ARMANDO SALAZAR ALEMAN" userId="0131d2eb-9267-4f69-9fc7-6ece20f012b4" providerId="ADAL" clId="{2C40AEE7-6429-4106-903C-90F5DFBD1726}" dt="2023-05-26T19:09:07.573" v="0" actId="47"/>
        <pc:sldMkLst>
          <pc:docMk/>
          <pc:sldMk cId="1730777628" sldId="335"/>
        </pc:sldMkLst>
      </pc:sldChg>
      <pc:sldChg chg="del">
        <pc:chgData name="DANIEL ARMANDO SALAZAR ALEMAN" userId="0131d2eb-9267-4f69-9fc7-6ece20f012b4" providerId="ADAL" clId="{2C40AEE7-6429-4106-903C-90F5DFBD1726}" dt="2023-05-26T19:09:07.573" v="0" actId="47"/>
        <pc:sldMkLst>
          <pc:docMk/>
          <pc:sldMk cId="2291962101" sldId="337"/>
        </pc:sldMkLst>
      </pc:sldChg>
      <pc:sldChg chg="del">
        <pc:chgData name="DANIEL ARMANDO SALAZAR ALEMAN" userId="0131d2eb-9267-4f69-9fc7-6ece20f012b4" providerId="ADAL" clId="{2C40AEE7-6429-4106-903C-90F5DFBD1726}" dt="2023-05-26T19:09:07.573" v="0" actId="47"/>
        <pc:sldMkLst>
          <pc:docMk/>
          <pc:sldMk cId="2074936815" sldId="338"/>
        </pc:sldMkLst>
      </pc:sldChg>
      <pc:sldChg chg="del">
        <pc:chgData name="DANIEL ARMANDO SALAZAR ALEMAN" userId="0131d2eb-9267-4f69-9fc7-6ece20f012b4" providerId="ADAL" clId="{2C40AEE7-6429-4106-903C-90F5DFBD1726}" dt="2023-05-26T19:09:07.573" v="0" actId="47"/>
        <pc:sldMkLst>
          <pc:docMk/>
          <pc:sldMk cId="3234956870" sldId="339"/>
        </pc:sldMkLst>
      </pc:sldChg>
      <pc:sldChg chg="del">
        <pc:chgData name="DANIEL ARMANDO SALAZAR ALEMAN" userId="0131d2eb-9267-4f69-9fc7-6ece20f012b4" providerId="ADAL" clId="{2C40AEE7-6429-4106-903C-90F5DFBD1726}" dt="2023-05-26T19:09:07.573" v="0" actId="47"/>
        <pc:sldMkLst>
          <pc:docMk/>
          <pc:sldMk cId="3460923331" sldId="341"/>
        </pc:sldMkLst>
      </pc:sldChg>
      <pc:sldChg chg="del">
        <pc:chgData name="DANIEL ARMANDO SALAZAR ALEMAN" userId="0131d2eb-9267-4f69-9fc7-6ece20f012b4" providerId="ADAL" clId="{2C40AEE7-6429-4106-903C-90F5DFBD1726}" dt="2023-05-26T19:09:07.573" v="0" actId="47"/>
        <pc:sldMkLst>
          <pc:docMk/>
          <pc:sldMk cId="4212561050" sldId="342"/>
        </pc:sldMkLst>
      </pc:sldChg>
      <pc:sldChg chg="del">
        <pc:chgData name="DANIEL ARMANDO SALAZAR ALEMAN" userId="0131d2eb-9267-4f69-9fc7-6ece20f012b4" providerId="ADAL" clId="{2C40AEE7-6429-4106-903C-90F5DFBD1726}" dt="2023-05-26T19:09:07.573" v="0" actId="47"/>
        <pc:sldMkLst>
          <pc:docMk/>
          <pc:sldMk cId="3407174854" sldId="343"/>
        </pc:sldMkLst>
      </pc:sldChg>
      <pc:sldChg chg="del">
        <pc:chgData name="DANIEL ARMANDO SALAZAR ALEMAN" userId="0131d2eb-9267-4f69-9fc7-6ece20f012b4" providerId="ADAL" clId="{2C40AEE7-6429-4106-903C-90F5DFBD1726}" dt="2023-05-26T19:09:07.573" v="0" actId="47"/>
        <pc:sldMkLst>
          <pc:docMk/>
          <pc:sldMk cId="2911881038" sldId="351"/>
        </pc:sldMkLst>
      </pc:sldChg>
      <pc:sldChg chg="del">
        <pc:chgData name="DANIEL ARMANDO SALAZAR ALEMAN" userId="0131d2eb-9267-4f69-9fc7-6ece20f012b4" providerId="ADAL" clId="{2C40AEE7-6429-4106-903C-90F5DFBD1726}" dt="2023-05-26T19:09:07.573" v="0" actId="47"/>
        <pc:sldMkLst>
          <pc:docMk/>
          <pc:sldMk cId="1375050866" sldId="356"/>
        </pc:sldMkLst>
      </pc:sldChg>
      <pc:sldChg chg="del">
        <pc:chgData name="DANIEL ARMANDO SALAZAR ALEMAN" userId="0131d2eb-9267-4f69-9fc7-6ece20f012b4" providerId="ADAL" clId="{2C40AEE7-6429-4106-903C-90F5DFBD1726}" dt="2023-05-26T19:09:07.573" v="0" actId="47"/>
        <pc:sldMkLst>
          <pc:docMk/>
          <pc:sldMk cId="1424332384" sldId="357"/>
        </pc:sldMkLst>
      </pc:sldChg>
      <pc:sldChg chg="del">
        <pc:chgData name="DANIEL ARMANDO SALAZAR ALEMAN" userId="0131d2eb-9267-4f69-9fc7-6ece20f012b4" providerId="ADAL" clId="{2C40AEE7-6429-4106-903C-90F5DFBD1726}" dt="2023-05-26T19:09:07.573" v="0" actId="47"/>
        <pc:sldMkLst>
          <pc:docMk/>
          <pc:sldMk cId="2993556247" sldId="359"/>
        </pc:sldMkLst>
      </pc:sldChg>
      <pc:sldChg chg="del">
        <pc:chgData name="DANIEL ARMANDO SALAZAR ALEMAN" userId="0131d2eb-9267-4f69-9fc7-6ece20f012b4" providerId="ADAL" clId="{2C40AEE7-6429-4106-903C-90F5DFBD1726}" dt="2023-05-26T19:09:07.573" v="0" actId="47"/>
        <pc:sldMkLst>
          <pc:docMk/>
          <pc:sldMk cId="2431505518" sldId="360"/>
        </pc:sldMkLst>
      </pc:sldChg>
      <pc:sldChg chg="del">
        <pc:chgData name="DANIEL ARMANDO SALAZAR ALEMAN" userId="0131d2eb-9267-4f69-9fc7-6ece20f012b4" providerId="ADAL" clId="{2C40AEE7-6429-4106-903C-90F5DFBD1726}" dt="2023-05-26T19:09:07.573" v="0" actId="47"/>
        <pc:sldMkLst>
          <pc:docMk/>
          <pc:sldMk cId="3141374732" sldId="361"/>
        </pc:sldMkLst>
      </pc:sldChg>
      <pc:sldChg chg="del">
        <pc:chgData name="DANIEL ARMANDO SALAZAR ALEMAN" userId="0131d2eb-9267-4f69-9fc7-6ece20f012b4" providerId="ADAL" clId="{2C40AEE7-6429-4106-903C-90F5DFBD1726}" dt="2023-05-26T19:09:07.573" v="0" actId="47"/>
        <pc:sldMkLst>
          <pc:docMk/>
          <pc:sldMk cId="677985713" sldId="364"/>
        </pc:sldMkLst>
      </pc:sldChg>
      <pc:sldChg chg="del">
        <pc:chgData name="DANIEL ARMANDO SALAZAR ALEMAN" userId="0131d2eb-9267-4f69-9fc7-6ece20f012b4" providerId="ADAL" clId="{2C40AEE7-6429-4106-903C-90F5DFBD1726}" dt="2023-05-26T19:09:07.573" v="0" actId="47"/>
        <pc:sldMkLst>
          <pc:docMk/>
          <pc:sldMk cId="2449962330" sldId="365"/>
        </pc:sldMkLst>
      </pc:sldChg>
      <pc:sldChg chg="del">
        <pc:chgData name="DANIEL ARMANDO SALAZAR ALEMAN" userId="0131d2eb-9267-4f69-9fc7-6ece20f012b4" providerId="ADAL" clId="{2C40AEE7-6429-4106-903C-90F5DFBD1726}" dt="2023-05-26T19:09:07.573" v="0" actId="47"/>
        <pc:sldMkLst>
          <pc:docMk/>
          <pc:sldMk cId="3952936281" sldId="366"/>
        </pc:sldMkLst>
      </pc:sldChg>
      <pc:sldChg chg="del">
        <pc:chgData name="DANIEL ARMANDO SALAZAR ALEMAN" userId="0131d2eb-9267-4f69-9fc7-6ece20f012b4" providerId="ADAL" clId="{2C40AEE7-6429-4106-903C-90F5DFBD1726}" dt="2023-05-26T19:09:07.573" v="0" actId="47"/>
        <pc:sldMkLst>
          <pc:docMk/>
          <pc:sldMk cId="1778282937" sldId="367"/>
        </pc:sldMkLst>
      </pc:sldChg>
      <pc:sldChg chg="del">
        <pc:chgData name="DANIEL ARMANDO SALAZAR ALEMAN" userId="0131d2eb-9267-4f69-9fc7-6ece20f012b4" providerId="ADAL" clId="{2C40AEE7-6429-4106-903C-90F5DFBD1726}" dt="2023-05-26T19:09:07.573" v="0" actId="47"/>
        <pc:sldMkLst>
          <pc:docMk/>
          <pc:sldMk cId="3644922976" sldId="368"/>
        </pc:sldMkLst>
      </pc:sldChg>
      <pc:sldChg chg="del">
        <pc:chgData name="DANIEL ARMANDO SALAZAR ALEMAN" userId="0131d2eb-9267-4f69-9fc7-6ece20f012b4" providerId="ADAL" clId="{2C40AEE7-6429-4106-903C-90F5DFBD1726}" dt="2023-05-26T19:09:07.573" v="0" actId="47"/>
        <pc:sldMkLst>
          <pc:docMk/>
          <pc:sldMk cId="2602242258" sldId="369"/>
        </pc:sldMkLst>
      </pc:sldChg>
      <pc:sldChg chg="del">
        <pc:chgData name="DANIEL ARMANDO SALAZAR ALEMAN" userId="0131d2eb-9267-4f69-9fc7-6ece20f012b4" providerId="ADAL" clId="{2C40AEE7-6429-4106-903C-90F5DFBD1726}" dt="2023-05-26T19:09:07.573" v="0" actId="47"/>
        <pc:sldMkLst>
          <pc:docMk/>
          <pc:sldMk cId="4268660546" sldId="370"/>
        </pc:sldMkLst>
      </pc:sldChg>
      <pc:sldChg chg="del">
        <pc:chgData name="DANIEL ARMANDO SALAZAR ALEMAN" userId="0131d2eb-9267-4f69-9fc7-6ece20f012b4" providerId="ADAL" clId="{2C40AEE7-6429-4106-903C-90F5DFBD1726}" dt="2023-05-26T19:09:07.573" v="0" actId="47"/>
        <pc:sldMkLst>
          <pc:docMk/>
          <pc:sldMk cId="3969714218" sldId="371"/>
        </pc:sldMkLst>
      </pc:sldChg>
      <pc:sldChg chg="del">
        <pc:chgData name="DANIEL ARMANDO SALAZAR ALEMAN" userId="0131d2eb-9267-4f69-9fc7-6ece20f012b4" providerId="ADAL" clId="{2C40AEE7-6429-4106-903C-90F5DFBD1726}" dt="2023-05-26T19:09:07.573" v="0" actId="47"/>
        <pc:sldMkLst>
          <pc:docMk/>
          <pc:sldMk cId="3245466856" sldId="372"/>
        </pc:sldMkLst>
      </pc:sldChg>
      <pc:sldChg chg="del">
        <pc:chgData name="DANIEL ARMANDO SALAZAR ALEMAN" userId="0131d2eb-9267-4f69-9fc7-6ece20f012b4" providerId="ADAL" clId="{2C40AEE7-6429-4106-903C-90F5DFBD1726}" dt="2023-05-26T19:09:07.573" v="0" actId="47"/>
        <pc:sldMkLst>
          <pc:docMk/>
          <pc:sldMk cId="3163995470" sldId="373"/>
        </pc:sldMkLst>
      </pc:sldChg>
      <pc:sldChg chg="del">
        <pc:chgData name="DANIEL ARMANDO SALAZAR ALEMAN" userId="0131d2eb-9267-4f69-9fc7-6ece20f012b4" providerId="ADAL" clId="{2C40AEE7-6429-4106-903C-90F5DFBD1726}" dt="2023-05-26T19:09:07.573" v="0" actId="47"/>
        <pc:sldMkLst>
          <pc:docMk/>
          <pc:sldMk cId="3578577915" sldId="377"/>
        </pc:sldMkLst>
      </pc:sldChg>
      <pc:sldChg chg="del">
        <pc:chgData name="DANIEL ARMANDO SALAZAR ALEMAN" userId="0131d2eb-9267-4f69-9fc7-6ece20f012b4" providerId="ADAL" clId="{2C40AEE7-6429-4106-903C-90F5DFBD1726}" dt="2023-05-26T19:09:07.573" v="0" actId="47"/>
        <pc:sldMkLst>
          <pc:docMk/>
          <pc:sldMk cId="616226255" sldId="378"/>
        </pc:sldMkLst>
      </pc:sldChg>
      <pc:sldChg chg="del">
        <pc:chgData name="DANIEL ARMANDO SALAZAR ALEMAN" userId="0131d2eb-9267-4f69-9fc7-6ece20f012b4" providerId="ADAL" clId="{2C40AEE7-6429-4106-903C-90F5DFBD1726}" dt="2023-05-26T19:09:07.573" v="0" actId="47"/>
        <pc:sldMkLst>
          <pc:docMk/>
          <pc:sldMk cId="2334022829" sldId="379"/>
        </pc:sldMkLst>
      </pc:sldChg>
      <pc:sldChg chg="del">
        <pc:chgData name="DANIEL ARMANDO SALAZAR ALEMAN" userId="0131d2eb-9267-4f69-9fc7-6ece20f012b4" providerId="ADAL" clId="{2C40AEE7-6429-4106-903C-90F5DFBD1726}" dt="2023-05-26T19:09:07.573" v="0" actId="47"/>
        <pc:sldMkLst>
          <pc:docMk/>
          <pc:sldMk cId="3714162692" sldId="380"/>
        </pc:sldMkLst>
      </pc:sldChg>
      <pc:sldChg chg="del">
        <pc:chgData name="DANIEL ARMANDO SALAZAR ALEMAN" userId="0131d2eb-9267-4f69-9fc7-6ece20f012b4" providerId="ADAL" clId="{2C40AEE7-6429-4106-903C-90F5DFBD1726}" dt="2023-05-26T19:09:07.573" v="0" actId="47"/>
        <pc:sldMkLst>
          <pc:docMk/>
          <pc:sldMk cId="476553192" sldId="381"/>
        </pc:sldMkLst>
      </pc:sldChg>
      <pc:sldChg chg="del">
        <pc:chgData name="DANIEL ARMANDO SALAZAR ALEMAN" userId="0131d2eb-9267-4f69-9fc7-6ece20f012b4" providerId="ADAL" clId="{2C40AEE7-6429-4106-903C-90F5DFBD1726}" dt="2023-05-26T19:09:07.573" v="0" actId="47"/>
        <pc:sldMkLst>
          <pc:docMk/>
          <pc:sldMk cId="836835916" sldId="383"/>
        </pc:sldMkLst>
      </pc:sldChg>
      <pc:sldChg chg="del">
        <pc:chgData name="DANIEL ARMANDO SALAZAR ALEMAN" userId="0131d2eb-9267-4f69-9fc7-6ece20f012b4" providerId="ADAL" clId="{2C40AEE7-6429-4106-903C-90F5DFBD1726}" dt="2023-05-26T19:09:07.573" v="0" actId="47"/>
        <pc:sldMkLst>
          <pc:docMk/>
          <pc:sldMk cId="528247637" sldId="384"/>
        </pc:sldMkLst>
      </pc:sldChg>
      <pc:sldChg chg="del">
        <pc:chgData name="DANIEL ARMANDO SALAZAR ALEMAN" userId="0131d2eb-9267-4f69-9fc7-6ece20f012b4" providerId="ADAL" clId="{2C40AEE7-6429-4106-903C-90F5DFBD1726}" dt="2023-05-26T19:09:07.573" v="0" actId="47"/>
        <pc:sldMkLst>
          <pc:docMk/>
          <pc:sldMk cId="2072692794" sldId="385"/>
        </pc:sldMkLst>
      </pc:sldChg>
      <pc:sldChg chg="del">
        <pc:chgData name="DANIEL ARMANDO SALAZAR ALEMAN" userId="0131d2eb-9267-4f69-9fc7-6ece20f012b4" providerId="ADAL" clId="{2C40AEE7-6429-4106-903C-90F5DFBD1726}" dt="2023-05-26T19:09:07.573" v="0" actId="47"/>
        <pc:sldMkLst>
          <pc:docMk/>
          <pc:sldMk cId="2101340735" sldId="386"/>
        </pc:sldMkLst>
      </pc:sldChg>
      <pc:sldChg chg="del">
        <pc:chgData name="DANIEL ARMANDO SALAZAR ALEMAN" userId="0131d2eb-9267-4f69-9fc7-6ece20f012b4" providerId="ADAL" clId="{2C40AEE7-6429-4106-903C-90F5DFBD1726}" dt="2023-05-26T19:09:07.573" v="0" actId="47"/>
        <pc:sldMkLst>
          <pc:docMk/>
          <pc:sldMk cId="2441548649" sldId="388"/>
        </pc:sldMkLst>
      </pc:sldChg>
      <pc:sldChg chg="del">
        <pc:chgData name="DANIEL ARMANDO SALAZAR ALEMAN" userId="0131d2eb-9267-4f69-9fc7-6ece20f012b4" providerId="ADAL" clId="{2C40AEE7-6429-4106-903C-90F5DFBD1726}" dt="2023-05-26T19:09:07.573" v="0" actId="47"/>
        <pc:sldMkLst>
          <pc:docMk/>
          <pc:sldMk cId="3268661173" sldId="389"/>
        </pc:sldMkLst>
      </pc:sldChg>
      <pc:sldChg chg="del">
        <pc:chgData name="DANIEL ARMANDO SALAZAR ALEMAN" userId="0131d2eb-9267-4f69-9fc7-6ece20f012b4" providerId="ADAL" clId="{2C40AEE7-6429-4106-903C-90F5DFBD1726}" dt="2023-05-26T19:09:07.573" v="0" actId="47"/>
        <pc:sldMkLst>
          <pc:docMk/>
          <pc:sldMk cId="1247525333" sldId="398"/>
        </pc:sldMkLst>
      </pc:sldChg>
      <pc:sldChg chg="del">
        <pc:chgData name="DANIEL ARMANDO SALAZAR ALEMAN" userId="0131d2eb-9267-4f69-9fc7-6ece20f012b4" providerId="ADAL" clId="{2C40AEE7-6429-4106-903C-90F5DFBD1726}" dt="2023-05-26T19:09:07.573" v="0" actId="47"/>
        <pc:sldMkLst>
          <pc:docMk/>
          <pc:sldMk cId="3693518150" sldId="399"/>
        </pc:sldMkLst>
      </pc:sldChg>
      <pc:sldChg chg="del">
        <pc:chgData name="DANIEL ARMANDO SALAZAR ALEMAN" userId="0131d2eb-9267-4f69-9fc7-6ece20f012b4" providerId="ADAL" clId="{2C40AEE7-6429-4106-903C-90F5DFBD1726}" dt="2023-05-26T19:09:07.573" v="0" actId="47"/>
        <pc:sldMkLst>
          <pc:docMk/>
          <pc:sldMk cId="3066732514" sldId="400"/>
        </pc:sldMkLst>
      </pc:sldChg>
      <pc:sldChg chg="del">
        <pc:chgData name="DANIEL ARMANDO SALAZAR ALEMAN" userId="0131d2eb-9267-4f69-9fc7-6ece20f012b4" providerId="ADAL" clId="{2C40AEE7-6429-4106-903C-90F5DFBD1726}" dt="2023-05-26T19:09:07.573" v="0" actId="47"/>
        <pc:sldMkLst>
          <pc:docMk/>
          <pc:sldMk cId="1808559584" sldId="403"/>
        </pc:sldMkLst>
      </pc:sldChg>
      <pc:sldChg chg="del">
        <pc:chgData name="DANIEL ARMANDO SALAZAR ALEMAN" userId="0131d2eb-9267-4f69-9fc7-6ece20f012b4" providerId="ADAL" clId="{2C40AEE7-6429-4106-903C-90F5DFBD1726}" dt="2023-05-26T19:09:07.573" v="0" actId="47"/>
        <pc:sldMkLst>
          <pc:docMk/>
          <pc:sldMk cId="485400541" sldId="405"/>
        </pc:sldMkLst>
      </pc:sldChg>
      <pc:sldChg chg="del">
        <pc:chgData name="DANIEL ARMANDO SALAZAR ALEMAN" userId="0131d2eb-9267-4f69-9fc7-6ece20f012b4" providerId="ADAL" clId="{2C40AEE7-6429-4106-903C-90F5DFBD1726}" dt="2023-05-26T19:09:07.573" v="0" actId="47"/>
        <pc:sldMkLst>
          <pc:docMk/>
          <pc:sldMk cId="502172801" sldId="406"/>
        </pc:sldMkLst>
      </pc:sldChg>
      <pc:sldChg chg="del">
        <pc:chgData name="DANIEL ARMANDO SALAZAR ALEMAN" userId="0131d2eb-9267-4f69-9fc7-6ece20f012b4" providerId="ADAL" clId="{2C40AEE7-6429-4106-903C-90F5DFBD1726}" dt="2023-05-26T19:09:07.573" v="0" actId="47"/>
        <pc:sldMkLst>
          <pc:docMk/>
          <pc:sldMk cId="4165619756" sldId="408"/>
        </pc:sldMkLst>
      </pc:sldChg>
      <pc:sldChg chg="del">
        <pc:chgData name="DANIEL ARMANDO SALAZAR ALEMAN" userId="0131d2eb-9267-4f69-9fc7-6ece20f012b4" providerId="ADAL" clId="{2C40AEE7-6429-4106-903C-90F5DFBD1726}" dt="2023-05-26T19:09:07.573" v="0" actId="47"/>
        <pc:sldMkLst>
          <pc:docMk/>
          <pc:sldMk cId="4201885464" sldId="409"/>
        </pc:sldMkLst>
      </pc:sldChg>
      <pc:sldChg chg="del">
        <pc:chgData name="DANIEL ARMANDO SALAZAR ALEMAN" userId="0131d2eb-9267-4f69-9fc7-6ece20f012b4" providerId="ADAL" clId="{2C40AEE7-6429-4106-903C-90F5DFBD1726}" dt="2023-05-26T19:09:07.573" v="0" actId="47"/>
        <pc:sldMkLst>
          <pc:docMk/>
          <pc:sldMk cId="1794961871" sldId="410"/>
        </pc:sldMkLst>
      </pc:sldChg>
      <pc:sldChg chg="del">
        <pc:chgData name="DANIEL ARMANDO SALAZAR ALEMAN" userId="0131d2eb-9267-4f69-9fc7-6ece20f012b4" providerId="ADAL" clId="{2C40AEE7-6429-4106-903C-90F5DFBD1726}" dt="2023-05-26T19:09:07.573" v="0" actId="47"/>
        <pc:sldMkLst>
          <pc:docMk/>
          <pc:sldMk cId="1945306036" sldId="411"/>
        </pc:sldMkLst>
      </pc:sldChg>
      <pc:sldChg chg="del">
        <pc:chgData name="DANIEL ARMANDO SALAZAR ALEMAN" userId="0131d2eb-9267-4f69-9fc7-6ece20f012b4" providerId="ADAL" clId="{2C40AEE7-6429-4106-903C-90F5DFBD1726}" dt="2023-05-26T19:09:07.573" v="0" actId="47"/>
        <pc:sldMkLst>
          <pc:docMk/>
          <pc:sldMk cId="3939291174" sldId="412"/>
        </pc:sldMkLst>
      </pc:sldChg>
      <pc:sldChg chg="del">
        <pc:chgData name="DANIEL ARMANDO SALAZAR ALEMAN" userId="0131d2eb-9267-4f69-9fc7-6ece20f012b4" providerId="ADAL" clId="{2C40AEE7-6429-4106-903C-90F5DFBD1726}" dt="2023-05-26T19:09:07.573" v="0" actId="47"/>
        <pc:sldMkLst>
          <pc:docMk/>
          <pc:sldMk cId="2907049555" sldId="413"/>
        </pc:sldMkLst>
      </pc:sldChg>
      <pc:sldMasterChg chg="del delSldLayout">
        <pc:chgData name="DANIEL ARMANDO SALAZAR ALEMAN" userId="0131d2eb-9267-4f69-9fc7-6ece20f012b4" providerId="ADAL" clId="{2C40AEE7-6429-4106-903C-90F5DFBD1726}" dt="2023-05-26T19:09:07.573" v="0" actId="47"/>
        <pc:sldMasterMkLst>
          <pc:docMk/>
          <pc:sldMasterMk cId="1509370775" sldId="2147483684"/>
        </pc:sldMasterMkLst>
        <pc:sldLayoutChg chg="del">
          <pc:chgData name="DANIEL ARMANDO SALAZAR ALEMAN" userId="0131d2eb-9267-4f69-9fc7-6ece20f012b4" providerId="ADAL" clId="{2C40AEE7-6429-4106-903C-90F5DFBD1726}" dt="2023-05-26T19:09:07.573" v="0" actId="47"/>
          <pc:sldLayoutMkLst>
            <pc:docMk/>
            <pc:sldMasterMk cId="1509370775" sldId="2147483684"/>
            <pc:sldLayoutMk cId="3254746488" sldId="2147483685"/>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1121363139" sldId="2147483686"/>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3411572022" sldId="2147483687"/>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2034428468" sldId="2147483688"/>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764247555" sldId="2147483689"/>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3751178800" sldId="2147483690"/>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2661726294" sldId="2147483691"/>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1073979850" sldId="2147483692"/>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2219918634" sldId="2147483693"/>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2928788592" sldId="2147483694"/>
          </pc:sldLayoutMkLst>
        </pc:sldLayoutChg>
        <pc:sldLayoutChg chg="del">
          <pc:chgData name="DANIEL ARMANDO SALAZAR ALEMAN" userId="0131d2eb-9267-4f69-9fc7-6ece20f012b4" providerId="ADAL" clId="{2C40AEE7-6429-4106-903C-90F5DFBD1726}" dt="2023-05-26T19:09:07.573" v="0" actId="47"/>
          <pc:sldLayoutMkLst>
            <pc:docMk/>
            <pc:sldMasterMk cId="1509370775" sldId="2147483684"/>
            <pc:sldLayoutMk cId="3289707410" sldId="2147483695"/>
          </pc:sldLayoutMkLst>
        </pc:sldLayoutChg>
      </pc:sldMasterChg>
      <pc:sldMasterChg chg="del delSldLayout">
        <pc:chgData name="DANIEL ARMANDO SALAZAR ALEMAN" userId="0131d2eb-9267-4f69-9fc7-6ece20f012b4" providerId="ADAL" clId="{2C40AEE7-6429-4106-903C-90F5DFBD1726}" dt="2023-05-26T19:09:07.573" v="0" actId="47"/>
        <pc:sldMasterMkLst>
          <pc:docMk/>
          <pc:sldMasterMk cId="3256813225" sldId="2147483696"/>
        </pc:sldMasterMkLst>
        <pc:sldLayoutChg chg="del">
          <pc:chgData name="DANIEL ARMANDO SALAZAR ALEMAN" userId="0131d2eb-9267-4f69-9fc7-6ece20f012b4" providerId="ADAL" clId="{2C40AEE7-6429-4106-903C-90F5DFBD1726}" dt="2023-05-26T19:09:07.573" v="0" actId="47"/>
          <pc:sldLayoutMkLst>
            <pc:docMk/>
            <pc:sldMasterMk cId="3256813225" sldId="2147483696"/>
            <pc:sldLayoutMk cId="746874866" sldId="2147483697"/>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3180648264" sldId="2147483698"/>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1054580533" sldId="2147483699"/>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1857322290" sldId="2147483700"/>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2775787889" sldId="2147483701"/>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2995768173" sldId="2147483702"/>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1515532763" sldId="2147483703"/>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2550694461" sldId="2147483704"/>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2714475415" sldId="2147483705"/>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3980292117" sldId="2147483706"/>
          </pc:sldLayoutMkLst>
        </pc:sldLayoutChg>
        <pc:sldLayoutChg chg="del">
          <pc:chgData name="DANIEL ARMANDO SALAZAR ALEMAN" userId="0131d2eb-9267-4f69-9fc7-6ece20f012b4" providerId="ADAL" clId="{2C40AEE7-6429-4106-903C-90F5DFBD1726}" dt="2023-05-26T19:09:07.573" v="0" actId="47"/>
          <pc:sldLayoutMkLst>
            <pc:docMk/>
            <pc:sldMasterMk cId="3256813225" sldId="2147483696"/>
            <pc:sldLayoutMk cId="552176715" sldId="2147483707"/>
          </pc:sldLayoutMkLst>
        </pc:sldLayoutChg>
      </pc:sldMasterChg>
    </pc:docChg>
  </pc:docChgLst>
  <pc:docChgLst>
    <pc:chgData name="DANIEL ARMANDO SALAZAR ALEMAN" userId="0131d2eb-9267-4f69-9fc7-6ece20f012b4" providerId="ADAL" clId="{A9B5CC43-6D61-4BED-A678-474AAFEABDF2}"/>
    <pc:docChg chg="undo redo custSel addSld delSld modSld sldOrd">
      <pc:chgData name="DANIEL ARMANDO SALAZAR ALEMAN" userId="0131d2eb-9267-4f69-9fc7-6ece20f012b4" providerId="ADAL" clId="{A9B5CC43-6D61-4BED-A678-474AAFEABDF2}" dt="2023-03-23T22:19:24.757" v="3981" actId="47"/>
      <pc:docMkLst>
        <pc:docMk/>
      </pc:docMkLst>
      <pc:sldChg chg="modSp mod">
        <pc:chgData name="DANIEL ARMANDO SALAZAR ALEMAN" userId="0131d2eb-9267-4f69-9fc7-6ece20f012b4" providerId="ADAL" clId="{A9B5CC43-6D61-4BED-A678-474AAFEABDF2}" dt="2023-03-21T04:49:04.997" v="507" actId="20577"/>
        <pc:sldMkLst>
          <pc:docMk/>
          <pc:sldMk cId="115686051" sldId="258"/>
        </pc:sldMkLst>
        <pc:spChg chg="mod">
          <ac:chgData name="DANIEL ARMANDO SALAZAR ALEMAN" userId="0131d2eb-9267-4f69-9fc7-6ece20f012b4" providerId="ADAL" clId="{A9B5CC43-6D61-4BED-A678-474AAFEABDF2}" dt="2023-03-21T04:49:04.997" v="507" actId="20577"/>
          <ac:spMkLst>
            <pc:docMk/>
            <pc:sldMk cId="115686051" sldId="258"/>
            <ac:spMk id="3" creationId="{C440D642-4997-4814-8CF1-D179CBBAEC41}"/>
          </ac:spMkLst>
        </pc:spChg>
      </pc:sldChg>
      <pc:sldChg chg="add">
        <pc:chgData name="DANIEL ARMANDO SALAZAR ALEMAN" userId="0131d2eb-9267-4f69-9fc7-6ece20f012b4" providerId="ADAL" clId="{A9B5CC43-6D61-4BED-A678-474AAFEABDF2}" dt="2023-03-21T06:20:49.547" v="1492"/>
        <pc:sldMkLst>
          <pc:docMk/>
          <pc:sldMk cId="933156712" sldId="269"/>
        </pc:sldMkLst>
      </pc:sldChg>
      <pc:sldChg chg="del">
        <pc:chgData name="DANIEL ARMANDO SALAZAR ALEMAN" userId="0131d2eb-9267-4f69-9fc7-6ece20f012b4" providerId="ADAL" clId="{A9B5CC43-6D61-4BED-A678-474AAFEABDF2}" dt="2023-03-21T06:20:44.344" v="1491" actId="2696"/>
        <pc:sldMkLst>
          <pc:docMk/>
          <pc:sldMk cId="1903022378" sldId="269"/>
        </pc:sldMkLst>
      </pc:sldChg>
      <pc:sldChg chg="add">
        <pc:chgData name="DANIEL ARMANDO SALAZAR ALEMAN" userId="0131d2eb-9267-4f69-9fc7-6ece20f012b4" providerId="ADAL" clId="{A9B5CC43-6D61-4BED-A678-474AAFEABDF2}" dt="2023-03-21T13:25:14.499" v="2759"/>
        <pc:sldMkLst>
          <pc:docMk/>
          <pc:sldMk cId="1757950546" sldId="271"/>
        </pc:sldMkLst>
      </pc:sldChg>
      <pc:sldChg chg="del">
        <pc:chgData name="DANIEL ARMANDO SALAZAR ALEMAN" userId="0131d2eb-9267-4f69-9fc7-6ece20f012b4" providerId="ADAL" clId="{A9B5CC43-6D61-4BED-A678-474AAFEABDF2}" dt="2023-03-21T13:25:06.733" v="2758" actId="2696"/>
        <pc:sldMkLst>
          <pc:docMk/>
          <pc:sldMk cId="3171117531" sldId="271"/>
        </pc:sldMkLst>
      </pc:sldChg>
      <pc:sldChg chg="add">
        <pc:chgData name="DANIEL ARMANDO SALAZAR ALEMAN" userId="0131d2eb-9267-4f69-9fc7-6ece20f012b4" providerId="ADAL" clId="{A9B5CC43-6D61-4BED-A678-474AAFEABDF2}" dt="2023-03-21T13:25:14.499" v="2759"/>
        <pc:sldMkLst>
          <pc:docMk/>
          <pc:sldMk cId="1749541121" sldId="279"/>
        </pc:sldMkLst>
      </pc:sldChg>
      <pc:sldChg chg="del">
        <pc:chgData name="DANIEL ARMANDO SALAZAR ALEMAN" userId="0131d2eb-9267-4f69-9fc7-6ece20f012b4" providerId="ADAL" clId="{A9B5CC43-6D61-4BED-A678-474AAFEABDF2}" dt="2023-03-21T13:25:06.733" v="2758" actId="2696"/>
        <pc:sldMkLst>
          <pc:docMk/>
          <pc:sldMk cId="2420530496" sldId="279"/>
        </pc:sldMkLst>
      </pc:sldChg>
      <pc:sldChg chg="add">
        <pc:chgData name="DANIEL ARMANDO SALAZAR ALEMAN" userId="0131d2eb-9267-4f69-9fc7-6ece20f012b4" providerId="ADAL" clId="{A9B5CC43-6D61-4BED-A678-474AAFEABDF2}" dt="2023-03-21T13:25:14.499" v="2759"/>
        <pc:sldMkLst>
          <pc:docMk/>
          <pc:sldMk cId="2301492862" sldId="281"/>
        </pc:sldMkLst>
      </pc:sldChg>
      <pc:sldChg chg="del">
        <pc:chgData name="DANIEL ARMANDO SALAZAR ALEMAN" userId="0131d2eb-9267-4f69-9fc7-6ece20f012b4" providerId="ADAL" clId="{A9B5CC43-6D61-4BED-A678-474AAFEABDF2}" dt="2023-03-21T13:25:06.733" v="2758" actId="2696"/>
        <pc:sldMkLst>
          <pc:docMk/>
          <pc:sldMk cId="2304706078" sldId="281"/>
        </pc:sldMkLst>
      </pc:sldChg>
      <pc:sldChg chg="delSp del mod">
        <pc:chgData name="DANIEL ARMANDO SALAZAR ALEMAN" userId="0131d2eb-9267-4f69-9fc7-6ece20f012b4" providerId="ADAL" clId="{A9B5CC43-6D61-4BED-A678-474AAFEABDF2}" dt="2023-03-21T04:50:32.021" v="533" actId="47"/>
        <pc:sldMkLst>
          <pc:docMk/>
          <pc:sldMk cId="2364705576" sldId="289"/>
        </pc:sldMkLst>
        <pc:spChg chg="del">
          <ac:chgData name="DANIEL ARMANDO SALAZAR ALEMAN" userId="0131d2eb-9267-4f69-9fc7-6ece20f012b4" providerId="ADAL" clId="{A9B5CC43-6D61-4BED-A678-474AAFEABDF2}" dt="2023-03-21T04:49:43.369" v="508" actId="21"/>
          <ac:spMkLst>
            <pc:docMk/>
            <pc:sldMk cId="2364705576" sldId="289"/>
            <ac:spMk id="10" creationId="{FCBA9F25-6282-424A-B96F-BD436ADE2B62}"/>
          </ac:spMkLst>
        </pc:spChg>
      </pc:sldChg>
      <pc:sldChg chg="del">
        <pc:chgData name="DANIEL ARMANDO SALAZAR ALEMAN" userId="0131d2eb-9267-4f69-9fc7-6ece20f012b4" providerId="ADAL" clId="{A9B5CC43-6D61-4BED-A678-474AAFEABDF2}" dt="2023-03-21T13:25:06.733" v="2758" actId="2696"/>
        <pc:sldMkLst>
          <pc:docMk/>
          <pc:sldMk cId="594454010" sldId="292"/>
        </pc:sldMkLst>
      </pc:sldChg>
      <pc:sldChg chg="add">
        <pc:chgData name="DANIEL ARMANDO SALAZAR ALEMAN" userId="0131d2eb-9267-4f69-9fc7-6ece20f012b4" providerId="ADAL" clId="{A9B5CC43-6D61-4BED-A678-474AAFEABDF2}" dt="2023-03-21T13:25:14.499" v="2759"/>
        <pc:sldMkLst>
          <pc:docMk/>
          <pc:sldMk cId="904121131" sldId="292"/>
        </pc:sldMkLst>
      </pc:sldChg>
      <pc:sldChg chg="del">
        <pc:chgData name="DANIEL ARMANDO SALAZAR ALEMAN" userId="0131d2eb-9267-4f69-9fc7-6ece20f012b4" providerId="ADAL" clId="{A9B5CC43-6D61-4BED-A678-474AAFEABDF2}" dt="2023-03-21T13:24:10.857" v="2752" actId="2696"/>
        <pc:sldMkLst>
          <pc:docMk/>
          <pc:sldMk cId="3559027000" sldId="297"/>
        </pc:sldMkLst>
      </pc:sldChg>
      <pc:sldChg chg="add">
        <pc:chgData name="DANIEL ARMANDO SALAZAR ALEMAN" userId="0131d2eb-9267-4f69-9fc7-6ece20f012b4" providerId="ADAL" clId="{A9B5CC43-6D61-4BED-A678-474AAFEABDF2}" dt="2023-03-21T13:24:27.327" v="2753"/>
        <pc:sldMkLst>
          <pc:docMk/>
          <pc:sldMk cId="3626872593" sldId="297"/>
        </pc:sldMkLst>
      </pc:sldChg>
      <pc:sldChg chg="add">
        <pc:chgData name="DANIEL ARMANDO SALAZAR ALEMAN" userId="0131d2eb-9267-4f69-9fc7-6ece20f012b4" providerId="ADAL" clId="{A9B5CC43-6D61-4BED-A678-474AAFEABDF2}" dt="2023-03-21T13:25:14.499" v="2759"/>
        <pc:sldMkLst>
          <pc:docMk/>
          <pc:sldMk cId="1136730174" sldId="303"/>
        </pc:sldMkLst>
      </pc:sldChg>
      <pc:sldChg chg="del">
        <pc:chgData name="DANIEL ARMANDO SALAZAR ALEMAN" userId="0131d2eb-9267-4f69-9fc7-6ece20f012b4" providerId="ADAL" clId="{A9B5CC43-6D61-4BED-A678-474AAFEABDF2}" dt="2023-03-21T13:25:06.733" v="2758" actId="2696"/>
        <pc:sldMkLst>
          <pc:docMk/>
          <pc:sldMk cId="1395020347" sldId="303"/>
        </pc:sldMkLst>
      </pc:sldChg>
      <pc:sldChg chg="add ord">
        <pc:chgData name="DANIEL ARMANDO SALAZAR ALEMAN" userId="0131d2eb-9267-4f69-9fc7-6ece20f012b4" providerId="ADAL" clId="{A9B5CC43-6D61-4BED-A678-474AAFEABDF2}" dt="2023-03-21T13:53:53.107" v="2995"/>
        <pc:sldMkLst>
          <pc:docMk/>
          <pc:sldMk cId="474633411" sldId="305"/>
        </pc:sldMkLst>
      </pc:sldChg>
      <pc:sldChg chg="del">
        <pc:chgData name="DANIEL ARMANDO SALAZAR ALEMAN" userId="0131d2eb-9267-4f69-9fc7-6ece20f012b4" providerId="ADAL" clId="{A9B5CC43-6D61-4BED-A678-474AAFEABDF2}" dt="2023-03-21T13:53:38.104" v="2990" actId="2696"/>
        <pc:sldMkLst>
          <pc:docMk/>
          <pc:sldMk cId="1984806489" sldId="305"/>
        </pc:sldMkLst>
      </pc:sldChg>
      <pc:sldChg chg="addSp modSp modAnim">
        <pc:chgData name="DANIEL ARMANDO SALAZAR ALEMAN" userId="0131d2eb-9267-4f69-9fc7-6ece20f012b4" providerId="ADAL" clId="{A9B5CC43-6D61-4BED-A678-474AAFEABDF2}" dt="2023-03-21T13:49:33.045" v="2848" actId="164"/>
        <pc:sldMkLst>
          <pc:docMk/>
          <pc:sldMk cId="283240844" sldId="306"/>
        </pc:sldMkLst>
        <pc:spChg chg="mod">
          <ac:chgData name="DANIEL ARMANDO SALAZAR ALEMAN" userId="0131d2eb-9267-4f69-9fc7-6ece20f012b4" providerId="ADAL" clId="{A9B5CC43-6D61-4BED-A678-474AAFEABDF2}" dt="2023-03-21T13:29:07.950" v="2774" actId="20577"/>
          <ac:spMkLst>
            <pc:docMk/>
            <pc:sldMk cId="283240844" sldId="306"/>
            <ac:spMk id="3" creationId="{EB85F178-C1AE-43ED-8539-4162A80C02B7}"/>
          </ac:spMkLst>
        </pc:spChg>
        <pc:spChg chg="mod">
          <ac:chgData name="DANIEL ARMANDO SALAZAR ALEMAN" userId="0131d2eb-9267-4f69-9fc7-6ece20f012b4" providerId="ADAL" clId="{A9B5CC43-6D61-4BED-A678-474AAFEABDF2}" dt="2023-03-21T13:49:33.045" v="2848" actId="164"/>
          <ac:spMkLst>
            <pc:docMk/>
            <pc:sldMk cId="283240844" sldId="306"/>
            <ac:spMk id="10" creationId="{415BAE78-6EEB-A191-7C92-96A3B2E0ECE9}"/>
          </ac:spMkLst>
        </pc:spChg>
        <pc:spChg chg="mod">
          <ac:chgData name="DANIEL ARMANDO SALAZAR ALEMAN" userId="0131d2eb-9267-4f69-9fc7-6ece20f012b4" providerId="ADAL" clId="{A9B5CC43-6D61-4BED-A678-474AAFEABDF2}" dt="2023-03-21T13:49:33.045" v="2848" actId="164"/>
          <ac:spMkLst>
            <pc:docMk/>
            <pc:sldMk cId="283240844" sldId="306"/>
            <ac:spMk id="11" creationId="{8ED6FED8-01EF-F565-864C-5D8F4C7EABF0}"/>
          </ac:spMkLst>
        </pc:spChg>
        <pc:spChg chg="mod">
          <ac:chgData name="DANIEL ARMANDO SALAZAR ALEMAN" userId="0131d2eb-9267-4f69-9fc7-6ece20f012b4" providerId="ADAL" clId="{A9B5CC43-6D61-4BED-A678-474AAFEABDF2}" dt="2023-03-21T13:49:33.045" v="2848" actId="164"/>
          <ac:spMkLst>
            <pc:docMk/>
            <pc:sldMk cId="283240844" sldId="306"/>
            <ac:spMk id="13" creationId="{11ED2AA8-13C6-2FE5-B3E8-140C655B9985}"/>
          </ac:spMkLst>
        </pc:spChg>
        <pc:spChg chg="mod">
          <ac:chgData name="DANIEL ARMANDO SALAZAR ALEMAN" userId="0131d2eb-9267-4f69-9fc7-6ece20f012b4" providerId="ADAL" clId="{A9B5CC43-6D61-4BED-A678-474AAFEABDF2}" dt="2023-03-21T13:49:33.045" v="2848" actId="164"/>
          <ac:spMkLst>
            <pc:docMk/>
            <pc:sldMk cId="283240844" sldId="306"/>
            <ac:spMk id="14" creationId="{87458CF2-CD3E-2DB9-07D9-B889EBF87C47}"/>
          </ac:spMkLst>
        </pc:spChg>
        <pc:grpChg chg="add mod">
          <ac:chgData name="DANIEL ARMANDO SALAZAR ALEMAN" userId="0131d2eb-9267-4f69-9fc7-6ece20f012b4" providerId="ADAL" clId="{A9B5CC43-6D61-4BED-A678-474AAFEABDF2}" dt="2023-03-21T13:49:33.045" v="2848" actId="164"/>
          <ac:grpSpMkLst>
            <pc:docMk/>
            <pc:sldMk cId="283240844" sldId="306"/>
            <ac:grpSpMk id="2" creationId="{2DED83E3-92CA-5D4C-5D1A-0EEF1A8BDEBF}"/>
          </ac:grpSpMkLst>
        </pc:grpChg>
        <pc:picChg chg="mod">
          <ac:chgData name="DANIEL ARMANDO SALAZAR ALEMAN" userId="0131d2eb-9267-4f69-9fc7-6ece20f012b4" providerId="ADAL" clId="{A9B5CC43-6D61-4BED-A678-474AAFEABDF2}" dt="2023-03-21T13:49:33.045" v="2848" actId="164"/>
          <ac:picMkLst>
            <pc:docMk/>
            <pc:sldMk cId="283240844" sldId="306"/>
            <ac:picMk id="6" creationId="{0C1524E4-183D-C2A2-CF23-106BB174D1DD}"/>
          </ac:picMkLst>
        </pc:picChg>
      </pc:sldChg>
      <pc:sldChg chg="addSp modSp mod">
        <pc:chgData name="DANIEL ARMANDO SALAZAR ALEMAN" userId="0131d2eb-9267-4f69-9fc7-6ece20f012b4" providerId="ADAL" clId="{A9B5CC43-6D61-4BED-A678-474AAFEABDF2}" dt="2023-03-21T13:31:55.457" v="2798" actId="403"/>
        <pc:sldMkLst>
          <pc:docMk/>
          <pc:sldMk cId="482109118" sldId="307"/>
        </pc:sldMkLst>
        <pc:spChg chg="add mod">
          <ac:chgData name="DANIEL ARMANDO SALAZAR ALEMAN" userId="0131d2eb-9267-4f69-9fc7-6ece20f012b4" providerId="ADAL" clId="{A9B5CC43-6D61-4BED-A678-474AAFEABDF2}" dt="2023-03-21T13:31:55.457" v="2798" actId="403"/>
          <ac:spMkLst>
            <pc:docMk/>
            <pc:sldMk cId="482109118" sldId="307"/>
            <ac:spMk id="3" creationId="{08752372-12C0-B31E-47E5-DC848173BAF3}"/>
          </ac:spMkLst>
        </pc:spChg>
      </pc:sldChg>
      <pc:sldChg chg="add ord">
        <pc:chgData name="DANIEL ARMANDO SALAZAR ALEMAN" userId="0131d2eb-9267-4f69-9fc7-6ece20f012b4" providerId="ADAL" clId="{A9B5CC43-6D61-4BED-A678-474AAFEABDF2}" dt="2023-03-21T13:53:49.264" v="2993"/>
        <pc:sldMkLst>
          <pc:docMk/>
          <pc:sldMk cId="1965292017" sldId="308"/>
        </pc:sldMkLst>
      </pc:sldChg>
      <pc:sldChg chg="del">
        <pc:chgData name="DANIEL ARMANDO SALAZAR ALEMAN" userId="0131d2eb-9267-4f69-9fc7-6ece20f012b4" providerId="ADAL" clId="{A9B5CC43-6D61-4BED-A678-474AAFEABDF2}" dt="2023-03-21T13:53:38.104" v="2990" actId="2696"/>
        <pc:sldMkLst>
          <pc:docMk/>
          <pc:sldMk cId="2084064514" sldId="308"/>
        </pc:sldMkLst>
      </pc:sldChg>
      <pc:sldChg chg="del">
        <pc:chgData name="DANIEL ARMANDO SALAZAR ALEMAN" userId="0131d2eb-9267-4f69-9fc7-6ece20f012b4" providerId="ADAL" clId="{A9B5CC43-6D61-4BED-A678-474AAFEABDF2}" dt="2023-03-21T13:28:19.050" v="2761" actId="2696"/>
        <pc:sldMkLst>
          <pc:docMk/>
          <pc:sldMk cId="153894305" sldId="312"/>
        </pc:sldMkLst>
      </pc:sldChg>
      <pc:sldChg chg="modSp add mod">
        <pc:chgData name="DANIEL ARMANDO SALAZAR ALEMAN" userId="0131d2eb-9267-4f69-9fc7-6ece20f012b4" providerId="ADAL" clId="{A9B5CC43-6D61-4BED-A678-474AAFEABDF2}" dt="2023-03-21T13:30:01.313" v="2776" actId="20577"/>
        <pc:sldMkLst>
          <pc:docMk/>
          <pc:sldMk cId="1537174709" sldId="312"/>
        </pc:sldMkLst>
        <pc:spChg chg="mod">
          <ac:chgData name="DANIEL ARMANDO SALAZAR ALEMAN" userId="0131d2eb-9267-4f69-9fc7-6ece20f012b4" providerId="ADAL" clId="{A9B5CC43-6D61-4BED-A678-474AAFEABDF2}" dt="2023-03-21T13:30:01.313" v="2776" actId="20577"/>
          <ac:spMkLst>
            <pc:docMk/>
            <pc:sldMk cId="1537174709" sldId="312"/>
            <ac:spMk id="6" creationId="{259BF4D6-42C2-8CE2-D402-4D535A9B6915}"/>
          </ac:spMkLst>
        </pc:spChg>
      </pc:sldChg>
      <pc:sldChg chg="del">
        <pc:chgData name="DANIEL ARMANDO SALAZAR ALEMAN" userId="0131d2eb-9267-4f69-9fc7-6ece20f012b4" providerId="ADAL" clId="{A9B5CC43-6D61-4BED-A678-474AAFEABDF2}" dt="2023-03-21T13:25:35.065" v="2760" actId="47"/>
        <pc:sldMkLst>
          <pc:docMk/>
          <pc:sldMk cId="2047625444" sldId="313"/>
        </pc:sldMkLst>
      </pc:sldChg>
      <pc:sldChg chg="del">
        <pc:chgData name="DANIEL ARMANDO SALAZAR ALEMAN" userId="0131d2eb-9267-4f69-9fc7-6ece20f012b4" providerId="ADAL" clId="{A9B5CC43-6D61-4BED-A678-474AAFEABDF2}" dt="2023-03-21T13:24:32.313" v="2754" actId="2696"/>
        <pc:sldMkLst>
          <pc:docMk/>
          <pc:sldMk cId="2695529693" sldId="314"/>
        </pc:sldMkLst>
      </pc:sldChg>
      <pc:sldChg chg="add">
        <pc:chgData name="DANIEL ARMANDO SALAZAR ALEMAN" userId="0131d2eb-9267-4f69-9fc7-6ece20f012b4" providerId="ADAL" clId="{A9B5CC43-6D61-4BED-A678-474AAFEABDF2}" dt="2023-03-21T13:24:42.486" v="2755"/>
        <pc:sldMkLst>
          <pc:docMk/>
          <pc:sldMk cId="3949635011" sldId="314"/>
        </pc:sldMkLst>
      </pc:sldChg>
      <pc:sldChg chg="del">
        <pc:chgData name="DANIEL ARMANDO SALAZAR ALEMAN" userId="0131d2eb-9267-4f69-9fc7-6ece20f012b4" providerId="ADAL" clId="{A9B5CC43-6D61-4BED-A678-474AAFEABDF2}" dt="2023-03-21T13:24:32.313" v="2754" actId="2696"/>
        <pc:sldMkLst>
          <pc:docMk/>
          <pc:sldMk cId="1854128052" sldId="315"/>
        </pc:sldMkLst>
      </pc:sldChg>
      <pc:sldChg chg="add">
        <pc:chgData name="DANIEL ARMANDO SALAZAR ALEMAN" userId="0131d2eb-9267-4f69-9fc7-6ece20f012b4" providerId="ADAL" clId="{A9B5CC43-6D61-4BED-A678-474AAFEABDF2}" dt="2023-03-21T13:24:42.486" v="2755"/>
        <pc:sldMkLst>
          <pc:docMk/>
          <pc:sldMk cId="2578952818" sldId="315"/>
        </pc:sldMkLst>
      </pc:sldChg>
      <pc:sldChg chg="del">
        <pc:chgData name="DANIEL ARMANDO SALAZAR ALEMAN" userId="0131d2eb-9267-4f69-9fc7-6ece20f012b4" providerId="ADAL" clId="{A9B5CC43-6D61-4BED-A678-474AAFEABDF2}" dt="2023-03-21T04:55:41.554" v="854" actId="47"/>
        <pc:sldMkLst>
          <pc:docMk/>
          <pc:sldMk cId="1749905375" sldId="321"/>
        </pc:sldMkLst>
      </pc:sldChg>
      <pc:sldChg chg="add">
        <pc:chgData name="DANIEL ARMANDO SALAZAR ALEMAN" userId="0131d2eb-9267-4f69-9fc7-6ece20f012b4" providerId="ADAL" clId="{A9B5CC43-6D61-4BED-A678-474AAFEABDF2}" dt="2023-03-21T13:25:14.499" v="2759"/>
        <pc:sldMkLst>
          <pc:docMk/>
          <pc:sldMk cId="1004119360" sldId="322"/>
        </pc:sldMkLst>
      </pc:sldChg>
      <pc:sldChg chg="del">
        <pc:chgData name="DANIEL ARMANDO SALAZAR ALEMAN" userId="0131d2eb-9267-4f69-9fc7-6ece20f012b4" providerId="ADAL" clId="{A9B5CC43-6D61-4BED-A678-474AAFEABDF2}" dt="2023-03-21T13:25:06.733" v="2758" actId="2696"/>
        <pc:sldMkLst>
          <pc:docMk/>
          <pc:sldMk cId="4248646828" sldId="322"/>
        </pc:sldMkLst>
      </pc:sldChg>
      <pc:sldChg chg="del">
        <pc:chgData name="DANIEL ARMANDO SALAZAR ALEMAN" userId="0131d2eb-9267-4f69-9fc7-6ece20f012b4" providerId="ADAL" clId="{A9B5CC43-6D61-4BED-A678-474AAFEABDF2}" dt="2023-03-21T13:25:06.733" v="2758" actId="2696"/>
        <pc:sldMkLst>
          <pc:docMk/>
          <pc:sldMk cId="630331462" sldId="323"/>
        </pc:sldMkLst>
      </pc:sldChg>
      <pc:sldChg chg="add">
        <pc:chgData name="DANIEL ARMANDO SALAZAR ALEMAN" userId="0131d2eb-9267-4f69-9fc7-6ece20f012b4" providerId="ADAL" clId="{A9B5CC43-6D61-4BED-A678-474AAFEABDF2}" dt="2023-03-21T13:25:14.499" v="2759"/>
        <pc:sldMkLst>
          <pc:docMk/>
          <pc:sldMk cId="682269306" sldId="323"/>
        </pc:sldMkLst>
      </pc:sldChg>
      <pc:sldChg chg="del">
        <pc:chgData name="DANIEL ARMANDO SALAZAR ALEMAN" userId="0131d2eb-9267-4f69-9fc7-6ece20f012b4" providerId="ADAL" clId="{A9B5CC43-6D61-4BED-A678-474AAFEABDF2}" dt="2023-03-10T21:17:50.606" v="391" actId="47"/>
        <pc:sldMkLst>
          <pc:docMk/>
          <pc:sldMk cId="3094193899" sldId="325"/>
        </pc:sldMkLst>
      </pc:sldChg>
      <pc:sldChg chg="modSp modNotesTx">
        <pc:chgData name="DANIEL ARMANDO SALAZAR ALEMAN" userId="0131d2eb-9267-4f69-9fc7-6ece20f012b4" providerId="ADAL" clId="{A9B5CC43-6D61-4BED-A678-474AAFEABDF2}" dt="2023-03-21T04:48:44.057" v="506" actId="20577"/>
        <pc:sldMkLst>
          <pc:docMk/>
          <pc:sldMk cId="2426184680" sldId="327"/>
        </pc:sldMkLst>
        <pc:graphicFrameChg chg="mod">
          <ac:chgData name="DANIEL ARMANDO SALAZAR ALEMAN" userId="0131d2eb-9267-4f69-9fc7-6ece20f012b4" providerId="ADAL" clId="{A9B5CC43-6D61-4BED-A678-474AAFEABDF2}" dt="2023-03-10T21:28:12.677" v="463" actId="20577"/>
          <ac:graphicFrameMkLst>
            <pc:docMk/>
            <pc:sldMk cId="2426184680" sldId="327"/>
            <ac:graphicFrameMk id="8" creationId="{9BFACDFE-80DF-1945-43E9-758B201A798F}"/>
          </ac:graphicFrameMkLst>
        </pc:graphicFrameChg>
      </pc:sldChg>
      <pc:sldChg chg="modSp mod modNotesTx">
        <pc:chgData name="DANIEL ARMANDO SALAZAR ALEMAN" userId="0131d2eb-9267-4f69-9fc7-6ece20f012b4" providerId="ADAL" clId="{A9B5CC43-6D61-4BED-A678-474AAFEABDF2}" dt="2023-03-21T04:48:38.223" v="504" actId="20577"/>
        <pc:sldMkLst>
          <pc:docMk/>
          <pc:sldMk cId="4070232384" sldId="330"/>
        </pc:sldMkLst>
        <pc:graphicFrameChg chg="mod modGraphic">
          <ac:chgData name="DANIEL ARMANDO SALAZAR ALEMAN" userId="0131d2eb-9267-4f69-9fc7-6ece20f012b4" providerId="ADAL" clId="{A9B5CC43-6D61-4BED-A678-474AAFEABDF2}" dt="2023-03-21T04:48:16.410" v="503" actId="20577"/>
          <ac:graphicFrameMkLst>
            <pc:docMk/>
            <pc:sldMk cId="4070232384" sldId="330"/>
            <ac:graphicFrameMk id="11" creationId="{7298413B-8A56-1FF5-67F0-412B4596EFF6}"/>
          </ac:graphicFrameMkLst>
        </pc:graphicFrameChg>
      </pc:sldChg>
      <pc:sldChg chg="addSp modSp mod">
        <pc:chgData name="DANIEL ARMANDO SALAZAR ALEMAN" userId="0131d2eb-9267-4f69-9fc7-6ece20f012b4" providerId="ADAL" clId="{A9B5CC43-6D61-4BED-A678-474AAFEABDF2}" dt="2023-03-21T04:50:25.544" v="532" actId="1037"/>
        <pc:sldMkLst>
          <pc:docMk/>
          <pc:sldMk cId="2130913113" sldId="332"/>
        </pc:sldMkLst>
        <pc:spChg chg="add mod">
          <ac:chgData name="DANIEL ARMANDO SALAZAR ALEMAN" userId="0131d2eb-9267-4f69-9fc7-6ece20f012b4" providerId="ADAL" clId="{A9B5CC43-6D61-4BED-A678-474AAFEABDF2}" dt="2023-03-21T04:50:02.470" v="515" actId="1076"/>
          <ac:spMkLst>
            <pc:docMk/>
            <pc:sldMk cId="2130913113" sldId="332"/>
            <ac:spMk id="6" creationId="{489EEAA3-83F2-D25B-64ED-711AA7B9CA21}"/>
          </ac:spMkLst>
        </pc:spChg>
        <pc:picChg chg="mod">
          <ac:chgData name="DANIEL ARMANDO SALAZAR ALEMAN" userId="0131d2eb-9267-4f69-9fc7-6ece20f012b4" providerId="ADAL" clId="{A9B5CC43-6D61-4BED-A678-474AAFEABDF2}" dt="2023-03-21T04:50:25.544" v="532" actId="1037"/>
          <ac:picMkLst>
            <pc:docMk/>
            <pc:sldMk cId="2130913113" sldId="332"/>
            <ac:picMk id="3" creationId="{645FFE5D-398B-409F-1B0E-1C6865B21BDC}"/>
          </ac:picMkLst>
        </pc:picChg>
      </pc:sldChg>
      <pc:sldChg chg="addSp delSp modSp mod">
        <pc:chgData name="DANIEL ARMANDO SALAZAR ALEMAN" userId="0131d2eb-9267-4f69-9fc7-6ece20f012b4" providerId="ADAL" clId="{A9B5CC43-6D61-4BED-A678-474AAFEABDF2}" dt="2023-03-21T13:31:33.174" v="2779" actId="21"/>
        <pc:sldMkLst>
          <pc:docMk/>
          <pc:sldMk cId="1730777628" sldId="335"/>
        </pc:sldMkLst>
        <pc:spChg chg="mod">
          <ac:chgData name="DANIEL ARMANDO SALAZAR ALEMAN" userId="0131d2eb-9267-4f69-9fc7-6ece20f012b4" providerId="ADAL" clId="{A9B5CC43-6D61-4BED-A678-474AAFEABDF2}" dt="2023-03-21T05:29:15.662" v="868"/>
          <ac:spMkLst>
            <pc:docMk/>
            <pc:sldMk cId="1730777628" sldId="335"/>
            <ac:spMk id="2" creationId="{37CBF6CD-2B04-23D3-EA53-989E518D483A}"/>
          </ac:spMkLst>
        </pc:spChg>
        <pc:spChg chg="add del mod">
          <ac:chgData name="DANIEL ARMANDO SALAZAR ALEMAN" userId="0131d2eb-9267-4f69-9fc7-6ece20f012b4" providerId="ADAL" clId="{A9B5CC43-6D61-4BED-A678-474AAFEABDF2}" dt="2023-03-21T13:31:33.174" v="2779" actId="21"/>
          <ac:spMkLst>
            <pc:docMk/>
            <pc:sldMk cId="1730777628" sldId="335"/>
            <ac:spMk id="5" creationId="{E1CB28A1-64C8-8AE0-30E7-1662EB0CA70E}"/>
          </ac:spMkLst>
        </pc:spChg>
      </pc:sldChg>
      <pc:sldChg chg="addSp delSp modSp mod">
        <pc:chgData name="DANIEL ARMANDO SALAZAR ALEMAN" userId="0131d2eb-9267-4f69-9fc7-6ece20f012b4" providerId="ADAL" clId="{A9B5CC43-6D61-4BED-A678-474AAFEABDF2}" dt="2023-03-21T14:19:45.478" v="3748" actId="1076"/>
        <pc:sldMkLst>
          <pc:docMk/>
          <pc:sldMk cId="2291962101" sldId="337"/>
        </pc:sldMkLst>
        <pc:graphicFrameChg chg="del mod">
          <ac:chgData name="DANIEL ARMANDO SALAZAR ALEMAN" userId="0131d2eb-9267-4f69-9fc7-6ece20f012b4" providerId="ADAL" clId="{A9B5CC43-6D61-4BED-A678-474AAFEABDF2}" dt="2023-03-21T14:16:27.670" v="3672" actId="478"/>
          <ac:graphicFrameMkLst>
            <pc:docMk/>
            <pc:sldMk cId="2291962101" sldId="337"/>
            <ac:graphicFrameMk id="10" creationId="{96E2CFFD-FEA0-1AE0-0C05-AA313ED866FA}"/>
          </ac:graphicFrameMkLst>
        </pc:graphicFrameChg>
        <pc:picChg chg="add del mod">
          <ac:chgData name="DANIEL ARMANDO SALAZAR ALEMAN" userId="0131d2eb-9267-4f69-9fc7-6ece20f012b4" providerId="ADAL" clId="{A9B5CC43-6D61-4BED-A678-474AAFEABDF2}" dt="2023-03-21T14:18:39.427" v="3735" actId="478"/>
          <ac:picMkLst>
            <pc:docMk/>
            <pc:sldMk cId="2291962101" sldId="337"/>
            <ac:picMk id="3" creationId="{7B4EF078-CCEF-9A13-FF67-143BFE494827}"/>
          </ac:picMkLst>
        </pc:picChg>
        <pc:picChg chg="add mod ord modCrop">
          <ac:chgData name="DANIEL ARMANDO SALAZAR ALEMAN" userId="0131d2eb-9267-4f69-9fc7-6ece20f012b4" providerId="ADAL" clId="{A9B5CC43-6D61-4BED-A678-474AAFEABDF2}" dt="2023-03-21T14:19:45.478" v="3748" actId="1076"/>
          <ac:picMkLst>
            <pc:docMk/>
            <pc:sldMk cId="2291962101" sldId="337"/>
            <ac:picMk id="6" creationId="{36F4CD9D-3C6F-4B04-C2B6-7DA1529C5683}"/>
          </ac:picMkLst>
        </pc:picChg>
        <pc:picChg chg="del">
          <ac:chgData name="DANIEL ARMANDO SALAZAR ALEMAN" userId="0131d2eb-9267-4f69-9fc7-6ece20f012b4" providerId="ADAL" clId="{A9B5CC43-6D61-4BED-A678-474AAFEABDF2}" dt="2023-03-21T14:16:15.888" v="3668" actId="478"/>
          <ac:picMkLst>
            <pc:docMk/>
            <pc:sldMk cId="2291962101" sldId="337"/>
            <ac:picMk id="11" creationId="{E72CF62A-4C5F-610D-C8B9-E50172D413F6}"/>
          </ac:picMkLst>
        </pc:picChg>
      </pc:sldChg>
      <pc:sldChg chg="addSp delSp modSp mod">
        <pc:chgData name="DANIEL ARMANDO SALAZAR ALEMAN" userId="0131d2eb-9267-4f69-9fc7-6ece20f012b4" providerId="ADAL" clId="{A9B5CC43-6D61-4BED-A678-474AAFEABDF2}" dt="2023-03-21T14:21:34.276" v="3770" actId="732"/>
        <pc:sldMkLst>
          <pc:docMk/>
          <pc:sldMk cId="2074936815" sldId="338"/>
        </pc:sldMkLst>
        <pc:graphicFrameChg chg="del">
          <ac:chgData name="DANIEL ARMANDO SALAZAR ALEMAN" userId="0131d2eb-9267-4f69-9fc7-6ece20f012b4" providerId="ADAL" clId="{A9B5CC43-6D61-4BED-A678-474AAFEABDF2}" dt="2023-03-21T14:20:15.164" v="3763" actId="478"/>
          <ac:graphicFrameMkLst>
            <pc:docMk/>
            <pc:sldMk cId="2074936815" sldId="338"/>
            <ac:graphicFrameMk id="3" creationId="{E68585EC-54EC-0256-280C-D9DC6CCEF8D8}"/>
          </ac:graphicFrameMkLst>
        </pc:graphicFrameChg>
        <pc:picChg chg="del">
          <ac:chgData name="DANIEL ARMANDO SALAZAR ALEMAN" userId="0131d2eb-9267-4f69-9fc7-6ece20f012b4" providerId="ADAL" clId="{A9B5CC43-6D61-4BED-A678-474AAFEABDF2}" dt="2023-03-21T14:20:15.574" v="3764" actId="478"/>
          <ac:picMkLst>
            <pc:docMk/>
            <pc:sldMk cId="2074936815" sldId="338"/>
            <ac:picMk id="2" creationId="{12285E25-4591-F6D4-63B4-FA9FA2D41955}"/>
          </ac:picMkLst>
        </pc:picChg>
        <pc:picChg chg="add mod modCrop">
          <ac:chgData name="DANIEL ARMANDO SALAZAR ALEMAN" userId="0131d2eb-9267-4f69-9fc7-6ece20f012b4" providerId="ADAL" clId="{A9B5CC43-6D61-4BED-A678-474AAFEABDF2}" dt="2023-03-21T14:21:34.276" v="3770" actId="732"/>
          <ac:picMkLst>
            <pc:docMk/>
            <pc:sldMk cId="2074936815" sldId="338"/>
            <ac:picMk id="6" creationId="{CFA4A35C-A6D3-64D0-348A-5D6E5494F4C6}"/>
          </ac:picMkLst>
        </pc:picChg>
      </pc:sldChg>
      <pc:sldChg chg="addSp delSp modSp mod">
        <pc:chgData name="DANIEL ARMANDO SALAZAR ALEMAN" userId="0131d2eb-9267-4f69-9fc7-6ece20f012b4" providerId="ADAL" clId="{A9B5CC43-6D61-4BED-A678-474AAFEABDF2}" dt="2023-03-21T14:23:18.051" v="3788" actId="1076"/>
        <pc:sldMkLst>
          <pc:docMk/>
          <pc:sldMk cId="3234956870" sldId="339"/>
        </pc:sldMkLst>
        <pc:graphicFrameChg chg="del">
          <ac:chgData name="DANIEL ARMANDO SALAZAR ALEMAN" userId="0131d2eb-9267-4f69-9fc7-6ece20f012b4" providerId="ADAL" clId="{A9B5CC43-6D61-4BED-A678-474AAFEABDF2}" dt="2023-03-21T14:22:25.037" v="3781" actId="478"/>
          <ac:graphicFrameMkLst>
            <pc:docMk/>
            <pc:sldMk cId="3234956870" sldId="339"/>
            <ac:graphicFrameMk id="6" creationId="{68FD6019-3611-407F-774D-FD99B06ECCC1}"/>
          </ac:graphicFrameMkLst>
        </pc:graphicFrameChg>
        <pc:picChg chg="add del">
          <ac:chgData name="DANIEL ARMANDO SALAZAR ALEMAN" userId="0131d2eb-9267-4f69-9fc7-6ece20f012b4" providerId="ADAL" clId="{A9B5CC43-6D61-4BED-A678-474AAFEABDF2}" dt="2023-03-21T14:23:00.713" v="3783" actId="478"/>
          <ac:picMkLst>
            <pc:docMk/>
            <pc:sldMk cId="3234956870" sldId="339"/>
            <ac:picMk id="3" creationId="{6BDCCE8F-4A50-C7FA-7410-91321293C26F}"/>
          </ac:picMkLst>
        </pc:picChg>
        <pc:picChg chg="del">
          <ac:chgData name="DANIEL ARMANDO SALAZAR ALEMAN" userId="0131d2eb-9267-4f69-9fc7-6ece20f012b4" providerId="ADAL" clId="{A9B5CC43-6D61-4BED-A678-474AAFEABDF2}" dt="2023-03-21T14:22:21.803" v="3779" actId="478"/>
          <ac:picMkLst>
            <pc:docMk/>
            <pc:sldMk cId="3234956870" sldId="339"/>
            <ac:picMk id="5" creationId="{B6FBABEA-FA13-BED7-2957-75235ABF33C9}"/>
          </ac:picMkLst>
        </pc:picChg>
        <pc:picChg chg="add mod modCrop">
          <ac:chgData name="DANIEL ARMANDO SALAZAR ALEMAN" userId="0131d2eb-9267-4f69-9fc7-6ece20f012b4" providerId="ADAL" clId="{A9B5CC43-6D61-4BED-A678-474AAFEABDF2}" dt="2023-03-21T14:23:18.051" v="3788" actId="1076"/>
          <ac:picMkLst>
            <pc:docMk/>
            <pc:sldMk cId="3234956870" sldId="339"/>
            <ac:picMk id="8" creationId="{CD8753AD-B2A3-CD96-8439-586B9C120EFC}"/>
          </ac:picMkLst>
        </pc:picChg>
      </pc:sldChg>
      <pc:sldChg chg="addSp delSp modSp mod">
        <pc:chgData name="DANIEL ARMANDO SALAZAR ALEMAN" userId="0131d2eb-9267-4f69-9fc7-6ece20f012b4" providerId="ADAL" clId="{A9B5CC43-6D61-4BED-A678-474AAFEABDF2}" dt="2023-03-21T06:22:15.197" v="1517" actId="1076"/>
        <pc:sldMkLst>
          <pc:docMk/>
          <pc:sldMk cId="3460923331" sldId="341"/>
        </pc:sldMkLst>
        <pc:picChg chg="del mod">
          <ac:chgData name="DANIEL ARMANDO SALAZAR ALEMAN" userId="0131d2eb-9267-4f69-9fc7-6ece20f012b4" providerId="ADAL" clId="{A9B5CC43-6D61-4BED-A678-474AAFEABDF2}" dt="2023-03-21T06:21:44.339" v="1505" actId="478"/>
          <ac:picMkLst>
            <pc:docMk/>
            <pc:sldMk cId="3460923331" sldId="341"/>
            <ac:picMk id="2" creationId="{60244BE1-C57C-9B12-CAB0-3A6763BBEFD4}"/>
          </ac:picMkLst>
        </pc:picChg>
        <pc:picChg chg="del">
          <ac:chgData name="DANIEL ARMANDO SALAZAR ALEMAN" userId="0131d2eb-9267-4f69-9fc7-6ece20f012b4" providerId="ADAL" clId="{A9B5CC43-6D61-4BED-A678-474AAFEABDF2}" dt="2023-03-21T06:21:04.825" v="1493" actId="478"/>
          <ac:picMkLst>
            <pc:docMk/>
            <pc:sldMk cId="3460923331" sldId="341"/>
            <ac:picMk id="3" creationId="{79B8CBF7-E281-8760-3C64-8DD9FFA235A3}"/>
          </ac:picMkLst>
        </pc:picChg>
        <pc:picChg chg="add mod">
          <ac:chgData name="DANIEL ARMANDO SALAZAR ALEMAN" userId="0131d2eb-9267-4f69-9fc7-6ece20f012b4" providerId="ADAL" clId="{A9B5CC43-6D61-4BED-A678-474AAFEABDF2}" dt="2023-03-21T06:22:15.197" v="1517" actId="1076"/>
          <ac:picMkLst>
            <pc:docMk/>
            <pc:sldMk cId="3460923331" sldId="341"/>
            <ac:picMk id="6" creationId="{DA63B696-5C51-6545-33D1-3B5411F676EE}"/>
          </ac:picMkLst>
        </pc:picChg>
        <pc:picChg chg="add mod">
          <ac:chgData name="DANIEL ARMANDO SALAZAR ALEMAN" userId="0131d2eb-9267-4f69-9fc7-6ece20f012b4" providerId="ADAL" clId="{A9B5CC43-6D61-4BED-A678-474AAFEABDF2}" dt="2023-03-21T06:22:09.669" v="1516" actId="1076"/>
          <ac:picMkLst>
            <pc:docMk/>
            <pc:sldMk cId="3460923331" sldId="341"/>
            <ac:picMk id="8" creationId="{33981CB1-98E5-F9E4-2CB3-23DCBD63B431}"/>
          </ac:picMkLst>
        </pc:picChg>
      </pc:sldChg>
      <pc:sldChg chg="modSp mod">
        <pc:chgData name="DANIEL ARMANDO SALAZAR ALEMAN" userId="0131d2eb-9267-4f69-9fc7-6ece20f012b4" providerId="ADAL" clId="{A9B5CC43-6D61-4BED-A678-474AAFEABDF2}" dt="2023-03-21T14:25:04.711" v="3838" actId="20577"/>
        <pc:sldMkLst>
          <pc:docMk/>
          <pc:sldMk cId="4212561050" sldId="342"/>
        </pc:sldMkLst>
        <pc:spChg chg="mod">
          <ac:chgData name="DANIEL ARMANDO SALAZAR ALEMAN" userId="0131d2eb-9267-4f69-9fc7-6ece20f012b4" providerId="ADAL" clId="{A9B5CC43-6D61-4BED-A678-474AAFEABDF2}" dt="2023-03-21T06:14:15.323" v="1150" actId="20577"/>
          <ac:spMkLst>
            <pc:docMk/>
            <pc:sldMk cId="4212561050" sldId="342"/>
            <ac:spMk id="2" creationId="{7EE01099-2EC6-432A-BBB2-624E7A2BB5D6}"/>
          </ac:spMkLst>
        </pc:spChg>
        <pc:spChg chg="mod">
          <ac:chgData name="DANIEL ARMANDO SALAZAR ALEMAN" userId="0131d2eb-9267-4f69-9fc7-6ece20f012b4" providerId="ADAL" clId="{A9B5CC43-6D61-4BED-A678-474AAFEABDF2}" dt="2023-03-21T06:14:37.263" v="1153" actId="20577"/>
          <ac:spMkLst>
            <pc:docMk/>
            <pc:sldMk cId="4212561050" sldId="342"/>
            <ac:spMk id="6" creationId="{90F65E86-E6E1-478C-99D5-0B497635D06D}"/>
          </ac:spMkLst>
        </pc:spChg>
        <pc:graphicFrameChg chg="mod">
          <ac:chgData name="DANIEL ARMANDO SALAZAR ALEMAN" userId="0131d2eb-9267-4f69-9fc7-6ece20f012b4" providerId="ADAL" clId="{A9B5CC43-6D61-4BED-A678-474AAFEABDF2}" dt="2023-03-21T14:25:04.711" v="3838" actId="20577"/>
          <ac:graphicFrameMkLst>
            <pc:docMk/>
            <pc:sldMk cId="4212561050" sldId="342"/>
            <ac:graphicFrameMk id="9" creationId="{99002631-040A-AB47-AA83-E282B78F23BE}"/>
          </ac:graphicFrameMkLst>
        </pc:graphicFrameChg>
      </pc:sldChg>
      <pc:sldChg chg="del">
        <pc:chgData name="DANIEL ARMANDO SALAZAR ALEMAN" userId="0131d2eb-9267-4f69-9fc7-6ece20f012b4" providerId="ADAL" clId="{A9B5CC43-6D61-4BED-A678-474AAFEABDF2}" dt="2023-03-21T05:13:15.827" v="857" actId="2696"/>
        <pc:sldMkLst>
          <pc:docMk/>
          <pc:sldMk cId="953842186" sldId="343"/>
        </pc:sldMkLst>
      </pc:sldChg>
      <pc:sldChg chg="add">
        <pc:chgData name="DANIEL ARMANDO SALAZAR ALEMAN" userId="0131d2eb-9267-4f69-9fc7-6ece20f012b4" providerId="ADAL" clId="{A9B5CC43-6D61-4BED-A678-474AAFEABDF2}" dt="2023-03-21T05:13:21.080" v="858"/>
        <pc:sldMkLst>
          <pc:docMk/>
          <pc:sldMk cId="3407174854" sldId="343"/>
        </pc:sldMkLst>
      </pc:sldChg>
      <pc:sldChg chg="del">
        <pc:chgData name="DANIEL ARMANDO SALAZAR ALEMAN" userId="0131d2eb-9267-4f69-9fc7-6ece20f012b4" providerId="ADAL" clId="{A9B5CC43-6D61-4BED-A678-474AAFEABDF2}" dt="2023-03-23T22:19:24.757" v="3981" actId="47"/>
        <pc:sldMkLst>
          <pc:docMk/>
          <pc:sldMk cId="2925685345" sldId="344"/>
        </pc:sldMkLst>
      </pc:sldChg>
      <pc:sldChg chg="del">
        <pc:chgData name="DANIEL ARMANDO SALAZAR ALEMAN" userId="0131d2eb-9267-4f69-9fc7-6ece20f012b4" providerId="ADAL" clId="{A9B5CC43-6D61-4BED-A678-474AAFEABDF2}" dt="2023-03-21T06:52:51.269" v="2741" actId="47"/>
        <pc:sldMkLst>
          <pc:docMk/>
          <pc:sldMk cId="3970008848" sldId="345"/>
        </pc:sldMkLst>
      </pc:sldChg>
      <pc:sldChg chg="del">
        <pc:chgData name="DANIEL ARMANDO SALAZAR ALEMAN" userId="0131d2eb-9267-4f69-9fc7-6ece20f012b4" providerId="ADAL" clId="{A9B5CC43-6D61-4BED-A678-474AAFEABDF2}" dt="2023-03-21T04:58:54.499" v="855" actId="2696"/>
        <pc:sldMkLst>
          <pc:docMk/>
          <pc:sldMk cId="2985134976" sldId="347"/>
        </pc:sldMkLst>
      </pc:sldChg>
      <pc:sldChg chg="add del">
        <pc:chgData name="DANIEL ARMANDO SALAZAR ALEMAN" userId="0131d2eb-9267-4f69-9fc7-6ece20f012b4" providerId="ADAL" clId="{A9B5CC43-6D61-4BED-A678-474AAFEABDF2}" dt="2023-03-21T13:24:43.939" v="2756" actId="47"/>
        <pc:sldMkLst>
          <pc:docMk/>
          <pc:sldMk cId="3741455807" sldId="347"/>
        </pc:sldMkLst>
      </pc:sldChg>
      <pc:sldChg chg="modSp mod">
        <pc:chgData name="DANIEL ARMANDO SALAZAR ALEMAN" userId="0131d2eb-9267-4f69-9fc7-6ece20f012b4" providerId="ADAL" clId="{A9B5CC43-6D61-4BED-A678-474AAFEABDF2}" dt="2023-03-21T04:51:03.205" v="539" actId="20577"/>
        <pc:sldMkLst>
          <pc:docMk/>
          <pc:sldMk cId="3091111012" sldId="348"/>
        </pc:sldMkLst>
        <pc:spChg chg="mod">
          <ac:chgData name="DANIEL ARMANDO SALAZAR ALEMAN" userId="0131d2eb-9267-4f69-9fc7-6ece20f012b4" providerId="ADAL" clId="{A9B5CC43-6D61-4BED-A678-474AAFEABDF2}" dt="2023-03-21T04:51:03.205" v="539" actId="20577"/>
          <ac:spMkLst>
            <pc:docMk/>
            <pc:sldMk cId="3091111012" sldId="348"/>
            <ac:spMk id="5" creationId="{C089592B-E836-2471-C908-3F087CEB0C90}"/>
          </ac:spMkLst>
        </pc:spChg>
      </pc:sldChg>
      <pc:sldChg chg="delSp modSp mod">
        <pc:chgData name="DANIEL ARMANDO SALAZAR ALEMAN" userId="0131d2eb-9267-4f69-9fc7-6ece20f012b4" providerId="ADAL" clId="{A9B5CC43-6D61-4BED-A678-474AAFEABDF2}" dt="2023-03-21T04:55:37.596" v="853" actId="20577"/>
        <pc:sldMkLst>
          <pc:docMk/>
          <pc:sldMk cId="1943548526" sldId="349"/>
        </pc:sldMkLst>
        <pc:spChg chg="del mod">
          <ac:chgData name="DANIEL ARMANDO SALAZAR ALEMAN" userId="0131d2eb-9267-4f69-9fc7-6ece20f012b4" providerId="ADAL" clId="{A9B5CC43-6D61-4BED-A678-474AAFEABDF2}" dt="2023-03-21T04:51:21.913" v="542" actId="478"/>
          <ac:spMkLst>
            <pc:docMk/>
            <pc:sldMk cId="1943548526" sldId="349"/>
            <ac:spMk id="8" creationId="{08918347-8D45-8F4D-88C8-71EC764CF962}"/>
          </ac:spMkLst>
        </pc:spChg>
        <pc:spChg chg="del">
          <ac:chgData name="DANIEL ARMANDO SALAZAR ALEMAN" userId="0131d2eb-9267-4f69-9fc7-6ece20f012b4" providerId="ADAL" clId="{A9B5CC43-6D61-4BED-A678-474AAFEABDF2}" dt="2023-03-21T04:51:23.702" v="544" actId="478"/>
          <ac:spMkLst>
            <pc:docMk/>
            <pc:sldMk cId="1943548526" sldId="349"/>
            <ac:spMk id="9" creationId="{3060ACB8-CDF7-3E34-9291-27EE3D30C8FB}"/>
          </ac:spMkLst>
        </pc:spChg>
        <pc:graphicFrameChg chg="mod">
          <ac:chgData name="DANIEL ARMANDO SALAZAR ALEMAN" userId="0131d2eb-9267-4f69-9fc7-6ece20f012b4" providerId="ADAL" clId="{A9B5CC43-6D61-4BED-A678-474AAFEABDF2}" dt="2023-03-21T04:55:37.596" v="853" actId="20577"/>
          <ac:graphicFrameMkLst>
            <pc:docMk/>
            <pc:sldMk cId="1943548526" sldId="349"/>
            <ac:graphicFrameMk id="11" creationId="{401D4CC8-EF8F-3A7A-6049-CEBA46B83738}"/>
          </ac:graphicFrameMkLst>
        </pc:graphicFrameChg>
        <pc:picChg chg="del">
          <ac:chgData name="DANIEL ARMANDO SALAZAR ALEMAN" userId="0131d2eb-9267-4f69-9fc7-6ece20f012b4" providerId="ADAL" clId="{A9B5CC43-6D61-4BED-A678-474AAFEABDF2}" dt="2023-03-21T04:51:20.073" v="540" actId="478"/>
          <ac:picMkLst>
            <pc:docMk/>
            <pc:sldMk cId="1943548526" sldId="349"/>
            <ac:picMk id="5" creationId="{3134DE8A-9AFD-4399-494B-6824DFA74B75}"/>
          </ac:picMkLst>
        </pc:picChg>
        <pc:picChg chg="del">
          <ac:chgData name="DANIEL ARMANDO SALAZAR ALEMAN" userId="0131d2eb-9267-4f69-9fc7-6ece20f012b4" providerId="ADAL" clId="{A9B5CC43-6D61-4BED-A678-474AAFEABDF2}" dt="2023-03-21T04:51:22.629" v="543" actId="478"/>
          <ac:picMkLst>
            <pc:docMk/>
            <pc:sldMk cId="1943548526" sldId="349"/>
            <ac:picMk id="7" creationId="{09AF3434-9A70-F4CA-4D0D-69F6E8A09B2A}"/>
          </ac:picMkLst>
        </pc:picChg>
      </pc:sldChg>
      <pc:sldChg chg="addSp modSp del mod">
        <pc:chgData name="DANIEL ARMANDO SALAZAR ALEMAN" userId="0131d2eb-9267-4f69-9fc7-6ece20f012b4" providerId="ADAL" clId="{A9B5CC43-6D61-4BED-A678-474AAFEABDF2}" dt="2023-03-21T06:07:29.858" v="1121" actId="47"/>
        <pc:sldMkLst>
          <pc:docMk/>
          <pc:sldMk cId="3237028611" sldId="350"/>
        </pc:sldMkLst>
        <pc:spChg chg="mod">
          <ac:chgData name="DANIEL ARMANDO SALAZAR ALEMAN" userId="0131d2eb-9267-4f69-9fc7-6ece20f012b4" providerId="ADAL" clId="{A9B5CC43-6D61-4BED-A678-474AAFEABDF2}" dt="2023-03-21T06:01:13.187" v="996" actId="20577"/>
          <ac:spMkLst>
            <pc:docMk/>
            <pc:sldMk cId="3237028611" sldId="350"/>
            <ac:spMk id="2" creationId="{5F9FE6E3-87D2-4709-833C-BDAA3443E854}"/>
          </ac:spMkLst>
        </pc:spChg>
        <pc:graphicFrameChg chg="mod">
          <ac:chgData name="DANIEL ARMANDO SALAZAR ALEMAN" userId="0131d2eb-9267-4f69-9fc7-6ece20f012b4" providerId="ADAL" clId="{A9B5CC43-6D61-4BED-A678-474AAFEABDF2}" dt="2023-03-21T06:02:04.095" v="1008" actId="14100"/>
          <ac:graphicFrameMkLst>
            <pc:docMk/>
            <pc:sldMk cId="3237028611" sldId="350"/>
            <ac:graphicFrameMk id="13" creationId="{D4C58E72-6816-9B36-4FD7-65145470E295}"/>
          </ac:graphicFrameMkLst>
        </pc:graphicFrameChg>
        <pc:picChg chg="add mod">
          <ac:chgData name="DANIEL ARMANDO SALAZAR ALEMAN" userId="0131d2eb-9267-4f69-9fc7-6ece20f012b4" providerId="ADAL" clId="{A9B5CC43-6D61-4BED-A678-474AAFEABDF2}" dt="2023-03-21T06:02:10.132" v="1010" actId="1076"/>
          <ac:picMkLst>
            <pc:docMk/>
            <pc:sldMk cId="3237028611" sldId="350"/>
            <ac:picMk id="5" creationId="{FD8A37B8-04A9-F854-BBA5-50B9C7F8059D}"/>
          </ac:picMkLst>
        </pc:picChg>
      </pc:sldChg>
      <pc:sldChg chg="modSp del mod">
        <pc:chgData name="DANIEL ARMANDO SALAZAR ALEMAN" userId="0131d2eb-9267-4f69-9fc7-6ece20f012b4" providerId="ADAL" clId="{A9B5CC43-6D61-4BED-A678-474AAFEABDF2}" dt="2023-03-21T06:20:44.344" v="1491" actId="2696"/>
        <pc:sldMkLst>
          <pc:docMk/>
          <pc:sldMk cId="1610218602" sldId="351"/>
        </pc:sldMkLst>
        <pc:spChg chg="mod">
          <ac:chgData name="DANIEL ARMANDO SALAZAR ALEMAN" userId="0131d2eb-9267-4f69-9fc7-6ece20f012b4" providerId="ADAL" clId="{A9B5CC43-6D61-4BED-A678-474AAFEABDF2}" dt="2023-03-21T05:30:45.526" v="985" actId="20577"/>
          <ac:spMkLst>
            <pc:docMk/>
            <pc:sldMk cId="1610218602" sldId="351"/>
            <ac:spMk id="2" creationId="{7EE01099-2EC6-432A-BBB2-624E7A2BB5D6}"/>
          </ac:spMkLst>
        </pc:spChg>
        <pc:spChg chg="mod">
          <ac:chgData name="DANIEL ARMANDO SALAZAR ALEMAN" userId="0131d2eb-9267-4f69-9fc7-6ece20f012b4" providerId="ADAL" clId="{A9B5CC43-6D61-4BED-A678-474AAFEABDF2}" dt="2023-03-21T06:14:26.551" v="1151"/>
          <ac:spMkLst>
            <pc:docMk/>
            <pc:sldMk cId="1610218602" sldId="351"/>
            <ac:spMk id="6" creationId="{90F65E86-E6E1-478C-99D5-0B497635D06D}"/>
          </ac:spMkLst>
        </pc:spChg>
      </pc:sldChg>
      <pc:sldChg chg="add">
        <pc:chgData name="DANIEL ARMANDO SALAZAR ALEMAN" userId="0131d2eb-9267-4f69-9fc7-6ece20f012b4" providerId="ADAL" clId="{A9B5CC43-6D61-4BED-A678-474AAFEABDF2}" dt="2023-03-21T06:20:49.547" v="1492"/>
        <pc:sldMkLst>
          <pc:docMk/>
          <pc:sldMk cId="2911881038" sldId="351"/>
        </pc:sldMkLst>
      </pc:sldChg>
      <pc:sldChg chg="addSp delSp modSp add mod setBg modNotesTx">
        <pc:chgData name="DANIEL ARMANDO SALAZAR ALEMAN" userId="0131d2eb-9267-4f69-9fc7-6ece20f012b4" providerId="ADAL" clId="{A9B5CC43-6D61-4BED-A678-474AAFEABDF2}" dt="2023-03-21T15:12:07.679" v="3908" actId="20577"/>
        <pc:sldMkLst>
          <pc:docMk/>
          <pc:sldMk cId="3082922371" sldId="352"/>
        </pc:sldMkLst>
        <pc:spChg chg="mod">
          <ac:chgData name="DANIEL ARMANDO SALAZAR ALEMAN" userId="0131d2eb-9267-4f69-9fc7-6ece20f012b4" providerId="ADAL" clId="{A9B5CC43-6D61-4BED-A678-474AAFEABDF2}" dt="2023-03-21T03:44:45.421" v="497" actId="26606"/>
          <ac:spMkLst>
            <pc:docMk/>
            <pc:sldMk cId="3082922371" sldId="352"/>
            <ac:spMk id="2" creationId="{148AED35-9108-484A-98D3-31E9BBD2FF84}"/>
          </ac:spMkLst>
        </pc:spChg>
        <pc:spChg chg="mod">
          <ac:chgData name="DANIEL ARMANDO SALAZAR ALEMAN" userId="0131d2eb-9267-4f69-9fc7-6ece20f012b4" providerId="ADAL" clId="{A9B5CC43-6D61-4BED-A678-474AAFEABDF2}" dt="2023-03-21T15:12:07.679" v="3908" actId="20577"/>
          <ac:spMkLst>
            <pc:docMk/>
            <pc:sldMk cId="3082922371" sldId="352"/>
            <ac:spMk id="3" creationId="{3F08E800-1E02-43DC-B494-22A6C4879152}"/>
          </ac:spMkLst>
        </pc:spChg>
        <pc:spChg chg="add">
          <ac:chgData name="DANIEL ARMANDO SALAZAR ALEMAN" userId="0131d2eb-9267-4f69-9fc7-6ece20f012b4" providerId="ADAL" clId="{A9B5CC43-6D61-4BED-A678-474AAFEABDF2}" dt="2023-03-21T03:44:45.421" v="497" actId="26606"/>
          <ac:spMkLst>
            <pc:docMk/>
            <pc:sldMk cId="3082922371" sldId="352"/>
            <ac:spMk id="5" creationId="{6F5A5072-7B47-4D32-B52A-4EBBF590B8A5}"/>
          </ac:spMkLst>
        </pc:spChg>
        <pc:spChg chg="add">
          <ac:chgData name="DANIEL ARMANDO SALAZAR ALEMAN" userId="0131d2eb-9267-4f69-9fc7-6ece20f012b4" providerId="ADAL" clId="{A9B5CC43-6D61-4BED-A678-474AAFEABDF2}" dt="2023-03-21T03:44:45.421" v="497" actId="26606"/>
          <ac:spMkLst>
            <pc:docMk/>
            <pc:sldMk cId="3082922371" sldId="352"/>
            <ac:spMk id="6" creationId="{9715DAF0-AE1B-46C9-8A6B-DB2AA05AB91D}"/>
          </ac:spMkLst>
        </pc:spChg>
        <pc:spChg chg="add">
          <ac:chgData name="DANIEL ARMANDO SALAZAR ALEMAN" userId="0131d2eb-9267-4f69-9fc7-6ece20f012b4" providerId="ADAL" clId="{A9B5CC43-6D61-4BED-A678-474AAFEABDF2}" dt="2023-03-21T03:44:45.421" v="497" actId="26606"/>
          <ac:spMkLst>
            <pc:docMk/>
            <pc:sldMk cId="3082922371" sldId="352"/>
            <ac:spMk id="7" creationId="{6016219D-510E-4184-9090-6D5578A87BD1}"/>
          </ac:spMkLst>
        </pc:spChg>
        <pc:spChg chg="add del">
          <ac:chgData name="DANIEL ARMANDO SALAZAR ALEMAN" userId="0131d2eb-9267-4f69-9fc7-6ece20f012b4" providerId="ADAL" clId="{A9B5CC43-6D61-4BED-A678-474AAFEABDF2}" dt="2023-03-21T03:44:39.545" v="494" actId="26606"/>
          <ac:spMkLst>
            <pc:docMk/>
            <pc:sldMk cId="3082922371" sldId="352"/>
            <ac:spMk id="8" creationId="{C3896A03-3945-419A-B66B-4EE266EDD152}"/>
          </ac:spMkLst>
        </pc:spChg>
        <pc:spChg chg="add">
          <ac:chgData name="DANIEL ARMANDO SALAZAR ALEMAN" userId="0131d2eb-9267-4f69-9fc7-6ece20f012b4" providerId="ADAL" clId="{A9B5CC43-6D61-4BED-A678-474AAFEABDF2}" dt="2023-03-21T03:44:45.421" v="497" actId="26606"/>
          <ac:spMkLst>
            <pc:docMk/>
            <pc:sldMk cId="3082922371" sldId="352"/>
            <ac:spMk id="9" creationId="{AFF4A713-7B75-4B21-90D7-5AB19547C728}"/>
          </ac:spMkLst>
        </pc:spChg>
        <pc:spChg chg="add del">
          <ac:chgData name="DANIEL ARMANDO SALAZAR ALEMAN" userId="0131d2eb-9267-4f69-9fc7-6ece20f012b4" providerId="ADAL" clId="{A9B5CC43-6D61-4BED-A678-474AAFEABDF2}" dt="2023-03-21T03:44:39.545" v="494" actId="26606"/>
          <ac:spMkLst>
            <pc:docMk/>
            <pc:sldMk cId="3082922371" sldId="352"/>
            <ac:spMk id="10" creationId="{B34F5AD2-EDBD-4BBD-A55C-EAFFD0C7097A}"/>
          </ac:spMkLst>
        </pc:spChg>
        <pc:spChg chg="add del">
          <ac:chgData name="DANIEL ARMANDO SALAZAR ALEMAN" userId="0131d2eb-9267-4f69-9fc7-6ece20f012b4" providerId="ADAL" clId="{A9B5CC43-6D61-4BED-A678-474AAFEABDF2}" dt="2023-03-21T03:44:44.509" v="496" actId="26606"/>
          <ac:spMkLst>
            <pc:docMk/>
            <pc:sldMk cId="3082922371" sldId="352"/>
            <ac:spMk id="12" creationId="{C7F28D52-2A5F-4D23-81AE-7CB8B591C7AF}"/>
          </ac:spMkLst>
        </pc:spChg>
        <pc:spChg chg="add del">
          <ac:chgData name="DANIEL ARMANDO SALAZAR ALEMAN" userId="0131d2eb-9267-4f69-9fc7-6ece20f012b4" providerId="ADAL" clId="{A9B5CC43-6D61-4BED-A678-474AAFEABDF2}" dt="2023-03-21T03:44:44.509" v="496" actId="26606"/>
          <ac:spMkLst>
            <pc:docMk/>
            <pc:sldMk cId="3082922371" sldId="352"/>
            <ac:spMk id="13" creationId="{FFD48BC7-DC40-47DE-87EE-9F4B6ECB9ABB}"/>
          </ac:spMkLst>
        </pc:spChg>
        <pc:spChg chg="add del">
          <ac:chgData name="DANIEL ARMANDO SALAZAR ALEMAN" userId="0131d2eb-9267-4f69-9fc7-6ece20f012b4" providerId="ADAL" clId="{A9B5CC43-6D61-4BED-A678-474AAFEABDF2}" dt="2023-03-21T03:44:44.509" v="496" actId="26606"/>
          <ac:spMkLst>
            <pc:docMk/>
            <pc:sldMk cId="3082922371" sldId="352"/>
            <ac:spMk id="14" creationId="{3629484E-3792-4B3D-89AD-7C8A1ED0E0D4}"/>
          </ac:spMkLst>
        </pc:spChg>
        <pc:spChg chg="add del">
          <ac:chgData name="DANIEL ARMANDO SALAZAR ALEMAN" userId="0131d2eb-9267-4f69-9fc7-6ece20f012b4" providerId="ADAL" clId="{A9B5CC43-6D61-4BED-A678-474AAFEABDF2}" dt="2023-03-21T03:44:44.509" v="496" actId="26606"/>
          <ac:spMkLst>
            <pc:docMk/>
            <pc:sldMk cId="3082922371" sldId="352"/>
            <ac:spMk id="15" creationId="{E502BBC7-2C76-46F3-BC24-5985BC13DB88}"/>
          </ac:spMkLst>
        </pc:spChg>
        <pc:spChg chg="add">
          <ac:chgData name="DANIEL ARMANDO SALAZAR ALEMAN" userId="0131d2eb-9267-4f69-9fc7-6ece20f012b4" providerId="ADAL" clId="{A9B5CC43-6D61-4BED-A678-474AAFEABDF2}" dt="2023-03-21T03:44:45.421" v="497" actId="26606"/>
          <ac:spMkLst>
            <pc:docMk/>
            <pc:sldMk cId="3082922371" sldId="352"/>
            <ac:spMk id="16" creationId="{DC631C0B-6DA6-4E57-8231-CE32B3434A7E}"/>
          </ac:spMkLst>
        </pc:spChg>
        <pc:spChg chg="add">
          <ac:chgData name="DANIEL ARMANDO SALAZAR ALEMAN" userId="0131d2eb-9267-4f69-9fc7-6ece20f012b4" providerId="ADAL" clId="{A9B5CC43-6D61-4BED-A678-474AAFEABDF2}" dt="2023-03-21T03:44:45.421" v="497" actId="26606"/>
          <ac:spMkLst>
            <pc:docMk/>
            <pc:sldMk cId="3082922371" sldId="352"/>
            <ac:spMk id="18" creationId="{C29501E6-A978-4A61-9689-9085AF97A53A}"/>
          </ac:spMkLst>
        </pc:spChg>
        <pc:picChg chg="add mod">
          <ac:chgData name="DANIEL ARMANDO SALAZAR ALEMAN" userId="0131d2eb-9267-4f69-9fc7-6ece20f012b4" providerId="ADAL" clId="{A9B5CC43-6D61-4BED-A678-474AAFEABDF2}" dt="2023-03-21T15:11:54.269" v="3902"/>
          <ac:picMkLst>
            <pc:docMk/>
            <pc:sldMk cId="3082922371" sldId="352"/>
            <ac:picMk id="4" creationId="{ADB298FF-F1C6-6ACF-CEA9-9C65653C93A0}"/>
          </ac:picMkLst>
        </pc:picChg>
      </pc:sldChg>
      <pc:sldChg chg="modSp add mod ord modNotesTx">
        <pc:chgData name="DANIEL ARMANDO SALAZAR ALEMAN" userId="0131d2eb-9267-4f69-9fc7-6ece20f012b4" providerId="ADAL" clId="{A9B5CC43-6D61-4BED-A678-474AAFEABDF2}" dt="2023-03-21T04:48:42.023" v="505" actId="20577"/>
        <pc:sldMkLst>
          <pc:docMk/>
          <pc:sldMk cId="3616445039" sldId="353"/>
        </pc:sldMkLst>
        <pc:graphicFrameChg chg="mod modGraphic">
          <ac:chgData name="DANIEL ARMANDO SALAZAR ALEMAN" userId="0131d2eb-9267-4f69-9fc7-6ece20f012b4" providerId="ADAL" clId="{A9B5CC43-6D61-4BED-A678-474AAFEABDF2}" dt="2023-03-10T21:27:25.144" v="461" actId="403"/>
          <ac:graphicFrameMkLst>
            <pc:docMk/>
            <pc:sldMk cId="3616445039" sldId="353"/>
            <ac:graphicFrameMk id="8" creationId="{9BFACDFE-80DF-1945-43E9-758B201A798F}"/>
          </ac:graphicFrameMkLst>
        </pc:graphicFrameChg>
      </pc:sldChg>
      <pc:sldChg chg="add del">
        <pc:chgData name="DANIEL ARMANDO SALAZAR ALEMAN" userId="0131d2eb-9267-4f69-9fc7-6ece20f012b4" providerId="ADAL" clId="{A9B5CC43-6D61-4BED-A678-474AAFEABDF2}" dt="2023-03-21T13:24:48.863" v="2757" actId="47"/>
        <pc:sldMkLst>
          <pc:docMk/>
          <pc:sldMk cId="2703610299" sldId="354"/>
        </pc:sldMkLst>
      </pc:sldChg>
      <pc:sldChg chg="addSp delSp modSp add del mod setBg">
        <pc:chgData name="DANIEL ARMANDO SALAZAR ALEMAN" userId="0131d2eb-9267-4f69-9fc7-6ece20f012b4" providerId="ADAL" clId="{A9B5CC43-6D61-4BED-A678-474AAFEABDF2}" dt="2023-03-21T06:07:31.249" v="1122" actId="47"/>
        <pc:sldMkLst>
          <pc:docMk/>
          <pc:sldMk cId="1952617508" sldId="355"/>
        </pc:sldMkLst>
        <pc:spChg chg="mod">
          <ac:chgData name="DANIEL ARMANDO SALAZAR ALEMAN" userId="0131d2eb-9267-4f69-9fc7-6ece20f012b4" providerId="ADAL" clId="{A9B5CC43-6D61-4BED-A678-474AAFEABDF2}" dt="2023-03-21T06:03:44.208" v="1028" actId="26606"/>
          <ac:spMkLst>
            <pc:docMk/>
            <pc:sldMk cId="1952617508" sldId="355"/>
            <ac:spMk id="2" creationId="{5F9FE6E3-87D2-4709-833C-BDAA3443E854}"/>
          </ac:spMkLst>
        </pc:spChg>
        <pc:spChg chg="del mod">
          <ac:chgData name="DANIEL ARMANDO SALAZAR ALEMAN" userId="0131d2eb-9267-4f69-9fc7-6ece20f012b4" providerId="ADAL" clId="{A9B5CC43-6D61-4BED-A678-474AAFEABDF2}" dt="2023-03-21T06:04:33.668" v="1055" actId="478"/>
          <ac:spMkLst>
            <pc:docMk/>
            <pc:sldMk cId="1952617508" sldId="355"/>
            <ac:spMk id="3" creationId="{EB85F178-C1AE-43ED-8539-4162A80C02B7}"/>
          </ac:spMkLst>
        </pc:spChg>
        <pc:spChg chg="del mod">
          <ac:chgData name="DANIEL ARMANDO SALAZAR ALEMAN" userId="0131d2eb-9267-4f69-9fc7-6ece20f012b4" providerId="ADAL" clId="{A9B5CC43-6D61-4BED-A678-474AAFEABDF2}" dt="2023-03-21T06:03:57.485" v="1032" actId="478"/>
          <ac:spMkLst>
            <pc:docMk/>
            <pc:sldMk cId="1952617508" sldId="355"/>
            <ac:spMk id="4" creationId="{11A2FC4F-B286-4AA2-B328-F4E901D4D37D}"/>
          </ac:spMkLst>
        </pc:spChg>
        <pc:spChg chg="add mod">
          <ac:chgData name="DANIEL ARMANDO SALAZAR ALEMAN" userId="0131d2eb-9267-4f69-9fc7-6ece20f012b4" providerId="ADAL" clId="{A9B5CC43-6D61-4BED-A678-474AAFEABDF2}" dt="2023-03-21T06:04:02.838" v="1033"/>
          <ac:spMkLst>
            <pc:docMk/>
            <pc:sldMk cId="1952617508" sldId="355"/>
            <ac:spMk id="6" creationId="{38B9B81C-2FF4-B2FD-CEC9-BFEA70321036}"/>
          </ac:spMkLst>
        </pc:spChg>
        <pc:spChg chg="add mod">
          <ac:chgData name="DANIEL ARMANDO SALAZAR ALEMAN" userId="0131d2eb-9267-4f69-9fc7-6ece20f012b4" providerId="ADAL" clId="{A9B5CC43-6D61-4BED-A678-474AAFEABDF2}" dt="2023-03-21T06:04:30.572" v="1054"/>
          <ac:spMkLst>
            <pc:docMk/>
            <pc:sldMk cId="1952617508" sldId="355"/>
            <ac:spMk id="7" creationId="{CCD3C5B5-150A-31A5-5125-0F1D026E00B4}"/>
          </ac:spMkLst>
        </pc:spChg>
        <pc:spChg chg="del mod">
          <ac:chgData name="DANIEL ARMANDO SALAZAR ALEMAN" userId="0131d2eb-9267-4f69-9fc7-6ece20f012b4" providerId="ADAL" clId="{A9B5CC43-6D61-4BED-A678-474AAFEABDF2}" dt="2023-03-21T06:03:52.890" v="1031" actId="478"/>
          <ac:spMkLst>
            <pc:docMk/>
            <pc:sldMk cId="1952617508" sldId="355"/>
            <ac:spMk id="9" creationId="{87CA621C-0664-4CFF-9E35-7AF55EFE1430}"/>
          </ac:spMkLst>
        </pc:spChg>
        <pc:spChg chg="add del">
          <ac:chgData name="DANIEL ARMANDO SALAZAR ALEMAN" userId="0131d2eb-9267-4f69-9fc7-6ece20f012b4" providerId="ADAL" clId="{A9B5CC43-6D61-4BED-A678-474AAFEABDF2}" dt="2023-03-21T06:03:44.208" v="1027" actId="26606"/>
          <ac:spMkLst>
            <pc:docMk/>
            <pc:sldMk cId="1952617508" sldId="355"/>
            <ac:spMk id="11" creationId="{7301F447-EEF7-48F5-AF73-7566EE7F64AD}"/>
          </ac:spMkLst>
        </pc:spChg>
        <pc:spChg chg="add del">
          <ac:chgData name="DANIEL ARMANDO SALAZAR ALEMAN" userId="0131d2eb-9267-4f69-9fc7-6ece20f012b4" providerId="ADAL" clId="{A9B5CC43-6D61-4BED-A678-474AAFEABDF2}" dt="2023-03-21T06:03:44.208" v="1027" actId="26606"/>
          <ac:spMkLst>
            <pc:docMk/>
            <pc:sldMk cId="1952617508" sldId="355"/>
            <ac:spMk id="12" creationId="{F7117410-A2A4-4085-9ADC-46744551DBDE}"/>
          </ac:spMkLst>
        </pc:spChg>
        <pc:spChg chg="add del">
          <ac:chgData name="DANIEL ARMANDO SALAZAR ALEMAN" userId="0131d2eb-9267-4f69-9fc7-6ece20f012b4" providerId="ADAL" clId="{A9B5CC43-6D61-4BED-A678-474AAFEABDF2}" dt="2023-03-21T06:03:31.716" v="1025" actId="26606"/>
          <ac:spMkLst>
            <pc:docMk/>
            <pc:sldMk cId="1952617508" sldId="355"/>
            <ac:spMk id="14" creationId="{2E442304-DDBD-4F7B-8017-36BCC863FB40}"/>
          </ac:spMkLst>
        </pc:spChg>
        <pc:spChg chg="add del">
          <ac:chgData name="DANIEL ARMANDO SALAZAR ALEMAN" userId="0131d2eb-9267-4f69-9fc7-6ece20f012b4" providerId="ADAL" clId="{A9B5CC43-6D61-4BED-A678-474AAFEABDF2}" dt="2023-03-21T06:03:31.716" v="1025" actId="26606"/>
          <ac:spMkLst>
            <pc:docMk/>
            <pc:sldMk cId="1952617508" sldId="355"/>
            <ac:spMk id="16" creationId="{5E107275-3853-46FD-A241-DE4355A42675}"/>
          </ac:spMkLst>
        </pc:spChg>
        <pc:spChg chg="add del">
          <ac:chgData name="DANIEL ARMANDO SALAZAR ALEMAN" userId="0131d2eb-9267-4f69-9fc7-6ece20f012b4" providerId="ADAL" clId="{A9B5CC43-6D61-4BED-A678-474AAFEABDF2}" dt="2023-03-21T06:03:44.208" v="1027" actId="26606"/>
          <ac:spMkLst>
            <pc:docMk/>
            <pc:sldMk cId="1952617508" sldId="355"/>
            <ac:spMk id="18" creationId="{99F74EB5-E547-4FB4-95F5-BCC788F3C4A0}"/>
          </ac:spMkLst>
        </pc:spChg>
        <pc:spChg chg="add">
          <ac:chgData name="DANIEL ARMANDO SALAZAR ALEMAN" userId="0131d2eb-9267-4f69-9fc7-6ece20f012b4" providerId="ADAL" clId="{A9B5CC43-6D61-4BED-A678-474AAFEABDF2}" dt="2023-03-21T06:03:44.208" v="1028" actId="26606"/>
          <ac:spMkLst>
            <pc:docMk/>
            <pc:sldMk cId="1952617508" sldId="355"/>
            <ac:spMk id="20" creationId="{2E442304-DDBD-4F7B-8017-36BCC863FB40}"/>
          </ac:spMkLst>
        </pc:spChg>
        <pc:spChg chg="add">
          <ac:chgData name="DANIEL ARMANDO SALAZAR ALEMAN" userId="0131d2eb-9267-4f69-9fc7-6ece20f012b4" providerId="ADAL" clId="{A9B5CC43-6D61-4BED-A678-474AAFEABDF2}" dt="2023-03-21T06:03:44.208" v="1028" actId="26606"/>
          <ac:spMkLst>
            <pc:docMk/>
            <pc:sldMk cId="1952617508" sldId="355"/>
            <ac:spMk id="21" creationId="{5E107275-3853-46FD-A241-DE4355A42675}"/>
          </ac:spMkLst>
        </pc:spChg>
        <pc:picChg chg="add mod">
          <ac:chgData name="DANIEL ARMANDO SALAZAR ALEMAN" userId="0131d2eb-9267-4f69-9fc7-6ece20f012b4" providerId="ADAL" clId="{A9B5CC43-6D61-4BED-A678-474AAFEABDF2}" dt="2023-03-21T06:04:39.612" v="1059" actId="1076"/>
          <ac:picMkLst>
            <pc:docMk/>
            <pc:sldMk cId="1952617508" sldId="355"/>
            <ac:picMk id="5" creationId="{14FD1101-8CBF-55F5-5653-2863A5950B33}"/>
          </ac:picMkLst>
        </pc:picChg>
      </pc:sldChg>
      <pc:sldChg chg="addSp delSp modSp add mod setBg">
        <pc:chgData name="DANIEL ARMANDO SALAZAR ALEMAN" userId="0131d2eb-9267-4f69-9fc7-6ece20f012b4" providerId="ADAL" clId="{A9B5CC43-6D61-4BED-A678-474AAFEABDF2}" dt="2023-03-21T14:24:14.232" v="3797" actId="1076"/>
        <pc:sldMkLst>
          <pc:docMk/>
          <pc:sldMk cId="1375050866" sldId="356"/>
        </pc:sldMkLst>
        <pc:spChg chg="mod ord">
          <ac:chgData name="DANIEL ARMANDO SALAZAR ALEMAN" userId="0131d2eb-9267-4f69-9fc7-6ece20f012b4" providerId="ADAL" clId="{A9B5CC43-6D61-4BED-A678-474AAFEABDF2}" dt="2023-03-21T06:20:21.503" v="1487" actId="27636"/>
          <ac:spMkLst>
            <pc:docMk/>
            <pc:sldMk cId="1375050866" sldId="356"/>
            <ac:spMk id="2" creationId="{5F9FE6E3-87D2-4709-833C-BDAA3443E854}"/>
          </ac:spMkLst>
        </pc:spChg>
        <pc:spChg chg="del">
          <ac:chgData name="DANIEL ARMANDO SALAZAR ALEMAN" userId="0131d2eb-9267-4f69-9fc7-6ece20f012b4" providerId="ADAL" clId="{A9B5CC43-6D61-4BED-A678-474AAFEABDF2}" dt="2023-03-21T06:05:04.976" v="1061" actId="478"/>
          <ac:spMkLst>
            <pc:docMk/>
            <pc:sldMk cId="1375050866" sldId="356"/>
            <ac:spMk id="3" creationId="{EB85F178-C1AE-43ED-8539-4162A80C02B7}"/>
          </ac:spMkLst>
        </pc:spChg>
        <pc:spChg chg="del mod ord">
          <ac:chgData name="DANIEL ARMANDO SALAZAR ALEMAN" userId="0131d2eb-9267-4f69-9fc7-6ece20f012b4" providerId="ADAL" clId="{A9B5CC43-6D61-4BED-A678-474AAFEABDF2}" dt="2023-03-21T06:06:01.468" v="1081" actId="478"/>
          <ac:spMkLst>
            <pc:docMk/>
            <pc:sldMk cId="1375050866" sldId="356"/>
            <ac:spMk id="4" creationId="{11A2FC4F-B286-4AA2-B328-F4E901D4D37D}"/>
          </ac:spMkLst>
        </pc:spChg>
        <pc:spChg chg="add del mod">
          <ac:chgData name="DANIEL ARMANDO SALAZAR ALEMAN" userId="0131d2eb-9267-4f69-9fc7-6ece20f012b4" providerId="ADAL" clId="{A9B5CC43-6D61-4BED-A678-474AAFEABDF2}" dt="2023-03-21T06:05:55.330" v="1079" actId="478"/>
          <ac:spMkLst>
            <pc:docMk/>
            <pc:sldMk cId="1375050866" sldId="356"/>
            <ac:spMk id="6" creationId="{2ECDADBB-DBCE-8800-F6BF-8B4612796202}"/>
          </ac:spMkLst>
        </pc:spChg>
        <pc:spChg chg="add mod">
          <ac:chgData name="DANIEL ARMANDO SALAZAR ALEMAN" userId="0131d2eb-9267-4f69-9fc7-6ece20f012b4" providerId="ADAL" clId="{A9B5CC43-6D61-4BED-A678-474AAFEABDF2}" dt="2023-03-21T06:07:25.254" v="1120"/>
          <ac:spMkLst>
            <pc:docMk/>
            <pc:sldMk cId="1375050866" sldId="356"/>
            <ac:spMk id="8" creationId="{A07DDA8A-66A1-5017-8674-B4B19F0EC602}"/>
          </ac:spMkLst>
        </pc:spChg>
        <pc:spChg chg="del mod">
          <ac:chgData name="DANIEL ARMANDO SALAZAR ALEMAN" userId="0131d2eb-9267-4f69-9fc7-6ece20f012b4" providerId="ADAL" clId="{A9B5CC43-6D61-4BED-A678-474AAFEABDF2}" dt="2023-03-21T06:05:58.490" v="1080" actId="478"/>
          <ac:spMkLst>
            <pc:docMk/>
            <pc:sldMk cId="1375050866" sldId="356"/>
            <ac:spMk id="9" creationId="{87CA621C-0664-4CFF-9E35-7AF55EFE1430}"/>
          </ac:spMkLst>
        </pc:spChg>
        <pc:spChg chg="add del">
          <ac:chgData name="DANIEL ARMANDO SALAZAR ALEMAN" userId="0131d2eb-9267-4f69-9fc7-6ece20f012b4" providerId="ADAL" clId="{A9B5CC43-6D61-4BED-A678-474AAFEABDF2}" dt="2023-03-21T06:06:23.038" v="1083" actId="26606"/>
          <ac:spMkLst>
            <pc:docMk/>
            <pc:sldMk cId="1375050866" sldId="356"/>
            <ac:spMk id="10" creationId="{1199E1B1-A8C0-4FE8-A5A8-1CB41D69F857}"/>
          </ac:spMkLst>
        </pc:spChg>
        <pc:spChg chg="add del">
          <ac:chgData name="DANIEL ARMANDO SALAZAR ALEMAN" userId="0131d2eb-9267-4f69-9fc7-6ece20f012b4" providerId="ADAL" clId="{A9B5CC43-6D61-4BED-A678-474AAFEABDF2}" dt="2023-03-21T06:06:23.038" v="1083" actId="26606"/>
          <ac:spMkLst>
            <pc:docMk/>
            <pc:sldMk cId="1375050866" sldId="356"/>
            <ac:spMk id="11" creationId="{84A8DE83-DE75-4B41-9DB4-A7EC0B0DEC0B}"/>
          </ac:spMkLst>
        </pc:spChg>
        <pc:spChg chg="add del">
          <ac:chgData name="DANIEL ARMANDO SALAZAR ALEMAN" userId="0131d2eb-9267-4f69-9fc7-6ece20f012b4" providerId="ADAL" clId="{A9B5CC43-6D61-4BED-A678-474AAFEABDF2}" dt="2023-03-21T06:06:23.038" v="1083" actId="26606"/>
          <ac:spMkLst>
            <pc:docMk/>
            <pc:sldMk cId="1375050866" sldId="356"/>
            <ac:spMk id="12" creationId="{A8384FB5-9ADC-4DDC-881B-597D56F5B15D}"/>
          </ac:spMkLst>
        </pc:spChg>
        <pc:spChg chg="add del">
          <ac:chgData name="DANIEL ARMANDO SALAZAR ALEMAN" userId="0131d2eb-9267-4f69-9fc7-6ece20f012b4" providerId="ADAL" clId="{A9B5CC43-6D61-4BED-A678-474AAFEABDF2}" dt="2023-03-21T06:06:23.038" v="1083" actId="26606"/>
          <ac:spMkLst>
            <pc:docMk/>
            <pc:sldMk cId="1375050866" sldId="356"/>
            <ac:spMk id="13" creationId="{A7009A0A-BEF5-4EAC-AF15-E4F9F002E239}"/>
          </ac:spMkLst>
        </pc:spChg>
        <pc:spChg chg="add del">
          <ac:chgData name="DANIEL ARMANDO SALAZAR ALEMAN" userId="0131d2eb-9267-4f69-9fc7-6ece20f012b4" providerId="ADAL" clId="{A9B5CC43-6D61-4BED-A678-474AAFEABDF2}" dt="2023-03-21T06:05:39.418" v="1067" actId="26606"/>
          <ac:spMkLst>
            <pc:docMk/>
            <pc:sldMk cId="1375050866" sldId="356"/>
            <ac:spMk id="14" creationId="{2B97F24A-32CE-4C1C-A50D-3016B394DCFB}"/>
          </ac:spMkLst>
        </pc:spChg>
        <pc:spChg chg="add del">
          <ac:chgData name="DANIEL ARMANDO SALAZAR ALEMAN" userId="0131d2eb-9267-4f69-9fc7-6ece20f012b4" providerId="ADAL" clId="{A9B5CC43-6D61-4BED-A678-474AAFEABDF2}" dt="2023-03-21T06:06:23.850" v="1085" actId="26606"/>
          <ac:spMkLst>
            <pc:docMk/>
            <pc:sldMk cId="1375050866" sldId="356"/>
            <ac:spMk id="15" creationId="{D4771268-CB57-404A-9271-370EB28F6090}"/>
          </ac:spMkLst>
        </pc:spChg>
        <pc:spChg chg="add del">
          <ac:chgData name="DANIEL ARMANDO SALAZAR ALEMAN" userId="0131d2eb-9267-4f69-9fc7-6ece20f012b4" providerId="ADAL" clId="{A9B5CC43-6D61-4BED-A678-474AAFEABDF2}" dt="2023-03-21T06:05:39.418" v="1067" actId="26606"/>
          <ac:spMkLst>
            <pc:docMk/>
            <pc:sldMk cId="1375050866" sldId="356"/>
            <ac:spMk id="16" creationId="{CD8B4F24-440B-49E9-B85D-733523DC064B}"/>
          </ac:spMkLst>
        </pc:spChg>
        <pc:spChg chg="add del">
          <ac:chgData name="DANIEL ARMANDO SALAZAR ALEMAN" userId="0131d2eb-9267-4f69-9fc7-6ece20f012b4" providerId="ADAL" clId="{A9B5CC43-6D61-4BED-A678-474AAFEABDF2}" dt="2023-03-21T06:06:25.268" v="1087" actId="26606"/>
          <ac:spMkLst>
            <pc:docMk/>
            <pc:sldMk cId="1375050866" sldId="356"/>
            <ac:spMk id="17" creationId="{665DBBEF-238B-476B-96AB-8AAC3224ECEA}"/>
          </ac:spMkLst>
        </pc:spChg>
        <pc:spChg chg="add del">
          <ac:chgData name="DANIEL ARMANDO SALAZAR ALEMAN" userId="0131d2eb-9267-4f69-9fc7-6ece20f012b4" providerId="ADAL" clId="{A9B5CC43-6D61-4BED-A678-474AAFEABDF2}" dt="2023-03-21T06:05:40.504" v="1069" actId="26606"/>
          <ac:spMkLst>
            <pc:docMk/>
            <pc:sldMk cId="1375050866" sldId="356"/>
            <ac:spMk id="18" creationId="{AC8F6C8C-AB5A-4548-942D-E3FD40ACBC49}"/>
          </ac:spMkLst>
        </pc:spChg>
        <pc:spChg chg="add del">
          <ac:chgData name="DANIEL ARMANDO SALAZAR ALEMAN" userId="0131d2eb-9267-4f69-9fc7-6ece20f012b4" providerId="ADAL" clId="{A9B5CC43-6D61-4BED-A678-474AAFEABDF2}" dt="2023-03-21T06:05:40.504" v="1069" actId="26606"/>
          <ac:spMkLst>
            <pc:docMk/>
            <pc:sldMk cId="1375050866" sldId="356"/>
            <ac:spMk id="19" creationId="{979E27D9-03C7-44E2-9FF8-15D0C8506AF7}"/>
          </ac:spMkLst>
        </pc:spChg>
        <pc:spChg chg="add del">
          <ac:chgData name="DANIEL ARMANDO SALAZAR ALEMAN" userId="0131d2eb-9267-4f69-9fc7-6ece20f012b4" providerId="ADAL" clId="{A9B5CC43-6D61-4BED-A678-474AAFEABDF2}" dt="2023-03-21T06:05:40.504" v="1069" actId="26606"/>
          <ac:spMkLst>
            <pc:docMk/>
            <pc:sldMk cId="1375050866" sldId="356"/>
            <ac:spMk id="20" creationId="{EEBF1590-3B36-48EE-A89D-3B6F3CB256AB}"/>
          </ac:spMkLst>
        </pc:spChg>
        <pc:spChg chg="add del">
          <ac:chgData name="DANIEL ARMANDO SALAZAR ALEMAN" userId="0131d2eb-9267-4f69-9fc7-6ece20f012b4" providerId="ADAL" clId="{A9B5CC43-6D61-4BED-A678-474AAFEABDF2}" dt="2023-03-21T06:06:25.268" v="1087" actId="26606"/>
          <ac:spMkLst>
            <pc:docMk/>
            <pc:sldMk cId="1375050866" sldId="356"/>
            <ac:spMk id="21" creationId="{3FCFB1DE-0B7E-48CC-BA90-B2AB0889F9D6}"/>
          </ac:spMkLst>
        </pc:spChg>
        <pc:spChg chg="add del">
          <ac:chgData name="DANIEL ARMANDO SALAZAR ALEMAN" userId="0131d2eb-9267-4f69-9fc7-6ece20f012b4" providerId="ADAL" clId="{A9B5CC43-6D61-4BED-A678-474AAFEABDF2}" dt="2023-03-21T06:05:42.013" v="1071" actId="26606"/>
          <ac:spMkLst>
            <pc:docMk/>
            <pc:sldMk cId="1375050866" sldId="356"/>
            <ac:spMk id="22" creationId="{2B97F24A-32CE-4C1C-A50D-3016B394DCFB}"/>
          </ac:spMkLst>
        </pc:spChg>
        <pc:spChg chg="add del">
          <ac:chgData name="DANIEL ARMANDO SALAZAR ALEMAN" userId="0131d2eb-9267-4f69-9fc7-6ece20f012b4" providerId="ADAL" clId="{A9B5CC43-6D61-4BED-A678-474AAFEABDF2}" dt="2023-03-21T06:05:42.013" v="1071" actId="26606"/>
          <ac:spMkLst>
            <pc:docMk/>
            <pc:sldMk cId="1375050866" sldId="356"/>
            <ac:spMk id="23" creationId="{CD8B4F24-440B-49E9-B85D-733523DC064B}"/>
          </ac:spMkLst>
        </pc:spChg>
        <pc:spChg chg="add del">
          <ac:chgData name="DANIEL ARMANDO SALAZAR ALEMAN" userId="0131d2eb-9267-4f69-9fc7-6ece20f012b4" providerId="ADAL" clId="{A9B5CC43-6D61-4BED-A678-474AAFEABDF2}" dt="2023-03-21T06:06:27.772" v="1089" actId="26606"/>
          <ac:spMkLst>
            <pc:docMk/>
            <pc:sldMk cId="1375050866" sldId="356"/>
            <ac:spMk id="24" creationId="{D12DDE76-C203-4047-9998-63900085B5E8}"/>
          </ac:spMkLst>
        </pc:spChg>
        <pc:spChg chg="add del">
          <ac:chgData name="DANIEL ARMANDO SALAZAR ALEMAN" userId="0131d2eb-9267-4f69-9fc7-6ece20f012b4" providerId="ADAL" clId="{A9B5CC43-6D61-4BED-A678-474AAFEABDF2}" dt="2023-03-21T06:05:45.126" v="1073" actId="26606"/>
          <ac:spMkLst>
            <pc:docMk/>
            <pc:sldMk cId="1375050866" sldId="356"/>
            <ac:spMk id="25" creationId="{45D37F4E-DDB4-456B-97E0-9937730A039F}"/>
          </ac:spMkLst>
        </pc:spChg>
        <pc:spChg chg="add del">
          <ac:chgData name="DANIEL ARMANDO SALAZAR ALEMAN" userId="0131d2eb-9267-4f69-9fc7-6ece20f012b4" providerId="ADAL" clId="{A9B5CC43-6D61-4BED-A678-474AAFEABDF2}" dt="2023-03-21T06:05:45.126" v="1073" actId="26606"/>
          <ac:spMkLst>
            <pc:docMk/>
            <pc:sldMk cId="1375050866" sldId="356"/>
            <ac:spMk id="26" creationId="{B2DD41CD-8F47-4F56-AD12-4E2FF7696987}"/>
          </ac:spMkLst>
        </pc:spChg>
        <pc:spChg chg="add del">
          <ac:chgData name="DANIEL ARMANDO SALAZAR ALEMAN" userId="0131d2eb-9267-4f69-9fc7-6ece20f012b4" providerId="ADAL" clId="{A9B5CC43-6D61-4BED-A678-474AAFEABDF2}" dt="2023-03-21T06:06:28.549" v="1091" actId="26606"/>
          <ac:spMkLst>
            <pc:docMk/>
            <pc:sldMk cId="1375050866" sldId="356"/>
            <ac:spMk id="27" creationId="{8D0D6D3E-D7F9-4591-9CA9-DDF4DB1F73DA}"/>
          </ac:spMkLst>
        </pc:spChg>
        <pc:spChg chg="add del">
          <ac:chgData name="DANIEL ARMANDO SALAZAR ALEMAN" userId="0131d2eb-9267-4f69-9fc7-6ece20f012b4" providerId="ADAL" clId="{A9B5CC43-6D61-4BED-A678-474AAFEABDF2}" dt="2023-03-21T06:05:48.756" v="1075" actId="26606"/>
          <ac:spMkLst>
            <pc:docMk/>
            <pc:sldMk cId="1375050866" sldId="356"/>
            <ac:spMk id="28" creationId="{9427AF5F-9A0E-42B7-A252-FD64C9885F9C}"/>
          </ac:spMkLst>
        </pc:spChg>
        <pc:spChg chg="add del">
          <ac:chgData name="DANIEL ARMANDO SALAZAR ALEMAN" userId="0131d2eb-9267-4f69-9fc7-6ece20f012b4" providerId="ADAL" clId="{A9B5CC43-6D61-4BED-A678-474AAFEABDF2}" dt="2023-03-21T06:06:28.549" v="1091" actId="26606"/>
          <ac:spMkLst>
            <pc:docMk/>
            <pc:sldMk cId="1375050866" sldId="356"/>
            <ac:spMk id="29" creationId="{C4C9F2B0-1044-46EB-8AEB-C3BFFDE6C2CC}"/>
          </ac:spMkLst>
        </pc:spChg>
        <pc:spChg chg="add del">
          <ac:chgData name="DANIEL ARMANDO SALAZAR ALEMAN" userId="0131d2eb-9267-4f69-9fc7-6ece20f012b4" providerId="ADAL" clId="{A9B5CC43-6D61-4BED-A678-474AAFEABDF2}" dt="2023-03-21T06:06:28.549" v="1091" actId="26606"/>
          <ac:spMkLst>
            <pc:docMk/>
            <pc:sldMk cId="1375050866" sldId="356"/>
            <ac:spMk id="30" creationId="{D28B54C3-B57B-472A-B96E-1FCB67093DC2}"/>
          </ac:spMkLst>
        </pc:spChg>
        <pc:spChg chg="add del">
          <ac:chgData name="DANIEL ARMANDO SALAZAR ALEMAN" userId="0131d2eb-9267-4f69-9fc7-6ece20f012b4" providerId="ADAL" clId="{A9B5CC43-6D61-4BED-A678-474AAFEABDF2}" dt="2023-03-21T06:06:28.549" v="1091" actId="26606"/>
          <ac:spMkLst>
            <pc:docMk/>
            <pc:sldMk cId="1375050866" sldId="356"/>
            <ac:spMk id="31" creationId="{7DB3C429-F8DA-49B9-AF84-21996FCF78B5}"/>
          </ac:spMkLst>
        </pc:spChg>
        <pc:spChg chg="add mod">
          <ac:chgData name="DANIEL ARMANDO SALAZAR ALEMAN" userId="0131d2eb-9267-4f69-9fc7-6ece20f012b4" providerId="ADAL" clId="{A9B5CC43-6D61-4BED-A678-474AAFEABDF2}" dt="2023-03-21T06:07:25.254" v="1120"/>
          <ac:spMkLst>
            <pc:docMk/>
            <pc:sldMk cId="1375050866" sldId="356"/>
            <ac:spMk id="32" creationId="{4679988F-BE55-CF40-6755-F0EDE2AF5B5A}"/>
          </ac:spMkLst>
        </pc:spChg>
        <pc:spChg chg="add del">
          <ac:chgData name="DANIEL ARMANDO SALAZAR ALEMAN" userId="0131d2eb-9267-4f69-9fc7-6ece20f012b4" providerId="ADAL" clId="{A9B5CC43-6D61-4BED-A678-474AAFEABDF2}" dt="2023-03-21T06:06:30.132" v="1093" actId="26606"/>
          <ac:spMkLst>
            <pc:docMk/>
            <pc:sldMk cId="1375050866" sldId="356"/>
            <ac:spMk id="33" creationId="{D12DDE76-C203-4047-9998-63900085B5E8}"/>
          </ac:spMkLst>
        </pc:spChg>
        <pc:spChg chg="add del">
          <ac:chgData name="DANIEL ARMANDO SALAZAR ALEMAN" userId="0131d2eb-9267-4f69-9fc7-6ece20f012b4" providerId="ADAL" clId="{A9B5CC43-6D61-4BED-A678-474AAFEABDF2}" dt="2023-03-21T06:06:31.202" v="1095" actId="26606"/>
          <ac:spMkLst>
            <pc:docMk/>
            <pc:sldMk cId="1375050866" sldId="356"/>
            <ac:spMk id="35" creationId="{A8384FB5-9ADC-4DDC-881B-597D56F5B15D}"/>
          </ac:spMkLst>
        </pc:spChg>
        <pc:spChg chg="add del">
          <ac:chgData name="DANIEL ARMANDO SALAZAR ALEMAN" userId="0131d2eb-9267-4f69-9fc7-6ece20f012b4" providerId="ADAL" clId="{A9B5CC43-6D61-4BED-A678-474AAFEABDF2}" dt="2023-03-21T06:06:31.202" v="1095" actId="26606"/>
          <ac:spMkLst>
            <pc:docMk/>
            <pc:sldMk cId="1375050866" sldId="356"/>
            <ac:spMk id="36" creationId="{91E5A9A7-95C6-4F4F-B00E-C82E07FE62EF}"/>
          </ac:spMkLst>
        </pc:spChg>
        <pc:spChg chg="add del">
          <ac:chgData name="DANIEL ARMANDO SALAZAR ALEMAN" userId="0131d2eb-9267-4f69-9fc7-6ece20f012b4" providerId="ADAL" clId="{A9B5CC43-6D61-4BED-A678-474AAFEABDF2}" dt="2023-03-21T06:06:31.202" v="1095" actId="26606"/>
          <ac:spMkLst>
            <pc:docMk/>
            <pc:sldMk cId="1375050866" sldId="356"/>
            <ac:spMk id="37" creationId="{D07DD2DE-F619-49DD-B5E7-03A290FF4ED1}"/>
          </ac:spMkLst>
        </pc:spChg>
        <pc:spChg chg="add del">
          <ac:chgData name="DANIEL ARMANDO SALAZAR ALEMAN" userId="0131d2eb-9267-4f69-9fc7-6ece20f012b4" providerId="ADAL" clId="{A9B5CC43-6D61-4BED-A678-474AAFEABDF2}" dt="2023-03-21T06:06:31.202" v="1095" actId="26606"/>
          <ac:spMkLst>
            <pc:docMk/>
            <pc:sldMk cId="1375050866" sldId="356"/>
            <ac:spMk id="38" creationId="{85149191-5F60-4A28-AAFF-039F96B0F3EC}"/>
          </ac:spMkLst>
        </pc:spChg>
        <pc:spChg chg="add del">
          <ac:chgData name="DANIEL ARMANDO SALAZAR ALEMAN" userId="0131d2eb-9267-4f69-9fc7-6ece20f012b4" providerId="ADAL" clId="{A9B5CC43-6D61-4BED-A678-474AAFEABDF2}" dt="2023-03-21T06:06:31.202" v="1095" actId="26606"/>
          <ac:spMkLst>
            <pc:docMk/>
            <pc:sldMk cId="1375050866" sldId="356"/>
            <ac:spMk id="39" creationId="{F8260ED5-17F7-4158-B241-D51DD4CF1B7E}"/>
          </ac:spMkLst>
        </pc:spChg>
        <pc:spChg chg="add del">
          <ac:chgData name="DANIEL ARMANDO SALAZAR ALEMAN" userId="0131d2eb-9267-4f69-9fc7-6ece20f012b4" providerId="ADAL" clId="{A9B5CC43-6D61-4BED-A678-474AAFEABDF2}" dt="2023-03-21T06:06:32.964" v="1097" actId="26606"/>
          <ac:spMkLst>
            <pc:docMk/>
            <pc:sldMk cId="1375050866" sldId="356"/>
            <ac:spMk id="41" creationId="{9B7AD9F6-8CE7-4299-8FC6-328F4DCD3FF9}"/>
          </ac:spMkLst>
        </pc:spChg>
        <pc:spChg chg="add del">
          <ac:chgData name="DANIEL ARMANDO SALAZAR ALEMAN" userId="0131d2eb-9267-4f69-9fc7-6ece20f012b4" providerId="ADAL" clId="{A9B5CC43-6D61-4BED-A678-474AAFEABDF2}" dt="2023-03-21T06:06:32.964" v="1097" actId="26606"/>
          <ac:spMkLst>
            <pc:docMk/>
            <pc:sldMk cId="1375050866" sldId="356"/>
            <ac:spMk id="42" creationId="{3F9B0603-37C5-4312-AE4D-A3D015475403}"/>
          </ac:spMkLst>
        </pc:spChg>
        <pc:spChg chg="add del">
          <ac:chgData name="DANIEL ARMANDO SALAZAR ALEMAN" userId="0131d2eb-9267-4f69-9fc7-6ece20f012b4" providerId="ADAL" clId="{A9B5CC43-6D61-4BED-A678-474AAFEABDF2}" dt="2023-03-21T06:06:37.466" v="1099" actId="26606"/>
          <ac:spMkLst>
            <pc:docMk/>
            <pc:sldMk cId="1375050866" sldId="356"/>
            <ac:spMk id="44" creationId="{6753252F-4873-4F63-801D-CC719279A7D5}"/>
          </ac:spMkLst>
        </pc:spChg>
        <pc:spChg chg="add del">
          <ac:chgData name="DANIEL ARMANDO SALAZAR ALEMAN" userId="0131d2eb-9267-4f69-9fc7-6ece20f012b4" providerId="ADAL" clId="{A9B5CC43-6D61-4BED-A678-474AAFEABDF2}" dt="2023-03-21T06:06:37.466" v="1099" actId="26606"/>
          <ac:spMkLst>
            <pc:docMk/>
            <pc:sldMk cId="1375050866" sldId="356"/>
            <ac:spMk id="45" creationId="{047C8CCB-F95D-4249-92DD-651249D3535A}"/>
          </ac:spMkLst>
        </pc:spChg>
        <pc:spChg chg="add del">
          <ac:chgData name="DANIEL ARMANDO SALAZAR ALEMAN" userId="0131d2eb-9267-4f69-9fc7-6ece20f012b4" providerId="ADAL" clId="{A9B5CC43-6D61-4BED-A678-474AAFEABDF2}" dt="2023-03-21T06:06:38.817" v="1101" actId="26606"/>
          <ac:spMkLst>
            <pc:docMk/>
            <pc:sldMk cId="1375050866" sldId="356"/>
            <ac:spMk id="47" creationId="{1707FC24-6981-43D9-B525-C7832BA22463}"/>
          </ac:spMkLst>
        </pc:spChg>
        <pc:spChg chg="add del">
          <ac:chgData name="DANIEL ARMANDO SALAZAR ALEMAN" userId="0131d2eb-9267-4f69-9fc7-6ece20f012b4" providerId="ADAL" clId="{A9B5CC43-6D61-4BED-A678-474AAFEABDF2}" dt="2023-03-21T06:06:44.443" v="1103" actId="26606"/>
          <ac:spMkLst>
            <pc:docMk/>
            <pc:sldMk cId="1375050866" sldId="356"/>
            <ac:spMk id="49" creationId="{37C89E4B-3C9F-44B9-8B86-D9E3D112D8EC}"/>
          </ac:spMkLst>
        </pc:spChg>
        <pc:spChg chg="add del">
          <ac:chgData name="DANIEL ARMANDO SALAZAR ALEMAN" userId="0131d2eb-9267-4f69-9fc7-6ece20f012b4" providerId="ADAL" clId="{A9B5CC43-6D61-4BED-A678-474AAFEABDF2}" dt="2023-03-21T06:06:47.487" v="1105" actId="26606"/>
          <ac:spMkLst>
            <pc:docMk/>
            <pc:sldMk cId="1375050866" sldId="356"/>
            <ac:spMk id="53" creationId="{BCED4D40-4B67-4331-AC48-79B82B4A47D8}"/>
          </ac:spMkLst>
        </pc:spChg>
        <pc:spChg chg="add del">
          <ac:chgData name="DANIEL ARMANDO SALAZAR ALEMAN" userId="0131d2eb-9267-4f69-9fc7-6ece20f012b4" providerId="ADAL" clId="{A9B5CC43-6D61-4BED-A678-474AAFEABDF2}" dt="2023-03-21T06:06:47.487" v="1105" actId="26606"/>
          <ac:spMkLst>
            <pc:docMk/>
            <pc:sldMk cId="1375050866" sldId="356"/>
            <ac:spMk id="54" creationId="{670CEDEF-4F34-412E-84EE-329C1E936AF5}"/>
          </ac:spMkLst>
        </pc:spChg>
        <pc:spChg chg="add del">
          <ac:chgData name="DANIEL ARMANDO SALAZAR ALEMAN" userId="0131d2eb-9267-4f69-9fc7-6ece20f012b4" providerId="ADAL" clId="{A9B5CC43-6D61-4BED-A678-474AAFEABDF2}" dt="2023-03-21T06:06:49.435" v="1107" actId="26606"/>
          <ac:spMkLst>
            <pc:docMk/>
            <pc:sldMk cId="1375050866" sldId="356"/>
            <ac:spMk id="56" creationId="{16C5FA50-8D52-4617-AF91-5C7B1C8352F1}"/>
          </ac:spMkLst>
        </pc:spChg>
        <pc:spChg chg="add del">
          <ac:chgData name="DANIEL ARMANDO SALAZAR ALEMAN" userId="0131d2eb-9267-4f69-9fc7-6ece20f012b4" providerId="ADAL" clId="{A9B5CC43-6D61-4BED-A678-474AAFEABDF2}" dt="2023-03-21T06:06:49.435" v="1107" actId="26606"/>
          <ac:spMkLst>
            <pc:docMk/>
            <pc:sldMk cId="1375050866" sldId="356"/>
            <ac:spMk id="57" creationId="{E223798C-12AD-4B0C-A50C-D676347D67CF}"/>
          </ac:spMkLst>
        </pc:spChg>
        <pc:spChg chg="add del">
          <ac:chgData name="DANIEL ARMANDO SALAZAR ALEMAN" userId="0131d2eb-9267-4f69-9fc7-6ece20f012b4" providerId="ADAL" clId="{A9B5CC43-6D61-4BED-A678-474AAFEABDF2}" dt="2023-03-21T06:06:49.956" v="1109" actId="26606"/>
          <ac:spMkLst>
            <pc:docMk/>
            <pc:sldMk cId="1375050866" sldId="356"/>
            <ac:spMk id="59" creationId="{47942995-B07F-4636-9A06-C6A104B260A8}"/>
          </ac:spMkLst>
        </pc:spChg>
        <pc:spChg chg="add del">
          <ac:chgData name="DANIEL ARMANDO SALAZAR ALEMAN" userId="0131d2eb-9267-4f69-9fc7-6ece20f012b4" providerId="ADAL" clId="{A9B5CC43-6D61-4BED-A678-474AAFEABDF2}" dt="2023-03-21T06:06:49.956" v="1109" actId="26606"/>
          <ac:spMkLst>
            <pc:docMk/>
            <pc:sldMk cId="1375050866" sldId="356"/>
            <ac:spMk id="64" creationId="{B81933D1-5615-42C7-9C0B-4EB7105CCE2D}"/>
          </ac:spMkLst>
        </pc:spChg>
        <pc:spChg chg="add del">
          <ac:chgData name="DANIEL ARMANDO SALAZAR ALEMAN" userId="0131d2eb-9267-4f69-9fc7-6ece20f012b4" providerId="ADAL" clId="{A9B5CC43-6D61-4BED-A678-474AAFEABDF2}" dt="2023-03-21T06:06:49.956" v="1109" actId="26606"/>
          <ac:spMkLst>
            <pc:docMk/>
            <pc:sldMk cId="1375050866" sldId="356"/>
            <ac:spMk id="65" creationId="{19C9EAEA-39D0-4B0E-A0EB-51E7B26740B1}"/>
          </ac:spMkLst>
        </pc:spChg>
        <pc:spChg chg="add del">
          <ac:chgData name="DANIEL ARMANDO SALAZAR ALEMAN" userId="0131d2eb-9267-4f69-9fc7-6ece20f012b4" providerId="ADAL" clId="{A9B5CC43-6D61-4BED-A678-474AAFEABDF2}" dt="2023-03-21T06:06:52.021" v="1111" actId="26606"/>
          <ac:spMkLst>
            <pc:docMk/>
            <pc:sldMk cId="1375050866" sldId="356"/>
            <ac:spMk id="67" creationId="{BEE73255-8084-4DF9-BB0B-15EAC92E2CB9}"/>
          </ac:spMkLst>
        </pc:spChg>
        <pc:spChg chg="add del">
          <ac:chgData name="DANIEL ARMANDO SALAZAR ALEMAN" userId="0131d2eb-9267-4f69-9fc7-6ece20f012b4" providerId="ADAL" clId="{A9B5CC43-6D61-4BED-A678-474AAFEABDF2}" dt="2023-03-21T06:06:52.021" v="1111" actId="26606"/>
          <ac:spMkLst>
            <pc:docMk/>
            <pc:sldMk cId="1375050866" sldId="356"/>
            <ac:spMk id="68" creationId="{67048353-8981-459A-9BC6-9711CE462E06}"/>
          </ac:spMkLst>
        </pc:spChg>
        <pc:spChg chg="add del">
          <ac:chgData name="DANIEL ARMANDO SALAZAR ALEMAN" userId="0131d2eb-9267-4f69-9fc7-6ece20f012b4" providerId="ADAL" clId="{A9B5CC43-6D61-4BED-A678-474AAFEABDF2}" dt="2023-03-21T06:06:56.823" v="1113" actId="26606"/>
          <ac:spMkLst>
            <pc:docMk/>
            <pc:sldMk cId="1375050866" sldId="356"/>
            <ac:spMk id="70" creationId="{F0A604E4-7307-451C-93BE-F1F7E1BF3BF8}"/>
          </ac:spMkLst>
        </pc:spChg>
        <pc:spChg chg="add del">
          <ac:chgData name="DANIEL ARMANDO SALAZAR ALEMAN" userId="0131d2eb-9267-4f69-9fc7-6ece20f012b4" providerId="ADAL" clId="{A9B5CC43-6D61-4BED-A678-474AAFEABDF2}" dt="2023-03-21T06:06:56.823" v="1113" actId="26606"/>
          <ac:spMkLst>
            <pc:docMk/>
            <pc:sldMk cId="1375050866" sldId="356"/>
            <ac:spMk id="71" creationId="{F7F3A0AA-35E5-4085-942B-737839030604}"/>
          </ac:spMkLst>
        </pc:spChg>
        <pc:spChg chg="add del">
          <ac:chgData name="DANIEL ARMANDO SALAZAR ALEMAN" userId="0131d2eb-9267-4f69-9fc7-6ece20f012b4" providerId="ADAL" clId="{A9B5CC43-6D61-4BED-A678-474AAFEABDF2}" dt="2023-03-21T06:06:56.823" v="1113" actId="26606"/>
          <ac:spMkLst>
            <pc:docMk/>
            <pc:sldMk cId="1375050866" sldId="356"/>
            <ac:spMk id="72" creationId="{402F5C38-C747-4173-ABBF-656E39E82130}"/>
          </ac:spMkLst>
        </pc:spChg>
        <pc:spChg chg="add del">
          <ac:chgData name="DANIEL ARMANDO SALAZAR ALEMAN" userId="0131d2eb-9267-4f69-9fc7-6ece20f012b4" providerId="ADAL" clId="{A9B5CC43-6D61-4BED-A678-474AAFEABDF2}" dt="2023-03-21T06:06:56.823" v="1113" actId="26606"/>
          <ac:spMkLst>
            <pc:docMk/>
            <pc:sldMk cId="1375050866" sldId="356"/>
            <ac:spMk id="73" creationId="{E37EECFC-A684-4391-AE85-4CDAF5565F61}"/>
          </ac:spMkLst>
        </pc:spChg>
        <pc:spChg chg="add">
          <ac:chgData name="DANIEL ARMANDO SALAZAR ALEMAN" userId="0131d2eb-9267-4f69-9fc7-6ece20f012b4" providerId="ADAL" clId="{A9B5CC43-6D61-4BED-A678-474AAFEABDF2}" dt="2023-03-21T06:06:56.823" v="1114" actId="26606"/>
          <ac:spMkLst>
            <pc:docMk/>
            <pc:sldMk cId="1375050866" sldId="356"/>
            <ac:spMk id="75" creationId="{A8384FB5-9ADC-4DDC-881B-597D56F5B15D}"/>
          </ac:spMkLst>
        </pc:spChg>
        <pc:spChg chg="add">
          <ac:chgData name="DANIEL ARMANDO SALAZAR ALEMAN" userId="0131d2eb-9267-4f69-9fc7-6ece20f012b4" providerId="ADAL" clId="{A9B5CC43-6D61-4BED-A678-474AAFEABDF2}" dt="2023-03-21T06:06:56.823" v="1114" actId="26606"/>
          <ac:spMkLst>
            <pc:docMk/>
            <pc:sldMk cId="1375050866" sldId="356"/>
            <ac:spMk id="76" creationId="{1199E1B1-A8C0-4FE8-A5A8-1CB41D69F857}"/>
          </ac:spMkLst>
        </pc:spChg>
        <pc:spChg chg="add">
          <ac:chgData name="DANIEL ARMANDO SALAZAR ALEMAN" userId="0131d2eb-9267-4f69-9fc7-6ece20f012b4" providerId="ADAL" clId="{A9B5CC43-6D61-4BED-A678-474AAFEABDF2}" dt="2023-03-21T06:06:56.823" v="1114" actId="26606"/>
          <ac:spMkLst>
            <pc:docMk/>
            <pc:sldMk cId="1375050866" sldId="356"/>
            <ac:spMk id="77" creationId="{84A8DE83-DE75-4B41-9DB4-A7EC0B0DEC0B}"/>
          </ac:spMkLst>
        </pc:spChg>
        <pc:spChg chg="add">
          <ac:chgData name="DANIEL ARMANDO SALAZAR ALEMAN" userId="0131d2eb-9267-4f69-9fc7-6ece20f012b4" providerId="ADAL" clId="{A9B5CC43-6D61-4BED-A678-474AAFEABDF2}" dt="2023-03-21T06:06:56.823" v="1114" actId="26606"/>
          <ac:spMkLst>
            <pc:docMk/>
            <pc:sldMk cId="1375050866" sldId="356"/>
            <ac:spMk id="78" creationId="{A7009A0A-BEF5-4EAC-AF15-E4F9F002E239}"/>
          </ac:spMkLst>
        </pc:spChg>
        <pc:grpChg chg="add del">
          <ac:chgData name="DANIEL ARMANDO SALAZAR ALEMAN" userId="0131d2eb-9267-4f69-9fc7-6ece20f012b4" providerId="ADAL" clId="{A9B5CC43-6D61-4BED-A678-474AAFEABDF2}" dt="2023-03-21T06:06:49.956" v="1109" actId="26606"/>
          <ac:grpSpMkLst>
            <pc:docMk/>
            <pc:sldMk cId="1375050866" sldId="356"/>
            <ac:grpSpMk id="60" creationId="{032D8612-31EB-44CF-A1D0-14FD4C705424}"/>
          </ac:grpSpMkLst>
        </pc:grpChg>
        <pc:picChg chg="add mod">
          <ac:chgData name="DANIEL ARMANDO SALAZAR ALEMAN" userId="0131d2eb-9267-4f69-9fc7-6ece20f012b4" providerId="ADAL" clId="{A9B5CC43-6D61-4BED-A678-474AAFEABDF2}" dt="2023-03-21T14:24:14.232" v="3797" actId="1076"/>
          <ac:picMkLst>
            <pc:docMk/>
            <pc:sldMk cId="1375050866" sldId="356"/>
            <ac:picMk id="7" creationId="{9C7EA8F6-0B8E-31A9-456E-48F9AD067B42}"/>
          </ac:picMkLst>
        </pc:picChg>
        <pc:cxnChg chg="add del">
          <ac:chgData name="DANIEL ARMANDO SALAZAR ALEMAN" userId="0131d2eb-9267-4f69-9fc7-6ece20f012b4" providerId="ADAL" clId="{A9B5CC43-6D61-4BED-A678-474AAFEABDF2}" dt="2023-03-21T06:06:44.443" v="1103" actId="26606"/>
          <ac:cxnSpMkLst>
            <pc:docMk/>
            <pc:sldMk cId="1375050866" sldId="356"/>
            <ac:cxnSpMk id="50" creationId="{AA2EAA10-076F-46BD-8F0F-B9A2FB77A85C}"/>
          </ac:cxnSpMkLst>
        </pc:cxnChg>
        <pc:cxnChg chg="add del">
          <ac:chgData name="DANIEL ARMANDO SALAZAR ALEMAN" userId="0131d2eb-9267-4f69-9fc7-6ece20f012b4" providerId="ADAL" clId="{A9B5CC43-6D61-4BED-A678-474AAFEABDF2}" dt="2023-03-21T06:06:44.443" v="1103" actId="26606"/>
          <ac:cxnSpMkLst>
            <pc:docMk/>
            <pc:sldMk cId="1375050866" sldId="356"/>
            <ac:cxnSpMk id="51" creationId="{D891E407-403B-4764-86C9-33A56D3BCAA3}"/>
          </ac:cxnSpMkLst>
        </pc:cxnChg>
      </pc:sldChg>
      <pc:sldChg chg="addSp delSp modSp add mod ord modAnim">
        <pc:chgData name="DANIEL ARMANDO SALAZAR ALEMAN" userId="0131d2eb-9267-4f69-9fc7-6ece20f012b4" providerId="ADAL" clId="{A9B5CC43-6D61-4BED-A678-474AAFEABDF2}" dt="2023-03-21T06:52:27.832" v="2740"/>
        <pc:sldMkLst>
          <pc:docMk/>
          <pc:sldMk cId="1424332384" sldId="357"/>
        </pc:sldMkLst>
        <pc:spChg chg="mod">
          <ac:chgData name="DANIEL ARMANDO SALAZAR ALEMAN" userId="0131d2eb-9267-4f69-9fc7-6ece20f012b4" providerId="ADAL" clId="{A9B5CC43-6D61-4BED-A678-474AAFEABDF2}" dt="2023-03-21T06:23:53.709" v="1566" actId="20577"/>
          <ac:spMkLst>
            <pc:docMk/>
            <pc:sldMk cId="1424332384" sldId="357"/>
            <ac:spMk id="2" creationId="{5F9FE6E3-87D2-4709-833C-BDAA3443E854}"/>
          </ac:spMkLst>
        </pc:spChg>
        <pc:spChg chg="mod">
          <ac:chgData name="DANIEL ARMANDO SALAZAR ALEMAN" userId="0131d2eb-9267-4f69-9fc7-6ece20f012b4" providerId="ADAL" clId="{A9B5CC43-6D61-4BED-A678-474AAFEABDF2}" dt="2023-03-21T06:50:47.898" v="2721" actId="20577"/>
          <ac:spMkLst>
            <pc:docMk/>
            <pc:sldMk cId="1424332384" sldId="357"/>
            <ac:spMk id="3" creationId="{EB85F178-C1AE-43ED-8539-4162A80C02B7}"/>
          </ac:spMkLst>
        </pc:spChg>
        <pc:spChg chg="add del mod">
          <ac:chgData name="DANIEL ARMANDO SALAZAR ALEMAN" userId="0131d2eb-9267-4f69-9fc7-6ece20f012b4" providerId="ADAL" clId="{A9B5CC43-6D61-4BED-A678-474AAFEABDF2}" dt="2023-03-21T06:46:15.527" v="2243" actId="478"/>
          <ac:spMkLst>
            <pc:docMk/>
            <pc:sldMk cId="1424332384" sldId="357"/>
            <ac:spMk id="5" creationId="{051CEE38-A9F8-20ED-A9CB-1630677DFDB0}"/>
          </ac:spMkLst>
        </pc:spChg>
        <pc:spChg chg="mod">
          <ac:chgData name="DANIEL ARMANDO SALAZAR ALEMAN" userId="0131d2eb-9267-4f69-9fc7-6ece20f012b4" providerId="ADAL" clId="{A9B5CC43-6D61-4BED-A678-474AAFEABDF2}" dt="2023-03-21T06:22:57.202" v="1536" actId="20577"/>
          <ac:spMkLst>
            <pc:docMk/>
            <pc:sldMk cId="1424332384" sldId="357"/>
            <ac:spMk id="9" creationId="{87CA621C-0664-4CFF-9E35-7AF55EFE1430}"/>
          </ac:spMkLst>
        </pc:spChg>
      </pc:sldChg>
      <pc:sldChg chg="add del ord">
        <pc:chgData name="DANIEL ARMANDO SALAZAR ALEMAN" userId="0131d2eb-9267-4f69-9fc7-6ece20f012b4" providerId="ADAL" clId="{A9B5CC43-6D61-4BED-A678-474AAFEABDF2}" dt="2023-03-21T06:22:39.650" v="1518" actId="47"/>
        <pc:sldMkLst>
          <pc:docMk/>
          <pc:sldMk cId="4080653220" sldId="357"/>
        </pc:sldMkLst>
      </pc:sldChg>
      <pc:sldChg chg="add del">
        <pc:chgData name="DANIEL ARMANDO SALAZAR ALEMAN" userId="0131d2eb-9267-4f69-9fc7-6ece20f012b4" providerId="ADAL" clId="{A9B5CC43-6D61-4BED-A678-474AAFEABDF2}" dt="2023-03-21T06:51:03.390" v="2724" actId="47"/>
        <pc:sldMkLst>
          <pc:docMk/>
          <pc:sldMk cId="1374605875" sldId="358"/>
        </pc:sldMkLst>
      </pc:sldChg>
      <pc:sldChg chg="add modAnim">
        <pc:chgData name="DANIEL ARMANDO SALAZAR ALEMAN" userId="0131d2eb-9267-4f69-9fc7-6ece20f012b4" providerId="ADAL" clId="{A9B5CC43-6D61-4BED-A678-474AAFEABDF2}" dt="2023-03-21T06:52:09.885" v="2736"/>
        <pc:sldMkLst>
          <pc:docMk/>
          <pc:sldMk cId="2993556247" sldId="359"/>
        </pc:sldMkLst>
      </pc:sldChg>
      <pc:sldChg chg="addSp delSp add del setBg delDesignElem">
        <pc:chgData name="DANIEL ARMANDO SALAZAR ALEMAN" userId="0131d2eb-9267-4f69-9fc7-6ece20f012b4" providerId="ADAL" clId="{A9B5CC43-6D61-4BED-A678-474AAFEABDF2}" dt="2023-03-21T06:52:55.227" v="2744"/>
        <pc:sldMkLst>
          <pc:docMk/>
          <pc:sldMk cId="204032599" sldId="360"/>
        </pc:sldMkLst>
        <pc:spChg chg="add del">
          <ac:chgData name="DANIEL ARMANDO SALAZAR ALEMAN" userId="0131d2eb-9267-4f69-9fc7-6ece20f012b4" providerId="ADAL" clId="{A9B5CC43-6D61-4BED-A678-474AAFEABDF2}" dt="2023-03-21T06:52:55.227" v="2744"/>
          <ac:spMkLst>
            <pc:docMk/>
            <pc:sldMk cId="204032599" sldId="360"/>
            <ac:spMk id="5" creationId="{6F5A5072-7B47-4D32-B52A-4EBBF590B8A5}"/>
          </ac:spMkLst>
        </pc:spChg>
        <pc:spChg chg="add del">
          <ac:chgData name="DANIEL ARMANDO SALAZAR ALEMAN" userId="0131d2eb-9267-4f69-9fc7-6ece20f012b4" providerId="ADAL" clId="{A9B5CC43-6D61-4BED-A678-474AAFEABDF2}" dt="2023-03-21T06:52:55.227" v="2744"/>
          <ac:spMkLst>
            <pc:docMk/>
            <pc:sldMk cId="204032599" sldId="360"/>
            <ac:spMk id="6" creationId="{9715DAF0-AE1B-46C9-8A6B-DB2AA05AB91D}"/>
          </ac:spMkLst>
        </pc:spChg>
        <pc:spChg chg="add del">
          <ac:chgData name="DANIEL ARMANDO SALAZAR ALEMAN" userId="0131d2eb-9267-4f69-9fc7-6ece20f012b4" providerId="ADAL" clId="{A9B5CC43-6D61-4BED-A678-474AAFEABDF2}" dt="2023-03-21T06:52:55.227" v="2744"/>
          <ac:spMkLst>
            <pc:docMk/>
            <pc:sldMk cId="204032599" sldId="360"/>
            <ac:spMk id="7" creationId="{6016219D-510E-4184-9090-6D5578A87BD1}"/>
          </ac:spMkLst>
        </pc:spChg>
        <pc:spChg chg="add del">
          <ac:chgData name="DANIEL ARMANDO SALAZAR ALEMAN" userId="0131d2eb-9267-4f69-9fc7-6ece20f012b4" providerId="ADAL" clId="{A9B5CC43-6D61-4BED-A678-474AAFEABDF2}" dt="2023-03-21T06:52:55.227" v="2744"/>
          <ac:spMkLst>
            <pc:docMk/>
            <pc:sldMk cId="204032599" sldId="360"/>
            <ac:spMk id="9" creationId="{AFF4A713-7B75-4B21-90D7-5AB19547C728}"/>
          </ac:spMkLst>
        </pc:spChg>
        <pc:spChg chg="add del">
          <ac:chgData name="DANIEL ARMANDO SALAZAR ALEMAN" userId="0131d2eb-9267-4f69-9fc7-6ece20f012b4" providerId="ADAL" clId="{A9B5CC43-6D61-4BED-A678-474AAFEABDF2}" dt="2023-03-21T06:52:55.227" v="2744"/>
          <ac:spMkLst>
            <pc:docMk/>
            <pc:sldMk cId="204032599" sldId="360"/>
            <ac:spMk id="16" creationId="{DC631C0B-6DA6-4E57-8231-CE32B3434A7E}"/>
          </ac:spMkLst>
        </pc:spChg>
        <pc:spChg chg="add del">
          <ac:chgData name="DANIEL ARMANDO SALAZAR ALEMAN" userId="0131d2eb-9267-4f69-9fc7-6ece20f012b4" providerId="ADAL" clId="{A9B5CC43-6D61-4BED-A678-474AAFEABDF2}" dt="2023-03-21T06:52:55.227" v="2744"/>
          <ac:spMkLst>
            <pc:docMk/>
            <pc:sldMk cId="204032599" sldId="360"/>
            <ac:spMk id="18" creationId="{C29501E6-A978-4A61-9689-9085AF97A53A}"/>
          </ac:spMkLst>
        </pc:spChg>
      </pc:sldChg>
      <pc:sldChg chg="addSp delSp modSp add mod setBg delDesignElem">
        <pc:chgData name="DANIEL ARMANDO SALAZAR ALEMAN" userId="0131d2eb-9267-4f69-9fc7-6ece20f012b4" providerId="ADAL" clId="{A9B5CC43-6D61-4BED-A678-474AAFEABDF2}" dt="2023-03-21T15:12:20.275" v="3909" actId="403"/>
        <pc:sldMkLst>
          <pc:docMk/>
          <pc:sldMk cId="2431505518" sldId="360"/>
        </pc:sldMkLst>
        <pc:spChg chg="mod">
          <ac:chgData name="DANIEL ARMANDO SALAZAR ALEMAN" userId="0131d2eb-9267-4f69-9fc7-6ece20f012b4" providerId="ADAL" clId="{A9B5CC43-6D61-4BED-A678-474AAFEABDF2}" dt="2023-03-21T06:53:28.679" v="2750" actId="26606"/>
          <ac:spMkLst>
            <pc:docMk/>
            <pc:sldMk cId="2431505518" sldId="360"/>
            <ac:spMk id="2" creationId="{148AED35-9108-484A-98D3-31E9BBD2FF84}"/>
          </ac:spMkLst>
        </pc:spChg>
        <pc:spChg chg="mod">
          <ac:chgData name="DANIEL ARMANDO SALAZAR ALEMAN" userId="0131d2eb-9267-4f69-9fc7-6ece20f012b4" providerId="ADAL" clId="{A9B5CC43-6D61-4BED-A678-474AAFEABDF2}" dt="2023-03-21T15:12:20.275" v="3909" actId="403"/>
          <ac:spMkLst>
            <pc:docMk/>
            <pc:sldMk cId="2431505518" sldId="360"/>
            <ac:spMk id="3" creationId="{3F08E800-1E02-43DC-B494-22A6C4879152}"/>
          </ac:spMkLst>
        </pc:spChg>
        <pc:spChg chg="del">
          <ac:chgData name="DANIEL ARMANDO SALAZAR ALEMAN" userId="0131d2eb-9267-4f69-9fc7-6ece20f012b4" providerId="ADAL" clId="{A9B5CC43-6D61-4BED-A678-474AAFEABDF2}" dt="2023-03-21T06:53:05.140" v="2746"/>
          <ac:spMkLst>
            <pc:docMk/>
            <pc:sldMk cId="2431505518" sldId="360"/>
            <ac:spMk id="5" creationId="{6F5A5072-7B47-4D32-B52A-4EBBF590B8A5}"/>
          </ac:spMkLst>
        </pc:spChg>
        <pc:spChg chg="del">
          <ac:chgData name="DANIEL ARMANDO SALAZAR ALEMAN" userId="0131d2eb-9267-4f69-9fc7-6ece20f012b4" providerId="ADAL" clId="{A9B5CC43-6D61-4BED-A678-474AAFEABDF2}" dt="2023-03-21T06:53:05.140" v="2746"/>
          <ac:spMkLst>
            <pc:docMk/>
            <pc:sldMk cId="2431505518" sldId="360"/>
            <ac:spMk id="6" creationId="{9715DAF0-AE1B-46C9-8A6B-DB2AA05AB91D}"/>
          </ac:spMkLst>
        </pc:spChg>
        <pc:spChg chg="del">
          <ac:chgData name="DANIEL ARMANDO SALAZAR ALEMAN" userId="0131d2eb-9267-4f69-9fc7-6ece20f012b4" providerId="ADAL" clId="{A9B5CC43-6D61-4BED-A678-474AAFEABDF2}" dt="2023-03-21T06:53:05.140" v="2746"/>
          <ac:spMkLst>
            <pc:docMk/>
            <pc:sldMk cId="2431505518" sldId="360"/>
            <ac:spMk id="7" creationId="{6016219D-510E-4184-9090-6D5578A87BD1}"/>
          </ac:spMkLst>
        </pc:spChg>
        <pc:spChg chg="add">
          <ac:chgData name="DANIEL ARMANDO SALAZAR ALEMAN" userId="0131d2eb-9267-4f69-9fc7-6ece20f012b4" providerId="ADAL" clId="{A9B5CC43-6D61-4BED-A678-474AAFEABDF2}" dt="2023-03-21T06:53:28.679" v="2750" actId="26606"/>
          <ac:spMkLst>
            <pc:docMk/>
            <pc:sldMk cId="2431505518" sldId="360"/>
            <ac:spMk id="8" creationId="{6F5A5072-7B47-4D32-B52A-4EBBF590B8A5}"/>
          </ac:spMkLst>
        </pc:spChg>
        <pc:spChg chg="del">
          <ac:chgData name="DANIEL ARMANDO SALAZAR ALEMAN" userId="0131d2eb-9267-4f69-9fc7-6ece20f012b4" providerId="ADAL" clId="{A9B5CC43-6D61-4BED-A678-474AAFEABDF2}" dt="2023-03-21T06:53:05.140" v="2746"/>
          <ac:spMkLst>
            <pc:docMk/>
            <pc:sldMk cId="2431505518" sldId="360"/>
            <ac:spMk id="9" creationId="{AFF4A713-7B75-4B21-90D7-5AB19547C728}"/>
          </ac:spMkLst>
        </pc:spChg>
        <pc:spChg chg="add">
          <ac:chgData name="DANIEL ARMANDO SALAZAR ALEMAN" userId="0131d2eb-9267-4f69-9fc7-6ece20f012b4" providerId="ADAL" clId="{A9B5CC43-6D61-4BED-A678-474AAFEABDF2}" dt="2023-03-21T06:53:28.679" v="2750" actId="26606"/>
          <ac:spMkLst>
            <pc:docMk/>
            <pc:sldMk cId="2431505518" sldId="360"/>
            <ac:spMk id="10" creationId="{9715DAF0-AE1B-46C9-8A6B-DB2AA05AB91D}"/>
          </ac:spMkLst>
        </pc:spChg>
        <pc:spChg chg="add">
          <ac:chgData name="DANIEL ARMANDO SALAZAR ALEMAN" userId="0131d2eb-9267-4f69-9fc7-6ece20f012b4" providerId="ADAL" clId="{A9B5CC43-6D61-4BED-A678-474AAFEABDF2}" dt="2023-03-21T06:53:28.679" v="2750" actId="26606"/>
          <ac:spMkLst>
            <pc:docMk/>
            <pc:sldMk cId="2431505518" sldId="360"/>
            <ac:spMk id="11" creationId="{DC631C0B-6DA6-4E57-8231-CE32B3434A7E}"/>
          </ac:spMkLst>
        </pc:spChg>
        <pc:spChg chg="add">
          <ac:chgData name="DANIEL ARMANDO SALAZAR ALEMAN" userId="0131d2eb-9267-4f69-9fc7-6ece20f012b4" providerId="ADAL" clId="{A9B5CC43-6D61-4BED-A678-474AAFEABDF2}" dt="2023-03-21T06:53:28.679" v="2750" actId="26606"/>
          <ac:spMkLst>
            <pc:docMk/>
            <pc:sldMk cId="2431505518" sldId="360"/>
            <ac:spMk id="12" creationId="{6016219D-510E-4184-9090-6D5578A87BD1}"/>
          </ac:spMkLst>
        </pc:spChg>
        <pc:spChg chg="add">
          <ac:chgData name="DANIEL ARMANDO SALAZAR ALEMAN" userId="0131d2eb-9267-4f69-9fc7-6ece20f012b4" providerId="ADAL" clId="{A9B5CC43-6D61-4BED-A678-474AAFEABDF2}" dt="2023-03-21T06:53:28.679" v="2750" actId="26606"/>
          <ac:spMkLst>
            <pc:docMk/>
            <pc:sldMk cId="2431505518" sldId="360"/>
            <ac:spMk id="13" creationId="{C29501E6-A978-4A61-9689-9085AF97A53A}"/>
          </ac:spMkLst>
        </pc:spChg>
        <pc:spChg chg="add">
          <ac:chgData name="DANIEL ARMANDO SALAZAR ALEMAN" userId="0131d2eb-9267-4f69-9fc7-6ece20f012b4" providerId="ADAL" clId="{A9B5CC43-6D61-4BED-A678-474AAFEABDF2}" dt="2023-03-21T06:53:28.679" v="2750" actId="26606"/>
          <ac:spMkLst>
            <pc:docMk/>
            <pc:sldMk cId="2431505518" sldId="360"/>
            <ac:spMk id="14" creationId="{AFF4A713-7B75-4B21-90D7-5AB19547C728}"/>
          </ac:spMkLst>
        </pc:spChg>
        <pc:spChg chg="del">
          <ac:chgData name="DANIEL ARMANDO SALAZAR ALEMAN" userId="0131d2eb-9267-4f69-9fc7-6ece20f012b4" providerId="ADAL" clId="{A9B5CC43-6D61-4BED-A678-474AAFEABDF2}" dt="2023-03-21T06:53:05.140" v="2746"/>
          <ac:spMkLst>
            <pc:docMk/>
            <pc:sldMk cId="2431505518" sldId="360"/>
            <ac:spMk id="16" creationId="{DC631C0B-6DA6-4E57-8231-CE32B3434A7E}"/>
          </ac:spMkLst>
        </pc:spChg>
        <pc:spChg chg="del">
          <ac:chgData name="DANIEL ARMANDO SALAZAR ALEMAN" userId="0131d2eb-9267-4f69-9fc7-6ece20f012b4" providerId="ADAL" clId="{A9B5CC43-6D61-4BED-A678-474AAFEABDF2}" dt="2023-03-21T06:53:05.140" v="2746"/>
          <ac:spMkLst>
            <pc:docMk/>
            <pc:sldMk cId="2431505518" sldId="360"/>
            <ac:spMk id="18" creationId="{C29501E6-A978-4A61-9689-9085AF97A53A}"/>
          </ac:spMkLst>
        </pc:spChg>
        <pc:picChg chg="add mod">
          <ac:chgData name="DANIEL ARMANDO SALAZAR ALEMAN" userId="0131d2eb-9267-4f69-9fc7-6ece20f012b4" providerId="ADAL" clId="{A9B5CC43-6D61-4BED-A678-474AAFEABDF2}" dt="2023-03-21T15:11:24.809" v="3895" actId="1036"/>
          <ac:picMkLst>
            <pc:docMk/>
            <pc:sldMk cId="2431505518" sldId="360"/>
            <ac:picMk id="4" creationId="{B12B100E-5C46-30F8-7CD4-9B64A2230F60}"/>
          </ac:picMkLst>
        </pc:picChg>
      </pc:sldChg>
      <pc:sldChg chg="addSp delSp modSp add mod ord">
        <pc:chgData name="DANIEL ARMANDO SALAZAR ALEMAN" userId="0131d2eb-9267-4f69-9fc7-6ece20f012b4" providerId="ADAL" clId="{A9B5CC43-6D61-4BED-A678-474AAFEABDF2}" dt="2023-03-21T13:51:46.420" v="2979" actId="122"/>
        <pc:sldMkLst>
          <pc:docMk/>
          <pc:sldMk cId="3141374732" sldId="361"/>
        </pc:sldMkLst>
        <pc:spChg chg="add del">
          <ac:chgData name="DANIEL ARMANDO SALAZAR ALEMAN" userId="0131d2eb-9267-4f69-9fc7-6ece20f012b4" providerId="ADAL" clId="{A9B5CC43-6D61-4BED-A678-474AAFEABDF2}" dt="2023-03-21T13:47:45.068" v="2811" actId="478"/>
          <ac:spMkLst>
            <pc:docMk/>
            <pc:sldMk cId="3141374732" sldId="361"/>
            <ac:spMk id="5" creationId="{44266CF6-3852-69F0-7496-A8944C39B355}"/>
          </ac:spMkLst>
        </pc:spChg>
        <pc:spChg chg="del">
          <ac:chgData name="DANIEL ARMANDO SALAZAR ALEMAN" userId="0131d2eb-9267-4f69-9fc7-6ece20f012b4" providerId="ADAL" clId="{A9B5CC43-6D61-4BED-A678-474AAFEABDF2}" dt="2023-03-21T13:47:34.240" v="2806" actId="478"/>
          <ac:spMkLst>
            <pc:docMk/>
            <pc:sldMk cId="3141374732" sldId="361"/>
            <ac:spMk id="6" creationId="{259BF4D6-42C2-8CE2-D402-4D535A9B6915}"/>
          </ac:spMkLst>
        </pc:spChg>
        <pc:spChg chg="mod">
          <ac:chgData name="DANIEL ARMANDO SALAZAR ALEMAN" userId="0131d2eb-9267-4f69-9fc7-6ece20f012b4" providerId="ADAL" clId="{A9B5CC43-6D61-4BED-A678-474AAFEABDF2}" dt="2023-03-21T13:48:42.223" v="2843" actId="20577"/>
          <ac:spMkLst>
            <pc:docMk/>
            <pc:sldMk cId="3141374732" sldId="361"/>
            <ac:spMk id="9" creationId="{87CA621C-0664-4CFF-9E35-7AF55EFE1430}"/>
          </ac:spMkLst>
        </pc:spChg>
        <pc:spChg chg="add del mod">
          <ac:chgData name="DANIEL ARMANDO SALAZAR ALEMAN" userId="0131d2eb-9267-4f69-9fc7-6ece20f012b4" providerId="ADAL" clId="{A9B5CC43-6D61-4BED-A678-474AAFEABDF2}" dt="2023-03-21T13:47:30.521" v="2805" actId="478"/>
          <ac:spMkLst>
            <pc:docMk/>
            <pc:sldMk cId="3141374732" sldId="361"/>
            <ac:spMk id="10" creationId="{3D860F58-E80F-BD21-B1AE-CF0313CB7379}"/>
          </ac:spMkLst>
        </pc:spChg>
        <pc:spChg chg="del">
          <ac:chgData name="DANIEL ARMANDO SALAZAR ALEMAN" userId="0131d2eb-9267-4f69-9fc7-6ece20f012b4" providerId="ADAL" clId="{A9B5CC43-6D61-4BED-A678-474AAFEABDF2}" dt="2023-03-21T13:47:42.113" v="2809" actId="478"/>
          <ac:spMkLst>
            <pc:docMk/>
            <pc:sldMk cId="3141374732" sldId="361"/>
            <ac:spMk id="11" creationId="{B8EAD94E-084F-76EB-2509-0D9C7BB543A2}"/>
          </ac:spMkLst>
        </pc:spChg>
        <pc:spChg chg="del">
          <ac:chgData name="DANIEL ARMANDO SALAZAR ALEMAN" userId="0131d2eb-9267-4f69-9fc7-6ece20f012b4" providerId="ADAL" clId="{A9B5CC43-6D61-4BED-A678-474AAFEABDF2}" dt="2023-03-21T13:47:37.642" v="2808" actId="478"/>
          <ac:spMkLst>
            <pc:docMk/>
            <pc:sldMk cId="3141374732" sldId="361"/>
            <ac:spMk id="12" creationId="{C27890D1-D40D-125E-E4BE-36B27947D096}"/>
          </ac:spMkLst>
        </pc:spChg>
        <pc:spChg chg="del">
          <ac:chgData name="DANIEL ARMANDO SALAZAR ALEMAN" userId="0131d2eb-9267-4f69-9fc7-6ece20f012b4" providerId="ADAL" clId="{A9B5CC43-6D61-4BED-A678-474AAFEABDF2}" dt="2023-03-21T13:47:43.455" v="2810" actId="478"/>
          <ac:spMkLst>
            <pc:docMk/>
            <pc:sldMk cId="3141374732" sldId="361"/>
            <ac:spMk id="13" creationId="{10D3A9A6-66C6-BC9C-3261-8950B0A38A82}"/>
          </ac:spMkLst>
        </pc:spChg>
        <pc:spChg chg="del">
          <ac:chgData name="DANIEL ARMANDO SALAZAR ALEMAN" userId="0131d2eb-9267-4f69-9fc7-6ece20f012b4" providerId="ADAL" clId="{A9B5CC43-6D61-4BED-A678-474AAFEABDF2}" dt="2023-03-21T13:47:36.232" v="2807" actId="478"/>
          <ac:spMkLst>
            <pc:docMk/>
            <pc:sldMk cId="3141374732" sldId="361"/>
            <ac:spMk id="14" creationId="{10AFCEA1-C92B-97AC-33FC-5AB5F61016E4}"/>
          </ac:spMkLst>
        </pc:spChg>
        <pc:spChg chg="add mod">
          <ac:chgData name="DANIEL ARMANDO SALAZAR ALEMAN" userId="0131d2eb-9267-4f69-9fc7-6ece20f012b4" providerId="ADAL" clId="{A9B5CC43-6D61-4BED-A678-474AAFEABDF2}" dt="2023-03-21T13:51:46.420" v="2979" actId="122"/>
          <ac:spMkLst>
            <pc:docMk/>
            <pc:sldMk cId="3141374732" sldId="361"/>
            <ac:spMk id="16" creationId="{F5A196BF-997E-879F-91F3-863FB4E70C81}"/>
          </ac:spMkLst>
        </pc:spChg>
        <pc:spChg chg="add mod">
          <ac:chgData name="DANIEL ARMANDO SALAZAR ALEMAN" userId="0131d2eb-9267-4f69-9fc7-6ece20f012b4" providerId="ADAL" clId="{A9B5CC43-6D61-4BED-A678-474AAFEABDF2}" dt="2023-03-21T13:49:19.868" v="2847" actId="164"/>
          <ac:spMkLst>
            <pc:docMk/>
            <pc:sldMk cId="3141374732" sldId="361"/>
            <ac:spMk id="19" creationId="{8A75507C-770F-6D86-3E2D-675260E4F2EC}"/>
          </ac:spMkLst>
        </pc:spChg>
        <pc:spChg chg="add mod">
          <ac:chgData name="DANIEL ARMANDO SALAZAR ALEMAN" userId="0131d2eb-9267-4f69-9fc7-6ece20f012b4" providerId="ADAL" clId="{A9B5CC43-6D61-4BED-A678-474AAFEABDF2}" dt="2023-03-21T13:49:19.868" v="2847" actId="164"/>
          <ac:spMkLst>
            <pc:docMk/>
            <pc:sldMk cId="3141374732" sldId="361"/>
            <ac:spMk id="20" creationId="{75F09B75-558A-4429-AF7E-78B73B5CD277}"/>
          </ac:spMkLst>
        </pc:spChg>
        <pc:spChg chg="add mod">
          <ac:chgData name="DANIEL ARMANDO SALAZAR ALEMAN" userId="0131d2eb-9267-4f69-9fc7-6ece20f012b4" providerId="ADAL" clId="{A9B5CC43-6D61-4BED-A678-474AAFEABDF2}" dt="2023-03-21T13:49:19.868" v="2847" actId="164"/>
          <ac:spMkLst>
            <pc:docMk/>
            <pc:sldMk cId="3141374732" sldId="361"/>
            <ac:spMk id="21" creationId="{39AB5F65-1590-1C83-F87A-D90759B9FDCE}"/>
          </ac:spMkLst>
        </pc:spChg>
        <pc:spChg chg="add mod">
          <ac:chgData name="DANIEL ARMANDO SALAZAR ALEMAN" userId="0131d2eb-9267-4f69-9fc7-6ece20f012b4" providerId="ADAL" clId="{A9B5CC43-6D61-4BED-A678-474AAFEABDF2}" dt="2023-03-21T13:49:19.868" v="2847" actId="164"/>
          <ac:spMkLst>
            <pc:docMk/>
            <pc:sldMk cId="3141374732" sldId="361"/>
            <ac:spMk id="22" creationId="{AB7F0C06-E708-EA4E-3832-87C3C46D9A42}"/>
          </ac:spMkLst>
        </pc:spChg>
        <pc:grpChg chg="add mod">
          <ac:chgData name="DANIEL ARMANDO SALAZAR ALEMAN" userId="0131d2eb-9267-4f69-9fc7-6ece20f012b4" providerId="ADAL" clId="{A9B5CC43-6D61-4BED-A678-474AAFEABDF2}" dt="2023-03-21T13:49:50.963" v="2850" actId="1076"/>
          <ac:grpSpMkLst>
            <pc:docMk/>
            <pc:sldMk cId="3141374732" sldId="361"/>
            <ac:grpSpMk id="23" creationId="{814592C6-50BB-FF17-9ED7-806A5B9DFDC3}"/>
          </ac:grpSpMkLst>
        </pc:grpChg>
        <pc:picChg chg="del">
          <ac:chgData name="DANIEL ARMANDO SALAZAR ALEMAN" userId="0131d2eb-9267-4f69-9fc7-6ece20f012b4" providerId="ADAL" clId="{A9B5CC43-6D61-4BED-A678-474AAFEABDF2}" dt="2023-03-21T13:47:21.518" v="2802" actId="478"/>
          <ac:picMkLst>
            <pc:docMk/>
            <pc:sldMk cId="3141374732" sldId="361"/>
            <ac:picMk id="2" creationId="{ABBE07D5-F231-8B70-BD9A-6D345452D616}"/>
          </ac:picMkLst>
        </pc:picChg>
        <pc:picChg chg="del">
          <ac:chgData name="DANIEL ARMANDO SALAZAR ALEMAN" userId="0131d2eb-9267-4f69-9fc7-6ece20f012b4" providerId="ADAL" clId="{A9B5CC43-6D61-4BED-A678-474AAFEABDF2}" dt="2023-03-21T13:47:20.909" v="2801" actId="478"/>
          <ac:picMkLst>
            <pc:docMk/>
            <pc:sldMk cId="3141374732" sldId="361"/>
            <ac:picMk id="3" creationId="{57B115C6-3D2C-84CD-BC43-945A6EF08C8F}"/>
          </ac:picMkLst>
        </pc:picChg>
        <pc:picChg chg="del">
          <ac:chgData name="DANIEL ARMANDO SALAZAR ALEMAN" userId="0131d2eb-9267-4f69-9fc7-6ece20f012b4" providerId="ADAL" clId="{A9B5CC43-6D61-4BED-A678-474AAFEABDF2}" dt="2023-03-21T13:47:21.893" v="2803" actId="478"/>
          <ac:picMkLst>
            <pc:docMk/>
            <pc:sldMk cId="3141374732" sldId="361"/>
            <ac:picMk id="8" creationId="{3DB29DC7-ABA4-B7BC-8456-65E7E8D94FC8}"/>
          </ac:picMkLst>
        </pc:picChg>
        <pc:picChg chg="add del mod">
          <ac:chgData name="DANIEL ARMANDO SALAZAR ALEMAN" userId="0131d2eb-9267-4f69-9fc7-6ece20f012b4" providerId="ADAL" clId="{A9B5CC43-6D61-4BED-A678-474AAFEABDF2}" dt="2023-03-21T13:49:00.816" v="2844" actId="478"/>
          <ac:picMkLst>
            <pc:docMk/>
            <pc:sldMk cId="3141374732" sldId="361"/>
            <ac:picMk id="17" creationId="{F4468114-7DB0-820C-7879-D8A525C36FA4}"/>
          </ac:picMkLst>
        </pc:picChg>
        <pc:picChg chg="add mod">
          <ac:chgData name="DANIEL ARMANDO SALAZAR ALEMAN" userId="0131d2eb-9267-4f69-9fc7-6ece20f012b4" providerId="ADAL" clId="{A9B5CC43-6D61-4BED-A678-474AAFEABDF2}" dt="2023-03-21T13:49:19.868" v="2847" actId="164"/>
          <ac:picMkLst>
            <pc:docMk/>
            <pc:sldMk cId="3141374732" sldId="361"/>
            <ac:picMk id="18" creationId="{66C51B1B-BF1E-A4F8-E814-62D291ECB953}"/>
          </ac:picMkLst>
        </pc:picChg>
      </pc:sldChg>
      <pc:sldChg chg="delSp add del setBg delDesignElem">
        <pc:chgData name="DANIEL ARMANDO SALAZAR ALEMAN" userId="0131d2eb-9267-4f69-9fc7-6ece20f012b4" providerId="ADAL" clId="{A9B5CC43-6D61-4BED-A678-474AAFEABDF2}" dt="2023-03-21T06:53:14.518" v="2749" actId="47"/>
        <pc:sldMkLst>
          <pc:docMk/>
          <pc:sldMk cId="4004042023" sldId="361"/>
        </pc:sldMkLst>
        <pc:spChg chg="del">
          <ac:chgData name="DANIEL ARMANDO SALAZAR ALEMAN" userId="0131d2eb-9267-4f69-9fc7-6ece20f012b4" providerId="ADAL" clId="{A9B5CC43-6D61-4BED-A678-474AAFEABDF2}" dt="2023-03-21T06:53:12.663" v="2748"/>
          <ac:spMkLst>
            <pc:docMk/>
            <pc:sldMk cId="4004042023" sldId="361"/>
            <ac:spMk id="5" creationId="{6F5A5072-7B47-4D32-B52A-4EBBF590B8A5}"/>
          </ac:spMkLst>
        </pc:spChg>
        <pc:spChg chg="del">
          <ac:chgData name="DANIEL ARMANDO SALAZAR ALEMAN" userId="0131d2eb-9267-4f69-9fc7-6ece20f012b4" providerId="ADAL" clId="{A9B5CC43-6D61-4BED-A678-474AAFEABDF2}" dt="2023-03-21T06:53:12.663" v="2748"/>
          <ac:spMkLst>
            <pc:docMk/>
            <pc:sldMk cId="4004042023" sldId="361"/>
            <ac:spMk id="6" creationId="{9715DAF0-AE1B-46C9-8A6B-DB2AA05AB91D}"/>
          </ac:spMkLst>
        </pc:spChg>
        <pc:spChg chg="del">
          <ac:chgData name="DANIEL ARMANDO SALAZAR ALEMAN" userId="0131d2eb-9267-4f69-9fc7-6ece20f012b4" providerId="ADAL" clId="{A9B5CC43-6D61-4BED-A678-474AAFEABDF2}" dt="2023-03-21T06:53:12.663" v="2748"/>
          <ac:spMkLst>
            <pc:docMk/>
            <pc:sldMk cId="4004042023" sldId="361"/>
            <ac:spMk id="7" creationId="{6016219D-510E-4184-9090-6D5578A87BD1}"/>
          </ac:spMkLst>
        </pc:spChg>
        <pc:spChg chg="del">
          <ac:chgData name="DANIEL ARMANDO SALAZAR ALEMAN" userId="0131d2eb-9267-4f69-9fc7-6ece20f012b4" providerId="ADAL" clId="{A9B5CC43-6D61-4BED-A678-474AAFEABDF2}" dt="2023-03-21T06:53:12.663" v="2748"/>
          <ac:spMkLst>
            <pc:docMk/>
            <pc:sldMk cId="4004042023" sldId="361"/>
            <ac:spMk id="9" creationId="{AFF4A713-7B75-4B21-90D7-5AB19547C728}"/>
          </ac:spMkLst>
        </pc:spChg>
        <pc:spChg chg="del">
          <ac:chgData name="DANIEL ARMANDO SALAZAR ALEMAN" userId="0131d2eb-9267-4f69-9fc7-6ece20f012b4" providerId="ADAL" clId="{A9B5CC43-6D61-4BED-A678-474AAFEABDF2}" dt="2023-03-21T06:53:12.663" v="2748"/>
          <ac:spMkLst>
            <pc:docMk/>
            <pc:sldMk cId="4004042023" sldId="361"/>
            <ac:spMk id="16" creationId="{DC631C0B-6DA6-4E57-8231-CE32B3434A7E}"/>
          </ac:spMkLst>
        </pc:spChg>
        <pc:spChg chg="del">
          <ac:chgData name="DANIEL ARMANDO SALAZAR ALEMAN" userId="0131d2eb-9267-4f69-9fc7-6ece20f012b4" providerId="ADAL" clId="{A9B5CC43-6D61-4BED-A678-474AAFEABDF2}" dt="2023-03-21T06:53:12.663" v="2748"/>
          <ac:spMkLst>
            <pc:docMk/>
            <pc:sldMk cId="4004042023" sldId="361"/>
            <ac:spMk id="18" creationId="{C29501E6-A978-4A61-9689-9085AF97A53A}"/>
          </ac:spMkLst>
        </pc:spChg>
      </pc:sldChg>
      <pc:sldChg chg="addSp delSp modSp add del mod">
        <pc:chgData name="DANIEL ARMANDO SALAZAR ALEMAN" userId="0131d2eb-9267-4f69-9fc7-6ece20f012b4" providerId="ADAL" clId="{A9B5CC43-6D61-4BED-A678-474AAFEABDF2}" dt="2023-03-21T14:00:51.329" v="3056" actId="47"/>
        <pc:sldMkLst>
          <pc:docMk/>
          <pc:sldMk cId="2706432973" sldId="362"/>
        </pc:sldMkLst>
        <pc:spChg chg="add del mod">
          <ac:chgData name="DANIEL ARMANDO SALAZAR ALEMAN" userId="0131d2eb-9267-4f69-9fc7-6ece20f012b4" providerId="ADAL" clId="{A9B5CC43-6D61-4BED-A678-474AAFEABDF2}" dt="2023-03-21T13:55:05.230" v="3007" actId="478"/>
          <ac:spMkLst>
            <pc:docMk/>
            <pc:sldMk cId="2706432973" sldId="362"/>
            <ac:spMk id="8" creationId="{59EC8189-1A5F-6654-D74F-B2F4E389DC67}"/>
          </ac:spMkLst>
        </pc:spChg>
        <pc:spChg chg="del">
          <ac:chgData name="DANIEL ARMANDO SALAZAR ALEMAN" userId="0131d2eb-9267-4f69-9fc7-6ece20f012b4" providerId="ADAL" clId="{A9B5CC43-6D61-4BED-A678-474AAFEABDF2}" dt="2023-03-21T13:55:01.005" v="3006" actId="478"/>
          <ac:spMkLst>
            <pc:docMk/>
            <pc:sldMk cId="2706432973" sldId="362"/>
            <ac:spMk id="16" creationId="{F5A196BF-997E-879F-91F3-863FB4E70C81}"/>
          </ac:spMkLst>
        </pc:spChg>
        <pc:spChg chg="add del mod">
          <ac:chgData name="DANIEL ARMANDO SALAZAR ALEMAN" userId="0131d2eb-9267-4f69-9fc7-6ece20f012b4" providerId="ADAL" clId="{A9B5CC43-6D61-4BED-A678-474AAFEABDF2}" dt="2023-03-21T13:58:48.209" v="3040" actId="478"/>
          <ac:spMkLst>
            <pc:docMk/>
            <pc:sldMk cId="2706432973" sldId="362"/>
            <ac:spMk id="17" creationId="{D6E357CD-615D-939A-0B26-27A703BF7945}"/>
          </ac:spMkLst>
        </pc:spChg>
        <pc:grpChg chg="del">
          <ac:chgData name="DANIEL ARMANDO SALAZAR ALEMAN" userId="0131d2eb-9267-4f69-9fc7-6ece20f012b4" providerId="ADAL" clId="{A9B5CC43-6D61-4BED-A678-474AAFEABDF2}" dt="2023-03-21T13:52:50.125" v="2981" actId="478"/>
          <ac:grpSpMkLst>
            <pc:docMk/>
            <pc:sldMk cId="2706432973" sldId="362"/>
            <ac:grpSpMk id="23" creationId="{814592C6-50BB-FF17-9ED7-806A5B9DFDC3}"/>
          </ac:grpSpMkLst>
        </pc:grpChg>
        <pc:picChg chg="add del mod modCrop">
          <ac:chgData name="DANIEL ARMANDO SALAZAR ALEMAN" userId="0131d2eb-9267-4f69-9fc7-6ece20f012b4" providerId="ADAL" clId="{A9B5CC43-6D61-4BED-A678-474AAFEABDF2}" dt="2023-03-21T13:54:39.154" v="3002" actId="478"/>
          <ac:picMkLst>
            <pc:docMk/>
            <pc:sldMk cId="2706432973" sldId="362"/>
            <ac:picMk id="3" creationId="{4E9EFCFC-5566-A56B-3F64-D2B377ED744E}"/>
          </ac:picMkLst>
        </pc:picChg>
        <pc:picChg chg="add del mod">
          <ac:chgData name="DANIEL ARMANDO SALAZAR ALEMAN" userId="0131d2eb-9267-4f69-9fc7-6ece20f012b4" providerId="ADAL" clId="{A9B5CC43-6D61-4BED-A678-474AAFEABDF2}" dt="2023-03-21T13:55:07.580" v="3008" actId="478"/>
          <ac:picMkLst>
            <pc:docMk/>
            <pc:sldMk cId="2706432973" sldId="362"/>
            <ac:picMk id="6" creationId="{FDAFA7BC-9649-5BA6-06F7-096F3EC56F66}"/>
          </ac:picMkLst>
        </pc:picChg>
        <pc:picChg chg="add del mod">
          <ac:chgData name="DANIEL ARMANDO SALAZAR ALEMAN" userId="0131d2eb-9267-4f69-9fc7-6ece20f012b4" providerId="ADAL" clId="{A9B5CC43-6D61-4BED-A678-474AAFEABDF2}" dt="2023-03-21T13:57:13.558" v="3017" actId="478"/>
          <ac:picMkLst>
            <pc:docMk/>
            <pc:sldMk cId="2706432973" sldId="362"/>
            <ac:picMk id="11" creationId="{AED3CFF6-8677-C721-81BB-BB7603D3F69F}"/>
          </ac:picMkLst>
        </pc:picChg>
        <pc:picChg chg="add mod">
          <ac:chgData name="DANIEL ARMANDO SALAZAR ALEMAN" userId="0131d2eb-9267-4f69-9fc7-6ece20f012b4" providerId="ADAL" clId="{A9B5CC43-6D61-4BED-A678-474AAFEABDF2}" dt="2023-03-21T13:57:47.738" v="3028" actId="1076"/>
          <ac:picMkLst>
            <pc:docMk/>
            <pc:sldMk cId="2706432973" sldId="362"/>
            <ac:picMk id="13" creationId="{0D58E658-C48A-5D10-608B-7C4F42FE9C04}"/>
          </ac:picMkLst>
        </pc:picChg>
        <pc:picChg chg="add mod">
          <ac:chgData name="DANIEL ARMANDO SALAZAR ALEMAN" userId="0131d2eb-9267-4f69-9fc7-6ece20f012b4" providerId="ADAL" clId="{A9B5CC43-6D61-4BED-A678-474AAFEABDF2}" dt="2023-03-21T13:57:49.364" v="3029" actId="1076"/>
          <ac:picMkLst>
            <pc:docMk/>
            <pc:sldMk cId="2706432973" sldId="362"/>
            <ac:picMk id="15" creationId="{EF5C4681-1C5F-F3B0-8369-F8142CA4AA9C}"/>
          </ac:picMkLst>
        </pc:picChg>
      </pc:sldChg>
      <pc:sldChg chg="add del">
        <pc:chgData name="DANIEL ARMANDO SALAZAR ALEMAN" userId="0131d2eb-9267-4f69-9fc7-6ece20f012b4" providerId="ADAL" clId="{A9B5CC43-6D61-4BED-A678-474AAFEABDF2}" dt="2023-03-21T14:11:40.390" v="3357" actId="47"/>
        <pc:sldMkLst>
          <pc:docMk/>
          <pc:sldMk cId="560776374" sldId="363"/>
        </pc:sldMkLst>
      </pc:sldChg>
      <pc:sldChg chg="addSp delSp modSp add mod">
        <pc:chgData name="DANIEL ARMANDO SALAZAR ALEMAN" userId="0131d2eb-9267-4f69-9fc7-6ece20f012b4" providerId="ADAL" clId="{A9B5CC43-6D61-4BED-A678-474AAFEABDF2}" dt="2023-03-21T14:00:39.365" v="3055" actId="1076"/>
        <pc:sldMkLst>
          <pc:docMk/>
          <pc:sldMk cId="677985713" sldId="364"/>
        </pc:sldMkLst>
        <pc:picChg chg="add mod">
          <ac:chgData name="DANIEL ARMANDO SALAZAR ALEMAN" userId="0131d2eb-9267-4f69-9fc7-6ece20f012b4" providerId="ADAL" clId="{A9B5CC43-6D61-4BED-A678-474AAFEABDF2}" dt="2023-03-21T14:00:35.770" v="3053" actId="1076"/>
          <ac:picMkLst>
            <pc:docMk/>
            <pc:sldMk cId="677985713" sldId="364"/>
            <ac:picMk id="3" creationId="{FBD95894-23AA-7EE6-92A9-FDBA883FE17F}"/>
          </ac:picMkLst>
        </pc:picChg>
        <pc:picChg chg="del">
          <ac:chgData name="DANIEL ARMANDO SALAZAR ALEMAN" userId="0131d2eb-9267-4f69-9fc7-6ece20f012b4" providerId="ADAL" clId="{A9B5CC43-6D61-4BED-A678-474AAFEABDF2}" dt="2023-03-21T13:59:01.152" v="3042" actId="478"/>
          <ac:picMkLst>
            <pc:docMk/>
            <pc:sldMk cId="677985713" sldId="364"/>
            <ac:picMk id="13" creationId="{0D58E658-C48A-5D10-608B-7C4F42FE9C04}"/>
          </ac:picMkLst>
        </pc:picChg>
        <pc:picChg chg="mod">
          <ac:chgData name="DANIEL ARMANDO SALAZAR ALEMAN" userId="0131d2eb-9267-4f69-9fc7-6ece20f012b4" providerId="ADAL" clId="{A9B5CC43-6D61-4BED-A678-474AAFEABDF2}" dt="2023-03-21T14:00:39.365" v="3055" actId="1076"/>
          <ac:picMkLst>
            <pc:docMk/>
            <pc:sldMk cId="677985713" sldId="364"/>
            <ac:picMk id="15" creationId="{EF5C4681-1C5F-F3B0-8369-F8142CA4AA9C}"/>
          </ac:picMkLst>
        </pc:picChg>
      </pc:sldChg>
      <pc:sldChg chg="addSp delSp modSp add mod">
        <pc:chgData name="DANIEL ARMANDO SALAZAR ALEMAN" userId="0131d2eb-9267-4f69-9fc7-6ece20f012b4" providerId="ADAL" clId="{A9B5CC43-6D61-4BED-A678-474AAFEABDF2}" dt="2023-03-21T14:10:57.533" v="3356" actId="1076"/>
        <pc:sldMkLst>
          <pc:docMk/>
          <pc:sldMk cId="2449962330" sldId="365"/>
        </pc:sldMkLst>
        <pc:picChg chg="add del mod">
          <ac:chgData name="DANIEL ARMANDO SALAZAR ALEMAN" userId="0131d2eb-9267-4f69-9fc7-6ece20f012b4" providerId="ADAL" clId="{A9B5CC43-6D61-4BED-A678-474AAFEABDF2}" dt="2023-03-21T14:08:21.535" v="3222" actId="478"/>
          <ac:picMkLst>
            <pc:docMk/>
            <pc:sldMk cId="2449962330" sldId="365"/>
            <ac:picMk id="3" creationId="{FBD95894-23AA-7EE6-92A9-FDBA883FE17F}"/>
          </ac:picMkLst>
        </pc:picChg>
        <pc:picChg chg="add del mod">
          <ac:chgData name="DANIEL ARMANDO SALAZAR ALEMAN" userId="0131d2eb-9267-4f69-9fc7-6ece20f012b4" providerId="ADAL" clId="{A9B5CC43-6D61-4BED-A678-474AAFEABDF2}" dt="2023-03-21T14:08:20.183" v="3220" actId="478"/>
          <ac:picMkLst>
            <pc:docMk/>
            <pc:sldMk cId="2449962330" sldId="365"/>
            <ac:picMk id="5" creationId="{F77941FD-731B-DC15-C23E-FE9640C12500}"/>
          </ac:picMkLst>
        </pc:picChg>
        <pc:picChg chg="add del mod">
          <ac:chgData name="DANIEL ARMANDO SALAZAR ALEMAN" userId="0131d2eb-9267-4f69-9fc7-6ece20f012b4" providerId="ADAL" clId="{A9B5CC43-6D61-4BED-A678-474AAFEABDF2}" dt="2023-03-21T14:08:21.958" v="3223" actId="478"/>
          <ac:picMkLst>
            <pc:docMk/>
            <pc:sldMk cId="2449962330" sldId="365"/>
            <ac:picMk id="7" creationId="{9383AA7E-85C5-6790-8546-25E85D62905C}"/>
          </ac:picMkLst>
        </pc:picChg>
        <pc:picChg chg="add mod ord modCrop">
          <ac:chgData name="DANIEL ARMANDO SALAZAR ALEMAN" userId="0131d2eb-9267-4f69-9fc7-6ece20f012b4" providerId="ADAL" clId="{A9B5CC43-6D61-4BED-A678-474AAFEABDF2}" dt="2023-03-21T14:10:02.559" v="3349" actId="1035"/>
          <ac:picMkLst>
            <pc:docMk/>
            <pc:sldMk cId="2449962330" sldId="365"/>
            <ac:picMk id="10" creationId="{2A6664FD-2B3F-ECC2-AAE6-3EAFF78ABAAA}"/>
          </ac:picMkLst>
        </pc:picChg>
        <pc:picChg chg="add mod modCrop">
          <ac:chgData name="DANIEL ARMANDO SALAZAR ALEMAN" userId="0131d2eb-9267-4f69-9fc7-6ece20f012b4" providerId="ADAL" clId="{A9B5CC43-6D61-4BED-A678-474AAFEABDF2}" dt="2023-03-21T14:10:02.559" v="3349" actId="1035"/>
          <ac:picMkLst>
            <pc:docMk/>
            <pc:sldMk cId="2449962330" sldId="365"/>
            <ac:picMk id="12" creationId="{941ACA4D-26BC-AA48-7E8E-D9CAA493425B}"/>
          </ac:picMkLst>
        </pc:picChg>
        <pc:picChg chg="add mod modCrop">
          <ac:chgData name="DANIEL ARMANDO SALAZAR ALEMAN" userId="0131d2eb-9267-4f69-9fc7-6ece20f012b4" providerId="ADAL" clId="{A9B5CC43-6D61-4BED-A678-474AAFEABDF2}" dt="2023-03-21T14:10:57.533" v="3356" actId="1076"/>
          <ac:picMkLst>
            <pc:docMk/>
            <pc:sldMk cId="2449962330" sldId="365"/>
            <ac:picMk id="14" creationId="{39EAB918-6B63-6733-2631-E50C4B3E293A}"/>
          </ac:picMkLst>
        </pc:picChg>
        <pc:picChg chg="del">
          <ac:chgData name="DANIEL ARMANDO SALAZAR ALEMAN" userId="0131d2eb-9267-4f69-9fc7-6ece20f012b4" providerId="ADAL" clId="{A9B5CC43-6D61-4BED-A678-474AAFEABDF2}" dt="2023-03-21T14:01:09.005" v="3058" actId="478"/>
          <ac:picMkLst>
            <pc:docMk/>
            <pc:sldMk cId="2449962330" sldId="365"/>
            <ac:picMk id="15" creationId="{EF5C4681-1C5F-F3B0-8369-F8142CA4AA9C}"/>
          </ac:picMkLst>
        </pc:picChg>
      </pc:sldChg>
      <pc:sldChg chg="add">
        <pc:chgData name="DANIEL ARMANDO SALAZAR ALEMAN" userId="0131d2eb-9267-4f69-9fc7-6ece20f012b4" providerId="ADAL" clId="{A9B5CC43-6D61-4BED-A678-474AAFEABDF2}" dt="2023-03-21T14:05:40.911" v="3203"/>
        <pc:sldMkLst>
          <pc:docMk/>
          <pc:sldMk cId="3952936281" sldId="366"/>
        </pc:sldMkLst>
      </pc:sldChg>
      <pc:sldChg chg="addSp modSp add mod modAnim">
        <pc:chgData name="DANIEL ARMANDO SALAZAR ALEMAN" userId="0131d2eb-9267-4f69-9fc7-6ece20f012b4" providerId="ADAL" clId="{A9B5CC43-6D61-4BED-A678-474AAFEABDF2}" dt="2023-03-21T15:16:35.078" v="3962" actId="20577"/>
        <pc:sldMkLst>
          <pc:docMk/>
          <pc:sldMk cId="1778282937" sldId="367"/>
        </pc:sldMkLst>
        <pc:spChg chg="mod">
          <ac:chgData name="DANIEL ARMANDO SALAZAR ALEMAN" userId="0131d2eb-9267-4f69-9fc7-6ece20f012b4" providerId="ADAL" clId="{A9B5CC43-6D61-4BED-A678-474AAFEABDF2}" dt="2023-03-21T14:14:55.721" v="3578" actId="20577"/>
          <ac:spMkLst>
            <pc:docMk/>
            <pc:sldMk cId="1778282937" sldId="367"/>
            <ac:spMk id="2" creationId="{5F9FE6E3-87D2-4709-833C-BDAA3443E854}"/>
          </ac:spMkLst>
        </pc:spChg>
        <pc:spChg chg="mod">
          <ac:chgData name="DANIEL ARMANDO SALAZAR ALEMAN" userId="0131d2eb-9267-4f69-9fc7-6ece20f012b4" providerId="ADAL" clId="{A9B5CC43-6D61-4BED-A678-474AAFEABDF2}" dt="2023-03-21T15:16:35.078" v="3962" actId="20577"/>
          <ac:spMkLst>
            <pc:docMk/>
            <pc:sldMk cId="1778282937" sldId="367"/>
            <ac:spMk id="3" creationId="{EB85F178-C1AE-43ED-8539-4162A80C02B7}"/>
          </ac:spMkLst>
        </pc:spChg>
        <pc:spChg chg="mod">
          <ac:chgData name="DANIEL ARMANDO SALAZAR ALEMAN" userId="0131d2eb-9267-4f69-9fc7-6ece20f012b4" providerId="ADAL" clId="{A9B5CC43-6D61-4BED-A678-474AAFEABDF2}" dt="2023-03-21T14:13:23.638" v="3410"/>
          <ac:spMkLst>
            <pc:docMk/>
            <pc:sldMk cId="1778282937" sldId="367"/>
            <ac:spMk id="7" creationId="{A8A48496-513A-6CB3-7A21-4A58D5644C94}"/>
          </ac:spMkLst>
        </pc:spChg>
        <pc:spChg chg="mod">
          <ac:chgData name="DANIEL ARMANDO SALAZAR ALEMAN" userId="0131d2eb-9267-4f69-9fc7-6ece20f012b4" providerId="ADAL" clId="{A9B5CC43-6D61-4BED-A678-474AAFEABDF2}" dt="2023-03-21T14:13:23.638" v="3410"/>
          <ac:spMkLst>
            <pc:docMk/>
            <pc:sldMk cId="1778282937" sldId="367"/>
            <ac:spMk id="8" creationId="{65E87CEC-04A2-A749-2D75-1AA3C2AC378C}"/>
          </ac:spMkLst>
        </pc:spChg>
        <pc:spChg chg="mod">
          <ac:chgData name="DANIEL ARMANDO SALAZAR ALEMAN" userId="0131d2eb-9267-4f69-9fc7-6ece20f012b4" providerId="ADAL" clId="{A9B5CC43-6D61-4BED-A678-474AAFEABDF2}" dt="2023-03-21T14:17:13.696" v="3725" actId="20577"/>
          <ac:spMkLst>
            <pc:docMk/>
            <pc:sldMk cId="1778282937" sldId="367"/>
            <ac:spMk id="9" creationId="{87CA621C-0664-4CFF-9E35-7AF55EFE1430}"/>
          </ac:spMkLst>
        </pc:spChg>
        <pc:spChg chg="mod">
          <ac:chgData name="DANIEL ARMANDO SALAZAR ALEMAN" userId="0131d2eb-9267-4f69-9fc7-6ece20f012b4" providerId="ADAL" clId="{A9B5CC43-6D61-4BED-A678-474AAFEABDF2}" dt="2023-03-21T14:13:23.638" v="3410"/>
          <ac:spMkLst>
            <pc:docMk/>
            <pc:sldMk cId="1778282937" sldId="367"/>
            <ac:spMk id="10" creationId="{A454E60A-49D2-EB02-5777-CFE6A82BBC2E}"/>
          </ac:spMkLst>
        </pc:spChg>
        <pc:spChg chg="mod">
          <ac:chgData name="DANIEL ARMANDO SALAZAR ALEMAN" userId="0131d2eb-9267-4f69-9fc7-6ece20f012b4" providerId="ADAL" clId="{A9B5CC43-6D61-4BED-A678-474AAFEABDF2}" dt="2023-03-21T14:13:23.638" v="3410"/>
          <ac:spMkLst>
            <pc:docMk/>
            <pc:sldMk cId="1778282937" sldId="367"/>
            <ac:spMk id="11" creationId="{AC8CE41F-7F3C-F7FA-E17A-7A82125EF981}"/>
          </ac:spMkLst>
        </pc:spChg>
        <pc:grpChg chg="add mod">
          <ac:chgData name="DANIEL ARMANDO SALAZAR ALEMAN" userId="0131d2eb-9267-4f69-9fc7-6ece20f012b4" providerId="ADAL" clId="{A9B5CC43-6D61-4BED-A678-474AAFEABDF2}" dt="2023-03-21T14:15:49.454" v="3666" actId="1076"/>
          <ac:grpSpMkLst>
            <pc:docMk/>
            <pc:sldMk cId="1778282937" sldId="367"/>
            <ac:grpSpMk id="5" creationId="{46A7D25F-3290-2315-C3D1-7AFF2447B61D}"/>
          </ac:grpSpMkLst>
        </pc:grpChg>
        <pc:picChg chg="mod">
          <ac:chgData name="DANIEL ARMANDO SALAZAR ALEMAN" userId="0131d2eb-9267-4f69-9fc7-6ece20f012b4" providerId="ADAL" clId="{A9B5CC43-6D61-4BED-A678-474AAFEABDF2}" dt="2023-03-21T14:13:23.638" v="3410"/>
          <ac:picMkLst>
            <pc:docMk/>
            <pc:sldMk cId="1778282937" sldId="367"/>
            <ac:picMk id="6" creationId="{ADEF48A4-35D6-A20C-51BB-F00CC7EA5FE9}"/>
          </ac:picMkLst>
        </pc:picChg>
      </pc:sldChg>
      <pc:sldChg chg="addSp delSp modSp add mod">
        <pc:chgData name="DANIEL ARMANDO SALAZAR ALEMAN" userId="0131d2eb-9267-4f69-9fc7-6ece20f012b4" providerId="ADAL" clId="{A9B5CC43-6D61-4BED-A678-474AAFEABDF2}" dt="2023-03-21T15:19:45.600" v="3977" actId="1076"/>
        <pc:sldMkLst>
          <pc:docMk/>
          <pc:sldMk cId="3644922976" sldId="368"/>
        </pc:sldMkLst>
        <pc:spChg chg="add mod">
          <ac:chgData name="DANIEL ARMANDO SALAZAR ALEMAN" userId="0131d2eb-9267-4f69-9fc7-6ece20f012b4" providerId="ADAL" clId="{A9B5CC43-6D61-4BED-A678-474AAFEABDF2}" dt="2023-03-21T15:19:45.600" v="3977" actId="1076"/>
          <ac:spMkLst>
            <pc:docMk/>
            <pc:sldMk cId="3644922976" sldId="368"/>
            <ac:spMk id="2" creationId="{670CD458-E6EB-B1FA-A103-5BAB4C528BE2}"/>
          </ac:spMkLst>
        </pc:spChg>
        <pc:graphicFrameChg chg="del">
          <ac:chgData name="DANIEL ARMANDO SALAZAR ALEMAN" userId="0131d2eb-9267-4f69-9fc7-6ece20f012b4" providerId="ADAL" clId="{A9B5CC43-6D61-4BED-A678-474AAFEABDF2}" dt="2023-03-21T14:17:25.773" v="3726" actId="478"/>
          <ac:graphicFrameMkLst>
            <pc:docMk/>
            <pc:sldMk cId="3644922976" sldId="368"/>
            <ac:graphicFrameMk id="10" creationId="{96E2CFFD-FEA0-1AE0-0C05-AA313ED866FA}"/>
          </ac:graphicFrameMkLst>
        </pc:graphicFrameChg>
        <pc:picChg chg="add mod">
          <ac:chgData name="DANIEL ARMANDO SALAZAR ALEMAN" userId="0131d2eb-9267-4f69-9fc7-6ece20f012b4" providerId="ADAL" clId="{A9B5CC43-6D61-4BED-A678-474AAFEABDF2}" dt="2023-03-21T14:19:57.173" v="3761" actId="1076"/>
          <ac:picMkLst>
            <pc:docMk/>
            <pc:sldMk cId="3644922976" sldId="368"/>
            <ac:picMk id="3" creationId="{587C2043-BC80-0049-2E67-98ADD260ECA7}"/>
          </ac:picMkLst>
        </pc:picChg>
        <pc:picChg chg="del mod">
          <ac:chgData name="DANIEL ARMANDO SALAZAR ALEMAN" userId="0131d2eb-9267-4f69-9fc7-6ece20f012b4" providerId="ADAL" clId="{A9B5CC43-6D61-4BED-A678-474AAFEABDF2}" dt="2023-03-21T14:19:31.526" v="3743" actId="478"/>
          <ac:picMkLst>
            <pc:docMk/>
            <pc:sldMk cId="3644922976" sldId="368"/>
            <ac:picMk id="11" creationId="{E72CF62A-4C5F-610D-C8B9-E50172D413F6}"/>
          </ac:picMkLst>
        </pc:picChg>
      </pc:sldChg>
      <pc:sldChg chg="addSp delSp modSp add mod">
        <pc:chgData name="DANIEL ARMANDO SALAZAR ALEMAN" userId="0131d2eb-9267-4f69-9fc7-6ece20f012b4" providerId="ADAL" clId="{A9B5CC43-6D61-4BED-A678-474AAFEABDF2}" dt="2023-03-21T15:20:05.007" v="3980" actId="1038"/>
        <pc:sldMkLst>
          <pc:docMk/>
          <pc:sldMk cId="2602242258" sldId="369"/>
        </pc:sldMkLst>
        <pc:spChg chg="add mod">
          <ac:chgData name="DANIEL ARMANDO SALAZAR ALEMAN" userId="0131d2eb-9267-4f69-9fc7-6ece20f012b4" providerId="ADAL" clId="{A9B5CC43-6D61-4BED-A678-474AAFEABDF2}" dt="2023-03-21T15:20:05.007" v="3980" actId="1038"/>
          <ac:spMkLst>
            <pc:docMk/>
            <pc:sldMk cId="2602242258" sldId="369"/>
            <ac:spMk id="2" creationId="{B49A4F09-07BC-0AFB-F69D-26A96C8AEB6E}"/>
          </ac:spMkLst>
        </pc:spChg>
        <pc:graphicFrameChg chg="del">
          <ac:chgData name="DANIEL ARMANDO SALAZAR ALEMAN" userId="0131d2eb-9267-4f69-9fc7-6ece20f012b4" providerId="ADAL" clId="{A9B5CC43-6D61-4BED-A678-474AAFEABDF2}" dt="2023-03-21T14:20:17.526" v="3765" actId="478"/>
          <ac:graphicFrameMkLst>
            <pc:docMk/>
            <pc:sldMk cId="2602242258" sldId="369"/>
            <ac:graphicFrameMk id="3" creationId="{E68585EC-54EC-0256-280C-D9DC6CCEF8D8}"/>
          </ac:graphicFrameMkLst>
        </pc:graphicFrameChg>
        <pc:picChg chg="del">
          <ac:chgData name="DANIEL ARMANDO SALAZAR ALEMAN" userId="0131d2eb-9267-4f69-9fc7-6ece20f012b4" providerId="ADAL" clId="{A9B5CC43-6D61-4BED-A678-474AAFEABDF2}" dt="2023-03-21T14:21:49.262" v="3771" actId="478"/>
          <ac:picMkLst>
            <pc:docMk/>
            <pc:sldMk cId="2602242258" sldId="369"/>
            <ac:picMk id="2" creationId="{12285E25-4591-F6D4-63B4-FA9FA2D41955}"/>
          </ac:picMkLst>
        </pc:picChg>
        <pc:picChg chg="add mod">
          <ac:chgData name="DANIEL ARMANDO SALAZAR ALEMAN" userId="0131d2eb-9267-4f69-9fc7-6ece20f012b4" providerId="ADAL" clId="{A9B5CC43-6D61-4BED-A678-474AAFEABDF2}" dt="2023-03-21T14:22:07.920" v="3777" actId="1076"/>
          <ac:picMkLst>
            <pc:docMk/>
            <pc:sldMk cId="2602242258" sldId="369"/>
            <ac:picMk id="6" creationId="{2824D9DD-5ACA-32D2-72E2-5153F701758A}"/>
          </ac:picMkLst>
        </pc:picChg>
      </pc:sldChg>
      <pc:sldChg chg="addSp delSp modSp add mod">
        <pc:chgData name="DANIEL ARMANDO SALAZAR ALEMAN" userId="0131d2eb-9267-4f69-9fc7-6ece20f012b4" providerId="ADAL" clId="{A9B5CC43-6D61-4BED-A678-474AAFEABDF2}" dt="2023-03-21T14:23:36.784" v="3794" actId="1076"/>
        <pc:sldMkLst>
          <pc:docMk/>
          <pc:sldMk cId="4268660546" sldId="370"/>
        </pc:sldMkLst>
        <pc:graphicFrameChg chg="del">
          <ac:chgData name="DANIEL ARMANDO SALAZAR ALEMAN" userId="0131d2eb-9267-4f69-9fc7-6ece20f012b4" providerId="ADAL" clId="{A9B5CC43-6D61-4BED-A678-474AAFEABDF2}" dt="2023-03-21T14:22:23.365" v="3780" actId="478"/>
          <ac:graphicFrameMkLst>
            <pc:docMk/>
            <pc:sldMk cId="4268660546" sldId="370"/>
            <ac:graphicFrameMk id="6" creationId="{68FD6019-3611-407F-774D-FD99B06ECCC1}"/>
          </ac:graphicFrameMkLst>
        </pc:graphicFrameChg>
        <pc:picChg chg="add mod">
          <ac:chgData name="DANIEL ARMANDO SALAZAR ALEMAN" userId="0131d2eb-9267-4f69-9fc7-6ece20f012b4" providerId="ADAL" clId="{A9B5CC43-6D61-4BED-A678-474AAFEABDF2}" dt="2023-03-21T14:23:36.784" v="3794" actId="1076"/>
          <ac:picMkLst>
            <pc:docMk/>
            <pc:sldMk cId="4268660546" sldId="370"/>
            <ac:picMk id="3" creationId="{A79F5405-6FDB-F482-C989-724032C0333A}"/>
          </ac:picMkLst>
        </pc:picChg>
        <pc:picChg chg="del">
          <ac:chgData name="DANIEL ARMANDO SALAZAR ALEMAN" userId="0131d2eb-9267-4f69-9fc7-6ece20f012b4" providerId="ADAL" clId="{A9B5CC43-6D61-4BED-A678-474AAFEABDF2}" dt="2023-03-21T14:23:23.333" v="3789" actId="478"/>
          <ac:picMkLst>
            <pc:docMk/>
            <pc:sldMk cId="4268660546" sldId="370"/>
            <ac:picMk id="5" creationId="{B6FBABEA-FA13-BED7-2957-75235ABF33C9}"/>
          </ac:picMkLst>
        </pc:picChg>
      </pc:sldChg>
      <pc:sldChg chg="addSp delSp modSp add mod">
        <pc:chgData name="DANIEL ARMANDO SALAZAR ALEMAN" userId="0131d2eb-9267-4f69-9fc7-6ece20f012b4" providerId="ADAL" clId="{A9B5CC43-6D61-4BED-A678-474AAFEABDF2}" dt="2023-03-21T15:08:58.671" v="3871" actId="1076"/>
        <pc:sldMkLst>
          <pc:docMk/>
          <pc:sldMk cId="3969714218" sldId="371"/>
        </pc:sldMkLst>
        <pc:spChg chg="mod">
          <ac:chgData name="DANIEL ARMANDO SALAZAR ALEMAN" userId="0131d2eb-9267-4f69-9fc7-6ece20f012b4" providerId="ADAL" clId="{A9B5CC43-6D61-4BED-A678-474AAFEABDF2}" dt="2023-03-21T15:06:35.920" v="3856" actId="20577"/>
          <ac:spMkLst>
            <pc:docMk/>
            <pc:sldMk cId="3969714218" sldId="371"/>
            <ac:spMk id="9" creationId="{87CA621C-0664-4CFF-9E35-7AF55EFE1430}"/>
          </ac:spMkLst>
        </pc:spChg>
        <pc:picChg chg="del">
          <ac:chgData name="DANIEL ARMANDO SALAZAR ALEMAN" userId="0131d2eb-9267-4f69-9fc7-6ece20f012b4" providerId="ADAL" clId="{A9B5CC43-6D61-4BED-A678-474AAFEABDF2}" dt="2023-03-21T15:07:25.130" v="3857" actId="478"/>
          <ac:picMkLst>
            <pc:docMk/>
            <pc:sldMk cId="3969714218" sldId="371"/>
            <ac:picMk id="3" creationId="{587C2043-BC80-0049-2E67-98ADD260ECA7}"/>
          </ac:picMkLst>
        </pc:picChg>
        <pc:picChg chg="add mod">
          <ac:chgData name="DANIEL ARMANDO SALAZAR ALEMAN" userId="0131d2eb-9267-4f69-9fc7-6ece20f012b4" providerId="ADAL" clId="{A9B5CC43-6D61-4BED-A678-474AAFEABDF2}" dt="2023-03-21T15:08:58.671" v="3871" actId="1076"/>
          <ac:picMkLst>
            <pc:docMk/>
            <pc:sldMk cId="3969714218" sldId="371"/>
            <ac:picMk id="5" creationId="{8E71DAB8-7F2C-476D-3BA1-D0191ECE7C05}"/>
          </ac:picMkLst>
        </pc:picChg>
      </pc:sldChg>
      <pc:sldChg chg="addSp delSp modSp add mod">
        <pc:chgData name="DANIEL ARMANDO SALAZAR ALEMAN" userId="0131d2eb-9267-4f69-9fc7-6ece20f012b4" providerId="ADAL" clId="{A9B5CC43-6D61-4BED-A678-474AAFEABDF2}" dt="2023-03-21T15:19:20.015" v="3975" actId="14100"/>
        <pc:sldMkLst>
          <pc:docMk/>
          <pc:sldMk cId="3245466856" sldId="372"/>
        </pc:sldMkLst>
        <pc:spChg chg="add del mod">
          <ac:chgData name="DANIEL ARMANDO SALAZAR ALEMAN" userId="0131d2eb-9267-4f69-9fc7-6ece20f012b4" providerId="ADAL" clId="{A9B5CC43-6D61-4BED-A678-474AAFEABDF2}" dt="2023-03-21T15:18:38.368" v="3964" actId="478"/>
          <ac:spMkLst>
            <pc:docMk/>
            <pc:sldMk cId="3245466856" sldId="372"/>
            <ac:spMk id="6" creationId="{52CF86C3-1E93-0DFB-5AE4-A1FAEC75944A}"/>
          </ac:spMkLst>
        </pc:spChg>
        <pc:spChg chg="add mod">
          <ac:chgData name="DANIEL ARMANDO SALAZAR ALEMAN" userId="0131d2eb-9267-4f69-9fc7-6ece20f012b4" providerId="ADAL" clId="{A9B5CC43-6D61-4BED-A678-474AAFEABDF2}" dt="2023-03-21T15:19:20.015" v="3975" actId="14100"/>
          <ac:spMkLst>
            <pc:docMk/>
            <pc:sldMk cId="3245466856" sldId="372"/>
            <ac:spMk id="7" creationId="{13150161-D591-CF4A-26E3-454CACCECE5B}"/>
          </ac:spMkLst>
        </pc:spChg>
        <pc:picChg chg="add mod">
          <ac:chgData name="DANIEL ARMANDO SALAZAR ALEMAN" userId="0131d2eb-9267-4f69-9fc7-6ece20f012b4" providerId="ADAL" clId="{A9B5CC43-6D61-4BED-A678-474AAFEABDF2}" dt="2023-03-21T15:09:52.266" v="3885" actId="1036"/>
          <ac:picMkLst>
            <pc:docMk/>
            <pc:sldMk cId="3245466856" sldId="372"/>
            <ac:picMk id="3" creationId="{675E8929-6E62-DBAE-BA8E-988676220405}"/>
          </ac:picMkLst>
        </pc:picChg>
        <pc:picChg chg="del">
          <ac:chgData name="DANIEL ARMANDO SALAZAR ALEMAN" userId="0131d2eb-9267-4f69-9fc7-6ece20f012b4" providerId="ADAL" clId="{A9B5CC43-6D61-4BED-A678-474AAFEABDF2}" dt="2023-03-21T15:08:19.295" v="3866" actId="478"/>
          <ac:picMkLst>
            <pc:docMk/>
            <pc:sldMk cId="3245466856" sldId="372"/>
            <ac:picMk id="5" creationId="{8E71DAB8-7F2C-476D-3BA1-D0191ECE7C05}"/>
          </ac:picMkLst>
        </pc:picChg>
      </pc:sldChg>
      <pc:sldChg chg="addSp delSp modSp add mod">
        <pc:chgData name="DANIEL ARMANDO SALAZAR ALEMAN" userId="0131d2eb-9267-4f69-9fc7-6ece20f012b4" providerId="ADAL" clId="{A9B5CC43-6D61-4BED-A678-474AAFEABDF2}" dt="2023-03-21T15:09:50.365" v="3884" actId="1035"/>
        <pc:sldMkLst>
          <pc:docMk/>
          <pc:sldMk cId="3163995470" sldId="373"/>
        </pc:sldMkLst>
        <pc:picChg chg="add mod">
          <ac:chgData name="DANIEL ARMANDO SALAZAR ALEMAN" userId="0131d2eb-9267-4f69-9fc7-6ece20f012b4" providerId="ADAL" clId="{A9B5CC43-6D61-4BED-A678-474AAFEABDF2}" dt="2023-03-21T15:09:50.365" v="3884" actId="1035"/>
          <ac:picMkLst>
            <pc:docMk/>
            <pc:sldMk cId="3163995470" sldId="373"/>
            <ac:picMk id="3" creationId="{9A870649-9249-5C0F-55F4-5F97A2155F90}"/>
          </ac:picMkLst>
        </pc:picChg>
        <pc:picChg chg="del">
          <ac:chgData name="DANIEL ARMANDO SALAZAR ALEMAN" userId="0131d2eb-9267-4f69-9fc7-6ece20f012b4" providerId="ADAL" clId="{A9B5CC43-6D61-4BED-A678-474AAFEABDF2}" dt="2023-03-21T15:09:13.629" v="3874" actId="478"/>
          <ac:picMkLst>
            <pc:docMk/>
            <pc:sldMk cId="3163995470" sldId="373"/>
            <ac:picMk id="5" creationId="{8E71DAB8-7F2C-476D-3BA1-D0191ECE7C05}"/>
          </ac:picMkLst>
        </pc:picChg>
      </pc:sldChg>
      <pc:sldChg chg="delSp add del setBg delDesignElem">
        <pc:chgData name="DANIEL ARMANDO SALAZAR ALEMAN" userId="0131d2eb-9267-4f69-9fc7-6ece20f012b4" providerId="ADAL" clId="{A9B5CC43-6D61-4BED-A678-474AAFEABDF2}" dt="2023-03-21T15:11:44.639" v="3901" actId="47"/>
        <pc:sldMkLst>
          <pc:docMk/>
          <pc:sldMk cId="1206803690" sldId="374"/>
        </pc:sldMkLst>
        <pc:spChg chg="del">
          <ac:chgData name="DANIEL ARMANDO SALAZAR ALEMAN" userId="0131d2eb-9267-4f69-9fc7-6ece20f012b4" providerId="ADAL" clId="{A9B5CC43-6D61-4BED-A678-474AAFEABDF2}" dt="2023-03-21T15:11:34.820" v="3900"/>
          <ac:spMkLst>
            <pc:docMk/>
            <pc:sldMk cId="1206803690" sldId="374"/>
            <ac:spMk id="8" creationId="{6F5A5072-7B47-4D32-B52A-4EBBF590B8A5}"/>
          </ac:spMkLst>
        </pc:spChg>
        <pc:spChg chg="del">
          <ac:chgData name="DANIEL ARMANDO SALAZAR ALEMAN" userId="0131d2eb-9267-4f69-9fc7-6ece20f012b4" providerId="ADAL" clId="{A9B5CC43-6D61-4BED-A678-474AAFEABDF2}" dt="2023-03-21T15:11:34.820" v="3900"/>
          <ac:spMkLst>
            <pc:docMk/>
            <pc:sldMk cId="1206803690" sldId="374"/>
            <ac:spMk id="10" creationId="{9715DAF0-AE1B-46C9-8A6B-DB2AA05AB91D}"/>
          </ac:spMkLst>
        </pc:spChg>
        <pc:spChg chg="del">
          <ac:chgData name="DANIEL ARMANDO SALAZAR ALEMAN" userId="0131d2eb-9267-4f69-9fc7-6ece20f012b4" providerId="ADAL" clId="{A9B5CC43-6D61-4BED-A678-474AAFEABDF2}" dt="2023-03-21T15:11:34.820" v="3900"/>
          <ac:spMkLst>
            <pc:docMk/>
            <pc:sldMk cId="1206803690" sldId="374"/>
            <ac:spMk id="11" creationId="{DC631C0B-6DA6-4E57-8231-CE32B3434A7E}"/>
          </ac:spMkLst>
        </pc:spChg>
        <pc:spChg chg="del">
          <ac:chgData name="DANIEL ARMANDO SALAZAR ALEMAN" userId="0131d2eb-9267-4f69-9fc7-6ece20f012b4" providerId="ADAL" clId="{A9B5CC43-6D61-4BED-A678-474AAFEABDF2}" dt="2023-03-21T15:11:34.820" v="3900"/>
          <ac:spMkLst>
            <pc:docMk/>
            <pc:sldMk cId="1206803690" sldId="374"/>
            <ac:spMk id="12" creationId="{6016219D-510E-4184-9090-6D5578A87BD1}"/>
          </ac:spMkLst>
        </pc:spChg>
        <pc:spChg chg="del">
          <ac:chgData name="DANIEL ARMANDO SALAZAR ALEMAN" userId="0131d2eb-9267-4f69-9fc7-6ece20f012b4" providerId="ADAL" clId="{A9B5CC43-6D61-4BED-A678-474AAFEABDF2}" dt="2023-03-21T15:11:34.820" v="3900"/>
          <ac:spMkLst>
            <pc:docMk/>
            <pc:sldMk cId="1206803690" sldId="374"/>
            <ac:spMk id="13" creationId="{C29501E6-A978-4A61-9689-9085AF97A53A}"/>
          </ac:spMkLst>
        </pc:spChg>
        <pc:spChg chg="del">
          <ac:chgData name="DANIEL ARMANDO SALAZAR ALEMAN" userId="0131d2eb-9267-4f69-9fc7-6ece20f012b4" providerId="ADAL" clId="{A9B5CC43-6D61-4BED-A678-474AAFEABDF2}" dt="2023-03-21T15:11:34.820" v="3900"/>
          <ac:spMkLst>
            <pc:docMk/>
            <pc:sldMk cId="1206803690" sldId="374"/>
            <ac:spMk id="14" creationId="{AFF4A713-7B75-4B21-90D7-5AB19547C728}"/>
          </ac:spMkLst>
        </pc:spChg>
      </pc:sldChg>
      <pc:sldChg chg="addSp delSp add del setBg delDesignElem">
        <pc:chgData name="DANIEL ARMANDO SALAZAR ALEMAN" userId="0131d2eb-9267-4f69-9fc7-6ece20f012b4" providerId="ADAL" clId="{A9B5CC43-6D61-4BED-A678-474AAFEABDF2}" dt="2023-03-21T15:11:33.871" v="3898"/>
        <pc:sldMkLst>
          <pc:docMk/>
          <pc:sldMk cId="3082614287" sldId="374"/>
        </pc:sldMkLst>
        <pc:spChg chg="add del">
          <ac:chgData name="DANIEL ARMANDO SALAZAR ALEMAN" userId="0131d2eb-9267-4f69-9fc7-6ece20f012b4" providerId="ADAL" clId="{A9B5CC43-6D61-4BED-A678-474AAFEABDF2}" dt="2023-03-21T15:11:33.871" v="3898"/>
          <ac:spMkLst>
            <pc:docMk/>
            <pc:sldMk cId="3082614287" sldId="374"/>
            <ac:spMk id="8" creationId="{6F5A5072-7B47-4D32-B52A-4EBBF590B8A5}"/>
          </ac:spMkLst>
        </pc:spChg>
        <pc:spChg chg="add del">
          <ac:chgData name="DANIEL ARMANDO SALAZAR ALEMAN" userId="0131d2eb-9267-4f69-9fc7-6ece20f012b4" providerId="ADAL" clId="{A9B5CC43-6D61-4BED-A678-474AAFEABDF2}" dt="2023-03-21T15:11:33.871" v="3898"/>
          <ac:spMkLst>
            <pc:docMk/>
            <pc:sldMk cId="3082614287" sldId="374"/>
            <ac:spMk id="10" creationId="{9715DAF0-AE1B-46C9-8A6B-DB2AA05AB91D}"/>
          </ac:spMkLst>
        </pc:spChg>
        <pc:spChg chg="add del">
          <ac:chgData name="DANIEL ARMANDO SALAZAR ALEMAN" userId="0131d2eb-9267-4f69-9fc7-6ece20f012b4" providerId="ADAL" clId="{A9B5CC43-6D61-4BED-A678-474AAFEABDF2}" dt="2023-03-21T15:11:33.871" v="3898"/>
          <ac:spMkLst>
            <pc:docMk/>
            <pc:sldMk cId="3082614287" sldId="374"/>
            <ac:spMk id="11" creationId="{DC631C0B-6DA6-4E57-8231-CE32B3434A7E}"/>
          </ac:spMkLst>
        </pc:spChg>
        <pc:spChg chg="add del">
          <ac:chgData name="DANIEL ARMANDO SALAZAR ALEMAN" userId="0131d2eb-9267-4f69-9fc7-6ece20f012b4" providerId="ADAL" clId="{A9B5CC43-6D61-4BED-A678-474AAFEABDF2}" dt="2023-03-21T15:11:33.871" v="3898"/>
          <ac:spMkLst>
            <pc:docMk/>
            <pc:sldMk cId="3082614287" sldId="374"/>
            <ac:spMk id="12" creationId="{6016219D-510E-4184-9090-6D5578A87BD1}"/>
          </ac:spMkLst>
        </pc:spChg>
        <pc:spChg chg="add del">
          <ac:chgData name="DANIEL ARMANDO SALAZAR ALEMAN" userId="0131d2eb-9267-4f69-9fc7-6ece20f012b4" providerId="ADAL" clId="{A9B5CC43-6D61-4BED-A678-474AAFEABDF2}" dt="2023-03-21T15:11:33.871" v="3898"/>
          <ac:spMkLst>
            <pc:docMk/>
            <pc:sldMk cId="3082614287" sldId="374"/>
            <ac:spMk id="13" creationId="{C29501E6-A978-4A61-9689-9085AF97A53A}"/>
          </ac:spMkLst>
        </pc:spChg>
        <pc:spChg chg="add del">
          <ac:chgData name="DANIEL ARMANDO SALAZAR ALEMAN" userId="0131d2eb-9267-4f69-9fc7-6ece20f012b4" providerId="ADAL" clId="{A9B5CC43-6D61-4BED-A678-474AAFEABDF2}" dt="2023-03-21T15:11:33.871" v="3898"/>
          <ac:spMkLst>
            <pc:docMk/>
            <pc:sldMk cId="3082614287" sldId="374"/>
            <ac:spMk id="14" creationId="{AFF4A713-7B75-4B21-90D7-5AB19547C728}"/>
          </ac:spMkLst>
        </pc:spChg>
      </pc:sldChg>
    </pc:docChg>
  </pc:docChgLst>
  <pc:docChgLst>
    <pc:chgData name="DANIEL ARMANDO SALAZAR ALEMAN" userId="0131d2eb-9267-4f69-9fc7-6ece20f012b4" providerId="ADAL" clId="{108BF463-A888-428D-8747-C348505F7C91}"/>
    <pc:docChg chg="undo redo custSel addSld delSld modSld sldOrd">
      <pc:chgData name="DANIEL ARMANDO SALAZAR ALEMAN" userId="0131d2eb-9267-4f69-9fc7-6ece20f012b4" providerId="ADAL" clId="{108BF463-A888-428D-8747-C348505F7C91}" dt="2023-06-26T14:40:17.185" v="3873" actId="47"/>
      <pc:docMkLst>
        <pc:docMk/>
      </pc:docMkLst>
      <pc:sldChg chg="modSp del mod">
        <pc:chgData name="DANIEL ARMANDO SALAZAR ALEMAN" userId="0131d2eb-9267-4f69-9fc7-6ece20f012b4" providerId="ADAL" clId="{108BF463-A888-428D-8747-C348505F7C91}" dt="2023-06-22T14:45:21.025" v="531" actId="2696"/>
        <pc:sldMkLst>
          <pc:docMk/>
          <pc:sldMk cId="115686051" sldId="258"/>
        </pc:sldMkLst>
        <pc:spChg chg="mod">
          <ac:chgData name="DANIEL ARMANDO SALAZAR ALEMAN" userId="0131d2eb-9267-4f69-9fc7-6ece20f012b4" providerId="ADAL" clId="{108BF463-A888-428D-8747-C348505F7C91}" dt="2023-06-22T14:45:06.190" v="530" actId="20577"/>
          <ac:spMkLst>
            <pc:docMk/>
            <pc:sldMk cId="115686051" sldId="258"/>
            <ac:spMk id="3" creationId="{C440D642-4997-4814-8CF1-D179CBBAEC41}"/>
          </ac:spMkLst>
        </pc:spChg>
      </pc:sldChg>
      <pc:sldChg chg="add del">
        <pc:chgData name="DANIEL ARMANDO SALAZAR ALEMAN" userId="0131d2eb-9267-4f69-9fc7-6ece20f012b4" providerId="ADAL" clId="{108BF463-A888-428D-8747-C348505F7C91}" dt="2023-06-26T14:00:25.361" v="3621" actId="2696"/>
        <pc:sldMkLst>
          <pc:docMk/>
          <pc:sldMk cId="619877506" sldId="258"/>
        </pc:sldMkLst>
      </pc:sldChg>
      <pc:sldChg chg="addSp delSp add del setBg delDesignElem">
        <pc:chgData name="DANIEL ARMANDO SALAZAR ALEMAN" userId="0131d2eb-9267-4f69-9fc7-6ece20f012b4" providerId="ADAL" clId="{108BF463-A888-428D-8747-C348505F7C91}" dt="2023-06-26T14:00:32.277" v="3624"/>
        <pc:sldMkLst>
          <pc:docMk/>
          <pc:sldMk cId="1208873927" sldId="258"/>
        </pc:sldMkLst>
        <pc:spChg chg="add del">
          <ac:chgData name="DANIEL ARMANDO SALAZAR ALEMAN" userId="0131d2eb-9267-4f69-9fc7-6ece20f012b4" providerId="ADAL" clId="{108BF463-A888-428D-8747-C348505F7C91}" dt="2023-06-26T14:00:32.277" v="3624"/>
          <ac:spMkLst>
            <pc:docMk/>
            <pc:sldMk cId="1208873927" sldId="258"/>
            <ac:spMk id="10" creationId="{4BC99CB9-DDAD-44A2-8A1C-E3AF4E72DF5C}"/>
          </ac:spMkLst>
        </pc:spChg>
        <pc:spChg chg="add del">
          <ac:chgData name="DANIEL ARMANDO SALAZAR ALEMAN" userId="0131d2eb-9267-4f69-9fc7-6ece20f012b4" providerId="ADAL" clId="{108BF463-A888-428D-8747-C348505F7C91}" dt="2023-06-26T14:00:32.277" v="3624"/>
          <ac:spMkLst>
            <pc:docMk/>
            <pc:sldMk cId="1208873927" sldId="258"/>
            <ac:spMk id="12" creationId="{64053CBF-3932-45FF-8285-EE5146085F3A}"/>
          </ac:spMkLst>
        </pc:spChg>
        <pc:grpChg chg="add del">
          <ac:chgData name="DANIEL ARMANDO SALAZAR ALEMAN" userId="0131d2eb-9267-4f69-9fc7-6ece20f012b4" providerId="ADAL" clId="{108BF463-A888-428D-8747-C348505F7C91}" dt="2023-06-26T14:00:32.277" v="3624"/>
          <ac:grpSpMkLst>
            <pc:docMk/>
            <pc:sldMk cId="1208873927" sldId="258"/>
            <ac:grpSpMk id="18" creationId="{2E751C04-BEA6-446B-A678-9C74819EBD4C}"/>
          </ac:grpSpMkLst>
        </pc:grpChg>
        <pc:grpChg chg="add del">
          <ac:chgData name="DANIEL ARMANDO SALAZAR ALEMAN" userId="0131d2eb-9267-4f69-9fc7-6ece20f012b4" providerId="ADAL" clId="{108BF463-A888-428D-8747-C348505F7C91}" dt="2023-06-26T14:00:32.277" v="3624"/>
          <ac:grpSpMkLst>
            <pc:docMk/>
            <pc:sldMk cId="1208873927" sldId="258"/>
            <ac:grpSpMk id="19" creationId="{B63ACBA3-DEFD-4C6D-BBA0-64468FA99C2D}"/>
          </ac:grpSpMkLst>
        </pc:grpChg>
      </pc:sldChg>
      <pc:sldChg chg="addSp delSp add del setBg delDesignElem">
        <pc:chgData name="DANIEL ARMANDO SALAZAR ALEMAN" userId="0131d2eb-9267-4f69-9fc7-6ece20f012b4" providerId="ADAL" clId="{108BF463-A888-428D-8747-C348505F7C91}" dt="2023-06-23T17:38:18.660" v="823"/>
        <pc:sldMkLst>
          <pc:docMk/>
          <pc:sldMk cId="2339196748" sldId="258"/>
        </pc:sldMkLst>
        <pc:spChg chg="add del">
          <ac:chgData name="DANIEL ARMANDO SALAZAR ALEMAN" userId="0131d2eb-9267-4f69-9fc7-6ece20f012b4" providerId="ADAL" clId="{108BF463-A888-428D-8747-C348505F7C91}" dt="2023-06-23T17:38:18.660" v="823"/>
          <ac:spMkLst>
            <pc:docMk/>
            <pc:sldMk cId="2339196748" sldId="258"/>
            <ac:spMk id="10" creationId="{4BC99CB9-DDAD-44A2-8A1C-E3AF4E72DF5C}"/>
          </ac:spMkLst>
        </pc:spChg>
        <pc:spChg chg="add del">
          <ac:chgData name="DANIEL ARMANDO SALAZAR ALEMAN" userId="0131d2eb-9267-4f69-9fc7-6ece20f012b4" providerId="ADAL" clId="{108BF463-A888-428D-8747-C348505F7C91}" dt="2023-06-23T17:38:18.660" v="823"/>
          <ac:spMkLst>
            <pc:docMk/>
            <pc:sldMk cId="2339196748" sldId="258"/>
            <ac:spMk id="12" creationId="{64053CBF-3932-45FF-8285-EE5146085F3A}"/>
          </ac:spMkLst>
        </pc:spChg>
        <pc:grpChg chg="add del">
          <ac:chgData name="DANIEL ARMANDO SALAZAR ALEMAN" userId="0131d2eb-9267-4f69-9fc7-6ece20f012b4" providerId="ADAL" clId="{108BF463-A888-428D-8747-C348505F7C91}" dt="2023-06-23T17:38:18.660" v="823"/>
          <ac:grpSpMkLst>
            <pc:docMk/>
            <pc:sldMk cId="2339196748" sldId="258"/>
            <ac:grpSpMk id="18" creationId="{2E751C04-BEA6-446B-A678-9C74819EBD4C}"/>
          </ac:grpSpMkLst>
        </pc:grpChg>
        <pc:grpChg chg="add del">
          <ac:chgData name="DANIEL ARMANDO SALAZAR ALEMAN" userId="0131d2eb-9267-4f69-9fc7-6ece20f012b4" providerId="ADAL" clId="{108BF463-A888-428D-8747-C348505F7C91}" dt="2023-06-23T17:38:18.660" v="823"/>
          <ac:grpSpMkLst>
            <pc:docMk/>
            <pc:sldMk cId="2339196748" sldId="258"/>
            <ac:grpSpMk id="19" creationId="{B63ACBA3-DEFD-4C6D-BBA0-64468FA99C2D}"/>
          </ac:grpSpMkLst>
        </pc:grpChg>
      </pc:sldChg>
      <pc:sldChg chg="addSp delSp add del setBg delDesignElem">
        <pc:chgData name="DANIEL ARMANDO SALAZAR ALEMAN" userId="0131d2eb-9267-4f69-9fc7-6ece20f012b4" providerId="ADAL" clId="{108BF463-A888-428D-8747-C348505F7C91}" dt="2023-06-22T14:45:24.548" v="534"/>
        <pc:sldMkLst>
          <pc:docMk/>
          <pc:sldMk cId="2344726288" sldId="258"/>
        </pc:sldMkLst>
        <pc:spChg chg="add del">
          <ac:chgData name="DANIEL ARMANDO SALAZAR ALEMAN" userId="0131d2eb-9267-4f69-9fc7-6ece20f012b4" providerId="ADAL" clId="{108BF463-A888-428D-8747-C348505F7C91}" dt="2023-06-22T14:45:24.548" v="534"/>
          <ac:spMkLst>
            <pc:docMk/>
            <pc:sldMk cId="2344726288" sldId="258"/>
            <ac:spMk id="10" creationId="{4BC99CB9-DDAD-44A2-8A1C-E3AF4E72DF5C}"/>
          </ac:spMkLst>
        </pc:spChg>
        <pc:spChg chg="add del">
          <ac:chgData name="DANIEL ARMANDO SALAZAR ALEMAN" userId="0131d2eb-9267-4f69-9fc7-6ece20f012b4" providerId="ADAL" clId="{108BF463-A888-428D-8747-C348505F7C91}" dt="2023-06-22T14:45:24.548" v="534"/>
          <ac:spMkLst>
            <pc:docMk/>
            <pc:sldMk cId="2344726288" sldId="258"/>
            <ac:spMk id="12" creationId="{64053CBF-3932-45FF-8285-EE5146085F3A}"/>
          </ac:spMkLst>
        </pc:spChg>
        <pc:grpChg chg="add del">
          <ac:chgData name="DANIEL ARMANDO SALAZAR ALEMAN" userId="0131d2eb-9267-4f69-9fc7-6ece20f012b4" providerId="ADAL" clId="{108BF463-A888-428D-8747-C348505F7C91}" dt="2023-06-22T14:45:24.548" v="534"/>
          <ac:grpSpMkLst>
            <pc:docMk/>
            <pc:sldMk cId="2344726288" sldId="258"/>
            <ac:grpSpMk id="18" creationId="{2E751C04-BEA6-446B-A678-9C74819EBD4C}"/>
          </ac:grpSpMkLst>
        </pc:grpChg>
        <pc:grpChg chg="add del">
          <ac:chgData name="DANIEL ARMANDO SALAZAR ALEMAN" userId="0131d2eb-9267-4f69-9fc7-6ece20f012b4" providerId="ADAL" clId="{108BF463-A888-428D-8747-C348505F7C91}" dt="2023-06-22T14:45:24.548" v="534"/>
          <ac:grpSpMkLst>
            <pc:docMk/>
            <pc:sldMk cId="2344726288" sldId="258"/>
            <ac:grpSpMk id="19" creationId="{B63ACBA3-DEFD-4C6D-BBA0-64468FA99C2D}"/>
          </ac:grpSpMkLst>
        </pc:grpChg>
      </pc:sldChg>
      <pc:sldChg chg="modSp add mod">
        <pc:chgData name="DANIEL ARMANDO SALAZAR ALEMAN" userId="0131d2eb-9267-4f69-9fc7-6ece20f012b4" providerId="ADAL" clId="{108BF463-A888-428D-8747-C348505F7C91}" dt="2023-06-26T14:25:58.888" v="3865" actId="20577"/>
        <pc:sldMkLst>
          <pc:docMk/>
          <pc:sldMk cId="2420250877" sldId="258"/>
        </pc:sldMkLst>
        <pc:spChg chg="mod">
          <ac:chgData name="DANIEL ARMANDO SALAZAR ALEMAN" userId="0131d2eb-9267-4f69-9fc7-6ece20f012b4" providerId="ADAL" clId="{108BF463-A888-428D-8747-C348505F7C91}" dt="2023-06-26T14:25:58.888" v="3865" actId="20577"/>
          <ac:spMkLst>
            <pc:docMk/>
            <pc:sldMk cId="2420250877" sldId="258"/>
            <ac:spMk id="3" creationId="{C440D642-4997-4814-8CF1-D179CBBAEC41}"/>
          </ac:spMkLst>
        </pc:spChg>
      </pc:sldChg>
      <pc:sldChg chg="add del">
        <pc:chgData name="DANIEL ARMANDO SALAZAR ALEMAN" userId="0131d2eb-9267-4f69-9fc7-6ece20f012b4" providerId="ADAL" clId="{108BF463-A888-428D-8747-C348505F7C91}" dt="2023-06-23T17:38:12.639" v="818" actId="2696"/>
        <pc:sldMkLst>
          <pc:docMk/>
          <pc:sldMk cId="3798574062" sldId="258"/>
        </pc:sldMkLst>
      </pc:sldChg>
      <pc:sldChg chg="del">
        <pc:chgData name="DANIEL ARMANDO SALAZAR ALEMAN" userId="0131d2eb-9267-4f69-9fc7-6ece20f012b4" providerId="ADAL" clId="{108BF463-A888-428D-8747-C348505F7C91}" dt="2023-06-22T14:43:43.712" v="490" actId="47"/>
        <pc:sldMkLst>
          <pc:docMk/>
          <pc:sldMk cId="2986814735" sldId="278"/>
        </pc:sldMkLst>
      </pc:sldChg>
      <pc:sldChg chg="modSp del mod">
        <pc:chgData name="DANIEL ARMANDO SALAZAR ALEMAN" userId="0131d2eb-9267-4f69-9fc7-6ece20f012b4" providerId="ADAL" clId="{108BF463-A888-428D-8747-C348505F7C91}" dt="2023-06-22T14:28:55.642" v="480" actId="47"/>
        <pc:sldMkLst>
          <pc:docMk/>
          <pc:sldMk cId="3091111012" sldId="348"/>
        </pc:sldMkLst>
        <pc:spChg chg="mod">
          <ac:chgData name="DANIEL ARMANDO SALAZAR ALEMAN" userId="0131d2eb-9267-4f69-9fc7-6ece20f012b4" providerId="ADAL" clId="{108BF463-A888-428D-8747-C348505F7C91}" dt="2023-06-22T14:25:11.410" v="452" actId="207"/>
          <ac:spMkLst>
            <pc:docMk/>
            <pc:sldMk cId="3091111012" sldId="348"/>
            <ac:spMk id="4" creationId="{11A2FC4F-B286-4AA2-B328-F4E901D4D37D}"/>
          </ac:spMkLst>
        </pc:spChg>
      </pc:sldChg>
      <pc:sldChg chg="del">
        <pc:chgData name="DANIEL ARMANDO SALAZAR ALEMAN" userId="0131d2eb-9267-4f69-9fc7-6ece20f012b4" providerId="ADAL" clId="{108BF463-A888-428D-8747-C348505F7C91}" dt="2023-06-22T14:29:29.977" v="485" actId="47"/>
        <pc:sldMkLst>
          <pc:docMk/>
          <pc:sldMk cId="1943548526" sldId="349"/>
        </pc:sldMkLst>
      </pc:sldChg>
      <pc:sldChg chg="addSp delSp modSp mod delAnim modAnim">
        <pc:chgData name="DANIEL ARMANDO SALAZAR ALEMAN" userId="0131d2eb-9267-4f69-9fc7-6ece20f012b4" providerId="ADAL" clId="{108BF463-A888-428D-8747-C348505F7C91}" dt="2023-06-26T14:17:34.552" v="3834" actId="20577"/>
        <pc:sldMkLst>
          <pc:docMk/>
          <pc:sldMk cId="3082922371" sldId="352"/>
        </pc:sldMkLst>
        <pc:spChg chg="mod">
          <ac:chgData name="DANIEL ARMANDO SALAZAR ALEMAN" userId="0131d2eb-9267-4f69-9fc7-6ece20f012b4" providerId="ADAL" clId="{108BF463-A888-428D-8747-C348505F7C91}" dt="2023-06-23T20:07:40.838" v="1546" actId="207"/>
          <ac:spMkLst>
            <pc:docMk/>
            <pc:sldMk cId="3082922371" sldId="352"/>
            <ac:spMk id="2" creationId="{148AED35-9108-484A-98D3-31E9BBD2FF84}"/>
          </ac:spMkLst>
        </pc:spChg>
        <pc:spChg chg="mod">
          <ac:chgData name="DANIEL ARMANDO SALAZAR ALEMAN" userId="0131d2eb-9267-4f69-9fc7-6ece20f012b4" providerId="ADAL" clId="{108BF463-A888-428D-8747-C348505F7C91}" dt="2023-06-23T17:45:18.496" v="849" actId="20577"/>
          <ac:spMkLst>
            <pc:docMk/>
            <pc:sldMk cId="3082922371" sldId="352"/>
            <ac:spMk id="3" creationId="{3F08E800-1E02-43DC-B494-22A6C4879152}"/>
          </ac:spMkLst>
        </pc:spChg>
        <pc:spChg chg="add del mod">
          <ac:chgData name="DANIEL ARMANDO SALAZAR ALEMAN" userId="0131d2eb-9267-4f69-9fc7-6ece20f012b4" providerId="ADAL" clId="{108BF463-A888-428D-8747-C348505F7C91}" dt="2023-06-23T14:34:23.711" v="748" actId="478"/>
          <ac:spMkLst>
            <pc:docMk/>
            <pc:sldMk cId="3082922371" sldId="352"/>
            <ac:spMk id="8" creationId="{1579C474-E441-C615-C054-3CD5B0AC6166}"/>
          </ac:spMkLst>
        </pc:spChg>
        <pc:spChg chg="add mod">
          <ac:chgData name="DANIEL ARMANDO SALAZAR ALEMAN" userId="0131d2eb-9267-4f69-9fc7-6ece20f012b4" providerId="ADAL" clId="{108BF463-A888-428D-8747-C348505F7C91}" dt="2023-06-26T14:17:34.552" v="3834" actId="20577"/>
          <ac:spMkLst>
            <pc:docMk/>
            <pc:sldMk cId="3082922371" sldId="352"/>
            <ac:spMk id="8" creationId="{454A2423-BFAD-769D-FE6C-5C475DD2DE32}"/>
          </ac:spMkLst>
        </pc:spChg>
      </pc:sldChg>
      <pc:sldChg chg="del">
        <pc:chgData name="DANIEL ARMANDO SALAZAR ALEMAN" userId="0131d2eb-9267-4f69-9fc7-6ece20f012b4" providerId="ADAL" clId="{108BF463-A888-428D-8747-C348505F7C91}" dt="2023-06-22T14:02:56.832" v="167" actId="47"/>
        <pc:sldMkLst>
          <pc:docMk/>
          <pc:sldMk cId="249599569" sldId="375"/>
        </pc:sldMkLst>
      </pc:sldChg>
      <pc:sldChg chg="del">
        <pc:chgData name="DANIEL ARMANDO SALAZAR ALEMAN" userId="0131d2eb-9267-4f69-9fc7-6ece20f012b4" providerId="ADAL" clId="{108BF463-A888-428D-8747-C348505F7C91}" dt="2023-06-22T16:29:49.041" v="747" actId="47"/>
        <pc:sldMkLst>
          <pc:docMk/>
          <pc:sldMk cId="3578577915" sldId="377"/>
        </pc:sldMkLst>
      </pc:sldChg>
      <pc:sldChg chg="del">
        <pc:chgData name="DANIEL ARMANDO SALAZAR ALEMAN" userId="0131d2eb-9267-4f69-9fc7-6ece20f012b4" providerId="ADAL" clId="{108BF463-A888-428D-8747-C348505F7C91}" dt="2023-06-22T16:29:49.041" v="747" actId="47"/>
        <pc:sldMkLst>
          <pc:docMk/>
          <pc:sldMk cId="616226255" sldId="378"/>
        </pc:sldMkLst>
      </pc:sldChg>
      <pc:sldChg chg="del">
        <pc:chgData name="DANIEL ARMANDO SALAZAR ALEMAN" userId="0131d2eb-9267-4f69-9fc7-6ece20f012b4" providerId="ADAL" clId="{108BF463-A888-428D-8747-C348505F7C91}" dt="2023-06-22T16:29:49.041" v="747" actId="47"/>
        <pc:sldMkLst>
          <pc:docMk/>
          <pc:sldMk cId="2334022829" sldId="379"/>
        </pc:sldMkLst>
      </pc:sldChg>
      <pc:sldChg chg="del">
        <pc:chgData name="DANIEL ARMANDO SALAZAR ALEMAN" userId="0131d2eb-9267-4f69-9fc7-6ece20f012b4" providerId="ADAL" clId="{108BF463-A888-428D-8747-C348505F7C91}" dt="2023-06-22T16:29:49.041" v="747" actId="47"/>
        <pc:sldMkLst>
          <pc:docMk/>
          <pc:sldMk cId="3714162692" sldId="380"/>
        </pc:sldMkLst>
      </pc:sldChg>
      <pc:sldChg chg="del">
        <pc:chgData name="DANIEL ARMANDO SALAZAR ALEMAN" userId="0131d2eb-9267-4f69-9fc7-6ece20f012b4" providerId="ADAL" clId="{108BF463-A888-428D-8747-C348505F7C91}" dt="2023-06-22T16:25:25.177" v="626" actId="47"/>
        <pc:sldMkLst>
          <pc:docMk/>
          <pc:sldMk cId="2030646952" sldId="396"/>
        </pc:sldMkLst>
      </pc:sldChg>
      <pc:sldChg chg="modSp mod">
        <pc:chgData name="DANIEL ARMANDO SALAZAR ALEMAN" userId="0131d2eb-9267-4f69-9fc7-6ece20f012b4" providerId="ADAL" clId="{108BF463-A888-428D-8747-C348505F7C91}" dt="2023-06-26T14:17:02.989" v="3822" actId="403"/>
        <pc:sldMkLst>
          <pc:docMk/>
          <pc:sldMk cId="2627970498" sldId="414"/>
        </pc:sldMkLst>
        <pc:spChg chg="mod">
          <ac:chgData name="DANIEL ARMANDO SALAZAR ALEMAN" userId="0131d2eb-9267-4f69-9fc7-6ece20f012b4" providerId="ADAL" clId="{108BF463-A888-428D-8747-C348505F7C91}" dt="2023-06-26T14:17:02.989" v="3822" actId="403"/>
          <ac:spMkLst>
            <pc:docMk/>
            <pc:sldMk cId="2627970498" sldId="414"/>
            <ac:spMk id="9" creationId="{B123012C-18F9-459D-A9B5-9A87DC7AEA39}"/>
          </ac:spMkLst>
        </pc:spChg>
      </pc:sldChg>
      <pc:sldChg chg="del">
        <pc:chgData name="DANIEL ARMANDO SALAZAR ALEMAN" userId="0131d2eb-9267-4f69-9fc7-6ece20f012b4" providerId="ADAL" clId="{108BF463-A888-428D-8747-C348505F7C91}" dt="2023-06-22T14:57:05.930" v="540" actId="47"/>
        <pc:sldMkLst>
          <pc:docMk/>
          <pc:sldMk cId="1768075357" sldId="415"/>
        </pc:sldMkLst>
      </pc:sldChg>
      <pc:sldChg chg="del">
        <pc:chgData name="DANIEL ARMANDO SALAZAR ALEMAN" userId="0131d2eb-9267-4f69-9fc7-6ece20f012b4" providerId="ADAL" clId="{108BF463-A888-428D-8747-C348505F7C91}" dt="2023-06-26T14:40:17.185" v="3873" actId="47"/>
        <pc:sldMkLst>
          <pc:docMk/>
          <pc:sldMk cId="4237242230" sldId="417"/>
        </pc:sldMkLst>
      </pc:sldChg>
      <pc:sldChg chg="del">
        <pc:chgData name="DANIEL ARMANDO SALAZAR ALEMAN" userId="0131d2eb-9267-4f69-9fc7-6ece20f012b4" providerId="ADAL" clId="{108BF463-A888-428D-8747-C348505F7C91}" dt="2023-06-26T14:40:17.185" v="3873" actId="47"/>
        <pc:sldMkLst>
          <pc:docMk/>
          <pc:sldMk cId="3624885919" sldId="418"/>
        </pc:sldMkLst>
      </pc:sldChg>
      <pc:sldChg chg="del">
        <pc:chgData name="DANIEL ARMANDO SALAZAR ALEMAN" userId="0131d2eb-9267-4f69-9fc7-6ece20f012b4" providerId="ADAL" clId="{108BF463-A888-428D-8747-C348505F7C91}" dt="2023-06-26T14:40:17.185" v="3873" actId="47"/>
        <pc:sldMkLst>
          <pc:docMk/>
          <pc:sldMk cId="2748537726" sldId="419"/>
        </pc:sldMkLst>
      </pc:sldChg>
      <pc:sldChg chg="ord">
        <pc:chgData name="DANIEL ARMANDO SALAZAR ALEMAN" userId="0131d2eb-9267-4f69-9fc7-6ece20f012b4" providerId="ADAL" clId="{108BF463-A888-428D-8747-C348505F7C91}" dt="2023-06-26T14:40:02.849" v="3871"/>
        <pc:sldMkLst>
          <pc:docMk/>
          <pc:sldMk cId="1222157667" sldId="420"/>
        </pc:sldMkLst>
      </pc:sldChg>
      <pc:sldChg chg="del">
        <pc:chgData name="DANIEL ARMANDO SALAZAR ALEMAN" userId="0131d2eb-9267-4f69-9fc7-6ece20f012b4" providerId="ADAL" clId="{108BF463-A888-428D-8747-C348505F7C91}" dt="2023-06-26T14:40:17.185" v="3873" actId="47"/>
        <pc:sldMkLst>
          <pc:docMk/>
          <pc:sldMk cId="2762917574" sldId="421"/>
        </pc:sldMkLst>
      </pc:sldChg>
      <pc:sldChg chg="del">
        <pc:chgData name="DANIEL ARMANDO SALAZAR ALEMAN" userId="0131d2eb-9267-4f69-9fc7-6ece20f012b4" providerId="ADAL" clId="{108BF463-A888-428D-8747-C348505F7C91}" dt="2023-06-26T14:40:17.185" v="3873" actId="47"/>
        <pc:sldMkLst>
          <pc:docMk/>
          <pc:sldMk cId="602267096" sldId="422"/>
        </pc:sldMkLst>
      </pc:sldChg>
      <pc:sldChg chg="del">
        <pc:chgData name="DANIEL ARMANDO SALAZAR ALEMAN" userId="0131d2eb-9267-4f69-9fc7-6ece20f012b4" providerId="ADAL" clId="{108BF463-A888-428D-8747-C348505F7C91}" dt="2023-06-26T14:40:17.185" v="3873" actId="47"/>
        <pc:sldMkLst>
          <pc:docMk/>
          <pc:sldMk cId="3964643820" sldId="423"/>
        </pc:sldMkLst>
      </pc:sldChg>
      <pc:sldChg chg="del">
        <pc:chgData name="DANIEL ARMANDO SALAZAR ALEMAN" userId="0131d2eb-9267-4f69-9fc7-6ece20f012b4" providerId="ADAL" clId="{108BF463-A888-428D-8747-C348505F7C91}" dt="2023-06-23T20:00:27.350" v="1140" actId="47"/>
        <pc:sldMkLst>
          <pc:docMk/>
          <pc:sldMk cId="2554119120" sldId="424"/>
        </pc:sldMkLst>
      </pc:sldChg>
      <pc:sldChg chg="addSp delSp modSp mod">
        <pc:chgData name="DANIEL ARMANDO SALAZAR ALEMAN" userId="0131d2eb-9267-4f69-9fc7-6ece20f012b4" providerId="ADAL" clId="{108BF463-A888-428D-8747-C348505F7C91}" dt="2023-06-26T13:03:26.476" v="2491" actId="478"/>
        <pc:sldMkLst>
          <pc:docMk/>
          <pc:sldMk cId="1026250747" sldId="429"/>
        </pc:sldMkLst>
        <pc:spChg chg="add del mod ord">
          <ac:chgData name="DANIEL ARMANDO SALAZAR ALEMAN" userId="0131d2eb-9267-4f69-9fc7-6ece20f012b4" providerId="ADAL" clId="{108BF463-A888-428D-8747-C348505F7C91}" dt="2023-06-26T12:58:14.706" v="2352" actId="478"/>
          <ac:spMkLst>
            <pc:docMk/>
            <pc:sldMk cId="1026250747" sldId="429"/>
            <ac:spMk id="5" creationId="{7DC669F4-7D47-C3B9-FF8B-F92A805F975F}"/>
          </ac:spMkLst>
        </pc:spChg>
        <pc:spChg chg="mod">
          <ac:chgData name="DANIEL ARMANDO SALAZAR ALEMAN" userId="0131d2eb-9267-4f69-9fc7-6ece20f012b4" providerId="ADAL" clId="{108BF463-A888-428D-8747-C348505F7C91}" dt="2023-06-26T12:56:47.341" v="2323"/>
          <ac:spMkLst>
            <pc:docMk/>
            <pc:sldMk cId="1026250747" sldId="429"/>
            <ac:spMk id="9" creationId="{89D65BB4-1961-A95C-7A09-A94BA95D586A}"/>
          </ac:spMkLst>
        </pc:spChg>
        <pc:spChg chg="mod">
          <ac:chgData name="DANIEL ARMANDO SALAZAR ALEMAN" userId="0131d2eb-9267-4f69-9fc7-6ece20f012b4" providerId="ADAL" clId="{108BF463-A888-428D-8747-C348505F7C91}" dt="2023-06-26T12:56:47.341" v="2323"/>
          <ac:spMkLst>
            <pc:docMk/>
            <pc:sldMk cId="1026250747" sldId="429"/>
            <ac:spMk id="10" creationId="{2A1F3F08-A233-65A4-067B-231F4F6616AA}"/>
          </ac:spMkLst>
        </pc:spChg>
        <pc:spChg chg="add mod">
          <ac:chgData name="DANIEL ARMANDO SALAZAR ALEMAN" userId="0131d2eb-9267-4f69-9fc7-6ece20f012b4" providerId="ADAL" clId="{108BF463-A888-428D-8747-C348505F7C91}" dt="2023-06-26T12:58:06.885" v="2351" actId="1038"/>
          <ac:spMkLst>
            <pc:docMk/>
            <pc:sldMk cId="1026250747" sldId="429"/>
            <ac:spMk id="11" creationId="{6EAD3E39-BCA7-C270-39B6-827BC34E6FFE}"/>
          </ac:spMkLst>
        </pc:spChg>
        <pc:spChg chg="mod">
          <ac:chgData name="DANIEL ARMANDO SALAZAR ALEMAN" userId="0131d2eb-9267-4f69-9fc7-6ece20f012b4" providerId="ADAL" clId="{108BF463-A888-428D-8747-C348505F7C91}" dt="2023-06-26T13:02:00.746" v="2401"/>
          <ac:spMkLst>
            <pc:docMk/>
            <pc:sldMk cId="1026250747" sldId="429"/>
            <ac:spMk id="14" creationId="{702F454F-3AF2-EE38-E86B-CB8E10F2D733}"/>
          </ac:spMkLst>
        </pc:spChg>
        <pc:spChg chg="mod">
          <ac:chgData name="DANIEL ARMANDO SALAZAR ALEMAN" userId="0131d2eb-9267-4f69-9fc7-6ece20f012b4" providerId="ADAL" clId="{108BF463-A888-428D-8747-C348505F7C91}" dt="2023-06-26T13:02:00.746" v="2401"/>
          <ac:spMkLst>
            <pc:docMk/>
            <pc:sldMk cId="1026250747" sldId="429"/>
            <ac:spMk id="15" creationId="{3A4FD9D9-126D-9D0E-A3FC-ABDF3B1602DA}"/>
          </ac:spMkLst>
        </pc:spChg>
        <pc:grpChg chg="add del mod">
          <ac:chgData name="DANIEL ARMANDO SALAZAR ALEMAN" userId="0131d2eb-9267-4f69-9fc7-6ece20f012b4" providerId="ADAL" clId="{108BF463-A888-428D-8747-C348505F7C91}" dt="2023-06-26T13:02:00.427" v="2400" actId="478"/>
          <ac:grpSpMkLst>
            <pc:docMk/>
            <pc:sldMk cId="1026250747" sldId="429"/>
            <ac:grpSpMk id="6" creationId="{2D701B9D-1186-5480-F682-6FD9551C8EE6}"/>
          </ac:grpSpMkLst>
        </pc:grpChg>
        <pc:grpChg chg="add mod ord">
          <ac:chgData name="DANIEL ARMANDO SALAZAR ALEMAN" userId="0131d2eb-9267-4f69-9fc7-6ece20f012b4" providerId="ADAL" clId="{108BF463-A888-428D-8747-C348505F7C91}" dt="2023-06-26T13:02:03.948" v="2402" actId="171"/>
          <ac:grpSpMkLst>
            <pc:docMk/>
            <pc:sldMk cId="1026250747" sldId="429"/>
            <ac:grpSpMk id="12" creationId="{87BB4CA8-7CA8-0289-F17C-6A31228F2426}"/>
          </ac:grpSpMkLst>
        </pc:grpChg>
        <pc:picChg chg="add mod">
          <ac:chgData name="DANIEL ARMANDO SALAZAR ALEMAN" userId="0131d2eb-9267-4f69-9fc7-6ece20f012b4" providerId="ADAL" clId="{108BF463-A888-428D-8747-C348505F7C91}" dt="2023-06-22T16:20:08.478" v="547"/>
          <ac:picMkLst>
            <pc:docMk/>
            <pc:sldMk cId="1026250747" sldId="429"/>
            <ac:picMk id="3" creationId="{2A71C6DC-3CF8-65E4-2C77-71E0085EED9D}"/>
          </ac:picMkLst>
        </pc:picChg>
        <pc:picChg chg="add del mod">
          <ac:chgData name="DANIEL ARMANDO SALAZAR ALEMAN" userId="0131d2eb-9267-4f69-9fc7-6ece20f012b4" providerId="ADAL" clId="{108BF463-A888-428D-8747-C348505F7C91}" dt="2023-06-26T13:03:26.476" v="2491" actId="478"/>
          <ac:picMkLst>
            <pc:docMk/>
            <pc:sldMk cId="1026250747" sldId="429"/>
            <ac:picMk id="4" creationId="{46A0372A-CBCA-16B0-C951-67552ED3A639}"/>
          </ac:picMkLst>
        </pc:picChg>
        <pc:picChg chg="del">
          <ac:chgData name="DANIEL ARMANDO SALAZAR ALEMAN" userId="0131d2eb-9267-4f69-9fc7-6ece20f012b4" providerId="ADAL" clId="{108BF463-A888-428D-8747-C348505F7C91}" dt="2023-06-22T16:20:08.103" v="546" actId="478"/>
          <ac:picMkLst>
            <pc:docMk/>
            <pc:sldMk cId="1026250747" sldId="429"/>
            <ac:picMk id="7" creationId="{9C7EA8F6-0B8E-31A9-456E-48F9AD067B42}"/>
          </ac:picMkLst>
        </pc:picChg>
        <pc:picChg chg="mod">
          <ac:chgData name="DANIEL ARMANDO SALAZAR ALEMAN" userId="0131d2eb-9267-4f69-9fc7-6ece20f012b4" providerId="ADAL" clId="{108BF463-A888-428D-8747-C348505F7C91}" dt="2023-06-26T12:56:47.341" v="2323"/>
          <ac:picMkLst>
            <pc:docMk/>
            <pc:sldMk cId="1026250747" sldId="429"/>
            <ac:picMk id="7" creationId="{EDC6A0C5-6D63-7C95-84DC-CFF1E0B9E182}"/>
          </ac:picMkLst>
        </pc:picChg>
        <pc:picChg chg="mod">
          <ac:chgData name="DANIEL ARMANDO SALAZAR ALEMAN" userId="0131d2eb-9267-4f69-9fc7-6ece20f012b4" providerId="ADAL" clId="{108BF463-A888-428D-8747-C348505F7C91}" dt="2023-06-26T13:02:00.746" v="2401"/>
          <ac:picMkLst>
            <pc:docMk/>
            <pc:sldMk cId="1026250747" sldId="429"/>
            <ac:picMk id="13" creationId="{06CDD06C-1055-44E6-C540-45405067AEB8}"/>
          </ac:picMkLst>
        </pc:picChg>
      </pc:sldChg>
      <pc:sldChg chg="modSp">
        <pc:chgData name="DANIEL ARMANDO SALAZAR ALEMAN" userId="0131d2eb-9267-4f69-9fc7-6ece20f012b4" providerId="ADAL" clId="{108BF463-A888-428D-8747-C348505F7C91}" dt="2023-06-26T13:56:40.595" v="3557" actId="20577"/>
        <pc:sldMkLst>
          <pc:docMk/>
          <pc:sldMk cId="2664400079" sldId="431"/>
        </pc:sldMkLst>
        <pc:graphicFrameChg chg="mod">
          <ac:chgData name="DANIEL ARMANDO SALAZAR ALEMAN" userId="0131d2eb-9267-4f69-9fc7-6ece20f012b4" providerId="ADAL" clId="{108BF463-A888-428D-8747-C348505F7C91}" dt="2023-06-26T13:56:40.595" v="3557" actId="20577"/>
          <ac:graphicFrameMkLst>
            <pc:docMk/>
            <pc:sldMk cId="2664400079" sldId="431"/>
            <ac:graphicFrameMk id="10" creationId="{5B20D092-B16E-4098-71A2-B9EA35943823}"/>
          </ac:graphicFrameMkLst>
        </pc:graphicFrameChg>
      </pc:sldChg>
      <pc:sldChg chg="modSp mod">
        <pc:chgData name="DANIEL ARMANDO SALAZAR ALEMAN" userId="0131d2eb-9267-4f69-9fc7-6ece20f012b4" providerId="ADAL" clId="{108BF463-A888-428D-8747-C348505F7C91}" dt="2023-06-22T16:24:58.270" v="621" actId="20577"/>
        <pc:sldMkLst>
          <pc:docMk/>
          <pc:sldMk cId="539978396" sldId="432"/>
        </pc:sldMkLst>
        <pc:spChg chg="mod">
          <ac:chgData name="DANIEL ARMANDO SALAZAR ALEMAN" userId="0131d2eb-9267-4f69-9fc7-6ece20f012b4" providerId="ADAL" clId="{108BF463-A888-428D-8747-C348505F7C91}" dt="2023-06-22T16:24:58.270" v="621" actId="20577"/>
          <ac:spMkLst>
            <pc:docMk/>
            <pc:sldMk cId="539978396" sldId="432"/>
            <ac:spMk id="3" creationId="{F40EE234-80E6-482E-8A99-31402E2A1A0D}"/>
          </ac:spMkLst>
        </pc:spChg>
      </pc:sldChg>
      <pc:sldChg chg="del">
        <pc:chgData name="DANIEL ARMANDO SALAZAR ALEMAN" userId="0131d2eb-9267-4f69-9fc7-6ece20f012b4" providerId="ADAL" clId="{108BF463-A888-428D-8747-C348505F7C91}" dt="2023-06-26T14:40:10.649" v="3872" actId="47"/>
        <pc:sldMkLst>
          <pc:docMk/>
          <pc:sldMk cId="3177215716" sldId="436"/>
        </pc:sldMkLst>
      </pc:sldChg>
      <pc:sldChg chg="del">
        <pc:chgData name="DANIEL ARMANDO SALAZAR ALEMAN" userId="0131d2eb-9267-4f69-9fc7-6ece20f012b4" providerId="ADAL" clId="{108BF463-A888-428D-8747-C348505F7C91}" dt="2023-06-26T14:40:10.649" v="3872" actId="47"/>
        <pc:sldMkLst>
          <pc:docMk/>
          <pc:sldMk cId="1965770167" sldId="437"/>
        </pc:sldMkLst>
      </pc:sldChg>
      <pc:sldChg chg="addSp delSp modSp mod">
        <pc:chgData name="DANIEL ARMANDO SALAZAR ALEMAN" userId="0131d2eb-9267-4f69-9fc7-6ece20f012b4" providerId="ADAL" clId="{108BF463-A888-428D-8747-C348505F7C91}" dt="2023-06-26T13:55:10.307" v="3521" actId="1076"/>
        <pc:sldMkLst>
          <pc:docMk/>
          <pc:sldMk cId="3184271210" sldId="438"/>
        </pc:sldMkLst>
        <pc:spChg chg="mod">
          <ac:chgData name="DANIEL ARMANDO SALAZAR ALEMAN" userId="0131d2eb-9267-4f69-9fc7-6ece20f012b4" providerId="ADAL" clId="{108BF463-A888-428D-8747-C348505F7C91}" dt="2023-06-23T20:13:58.668" v="1644" actId="27636"/>
          <ac:spMkLst>
            <pc:docMk/>
            <pc:sldMk cId="3184271210" sldId="438"/>
            <ac:spMk id="2" creationId="{5F9FE6E3-87D2-4709-833C-BDAA3443E854}"/>
          </ac:spMkLst>
        </pc:spChg>
        <pc:spChg chg="add mod">
          <ac:chgData name="DANIEL ARMANDO SALAZAR ALEMAN" userId="0131d2eb-9267-4f69-9fc7-6ece20f012b4" providerId="ADAL" clId="{108BF463-A888-428D-8747-C348505F7C91}" dt="2023-06-26T13:55:10.307" v="3521" actId="1076"/>
          <ac:spMkLst>
            <pc:docMk/>
            <pc:sldMk cId="3184271210" sldId="438"/>
            <ac:spMk id="7" creationId="{2FA4EE2B-2DCC-910D-F786-0AC580F9754C}"/>
          </ac:spMkLst>
        </pc:spChg>
        <pc:picChg chg="add del mod">
          <ac:chgData name="DANIEL ARMANDO SALAZAR ALEMAN" userId="0131d2eb-9267-4f69-9fc7-6ece20f012b4" providerId="ADAL" clId="{108BF463-A888-428D-8747-C348505F7C91}" dt="2023-06-26T13:54:26.232" v="3506" actId="478"/>
          <ac:picMkLst>
            <pc:docMk/>
            <pc:sldMk cId="3184271210" sldId="438"/>
            <ac:picMk id="4" creationId="{6BEF29EC-9AD7-C31C-B5BF-E304735D15EA}"/>
          </ac:picMkLst>
        </pc:picChg>
        <pc:picChg chg="add del mod">
          <ac:chgData name="DANIEL ARMANDO SALAZAR ALEMAN" userId="0131d2eb-9267-4f69-9fc7-6ece20f012b4" providerId="ADAL" clId="{108BF463-A888-428D-8747-C348505F7C91}" dt="2023-06-22T16:21:26.284" v="549" actId="478"/>
          <ac:picMkLst>
            <pc:docMk/>
            <pc:sldMk cId="3184271210" sldId="438"/>
            <ac:picMk id="4" creationId="{D4460528-EEBA-54B7-8EEA-44E6A334A224}"/>
          </ac:picMkLst>
        </pc:picChg>
        <pc:picChg chg="add mod">
          <ac:chgData name="DANIEL ARMANDO SALAZAR ALEMAN" userId="0131d2eb-9267-4f69-9fc7-6ece20f012b4" providerId="ADAL" clId="{108BF463-A888-428D-8747-C348505F7C91}" dt="2023-06-26T13:54:32.169" v="3510"/>
          <ac:picMkLst>
            <pc:docMk/>
            <pc:sldMk cId="3184271210" sldId="438"/>
            <ac:picMk id="5" creationId="{6870910E-7FB2-1FD0-3D7E-B6611E4CEE47}"/>
          </ac:picMkLst>
        </pc:picChg>
        <pc:picChg chg="add del mod">
          <ac:chgData name="DANIEL ARMANDO SALAZAR ALEMAN" userId="0131d2eb-9267-4f69-9fc7-6ece20f012b4" providerId="ADAL" clId="{108BF463-A888-428D-8747-C348505F7C91}" dt="2023-06-22T16:21:44.958" v="558" actId="478"/>
          <ac:picMkLst>
            <pc:docMk/>
            <pc:sldMk cId="3184271210" sldId="438"/>
            <ac:picMk id="5" creationId="{960E68E7-0399-C3B7-035F-FFF1BCC70EDD}"/>
          </ac:picMkLst>
        </pc:picChg>
        <pc:picChg chg="add mod">
          <ac:chgData name="DANIEL ARMANDO SALAZAR ALEMAN" userId="0131d2eb-9267-4f69-9fc7-6ece20f012b4" providerId="ADAL" clId="{108BF463-A888-428D-8747-C348505F7C91}" dt="2023-06-22T16:22:03.631" v="568" actId="1076"/>
          <ac:picMkLst>
            <pc:docMk/>
            <pc:sldMk cId="3184271210" sldId="438"/>
            <ac:picMk id="6" creationId="{2A1AA255-F733-C882-5B93-66EFD3B816A7}"/>
          </ac:picMkLst>
        </pc:picChg>
        <pc:picChg chg="del">
          <ac:chgData name="DANIEL ARMANDO SALAZAR ALEMAN" userId="0131d2eb-9267-4f69-9fc7-6ece20f012b4" providerId="ADAL" clId="{108BF463-A888-428D-8747-C348505F7C91}" dt="2023-06-22T16:21:55.146" v="565" actId="478"/>
          <ac:picMkLst>
            <pc:docMk/>
            <pc:sldMk cId="3184271210" sldId="438"/>
            <ac:picMk id="11" creationId="{88684380-24F2-7AEB-E52E-55A1B8FCB86F}"/>
          </ac:picMkLst>
        </pc:picChg>
      </pc:sldChg>
      <pc:sldChg chg="addSp delSp modSp mod">
        <pc:chgData name="DANIEL ARMANDO SALAZAR ALEMAN" userId="0131d2eb-9267-4f69-9fc7-6ece20f012b4" providerId="ADAL" clId="{108BF463-A888-428D-8747-C348505F7C91}" dt="2023-06-26T13:55:44.831" v="3525"/>
        <pc:sldMkLst>
          <pc:docMk/>
          <pc:sldMk cId="273768810" sldId="439"/>
        </pc:sldMkLst>
        <pc:spChg chg="mod">
          <ac:chgData name="DANIEL ARMANDO SALAZAR ALEMAN" userId="0131d2eb-9267-4f69-9fc7-6ece20f012b4" providerId="ADAL" clId="{108BF463-A888-428D-8747-C348505F7C91}" dt="2023-06-23T20:13:50.337" v="1632" actId="27636"/>
          <ac:spMkLst>
            <pc:docMk/>
            <pc:sldMk cId="273768810" sldId="439"/>
            <ac:spMk id="2" creationId="{5F9FE6E3-87D2-4709-833C-BDAA3443E854}"/>
          </ac:spMkLst>
        </pc:spChg>
        <pc:spChg chg="mod">
          <ac:chgData name="DANIEL ARMANDO SALAZAR ALEMAN" userId="0131d2eb-9267-4f69-9fc7-6ece20f012b4" providerId="ADAL" clId="{108BF463-A888-428D-8747-C348505F7C91}" dt="2023-06-22T16:23:19.085" v="614" actId="20577"/>
          <ac:spMkLst>
            <pc:docMk/>
            <pc:sldMk cId="273768810" sldId="439"/>
            <ac:spMk id="3" creationId="{59D52DE5-D80C-5185-5B05-0309C383D7E2}"/>
          </ac:spMkLst>
        </pc:spChg>
        <pc:spChg chg="add mod">
          <ac:chgData name="DANIEL ARMANDO SALAZAR ALEMAN" userId="0131d2eb-9267-4f69-9fc7-6ece20f012b4" providerId="ADAL" clId="{108BF463-A888-428D-8747-C348505F7C91}" dt="2023-06-26T13:55:44.831" v="3525"/>
          <ac:spMkLst>
            <pc:docMk/>
            <pc:sldMk cId="273768810" sldId="439"/>
            <ac:spMk id="9" creationId="{367B6FED-5971-7F6F-F74B-1A4482E975C3}"/>
          </ac:spMkLst>
        </pc:spChg>
        <pc:picChg chg="add mod">
          <ac:chgData name="DANIEL ARMANDO SALAZAR ALEMAN" userId="0131d2eb-9267-4f69-9fc7-6ece20f012b4" providerId="ADAL" clId="{108BF463-A888-428D-8747-C348505F7C91}" dt="2023-06-22T16:23:10.788" v="608" actId="1076"/>
          <ac:picMkLst>
            <pc:docMk/>
            <pc:sldMk cId="273768810" sldId="439"/>
            <ac:picMk id="4" creationId="{FF3AB859-9338-4EB7-6543-CA548ED327CC}"/>
          </ac:picMkLst>
        </pc:picChg>
        <pc:picChg chg="del">
          <ac:chgData name="DANIEL ARMANDO SALAZAR ALEMAN" userId="0131d2eb-9267-4f69-9fc7-6ece20f012b4" providerId="ADAL" clId="{108BF463-A888-428D-8747-C348505F7C91}" dt="2023-06-22T16:22:18.378" v="571" actId="478"/>
          <ac:picMkLst>
            <pc:docMk/>
            <pc:sldMk cId="273768810" sldId="439"/>
            <ac:picMk id="5" creationId="{25D7526A-AA9F-DBE7-F7FB-0EEAC8277324}"/>
          </ac:picMkLst>
        </pc:picChg>
        <pc:picChg chg="add del mod">
          <ac:chgData name="DANIEL ARMANDO SALAZAR ALEMAN" userId="0131d2eb-9267-4f69-9fc7-6ece20f012b4" providerId="ADAL" clId="{108BF463-A888-428D-8747-C348505F7C91}" dt="2023-06-23T20:14:27.299" v="1649" actId="478"/>
          <ac:picMkLst>
            <pc:docMk/>
            <pc:sldMk cId="273768810" sldId="439"/>
            <ac:picMk id="5" creationId="{811FBD3C-9F6D-6BB7-7FAC-208D886F7D02}"/>
          </ac:picMkLst>
        </pc:picChg>
        <pc:picChg chg="add del mod">
          <ac:chgData name="DANIEL ARMANDO SALAZAR ALEMAN" userId="0131d2eb-9267-4f69-9fc7-6ece20f012b4" providerId="ADAL" clId="{108BF463-A888-428D-8747-C348505F7C91}" dt="2023-06-26T13:54:30.388" v="3509" actId="478"/>
          <ac:picMkLst>
            <pc:docMk/>
            <pc:sldMk cId="273768810" sldId="439"/>
            <ac:picMk id="5" creationId="{E12854DF-BA5E-F7A6-5189-E018721E33D8}"/>
          </ac:picMkLst>
        </pc:picChg>
        <pc:picChg chg="add del mod">
          <ac:chgData name="DANIEL ARMANDO SALAZAR ALEMAN" userId="0131d2eb-9267-4f69-9fc7-6ece20f012b4" providerId="ADAL" clId="{108BF463-A888-428D-8747-C348505F7C91}" dt="2023-06-26T13:54:28.654" v="3507" actId="478"/>
          <ac:picMkLst>
            <pc:docMk/>
            <pc:sldMk cId="273768810" sldId="439"/>
            <ac:picMk id="6" creationId="{AF645770-4B46-7453-7706-2B43CE07DE8C}"/>
          </ac:picMkLst>
        </pc:picChg>
        <pc:picChg chg="add mod">
          <ac:chgData name="DANIEL ARMANDO SALAZAR ALEMAN" userId="0131d2eb-9267-4f69-9fc7-6ece20f012b4" providerId="ADAL" clId="{108BF463-A888-428D-8747-C348505F7C91}" dt="2023-06-26T13:55:37.423" v="3524" actId="1076"/>
          <ac:picMkLst>
            <pc:docMk/>
            <pc:sldMk cId="273768810" sldId="439"/>
            <ac:picMk id="7" creationId="{84BA9741-E52D-2C9B-7126-98CB89B9FCD7}"/>
          </ac:picMkLst>
        </pc:picChg>
      </pc:sldChg>
      <pc:sldChg chg="ord">
        <pc:chgData name="DANIEL ARMANDO SALAZAR ALEMAN" userId="0131d2eb-9267-4f69-9fc7-6ece20f012b4" providerId="ADAL" clId="{108BF463-A888-428D-8747-C348505F7C91}" dt="2023-06-22T16:22:10.459" v="570"/>
        <pc:sldMkLst>
          <pc:docMk/>
          <pc:sldMk cId="672567019" sldId="440"/>
        </pc:sldMkLst>
      </pc:sldChg>
      <pc:sldChg chg="addSp delSp add del setBg delDesignElem">
        <pc:chgData name="DANIEL ARMANDO SALAZAR ALEMAN" userId="0131d2eb-9267-4f69-9fc7-6ece20f012b4" providerId="ADAL" clId="{108BF463-A888-428D-8747-C348505F7C91}" dt="2023-06-23T14:34:40.797" v="753"/>
        <pc:sldMkLst>
          <pc:docMk/>
          <pc:sldMk cId="618871447" sldId="443"/>
        </pc:sldMkLst>
        <pc:spChg chg="add del">
          <ac:chgData name="DANIEL ARMANDO SALAZAR ALEMAN" userId="0131d2eb-9267-4f69-9fc7-6ece20f012b4" providerId="ADAL" clId="{108BF463-A888-428D-8747-C348505F7C91}" dt="2023-06-23T14:34:40.797" v="753"/>
          <ac:spMkLst>
            <pc:docMk/>
            <pc:sldMk cId="618871447" sldId="443"/>
            <ac:spMk id="75" creationId="{A8384FB5-9ADC-4DDC-881B-597D56F5B15D}"/>
          </ac:spMkLst>
        </pc:spChg>
        <pc:spChg chg="add del">
          <ac:chgData name="DANIEL ARMANDO SALAZAR ALEMAN" userId="0131d2eb-9267-4f69-9fc7-6ece20f012b4" providerId="ADAL" clId="{108BF463-A888-428D-8747-C348505F7C91}" dt="2023-06-23T14:34:40.797" v="753"/>
          <ac:spMkLst>
            <pc:docMk/>
            <pc:sldMk cId="618871447" sldId="443"/>
            <ac:spMk id="76" creationId="{1199E1B1-A8C0-4FE8-A5A8-1CB41D69F857}"/>
          </ac:spMkLst>
        </pc:spChg>
        <pc:spChg chg="add del">
          <ac:chgData name="DANIEL ARMANDO SALAZAR ALEMAN" userId="0131d2eb-9267-4f69-9fc7-6ece20f012b4" providerId="ADAL" clId="{108BF463-A888-428D-8747-C348505F7C91}" dt="2023-06-23T14:34:40.797" v="753"/>
          <ac:spMkLst>
            <pc:docMk/>
            <pc:sldMk cId="618871447" sldId="443"/>
            <ac:spMk id="77" creationId="{84A8DE83-DE75-4B41-9DB4-A7EC0B0DEC0B}"/>
          </ac:spMkLst>
        </pc:spChg>
        <pc:spChg chg="add del">
          <ac:chgData name="DANIEL ARMANDO SALAZAR ALEMAN" userId="0131d2eb-9267-4f69-9fc7-6ece20f012b4" providerId="ADAL" clId="{108BF463-A888-428D-8747-C348505F7C91}" dt="2023-06-23T14:34:40.797" v="753"/>
          <ac:spMkLst>
            <pc:docMk/>
            <pc:sldMk cId="618871447" sldId="443"/>
            <ac:spMk id="78" creationId="{A7009A0A-BEF5-4EAC-AF15-E4F9F002E239}"/>
          </ac:spMkLst>
        </pc:spChg>
      </pc:sldChg>
      <pc:sldChg chg="addSp delSp modSp add del mod setBg delDesignElem">
        <pc:chgData name="DANIEL ARMANDO SALAZAR ALEMAN" userId="0131d2eb-9267-4f69-9fc7-6ece20f012b4" providerId="ADAL" clId="{108BF463-A888-428D-8747-C348505F7C91}" dt="2023-06-23T14:34:31.182" v="749" actId="2696"/>
        <pc:sldMkLst>
          <pc:docMk/>
          <pc:sldMk cId="1671327866" sldId="443"/>
        </pc:sldMkLst>
        <pc:spChg chg="mod">
          <ac:chgData name="DANIEL ARMANDO SALAZAR ALEMAN" userId="0131d2eb-9267-4f69-9fc7-6ece20f012b4" providerId="ADAL" clId="{108BF463-A888-428D-8747-C348505F7C91}" dt="2023-06-22T13:59:45.324" v="158" actId="6549"/>
          <ac:spMkLst>
            <pc:docMk/>
            <pc:sldMk cId="1671327866" sldId="443"/>
            <ac:spMk id="3" creationId="{59D52DE5-D80C-5185-5B05-0309C383D7E2}"/>
          </ac:spMkLst>
        </pc:spChg>
        <pc:spChg chg="add del">
          <ac:chgData name="DANIEL ARMANDO SALAZAR ALEMAN" userId="0131d2eb-9267-4f69-9fc7-6ece20f012b4" providerId="ADAL" clId="{108BF463-A888-428D-8747-C348505F7C91}" dt="2023-06-22T13:58:42.511" v="150"/>
          <ac:spMkLst>
            <pc:docMk/>
            <pc:sldMk cId="1671327866" sldId="443"/>
            <ac:spMk id="75" creationId="{A8384FB5-9ADC-4DDC-881B-597D56F5B15D}"/>
          </ac:spMkLst>
        </pc:spChg>
        <pc:spChg chg="add del">
          <ac:chgData name="DANIEL ARMANDO SALAZAR ALEMAN" userId="0131d2eb-9267-4f69-9fc7-6ece20f012b4" providerId="ADAL" clId="{108BF463-A888-428D-8747-C348505F7C91}" dt="2023-06-22T13:58:42.511" v="150"/>
          <ac:spMkLst>
            <pc:docMk/>
            <pc:sldMk cId="1671327866" sldId="443"/>
            <ac:spMk id="76" creationId="{1199E1B1-A8C0-4FE8-A5A8-1CB41D69F857}"/>
          </ac:spMkLst>
        </pc:spChg>
        <pc:spChg chg="add del">
          <ac:chgData name="DANIEL ARMANDO SALAZAR ALEMAN" userId="0131d2eb-9267-4f69-9fc7-6ece20f012b4" providerId="ADAL" clId="{108BF463-A888-428D-8747-C348505F7C91}" dt="2023-06-22T13:58:42.511" v="150"/>
          <ac:spMkLst>
            <pc:docMk/>
            <pc:sldMk cId="1671327866" sldId="443"/>
            <ac:spMk id="77" creationId="{84A8DE83-DE75-4B41-9DB4-A7EC0B0DEC0B}"/>
          </ac:spMkLst>
        </pc:spChg>
        <pc:spChg chg="add del">
          <ac:chgData name="DANIEL ARMANDO SALAZAR ALEMAN" userId="0131d2eb-9267-4f69-9fc7-6ece20f012b4" providerId="ADAL" clId="{108BF463-A888-428D-8747-C348505F7C91}" dt="2023-06-22T13:58:42.511" v="150"/>
          <ac:spMkLst>
            <pc:docMk/>
            <pc:sldMk cId="1671327866" sldId="443"/>
            <ac:spMk id="78" creationId="{A7009A0A-BEF5-4EAC-AF15-E4F9F002E239}"/>
          </ac:spMkLst>
        </pc:spChg>
      </pc:sldChg>
      <pc:sldChg chg="add">
        <pc:chgData name="DANIEL ARMANDO SALAZAR ALEMAN" userId="0131d2eb-9267-4f69-9fc7-6ece20f012b4" providerId="ADAL" clId="{108BF463-A888-428D-8747-C348505F7C91}" dt="2023-06-23T14:34:40.846" v="754"/>
        <pc:sldMkLst>
          <pc:docMk/>
          <pc:sldMk cId="1832929845" sldId="443"/>
        </pc:sldMkLst>
      </pc:sldChg>
      <pc:sldChg chg="addSp delSp add del setBg delDesignElem">
        <pc:chgData name="DANIEL ARMANDO SALAZAR ALEMAN" userId="0131d2eb-9267-4f69-9fc7-6ece20f012b4" providerId="ADAL" clId="{108BF463-A888-428D-8747-C348505F7C91}" dt="2023-06-23T14:34:31.182" v="749" actId="2696"/>
        <pc:sldMkLst>
          <pc:docMk/>
          <pc:sldMk cId="573208236" sldId="444"/>
        </pc:sldMkLst>
        <pc:spChg chg="add del">
          <ac:chgData name="DANIEL ARMANDO SALAZAR ALEMAN" userId="0131d2eb-9267-4f69-9fc7-6ece20f012b4" providerId="ADAL" clId="{108BF463-A888-428D-8747-C348505F7C91}" dt="2023-06-22T13:58:42.511" v="150"/>
          <ac:spMkLst>
            <pc:docMk/>
            <pc:sldMk cId="573208236" sldId="444"/>
            <ac:spMk id="75" creationId="{A8384FB5-9ADC-4DDC-881B-597D56F5B15D}"/>
          </ac:spMkLst>
        </pc:spChg>
        <pc:spChg chg="add del">
          <ac:chgData name="DANIEL ARMANDO SALAZAR ALEMAN" userId="0131d2eb-9267-4f69-9fc7-6ece20f012b4" providerId="ADAL" clId="{108BF463-A888-428D-8747-C348505F7C91}" dt="2023-06-22T13:58:42.511" v="150"/>
          <ac:spMkLst>
            <pc:docMk/>
            <pc:sldMk cId="573208236" sldId="444"/>
            <ac:spMk id="76" creationId="{1199E1B1-A8C0-4FE8-A5A8-1CB41D69F857}"/>
          </ac:spMkLst>
        </pc:spChg>
        <pc:spChg chg="add del">
          <ac:chgData name="DANIEL ARMANDO SALAZAR ALEMAN" userId="0131d2eb-9267-4f69-9fc7-6ece20f012b4" providerId="ADAL" clId="{108BF463-A888-428D-8747-C348505F7C91}" dt="2023-06-22T13:58:42.511" v="150"/>
          <ac:spMkLst>
            <pc:docMk/>
            <pc:sldMk cId="573208236" sldId="444"/>
            <ac:spMk id="77" creationId="{84A8DE83-DE75-4B41-9DB4-A7EC0B0DEC0B}"/>
          </ac:spMkLst>
        </pc:spChg>
        <pc:spChg chg="add del">
          <ac:chgData name="DANIEL ARMANDO SALAZAR ALEMAN" userId="0131d2eb-9267-4f69-9fc7-6ece20f012b4" providerId="ADAL" clId="{108BF463-A888-428D-8747-C348505F7C91}" dt="2023-06-22T13:58:42.511" v="150"/>
          <ac:spMkLst>
            <pc:docMk/>
            <pc:sldMk cId="573208236" sldId="444"/>
            <ac:spMk id="78" creationId="{A7009A0A-BEF5-4EAC-AF15-E4F9F002E239}"/>
          </ac:spMkLst>
        </pc:spChg>
      </pc:sldChg>
      <pc:sldChg chg="addSp delSp add del setBg delDesignElem">
        <pc:chgData name="DANIEL ARMANDO SALAZAR ALEMAN" userId="0131d2eb-9267-4f69-9fc7-6ece20f012b4" providerId="ADAL" clId="{108BF463-A888-428D-8747-C348505F7C91}" dt="2023-06-23T14:34:40.797" v="753"/>
        <pc:sldMkLst>
          <pc:docMk/>
          <pc:sldMk cId="753841260" sldId="444"/>
        </pc:sldMkLst>
        <pc:spChg chg="add del">
          <ac:chgData name="DANIEL ARMANDO SALAZAR ALEMAN" userId="0131d2eb-9267-4f69-9fc7-6ece20f012b4" providerId="ADAL" clId="{108BF463-A888-428D-8747-C348505F7C91}" dt="2023-06-23T14:34:40.797" v="753"/>
          <ac:spMkLst>
            <pc:docMk/>
            <pc:sldMk cId="753841260" sldId="444"/>
            <ac:spMk id="75" creationId="{A8384FB5-9ADC-4DDC-881B-597D56F5B15D}"/>
          </ac:spMkLst>
        </pc:spChg>
        <pc:spChg chg="add del">
          <ac:chgData name="DANIEL ARMANDO SALAZAR ALEMAN" userId="0131d2eb-9267-4f69-9fc7-6ece20f012b4" providerId="ADAL" clId="{108BF463-A888-428D-8747-C348505F7C91}" dt="2023-06-23T14:34:40.797" v="753"/>
          <ac:spMkLst>
            <pc:docMk/>
            <pc:sldMk cId="753841260" sldId="444"/>
            <ac:spMk id="76" creationId="{1199E1B1-A8C0-4FE8-A5A8-1CB41D69F857}"/>
          </ac:spMkLst>
        </pc:spChg>
        <pc:spChg chg="add del">
          <ac:chgData name="DANIEL ARMANDO SALAZAR ALEMAN" userId="0131d2eb-9267-4f69-9fc7-6ece20f012b4" providerId="ADAL" clId="{108BF463-A888-428D-8747-C348505F7C91}" dt="2023-06-23T14:34:40.797" v="753"/>
          <ac:spMkLst>
            <pc:docMk/>
            <pc:sldMk cId="753841260" sldId="444"/>
            <ac:spMk id="77" creationId="{84A8DE83-DE75-4B41-9DB4-A7EC0B0DEC0B}"/>
          </ac:spMkLst>
        </pc:spChg>
        <pc:spChg chg="add del">
          <ac:chgData name="DANIEL ARMANDO SALAZAR ALEMAN" userId="0131d2eb-9267-4f69-9fc7-6ece20f012b4" providerId="ADAL" clId="{108BF463-A888-428D-8747-C348505F7C91}" dt="2023-06-23T14:34:40.797" v="753"/>
          <ac:spMkLst>
            <pc:docMk/>
            <pc:sldMk cId="753841260" sldId="444"/>
            <ac:spMk id="78" creationId="{A7009A0A-BEF5-4EAC-AF15-E4F9F002E239}"/>
          </ac:spMkLst>
        </pc:spChg>
      </pc:sldChg>
      <pc:sldChg chg="add del">
        <pc:chgData name="DANIEL ARMANDO SALAZAR ALEMAN" userId="0131d2eb-9267-4f69-9fc7-6ece20f012b4" providerId="ADAL" clId="{108BF463-A888-428D-8747-C348505F7C91}" dt="2023-06-26T14:17:52.015" v="3837" actId="47"/>
        <pc:sldMkLst>
          <pc:docMk/>
          <pc:sldMk cId="1370935783" sldId="444"/>
        </pc:sldMkLst>
      </pc:sldChg>
      <pc:sldChg chg="add del">
        <pc:chgData name="DANIEL ARMANDO SALAZAR ALEMAN" userId="0131d2eb-9267-4f69-9fc7-6ece20f012b4" providerId="ADAL" clId="{108BF463-A888-428D-8747-C348505F7C91}" dt="2023-06-22T14:45:25.627" v="536" actId="47"/>
        <pc:sldMkLst>
          <pc:docMk/>
          <pc:sldMk cId="1290028219" sldId="445"/>
        </pc:sldMkLst>
      </pc:sldChg>
      <pc:sldChg chg="addSp delSp add del setBg delDesignElem">
        <pc:chgData name="DANIEL ARMANDO SALAZAR ALEMAN" userId="0131d2eb-9267-4f69-9fc7-6ece20f012b4" providerId="ADAL" clId="{108BF463-A888-428D-8747-C348505F7C91}" dt="2023-06-22T14:02:34.825" v="161"/>
        <pc:sldMkLst>
          <pc:docMk/>
          <pc:sldMk cId="2413687848" sldId="445"/>
        </pc:sldMkLst>
        <pc:spChg chg="add del">
          <ac:chgData name="DANIEL ARMANDO SALAZAR ALEMAN" userId="0131d2eb-9267-4f69-9fc7-6ece20f012b4" providerId="ADAL" clId="{108BF463-A888-428D-8747-C348505F7C91}" dt="2023-06-22T14:02:34.825" v="161"/>
          <ac:spMkLst>
            <pc:docMk/>
            <pc:sldMk cId="2413687848" sldId="445"/>
            <ac:spMk id="10" creationId="{4BC99CB9-DDAD-44A2-8A1C-E3AF4E72DF5C}"/>
          </ac:spMkLst>
        </pc:spChg>
        <pc:spChg chg="add del">
          <ac:chgData name="DANIEL ARMANDO SALAZAR ALEMAN" userId="0131d2eb-9267-4f69-9fc7-6ece20f012b4" providerId="ADAL" clId="{108BF463-A888-428D-8747-C348505F7C91}" dt="2023-06-22T14:02:34.825" v="161"/>
          <ac:spMkLst>
            <pc:docMk/>
            <pc:sldMk cId="2413687848" sldId="445"/>
            <ac:spMk id="12" creationId="{64053CBF-3932-45FF-8285-EE5146085F3A}"/>
          </ac:spMkLst>
        </pc:spChg>
        <pc:grpChg chg="add del">
          <ac:chgData name="DANIEL ARMANDO SALAZAR ALEMAN" userId="0131d2eb-9267-4f69-9fc7-6ece20f012b4" providerId="ADAL" clId="{108BF463-A888-428D-8747-C348505F7C91}" dt="2023-06-22T14:02:34.825" v="161"/>
          <ac:grpSpMkLst>
            <pc:docMk/>
            <pc:sldMk cId="2413687848" sldId="445"/>
            <ac:grpSpMk id="18" creationId="{2E751C04-BEA6-446B-A678-9C74819EBD4C}"/>
          </ac:grpSpMkLst>
        </pc:grpChg>
        <pc:grpChg chg="add del">
          <ac:chgData name="DANIEL ARMANDO SALAZAR ALEMAN" userId="0131d2eb-9267-4f69-9fc7-6ece20f012b4" providerId="ADAL" clId="{108BF463-A888-428D-8747-C348505F7C91}" dt="2023-06-22T14:02:34.825" v="161"/>
          <ac:grpSpMkLst>
            <pc:docMk/>
            <pc:sldMk cId="2413687848" sldId="445"/>
            <ac:grpSpMk id="19" creationId="{B63ACBA3-DEFD-4C6D-BBA0-64468FA99C2D}"/>
          </ac:grpSpMkLst>
        </pc:grpChg>
      </pc:sldChg>
      <pc:sldChg chg="add">
        <pc:chgData name="DANIEL ARMANDO SALAZAR ALEMAN" userId="0131d2eb-9267-4f69-9fc7-6ece20f012b4" providerId="ADAL" clId="{108BF463-A888-428D-8747-C348505F7C91}" dt="2023-06-22T14:02:55.346" v="166"/>
        <pc:sldMkLst>
          <pc:docMk/>
          <pc:sldMk cId="546389866" sldId="446"/>
        </pc:sldMkLst>
      </pc:sldChg>
      <pc:sldChg chg="addSp delSp add del setBg delDesignElem">
        <pc:chgData name="DANIEL ARMANDO SALAZAR ALEMAN" userId="0131d2eb-9267-4f69-9fc7-6ece20f012b4" providerId="ADAL" clId="{108BF463-A888-428D-8747-C348505F7C91}" dt="2023-06-22T14:02:55.282" v="165"/>
        <pc:sldMkLst>
          <pc:docMk/>
          <pc:sldMk cId="2393796053" sldId="446"/>
        </pc:sldMkLst>
        <pc:spChg chg="add del">
          <ac:chgData name="DANIEL ARMANDO SALAZAR ALEMAN" userId="0131d2eb-9267-4f69-9fc7-6ece20f012b4" providerId="ADAL" clId="{108BF463-A888-428D-8747-C348505F7C91}" dt="2023-06-22T14:02:55.282" v="165"/>
          <ac:spMkLst>
            <pc:docMk/>
            <pc:sldMk cId="2393796053" sldId="446"/>
            <ac:spMk id="75" creationId="{A8384FB5-9ADC-4DDC-881B-597D56F5B15D}"/>
          </ac:spMkLst>
        </pc:spChg>
        <pc:spChg chg="add del">
          <ac:chgData name="DANIEL ARMANDO SALAZAR ALEMAN" userId="0131d2eb-9267-4f69-9fc7-6ece20f012b4" providerId="ADAL" clId="{108BF463-A888-428D-8747-C348505F7C91}" dt="2023-06-22T14:02:55.282" v="165"/>
          <ac:spMkLst>
            <pc:docMk/>
            <pc:sldMk cId="2393796053" sldId="446"/>
            <ac:spMk id="76" creationId="{1199E1B1-A8C0-4FE8-A5A8-1CB41D69F857}"/>
          </ac:spMkLst>
        </pc:spChg>
        <pc:spChg chg="add del">
          <ac:chgData name="DANIEL ARMANDO SALAZAR ALEMAN" userId="0131d2eb-9267-4f69-9fc7-6ece20f012b4" providerId="ADAL" clId="{108BF463-A888-428D-8747-C348505F7C91}" dt="2023-06-22T14:02:55.282" v="165"/>
          <ac:spMkLst>
            <pc:docMk/>
            <pc:sldMk cId="2393796053" sldId="446"/>
            <ac:spMk id="77" creationId="{84A8DE83-DE75-4B41-9DB4-A7EC0B0DEC0B}"/>
          </ac:spMkLst>
        </pc:spChg>
        <pc:spChg chg="add del">
          <ac:chgData name="DANIEL ARMANDO SALAZAR ALEMAN" userId="0131d2eb-9267-4f69-9fc7-6ece20f012b4" providerId="ADAL" clId="{108BF463-A888-428D-8747-C348505F7C91}" dt="2023-06-22T14:02:55.282" v="165"/>
          <ac:spMkLst>
            <pc:docMk/>
            <pc:sldMk cId="2393796053" sldId="446"/>
            <ac:spMk id="78" creationId="{A7009A0A-BEF5-4EAC-AF15-E4F9F002E239}"/>
          </ac:spMkLst>
        </pc:spChg>
      </pc:sldChg>
      <pc:sldChg chg="addSp delSp modSp add del mod setBg delDesignElem">
        <pc:chgData name="DANIEL ARMANDO SALAZAR ALEMAN" userId="0131d2eb-9267-4f69-9fc7-6ece20f012b4" providerId="ADAL" clId="{108BF463-A888-428D-8747-C348505F7C91}" dt="2023-06-22T14:23:32.381" v="416" actId="47"/>
        <pc:sldMkLst>
          <pc:docMk/>
          <pc:sldMk cId="1494738121" sldId="447"/>
        </pc:sldMkLst>
        <pc:spChg chg="del">
          <ac:chgData name="DANIEL ARMANDO SALAZAR ALEMAN" userId="0131d2eb-9267-4f69-9fc7-6ece20f012b4" providerId="ADAL" clId="{108BF463-A888-428D-8747-C348505F7C91}" dt="2023-06-22T14:06:36.804" v="169"/>
          <ac:spMkLst>
            <pc:docMk/>
            <pc:sldMk cId="1494738121" sldId="447"/>
            <ac:spMk id="13" creationId="{F13C74B1-5B17-4795-BED0-7140497B445A}"/>
          </ac:spMkLst>
        </pc:spChg>
        <pc:spChg chg="del">
          <ac:chgData name="DANIEL ARMANDO SALAZAR ALEMAN" userId="0131d2eb-9267-4f69-9fc7-6ece20f012b4" providerId="ADAL" clId="{108BF463-A888-428D-8747-C348505F7C91}" dt="2023-06-22T14:06:36.804" v="169"/>
          <ac:spMkLst>
            <pc:docMk/>
            <pc:sldMk cId="1494738121" sldId="447"/>
            <ac:spMk id="15" creationId="{D4974D33-8DC5-464E-8C6D-BE58F0669C17}"/>
          </ac:spMkLst>
        </pc:spChg>
        <pc:picChg chg="add del mod">
          <ac:chgData name="DANIEL ARMANDO SALAZAR ALEMAN" userId="0131d2eb-9267-4f69-9fc7-6ece20f012b4" providerId="ADAL" clId="{108BF463-A888-428D-8747-C348505F7C91}" dt="2023-06-22T14:09:35.314" v="223" actId="21"/>
          <ac:picMkLst>
            <pc:docMk/>
            <pc:sldMk cId="1494738121" sldId="447"/>
            <ac:picMk id="5" creationId="{EAFE547C-D3C4-74B3-23EC-47EBA51D0486}"/>
          </ac:picMkLst>
        </pc:picChg>
        <pc:picChg chg="del mod ord">
          <ac:chgData name="DANIEL ARMANDO SALAZAR ALEMAN" userId="0131d2eb-9267-4f69-9fc7-6ece20f012b4" providerId="ADAL" clId="{108BF463-A888-428D-8747-C348505F7C91}" dt="2023-06-22T14:08:13.604" v="194" actId="478"/>
          <ac:picMkLst>
            <pc:docMk/>
            <pc:sldMk cId="1494738121" sldId="447"/>
            <ac:picMk id="37" creationId="{5DABCE89-7EDD-91B8-4A5D-C42A3C9881CB}"/>
          </ac:picMkLst>
        </pc:picChg>
      </pc:sldChg>
      <pc:sldChg chg="addSp delSp modSp add del mod ord setBg delDesignElem">
        <pc:chgData name="DANIEL ARMANDO SALAZAR ALEMAN" userId="0131d2eb-9267-4f69-9fc7-6ece20f012b4" providerId="ADAL" clId="{108BF463-A888-428D-8747-C348505F7C91}" dt="2023-06-26T12:10:54.423" v="1873" actId="47"/>
        <pc:sldMkLst>
          <pc:docMk/>
          <pc:sldMk cId="4146699406" sldId="447"/>
        </pc:sldMkLst>
        <pc:spChg chg="mod">
          <ac:chgData name="DANIEL ARMANDO SALAZAR ALEMAN" userId="0131d2eb-9267-4f69-9fc7-6ece20f012b4" providerId="ADAL" clId="{108BF463-A888-428D-8747-C348505F7C91}" dt="2023-06-26T12:09:51.196" v="1868" actId="20577"/>
          <ac:spMkLst>
            <pc:docMk/>
            <pc:sldMk cId="4146699406" sldId="447"/>
            <ac:spMk id="2" creationId="{5F9FE6E3-87D2-4709-833C-BDAA3443E854}"/>
          </ac:spMkLst>
        </pc:spChg>
        <pc:spChg chg="mod">
          <ac:chgData name="DANIEL ARMANDO SALAZAR ALEMAN" userId="0131d2eb-9267-4f69-9fc7-6ece20f012b4" providerId="ADAL" clId="{108BF463-A888-428D-8747-C348505F7C91}" dt="2023-06-26T11:47:29.767" v="1817"/>
          <ac:spMkLst>
            <pc:docMk/>
            <pc:sldMk cId="4146699406" sldId="447"/>
            <ac:spMk id="4" creationId="{46743001-E6BA-5407-FE95-FEA1B6CA2C7D}"/>
          </ac:spMkLst>
        </pc:spChg>
        <pc:spChg chg="mod">
          <ac:chgData name="DANIEL ARMANDO SALAZAR ALEMAN" userId="0131d2eb-9267-4f69-9fc7-6ece20f012b4" providerId="ADAL" clId="{108BF463-A888-428D-8747-C348505F7C91}" dt="2023-06-26T11:47:29.767" v="1817"/>
          <ac:spMkLst>
            <pc:docMk/>
            <pc:sldMk cId="4146699406" sldId="447"/>
            <ac:spMk id="5" creationId="{11A34355-FA97-26E8-F514-D3D7E5D2B0B4}"/>
          </ac:spMkLst>
        </pc:spChg>
        <pc:spChg chg="mod">
          <ac:chgData name="DANIEL ARMANDO SALAZAR ALEMAN" userId="0131d2eb-9267-4f69-9fc7-6ece20f012b4" providerId="ADAL" clId="{108BF463-A888-428D-8747-C348505F7C91}" dt="2023-06-26T11:50:55.283" v="1822" actId="20577"/>
          <ac:spMkLst>
            <pc:docMk/>
            <pc:sldMk cId="4146699406" sldId="447"/>
            <ac:spMk id="6" creationId="{2C6BD0ED-BBC5-C665-6B02-2B7EFC1F0459}"/>
          </ac:spMkLst>
        </pc:spChg>
        <pc:spChg chg="mod">
          <ac:chgData name="DANIEL ARMANDO SALAZAR ALEMAN" userId="0131d2eb-9267-4f69-9fc7-6ece20f012b4" providerId="ADAL" clId="{108BF463-A888-428D-8747-C348505F7C91}" dt="2023-06-26T11:50:58.394" v="1826" actId="20577"/>
          <ac:spMkLst>
            <pc:docMk/>
            <pc:sldMk cId="4146699406" sldId="447"/>
            <ac:spMk id="7" creationId="{A4A3A390-4232-E084-3178-F267A8011DD5}"/>
          </ac:spMkLst>
        </pc:spChg>
        <pc:spChg chg="mod">
          <ac:chgData name="DANIEL ARMANDO SALAZAR ALEMAN" userId="0131d2eb-9267-4f69-9fc7-6ece20f012b4" providerId="ADAL" clId="{108BF463-A888-428D-8747-C348505F7C91}" dt="2023-06-26T11:46:35.264" v="1772" actId="1076"/>
          <ac:spMkLst>
            <pc:docMk/>
            <pc:sldMk cId="4146699406" sldId="447"/>
            <ac:spMk id="27" creationId="{BB0C9A10-47B5-46C0-0750-E788AC602C0B}"/>
          </ac:spMkLst>
        </pc:spChg>
        <pc:spChg chg="mod">
          <ac:chgData name="DANIEL ARMANDO SALAZAR ALEMAN" userId="0131d2eb-9267-4f69-9fc7-6ece20f012b4" providerId="ADAL" clId="{108BF463-A888-428D-8747-C348505F7C91}" dt="2023-06-26T11:46:56.436" v="1812" actId="1038"/>
          <ac:spMkLst>
            <pc:docMk/>
            <pc:sldMk cId="4146699406" sldId="447"/>
            <ac:spMk id="28" creationId="{616DC138-B07D-DD35-F9F7-CA0DC519D9AA}"/>
          </ac:spMkLst>
        </pc:spChg>
        <pc:spChg chg="mod">
          <ac:chgData name="DANIEL ARMANDO SALAZAR ALEMAN" userId="0131d2eb-9267-4f69-9fc7-6ece20f012b4" providerId="ADAL" clId="{108BF463-A888-428D-8747-C348505F7C91}" dt="2023-06-26T11:47:22.672" v="1816" actId="1076"/>
          <ac:spMkLst>
            <pc:docMk/>
            <pc:sldMk cId="4146699406" sldId="447"/>
            <ac:spMk id="29" creationId="{04F53048-27DF-C237-FED1-EAC46E04FF76}"/>
          </ac:spMkLst>
        </pc:spChg>
        <pc:spChg chg="mod">
          <ac:chgData name="DANIEL ARMANDO SALAZAR ALEMAN" userId="0131d2eb-9267-4f69-9fc7-6ece20f012b4" providerId="ADAL" clId="{108BF463-A888-428D-8747-C348505F7C91}" dt="2023-06-26T11:51:33.642" v="1841" actId="20577"/>
          <ac:spMkLst>
            <pc:docMk/>
            <pc:sldMk cId="4146699406" sldId="447"/>
            <ac:spMk id="30" creationId="{94DC5D83-2258-6232-71D8-153E56DE1FEE}"/>
          </ac:spMkLst>
        </pc:spChg>
        <pc:spChg chg="add mod">
          <ac:chgData name="DANIEL ARMANDO SALAZAR ALEMAN" userId="0131d2eb-9267-4f69-9fc7-6ece20f012b4" providerId="ADAL" clId="{108BF463-A888-428D-8747-C348505F7C91}" dt="2023-06-26T12:09:43.031" v="1862"/>
          <ac:spMkLst>
            <pc:docMk/>
            <pc:sldMk cId="4146699406" sldId="447"/>
            <ac:spMk id="31" creationId="{5A6ACBCE-8D7B-D314-10CD-D864B3CD93E4}"/>
          </ac:spMkLst>
        </pc:spChg>
        <pc:spChg chg="add del">
          <ac:chgData name="DANIEL ARMANDO SALAZAR ALEMAN" userId="0131d2eb-9267-4f69-9fc7-6ece20f012b4" providerId="ADAL" clId="{108BF463-A888-428D-8747-C348505F7C91}" dt="2023-06-22T14:43:42.047" v="488"/>
          <ac:spMkLst>
            <pc:docMk/>
            <pc:sldMk cId="4146699406" sldId="447"/>
            <ac:spMk id="75" creationId="{A8384FB5-9ADC-4DDC-881B-597D56F5B15D}"/>
          </ac:spMkLst>
        </pc:spChg>
        <pc:spChg chg="add del">
          <ac:chgData name="DANIEL ARMANDO SALAZAR ALEMAN" userId="0131d2eb-9267-4f69-9fc7-6ece20f012b4" providerId="ADAL" clId="{108BF463-A888-428D-8747-C348505F7C91}" dt="2023-06-22T14:43:42.047" v="488"/>
          <ac:spMkLst>
            <pc:docMk/>
            <pc:sldMk cId="4146699406" sldId="447"/>
            <ac:spMk id="76" creationId="{1199E1B1-A8C0-4FE8-A5A8-1CB41D69F857}"/>
          </ac:spMkLst>
        </pc:spChg>
        <pc:spChg chg="add del">
          <ac:chgData name="DANIEL ARMANDO SALAZAR ALEMAN" userId="0131d2eb-9267-4f69-9fc7-6ece20f012b4" providerId="ADAL" clId="{108BF463-A888-428D-8747-C348505F7C91}" dt="2023-06-22T14:43:42.047" v="488"/>
          <ac:spMkLst>
            <pc:docMk/>
            <pc:sldMk cId="4146699406" sldId="447"/>
            <ac:spMk id="77" creationId="{84A8DE83-DE75-4B41-9DB4-A7EC0B0DEC0B}"/>
          </ac:spMkLst>
        </pc:spChg>
        <pc:spChg chg="add del">
          <ac:chgData name="DANIEL ARMANDO SALAZAR ALEMAN" userId="0131d2eb-9267-4f69-9fc7-6ece20f012b4" providerId="ADAL" clId="{108BF463-A888-428D-8747-C348505F7C91}" dt="2023-06-22T14:43:42.047" v="488"/>
          <ac:spMkLst>
            <pc:docMk/>
            <pc:sldMk cId="4146699406" sldId="447"/>
            <ac:spMk id="78" creationId="{A7009A0A-BEF5-4EAC-AF15-E4F9F002E239}"/>
          </ac:spMkLst>
        </pc:spChg>
        <pc:grpChg chg="add mod">
          <ac:chgData name="DANIEL ARMANDO SALAZAR ALEMAN" userId="0131d2eb-9267-4f69-9fc7-6ece20f012b4" providerId="ADAL" clId="{108BF463-A888-428D-8747-C348505F7C91}" dt="2023-06-26T11:50:46.055" v="1820" actId="1076"/>
          <ac:grpSpMkLst>
            <pc:docMk/>
            <pc:sldMk cId="4146699406" sldId="447"/>
            <ac:grpSpMk id="3" creationId="{16765646-532C-D14A-B875-F258C9F2B67A}"/>
          </ac:grpSpMkLst>
        </pc:grpChg>
        <pc:grpChg chg="mod">
          <ac:chgData name="DANIEL ARMANDO SALAZAR ALEMAN" userId="0131d2eb-9267-4f69-9fc7-6ece20f012b4" providerId="ADAL" clId="{108BF463-A888-428D-8747-C348505F7C91}" dt="2023-06-26T11:46:35.264" v="1772" actId="1076"/>
          <ac:grpSpMkLst>
            <pc:docMk/>
            <pc:sldMk cId="4146699406" sldId="447"/>
            <ac:grpSpMk id="9" creationId="{DAF98AFC-AF48-2434-942C-CEA479DE19F4}"/>
          </ac:grpSpMkLst>
        </pc:grpChg>
        <pc:grpChg chg="mod">
          <ac:chgData name="DANIEL ARMANDO SALAZAR ALEMAN" userId="0131d2eb-9267-4f69-9fc7-6ece20f012b4" providerId="ADAL" clId="{108BF463-A888-428D-8747-C348505F7C91}" dt="2023-06-26T11:46:56.436" v="1812" actId="1038"/>
          <ac:grpSpMkLst>
            <pc:docMk/>
            <pc:sldMk cId="4146699406" sldId="447"/>
            <ac:grpSpMk id="15" creationId="{5CDD594B-97CC-8C08-97C5-AB316943912A}"/>
          </ac:grpSpMkLst>
        </pc:grpChg>
        <pc:grpChg chg="mod">
          <ac:chgData name="DANIEL ARMANDO SALAZAR ALEMAN" userId="0131d2eb-9267-4f69-9fc7-6ece20f012b4" providerId="ADAL" clId="{108BF463-A888-428D-8747-C348505F7C91}" dt="2023-06-26T11:47:22.672" v="1816" actId="1076"/>
          <ac:grpSpMkLst>
            <pc:docMk/>
            <pc:sldMk cId="4146699406" sldId="447"/>
            <ac:grpSpMk id="21" creationId="{BCF486EA-D0FC-8DF5-DFF8-D8C7DC5740F9}"/>
          </ac:grpSpMkLst>
        </pc:grpChg>
      </pc:sldChg>
      <pc:sldChg chg="addSp delSp add del setBg delDesignElem">
        <pc:chgData name="DANIEL ARMANDO SALAZAR ALEMAN" userId="0131d2eb-9267-4f69-9fc7-6ece20f012b4" providerId="ADAL" clId="{108BF463-A888-428D-8747-C348505F7C91}" dt="2023-06-22T14:29:26.726" v="484"/>
        <pc:sldMkLst>
          <pc:docMk/>
          <pc:sldMk cId="1908205402" sldId="448"/>
        </pc:sldMkLst>
        <pc:spChg chg="add del">
          <ac:chgData name="DANIEL ARMANDO SALAZAR ALEMAN" userId="0131d2eb-9267-4f69-9fc7-6ece20f012b4" providerId="ADAL" clId="{108BF463-A888-428D-8747-C348505F7C91}" dt="2023-06-22T14:29:26.664" v="483"/>
          <ac:spMkLst>
            <pc:docMk/>
            <pc:sldMk cId="1908205402" sldId="448"/>
            <ac:spMk id="75" creationId="{A8384FB5-9ADC-4DDC-881B-597D56F5B15D}"/>
          </ac:spMkLst>
        </pc:spChg>
        <pc:spChg chg="add del">
          <ac:chgData name="DANIEL ARMANDO SALAZAR ALEMAN" userId="0131d2eb-9267-4f69-9fc7-6ece20f012b4" providerId="ADAL" clId="{108BF463-A888-428D-8747-C348505F7C91}" dt="2023-06-22T14:29:26.664" v="483"/>
          <ac:spMkLst>
            <pc:docMk/>
            <pc:sldMk cId="1908205402" sldId="448"/>
            <ac:spMk id="76" creationId="{1199E1B1-A8C0-4FE8-A5A8-1CB41D69F857}"/>
          </ac:spMkLst>
        </pc:spChg>
        <pc:spChg chg="add del">
          <ac:chgData name="DANIEL ARMANDO SALAZAR ALEMAN" userId="0131d2eb-9267-4f69-9fc7-6ece20f012b4" providerId="ADAL" clId="{108BF463-A888-428D-8747-C348505F7C91}" dt="2023-06-22T14:29:26.664" v="483"/>
          <ac:spMkLst>
            <pc:docMk/>
            <pc:sldMk cId="1908205402" sldId="448"/>
            <ac:spMk id="77" creationId="{84A8DE83-DE75-4B41-9DB4-A7EC0B0DEC0B}"/>
          </ac:spMkLst>
        </pc:spChg>
        <pc:spChg chg="add del">
          <ac:chgData name="DANIEL ARMANDO SALAZAR ALEMAN" userId="0131d2eb-9267-4f69-9fc7-6ece20f012b4" providerId="ADAL" clId="{108BF463-A888-428D-8747-C348505F7C91}" dt="2023-06-22T14:29:26.664" v="483"/>
          <ac:spMkLst>
            <pc:docMk/>
            <pc:sldMk cId="1908205402" sldId="448"/>
            <ac:spMk id="78" creationId="{A7009A0A-BEF5-4EAC-AF15-E4F9F002E239}"/>
          </ac:spMkLst>
        </pc:spChg>
      </pc:sldChg>
      <pc:sldChg chg="addSp delSp add del mod">
        <pc:chgData name="DANIEL ARMANDO SALAZAR ALEMAN" userId="0131d2eb-9267-4f69-9fc7-6ece20f012b4" providerId="ADAL" clId="{108BF463-A888-428D-8747-C348505F7C91}" dt="2023-06-22T14:23:33.522" v="417" actId="47"/>
        <pc:sldMkLst>
          <pc:docMk/>
          <pc:sldMk cId="2634118056" sldId="448"/>
        </pc:sldMkLst>
        <pc:picChg chg="add del">
          <ac:chgData name="DANIEL ARMANDO SALAZAR ALEMAN" userId="0131d2eb-9267-4f69-9fc7-6ece20f012b4" providerId="ADAL" clId="{108BF463-A888-428D-8747-C348505F7C91}" dt="2023-06-22T14:09:39.100" v="225" actId="21"/>
          <ac:picMkLst>
            <pc:docMk/>
            <pc:sldMk cId="2634118056" sldId="448"/>
            <ac:picMk id="37" creationId="{5DABCE89-7EDD-91B8-4A5D-C42A3C9881CB}"/>
          </ac:picMkLst>
        </pc:picChg>
      </pc:sldChg>
      <pc:sldChg chg="addSp delSp modSp add del mod">
        <pc:chgData name="DANIEL ARMANDO SALAZAR ALEMAN" userId="0131d2eb-9267-4f69-9fc7-6ece20f012b4" providerId="ADAL" clId="{108BF463-A888-428D-8747-C348505F7C91}" dt="2023-06-22T14:12:06.118" v="243" actId="47"/>
        <pc:sldMkLst>
          <pc:docMk/>
          <pc:sldMk cId="82980487" sldId="449"/>
        </pc:sldMkLst>
        <pc:spChg chg="mod">
          <ac:chgData name="DANIEL ARMANDO SALAZAR ALEMAN" userId="0131d2eb-9267-4f69-9fc7-6ece20f012b4" providerId="ADAL" clId="{108BF463-A888-428D-8747-C348505F7C91}" dt="2023-06-22T14:10:02.204" v="234" actId="20577"/>
          <ac:spMkLst>
            <pc:docMk/>
            <pc:sldMk cId="82980487" sldId="449"/>
            <ac:spMk id="6" creationId="{489EEAA3-83F2-D25B-64ED-711AA7B9CA21}"/>
          </ac:spMkLst>
        </pc:spChg>
        <pc:picChg chg="del">
          <ac:chgData name="DANIEL ARMANDO SALAZAR ALEMAN" userId="0131d2eb-9267-4f69-9fc7-6ece20f012b4" providerId="ADAL" clId="{108BF463-A888-428D-8747-C348505F7C91}" dt="2023-06-22T14:09:32.166" v="221" actId="478"/>
          <ac:picMkLst>
            <pc:docMk/>
            <pc:sldMk cId="82980487" sldId="449"/>
            <ac:picMk id="5" creationId="{7499E3F6-6894-4C83-85B9-E1CC5B52F9AC}"/>
          </ac:picMkLst>
        </pc:picChg>
        <pc:picChg chg="add mod">
          <ac:chgData name="DANIEL ARMANDO SALAZAR ALEMAN" userId="0131d2eb-9267-4f69-9fc7-6ece20f012b4" providerId="ADAL" clId="{108BF463-A888-428D-8747-C348505F7C91}" dt="2023-06-22T14:09:37.233" v="224"/>
          <ac:picMkLst>
            <pc:docMk/>
            <pc:sldMk cId="82980487" sldId="449"/>
            <ac:picMk id="7" creationId="{6A49C0AB-6A65-0CD0-E819-A4F92832575E}"/>
          </ac:picMkLst>
        </pc:picChg>
      </pc:sldChg>
      <pc:sldChg chg="addSp delSp add del setBg delDesignElem">
        <pc:chgData name="DANIEL ARMANDO SALAZAR ALEMAN" userId="0131d2eb-9267-4f69-9fc7-6ece20f012b4" providerId="ADAL" clId="{108BF463-A888-428D-8747-C348505F7C91}" dt="2023-06-22T14:09:00.858" v="215"/>
        <pc:sldMkLst>
          <pc:docMk/>
          <pc:sldMk cId="2973821948" sldId="449"/>
        </pc:sldMkLst>
        <pc:spChg chg="add del">
          <ac:chgData name="DANIEL ARMANDO SALAZAR ALEMAN" userId="0131d2eb-9267-4f69-9fc7-6ece20f012b4" providerId="ADAL" clId="{108BF463-A888-428D-8747-C348505F7C91}" dt="2023-06-22T14:09:00.858" v="215"/>
          <ac:spMkLst>
            <pc:docMk/>
            <pc:sldMk cId="2973821948" sldId="449"/>
            <ac:spMk id="13" creationId="{F13C74B1-5B17-4795-BED0-7140497B445A}"/>
          </ac:spMkLst>
        </pc:spChg>
        <pc:spChg chg="add del">
          <ac:chgData name="DANIEL ARMANDO SALAZAR ALEMAN" userId="0131d2eb-9267-4f69-9fc7-6ece20f012b4" providerId="ADAL" clId="{108BF463-A888-428D-8747-C348505F7C91}" dt="2023-06-22T14:09:00.858" v="215"/>
          <ac:spMkLst>
            <pc:docMk/>
            <pc:sldMk cId="2973821948" sldId="449"/>
            <ac:spMk id="15" creationId="{D4974D33-8DC5-464E-8C6D-BE58F0669C17}"/>
          </ac:spMkLst>
        </pc:spChg>
      </pc:sldChg>
      <pc:sldChg chg="addSp delSp modSp add del mod setBg modAnim delDesignElem">
        <pc:chgData name="DANIEL ARMANDO SALAZAR ALEMAN" userId="0131d2eb-9267-4f69-9fc7-6ece20f012b4" providerId="ADAL" clId="{108BF463-A888-428D-8747-C348505F7C91}" dt="2023-06-26T13:50:35.829" v="3436" actId="20577"/>
        <pc:sldMkLst>
          <pc:docMk/>
          <pc:sldMk cId="3535168662" sldId="449"/>
        </pc:sldMkLst>
        <pc:spChg chg="mod">
          <ac:chgData name="DANIEL ARMANDO SALAZAR ALEMAN" userId="0131d2eb-9267-4f69-9fc7-6ece20f012b4" providerId="ADAL" clId="{108BF463-A888-428D-8747-C348505F7C91}" dt="2023-06-26T13:13:57.500" v="2572" actId="20577"/>
          <ac:spMkLst>
            <pc:docMk/>
            <pc:sldMk cId="3535168662" sldId="449"/>
            <ac:spMk id="2" creationId="{5F9FE6E3-87D2-4709-833C-BDAA3443E854}"/>
          </ac:spMkLst>
        </pc:spChg>
        <pc:spChg chg="mod">
          <ac:chgData name="DANIEL ARMANDO SALAZAR ALEMAN" userId="0131d2eb-9267-4f69-9fc7-6ece20f012b4" providerId="ADAL" clId="{108BF463-A888-428D-8747-C348505F7C91}" dt="2023-06-26T13:50:35.829" v="3436" actId="20577"/>
          <ac:spMkLst>
            <pc:docMk/>
            <pc:sldMk cId="3535168662" sldId="449"/>
            <ac:spMk id="3" creationId="{59D52DE5-D80C-5185-5B05-0309C383D7E2}"/>
          </ac:spMkLst>
        </pc:spChg>
        <pc:spChg chg="add del mod">
          <ac:chgData name="DANIEL ARMANDO SALAZAR ALEMAN" userId="0131d2eb-9267-4f69-9fc7-6ece20f012b4" providerId="ADAL" clId="{108BF463-A888-428D-8747-C348505F7C91}" dt="2023-06-26T13:26:56.021" v="2816" actId="21"/>
          <ac:spMkLst>
            <pc:docMk/>
            <pc:sldMk cId="3535168662" sldId="449"/>
            <ac:spMk id="5" creationId="{53665FCD-8D8A-DFBC-1782-3CF314311DAA}"/>
          </ac:spMkLst>
        </pc:spChg>
        <pc:spChg chg="add del mod">
          <ac:chgData name="DANIEL ARMANDO SALAZAR ALEMAN" userId="0131d2eb-9267-4f69-9fc7-6ece20f012b4" providerId="ADAL" clId="{108BF463-A888-428D-8747-C348505F7C91}" dt="2023-06-26T13:26:56.021" v="2816" actId="21"/>
          <ac:spMkLst>
            <pc:docMk/>
            <pc:sldMk cId="3535168662" sldId="449"/>
            <ac:spMk id="6" creationId="{FBA2AEFD-5DAF-6B68-4EDB-578C6C9C43C1}"/>
          </ac:spMkLst>
        </pc:spChg>
        <pc:spChg chg="add del mod">
          <ac:chgData name="DANIEL ARMANDO SALAZAR ALEMAN" userId="0131d2eb-9267-4f69-9fc7-6ece20f012b4" providerId="ADAL" clId="{108BF463-A888-428D-8747-C348505F7C91}" dt="2023-06-26T13:26:56.021" v="2816" actId="21"/>
          <ac:spMkLst>
            <pc:docMk/>
            <pc:sldMk cId="3535168662" sldId="449"/>
            <ac:spMk id="7" creationId="{0361909D-A95A-EDDD-04AA-BAE17A22C24A}"/>
          </ac:spMkLst>
        </pc:spChg>
        <pc:spChg chg="add del mod">
          <ac:chgData name="DANIEL ARMANDO SALAZAR ALEMAN" userId="0131d2eb-9267-4f69-9fc7-6ece20f012b4" providerId="ADAL" clId="{108BF463-A888-428D-8747-C348505F7C91}" dt="2023-06-26T13:26:56.021" v="2816" actId="21"/>
          <ac:spMkLst>
            <pc:docMk/>
            <pc:sldMk cId="3535168662" sldId="449"/>
            <ac:spMk id="9" creationId="{CDE7377A-9572-D1D3-AE52-E66C223DE4CF}"/>
          </ac:spMkLst>
        </pc:spChg>
        <pc:spChg chg="mod">
          <ac:chgData name="DANIEL ARMANDO SALAZAR ALEMAN" userId="0131d2eb-9267-4f69-9fc7-6ece20f012b4" providerId="ADAL" clId="{108BF463-A888-428D-8747-C348505F7C91}" dt="2023-06-26T13:11:55.056" v="2532"/>
          <ac:spMkLst>
            <pc:docMk/>
            <pc:sldMk cId="3535168662" sldId="449"/>
            <ac:spMk id="14" creationId="{E4E1976A-6B81-F8E3-CB6D-F9D046AFCDB2}"/>
          </ac:spMkLst>
        </pc:spChg>
        <pc:spChg chg="mod">
          <ac:chgData name="DANIEL ARMANDO SALAZAR ALEMAN" userId="0131d2eb-9267-4f69-9fc7-6ece20f012b4" providerId="ADAL" clId="{108BF463-A888-428D-8747-C348505F7C91}" dt="2023-06-26T13:11:55.056" v="2532"/>
          <ac:spMkLst>
            <pc:docMk/>
            <pc:sldMk cId="3535168662" sldId="449"/>
            <ac:spMk id="15" creationId="{4494522D-27D7-60D6-801B-2E8A7F237C26}"/>
          </ac:spMkLst>
        </pc:spChg>
        <pc:spChg chg="add mod">
          <ac:chgData name="DANIEL ARMANDO SALAZAR ALEMAN" userId="0131d2eb-9267-4f69-9fc7-6ece20f012b4" providerId="ADAL" clId="{108BF463-A888-428D-8747-C348505F7C91}" dt="2023-06-26T13:11:55.056" v="2532"/>
          <ac:spMkLst>
            <pc:docMk/>
            <pc:sldMk cId="3535168662" sldId="449"/>
            <ac:spMk id="16" creationId="{B3F9B404-B9E7-578B-BD34-B102F728CCDA}"/>
          </ac:spMkLst>
        </pc:spChg>
        <pc:spChg chg="add del mod">
          <ac:chgData name="DANIEL ARMANDO SALAZAR ALEMAN" userId="0131d2eb-9267-4f69-9fc7-6ece20f012b4" providerId="ADAL" clId="{108BF463-A888-428D-8747-C348505F7C91}" dt="2023-06-26T13:12:03.494" v="2535" actId="478"/>
          <ac:spMkLst>
            <pc:docMk/>
            <pc:sldMk cId="3535168662" sldId="449"/>
            <ac:spMk id="17" creationId="{5ED2F095-EB02-D86D-F160-844E456C66BC}"/>
          </ac:spMkLst>
        </pc:spChg>
        <pc:spChg chg="add del mod">
          <ac:chgData name="DANIEL ARMANDO SALAZAR ALEMAN" userId="0131d2eb-9267-4f69-9fc7-6ece20f012b4" providerId="ADAL" clId="{108BF463-A888-428D-8747-C348505F7C91}" dt="2023-06-26T13:11:59.067" v="2534" actId="478"/>
          <ac:spMkLst>
            <pc:docMk/>
            <pc:sldMk cId="3535168662" sldId="449"/>
            <ac:spMk id="18" creationId="{AE95B6FE-17D0-0FF3-9C2E-020D227B40EE}"/>
          </ac:spMkLst>
        </pc:spChg>
        <pc:spChg chg="add del mod">
          <ac:chgData name="DANIEL ARMANDO SALAZAR ALEMAN" userId="0131d2eb-9267-4f69-9fc7-6ece20f012b4" providerId="ADAL" clId="{108BF463-A888-428D-8747-C348505F7C91}" dt="2023-06-26T13:11:57.790" v="2533" actId="478"/>
          <ac:spMkLst>
            <pc:docMk/>
            <pc:sldMk cId="3535168662" sldId="449"/>
            <ac:spMk id="19" creationId="{B1603308-A6F1-3FB5-2B13-C0D7624A79D2}"/>
          </ac:spMkLst>
        </pc:spChg>
        <pc:spChg chg="add mod">
          <ac:chgData name="DANIEL ARMANDO SALAZAR ALEMAN" userId="0131d2eb-9267-4f69-9fc7-6ece20f012b4" providerId="ADAL" clId="{108BF463-A888-428D-8747-C348505F7C91}" dt="2023-06-26T13:28:14.527" v="2836" actId="164"/>
          <ac:spMkLst>
            <pc:docMk/>
            <pc:sldMk cId="3535168662" sldId="449"/>
            <ac:spMk id="26" creationId="{2DEF6660-7B8B-58FD-6621-EBEA2FCA5F66}"/>
          </ac:spMkLst>
        </pc:spChg>
        <pc:spChg chg="add mod">
          <ac:chgData name="DANIEL ARMANDO SALAZAR ALEMAN" userId="0131d2eb-9267-4f69-9fc7-6ece20f012b4" providerId="ADAL" clId="{108BF463-A888-428D-8747-C348505F7C91}" dt="2023-06-26T13:28:14.527" v="2836" actId="164"/>
          <ac:spMkLst>
            <pc:docMk/>
            <pc:sldMk cId="3535168662" sldId="449"/>
            <ac:spMk id="27" creationId="{F01248A6-3CB6-518B-198C-5AEC3E1A60D3}"/>
          </ac:spMkLst>
        </pc:spChg>
        <pc:spChg chg="add mod">
          <ac:chgData name="DANIEL ARMANDO SALAZAR ALEMAN" userId="0131d2eb-9267-4f69-9fc7-6ece20f012b4" providerId="ADAL" clId="{108BF463-A888-428D-8747-C348505F7C91}" dt="2023-06-26T13:28:14.527" v="2836" actId="164"/>
          <ac:spMkLst>
            <pc:docMk/>
            <pc:sldMk cId="3535168662" sldId="449"/>
            <ac:spMk id="28" creationId="{42148E6B-2A02-7F87-1535-50201A4B4102}"/>
          </ac:spMkLst>
        </pc:spChg>
        <pc:spChg chg="add mod">
          <ac:chgData name="DANIEL ARMANDO SALAZAR ALEMAN" userId="0131d2eb-9267-4f69-9fc7-6ece20f012b4" providerId="ADAL" clId="{108BF463-A888-428D-8747-C348505F7C91}" dt="2023-06-26T13:28:14.527" v="2836" actId="164"/>
          <ac:spMkLst>
            <pc:docMk/>
            <pc:sldMk cId="3535168662" sldId="449"/>
            <ac:spMk id="29" creationId="{E0920C3B-F78A-A407-4FC1-04B0962304A8}"/>
          </ac:spMkLst>
        </pc:spChg>
        <pc:spChg chg="add del">
          <ac:chgData name="DANIEL ARMANDO SALAZAR ALEMAN" userId="0131d2eb-9267-4f69-9fc7-6ece20f012b4" providerId="ADAL" clId="{108BF463-A888-428D-8747-C348505F7C91}" dt="2023-06-22T16:29:43.572" v="745"/>
          <ac:spMkLst>
            <pc:docMk/>
            <pc:sldMk cId="3535168662" sldId="449"/>
            <ac:spMk id="75" creationId="{A8384FB5-9ADC-4DDC-881B-597D56F5B15D}"/>
          </ac:spMkLst>
        </pc:spChg>
        <pc:spChg chg="add del">
          <ac:chgData name="DANIEL ARMANDO SALAZAR ALEMAN" userId="0131d2eb-9267-4f69-9fc7-6ece20f012b4" providerId="ADAL" clId="{108BF463-A888-428D-8747-C348505F7C91}" dt="2023-06-22T16:29:43.572" v="745"/>
          <ac:spMkLst>
            <pc:docMk/>
            <pc:sldMk cId="3535168662" sldId="449"/>
            <ac:spMk id="76" creationId="{1199E1B1-A8C0-4FE8-A5A8-1CB41D69F857}"/>
          </ac:spMkLst>
        </pc:spChg>
        <pc:spChg chg="add del">
          <ac:chgData name="DANIEL ARMANDO SALAZAR ALEMAN" userId="0131d2eb-9267-4f69-9fc7-6ece20f012b4" providerId="ADAL" clId="{108BF463-A888-428D-8747-C348505F7C91}" dt="2023-06-22T16:29:43.572" v="745"/>
          <ac:spMkLst>
            <pc:docMk/>
            <pc:sldMk cId="3535168662" sldId="449"/>
            <ac:spMk id="77" creationId="{84A8DE83-DE75-4B41-9DB4-A7EC0B0DEC0B}"/>
          </ac:spMkLst>
        </pc:spChg>
        <pc:spChg chg="add del">
          <ac:chgData name="DANIEL ARMANDO SALAZAR ALEMAN" userId="0131d2eb-9267-4f69-9fc7-6ece20f012b4" providerId="ADAL" clId="{108BF463-A888-428D-8747-C348505F7C91}" dt="2023-06-22T16:29:43.572" v="745"/>
          <ac:spMkLst>
            <pc:docMk/>
            <pc:sldMk cId="3535168662" sldId="449"/>
            <ac:spMk id="78" creationId="{A7009A0A-BEF5-4EAC-AF15-E4F9F002E239}"/>
          </ac:spMkLst>
        </pc:spChg>
        <pc:grpChg chg="add del mod">
          <ac:chgData name="DANIEL ARMANDO SALAZAR ALEMAN" userId="0131d2eb-9267-4f69-9fc7-6ece20f012b4" providerId="ADAL" clId="{108BF463-A888-428D-8747-C348505F7C91}" dt="2023-06-26T13:28:17.418" v="2838" actId="478"/>
          <ac:grpSpMkLst>
            <pc:docMk/>
            <pc:sldMk cId="3535168662" sldId="449"/>
            <ac:grpSpMk id="10" creationId="{095EE63D-0B95-75B9-006E-AA7DF9FA5EC3}"/>
          </ac:grpSpMkLst>
        </pc:grpChg>
        <pc:grpChg chg="add mod">
          <ac:chgData name="DANIEL ARMANDO SALAZAR ALEMAN" userId="0131d2eb-9267-4f69-9fc7-6ece20f012b4" providerId="ADAL" clId="{108BF463-A888-428D-8747-C348505F7C91}" dt="2023-06-26T13:11:55.056" v="2532"/>
          <ac:grpSpMkLst>
            <pc:docMk/>
            <pc:sldMk cId="3535168662" sldId="449"/>
            <ac:grpSpMk id="11" creationId="{F178FC79-4119-FD04-3871-C75040A37264}"/>
          </ac:grpSpMkLst>
        </pc:grpChg>
        <pc:grpChg chg="add mod">
          <ac:chgData name="DANIEL ARMANDO SALAZAR ALEMAN" userId="0131d2eb-9267-4f69-9fc7-6ece20f012b4" providerId="ADAL" clId="{108BF463-A888-428D-8747-C348505F7C91}" dt="2023-06-26T13:28:35.686" v="2844" actId="1076"/>
          <ac:grpSpMkLst>
            <pc:docMk/>
            <pc:sldMk cId="3535168662" sldId="449"/>
            <ac:grpSpMk id="30" creationId="{809EE9B1-15D6-61E3-C7AE-B0635E2F8DD2}"/>
          </ac:grpSpMkLst>
        </pc:grpChg>
        <pc:picChg chg="add mod modCrop">
          <ac:chgData name="DANIEL ARMANDO SALAZAR ALEMAN" userId="0131d2eb-9267-4f69-9fc7-6ece20f012b4" providerId="ADAL" clId="{108BF463-A888-428D-8747-C348505F7C91}" dt="2023-06-26T13:06:46.597" v="2527" actId="164"/>
          <ac:picMkLst>
            <pc:docMk/>
            <pc:sldMk cId="3535168662" sldId="449"/>
            <ac:picMk id="4" creationId="{125C6D27-B453-53E9-17A8-10AAD5B467B0}"/>
          </ac:picMkLst>
        </pc:picChg>
        <pc:picChg chg="add del mod">
          <ac:chgData name="DANIEL ARMANDO SALAZAR ALEMAN" userId="0131d2eb-9267-4f69-9fc7-6ece20f012b4" providerId="ADAL" clId="{108BF463-A888-428D-8747-C348505F7C91}" dt="2023-06-25T18:36:35.308" v="1693" actId="478"/>
          <ac:picMkLst>
            <pc:docMk/>
            <pc:sldMk cId="3535168662" sldId="449"/>
            <ac:picMk id="5" creationId="{06FB2A1E-147D-06ED-43CA-BD0C569DB1A9}"/>
          </ac:picMkLst>
        </pc:picChg>
        <pc:picChg chg="add del mod">
          <ac:chgData name="DANIEL ARMANDO SALAZAR ALEMAN" userId="0131d2eb-9267-4f69-9fc7-6ece20f012b4" providerId="ADAL" clId="{108BF463-A888-428D-8747-C348505F7C91}" dt="2023-06-25T18:36:23.579" v="1688" actId="21"/>
          <ac:picMkLst>
            <pc:docMk/>
            <pc:sldMk cId="3535168662" sldId="449"/>
            <ac:picMk id="7" creationId="{61A9CF5C-2BD2-86BD-AE45-6057B7A43D4F}"/>
          </ac:picMkLst>
        </pc:picChg>
        <pc:picChg chg="del">
          <ac:chgData name="DANIEL ARMANDO SALAZAR ALEMAN" userId="0131d2eb-9267-4f69-9fc7-6ece20f012b4" providerId="ADAL" clId="{108BF463-A888-428D-8747-C348505F7C91}" dt="2023-06-23T20:54:27.958" v="1651" actId="478"/>
          <ac:picMkLst>
            <pc:docMk/>
            <pc:sldMk cId="3535168662" sldId="449"/>
            <ac:picMk id="9" creationId="{0B623FB9-D8C9-74CE-9044-C7F3DD41B5C5}"/>
          </ac:picMkLst>
        </pc:picChg>
        <pc:picChg chg="add del mod">
          <ac:chgData name="DANIEL ARMANDO SALAZAR ALEMAN" userId="0131d2eb-9267-4f69-9fc7-6ece20f012b4" providerId="ADAL" clId="{108BF463-A888-428D-8747-C348505F7C91}" dt="2023-06-25T18:36:12.913" v="1684" actId="21"/>
          <ac:picMkLst>
            <pc:docMk/>
            <pc:sldMk cId="3535168662" sldId="449"/>
            <ac:picMk id="10" creationId="{4DFC800D-BBC5-6D69-F5C1-02E48E35B704}"/>
          </ac:picMkLst>
        </pc:picChg>
        <pc:picChg chg="add mod modCrop">
          <ac:chgData name="DANIEL ARMANDO SALAZAR ALEMAN" userId="0131d2eb-9267-4f69-9fc7-6ece20f012b4" providerId="ADAL" clId="{108BF463-A888-428D-8747-C348505F7C91}" dt="2023-06-26T13:06:46.597" v="2527" actId="164"/>
          <ac:picMkLst>
            <pc:docMk/>
            <pc:sldMk cId="3535168662" sldId="449"/>
            <ac:picMk id="12" creationId="{44F2D86F-7C7B-064F-CECE-40FDB0275F47}"/>
          </ac:picMkLst>
        </pc:picChg>
        <pc:picChg chg="mod">
          <ac:chgData name="DANIEL ARMANDO SALAZAR ALEMAN" userId="0131d2eb-9267-4f69-9fc7-6ece20f012b4" providerId="ADAL" clId="{108BF463-A888-428D-8747-C348505F7C91}" dt="2023-06-26T13:11:55.056" v="2532"/>
          <ac:picMkLst>
            <pc:docMk/>
            <pc:sldMk cId="3535168662" sldId="449"/>
            <ac:picMk id="13" creationId="{DBE8244C-92E3-A242-91FD-0550D2232B9F}"/>
          </ac:picMkLst>
        </pc:picChg>
        <pc:picChg chg="add mod modCrop">
          <ac:chgData name="DANIEL ARMANDO SALAZAR ALEMAN" userId="0131d2eb-9267-4f69-9fc7-6ece20f012b4" providerId="ADAL" clId="{108BF463-A888-428D-8747-C348505F7C91}" dt="2023-06-26T13:28:14.527" v="2836" actId="164"/>
          <ac:picMkLst>
            <pc:docMk/>
            <pc:sldMk cId="3535168662" sldId="449"/>
            <ac:picMk id="21" creationId="{F6AA7364-3DDA-E0FD-36E7-7CC0E962824A}"/>
          </ac:picMkLst>
        </pc:picChg>
        <pc:picChg chg="add del mod">
          <ac:chgData name="DANIEL ARMANDO SALAZAR ALEMAN" userId="0131d2eb-9267-4f69-9fc7-6ece20f012b4" providerId="ADAL" clId="{108BF463-A888-428D-8747-C348505F7C91}" dt="2023-06-26T13:26:32.441" v="2806" actId="478"/>
          <ac:picMkLst>
            <pc:docMk/>
            <pc:sldMk cId="3535168662" sldId="449"/>
            <ac:picMk id="22" creationId="{33704BB1-EFEC-4EB4-E0E5-D7ECD68105CB}"/>
          </ac:picMkLst>
        </pc:picChg>
        <pc:picChg chg="add del mod modCrop">
          <ac:chgData name="DANIEL ARMANDO SALAZAR ALEMAN" userId="0131d2eb-9267-4f69-9fc7-6ece20f012b4" providerId="ADAL" clId="{108BF463-A888-428D-8747-C348505F7C91}" dt="2023-06-26T13:26:06.935" v="2798" actId="478"/>
          <ac:picMkLst>
            <pc:docMk/>
            <pc:sldMk cId="3535168662" sldId="449"/>
            <ac:picMk id="23" creationId="{3462DC87-A974-2416-0D21-C1E68641A78A}"/>
          </ac:picMkLst>
        </pc:picChg>
        <pc:picChg chg="add mod modCrop">
          <ac:chgData name="DANIEL ARMANDO SALAZAR ALEMAN" userId="0131d2eb-9267-4f69-9fc7-6ece20f012b4" providerId="ADAL" clId="{108BF463-A888-428D-8747-C348505F7C91}" dt="2023-06-26T13:29:01.220" v="2850" actId="1076"/>
          <ac:picMkLst>
            <pc:docMk/>
            <pc:sldMk cId="3535168662" sldId="449"/>
            <ac:picMk id="25" creationId="{5A76F685-DF40-4C62-CDBD-939FCFE4C182}"/>
          </ac:picMkLst>
        </pc:picChg>
      </pc:sldChg>
      <pc:sldChg chg="addSp delSp modSp add del mod setBg delDesignElem">
        <pc:chgData name="DANIEL ARMANDO SALAZAR ALEMAN" userId="0131d2eb-9267-4f69-9fc7-6ece20f012b4" providerId="ADAL" clId="{108BF463-A888-428D-8747-C348505F7C91}" dt="2023-06-22T14:08:57.187" v="212"/>
        <pc:sldMkLst>
          <pc:docMk/>
          <pc:sldMk cId="4219318460" sldId="449"/>
        </pc:sldMkLst>
        <pc:spChg chg="add del">
          <ac:chgData name="DANIEL ARMANDO SALAZAR ALEMAN" userId="0131d2eb-9267-4f69-9fc7-6ece20f012b4" providerId="ADAL" clId="{108BF463-A888-428D-8747-C348505F7C91}" dt="2023-06-22T14:08:57.187" v="212"/>
          <ac:spMkLst>
            <pc:docMk/>
            <pc:sldMk cId="4219318460" sldId="449"/>
            <ac:spMk id="13" creationId="{F13C74B1-5B17-4795-BED0-7140497B445A}"/>
          </ac:spMkLst>
        </pc:spChg>
        <pc:spChg chg="add del">
          <ac:chgData name="DANIEL ARMANDO SALAZAR ALEMAN" userId="0131d2eb-9267-4f69-9fc7-6ece20f012b4" providerId="ADAL" clId="{108BF463-A888-428D-8747-C348505F7C91}" dt="2023-06-22T14:08:57.187" v="212"/>
          <ac:spMkLst>
            <pc:docMk/>
            <pc:sldMk cId="4219318460" sldId="449"/>
            <ac:spMk id="15" creationId="{D4974D33-8DC5-464E-8C6D-BE58F0669C17}"/>
          </ac:spMkLst>
        </pc:spChg>
        <pc:picChg chg="add del">
          <ac:chgData name="DANIEL ARMANDO SALAZAR ALEMAN" userId="0131d2eb-9267-4f69-9fc7-6ece20f012b4" providerId="ADAL" clId="{108BF463-A888-428D-8747-C348505F7C91}" dt="2023-06-22T14:08:55.775" v="209" actId="478"/>
          <ac:picMkLst>
            <pc:docMk/>
            <pc:sldMk cId="4219318460" sldId="449"/>
            <ac:picMk id="5" creationId="{7499E3F6-6894-4C83-85B9-E1CC5B52F9AC}"/>
          </ac:picMkLst>
        </pc:picChg>
        <pc:picChg chg="add del mod">
          <ac:chgData name="DANIEL ARMANDO SALAZAR ALEMAN" userId="0131d2eb-9267-4f69-9fc7-6ece20f012b4" providerId="ADAL" clId="{108BF463-A888-428D-8747-C348505F7C91}" dt="2023-06-22T14:08:54.728" v="207"/>
          <ac:picMkLst>
            <pc:docMk/>
            <pc:sldMk cId="4219318460" sldId="449"/>
            <ac:picMk id="7" creationId="{776009B7-2DB5-EB05-5777-65A59089223A}"/>
          </ac:picMkLst>
        </pc:picChg>
      </pc:sldChg>
      <pc:sldChg chg="addSp delSp add del setBg delDesignElem">
        <pc:chgData name="DANIEL ARMANDO SALAZAR ALEMAN" userId="0131d2eb-9267-4f69-9fc7-6ece20f012b4" providerId="ADAL" clId="{108BF463-A888-428D-8747-C348505F7C91}" dt="2023-06-23T17:44:42.721" v="832"/>
        <pc:sldMkLst>
          <pc:docMk/>
          <pc:sldMk cId="219845666" sldId="450"/>
        </pc:sldMkLst>
        <pc:spChg chg="add del">
          <ac:chgData name="DANIEL ARMANDO SALAZAR ALEMAN" userId="0131d2eb-9267-4f69-9fc7-6ece20f012b4" providerId="ADAL" clId="{108BF463-A888-428D-8747-C348505F7C91}" dt="2023-06-23T17:44:42.721" v="832"/>
          <ac:spMkLst>
            <pc:docMk/>
            <pc:sldMk cId="219845666" sldId="450"/>
            <ac:spMk id="13" creationId="{F13C74B1-5B17-4795-BED0-7140497B445A}"/>
          </ac:spMkLst>
        </pc:spChg>
        <pc:spChg chg="add del">
          <ac:chgData name="DANIEL ARMANDO SALAZAR ALEMAN" userId="0131d2eb-9267-4f69-9fc7-6ece20f012b4" providerId="ADAL" clId="{108BF463-A888-428D-8747-C348505F7C91}" dt="2023-06-23T17:44:42.721" v="832"/>
          <ac:spMkLst>
            <pc:docMk/>
            <pc:sldMk cId="219845666" sldId="450"/>
            <ac:spMk id="15" creationId="{D4974D33-8DC5-464E-8C6D-BE58F0669C17}"/>
          </ac:spMkLst>
        </pc:spChg>
      </pc:sldChg>
      <pc:sldChg chg="add">
        <pc:chgData name="DANIEL ARMANDO SALAZAR ALEMAN" userId="0131d2eb-9267-4f69-9fc7-6ece20f012b4" providerId="ADAL" clId="{108BF463-A888-428D-8747-C348505F7C91}" dt="2023-06-23T17:44:42.738" v="833"/>
        <pc:sldMkLst>
          <pc:docMk/>
          <pc:sldMk cId="965474989" sldId="450"/>
        </pc:sldMkLst>
      </pc:sldChg>
      <pc:sldChg chg="addSp delSp add del setBg delDesignElem">
        <pc:chgData name="DANIEL ARMANDO SALAZAR ALEMAN" userId="0131d2eb-9267-4f69-9fc7-6ece20f012b4" providerId="ADAL" clId="{108BF463-A888-428D-8747-C348505F7C91}" dt="2023-06-22T14:09:02.891" v="219"/>
        <pc:sldMkLst>
          <pc:docMk/>
          <pc:sldMk cId="1585427780" sldId="450"/>
        </pc:sldMkLst>
        <pc:spChg chg="add del">
          <ac:chgData name="DANIEL ARMANDO SALAZAR ALEMAN" userId="0131d2eb-9267-4f69-9fc7-6ece20f012b4" providerId="ADAL" clId="{108BF463-A888-428D-8747-C348505F7C91}" dt="2023-06-22T14:09:02.891" v="219"/>
          <ac:spMkLst>
            <pc:docMk/>
            <pc:sldMk cId="1585427780" sldId="450"/>
            <ac:spMk id="13" creationId="{F13C74B1-5B17-4795-BED0-7140497B445A}"/>
          </ac:spMkLst>
        </pc:spChg>
        <pc:spChg chg="add del">
          <ac:chgData name="DANIEL ARMANDO SALAZAR ALEMAN" userId="0131d2eb-9267-4f69-9fc7-6ece20f012b4" providerId="ADAL" clId="{108BF463-A888-428D-8747-C348505F7C91}" dt="2023-06-22T14:09:02.891" v="219"/>
          <ac:spMkLst>
            <pc:docMk/>
            <pc:sldMk cId="1585427780" sldId="450"/>
            <ac:spMk id="15" creationId="{D4974D33-8DC5-464E-8C6D-BE58F0669C17}"/>
          </ac:spMkLst>
        </pc:spChg>
      </pc:sldChg>
      <pc:sldChg chg="addSp delSp modSp add del mod">
        <pc:chgData name="DANIEL ARMANDO SALAZAR ALEMAN" userId="0131d2eb-9267-4f69-9fc7-6ece20f012b4" providerId="ADAL" clId="{108BF463-A888-428D-8747-C348505F7C91}" dt="2023-06-23T17:44:31.851" v="828" actId="2696"/>
        <pc:sldMkLst>
          <pc:docMk/>
          <pc:sldMk cId="2050585074" sldId="450"/>
        </pc:sldMkLst>
        <pc:spChg chg="mod">
          <ac:chgData name="DANIEL ARMANDO SALAZAR ALEMAN" userId="0131d2eb-9267-4f69-9fc7-6ece20f012b4" providerId="ADAL" clId="{108BF463-A888-428D-8747-C348505F7C91}" dt="2023-06-22T14:24:31.007" v="427" actId="207"/>
          <ac:spMkLst>
            <pc:docMk/>
            <pc:sldMk cId="2050585074" sldId="450"/>
            <ac:spMk id="3" creationId="{46DDD020-FCD8-13EE-C9C1-EAF8B5028791}"/>
          </ac:spMkLst>
        </pc:spChg>
        <pc:spChg chg="mod">
          <ac:chgData name="DANIEL ARMANDO SALAZAR ALEMAN" userId="0131d2eb-9267-4f69-9fc7-6ece20f012b4" providerId="ADAL" clId="{108BF463-A888-428D-8747-C348505F7C91}" dt="2023-06-22T14:24:38.562" v="428" actId="207"/>
          <ac:spMkLst>
            <pc:docMk/>
            <pc:sldMk cId="2050585074" sldId="450"/>
            <ac:spMk id="4" creationId="{11A2FC4F-B286-4AA2-B328-F4E901D4D37D}"/>
          </ac:spMkLst>
        </pc:spChg>
        <pc:spChg chg="mod">
          <ac:chgData name="DANIEL ARMANDO SALAZAR ALEMAN" userId="0131d2eb-9267-4f69-9fc7-6ece20f012b4" providerId="ADAL" clId="{108BF463-A888-428D-8747-C348505F7C91}" dt="2023-06-22T14:12:03.791" v="242" actId="20577"/>
          <ac:spMkLst>
            <pc:docMk/>
            <pc:sldMk cId="2050585074" sldId="450"/>
            <ac:spMk id="6" creationId="{489EEAA3-83F2-D25B-64ED-711AA7B9CA21}"/>
          </ac:spMkLst>
        </pc:spChg>
        <pc:spChg chg="add del mod">
          <ac:chgData name="DANIEL ARMANDO SALAZAR ALEMAN" userId="0131d2eb-9267-4f69-9fc7-6ece20f012b4" providerId="ADAL" clId="{108BF463-A888-428D-8747-C348505F7C91}" dt="2023-06-22T14:25:44.363" v="454" actId="478"/>
          <ac:spMkLst>
            <pc:docMk/>
            <pc:sldMk cId="2050585074" sldId="450"/>
            <ac:spMk id="9" creationId="{42387780-882D-8AB6-B1AB-1586E7484EB7}"/>
          </ac:spMkLst>
        </pc:spChg>
        <pc:spChg chg="add mod">
          <ac:chgData name="DANIEL ARMANDO SALAZAR ALEMAN" userId="0131d2eb-9267-4f69-9fc7-6ece20f012b4" providerId="ADAL" clId="{108BF463-A888-428D-8747-C348505F7C91}" dt="2023-06-22T14:26:58.821" v="475" actId="1036"/>
          <ac:spMkLst>
            <pc:docMk/>
            <pc:sldMk cId="2050585074" sldId="450"/>
            <ac:spMk id="10" creationId="{95274B6B-4796-057C-DA9E-FFB82E0BB522}"/>
          </ac:spMkLst>
        </pc:spChg>
        <pc:picChg chg="del">
          <ac:chgData name="DANIEL ARMANDO SALAZAR ALEMAN" userId="0131d2eb-9267-4f69-9fc7-6ece20f012b4" providerId="ADAL" clId="{108BF463-A888-428D-8747-C348505F7C91}" dt="2023-06-22T14:09:33.538" v="222" actId="478"/>
          <ac:picMkLst>
            <pc:docMk/>
            <pc:sldMk cId="2050585074" sldId="450"/>
            <ac:picMk id="5" creationId="{7499E3F6-6894-4C83-85B9-E1CC5B52F9AC}"/>
          </ac:picMkLst>
        </pc:picChg>
        <pc:picChg chg="add del mod ord">
          <ac:chgData name="DANIEL ARMANDO SALAZAR ALEMAN" userId="0131d2eb-9267-4f69-9fc7-6ece20f012b4" providerId="ADAL" clId="{108BF463-A888-428D-8747-C348505F7C91}" dt="2023-06-22T14:15:11.671" v="285" actId="478"/>
          <ac:picMkLst>
            <pc:docMk/>
            <pc:sldMk cId="2050585074" sldId="450"/>
            <ac:picMk id="7" creationId="{9734F81B-3C36-CC56-FFE9-107ADB753058}"/>
          </ac:picMkLst>
        </pc:picChg>
        <pc:picChg chg="add del mod modCrop">
          <ac:chgData name="DANIEL ARMANDO SALAZAR ALEMAN" userId="0131d2eb-9267-4f69-9fc7-6ece20f012b4" providerId="ADAL" clId="{108BF463-A888-428D-8747-C348505F7C91}" dt="2023-06-22T14:15:51.711" v="300" actId="21"/>
          <ac:picMkLst>
            <pc:docMk/>
            <pc:sldMk cId="2050585074" sldId="450"/>
            <ac:picMk id="8" creationId="{A217C12D-2950-06CC-6A23-28D75E4ED340}"/>
          </ac:picMkLst>
        </pc:picChg>
      </pc:sldChg>
      <pc:sldChg chg="addSp delSp modSp add del mod setBg delDesignElem">
        <pc:chgData name="DANIEL ARMANDO SALAZAR ALEMAN" userId="0131d2eb-9267-4f69-9fc7-6ece20f012b4" providerId="ADAL" clId="{108BF463-A888-428D-8747-C348505F7C91}" dt="2023-06-22T14:08:56.654" v="211"/>
        <pc:sldMkLst>
          <pc:docMk/>
          <pc:sldMk cId="2719161454" sldId="450"/>
        </pc:sldMkLst>
        <pc:spChg chg="add del">
          <ac:chgData name="DANIEL ARMANDO SALAZAR ALEMAN" userId="0131d2eb-9267-4f69-9fc7-6ece20f012b4" providerId="ADAL" clId="{108BF463-A888-428D-8747-C348505F7C91}" dt="2023-06-22T14:08:56.654" v="211"/>
          <ac:spMkLst>
            <pc:docMk/>
            <pc:sldMk cId="2719161454" sldId="450"/>
            <ac:spMk id="13" creationId="{F13C74B1-5B17-4795-BED0-7140497B445A}"/>
          </ac:spMkLst>
        </pc:spChg>
        <pc:spChg chg="add del">
          <ac:chgData name="DANIEL ARMANDO SALAZAR ALEMAN" userId="0131d2eb-9267-4f69-9fc7-6ece20f012b4" providerId="ADAL" clId="{108BF463-A888-428D-8747-C348505F7C91}" dt="2023-06-22T14:08:56.654" v="211"/>
          <ac:spMkLst>
            <pc:docMk/>
            <pc:sldMk cId="2719161454" sldId="450"/>
            <ac:spMk id="15" creationId="{D4974D33-8DC5-464E-8C6D-BE58F0669C17}"/>
          </ac:spMkLst>
        </pc:spChg>
        <pc:picChg chg="add del">
          <ac:chgData name="DANIEL ARMANDO SALAZAR ALEMAN" userId="0131d2eb-9267-4f69-9fc7-6ece20f012b4" providerId="ADAL" clId="{108BF463-A888-428D-8747-C348505F7C91}" dt="2023-06-22T14:08:56.277" v="210" actId="478"/>
          <ac:picMkLst>
            <pc:docMk/>
            <pc:sldMk cId="2719161454" sldId="450"/>
            <ac:picMk id="5" creationId="{7499E3F6-6894-4C83-85B9-E1CC5B52F9AC}"/>
          </ac:picMkLst>
        </pc:picChg>
        <pc:picChg chg="add del mod">
          <ac:chgData name="DANIEL ARMANDO SALAZAR ALEMAN" userId="0131d2eb-9267-4f69-9fc7-6ece20f012b4" providerId="ADAL" clId="{108BF463-A888-428D-8747-C348505F7C91}" dt="2023-06-22T14:08:53.675" v="205"/>
          <ac:picMkLst>
            <pc:docMk/>
            <pc:sldMk cId="2719161454" sldId="450"/>
            <ac:picMk id="7" creationId="{94E6DDD1-CF98-54A4-C515-D763B130E415}"/>
          </ac:picMkLst>
        </pc:picChg>
      </pc:sldChg>
      <pc:sldChg chg="addSp delSp add del setBg delDesignElem">
        <pc:chgData name="DANIEL ARMANDO SALAZAR ALEMAN" userId="0131d2eb-9267-4f69-9fc7-6ece20f012b4" providerId="ADAL" clId="{108BF463-A888-428D-8747-C348505F7C91}" dt="2023-06-23T17:44:42.721" v="832"/>
        <pc:sldMkLst>
          <pc:docMk/>
          <pc:sldMk cId="560133336" sldId="451"/>
        </pc:sldMkLst>
        <pc:spChg chg="add del">
          <ac:chgData name="DANIEL ARMANDO SALAZAR ALEMAN" userId="0131d2eb-9267-4f69-9fc7-6ece20f012b4" providerId="ADAL" clId="{108BF463-A888-428D-8747-C348505F7C91}" dt="2023-06-23T17:44:42.721" v="832"/>
          <ac:spMkLst>
            <pc:docMk/>
            <pc:sldMk cId="560133336" sldId="451"/>
            <ac:spMk id="13" creationId="{F13C74B1-5B17-4795-BED0-7140497B445A}"/>
          </ac:spMkLst>
        </pc:spChg>
        <pc:spChg chg="add del">
          <ac:chgData name="DANIEL ARMANDO SALAZAR ALEMAN" userId="0131d2eb-9267-4f69-9fc7-6ece20f012b4" providerId="ADAL" clId="{108BF463-A888-428D-8747-C348505F7C91}" dt="2023-06-23T17:44:42.721" v="832"/>
          <ac:spMkLst>
            <pc:docMk/>
            <pc:sldMk cId="560133336" sldId="451"/>
            <ac:spMk id="15" creationId="{D4974D33-8DC5-464E-8C6D-BE58F0669C17}"/>
          </ac:spMkLst>
        </pc:spChg>
      </pc:sldChg>
      <pc:sldChg chg="addSp delSp add del setBg delDesignElem">
        <pc:chgData name="DANIEL ARMANDO SALAZAR ALEMAN" userId="0131d2eb-9267-4f69-9fc7-6ece20f012b4" providerId="ADAL" clId="{108BF463-A888-428D-8747-C348505F7C91}" dt="2023-06-22T14:11:52.561" v="237"/>
        <pc:sldMkLst>
          <pc:docMk/>
          <pc:sldMk cId="723921445" sldId="451"/>
        </pc:sldMkLst>
        <pc:spChg chg="add del">
          <ac:chgData name="DANIEL ARMANDO SALAZAR ALEMAN" userId="0131d2eb-9267-4f69-9fc7-6ece20f012b4" providerId="ADAL" clId="{108BF463-A888-428D-8747-C348505F7C91}" dt="2023-06-22T14:11:52.561" v="237"/>
          <ac:spMkLst>
            <pc:docMk/>
            <pc:sldMk cId="723921445" sldId="451"/>
            <ac:spMk id="13" creationId="{F13C74B1-5B17-4795-BED0-7140497B445A}"/>
          </ac:spMkLst>
        </pc:spChg>
        <pc:spChg chg="add del">
          <ac:chgData name="DANIEL ARMANDO SALAZAR ALEMAN" userId="0131d2eb-9267-4f69-9fc7-6ece20f012b4" providerId="ADAL" clId="{108BF463-A888-428D-8747-C348505F7C91}" dt="2023-06-22T14:11:52.561" v="237"/>
          <ac:spMkLst>
            <pc:docMk/>
            <pc:sldMk cId="723921445" sldId="451"/>
            <ac:spMk id="15" creationId="{D4974D33-8DC5-464E-8C6D-BE58F0669C17}"/>
          </ac:spMkLst>
        </pc:spChg>
      </pc:sldChg>
      <pc:sldChg chg="add">
        <pc:chgData name="DANIEL ARMANDO SALAZAR ALEMAN" userId="0131d2eb-9267-4f69-9fc7-6ece20f012b4" providerId="ADAL" clId="{108BF463-A888-428D-8747-C348505F7C91}" dt="2023-06-23T17:44:42.738" v="833"/>
        <pc:sldMkLst>
          <pc:docMk/>
          <pc:sldMk cId="2844133159" sldId="451"/>
        </pc:sldMkLst>
      </pc:sldChg>
      <pc:sldChg chg="addSp delSp modSp add del mod">
        <pc:chgData name="DANIEL ARMANDO SALAZAR ALEMAN" userId="0131d2eb-9267-4f69-9fc7-6ece20f012b4" providerId="ADAL" clId="{108BF463-A888-428D-8747-C348505F7C91}" dt="2023-06-23T17:44:31.851" v="828" actId="2696"/>
        <pc:sldMkLst>
          <pc:docMk/>
          <pc:sldMk cId="2853430615" sldId="451"/>
        </pc:sldMkLst>
        <pc:spChg chg="mod">
          <ac:chgData name="DANIEL ARMANDO SALAZAR ALEMAN" userId="0131d2eb-9267-4f69-9fc7-6ece20f012b4" providerId="ADAL" clId="{108BF463-A888-428D-8747-C348505F7C91}" dt="2023-06-22T14:24:53.396" v="443" actId="207"/>
          <ac:spMkLst>
            <pc:docMk/>
            <pc:sldMk cId="2853430615" sldId="451"/>
            <ac:spMk id="4" creationId="{11A2FC4F-B286-4AA2-B328-F4E901D4D37D}"/>
          </ac:spMkLst>
        </pc:spChg>
        <pc:spChg chg="mod">
          <ac:chgData name="DANIEL ARMANDO SALAZAR ALEMAN" userId="0131d2eb-9267-4f69-9fc7-6ece20f012b4" providerId="ADAL" clId="{108BF463-A888-428D-8747-C348505F7C91}" dt="2023-06-22T14:22:35.488" v="412" actId="20577"/>
          <ac:spMkLst>
            <pc:docMk/>
            <pc:sldMk cId="2853430615" sldId="451"/>
            <ac:spMk id="6" creationId="{489EEAA3-83F2-D25B-64ED-711AA7B9CA21}"/>
          </ac:spMkLst>
        </pc:spChg>
        <pc:spChg chg="add mod">
          <ac:chgData name="DANIEL ARMANDO SALAZAR ALEMAN" userId="0131d2eb-9267-4f69-9fc7-6ece20f012b4" providerId="ADAL" clId="{108BF463-A888-428D-8747-C348505F7C91}" dt="2023-06-22T14:23:11.834" v="413"/>
          <ac:spMkLst>
            <pc:docMk/>
            <pc:sldMk cId="2853430615" sldId="451"/>
            <ac:spMk id="11" creationId="{3644907A-D72D-1316-3F20-C08E5A3B53FA}"/>
          </ac:spMkLst>
        </pc:spChg>
        <pc:picChg chg="add del mod">
          <ac:chgData name="DANIEL ARMANDO SALAZAR ALEMAN" userId="0131d2eb-9267-4f69-9fc7-6ece20f012b4" providerId="ADAL" clId="{108BF463-A888-428D-8747-C348505F7C91}" dt="2023-06-22T14:15:43.239" v="296" actId="478"/>
          <ac:picMkLst>
            <pc:docMk/>
            <pc:sldMk cId="2853430615" sldId="451"/>
            <ac:picMk id="5" creationId="{3581D3AB-F7D2-A52A-2CA9-4870FC57EC4A}"/>
          </ac:picMkLst>
        </pc:picChg>
        <pc:picChg chg="del">
          <ac:chgData name="DANIEL ARMANDO SALAZAR ALEMAN" userId="0131d2eb-9267-4f69-9fc7-6ece20f012b4" providerId="ADAL" clId="{108BF463-A888-428D-8747-C348505F7C91}" dt="2023-06-22T14:15:44.140" v="297" actId="478"/>
          <ac:picMkLst>
            <pc:docMk/>
            <pc:sldMk cId="2853430615" sldId="451"/>
            <ac:picMk id="7" creationId="{9734F81B-3C36-CC56-FFE9-107ADB753058}"/>
          </ac:picMkLst>
        </pc:picChg>
        <pc:picChg chg="add del mod">
          <ac:chgData name="DANIEL ARMANDO SALAZAR ALEMAN" userId="0131d2eb-9267-4f69-9fc7-6ece20f012b4" providerId="ADAL" clId="{108BF463-A888-428D-8747-C348505F7C91}" dt="2023-06-22T14:15:33.696" v="293"/>
          <ac:picMkLst>
            <pc:docMk/>
            <pc:sldMk cId="2853430615" sldId="451"/>
            <ac:picMk id="8" creationId="{A90ABD96-5D0F-D7C4-1932-17E988094776}"/>
          </ac:picMkLst>
        </pc:picChg>
        <pc:picChg chg="add del mod">
          <ac:chgData name="DANIEL ARMANDO SALAZAR ALEMAN" userId="0131d2eb-9267-4f69-9fc7-6ece20f012b4" providerId="ADAL" clId="{108BF463-A888-428D-8747-C348505F7C91}" dt="2023-06-22T14:15:48.505" v="299"/>
          <ac:picMkLst>
            <pc:docMk/>
            <pc:sldMk cId="2853430615" sldId="451"/>
            <ac:picMk id="9" creationId="{C5AE56F5-0911-F6AA-0BCE-CB2838924D5A}"/>
          </ac:picMkLst>
        </pc:picChg>
        <pc:picChg chg="add mod">
          <ac:chgData name="DANIEL ARMANDO SALAZAR ALEMAN" userId="0131d2eb-9267-4f69-9fc7-6ece20f012b4" providerId="ADAL" clId="{108BF463-A888-428D-8747-C348505F7C91}" dt="2023-06-22T14:16:56.913" v="322" actId="1038"/>
          <ac:picMkLst>
            <pc:docMk/>
            <pc:sldMk cId="2853430615" sldId="451"/>
            <ac:picMk id="10" creationId="{C6C09C69-9041-499F-F5E3-5B9AFE1AE07C}"/>
          </ac:picMkLst>
        </pc:picChg>
      </pc:sldChg>
      <pc:sldChg chg="addSp delSp add del setBg delDesignElem">
        <pc:chgData name="DANIEL ARMANDO SALAZAR ALEMAN" userId="0131d2eb-9267-4f69-9fc7-6ece20f012b4" providerId="ADAL" clId="{108BF463-A888-428D-8747-C348505F7C91}" dt="2023-06-22T14:12:13.697" v="246"/>
        <pc:sldMkLst>
          <pc:docMk/>
          <pc:sldMk cId="1145747475" sldId="452"/>
        </pc:sldMkLst>
        <pc:spChg chg="add del">
          <ac:chgData name="DANIEL ARMANDO SALAZAR ALEMAN" userId="0131d2eb-9267-4f69-9fc7-6ece20f012b4" providerId="ADAL" clId="{108BF463-A888-428D-8747-C348505F7C91}" dt="2023-06-22T14:12:13.697" v="246"/>
          <ac:spMkLst>
            <pc:docMk/>
            <pc:sldMk cId="1145747475" sldId="452"/>
            <ac:spMk id="13" creationId="{F13C74B1-5B17-4795-BED0-7140497B445A}"/>
          </ac:spMkLst>
        </pc:spChg>
        <pc:spChg chg="add del">
          <ac:chgData name="DANIEL ARMANDO SALAZAR ALEMAN" userId="0131d2eb-9267-4f69-9fc7-6ece20f012b4" providerId="ADAL" clId="{108BF463-A888-428D-8747-C348505F7C91}" dt="2023-06-22T14:12:13.697" v="246"/>
          <ac:spMkLst>
            <pc:docMk/>
            <pc:sldMk cId="1145747475" sldId="452"/>
            <ac:spMk id="15" creationId="{D4974D33-8DC5-464E-8C6D-BE58F0669C17}"/>
          </ac:spMkLst>
        </pc:spChg>
      </pc:sldChg>
      <pc:sldChg chg="add">
        <pc:chgData name="DANIEL ARMANDO SALAZAR ALEMAN" userId="0131d2eb-9267-4f69-9fc7-6ece20f012b4" providerId="ADAL" clId="{108BF463-A888-428D-8747-C348505F7C91}" dt="2023-06-22T14:28:53.407" v="479"/>
        <pc:sldMkLst>
          <pc:docMk/>
          <pc:sldMk cId="1567793483" sldId="452"/>
        </pc:sldMkLst>
      </pc:sldChg>
      <pc:sldChg chg="addSp delSp add del setBg delDesignElem">
        <pc:chgData name="DANIEL ARMANDO SALAZAR ALEMAN" userId="0131d2eb-9267-4f69-9fc7-6ece20f012b4" providerId="ADAL" clId="{108BF463-A888-428D-8747-C348505F7C91}" dt="2023-06-22T14:28:53.329" v="478"/>
        <pc:sldMkLst>
          <pc:docMk/>
          <pc:sldMk cId="3456196805" sldId="452"/>
        </pc:sldMkLst>
        <pc:spChg chg="add del">
          <ac:chgData name="DANIEL ARMANDO SALAZAR ALEMAN" userId="0131d2eb-9267-4f69-9fc7-6ece20f012b4" providerId="ADAL" clId="{108BF463-A888-428D-8747-C348505F7C91}" dt="2023-06-22T14:28:53.329" v="478"/>
          <ac:spMkLst>
            <pc:docMk/>
            <pc:sldMk cId="3456196805" sldId="452"/>
            <ac:spMk id="11" creationId="{8CA06CD6-90CA-4C45-856C-6771339E1E22}"/>
          </ac:spMkLst>
        </pc:spChg>
        <pc:cxnChg chg="add del">
          <ac:chgData name="DANIEL ARMANDO SALAZAR ALEMAN" userId="0131d2eb-9267-4f69-9fc7-6ece20f012b4" providerId="ADAL" clId="{108BF463-A888-428D-8747-C348505F7C91}" dt="2023-06-22T14:28:53.329" v="478"/>
          <ac:cxnSpMkLst>
            <pc:docMk/>
            <pc:sldMk cId="3456196805" sldId="452"/>
            <ac:cxnSpMk id="13" creationId="{5021601D-2758-4B15-A31C-FDA184C51B3A}"/>
          </ac:cxnSpMkLst>
        </pc:cxnChg>
      </pc:sldChg>
      <pc:sldChg chg="add del">
        <pc:chgData name="DANIEL ARMANDO SALAZAR ALEMAN" userId="0131d2eb-9267-4f69-9fc7-6ece20f012b4" providerId="ADAL" clId="{108BF463-A888-428D-8747-C348505F7C91}" dt="2023-06-22T14:57:04.007" v="538"/>
        <pc:sldMkLst>
          <pc:docMk/>
          <pc:sldMk cId="116095492" sldId="453"/>
        </pc:sldMkLst>
      </pc:sldChg>
      <pc:sldChg chg="addSp delSp modSp add mod">
        <pc:chgData name="DANIEL ARMANDO SALAZAR ALEMAN" userId="0131d2eb-9267-4f69-9fc7-6ece20f012b4" providerId="ADAL" clId="{108BF463-A888-428D-8747-C348505F7C91}" dt="2023-06-26T11:34:56.357" v="1707" actId="478"/>
        <pc:sldMkLst>
          <pc:docMk/>
          <pc:sldMk cId="1012112573" sldId="453"/>
        </pc:sldMkLst>
        <pc:spChg chg="mod">
          <ac:chgData name="DANIEL ARMANDO SALAZAR ALEMAN" userId="0131d2eb-9267-4f69-9fc7-6ece20f012b4" providerId="ADAL" clId="{108BF463-A888-428D-8747-C348505F7C91}" dt="2023-06-23T19:26:48.633" v="1060" actId="20577"/>
          <ac:spMkLst>
            <pc:docMk/>
            <pc:sldMk cId="1012112573" sldId="453"/>
            <ac:spMk id="3" creationId="{EB85F178-C1AE-43ED-8539-4162A80C02B7}"/>
          </ac:spMkLst>
        </pc:spChg>
        <pc:graphicFrameChg chg="add del mod">
          <ac:chgData name="DANIEL ARMANDO SALAZAR ALEMAN" userId="0131d2eb-9267-4f69-9fc7-6ece20f012b4" providerId="ADAL" clId="{108BF463-A888-428D-8747-C348505F7C91}" dt="2023-06-26T11:34:56.357" v="1707" actId="478"/>
          <ac:graphicFrameMkLst>
            <pc:docMk/>
            <pc:sldMk cId="1012112573" sldId="453"/>
            <ac:graphicFrameMk id="5" creationId="{D64FD860-07BC-4168-BE5D-ED76719AF710}"/>
          </ac:graphicFrameMkLst>
        </pc:graphicFrameChg>
      </pc:sldChg>
      <pc:sldChg chg="addSp delSp add del setBg delDesignElem">
        <pc:chgData name="DANIEL ARMANDO SALAZAR ALEMAN" userId="0131d2eb-9267-4f69-9fc7-6ece20f012b4" providerId="ADAL" clId="{108BF463-A888-428D-8747-C348505F7C91}" dt="2023-06-22T16:25:23.411" v="624"/>
        <pc:sldMkLst>
          <pc:docMk/>
          <pc:sldMk cId="441432983" sldId="454"/>
        </pc:sldMkLst>
        <pc:spChg chg="add del">
          <ac:chgData name="DANIEL ARMANDO SALAZAR ALEMAN" userId="0131d2eb-9267-4f69-9fc7-6ece20f012b4" providerId="ADAL" clId="{108BF463-A888-428D-8747-C348505F7C91}" dt="2023-06-22T16:25:23.411" v="624"/>
          <ac:spMkLst>
            <pc:docMk/>
            <pc:sldMk cId="441432983" sldId="454"/>
            <ac:spMk id="5" creationId="{6F5A5072-7B47-4D32-B52A-4EBBF590B8A5}"/>
          </ac:spMkLst>
        </pc:spChg>
        <pc:spChg chg="add del">
          <ac:chgData name="DANIEL ARMANDO SALAZAR ALEMAN" userId="0131d2eb-9267-4f69-9fc7-6ece20f012b4" providerId="ADAL" clId="{108BF463-A888-428D-8747-C348505F7C91}" dt="2023-06-22T16:25:23.411" v="624"/>
          <ac:spMkLst>
            <pc:docMk/>
            <pc:sldMk cId="441432983" sldId="454"/>
            <ac:spMk id="6" creationId="{9715DAF0-AE1B-46C9-8A6B-DB2AA05AB91D}"/>
          </ac:spMkLst>
        </pc:spChg>
        <pc:spChg chg="add del">
          <ac:chgData name="DANIEL ARMANDO SALAZAR ALEMAN" userId="0131d2eb-9267-4f69-9fc7-6ece20f012b4" providerId="ADAL" clId="{108BF463-A888-428D-8747-C348505F7C91}" dt="2023-06-22T16:25:23.411" v="624"/>
          <ac:spMkLst>
            <pc:docMk/>
            <pc:sldMk cId="441432983" sldId="454"/>
            <ac:spMk id="7" creationId="{6016219D-510E-4184-9090-6D5578A87BD1}"/>
          </ac:spMkLst>
        </pc:spChg>
        <pc:spChg chg="add del">
          <ac:chgData name="DANIEL ARMANDO SALAZAR ALEMAN" userId="0131d2eb-9267-4f69-9fc7-6ece20f012b4" providerId="ADAL" clId="{108BF463-A888-428D-8747-C348505F7C91}" dt="2023-06-22T16:25:23.411" v="624"/>
          <ac:spMkLst>
            <pc:docMk/>
            <pc:sldMk cId="441432983" sldId="454"/>
            <ac:spMk id="9" creationId="{AFF4A713-7B75-4B21-90D7-5AB19547C728}"/>
          </ac:spMkLst>
        </pc:spChg>
        <pc:spChg chg="add del">
          <ac:chgData name="DANIEL ARMANDO SALAZAR ALEMAN" userId="0131d2eb-9267-4f69-9fc7-6ece20f012b4" providerId="ADAL" clId="{108BF463-A888-428D-8747-C348505F7C91}" dt="2023-06-22T16:25:23.411" v="624"/>
          <ac:spMkLst>
            <pc:docMk/>
            <pc:sldMk cId="441432983" sldId="454"/>
            <ac:spMk id="16" creationId="{DC631C0B-6DA6-4E57-8231-CE32B3434A7E}"/>
          </ac:spMkLst>
        </pc:spChg>
        <pc:spChg chg="add del">
          <ac:chgData name="DANIEL ARMANDO SALAZAR ALEMAN" userId="0131d2eb-9267-4f69-9fc7-6ece20f012b4" providerId="ADAL" clId="{108BF463-A888-428D-8747-C348505F7C91}" dt="2023-06-22T16:25:23.411" v="624"/>
          <ac:spMkLst>
            <pc:docMk/>
            <pc:sldMk cId="441432983" sldId="454"/>
            <ac:spMk id="18" creationId="{C29501E6-A978-4A61-9689-9085AF97A53A}"/>
          </ac:spMkLst>
        </pc:spChg>
      </pc:sldChg>
      <pc:sldChg chg="addSp delSp modSp add del mod addAnim delAnim modAnim">
        <pc:chgData name="DANIEL ARMANDO SALAZAR ALEMAN" userId="0131d2eb-9267-4f69-9fc7-6ece20f012b4" providerId="ADAL" clId="{108BF463-A888-428D-8747-C348505F7C91}" dt="2023-06-26T14:19:39.315" v="3842" actId="47"/>
        <pc:sldMkLst>
          <pc:docMk/>
          <pc:sldMk cId="3711799394" sldId="454"/>
        </pc:sldMkLst>
        <pc:spChg chg="mod">
          <ac:chgData name="DANIEL ARMANDO SALAZAR ALEMAN" userId="0131d2eb-9267-4f69-9fc7-6ece20f012b4" providerId="ADAL" clId="{108BF463-A888-428D-8747-C348505F7C91}" dt="2023-06-23T17:45:12.641" v="845" actId="20577"/>
          <ac:spMkLst>
            <pc:docMk/>
            <pc:sldMk cId="3711799394" sldId="454"/>
            <ac:spMk id="3" creationId="{3F08E800-1E02-43DC-B494-22A6C4879152}"/>
          </ac:spMkLst>
        </pc:spChg>
        <pc:spChg chg="add del">
          <ac:chgData name="DANIEL ARMANDO SALAZAR ALEMAN" userId="0131d2eb-9267-4f69-9fc7-6ece20f012b4" providerId="ADAL" clId="{108BF463-A888-428D-8747-C348505F7C91}" dt="2023-06-26T14:17:45.129" v="3835" actId="478"/>
          <ac:spMkLst>
            <pc:docMk/>
            <pc:sldMk cId="3711799394" sldId="454"/>
            <ac:spMk id="8" creationId="{1579C474-E441-C615-C054-3CD5B0AC6166}"/>
          </ac:spMkLst>
        </pc:spChg>
        <pc:spChg chg="add mod">
          <ac:chgData name="DANIEL ARMANDO SALAZAR ALEMAN" userId="0131d2eb-9267-4f69-9fc7-6ece20f012b4" providerId="ADAL" clId="{108BF463-A888-428D-8747-C348505F7C91}" dt="2023-06-26T14:17:45.737" v="3836"/>
          <ac:spMkLst>
            <pc:docMk/>
            <pc:sldMk cId="3711799394" sldId="454"/>
            <ac:spMk id="10" creationId="{7AFC89E2-94D9-4E62-9C30-ED06943E8CD5}"/>
          </ac:spMkLst>
        </pc:spChg>
      </pc:sldChg>
      <pc:sldChg chg="modSp add del mod">
        <pc:chgData name="DANIEL ARMANDO SALAZAR ALEMAN" userId="0131d2eb-9267-4f69-9fc7-6ece20f012b4" providerId="ADAL" clId="{108BF463-A888-428D-8747-C348505F7C91}" dt="2023-06-23T14:34:44.018" v="755" actId="2696"/>
        <pc:sldMkLst>
          <pc:docMk/>
          <pc:sldMk cId="329284869" sldId="458"/>
        </pc:sldMkLst>
        <pc:spChg chg="mod">
          <ac:chgData name="DANIEL ARMANDO SALAZAR ALEMAN" userId="0131d2eb-9267-4f69-9fc7-6ece20f012b4" providerId="ADAL" clId="{108BF463-A888-428D-8747-C348505F7C91}" dt="2023-06-22T16:27:32.134" v="739" actId="1035"/>
          <ac:spMkLst>
            <pc:docMk/>
            <pc:sldMk cId="329284869" sldId="458"/>
            <ac:spMk id="2" creationId="{7EC42635-A54A-3C32-903B-FDFF496B687A}"/>
          </ac:spMkLst>
        </pc:spChg>
      </pc:sldChg>
      <pc:sldChg chg="add del">
        <pc:chgData name="DANIEL ARMANDO SALAZAR ALEMAN" userId="0131d2eb-9267-4f69-9fc7-6ece20f012b4" providerId="ADAL" clId="{108BF463-A888-428D-8747-C348505F7C91}" dt="2023-06-23T14:34:48.933" v="757"/>
        <pc:sldMkLst>
          <pc:docMk/>
          <pc:sldMk cId="421982212" sldId="458"/>
        </pc:sldMkLst>
      </pc:sldChg>
      <pc:sldChg chg="add ord">
        <pc:chgData name="DANIEL ARMANDO SALAZAR ALEMAN" userId="0131d2eb-9267-4f69-9fc7-6ece20f012b4" providerId="ADAL" clId="{108BF463-A888-428D-8747-C348505F7C91}" dt="2023-06-26T13:59:45.807" v="3620"/>
        <pc:sldMkLst>
          <pc:docMk/>
          <pc:sldMk cId="3649976765" sldId="458"/>
        </pc:sldMkLst>
      </pc:sldChg>
      <pc:sldChg chg="addSp delSp modSp add del mod setBg delDesignElem">
        <pc:chgData name="DANIEL ARMANDO SALAZAR ALEMAN" userId="0131d2eb-9267-4f69-9fc7-6ece20f012b4" providerId="ADAL" clId="{108BF463-A888-428D-8747-C348505F7C91}" dt="2023-06-26T13:36:49.303" v="3213" actId="47"/>
        <pc:sldMkLst>
          <pc:docMk/>
          <pc:sldMk cId="4266280310" sldId="459"/>
        </pc:sldMkLst>
        <pc:spChg chg="mod">
          <ac:chgData name="DANIEL ARMANDO SALAZAR ALEMAN" userId="0131d2eb-9267-4f69-9fc7-6ece20f012b4" providerId="ADAL" clId="{108BF463-A888-428D-8747-C348505F7C91}" dt="2023-06-26T13:14:39.456" v="2585" actId="20577"/>
          <ac:spMkLst>
            <pc:docMk/>
            <pc:sldMk cId="4266280310" sldId="459"/>
            <ac:spMk id="2" creationId="{5F9FE6E3-87D2-4709-833C-BDAA3443E854}"/>
          </ac:spMkLst>
        </pc:spChg>
        <pc:spChg chg="add del">
          <ac:chgData name="DANIEL ARMANDO SALAZAR ALEMAN" userId="0131d2eb-9267-4f69-9fc7-6ece20f012b4" providerId="ADAL" clId="{108BF463-A888-428D-8747-C348505F7C91}" dt="2023-06-22T16:29:43.572" v="745"/>
          <ac:spMkLst>
            <pc:docMk/>
            <pc:sldMk cId="4266280310" sldId="459"/>
            <ac:spMk id="75" creationId="{A8384FB5-9ADC-4DDC-881B-597D56F5B15D}"/>
          </ac:spMkLst>
        </pc:spChg>
        <pc:spChg chg="add del">
          <ac:chgData name="DANIEL ARMANDO SALAZAR ALEMAN" userId="0131d2eb-9267-4f69-9fc7-6ece20f012b4" providerId="ADAL" clId="{108BF463-A888-428D-8747-C348505F7C91}" dt="2023-06-22T16:29:43.572" v="745"/>
          <ac:spMkLst>
            <pc:docMk/>
            <pc:sldMk cId="4266280310" sldId="459"/>
            <ac:spMk id="76" creationId="{1199E1B1-A8C0-4FE8-A5A8-1CB41D69F857}"/>
          </ac:spMkLst>
        </pc:spChg>
        <pc:spChg chg="add del">
          <ac:chgData name="DANIEL ARMANDO SALAZAR ALEMAN" userId="0131d2eb-9267-4f69-9fc7-6ece20f012b4" providerId="ADAL" clId="{108BF463-A888-428D-8747-C348505F7C91}" dt="2023-06-22T16:29:43.572" v="745"/>
          <ac:spMkLst>
            <pc:docMk/>
            <pc:sldMk cId="4266280310" sldId="459"/>
            <ac:spMk id="77" creationId="{84A8DE83-DE75-4B41-9DB4-A7EC0B0DEC0B}"/>
          </ac:spMkLst>
        </pc:spChg>
        <pc:spChg chg="add del">
          <ac:chgData name="DANIEL ARMANDO SALAZAR ALEMAN" userId="0131d2eb-9267-4f69-9fc7-6ece20f012b4" providerId="ADAL" clId="{108BF463-A888-428D-8747-C348505F7C91}" dt="2023-06-22T16:29:43.572" v="745"/>
          <ac:spMkLst>
            <pc:docMk/>
            <pc:sldMk cId="4266280310" sldId="459"/>
            <ac:spMk id="78" creationId="{A7009A0A-BEF5-4EAC-AF15-E4F9F002E239}"/>
          </ac:spMkLst>
        </pc:spChg>
        <pc:picChg chg="del">
          <ac:chgData name="DANIEL ARMANDO SALAZAR ALEMAN" userId="0131d2eb-9267-4f69-9fc7-6ece20f012b4" providerId="ADAL" clId="{108BF463-A888-428D-8747-C348505F7C91}" dt="2023-06-23T20:54:30.151" v="1652" actId="478"/>
          <ac:picMkLst>
            <pc:docMk/>
            <pc:sldMk cId="4266280310" sldId="459"/>
            <ac:picMk id="4" creationId="{7D8B48D9-7D3B-093C-5FDE-F1EE42BF4604}"/>
          </ac:picMkLst>
        </pc:picChg>
        <pc:picChg chg="add mod">
          <ac:chgData name="DANIEL ARMANDO SALAZAR ALEMAN" userId="0131d2eb-9267-4f69-9fc7-6ece20f012b4" providerId="ADAL" clId="{108BF463-A888-428D-8747-C348505F7C91}" dt="2023-06-26T13:09:59.548" v="2529" actId="1076"/>
          <ac:picMkLst>
            <pc:docMk/>
            <pc:sldMk cId="4266280310" sldId="459"/>
            <ac:picMk id="4" creationId="{9A2ECE48-7E5F-133F-9589-AF35F5C81688}"/>
          </ac:picMkLst>
        </pc:picChg>
      </pc:sldChg>
      <pc:sldChg chg="addSp delSp modSp add del mod setBg delDesignElem">
        <pc:chgData name="DANIEL ARMANDO SALAZAR ALEMAN" userId="0131d2eb-9267-4f69-9fc7-6ece20f012b4" providerId="ADAL" clId="{108BF463-A888-428D-8747-C348505F7C91}" dt="2023-06-26T13:41:08.909" v="3331"/>
        <pc:sldMkLst>
          <pc:docMk/>
          <pc:sldMk cId="3855777619" sldId="460"/>
        </pc:sldMkLst>
        <pc:spChg chg="mod">
          <ac:chgData name="DANIEL ARMANDO SALAZAR ALEMAN" userId="0131d2eb-9267-4f69-9fc7-6ece20f012b4" providerId="ADAL" clId="{108BF463-A888-428D-8747-C348505F7C91}" dt="2023-06-26T13:14:35.938" v="2584" actId="20577"/>
          <ac:spMkLst>
            <pc:docMk/>
            <pc:sldMk cId="3855777619" sldId="460"/>
            <ac:spMk id="2" creationId="{5F9FE6E3-87D2-4709-833C-BDAA3443E854}"/>
          </ac:spMkLst>
        </pc:spChg>
        <pc:spChg chg="del">
          <ac:chgData name="DANIEL ARMANDO SALAZAR ALEMAN" userId="0131d2eb-9267-4f69-9fc7-6ece20f012b4" providerId="ADAL" clId="{108BF463-A888-428D-8747-C348505F7C91}" dt="2023-06-26T13:38:39.831" v="3234" actId="478"/>
          <ac:spMkLst>
            <pc:docMk/>
            <pc:sldMk cId="3855777619" sldId="460"/>
            <ac:spMk id="3" creationId="{59D52DE5-D80C-5185-5B05-0309C383D7E2}"/>
          </ac:spMkLst>
        </pc:spChg>
        <pc:spChg chg="del mod">
          <ac:chgData name="DANIEL ARMANDO SALAZAR ALEMAN" userId="0131d2eb-9267-4f69-9fc7-6ece20f012b4" providerId="ADAL" clId="{108BF463-A888-428D-8747-C348505F7C91}" dt="2023-06-26T13:37:11.258" v="3215" actId="478"/>
          <ac:spMkLst>
            <pc:docMk/>
            <pc:sldMk cId="3855777619" sldId="460"/>
            <ac:spMk id="7" creationId="{8B59CB69-050E-AF4E-2189-8EDE0A2E2AC7}"/>
          </ac:spMkLst>
        </pc:spChg>
        <pc:spChg chg="mod">
          <ac:chgData name="DANIEL ARMANDO SALAZAR ALEMAN" userId="0131d2eb-9267-4f69-9fc7-6ece20f012b4" providerId="ADAL" clId="{108BF463-A888-428D-8747-C348505F7C91}" dt="2023-06-26T13:37:06.288" v="3214"/>
          <ac:spMkLst>
            <pc:docMk/>
            <pc:sldMk cId="3855777619" sldId="460"/>
            <ac:spMk id="9" creationId="{9D967300-6819-5952-B13C-AF10AF0B93C9}"/>
          </ac:spMkLst>
        </pc:spChg>
        <pc:spChg chg="del mod">
          <ac:chgData name="DANIEL ARMANDO SALAZAR ALEMAN" userId="0131d2eb-9267-4f69-9fc7-6ece20f012b4" providerId="ADAL" clId="{108BF463-A888-428D-8747-C348505F7C91}" dt="2023-06-26T13:37:15.273" v="3217" actId="478"/>
          <ac:spMkLst>
            <pc:docMk/>
            <pc:sldMk cId="3855777619" sldId="460"/>
            <ac:spMk id="10" creationId="{0187DB07-BAB4-14E8-8F1C-BAD5D05D2DEF}"/>
          </ac:spMkLst>
        </pc:spChg>
        <pc:spChg chg="del mod">
          <ac:chgData name="DANIEL ARMANDO SALAZAR ALEMAN" userId="0131d2eb-9267-4f69-9fc7-6ece20f012b4" providerId="ADAL" clId="{108BF463-A888-428D-8747-C348505F7C91}" dt="2023-06-26T13:37:13.507" v="3216" actId="478"/>
          <ac:spMkLst>
            <pc:docMk/>
            <pc:sldMk cId="3855777619" sldId="460"/>
            <ac:spMk id="11" creationId="{CE962088-EFF7-0DC9-B807-C592AF5E4E77}"/>
          </ac:spMkLst>
        </pc:spChg>
        <pc:spChg chg="mod">
          <ac:chgData name="DANIEL ARMANDO SALAZAR ALEMAN" userId="0131d2eb-9267-4f69-9fc7-6ece20f012b4" providerId="ADAL" clId="{108BF463-A888-428D-8747-C348505F7C91}" dt="2023-06-26T13:37:06.288" v="3214"/>
          <ac:spMkLst>
            <pc:docMk/>
            <pc:sldMk cId="3855777619" sldId="460"/>
            <ac:spMk id="13" creationId="{8ED1B5C1-5A7D-B905-E0AB-553155D81371}"/>
          </ac:spMkLst>
        </pc:spChg>
        <pc:spChg chg="mod">
          <ac:chgData name="DANIEL ARMANDO SALAZAR ALEMAN" userId="0131d2eb-9267-4f69-9fc7-6ece20f012b4" providerId="ADAL" clId="{108BF463-A888-428D-8747-C348505F7C91}" dt="2023-06-26T13:37:06.288" v="3214"/>
          <ac:spMkLst>
            <pc:docMk/>
            <pc:sldMk cId="3855777619" sldId="460"/>
            <ac:spMk id="14" creationId="{0AF5800E-14D3-F1F6-9E9B-D48F59295DFB}"/>
          </ac:spMkLst>
        </pc:spChg>
        <pc:spChg chg="add del mod">
          <ac:chgData name="DANIEL ARMANDO SALAZAR ALEMAN" userId="0131d2eb-9267-4f69-9fc7-6ece20f012b4" providerId="ADAL" clId="{108BF463-A888-428D-8747-C348505F7C91}" dt="2023-06-26T13:38:41.831" v="3235" actId="478"/>
          <ac:spMkLst>
            <pc:docMk/>
            <pc:sldMk cId="3855777619" sldId="460"/>
            <ac:spMk id="20" creationId="{97C6A7BF-CC19-850C-6A8C-7890EB0D6DD8}"/>
          </ac:spMkLst>
        </pc:spChg>
        <pc:spChg chg="mod">
          <ac:chgData name="DANIEL ARMANDO SALAZAR ALEMAN" userId="0131d2eb-9267-4f69-9fc7-6ece20f012b4" providerId="ADAL" clId="{108BF463-A888-428D-8747-C348505F7C91}" dt="2023-06-26T13:38:42.581" v="3236"/>
          <ac:spMkLst>
            <pc:docMk/>
            <pc:sldMk cId="3855777619" sldId="460"/>
            <ac:spMk id="23" creationId="{2D7DE3D2-1687-2330-EE92-1D48ADFA934A}"/>
          </ac:spMkLst>
        </pc:spChg>
        <pc:spChg chg="mod">
          <ac:chgData name="DANIEL ARMANDO SALAZAR ALEMAN" userId="0131d2eb-9267-4f69-9fc7-6ece20f012b4" providerId="ADAL" clId="{108BF463-A888-428D-8747-C348505F7C91}" dt="2023-06-26T13:38:42.581" v="3236"/>
          <ac:spMkLst>
            <pc:docMk/>
            <pc:sldMk cId="3855777619" sldId="460"/>
            <ac:spMk id="24" creationId="{49438B84-87D3-1979-B4E8-04DD5C922567}"/>
          </ac:spMkLst>
        </pc:spChg>
        <pc:spChg chg="mod">
          <ac:chgData name="DANIEL ARMANDO SALAZAR ALEMAN" userId="0131d2eb-9267-4f69-9fc7-6ece20f012b4" providerId="ADAL" clId="{108BF463-A888-428D-8747-C348505F7C91}" dt="2023-06-26T13:38:42.581" v="3236"/>
          <ac:spMkLst>
            <pc:docMk/>
            <pc:sldMk cId="3855777619" sldId="460"/>
            <ac:spMk id="25" creationId="{64C3B1CC-774A-7B9D-78F9-F5F61ED98AD1}"/>
          </ac:spMkLst>
        </pc:spChg>
        <pc:spChg chg="mod">
          <ac:chgData name="DANIEL ARMANDO SALAZAR ALEMAN" userId="0131d2eb-9267-4f69-9fc7-6ece20f012b4" providerId="ADAL" clId="{108BF463-A888-428D-8747-C348505F7C91}" dt="2023-06-26T13:38:42.581" v="3236"/>
          <ac:spMkLst>
            <pc:docMk/>
            <pc:sldMk cId="3855777619" sldId="460"/>
            <ac:spMk id="26" creationId="{2C2A471C-28C1-2C5A-61AB-F9C81F3D438E}"/>
          </ac:spMkLst>
        </pc:spChg>
        <pc:spChg chg="mod">
          <ac:chgData name="DANIEL ARMANDO SALAZAR ALEMAN" userId="0131d2eb-9267-4f69-9fc7-6ece20f012b4" providerId="ADAL" clId="{108BF463-A888-428D-8747-C348505F7C91}" dt="2023-06-26T13:38:42.581" v="3236"/>
          <ac:spMkLst>
            <pc:docMk/>
            <pc:sldMk cId="3855777619" sldId="460"/>
            <ac:spMk id="28" creationId="{F0C5C43A-5B8D-1813-3210-52C36FC0DE83}"/>
          </ac:spMkLst>
        </pc:spChg>
        <pc:spChg chg="mod">
          <ac:chgData name="DANIEL ARMANDO SALAZAR ALEMAN" userId="0131d2eb-9267-4f69-9fc7-6ece20f012b4" providerId="ADAL" clId="{108BF463-A888-428D-8747-C348505F7C91}" dt="2023-06-26T13:38:42.581" v="3236"/>
          <ac:spMkLst>
            <pc:docMk/>
            <pc:sldMk cId="3855777619" sldId="460"/>
            <ac:spMk id="29" creationId="{FF23EC64-058A-7574-4314-1B5649DD79FA}"/>
          </ac:spMkLst>
        </pc:spChg>
        <pc:spChg chg="add mod">
          <ac:chgData name="DANIEL ARMANDO SALAZAR ALEMAN" userId="0131d2eb-9267-4f69-9fc7-6ece20f012b4" providerId="ADAL" clId="{108BF463-A888-428D-8747-C348505F7C91}" dt="2023-06-26T13:40:51.845" v="3328" actId="20577"/>
          <ac:spMkLst>
            <pc:docMk/>
            <pc:sldMk cId="3855777619" sldId="460"/>
            <ac:spMk id="30" creationId="{2142C241-3F29-D1FF-82EA-C3B5B4A51FB0}"/>
          </ac:spMkLst>
        </pc:spChg>
        <pc:spChg chg="add mod">
          <ac:chgData name="DANIEL ARMANDO SALAZAR ALEMAN" userId="0131d2eb-9267-4f69-9fc7-6ece20f012b4" providerId="ADAL" clId="{108BF463-A888-428D-8747-C348505F7C91}" dt="2023-06-26T13:41:08.909" v="3331"/>
          <ac:spMkLst>
            <pc:docMk/>
            <pc:sldMk cId="3855777619" sldId="460"/>
            <ac:spMk id="31" creationId="{4476F56A-A2A4-6302-93F0-95BDAA7D3792}"/>
          </ac:spMkLst>
        </pc:spChg>
        <pc:spChg chg="add mod">
          <ac:chgData name="DANIEL ARMANDO SALAZAR ALEMAN" userId="0131d2eb-9267-4f69-9fc7-6ece20f012b4" providerId="ADAL" clId="{108BF463-A888-428D-8747-C348505F7C91}" dt="2023-06-26T13:41:08.909" v="3331"/>
          <ac:spMkLst>
            <pc:docMk/>
            <pc:sldMk cId="3855777619" sldId="460"/>
            <ac:spMk id="33" creationId="{3C6BFAB4-865F-7C99-A8D8-E953923C4091}"/>
          </ac:spMkLst>
        </pc:spChg>
        <pc:spChg chg="add mod">
          <ac:chgData name="DANIEL ARMANDO SALAZAR ALEMAN" userId="0131d2eb-9267-4f69-9fc7-6ece20f012b4" providerId="ADAL" clId="{108BF463-A888-428D-8747-C348505F7C91}" dt="2023-06-26T13:41:08.909" v="3331"/>
          <ac:spMkLst>
            <pc:docMk/>
            <pc:sldMk cId="3855777619" sldId="460"/>
            <ac:spMk id="34" creationId="{75827976-3BA9-2BDB-DAB8-6E5980EA0BE3}"/>
          </ac:spMkLst>
        </pc:spChg>
        <pc:spChg chg="add mod">
          <ac:chgData name="DANIEL ARMANDO SALAZAR ALEMAN" userId="0131d2eb-9267-4f69-9fc7-6ece20f012b4" providerId="ADAL" clId="{108BF463-A888-428D-8747-C348505F7C91}" dt="2023-06-26T13:41:08.909" v="3331"/>
          <ac:spMkLst>
            <pc:docMk/>
            <pc:sldMk cId="3855777619" sldId="460"/>
            <ac:spMk id="35" creationId="{826E1678-E754-65A8-FA02-818F88858912}"/>
          </ac:spMkLst>
        </pc:spChg>
        <pc:spChg chg="add del">
          <ac:chgData name="DANIEL ARMANDO SALAZAR ALEMAN" userId="0131d2eb-9267-4f69-9fc7-6ece20f012b4" providerId="ADAL" clId="{108BF463-A888-428D-8747-C348505F7C91}" dt="2023-06-22T16:29:43.572" v="745"/>
          <ac:spMkLst>
            <pc:docMk/>
            <pc:sldMk cId="3855777619" sldId="460"/>
            <ac:spMk id="75" creationId="{A8384FB5-9ADC-4DDC-881B-597D56F5B15D}"/>
          </ac:spMkLst>
        </pc:spChg>
        <pc:spChg chg="add del">
          <ac:chgData name="DANIEL ARMANDO SALAZAR ALEMAN" userId="0131d2eb-9267-4f69-9fc7-6ece20f012b4" providerId="ADAL" clId="{108BF463-A888-428D-8747-C348505F7C91}" dt="2023-06-22T16:29:43.572" v="745"/>
          <ac:spMkLst>
            <pc:docMk/>
            <pc:sldMk cId="3855777619" sldId="460"/>
            <ac:spMk id="76" creationId="{1199E1B1-A8C0-4FE8-A5A8-1CB41D69F857}"/>
          </ac:spMkLst>
        </pc:spChg>
        <pc:spChg chg="add del">
          <ac:chgData name="DANIEL ARMANDO SALAZAR ALEMAN" userId="0131d2eb-9267-4f69-9fc7-6ece20f012b4" providerId="ADAL" clId="{108BF463-A888-428D-8747-C348505F7C91}" dt="2023-06-22T16:29:43.572" v="745"/>
          <ac:spMkLst>
            <pc:docMk/>
            <pc:sldMk cId="3855777619" sldId="460"/>
            <ac:spMk id="77" creationId="{84A8DE83-DE75-4B41-9DB4-A7EC0B0DEC0B}"/>
          </ac:spMkLst>
        </pc:spChg>
        <pc:spChg chg="add del">
          <ac:chgData name="DANIEL ARMANDO SALAZAR ALEMAN" userId="0131d2eb-9267-4f69-9fc7-6ece20f012b4" providerId="ADAL" clId="{108BF463-A888-428D-8747-C348505F7C91}" dt="2023-06-22T16:29:43.572" v="745"/>
          <ac:spMkLst>
            <pc:docMk/>
            <pc:sldMk cId="3855777619" sldId="460"/>
            <ac:spMk id="78" creationId="{A7009A0A-BEF5-4EAC-AF15-E4F9F002E239}"/>
          </ac:spMkLst>
        </pc:spChg>
        <pc:grpChg chg="add mod">
          <ac:chgData name="DANIEL ARMANDO SALAZAR ALEMAN" userId="0131d2eb-9267-4f69-9fc7-6ece20f012b4" providerId="ADAL" clId="{108BF463-A888-428D-8747-C348505F7C91}" dt="2023-06-26T13:37:06.288" v="3214"/>
          <ac:grpSpMkLst>
            <pc:docMk/>
            <pc:sldMk cId="3855777619" sldId="460"/>
            <ac:grpSpMk id="5" creationId="{42F84449-7AA4-15DD-382F-7C36B2A8C6D3}"/>
          </ac:grpSpMkLst>
        </pc:grpChg>
        <pc:grpChg chg="mod">
          <ac:chgData name="DANIEL ARMANDO SALAZAR ALEMAN" userId="0131d2eb-9267-4f69-9fc7-6ece20f012b4" providerId="ADAL" clId="{108BF463-A888-428D-8747-C348505F7C91}" dt="2023-06-26T13:37:06.288" v="3214"/>
          <ac:grpSpMkLst>
            <pc:docMk/>
            <pc:sldMk cId="3855777619" sldId="460"/>
            <ac:grpSpMk id="6" creationId="{1155D2D6-030B-D69C-2F48-02491F4C3F91}"/>
          </ac:grpSpMkLst>
        </pc:grpChg>
        <pc:grpChg chg="add del mod">
          <ac:chgData name="DANIEL ARMANDO SALAZAR ALEMAN" userId="0131d2eb-9267-4f69-9fc7-6ece20f012b4" providerId="ADAL" clId="{108BF463-A888-428D-8747-C348505F7C91}" dt="2023-06-26T13:38:44.208" v="3237"/>
          <ac:grpSpMkLst>
            <pc:docMk/>
            <pc:sldMk cId="3855777619" sldId="460"/>
            <ac:grpSpMk id="21" creationId="{1A5E08BE-FA9C-C784-F66D-5FEAD789F5F8}"/>
          </ac:grpSpMkLst>
        </pc:grpChg>
        <pc:grpChg chg="mod">
          <ac:chgData name="DANIEL ARMANDO SALAZAR ALEMAN" userId="0131d2eb-9267-4f69-9fc7-6ece20f012b4" providerId="ADAL" clId="{108BF463-A888-428D-8747-C348505F7C91}" dt="2023-06-26T13:38:42.581" v="3236"/>
          <ac:grpSpMkLst>
            <pc:docMk/>
            <pc:sldMk cId="3855777619" sldId="460"/>
            <ac:grpSpMk id="22" creationId="{BC21E6A3-217E-46A6-05EC-7B08A96ED3DA}"/>
          </ac:grpSpMkLst>
        </pc:grpChg>
        <pc:picChg chg="add del mod">
          <ac:chgData name="DANIEL ARMANDO SALAZAR ALEMAN" userId="0131d2eb-9267-4f69-9fc7-6ece20f012b4" providerId="ADAL" clId="{108BF463-A888-428D-8747-C348505F7C91}" dt="2023-06-26T13:37:29.320" v="3218" actId="478"/>
          <ac:picMkLst>
            <pc:docMk/>
            <pc:sldMk cId="3855777619" sldId="460"/>
            <ac:picMk id="4" creationId="{D3A28930-0CFB-CE48-BB00-CF9ED0770A27}"/>
          </ac:picMkLst>
        </pc:picChg>
        <pc:picChg chg="del">
          <ac:chgData name="DANIEL ARMANDO SALAZAR ALEMAN" userId="0131d2eb-9267-4f69-9fc7-6ece20f012b4" providerId="ADAL" clId="{108BF463-A888-428D-8747-C348505F7C91}" dt="2023-06-23T20:54:31.281" v="1653" actId="478"/>
          <ac:picMkLst>
            <pc:docMk/>
            <pc:sldMk cId="3855777619" sldId="460"/>
            <ac:picMk id="9" creationId="{0B623FB9-D8C9-74CE-9044-C7F3DD41B5C5}"/>
          </ac:picMkLst>
        </pc:picChg>
        <pc:picChg chg="mod">
          <ac:chgData name="DANIEL ARMANDO SALAZAR ALEMAN" userId="0131d2eb-9267-4f69-9fc7-6ece20f012b4" providerId="ADAL" clId="{108BF463-A888-428D-8747-C348505F7C91}" dt="2023-06-26T13:37:06.288" v="3214"/>
          <ac:picMkLst>
            <pc:docMk/>
            <pc:sldMk cId="3855777619" sldId="460"/>
            <ac:picMk id="12" creationId="{D3CB6979-2DE5-4531-1BBE-26A2F07970F3}"/>
          </ac:picMkLst>
        </pc:picChg>
        <pc:picChg chg="add mod modCrop">
          <ac:chgData name="DANIEL ARMANDO SALAZAR ALEMAN" userId="0131d2eb-9267-4f69-9fc7-6ece20f012b4" providerId="ADAL" clId="{108BF463-A888-428D-8747-C348505F7C91}" dt="2023-06-26T13:38:07.136" v="3226" actId="14100"/>
          <ac:picMkLst>
            <pc:docMk/>
            <pc:sldMk cId="3855777619" sldId="460"/>
            <ac:picMk id="16" creationId="{A6FAD523-95A1-5725-D253-9B702D6C03F8}"/>
          </ac:picMkLst>
        </pc:picChg>
        <pc:picChg chg="add mod modCrop">
          <ac:chgData name="DANIEL ARMANDO SALAZAR ALEMAN" userId="0131d2eb-9267-4f69-9fc7-6ece20f012b4" providerId="ADAL" clId="{108BF463-A888-428D-8747-C348505F7C91}" dt="2023-06-26T13:38:55.117" v="3239" actId="1076"/>
          <ac:picMkLst>
            <pc:docMk/>
            <pc:sldMk cId="3855777619" sldId="460"/>
            <ac:picMk id="18" creationId="{AA54179D-6620-B4BB-3B0B-16D93E1DC971}"/>
          </ac:picMkLst>
        </pc:picChg>
        <pc:picChg chg="mod">
          <ac:chgData name="DANIEL ARMANDO SALAZAR ALEMAN" userId="0131d2eb-9267-4f69-9fc7-6ece20f012b4" providerId="ADAL" clId="{108BF463-A888-428D-8747-C348505F7C91}" dt="2023-06-26T13:38:42.581" v="3236"/>
          <ac:picMkLst>
            <pc:docMk/>
            <pc:sldMk cId="3855777619" sldId="460"/>
            <ac:picMk id="27" creationId="{85B9BE13-1D72-FA95-E26C-348572427E2D}"/>
          </ac:picMkLst>
        </pc:picChg>
      </pc:sldChg>
      <pc:sldChg chg="addSp delSp modSp add del mod setBg delDesignElem">
        <pc:chgData name="DANIEL ARMANDO SALAZAR ALEMAN" userId="0131d2eb-9267-4f69-9fc7-6ece20f012b4" providerId="ADAL" clId="{108BF463-A888-428D-8747-C348505F7C91}" dt="2023-06-23T20:12:56.430" v="1618" actId="47"/>
        <pc:sldMkLst>
          <pc:docMk/>
          <pc:sldMk cId="503674544" sldId="461"/>
        </pc:sldMkLst>
        <pc:spChg chg="mod">
          <ac:chgData name="DANIEL ARMANDO SALAZAR ALEMAN" userId="0131d2eb-9267-4f69-9fc7-6ece20f012b4" providerId="ADAL" clId="{108BF463-A888-428D-8747-C348505F7C91}" dt="2023-06-23T20:11:53.862" v="1610" actId="20577"/>
          <ac:spMkLst>
            <pc:docMk/>
            <pc:sldMk cId="503674544" sldId="461"/>
            <ac:spMk id="2" creationId="{5F9FE6E3-87D2-4709-833C-BDAA3443E854}"/>
          </ac:spMkLst>
        </pc:spChg>
        <pc:spChg chg="add del">
          <ac:chgData name="DANIEL ARMANDO SALAZAR ALEMAN" userId="0131d2eb-9267-4f69-9fc7-6ece20f012b4" providerId="ADAL" clId="{108BF463-A888-428D-8747-C348505F7C91}" dt="2023-06-22T16:29:43.572" v="745"/>
          <ac:spMkLst>
            <pc:docMk/>
            <pc:sldMk cId="503674544" sldId="461"/>
            <ac:spMk id="75" creationId="{A8384FB5-9ADC-4DDC-881B-597D56F5B15D}"/>
          </ac:spMkLst>
        </pc:spChg>
        <pc:spChg chg="add del">
          <ac:chgData name="DANIEL ARMANDO SALAZAR ALEMAN" userId="0131d2eb-9267-4f69-9fc7-6ece20f012b4" providerId="ADAL" clId="{108BF463-A888-428D-8747-C348505F7C91}" dt="2023-06-22T16:29:43.572" v="745"/>
          <ac:spMkLst>
            <pc:docMk/>
            <pc:sldMk cId="503674544" sldId="461"/>
            <ac:spMk id="76" creationId="{1199E1B1-A8C0-4FE8-A5A8-1CB41D69F857}"/>
          </ac:spMkLst>
        </pc:spChg>
        <pc:spChg chg="add del">
          <ac:chgData name="DANIEL ARMANDO SALAZAR ALEMAN" userId="0131d2eb-9267-4f69-9fc7-6ece20f012b4" providerId="ADAL" clId="{108BF463-A888-428D-8747-C348505F7C91}" dt="2023-06-22T16:29:43.572" v="745"/>
          <ac:spMkLst>
            <pc:docMk/>
            <pc:sldMk cId="503674544" sldId="461"/>
            <ac:spMk id="77" creationId="{84A8DE83-DE75-4B41-9DB4-A7EC0B0DEC0B}"/>
          </ac:spMkLst>
        </pc:spChg>
        <pc:spChg chg="add del">
          <ac:chgData name="DANIEL ARMANDO SALAZAR ALEMAN" userId="0131d2eb-9267-4f69-9fc7-6ece20f012b4" providerId="ADAL" clId="{108BF463-A888-428D-8747-C348505F7C91}" dt="2023-06-22T16:29:43.572" v="745"/>
          <ac:spMkLst>
            <pc:docMk/>
            <pc:sldMk cId="503674544" sldId="461"/>
            <ac:spMk id="78" creationId="{A7009A0A-BEF5-4EAC-AF15-E4F9F002E239}"/>
          </ac:spMkLst>
        </pc:spChg>
      </pc:sldChg>
      <pc:sldChg chg="del">
        <pc:chgData name="DANIEL ARMANDO SALAZAR ALEMAN" userId="0131d2eb-9267-4f69-9fc7-6ece20f012b4" providerId="ADAL" clId="{108BF463-A888-428D-8747-C348505F7C91}" dt="2023-06-23T14:38:08.568" v="759" actId="2696"/>
        <pc:sldMkLst>
          <pc:docMk/>
          <pc:sldMk cId="119628640" sldId="462"/>
        </pc:sldMkLst>
      </pc:sldChg>
      <pc:sldChg chg="addSp delSp add del setBg delDesignElem">
        <pc:chgData name="DANIEL ARMANDO SALAZAR ALEMAN" userId="0131d2eb-9267-4f69-9fc7-6ece20f012b4" providerId="ADAL" clId="{108BF463-A888-428D-8747-C348505F7C91}" dt="2023-06-23T14:38:17.383" v="763"/>
        <pc:sldMkLst>
          <pc:docMk/>
          <pc:sldMk cId="522705195" sldId="462"/>
        </pc:sldMkLst>
        <pc:spChg chg="add del">
          <ac:chgData name="DANIEL ARMANDO SALAZAR ALEMAN" userId="0131d2eb-9267-4f69-9fc7-6ece20f012b4" providerId="ADAL" clId="{108BF463-A888-428D-8747-C348505F7C91}" dt="2023-06-23T14:38:17.383" v="763"/>
          <ac:spMkLst>
            <pc:docMk/>
            <pc:sldMk cId="522705195" sldId="462"/>
            <ac:spMk id="75" creationId="{A8384FB5-9ADC-4DDC-881B-597D56F5B15D}"/>
          </ac:spMkLst>
        </pc:spChg>
        <pc:spChg chg="add del">
          <ac:chgData name="DANIEL ARMANDO SALAZAR ALEMAN" userId="0131d2eb-9267-4f69-9fc7-6ece20f012b4" providerId="ADAL" clId="{108BF463-A888-428D-8747-C348505F7C91}" dt="2023-06-23T14:38:17.383" v="763"/>
          <ac:spMkLst>
            <pc:docMk/>
            <pc:sldMk cId="522705195" sldId="462"/>
            <ac:spMk id="76" creationId="{1199E1B1-A8C0-4FE8-A5A8-1CB41D69F857}"/>
          </ac:spMkLst>
        </pc:spChg>
        <pc:spChg chg="add del">
          <ac:chgData name="DANIEL ARMANDO SALAZAR ALEMAN" userId="0131d2eb-9267-4f69-9fc7-6ece20f012b4" providerId="ADAL" clId="{108BF463-A888-428D-8747-C348505F7C91}" dt="2023-06-23T14:38:17.383" v="763"/>
          <ac:spMkLst>
            <pc:docMk/>
            <pc:sldMk cId="522705195" sldId="462"/>
            <ac:spMk id="77" creationId="{84A8DE83-DE75-4B41-9DB4-A7EC0B0DEC0B}"/>
          </ac:spMkLst>
        </pc:spChg>
        <pc:spChg chg="add del">
          <ac:chgData name="DANIEL ARMANDO SALAZAR ALEMAN" userId="0131d2eb-9267-4f69-9fc7-6ece20f012b4" providerId="ADAL" clId="{108BF463-A888-428D-8747-C348505F7C91}" dt="2023-06-23T14:38:17.383" v="763"/>
          <ac:spMkLst>
            <pc:docMk/>
            <pc:sldMk cId="522705195" sldId="462"/>
            <ac:spMk id="78" creationId="{A7009A0A-BEF5-4EAC-AF15-E4F9F002E239}"/>
          </ac:spMkLst>
        </pc:spChg>
      </pc:sldChg>
      <pc:sldChg chg="add">
        <pc:chgData name="DANIEL ARMANDO SALAZAR ALEMAN" userId="0131d2eb-9267-4f69-9fc7-6ece20f012b4" providerId="ADAL" clId="{108BF463-A888-428D-8747-C348505F7C91}" dt="2023-06-23T14:38:17.423" v="764"/>
        <pc:sldMkLst>
          <pc:docMk/>
          <pc:sldMk cId="3960675523" sldId="462"/>
        </pc:sldMkLst>
      </pc:sldChg>
      <pc:sldChg chg="add">
        <pc:chgData name="DANIEL ARMANDO SALAZAR ALEMAN" userId="0131d2eb-9267-4f69-9fc7-6ece20f012b4" providerId="ADAL" clId="{108BF463-A888-428D-8747-C348505F7C91}" dt="2023-06-23T14:38:17.423" v="764"/>
        <pc:sldMkLst>
          <pc:docMk/>
          <pc:sldMk cId="1216848475" sldId="463"/>
        </pc:sldMkLst>
      </pc:sldChg>
      <pc:sldChg chg="del">
        <pc:chgData name="DANIEL ARMANDO SALAZAR ALEMAN" userId="0131d2eb-9267-4f69-9fc7-6ece20f012b4" providerId="ADAL" clId="{108BF463-A888-428D-8747-C348505F7C91}" dt="2023-06-23T14:38:08.568" v="759" actId="2696"/>
        <pc:sldMkLst>
          <pc:docMk/>
          <pc:sldMk cId="1437410611" sldId="463"/>
        </pc:sldMkLst>
      </pc:sldChg>
      <pc:sldChg chg="addSp delSp add del setBg delDesignElem">
        <pc:chgData name="DANIEL ARMANDO SALAZAR ALEMAN" userId="0131d2eb-9267-4f69-9fc7-6ece20f012b4" providerId="ADAL" clId="{108BF463-A888-428D-8747-C348505F7C91}" dt="2023-06-23T14:38:17.383" v="763"/>
        <pc:sldMkLst>
          <pc:docMk/>
          <pc:sldMk cId="2984810363" sldId="463"/>
        </pc:sldMkLst>
        <pc:spChg chg="add del">
          <ac:chgData name="DANIEL ARMANDO SALAZAR ALEMAN" userId="0131d2eb-9267-4f69-9fc7-6ece20f012b4" providerId="ADAL" clId="{108BF463-A888-428D-8747-C348505F7C91}" dt="2023-06-23T14:38:17.383" v="763"/>
          <ac:spMkLst>
            <pc:docMk/>
            <pc:sldMk cId="2984810363" sldId="463"/>
            <ac:spMk id="75" creationId="{A8384FB5-9ADC-4DDC-881B-597D56F5B15D}"/>
          </ac:spMkLst>
        </pc:spChg>
        <pc:spChg chg="add del">
          <ac:chgData name="DANIEL ARMANDO SALAZAR ALEMAN" userId="0131d2eb-9267-4f69-9fc7-6ece20f012b4" providerId="ADAL" clId="{108BF463-A888-428D-8747-C348505F7C91}" dt="2023-06-23T14:38:17.383" v="763"/>
          <ac:spMkLst>
            <pc:docMk/>
            <pc:sldMk cId="2984810363" sldId="463"/>
            <ac:spMk id="76" creationId="{1199E1B1-A8C0-4FE8-A5A8-1CB41D69F857}"/>
          </ac:spMkLst>
        </pc:spChg>
        <pc:spChg chg="add del">
          <ac:chgData name="DANIEL ARMANDO SALAZAR ALEMAN" userId="0131d2eb-9267-4f69-9fc7-6ece20f012b4" providerId="ADAL" clId="{108BF463-A888-428D-8747-C348505F7C91}" dt="2023-06-23T14:38:17.383" v="763"/>
          <ac:spMkLst>
            <pc:docMk/>
            <pc:sldMk cId="2984810363" sldId="463"/>
            <ac:spMk id="77" creationId="{84A8DE83-DE75-4B41-9DB4-A7EC0B0DEC0B}"/>
          </ac:spMkLst>
        </pc:spChg>
        <pc:spChg chg="add del">
          <ac:chgData name="DANIEL ARMANDO SALAZAR ALEMAN" userId="0131d2eb-9267-4f69-9fc7-6ece20f012b4" providerId="ADAL" clId="{108BF463-A888-428D-8747-C348505F7C91}" dt="2023-06-23T14:38:17.383" v="763"/>
          <ac:spMkLst>
            <pc:docMk/>
            <pc:sldMk cId="2984810363" sldId="463"/>
            <ac:spMk id="78" creationId="{A7009A0A-BEF5-4EAC-AF15-E4F9F002E239}"/>
          </ac:spMkLst>
        </pc:spChg>
      </pc:sldChg>
      <pc:sldChg chg="del">
        <pc:chgData name="DANIEL ARMANDO SALAZAR ALEMAN" userId="0131d2eb-9267-4f69-9fc7-6ece20f012b4" providerId="ADAL" clId="{108BF463-A888-428D-8747-C348505F7C91}" dt="2023-06-23T18:34:25.804" v="863" actId="47"/>
        <pc:sldMkLst>
          <pc:docMk/>
          <pc:sldMk cId="180897533" sldId="464"/>
        </pc:sldMkLst>
      </pc:sldChg>
      <pc:sldChg chg="del">
        <pc:chgData name="DANIEL ARMANDO SALAZAR ALEMAN" userId="0131d2eb-9267-4f69-9fc7-6ece20f012b4" providerId="ADAL" clId="{108BF463-A888-428D-8747-C348505F7C91}" dt="2023-06-23T18:34:25.804" v="863" actId="47"/>
        <pc:sldMkLst>
          <pc:docMk/>
          <pc:sldMk cId="3922982855" sldId="465"/>
        </pc:sldMkLst>
      </pc:sldChg>
      <pc:sldChg chg="del">
        <pc:chgData name="DANIEL ARMANDO SALAZAR ALEMAN" userId="0131d2eb-9267-4f69-9fc7-6ece20f012b4" providerId="ADAL" clId="{108BF463-A888-428D-8747-C348505F7C91}" dt="2023-06-23T18:34:25.804" v="863" actId="47"/>
        <pc:sldMkLst>
          <pc:docMk/>
          <pc:sldMk cId="2080327250" sldId="466"/>
        </pc:sldMkLst>
      </pc:sldChg>
      <pc:sldChg chg="addSp delSp modSp add del mod ord modAnim">
        <pc:chgData name="DANIEL ARMANDO SALAZAR ALEMAN" userId="0131d2eb-9267-4f69-9fc7-6ece20f012b4" providerId="ADAL" clId="{108BF463-A888-428D-8747-C348505F7C91}" dt="2023-06-26T14:39:46.698" v="3866" actId="2696"/>
        <pc:sldMkLst>
          <pc:docMk/>
          <pc:sldMk cId="574665163" sldId="467"/>
        </pc:sldMkLst>
        <pc:spChg chg="del">
          <ac:chgData name="DANIEL ARMANDO SALAZAR ALEMAN" userId="0131d2eb-9267-4f69-9fc7-6ece20f012b4" providerId="ADAL" clId="{108BF463-A888-428D-8747-C348505F7C91}" dt="2023-06-23T14:40:47.775" v="780" actId="478"/>
          <ac:spMkLst>
            <pc:docMk/>
            <pc:sldMk cId="574665163" sldId="467"/>
            <ac:spMk id="2" creationId="{2825E00F-9197-A50D-6E34-CEF97FBC90E2}"/>
          </ac:spMkLst>
        </pc:spChg>
        <pc:spChg chg="add mod">
          <ac:chgData name="DANIEL ARMANDO SALAZAR ALEMAN" userId="0131d2eb-9267-4f69-9fc7-6ece20f012b4" providerId="ADAL" clId="{108BF463-A888-428D-8747-C348505F7C91}" dt="2023-06-25T18:34:17.947" v="1669" actId="20577"/>
          <ac:spMkLst>
            <pc:docMk/>
            <pc:sldMk cId="574665163" sldId="467"/>
            <ac:spMk id="2" creationId="{2926C0D2-B375-1DE4-5AFD-64A46E64EFD5}"/>
          </ac:spMkLst>
        </pc:spChg>
        <pc:spChg chg="del">
          <ac:chgData name="DANIEL ARMANDO SALAZAR ALEMAN" userId="0131d2eb-9267-4f69-9fc7-6ece20f012b4" providerId="ADAL" clId="{108BF463-A888-428D-8747-C348505F7C91}" dt="2023-06-23T14:40:31.370" v="770" actId="478"/>
          <ac:spMkLst>
            <pc:docMk/>
            <pc:sldMk cId="574665163" sldId="467"/>
            <ac:spMk id="3" creationId="{54F5A26F-E7FB-73F5-3C4D-1F47F3F81196}"/>
          </ac:spMkLst>
        </pc:spChg>
        <pc:spChg chg="add del mod">
          <ac:chgData name="DANIEL ARMANDO SALAZAR ALEMAN" userId="0131d2eb-9267-4f69-9fc7-6ece20f012b4" providerId="ADAL" clId="{108BF463-A888-428D-8747-C348505F7C91}" dt="2023-06-23T14:40:44.575" v="779" actId="478"/>
          <ac:spMkLst>
            <pc:docMk/>
            <pc:sldMk cId="574665163" sldId="467"/>
            <ac:spMk id="7" creationId="{FA1AFBA1-B993-0367-C16C-D118E25C5F73}"/>
          </ac:spMkLst>
        </pc:spChg>
        <pc:spChg chg="mod">
          <ac:chgData name="DANIEL ARMANDO SALAZAR ALEMAN" userId="0131d2eb-9267-4f69-9fc7-6ece20f012b4" providerId="ADAL" clId="{108BF463-A888-428D-8747-C348505F7C91}" dt="2023-06-23T14:41:20.397" v="810" actId="6549"/>
          <ac:spMkLst>
            <pc:docMk/>
            <pc:sldMk cId="574665163" sldId="467"/>
            <ac:spMk id="9" creationId="{87CA621C-0664-4CFF-9E35-7AF55EFE1430}"/>
          </ac:spMkLst>
        </pc:spChg>
        <pc:spChg chg="add mod">
          <ac:chgData name="DANIEL ARMANDO SALAZAR ALEMAN" userId="0131d2eb-9267-4f69-9fc7-6ece20f012b4" providerId="ADAL" clId="{108BF463-A888-428D-8747-C348505F7C91}" dt="2023-06-23T14:40:51.324" v="781" actId="478"/>
          <ac:spMkLst>
            <pc:docMk/>
            <pc:sldMk cId="574665163" sldId="467"/>
            <ac:spMk id="11" creationId="{C246B16E-EF28-AA3D-0A0E-7733DD6446ED}"/>
          </ac:spMkLst>
        </pc:spChg>
        <pc:spChg chg="add del">
          <ac:chgData name="DANIEL ARMANDO SALAZAR ALEMAN" userId="0131d2eb-9267-4f69-9fc7-6ece20f012b4" providerId="ADAL" clId="{108BF463-A888-428D-8747-C348505F7C91}" dt="2023-06-23T14:40:51.324" v="781" actId="478"/>
          <ac:spMkLst>
            <pc:docMk/>
            <pc:sldMk cId="574665163" sldId="467"/>
            <ac:spMk id="21" creationId="{1E3CAE0F-47F8-61FB-2B42-E4A2F30A1E50}"/>
          </ac:spMkLst>
        </pc:spChg>
        <pc:picChg chg="del">
          <ac:chgData name="DANIEL ARMANDO SALAZAR ALEMAN" userId="0131d2eb-9267-4f69-9fc7-6ece20f012b4" providerId="ADAL" clId="{108BF463-A888-428D-8747-C348505F7C91}" dt="2023-06-23T14:40:30.016" v="769" actId="478"/>
          <ac:picMkLst>
            <pc:docMk/>
            <pc:sldMk cId="574665163" sldId="467"/>
            <ac:picMk id="6" creationId="{DA63B696-5C51-6545-33D1-3B5411F676EE}"/>
          </ac:picMkLst>
        </pc:picChg>
        <pc:picChg chg="del">
          <ac:chgData name="DANIEL ARMANDO SALAZAR ALEMAN" userId="0131d2eb-9267-4f69-9fc7-6ece20f012b4" providerId="ADAL" clId="{108BF463-A888-428D-8747-C348505F7C91}" dt="2023-06-23T14:40:29.296" v="768" actId="478"/>
          <ac:picMkLst>
            <pc:docMk/>
            <pc:sldMk cId="574665163" sldId="467"/>
            <ac:picMk id="8" creationId="{33981CB1-98E5-F9E4-2CB3-23DCBD63B431}"/>
          </ac:picMkLst>
        </pc:picChg>
        <pc:picChg chg="add mod">
          <ac:chgData name="DANIEL ARMANDO SALAZAR ALEMAN" userId="0131d2eb-9267-4f69-9fc7-6ece20f012b4" providerId="ADAL" clId="{108BF463-A888-428D-8747-C348505F7C91}" dt="2023-06-23T17:57:56.684" v="852" actId="1076"/>
          <ac:picMkLst>
            <pc:docMk/>
            <pc:sldMk cId="574665163" sldId="467"/>
            <ac:picMk id="12" creationId="{89705497-1D0E-6866-518D-E1D801BF2F66}"/>
          </ac:picMkLst>
        </pc:picChg>
        <pc:picChg chg="add mod">
          <ac:chgData name="DANIEL ARMANDO SALAZAR ALEMAN" userId="0131d2eb-9267-4f69-9fc7-6ece20f012b4" providerId="ADAL" clId="{108BF463-A888-428D-8747-C348505F7C91}" dt="2023-06-23T17:57:56.684" v="852" actId="1076"/>
          <ac:picMkLst>
            <pc:docMk/>
            <pc:sldMk cId="574665163" sldId="467"/>
            <ac:picMk id="13" creationId="{36D2E057-8730-1333-DD9B-743B89ABE130}"/>
          </ac:picMkLst>
        </pc:picChg>
        <pc:picChg chg="add mod">
          <ac:chgData name="DANIEL ARMANDO SALAZAR ALEMAN" userId="0131d2eb-9267-4f69-9fc7-6ece20f012b4" providerId="ADAL" clId="{108BF463-A888-428D-8747-C348505F7C91}" dt="2023-06-23T17:57:56.684" v="852" actId="1076"/>
          <ac:picMkLst>
            <pc:docMk/>
            <pc:sldMk cId="574665163" sldId="467"/>
            <ac:picMk id="14" creationId="{BD9CFE34-E1C7-75DB-84DA-EC949F203B93}"/>
          </ac:picMkLst>
        </pc:picChg>
      </pc:sldChg>
      <pc:sldChg chg="add del">
        <pc:chgData name="DANIEL ARMANDO SALAZAR ALEMAN" userId="0131d2eb-9267-4f69-9fc7-6ece20f012b4" providerId="ADAL" clId="{108BF463-A888-428D-8747-C348505F7C91}" dt="2023-06-23T14:40:26.232" v="766"/>
        <pc:sldMkLst>
          <pc:docMk/>
          <pc:sldMk cId="3079040607" sldId="467"/>
        </pc:sldMkLst>
      </pc:sldChg>
      <pc:sldChg chg="add">
        <pc:chgData name="DANIEL ARMANDO SALAZAR ALEMAN" userId="0131d2eb-9267-4f69-9fc7-6ece20f012b4" providerId="ADAL" clId="{108BF463-A888-428D-8747-C348505F7C91}" dt="2023-06-26T14:39:55.433" v="3867"/>
        <pc:sldMkLst>
          <pc:docMk/>
          <pc:sldMk cId="4104840734" sldId="467"/>
        </pc:sldMkLst>
      </pc:sldChg>
      <pc:sldChg chg="addSp delSp add del setBg delDesignElem">
        <pc:chgData name="DANIEL ARMANDO SALAZAR ALEMAN" userId="0131d2eb-9267-4f69-9fc7-6ece20f012b4" providerId="ADAL" clId="{108BF463-A888-428D-8747-C348505F7C91}" dt="2023-06-23T19:32:04.483" v="1063"/>
        <pc:sldMkLst>
          <pc:docMk/>
          <pc:sldMk cId="1608446339" sldId="468"/>
        </pc:sldMkLst>
        <pc:spChg chg="add del">
          <ac:chgData name="DANIEL ARMANDO SALAZAR ALEMAN" userId="0131d2eb-9267-4f69-9fc7-6ece20f012b4" providerId="ADAL" clId="{108BF463-A888-428D-8747-C348505F7C91}" dt="2023-06-23T19:32:04.483" v="1063"/>
          <ac:spMkLst>
            <pc:docMk/>
            <pc:sldMk cId="1608446339" sldId="468"/>
            <ac:spMk id="75" creationId="{A8384FB5-9ADC-4DDC-881B-597D56F5B15D}"/>
          </ac:spMkLst>
        </pc:spChg>
        <pc:spChg chg="add del">
          <ac:chgData name="DANIEL ARMANDO SALAZAR ALEMAN" userId="0131d2eb-9267-4f69-9fc7-6ece20f012b4" providerId="ADAL" clId="{108BF463-A888-428D-8747-C348505F7C91}" dt="2023-06-23T19:32:04.483" v="1063"/>
          <ac:spMkLst>
            <pc:docMk/>
            <pc:sldMk cId="1608446339" sldId="468"/>
            <ac:spMk id="76" creationId="{1199E1B1-A8C0-4FE8-A5A8-1CB41D69F857}"/>
          </ac:spMkLst>
        </pc:spChg>
        <pc:spChg chg="add del">
          <ac:chgData name="DANIEL ARMANDO SALAZAR ALEMAN" userId="0131d2eb-9267-4f69-9fc7-6ece20f012b4" providerId="ADAL" clId="{108BF463-A888-428D-8747-C348505F7C91}" dt="2023-06-23T19:32:04.483" v="1063"/>
          <ac:spMkLst>
            <pc:docMk/>
            <pc:sldMk cId="1608446339" sldId="468"/>
            <ac:spMk id="77" creationId="{84A8DE83-DE75-4B41-9DB4-A7EC0B0DEC0B}"/>
          </ac:spMkLst>
        </pc:spChg>
        <pc:spChg chg="add del">
          <ac:chgData name="DANIEL ARMANDO SALAZAR ALEMAN" userId="0131d2eb-9267-4f69-9fc7-6ece20f012b4" providerId="ADAL" clId="{108BF463-A888-428D-8747-C348505F7C91}" dt="2023-06-23T19:32:04.483" v="1063"/>
          <ac:spMkLst>
            <pc:docMk/>
            <pc:sldMk cId="1608446339" sldId="468"/>
            <ac:spMk id="78" creationId="{A7009A0A-BEF5-4EAC-AF15-E4F9F002E239}"/>
          </ac:spMkLst>
        </pc:spChg>
      </pc:sldChg>
      <pc:sldChg chg="addSp delSp modSp add mod">
        <pc:chgData name="DANIEL ARMANDO SALAZAR ALEMAN" userId="0131d2eb-9267-4f69-9fc7-6ece20f012b4" providerId="ADAL" clId="{108BF463-A888-428D-8747-C348505F7C91}" dt="2023-06-26T13:33:33.114" v="2986" actId="164"/>
        <pc:sldMkLst>
          <pc:docMk/>
          <pc:sldMk cId="3181101105" sldId="468"/>
        </pc:sldMkLst>
        <pc:spChg chg="mod">
          <ac:chgData name="DANIEL ARMANDO SALAZAR ALEMAN" userId="0131d2eb-9267-4f69-9fc7-6ece20f012b4" providerId="ADAL" clId="{108BF463-A888-428D-8747-C348505F7C91}" dt="2023-06-26T12:55:49.192" v="2313"/>
          <ac:spMkLst>
            <pc:docMk/>
            <pc:sldMk cId="3181101105" sldId="468"/>
            <ac:spMk id="2" creationId="{5F9FE6E3-87D2-4709-833C-BDAA3443E854}"/>
          </ac:spMkLst>
        </pc:spChg>
        <pc:spChg chg="add mod">
          <ac:chgData name="DANIEL ARMANDO SALAZAR ALEMAN" userId="0131d2eb-9267-4f69-9fc7-6ece20f012b4" providerId="ADAL" clId="{108BF463-A888-428D-8747-C348505F7C91}" dt="2023-06-26T13:03:05.933" v="2489" actId="242"/>
          <ac:spMkLst>
            <pc:docMk/>
            <pc:sldMk cId="3181101105" sldId="468"/>
            <ac:spMk id="9" creationId="{D9840598-33CC-FD20-BD22-88DD9D16CA49}"/>
          </ac:spMkLst>
        </pc:spChg>
        <pc:spChg chg="add del mod">
          <ac:chgData name="DANIEL ARMANDO SALAZAR ALEMAN" userId="0131d2eb-9267-4f69-9fc7-6ece20f012b4" providerId="ADAL" clId="{108BF463-A888-428D-8747-C348505F7C91}" dt="2023-06-26T12:58:34.148" v="2355" actId="478"/>
          <ac:spMkLst>
            <pc:docMk/>
            <pc:sldMk cId="3181101105" sldId="468"/>
            <ac:spMk id="13" creationId="{04F100E1-C440-92C3-4B23-5E263486CB2F}"/>
          </ac:spMkLst>
        </pc:spChg>
        <pc:spChg chg="add del mod">
          <ac:chgData name="DANIEL ARMANDO SALAZAR ALEMAN" userId="0131d2eb-9267-4f69-9fc7-6ece20f012b4" providerId="ADAL" clId="{108BF463-A888-428D-8747-C348505F7C91}" dt="2023-06-26T12:58:35.465" v="2357" actId="478"/>
          <ac:spMkLst>
            <pc:docMk/>
            <pc:sldMk cId="3181101105" sldId="468"/>
            <ac:spMk id="14" creationId="{37308DFE-39F2-3750-B472-02A4E459A99E}"/>
          </ac:spMkLst>
        </pc:spChg>
        <pc:spChg chg="add del mod">
          <ac:chgData name="DANIEL ARMANDO SALAZAR ALEMAN" userId="0131d2eb-9267-4f69-9fc7-6ece20f012b4" providerId="ADAL" clId="{108BF463-A888-428D-8747-C348505F7C91}" dt="2023-06-26T12:58:34.709" v="2356" actId="478"/>
          <ac:spMkLst>
            <pc:docMk/>
            <pc:sldMk cId="3181101105" sldId="468"/>
            <ac:spMk id="15" creationId="{E508B17D-6182-80AB-13CC-1F44121ABFCC}"/>
          </ac:spMkLst>
        </pc:spChg>
        <pc:spChg chg="mod">
          <ac:chgData name="DANIEL ARMANDO SALAZAR ALEMAN" userId="0131d2eb-9267-4f69-9fc7-6ece20f012b4" providerId="ADAL" clId="{108BF463-A888-428D-8747-C348505F7C91}" dt="2023-06-26T12:58:36.735" v="2358"/>
          <ac:spMkLst>
            <pc:docMk/>
            <pc:sldMk cId="3181101105" sldId="468"/>
            <ac:spMk id="18" creationId="{9BAD8021-C937-02E7-9341-7176D27D8F4F}"/>
          </ac:spMkLst>
        </pc:spChg>
        <pc:spChg chg="mod">
          <ac:chgData name="DANIEL ARMANDO SALAZAR ALEMAN" userId="0131d2eb-9267-4f69-9fc7-6ece20f012b4" providerId="ADAL" clId="{108BF463-A888-428D-8747-C348505F7C91}" dt="2023-06-26T12:58:36.735" v="2358"/>
          <ac:spMkLst>
            <pc:docMk/>
            <pc:sldMk cId="3181101105" sldId="468"/>
            <ac:spMk id="19" creationId="{56BD4F4B-45E1-4D79-2357-C9484FE1F1A8}"/>
          </ac:spMkLst>
        </pc:spChg>
        <pc:spChg chg="add mod">
          <ac:chgData name="DANIEL ARMANDO SALAZAR ALEMAN" userId="0131d2eb-9267-4f69-9fc7-6ece20f012b4" providerId="ADAL" clId="{108BF463-A888-428D-8747-C348505F7C91}" dt="2023-06-26T13:33:33.114" v="2986" actId="164"/>
          <ac:spMkLst>
            <pc:docMk/>
            <pc:sldMk cId="3181101105" sldId="468"/>
            <ac:spMk id="20" creationId="{B6A76B44-6AEB-2B9E-09F3-96EBBE74937D}"/>
          </ac:spMkLst>
        </pc:spChg>
        <pc:spChg chg="add mod">
          <ac:chgData name="DANIEL ARMANDO SALAZAR ALEMAN" userId="0131d2eb-9267-4f69-9fc7-6ece20f012b4" providerId="ADAL" clId="{108BF463-A888-428D-8747-C348505F7C91}" dt="2023-06-26T13:33:33.114" v="2986" actId="164"/>
          <ac:spMkLst>
            <pc:docMk/>
            <pc:sldMk cId="3181101105" sldId="468"/>
            <ac:spMk id="21" creationId="{658C7005-D718-8C4B-F1BA-7DED53B88F76}"/>
          </ac:spMkLst>
        </pc:spChg>
        <pc:spChg chg="add del mod">
          <ac:chgData name="DANIEL ARMANDO SALAZAR ALEMAN" userId="0131d2eb-9267-4f69-9fc7-6ece20f012b4" providerId="ADAL" clId="{108BF463-A888-428D-8747-C348505F7C91}" dt="2023-06-26T12:59:57.371" v="2373" actId="478"/>
          <ac:spMkLst>
            <pc:docMk/>
            <pc:sldMk cId="3181101105" sldId="468"/>
            <ac:spMk id="22" creationId="{64FF45B8-8A6C-C216-AF16-022C4644EB37}"/>
          </ac:spMkLst>
        </pc:spChg>
        <pc:spChg chg="add del mod">
          <ac:chgData name="DANIEL ARMANDO SALAZAR ALEMAN" userId="0131d2eb-9267-4f69-9fc7-6ece20f012b4" providerId="ADAL" clId="{108BF463-A888-428D-8747-C348505F7C91}" dt="2023-06-26T12:59:55.285" v="2372" actId="478"/>
          <ac:spMkLst>
            <pc:docMk/>
            <pc:sldMk cId="3181101105" sldId="468"/>
            <ac:spMk id="23" creationId="{DF12049D-3ADB-D82F-5C02-C4B3A49ED159}"/>
          </ac:spMkLst>
        </pc:spChg>
        <pc:spChg chg="add mod ord">
          <ac:chgData name="DANIEL ARMANDO SALAZAR ALEMAN" userId="0131d2eb-9267-4f69-9fc7-6ece20f012b4" providerId="ADAL" clId="{108BF463-A888-428D-8747-C348505F7C91}" dt="2023-06-26T13:33:33.114" v="2986" actId="164"/>
          <ac:spMkLst>
            <pc:docMk/>
            <pc:sldMk cId="3181101105" sldId="468"/>
            <ac:spMk id="24" creationId="{35B1B6E0-0ADF-9C84-6FE8-A3687F1FE335}"/>
          </ac:spMkLst>
        </pc:spChg>
        <pc:spChg chg="add mod">
          <ac:chgData name="DANIEL ARMANDO SALAZAR ALEMAN" userId="0131d2eb-9267-4f69-9fc7-6ece20f012b4" providerId="ADAL" clId="{108BF463-A888-428D-8747-C348505F7C91}" dt="2023-06-26T13:33:33.114" v="2986" actId="164"/>
          <ac:spMkLst>
            <pc:docMk/>
            <pc:sldMk cId="3181101105" sldId="468"/>
            <ac:spMk id="25" creationId="{408CF3D1-39B0-0026-7DE9-41F46AF06738}"/>
          </ac:spMkLst>
        </pc:spChg>
        <pc:spChg chg="mod">
          <ac:chgData name="DANIEL ARMANDO SALAZAR ALEMAN" userId="0131d2eb-9267-4f69-9fc7-6ece20f012b4" providerId="ADAL" clId="{108BF463-A888-428D-8747-C348505F7C91}" dt="2023-06-26T13:01:09.762" v="2389"/>
          <ac:spMkLst>
            <pc:docMk/>
            <pc:sldMk cId="3181101105" sldId="468"/>
            <ac:spMk id="28" creationId="{FB54FB83-30EA-C63B-4F17-A30597D31F97}"/>
          </ac:spMkLst>
        </pc:spChg>
        <pc:spChg chg="mod">
          <ac:chgData name="DANIEL ARMANDO SALAZAR ALEMAN" userId="0131d2eb-9267-4f69-9fc7-6ece20f012b4" providerId="ADAL" clId="{108BF463-A888-428D-8747-C348505F7C91}" dt="2023-06-26T13:01:09.762" v="2389"/>
          <ac:spMkLst>
            <pc:docMk/>
            <pc:sldMk cId="3181101105" sldId="468"/>
            <ac:spMk id="29" creationId="{C4F8A066-2083-88C1-80F1-7ED5D8F13AAD}"/>
          </ac:spMkLst>
        </pc:spChg>
        <pc:grpChg chg="add del mod">
          <ac:chgData name="DANIEL ARMANDO SALAZAR ALEMAN" userId="0131d2eb-9267-4f69-9fc7-6ece20f012b4" providerId="ADAL" clId="{108BF463-A888-428D-8747-C348505F7C91}" dt="2023-06-26T13:01:09.387" v="2388" actId="478"/>
          <ac:grpSpMkLst>
            <pc:docMk/>
            <pc:sldMk cId="3181101105" sldId="468"/>
            <ac:grpSpMk id="16" creationId="{DF3AEC02-34AA-F127-36B5-06D50ED7018E}"/>
          </ac:grpSpMkLst>
        </pc:grpChg>
        <pc:grpChg chg="add mod ord">
          <ac:chgData name="DANIEL ARMANDO SALAZAR ALEMAN" userId="0131d2eb-9267-4f69-9fc7-6ece20f012b4" providerId="ADAL" clId="{108BF463-A888-428D-8747-C348505F7C91}" dt="2023-06-26T13:33:33.114" v="2986" actId="164"/>
          <ac:grpSpMkLst>
            <pc:docMk/>
            <pc:sldMk cId="3181101105" sldId="468"/>
            <ac:grpSpMk id="26" creationId="{D24A34D2-5DBD-E059-DF7A-1080D657FABE}"/>
          </ac:grpSpMkLst>
        </pc:grpChg>
        <pc:grpChg chg="add mod">
          <ac:chgData name="DANIEL ARMANDO SALAZAR ALEMAN" userId="0131d2eb-9267-4f69-9fc7-6ece20f012b4" providerId="ADAL" clId="{108BF463-A888-428D-8747-C348505F7C91}" dt="2023-06-26T13:33:33.114" v="2986" actId="164"/>
          <ac:grpSpMkLst>
            <pc:docMk/>
            <pc:sldMk cId="3181101105" sldId="468"/>
            <ac:grpSpMk id="30" creationId="{C34F629B-87DC-3296-621F-5A588036B2A0}"/>
          </ac:grpSpMkLst>
        </pc:grpChg>
        <pc:picChg chg="del">
          <ac:chgData name="DANIEL ARMANDO SALAZAR ALEMAN" userId="0131d2eb-9267-4f69-9fc7-6ece20f012b4" providerId="ADAL" clId="{108BF463-A888-428D-8747-C348505F7C91}" dt="2023-06-23T19:32:07.061" v="1065" actId="478"/>
          <ac:picMkLst>
            <pc:docMk/>
            <pc:sldMk cId="3181101105" sldId="468"/>
            <ac:picMk id="3" creationId="{2A71C6DC-3CF8-65E4-2C77-71E0085EED9D}"/>
          </ac:picMkLst>
        </pc:picChg>
        <pc:picChg chg="add del mod">
          <ac:chgData name="DANIEL ARMANDO SALAZAR ALEMAN" userId="0131d2eb-9267-4f69-9fc7-6ece20f012b4" providerId="ADAL" clId="{108BF463-A888-428D-8747-C348505F7C91}" dt="2023-06-26T12:47:50.121" v="2260" actId="478"/>
          <ac:picMkLst>
            <pc:docMk/>
            <pc:sldMk cId="3181101105" sldId="468"/>
            <ac:picMk id="4" creationId="{2B830BE1-37D4-2644-8786-0B63C0F70730}"/>
          </ac:picMkLst>
        </pc:picChg>
        <pc:picChg chg="del">
          <ac:chgData name="DANIEL ARMANDO SALAZAR ALEMAN" userId="0131d2eb-9267-4f69-9fc7-6ece20f012b4" providerId="ADAL" clId="{108BF463-A888-428D-8747-C348505F7C91}" dt="2023-06-23T19:32:14.499" v="1066" actId="478"/>
          <ac:picMkLst>
            <pc:docMk/>
            <pc:sldMk cId="3181101105" sldId="468"/>
            <ac:picMk id="4" creationId="{46A0372A-CBCA-16B0-C951-67552ED3A639}"/>
          </ac:picMkLst>
        </pc:picChg>
        <pc:picChg chg="add del mod">
          <ac:chgData name="DANIEL ARMANDO SALAZAR ALEMAN" userId="0131d2eb-9267-4f69-9fc7-6ece20f012b4" providerId="ADAL" clId="{108BF463-A888-428D-8747-C348505F7C91}" dt="2023-06-26T12:47:39.951" v="2257" actId="478"/>
          <ac:picMkLst>
            <pc:docMk/>
            <pc:sldMk cId="3181101105" sldId="468"/>
            <ac:picMk id="5" creationId="{8E2CD518-E1AA-0CD2-0BBC-6B09443131CE}"/>
          </ac:picMkLst>
        </pc:picChg>
        <pc:picChg chg="add mod">
          <ac:chgData name="DANIEL ARMANDO SALAZAR ALEMAN" userId="0131d2eb-9267-4f69-9fc7-6ece20f012b4" providerId="ADAL" clId="{108BF463-A888-428D-8747-C348505F7C91}" dt="2023-06-26T12:55:08.648" v="2310" actId="1076"/>
          <ac:picMkLst>
            <pc:docMk/>
            <pc:sldMk cId="3181101105" sldId="468"/>
            <ac:picMk id="7" creationId="{AE31CB16-E80C-B804-08C9-6D4967BE494E}"/>
          </ac:picMkLst>
        </pc:picChg>
        <pc:picChg chg="add mod">
          <ac:chgData name="DANIEL ARMANDO SALAZAR ALEMAN" userId="0131d2eb-9267-4f69-9fc7-6ece20f012b4" providerId="ADAL" clId="{108BF463-A888-428D-8747-C348505F7C91}" dt="2023-06-26T13:00:13.078" v="2379" actId="1076"/>
          <ac:picMkLst>
            <pc:docMk/>
            <pc:sldMk cId="3181101105" sldId="468"/>
            <ac:picMk id="11" creationId="{5CFEF40A-F4BD-6A6C-C90A-5AD5A75E269E}"/>
          </ac:picMkLst>
        </pc:picChg>
        <pc:picChg chg="add del mod">
          <ac:chgData name="DANIEL ARMANDO SALAZAR ALEMAN" userId="0131d2eb-9267-4f69-9fc7-6ece20f012b4" providerId="ADAL" clId="{108BF463-A888-428D-8747-C348505F7C91}" dt="2023-06-26T12:58:33.491" v="2354" actId="478"/>
          <ac:picMkLst>
            <pc:docMk/>
            <pc:sldMk cId="3181101105" sldId="468"/>
            <ac:picMk id="12" creationId="{36D725BD-8CB3-B8AE-606F-5D773EC0E977}"/>
          </ac:picMkLst>
        </pc:picChg>
        <pc:picChg chg="mod">
          <ac:chgData name="DANIEL ARMANDO SALAZAR ALEMAN" userId="0131d2eb-9267-4f69-9fc7-6ece20f012b4" providerId="ADAL" clId="{108BF463-A888-428D-8747-C348505F7C91}" dt="2023-06-26T12:58:36.735" v="2358"/>
          <ac:picMkLst>
            <pc:docMk/>
            <pc:sldMk cId="3181101105" sldId="468"/>
            <ac:picMk id="17" creationId="{8D125767-86E6-2441-DFBA-FEC4BD48C031}"/>
          </ac:picMkLst>
        </pc:picChg>
        <pc:picChg chg="mod">
          <ac:chgData name="DANIEL ARMANDO SALAZAR ALEMAN" userId="0131d2eb-9267-4f69-9fc7-6ece20f012b4" providerId="ADAL" clId="{108BF463-A888-428D-8747-C348505F7C91}" dt="2023-06-26T13:01:09.762" v="2389"/>
          <ac:picMkLst>
            <pc:docMk/>
            <pc:sldMk cId="3181101105" sldId="468"/>
            <ac:picMk id="27" creationId="{480C8E2C-C878-4901-19CB-87BAA7515A9D}"/>
          </ac:picMkLst>
        </pc:picChg>
      </pc:sldChg>
      <pc:sldChg chg="addSp delSp add del setBg delDesignElem">
        <pc:chgData name="DANIEL ARMANDO SALAZAR ALEMAN" userId="0131d2eb-9267-4f69-9fc7-6ece20f012b4" providerId="ADAL" clId="{108BF463-A888-428D-8747-C348505F7C91}" dt="2023-06-23T19:35:00.094" v="1100"/>
        <pc:sldMkLst>
          <pc:docMk/>
          <pc:sldMk cId="1513709409" sldId="469"/>
        </pc:sldMkLst>
        <pc:spChg chg="add del">
          <ac:chgData name="DANIEL ARMANDO SALAZAR ALEMAN" userId="0131d2eb-9267-4f69-9fc7-6ece20f012b4" providerId="ADAL" clId="{108BF463-A888-428D-8747-C348505F7C91}" dt="2023-06-23T19:35:00.094" v="1100"/>
          <ac:spMkLst>
            <pc:docMk/>
            <pc:sldMk cId="1513709409" sldId="469"/>
            <ac:spMk id="75" creationId="{A8384FB5-9ADC-4DDC-881B-597D56F5B15D}"/>
          </ac:spMkLst>
        </pc:spChg>
        <pc:spChg chg="add del">
          <ac:chgData name="DANIEL ARMANDO SALAZAR ALEMAN" userId="0131d2eb-9267-4f69-9fc7-6ece20f012b4" providerId="ADAL" clId="{108BF463-A888-428D-8747-C348505F7C91}" dt="2023-06-23T19:35:00.094" v="1100"/>
          <ac:spMkLst>
            <pc:docMk/>
            <pc:sldMk cId="1513709409" sldId="469"/>
            <ac:spMk id="76" creationId="{1199E1B1-A8C0-4FE8-A5A8-1CB41D69F857}"/>
          </ac:spMkLst>
        </pc:spChg>
        <pc:spChg chg="add del">
          <ac:chgData name="DANIEL ARMANDO SALAZAR ALEMAN" userId="0131d2eb-9267-4f69-9fc7-6ece20f012b4" providerId="ADAL" clId="{108BF463-A888-428D-8747-C348505F7C91}" dt="2023-06-23T19:35:00.094" v="1100"/>
          <ac:spMkLst>
            <pc:docMk/>
            <pc:sldMk cId="1513709409" sldId="469"/>
            <ac:spMk id="77" creationId="{84A8DE83-DE75-4B41-9DB4-A7EC0B0DEC0B}"/>
          </ac:spMkLst>
        </pc:spChg>
        <pc:spChg chg="add del">
          <ac:chgData name="DANIEL ARMANDO SALAZAR ALEMAN" userId="0131d2eb-9267-4f69-9fc7-6ece20f012b4" providerId="ADAL" clId="{108BF463-A888-428D-8747-C348505F7C91}" dt="2023-06-23T19:35:00.094" v="1100"/>
          <ac:spMkLst>
            <pc:docMk/>
            <pc:sldMk cId="1513709409" sldId="469"/>
            <ac:spMk id="78" creationId="{A7009A0A-BEF5-4EAC-AF15-E4F9F002E239}"/>
          </ac:spMkLst>
        </pc:spChg>
      </pc:sldChg>
      <pc:sldChg chg="addSp delSp modSp add del mod">
        <pc:chgData name="DANIEL ARMANDO SALAZAR ALEMAN" userId="0131d2eb-9267-4f69-9fc7-6ece20f012b4" providerId="ADAL" clId="{108BF463-A888-428D-8747-C348505F7C91}" dt="2023-06-26T13:03:22.804" v="2490" actId="47"/>
        <pc:sldMkLst>
          <pc:docMk/>
          <pc:sldMk cId="3893141720" sldId="469"/>
        </pc:sldMkLst>
        <pc:spChg chg="mod">
          <ac:chgData name="DANIEL ARMANDO SALAZAR ALEMAN" userId="0131d2eb-9267-4f69-9fc7-6ece20f012b4" providerId="ADAL" clId="{108BF463-A888-428D-8747-C348505F7C91}" dt="2023-06-23T19:35:14.799" v="1127" actId="20577"/>
          <ac:spMkLst>
            <pc:docMk/>
            <pc:sldMk cId="3893141720" sldId="469"/>
            <ac:spMk id="2" creationId="{5F9FE6E3-87D2-4709-833C-BDAA3443E854}"/>
          </ac:spMkLst>
        </pc:spChg>
        <pc:picChg chg="add mod">
          <ac:chgData name="DANIEL ARMANDO SALAZAR ALEMAN" userId="0131d2eb-9267-4f69-9fc7-6ece20f012b4" providerId="ADAL" clId="{108BF463-A888-428D-8747-C348505F7C91}" dt="2023-06-23T19:35:31.007" v="1130" actId="1076"/>
          <ac:picMkLst>
            <pc:docMk/>
            <pc:sldMk cId="3893141720" sldId="469"/>
            <ac:picMk id="3" creationId="{642785C7-16FD-43D4-C228-9837E7E6110C}"/>
          </ac:picMkLst>
        </pc:picChg>
        <pc:picChg chg="del">
          <ac:chgData name="DANIEL ARMANDO SALAZAR ALEMAN" userId="0131d2eb-9267-4f69-9fc7-6ece20f012b4" providerId="ADAL" clId="{108BF463-A888-428D-8747-C348505F7C91}" dt="2023-06-23T19:35:22.254" v="1128" actId="478"/>
          <ac:picMkLst>
            <pc:docMk/>
            <pc:sldMk cId="3893141720" sldId="469"/>
            <ac:picMk id="5" creationId="{8E2CD518-E1AA-0CD2-0BBC-6B09443131CE}"/>
          </ac:picMkLst>
        </pc:picChg>
      </pc:sldChg>
      <pc:sldChg chg="addSp delSp modSp add del mod">
        <pc:chgData name="DANIEL ARMANDO SALAZAR ALEMAN" userId="0131d2eb-9267-4f69-9fc7-6ece20f012b4" providerId="ADAL" clId="{108BF463-A888-428D-8747-C348505F7C91}" dt="2023-06-23T20:10:06.024" v="1592" actId="20577"/>
        <pc:sldMkLst>
          <pc:docMk/>
          <pc:sldMk cId="1723703904" sldId="470"/>
        </pc:sldMkLst>
        <pc:spChg chg="del">
          <ac:chgData name="DANIEL ARMANDO SALAZAR ALEMAN" userId="0131d2eb-9267-4f69-9fc7-6ece20f012b4" providerId="ADAL" clId="{108BF463-A888-428D-8747-C348505F7C91}" dt="2023-06-23T19:59:49.692" v="1135" actId="478"/>
          <ac:spMkLst>
            <pc:docMk/>
            <pc:sldMk cId="1723703904" sldId="470"/>
            <ac:spMk id="2" creationId="{37CBF6CD-2B04-23D3-EA53-989E518D483A}"/>
          </ac:spMkLst>
        </pc:spChg>
        <pc:spChg chg="add del mod">
          <ac:chgData name="DANIEL ARMANDO SALAZAR ALEMAN" userId="0131d2eb-9267-4f69-9fc7-6ece20f012b4" providerId="ADAL" clId="{108BF463-A888-428D-8747-C348505F7C91}" dt="2023-06-23T20:03:37.954" v="1144" actId="478"/>
          <ac:spMkLst>
            <pc:docMk/>
            <pc:sldMk cId="1723703904" sldId="470"/>
            <ac:spMk id="6" creationId="{36E77EBC-9839-18CC-AA31-182A5B0582F4}"/>
          </ac:spMkLst>
        </pc:spChg>
        <pc:spChg chg="mod">
          <ac:chgData name="DANIEL ARMANDO SALAZAR ALEMAN" userId="0131d2eb-9267-4f69-9fc7-6ece20f012b4" providerId="ADAL" clId="{108BF463-A888-428D-8747-C348505F7C91}" dt="2023-06-23T20:10:06.024" v="1592" actId="20577"/>
          <ac:spMkLst>
            <pc:docMk/>
            <pc:sldMk cId="1723703904" sldId="470"/>
            <ac:spMk id="9" creationId="{87CA621C-0664-4CFF-9E35-7AF55EFE1430}"/>
          </ac:spMkLst>
        </pc:spChg>
        <pc:spChg chg="add mod">
          <ac:chgData name="DANIEL ARMANDO SALAZAR ALEMAN" userId="0131d2eb-9267-4f69-9fc7-6ece20f012b4" providerId="ADAL" clId="{108BF463-A888-428D-8747-C348505F7C91}" dt="2023-06-23T20:05:37.861" v="1495" actId="1037"/>
          <ac:spMkLst>
            <pc:docMk/>
            <pc:sldMk cId="1723703904" sldId="470"/>
            <ac:spMk id="12" creationId="{33850A0C-72EF-65E8-5B2C-08C293829A72}"/>
          </ac:spMkLst>
        </pc:spChg>
        <pc:spChg chg="add mod">
          <ac:chgData name="DANIEL ARMANDO SALAZAR ALEMAN" userId="0131d2eb-9267-4f69-9fc7-6ece20f012b4" providerId="ADAL" clId="{108BF463-A888-428D-8747-C348505F7C91}" dt="2023-06-23T20:05:37.861" v="1495" actId="1037"/>
          <ac:spMkLst>
            <pc:docMk/>
            <pc:sldMk cId="1723703904" sldId="470"/>
            <ac:spMk id="13" creationId="{C86AA86B-31B5-C39C-74FE-247A585F3861}"/>
          </ac:spMkLst>
        </pc:spChg>
        <pc:spChg chg="add mod">
          <ac:chgData name="DANIEL ARMANDO SALAZAR ALEMAN" userId="0131d2eb-9267-4f69-9fc7-6ece20f012b4" providerId="ADAL" clId="{108BF463-A888-428D-8747-C348505F7C91}" dt="2023-06-23T20:05:37.861" v="1495" actId="1037"/>
          <ac:spMkLst>
            <pc:docMk/>
            <pc:sldMk cId="1723703904" sldId="470"/>
            <ac:spMk id="14" creationId="{B24A2FCB-F837-5B07-63FB-FF37AF721385}"/>
          </ac:spMkLst>
        </pc:spChg>
        <pc:spChg chg="add mod">
          <ac:chgData name="DANIEL ARMANDO SALAZAR ALEMAN" userId="0131d2eb-9267-4f69-9fc7-6ece20f012b4" providerId="ADAL" clId="{108BF463-A888-428D-8747-C348505F7C91}" dt="2023-06-23T20:09:14.366" v="1563" actId="20577"/>
          <ac:spMkLst>
            <pc:docMk/>
            <pc:sldMk cId="1723703904" sldId="470"/>
            <ac:spMk id="15" creationId="{88DC3917-B8BA-388E-A406-430CD446A88E}"/>
          </ac:spMkLst>
        </pc:spChg>
        <pc:spChg chg="add mod">
          <ac:chgData name="DANIEL ARMANDO SALAZAR ALEMAN" userId="0131d2eb-9267-4f69-9fc7-6ece20f012b4" providerId="ADAL" clId="{108BF463-A888-428D-8747-C348505F7C91}" dt="2023-06-23T20:09:37.841" v="1581" actId="20577"/>
          <ac:spMkLst>
            <pc:docMk/>
            <pc:sldMk cId="1723703904" sldId="470"/>
            <ac:spMk id="16" creationId="{707FAA6E-384F-E0CD-CEB5-B4D882F2DA6C}"/>
          </ac:spMkLst>
        </pc:spChg>
        <pc:grpChg chg="add mod">
          <ac:chgData name="DANIEL ARMANDO SALAZAR ALEMAN" userId="0131d2eb-9267-4f69-9fc7-6ece20f012b4" providerId="ADAL" clId="{108BF463-A888-428D-8747-C348505F7C91}" dt="2023-06-23T20:05:37.861" v="1495" actId="1037"/>
          <ac:grpSpMkLst>
            <pc:docMk/>
            <pc:sldMk cId="1723703904" sldId="470"/>
            <ac:grpSpMk id="8" creationId="{B555CC4B-6048-B765-6DA0-0153BA036121}"/>
          </ac:grpSpMkLst>
        </pc:grpChg>
        <pc:graphicFrameChg chg="add mod">
          <ac:chgData name="DANIEL ARMANDO SALAZAR ALEMAN" userId="0131d2eb-9267-4f69-9fc7-6ece20f012b4" providerId="ADAL" clId="{108BF463-A888-428D-8747-C348505F7C91}" dt="2023-06-23T20:04:23.661" v="1201" actId="14100"/>
          <ac:graphicFrameMkLst>
            <pc:docMk/>
            <pc:sldMk cId="1723703904" sldId="470"/>
            <ac:graphicFrameMk id="7" creationId="{C03298B8-3B25-91F4-66B4-82D2E69DF776}"/>
          </ac:graphicFrameMkLst>
        </pc:graphicFrameChg>
        <pc:picChg chg="del">
          <ac:chgData name="DANIEL ARMANDO SALAZAR ALEMAN" userId="0131d2eb-9267-4f69-9fc7-6ece20f012b4" providerId="ADAL" clId="{108BF463-A888-428D-8747-C348505F7C91}" dt="2023-06-23T19:59:46.254" v="1134" actId="478"/>
          <ac:picMkLst>
            <pc:docMk/>
            <pc:sldMk cId="1723703904" sldId="470"/>
            <ac:picMk id="3" creationId="{8A307F92-8B1D-0678-A5AF-A950DEE8AE14}"/>
          </ac:picMkLst>
        </pc:picChg>
        <pc:picChg chg="mod">
          <ac:chgData name="DANIEL ARMANDO SALAZAR ALEMAN" userId="0131d2eb-9267-4f69-9fc7-6ece20f012b4" providerId="ADAL" clId="{108BF463-A888-428D-8747-C348505F7C91}" dt="2023-06-23T20:00:11.504" v="1138"/>
          <ac:picMkLst>
            <pc:docMk/>
            <pc:sldMk cId="1723703904" sldId="470"/>
            <ac:picMk id="10" creationId="{1138A33E-5783-5BC5-7503-3BCB93C6AC21}"/>
          </ac:picMkLst>
        </pc:picChg>
        <pc:cxnChg chg="mod">
          <ac:chgData name="DANIEL ARMANDO SALAZAR ALEMAN" userId="0131d2eb-9267-4f69-9fc7-6ece20f012b4" providerId="ADAL" clId="{108BF463-A888-428D-8747-C348505F7C91}" dt="2023-06-23T20:08:54.257" v="1549" actId="208"/>
          <ac:cxnSpMkLst>
            <pc:docMk/>
            <pc:sldMk cId="1723703904" sldId="470"/>
            <ac:cxnSpMk id="11" creationId="{B6CA7EB2-7C12-CD02-9C62-DA076F52E072}"/>
          </ac:cxnSpMkLst>
        </pc:cxnChg>
      </pc:sldChg>
      <pc:sldChg chg="addSp delSp add del setBg delDesignElem">
        <pc:chgData name="DANIEL ARMANDO SALAZAR ALEMAN" userId="0131d2eb-9267-4f69-9fc7-6ece20f012b4" providerId="ADAL" clId="{108BF463-A888-428D-8747-C348505F7C91}" dt="2023-06-23T20:12:06.596" v="1616"/>
        <pc:sldMkLst>
          <pc:docMk/>
          <pc:sldMk cId="953694015" sldId="471"/>
        </pc:sldMkLst>
        <pc:spChg chg="add del">
          <ac:chgData name="DANIEL ARMANDO SALAZAR ALEMAN" userId="0131d2eb-9267-4f69-9fc7-6ece20f012b4" providerId="ADAL" clId="{108BF463-A888-428D-8747-C348505F7C91}" dt="2023-06-23T20:12:06.596" v="1616"/>
          <ac:spMkLst>
            <pc:docMk/>
            <pc:sldMk cId="953694015" sldId="471"/>
            <ac:spMk id="75" creationId="{A8384FB5-9ADC-4DDC-881B-597D56F5B15D}"/>
          </ac:spMkLst>
        </pc:spChg>
        <pc:spChg chg="add del">
          <ac:chgData name="DANIEL ARMANDO SALAZAR ALEMAN" userId="0131d2eb-9267-4f69-9fc7-6ece20f012b4" providerId="ADAL" clId="{108BF463-A888-428D-8747-C348505F7C91}" dt="2023-06-23T20:12:06.596" v="1616"/>
          <ac:spMkLst>
            <pc:docMk/>
            <pc:sldMk cId="953694015" sldId="471"/>
            <ac:spMk id="76" creationId="{1199E1B1-A8C0-4FE8-A5A8-1CB41D69F857}"/>
          </ac:spMkLst>
        </pc:spChg>
        <pc:spChg chg="add del">
          <ac:chgData name="DANIEL ARMANDO SALAZAR ALEMAN" userId="0131d2eb-9267-4f69-9fc7-6ece20f012b4" providerId="ADAL" clId="{108BF463-A888-428D-8747-C348505F7C91}" dt="2023-06-23T20:12:06.596" v="1616"/>
          <ac:spMkLst>
            <pc:docMk/>
            <pc:sldMk cId="953694015" sldId="471"/>
            <ac:spMk id="77" creationId="{84A8DE83-DE75-4B41-9DB4-A7EC0B0DEC0B}"/>
          </ac:spMkLst>
        </pc:spChg>
        <pc:spChg chg="add del">
          <ac:chgData name="DANIEL ARMANDO SALAZAR ALEMAN" userId="0131d2eb-9267-4f69-9fc7-6ece20f012b4" providerId="ADAL" clId="{108BF463-A888-428D-8747-C348505F7C91}" dt="2023-06-23T20:12:06.596" v="1616"/>
          <ac:spMkLst>
            <pc:docMk/>
            <pc:sldMk cId="953694015" sldId="471"/>
            <ac:spMk id="78" creationId="{A7009A0A-BEF5-4EAC-AF15-E4F9F002E239}"/>
          </ac:spMkLst>
        </pc:spChg>
      </pc:sldChg>
      <pc:sldChg chg="add">
        <pc:chgData name="DANIEL ARMANDO SALAZAR ALEMAN" userId="0131d2eb-9267-4f69-9fc7-6ece20f012b4" providerId="ADAL" clId="{108BF463-A888-428D-8747-C348505F7C91}" dt="2023-06-23T20:12:06.627" v="1617"/>
        <pc:sldMkLst>
          <pc:docMk/>
          <pc:sldMk cId="3499501991" sldId="471"/>
        </pc:sldMkLst>
      </pc:sldChg>
      <pc:sldChg chg="add">
        <pc:chgData name="DANIEL ARMANDO SALAZAR ALEMAN" userId="0131d2eb-9267-4f69-9fc7-6ece20f012b4" providerId="ADAL" clId="{108BF463-A888-428D-8747-C348505F7C91}" dt="2023-06-23T20:12:06.627" v="1617"/>
        <pc:sldMkLst>
          <pc:docMk/>
          <pc:sldMk cId="1014100635" sldId="472"/>
        </pc:sldMkLst>
      </pc:sldChg>
      <pc:sldChg chg="addSp delSp add del setBg delDesignElem">
        <pc:chgData name="DANIEL ARMANDO SALAZAR ALEMAN" userId="0131d2eb-9267-4f69-9fc7-6ece20f012b4" providerId="ADAL" clId="{108BF463-A888-428D-8747-C348505F7C91}" dt="2023-06-23T20:12:06.596" v="1616"/>
        <pc:sldMkLst>
          <pc:docMk/>
          <pc:sldMk cId="1254027505" sldId="472"/>
        </pc:sldMkLst>
        <pc:spChg chg="add del">
          <ac:chgData name="DANIEL ARMANDO SALAZAR ALEMAN" userId="0131d2eb-9267-4f69-9fc7-6ece20f012b4" providerId="ADAL" clId="{108BF463-A888-428D-8747-C348505F7C91}" dt="2023-06-23T20:12:06.596" v="1616"/>
          <ac:spMkLst>
            <pc:docMk/>
            <pc:sldMk cId="1254027505" sldId="472"/>
            <ac:spMk id="75" creationId="{A8384FB5-9ADC-4DDC-881B-597D56F5B15D}"/>
          </ac:spMkLst>
        </pc:spChg>
        <pc:spChg chg="add del">
          <ac:chgData name="DANIEL ARMANDO SALAZAR ALEMAN" userId="0131d2eb-9267-4f69-9fc7-6ece20f012b4" providerId="ADAL" clId="{108BF463-A888-428D-8747-C348505F7C91}" dt="2023-06-23T20:12:06.596" v="1616"/>
          <ac:spMkLst>
            <pc:docMk/>
            <pc:sldMk cId="1254027505" sldId="472"/>
            <ac:spMk id="76" creationId="{1199E1B1-A8C0-4FE8-A5A8-1CB41D69F857}"/>
          </ac:spMkLst>
        </pc:spChg>
        <pc:spChg chg="add del">
          <ac:chgData name="DANIEL ARMANDO SALAZAR ALEMAN" userId="0131d2eb-9267-4f69-9fc7-6ece20f012b4" providerId="ADAL" clId="{108BF463-A888-428D-8747-C348505F7C91}" dt="2023-06-23T20:12:06.596" v="1616"/>
          <ac:spMkLst>
            <pc:docMk/>
            <pc:sldMk cId="1254027505" sldId="472"/>
            <ac:spMk id="77" creationId="{84A8DE83-DE75-4B41-9DB4-A7EC0B0DEC0B}"/>
          </ac:spMkLst>
        </pc:spChg>
        <pc:spChg chg="add del">
          <ac:chgData name="DANIEL ARMANDO SALAZAR ALEMAN" userId="0131d2eb-9267-4f69-9fc7-6ece20f012b4" providerId="ADAL" clId="{108BF463-A888-428D-8747-C348505F7C91}" dt="2023-06-23T20:12:06.596" v="1616"/>
          <ac:spMkLst>
            <pc:docMk/>
            <pc:sldMk cId="1254027505" sldId="472"/>
            <ac:spMk id="78" creationId="{A7009A0A-BEF5-4EAC-AF15-E4F9F002E239}"/>
          </ac:spMkLst>
        </pc:spChg>
      </pc:sldChg>
      <pc:sldChg chg="addSp delSp add del setBg delDesignElem">
        <pc:chgData name="DANIEL ARMANDO SALAZAR ALEMAN" userId="0131d2eb-9267-4f69-9fc7-6ece20f012b4" providerId="ADAL" clId="{108BF463-A888-428D-8747-C348505F7C91}" dt="2023-06-23T20:12:06.596" v="1616"/>
        <pc:sldMkLst>
          <pc:docMk/>
          <pc:sldMk cId="953514756" sldId="473"/>
        </pc:sldMkLst>
        <pc:spChg chg="add del">
          <ac:chgData name="DANIEL ARMANDO SALAZAR ALEMAN" userId="0131d2eb-9267-4f69-9fc7-6ece20f012b4" providerId="ADAL" clId="{108BF463-A888-428D-8747-C348505F7C91}" dt="2023-06-23T20:12:06.596" v="1616"/>
          <ac:spMkLst>
            <pc:docMk/>
            <pc:sldMk cId="953514756" sldId="473"/>
            <ac:spMk id="75" creationId="{A8384FB5-9ADC-4DDC-881B-597D56F5B15D}"/>
          </ac:spMkLst>
        </pc:spChg>
        <pc:spChg chg="add del">
          <ac:chgData name="DANIEL ARMANDO SALAZAR ALEMAN" userId="0131d2eb-9267-4f69-9fc7-6ece20f012b4" providerId="ADAL" clId="{108BF463-A888-428D-8747-C348505F7C91}" dt="2023-06-23T20:12:06.596" v="1616"/>
          <ac:spMkLst>
            <pc:docMk/>
            <pc:sldMk cId="953514756" sldId="473"/>
            <ac:spMk id="76" creationId="{1199E1B1-A8C0-4FE8-A5A8-1CB41D69F857}"/>
          </ac:spMkLst>
        </pc:spChg>
        <pc:spChg chg="add del">
          <ac:chgData name="DANIEL ARMANDO SALAZAR ALEMAN" userId="0131d2eb-9267-4f69-9fc7-6ece20f012b4" providerId="ADAL" clId="{108BF463-A888-428D-8747-C348505F7C91}" dt="2023-06-23T20:12:06.596" v="1616"/>
          <ac:spMkLst>
            <pc:docMk/>
            <pc:sldMk cId="953514756" sldId="473"/>
            <ac:spMk id="77" creationId="{84A8DE83-DE75-4B41-9DB4-A7EC0B0DEC0B}"/>
          </ac:spMkLst>
        </pc:spChg>
        <pc:spChg chg="add del">
          <ac:chgData name="DANIEL ARMANDO SALAZAR ALEMAN" userId="0131d2eb-9267-4f69-9fc7-6ece20f012b4" providerId="ADAL" clId="{108BF463-A888-428D-8747-C348505F7C91}" dt="2023-06-23T20:12:06.596" v="1616"/>
          <ac:spMkLst>
            <pc:docMk/>
            <pc:sldMk cId="953514756" sldId="473"/>
            <ac:spMk id="78" creationId="{A7009A0A-BEF5-4EAC-AF15-E4F9F002E239}"/>
          </ac:spMkLst>
        </pc:spChg>
      </pc:sldChg>
      <pc:sldChg chg="add">
        <pc:chgData name="DANIEL ARMANDO SALAZAR ALEMAN" userId="0131d2eb-9267-4f69-9fc7-6ece20f012b4" providerId="ADAL" clId="{108BF463-A888-428D-8747-C348505F7C91}" dt="2023-06-23T20:12:06.627" v="1617"/>
        <pc:sldMkLst>
          <pc:docMk/>
          <pc:sldMk cId="1096194130" sldId="473"/>
        </pc:sldMkLst>
      </pc:sldChg>
      <pc:sldChg chg="addSp delSp add del setBg delDesignElem">
        <pc:chgData name="DANIEL ARMANDO SALAZAR ALEMAN" userId="0131d2eb-9267-4f69-9fc7-6ece20f012b4" providerId="ADAL" clId="{108BF463-A888-428D-8747-C348505F7C91}" dt="2023-06-23T20:12:06.596" v="1616"/>
        <pc:sldMkLst>
          <pc:docMk/>
          <pc:sldMk cId="1426998279" sldId="474"/>
        </pc:sldMkLst>
        <pc:spChg chg="add del">
          <ac:chgData name="DANIEL ARMANDO SALAZAR ALEMAN" userId="0131d2eb-9267-4f69-9fc7-6ece20f012b4" providerId="ADAL" clId="{108BF463-A888-428D-8747-C348505F7C91}" dt="2023-06-23T20:12:06.596" v="1616"/>
          <ac:spMkLst>
            <pc:docMk/>
            <pc:sldMk cId="1426998279" sldId="474"/>
            <ac:spMk id="75" creationId="{A8384FB5-9ADC-4DDC-881B-597D56F5B15D}"/>
          </ac:spMkLst>
        </pc:spChg>
        <pc:spChg chg="add del">
          <ac:chgData name="DANIEL ARMANDO SALAZAR ALEMAN" userId="0131d2eb-9267-4f69-9fc7-6ece20f012b4" providerId="ADAL" clId="{108BF463-A888-428D-8747-C348505F7C91}" dt="2023-06-23T20:12:06.596" v="1616"/>
          <ac:spMkLst>
            <pc:docMk/>
            <pc:sldMk cId="1426998279" sldId="474"/>
            <ac:spMk id="76" creationId="{1199E1B1-A8C0-4FE8-A5A8-1CB41D69F857}"/>
          </ac:spMkLst>
        </pc:spChg>
        <pc:spChg chg="add del">
          <ac:chgData name="DANIEL ARMANDO SALAZAR ALEMAN" userId="0131d2eb-9267-4f69-9fc7-6ece20f012b4" providerId="ADAL" clId="{108BF463-A888-428D-8747-C348505F7C91}" dt="2023-06-23T20:12:06.596" v="1616"/>
          <ac:spMkLst>
            <pc:docMk/>
            <pc:sldMk cId="1426998279" sldId="474"/>
            <ac:spMk id="77" creationId="{84A8DE83-DE75-4B41-9DB4-A7EC0B0DEC0B}"/>
          </ac:spMkLst>
        </pc:spChg>
        <pc:spChg chg="add del">
          <ac:chgData name="DANIEL ARMANDO SALAZAR ALEMAN" userId="0131d2eb-9267-4f69-9fc7-6ece20f012b4" providerId="ADAL" clId="{108BF463-A888-428D-8747-C348505F7C91}" dt="2023-06-23T20:12:06.596" v="1616"/>
          <ac:spMkLst>
            <pc:docMk/>
            <pc:sldMk cId="1426998279" sldId="474"/>
            <ac:spMk id="78" creationId="{A7009A0A-BEF5-4EAC-AF15-E4F9F002E239}"/>
          </ac:spMkLst>
        </pc:spChg>
      </pc:sldChg>
      <pc:sldChg chg="add">
        <pc:chgData name="DANIEL ARMANDO SALAZAR ALEMAN" userId="0131d2eb-9267-4f69-9fc7-6ece20f012b4" providerId="ADAL" clId="{108BF463-A888-428D-8747-C348505F7C91}" dt="2023-06-23T20:12:06.627" v="1617"/>
        <pc:sldMkLst>
          <pc:docMk/>
          <pc:sldMk cId="1614397403" sldId="474"/>
        </pc:sldMkLst>
      </pc:sldChg>
      <pc:sldChg chg="addSp delSp modSp add mod modAnim">
        <pc:chgData name="DANIEL ARMANDO SALAZAR ALEMAN" userId="0131d2eb-9267-4f69-9fc7-6ece20f012b4" providerId="ADAL" clId="{108BF463-A888-428D-8747-C348505F7C91}" dt="2023-06-26T12:19:06.308" v="2022" actId="1076"/>
        <pc:sldMkLst>
          <pc:docMk/>
          <pc:sldMk cId="2005337169" sldId="475"/>
        </pc:sldMkLst>
        <pc:spChg chg="mod">
          <ac:chgData name="DANIEL ARMANDO SALAZAR ALEMAN" userId="0131d2eb-9267-4f69-9fc7-6ece20f012b4" providerId="ADAL" clId="{108BF463-A888-428D-8747-C348505F7C91}" dt="2023-06-26T12:11:03.605" v="1874" actId="20577"/>
          <ac:spMkLst>
            <pc:docMk/>
            <pc:sldMk cId="2005337169" sldId="475"/>
            <ac:spMk id="2" creationId="{5F9FE6E3-87D2-4709-833C-BDAA3443E854}"/>
          </ac:spMkLst>
        </pc:spChg>
        <pc:spChg chg="mod">
          <ac:chgData name="DANIEL ARMANDO SALAZAR ALEMAN" userId="0131d2eb-9267-4f69-9fc7-6ece20f012b4" providerId="ADAL" clId="{108BF463-A888-428D-8747-C348505F7C91}" dt="2023-06-26T12:12:30.311" v="1901" actId="207"/>
          <ac:spMkLst>
            <pc:docMk/>
            <pc:sldMk cId="2005337169" sldId="475"/>
            <ac:spMk id="4" creationId="{46743001-E6BA-5407-FE95-FEA1B6CA2C7D}"/>
          </ac:spMkLst>
        </pc:spChg>
        <pc:spChg chg="mod">
          <ac:chgData name="DANIEL ARMANDO SALAZAR ALEMAN" userId="0131d2eb-9267-4f69-9fc7-6ece20f012b4" providerId="ADAL" clId="{108BF463-A888-428D-8747-C348505F7C91}" dt="2023-06-26T12:15:31.918" v="1941" actId="20577"/>
          <ac:spMkLst>
            <pc:docMk/>
            <pc:sldMk cId="2005337169" sldId="475"/>
            <ac:spMk id="5" creationId="{11A34355-FA97-26E8-F514-D3D7E5D2B0B4}"/>
          </ac:spMkLst>
        </pc:spChg>
        <pc:spChg chg="mod">
          <ac:chgData name="DANIEL ARMANDO SALAZAR ALEMAN" userId="0131d2eb-9267-4f69-9fc7-6ece20f012b4" providerId="ADAL" clId="{108BF463-A888-428D-8747-C348505F7C91}" dt="2023-06-26T12:12:23.685" v="1899" actId="207"/>
          <ac:spMkLst>
            <pc:docMk/>
            <pc:sldMk cId="2005337169" sldId="475"/>
            <ac:spMk id="6" creationId="{2C6BD0ED-BBC5-C665-6B02-2B7EFC1F0459}"/>
          </ac:spMkLst>
        </pc:spChg>
        <pc:spChg chg="mod">
          <ac:chgData name="DANIEL ARMANDO SALAZAR ALEMAN" userId="0131d2eb-9267-4f69-9fc7-6ece20f012b4" providerId="ADAL" clId="{108BF463-A888-428D-8747-C348505F7C91}" dt="2023-06-26T12:12:23.685" v="1899" actId="207"/>
          <ac:spMkLst>
            <pc:docMk/>
            <pc:sldMk cId="2005337169" sldId="475"/>
            <ac:spMk id="7" creationId="{A4A3A390-4232-E084-3178-F267A8011DD5}"/>
          </ac:spMkLst>
        </pc:spChg>
        <pc:spChg chg="del">
          <ac:chgData name="DANIEL ARMANDO SALAZAR ALEMAN" userId="0131d2eb-9267-4f69-9fc7-6ece20f012b4" providerId="ADAL" clId="{108BF463-A888-428D-8747-C348505F7C91}" dt="2023-06-26T12:11:18.260" v="1875" actId="478"/>
          <ac:spMkLst>
            <pc:docMk/>
            <pc:sldMk cId="2005337169" sldId="475"/>
            <ac:spMk id="27" creationId="{BB0C9A10-47B5-46C0-0750-E788AC602C0B}"/>
          </ac:spMkLst>
        </pc:spChg>
        <pc:spChg chg="del">
          <ac:chgData name="DANIEL ARMANDO SALAZAR ALEMAN" userId="0131d2eb-9267-4f69-9fc7-6ece20f012b4" providerId="ADAL" clId="{108BF463-A888-428D-8747-C348505F7C91}" dt="2023-06-26T12:11:18.260" v="1875" actId="478"/>
          <ac:spMkLst>
            <pc:docMk/>
            <pc:sldMk cId="2005337169" sldId="475"/>
            <ac:spMk id="28" creationId="{616DC138-B07D-DD35-F9F7-CA0DC519D9AA}"/>
          </ac:spMkLst>
        </pc:spChg>
        <pc:spChg chg="del">
          <ac:chgData name="DANIEL ARMANDO SALAZAR ALEMAN" userId="0131d2eb-9267-4f69-9fc7-6ece20f012b4" providerId="ADAL" clId="{108BF463-A888-428D-8747-C348505F7C91}" dt="2023-06-26T12:11:18.260" v="1875" actId="478"/>
          <ac:spMkLst>
            <pc:docMk/>
            <pc:sldMk cId="2005337169" sldId="475"/>
            <ac:spMk id="29" creationId="{04F53048-27DF-C237-FED1-EAC46E04FF76}"/>
          </ac:spMkLst>
        </pc:spChg>
        <pc:spChg chg="mod">
          <ac:chgData name="DANIEL ARMANDO SALAZAR ALEMAN" userId="0131d2eb-9267-4f69-9fc7-6ece20f012b4" providerId="ADAL" clId="{108BF463-A888-428D-8747-C348505F7C91}" dt="2023-06-26T12:12:23.685" v="1899" actId="207"/>
          <ac:spMkLst>
            <pc:docMk/>
            <pc:sldMk cId="2005337169" sldId="475"/>
            <ac:spMk id="30" creationId="{94DC5D83-2258-6232-71D8-153E56DE1FEE}"/>
          </ac:spMkLst>
        </pc:spChg>
        <pc:spChg chg="mod">
          <ac:chgData name="DANIEL ARMANDO SALAZAR ALEMAN" userId="0131d2eb-9267-4f69-9fc7-6ece20f012b4" providerId="ADAL" clId="{108BF463-A888-428D-8747-C348505F7C91}" dt="2023-06-26T12:14:19.602" v="1927" actId="20577"/>
          <ac:spMkLst>
            <pc:docMk/>
            <pc:sldMk cId="2005337169" sldId="475"/>
            <ac:spMk id="31" creationId="{5A6ACBCE-8D7B-D314-10CD-D864B3CD93E4}"/>
          </ac:spMkLst>
        </pc:spChg>
        <pc:spChg chg="add mod">
          <ac:chgData name="DANIEL ARMANDO SALAZAR ALEMAN" userId="0131d2eb-9267-4f69-9fc7-6ece20f012b4" providerId="ADAL" clId="{108BF463-A888-428D-8747-C348505F7C91}" dt="2023-06-26T12:16:33.037" v="1962" actId="1038"/>
          <ac:spMkLst>
            <pc:docMk/>
            <pc:sldMk cId="2005337169" sldId="475"/>
            <ac:spMk id="35" creationId="{4B2E5037-44AD-B616-3E28-0CC6ECE9498D}"/>
          </ac:spMkLst>
        </pc:spChg>
        <pc:spChg chg="add mod">
          <ac:chgData name="DANIEL ARMANDO SALAZAR ALEMAN" userId="0131d2eb-9267-4f69-9fc7-6ece20f012b4" providerId="ADAL" clId="{108BF463-A888-428D-8747-C348505F7C91}" dt="2023-06-26T12:19:06.308" v="2022" actId="1076"/>
          <ac:spMkLst>
            <pc:docMk/>
            <pc:sldMk cId="2005337169" sldId="475"/>
            <ac:spMk id="36" creationId="{C6963D39-1E0B-5E79-3487-8C684AB3E5B6}"/>
          </ac:spMkLst>
        </pc:spChg>
        <pc:grpChg chg="mod">
          <ac:chgData name="DANIEL ARMANDO SALAZAR ALEMAN" userId="0131d2eb-9267-4f69-9fc7-6ece20f012b4" providerId="ADAL" clId="{108BF463-A888-428D-8747-C348505F7C91}" dt="2023-06-26T12:12:23.685" v="1899" actId="207"/>
          <ac:grpSpMkLst>
            <pc:docMk/>
            <pc:sldMk cId="2005337169" sldId="475"/>
            <ac:grpSpMk id="3" creationId="{16765646-532C-D14A-B875-F258C9F2B67A}"/>
          </ac:grpSpMkLst>
        </pc:grpChg>
        <pc:grpChg chg="del">
          <ac:chgData name="DANIEL ARMANDO SALAZAR ALEMAN" userId="0131d2eb-9267-4f69-9fc7-6ece20f012b4" providerId="ADAL" clId="{108BF463-A888-428D-8747-C348505F7C91}" dt="2023-06-26T12:11:18.260" v="1875" actId="478"/>
          <ac:grpSpMkLst>
            <pc:docMk/>
            <pc:sldMk cId="2005337169" sldId="475"/>
            <ac:grpSpMk id="9" creationId="{DAF98AFC-AF48-2434-942C-CEA479DE19F4}"/>
          </ac:grpSpMkLst>
        </pc:grpChg>
        <pc:grpChg chg="del">
          <ac:chgData name="DANIEL ARMANDO SALAZAR ALEMAN" userId="0131d2eb-9267-4f69-9fc7-6ece20f012b4" providerId="ADAL" clId="{108BF463-A888-428D-8747-C348505F7C91}" dt="2023-06-26T12:11:18.260" v="1875" actId="478"/>
          <ac:grpSpMkLst>
            <pc:docMk/>
            <pc:sldMk cId="2005337169" sldId="475"/>
            <ac:grpSpMk id="15" creationId="{5CDD594B-97CC-8C08-97C5-AB316943912A}"/>
          </ac:grpSpMkLst>
        </pc:grpChg>
        <pc:grpChg chg="del">
          <ac:chgData name="DANIEL ARMANDO SALAZAR ALEMAN" userId="0131d2eb-9267-4f69-9fc7-6ece20f012b4" providerId="ADAL" clId="{108BF463-A888-428D-8747-C348505F7C91}" dt="2023-06-26T12:11:18.260" v="1875" actId="478"/>
          <ac:grpSpMkLst>
            <pc:docMk/>
            <pc:sldMk cId="2005337169" sldId="475"/>
            <ac:grpSpMk id="21" creationId="{BCF486EA-D0FC-8DF5-DFF8-D8C7DC5740F9}"/>
          </ac:grpSpMkLst>
        </pc:grpChg>
        <pc:picChg chg="add mod">
          <ac:chgData name="DANIEL ARMANDO SALAZAR ALEMAN" userId="0131d2eb-9267-4f69-9fc7-6ece20f012b4" providerId="ADAL" clId="{108BF463-A888-428D-8747-C348505F7C91}" dt="2023-06-26T12:15:13.086" v="1939" actId="14100"/>
          <ac:picMkLst>
            <pc:docMk/>
            <pc:sldMk cId="2005337169" sldId="475"/>
            <ac:picMk id="34" creationId="{3402401F-B5BB-2D6D-9143-41FAC200D02C}"/>
          </ac:picMkLst>
        </pc:picChg>
      </pc:sldChg>
      <pc:sldChg chg="addSp delSp add del setBg delDesignElem">
        <pc:chgData name="DANIEL ARMANDO SALAZAR ALEMAN" userId="0131d2eb-9267-4f69-9fc7-6ece20f012b4" providerId="ADAL" clId="{108BF463-A888-428D-8747-C348505F7C91}" dt="2023-06-26T12:09:46.815" v="1865"/>
        <pc:sldMkLst>
          <pc:docMk/>
          <pc:sldMk cId="2961090802" sldId="475"/>
        </pc:sldMkLst>
        <pc:spChg chg="add del">
          <ac:chgData name="DANIEL ARMANDO SALAZAR ALEMAN" userId="0131d2eb-9267-4f69-9fc7-6ece20f012b4" providerId="ADAL" clId="{108BF463-A888-428D-8747-C348505F7C91}" dt="2023-06-26T12:09:46.815" v="1865"/>
          <ac:spMkLst>
            <pc:docMk/>
            <pc:sldMk cId="2961090802" sldId="475"/>
            <ac:spMk id="75" creationId="{A8384FB5-9ADC-4DDC-881B-597D56F5B15D}"/>
          </ac:spMkLst>
        </pc:spChg>
        <pc:spChg chg="add del">
          <ac:chgData name="DANIEL ARMANDO SALAZAR ALEMAN" userId="0131d2eb-9267-4f69-9fc7-6ece20f012b4" providerId="ADAL" clId="{108BF463-A888-428D-8747-C348505F7C91}" dt="2023-06-26T12:09:46.815" v="1865"/>
          <ac:spMkLst>
            <pc:docMk/>
            <pc:sldMk cId="2961090802" sldId="475"/>
            <ac:spMk id="76" creationId="{1199E1B1-A8C0-4FE8-A5A8-1CB41D69F857}"/>
          </ac:spMkLst>
        </pc:spChg>
        <pc:spChg chg="add del">
          <ac:chgData name="DANIEL ARMANDO SALAZAR ALEMAN" userId="0131d2eb-9267-4f69-9fc7-6ece20f012b4" providerId="ADAL" clId="{108BF463-A888-428D-8747-C348505F7C91}" dt="2023-06-26T12:09:46.815" v="1865"/>
          <ac:spMkLst>
            <pc:docMk/>
            <pc:sldMk cId="2961090802" sldId="475"/>
            <ac:spMk id="77" creationId="{84A8DE83-DE75-4B41-9DB4-A7EC0B0DEC0B}"/>
          </ac:spMkLst>
        </pc:spChg>
        <pc:spChg chg="add del">
          <ac:chgData name="DANIEL ARMANDO SALAZAR ALEMAN" userId="0131d2eb-9267-4f69-9fc7-6ece20f012b4" providerId="ADAL" clId="{108BF463-A888-428D-8747-C348505F7C91}" dt="2023-06-26T12:09:46.815" v="1865"/>
          <ac:spMkLst>
            <pc:docMk/>
            <pc:sldMk cId="2961090802" sldId="475"/>
            <ac:spMk id="78" creationId="{A7009A0A-BEF5-4EAC-AF15-E4F9F002E239}"/>
          </ac:spMkLst>
        </pc:spChg>
      </pc:sldChg>
      <pc:sldChg chg="add">
        <pc:chgData name="DANIEL ARMANDO SALAZAR ALEMAN" userId="0131d2eb-9267-4f69-9fc7-6ece20f012b4" providerId="ADAL" clId="{108BF463-A888-428D-8747-C348505F7C91}" dt="2023-06-26T12:10:53.115" v="1872"/>
        <pc:sldMkLst>
          <pc:docMk/>
          <pc:sldMk cId="1876985055" sldId="476"/>
        </pc:sldMkLst>
      </pc:sldChg>
      <pc:sldChg chg="addSp delSp add del setBg delDesignElem">
        <pc:chgData name="DANIEL ARMANDO SALAZAR ALEMAN" userId="0131d2eb-9267-4f69-9fc7-6ece20f012b4" providerId="ADAL" clId="{108BF463-A888-428D-8747-C348505F7C91}" dt="2023-06-26T12:10:53.021" v="1871"/>
        <pc:sldMkLst>
          <pc:docMk/>
          <pc:sldMk cId="2649407143" sldId="476"/>
        </pc:sldMkLst>
        <pc:spChg chg="add del">
          <ac:chgData name="DANIEL ARMANDO SALAZAR ALEMAN" userId="0131d2eb-9267-4f69-9fc7-6ece20f012b4" providerId="ADAL" clId="{108BF463-A888-428D-8747-C348505F7C91}" dt="2023-06-26T12:10:53.021" v="1871"/>
          <ac:spMkLst>
            <pc:docMk/>
            <pc:sldMk cId="2649407143" sldId="476"/>
            <ac:spMk id="75" creationId="{A8384FB5-9ADC-4DDC-881B-597D56F5B15D}"/>
          </ac:spMkLst>
        </pc:spChg>
        <pc:spChg chg="add del">
          <ac:chgData name="DANIEL ARMANDO SALAZAR ALEMAN" userId="0131d2eb-9267-4f69-9fc7-6ece20f012b4" providerId="ADAL" clId="{108BF463-A888-428D-8747-C348505F7C91}" dt="2023-06-26T12:10:53.021" v="1871"/>
          <ac:spMkLst>
            <pc:docMk/>
            <pc:sldMk cId="2649407143" sldId="476"/>
            <ac:spMk id="76" creationId="{1199E1B1-A8C0-4FE8-A5A8-1CB41D69F857}"/>
          </ac:spMkLst>
        </pc:spChg>
        <pc:spChg chg="add del">
          <ac:chgData name="DANIEL ARMANDO SALAZAR ALEMAN" userId="0131d2eb-9267-4f69-9fc7-6ece20f012b4" providerId="ADAL" clId="{108BF463-A888-428D-8747-C348505F7C91}" dt="2023-06-26T12:10:53.021" v="1871"/>
          <ac:spMkLst>
            <pc:docMk/>
            <pc:sldMk cId="2649407143" sldId="476"/>
            <ac:spMk id="77" creationId="{84A8DE83-DE75-4B41-9DB4-A7EC0B0DEC0B}"/>
          </ac:spMkLst>
        </pc:spChg>
        <pc:spChg chg="add del">
          <ac:chgData name="DANIEL ARMANDO SALAZAR ALEMAN" userId="0131d2eb-9267-4f69-9fc7-6ece20f012b4" providerId="ADAL" clId="{108BF463-A888-428D-8747-C348505F7C91}" dt="2023-06-26T12:10:53.021" v="1871"/>
          <ac:spMkLst>
            <pc:docMk/>
            <pc:sldMk cId="2649407143" sldId="476"/>
            <ac:spMk id="78" creationId="{A7009A0A-BEF5-4EAC-AF15-E4F9F002E239}"/>
          </ac:spMkLst>
        </pc:spChg>
      </pc:sldChg>
      <pc:sldChg chg="addSp delSp modSp add mod modAnim">
        <pc:chgData name="DANIEL ARMANDO SALAZAR ALEMAN" userId="0131d2eb-9267-4f69-9fc7-6ece20f012b4" providerId="ADAL" clId="{108BF463-A888-428D-8747-C348505F7C91}" dt="2023-06-26T12:23:32.890" v="2074"/>
        <pc:sldMkLst>
          <pc:docMk/>
          <pc:sldMk cId="549156034" sldId="477"/>
        </pc:sldMkLst>
        <pc:spChg chg="add mod">
          <ac:chgData name="DANIEL ARMANDO SALAZAR ALEMAN" userId="0131d2eb-9267-4f69-9fc7-6ece20f012b4" providerId="ADAL" clId="{108BF463-A888-428D-8747-C348505F7C91}" dt="2023-06-26T12:22:34.938" v="2067" actId="1035"/>
          <ac:spMkLst>
            <pc:docMk/>
            <pc:sldMk cId="549156034" sldId="477"/>
            <ac:spMk id="5" creationId="{9B128F9F-DD08-E5D0-B680-90CBAD9D8450}"/>
          </ac:spMkLst>
        </pc:spChg>
        <pc:graphicFrameChg chg="add mod ord">
          <ac:chgData name="DANIEL ARMANDO SALAZAR ALEMAN" userId="0131d2eb-9267-4f69-9fc7-6ece20f012b4" providerId="ADAL" clId="{108BF463-A888-428D-8747-C348505F7C91}" dt="2023-06-26T12:21:43.922" v="2052" actId="20577"/>
          <ac:graphicFrameMkLst>
            <pc:docMk/>
            <pc:sldMk cId="549156034" sldId="477"/>
            <ac:graphicFrameMk id="2" creationId="{D64FD860-07BC-4168-BE5D-ED76719AF710}"/>
          </ac:graphicFrameMkLst>
        </pc:graphicFrameChg>
        <pc:picChg chg="del">
          <ac:chgData name="DANIEL ARMANDO SALAZAR ALEMAN" userId="0131d2eb-9267-4f69-9fc7-6ece20f012b4" providerId="ADAL" clId="{108BF463-A888-428D-8747-C348505F7C91}" dt="2023-06-26T12:19:40.008" v="2024" actId="478"/>
          <ac:picMkLst>
            <pc:docMk/>
            <pc:sldMk cId="549156034" sldId="477"/>
            <ac:picMk id="9" creationId="{BBAD8DB2-26E6-8431-74CE-98A1D6F9CF36}"/>
          </ac:picMkLst>
        </pc:picChg>
        <pc:cxnChg chg="mod">
          <ac:chgData name="DANIEL ARMANDO SALAZAR ALEMAN" userId="0131d2eb-9267-4f69-9fc7-6ece20f012b4" providerId="ADAL" clId="{108BF463-A888-428D-8747-C348505F7C91}" dt="2023-06-26T12:21:50.400" v="2056" actId="1038"/>
          <ac:cxnSpMkLst>
            <pc:docMk/>
            <pc:sldMk cId="549156034" sldId="477"/>
            <ac:cxnSpMk id="3" creationId="{7748D4B8-D386-4B6B-93DD-B0717B2E4ACB}"/>
          </ac:cxnSpMkLst>
        </pc:cxnChg>
        <pc:cxnChg chg="add mod">
          <ac:chgData name="DANIEL ARMANDO SALAZAR ALEMAN" userId="0131d2eb-9267-4f69-9fc7-6ece20f012b4" providerId="ADAL" clId="{108BF463-A888-428D-8747-C348505F7C91}" dt="2023-06-26T12:23:19.753" v="2073" actId="14100"/>
          <ac:cxnSpMkLst>
            <pc:docMk/>
            <pc:sldMk cId="549156034" sldId="477"/>
            <ac:cxnSpMk id="8" creationId="{A814143C-CD26-EABB-8DA4-3C9F2B81BBE7}"/>
          </ac:cxnSpMkLst>
        </pc:cxnChg>
      </pc:sldChg>
      <pc:sldChg chg="addSp delSp modSp add mod">
        <pc:chgData name="DANIEL ARMANDO SALAZAR ALEMAN" userId="0131d2eb-9267-4f69-9fc7-6ece20f012b4" providerId="ADAL" clId="{108BF463-A888-428D-8747-C348505F7C91}" dt="2023-06-26T14:03:14.010" v="3810" actId="1076"/>
        <pc:sldMkLst>
          <pc:docMk/>
          <pc:sldMk cId="1579110320" sldId="478"/>
        </pc:sldMkLst>
        <pc:spChg chg="mod">
          <ac:chgData name="DANIEL ARMANDO SALAZAR ALEMAN" userId="0131d2eb-9267-4f69-9fc7-6ece20f012b4" providerId="ADAL" clId="{108BF463-A888-428D-8747-C348505F7C91}" dt="2023-06-26T12:28:00.928" v="2110" actId="207"/>
          <ac:spMkLst>
            <pc:docMk/>
            <pc:sldMk cId="1579110320" sldId="478"/>
            <ac:spMk id="2" creationId="{82F7DD24-70D5-C26E-BA2D-342B9B4C543F}"/>
          </ac:spMkLst>
        </pc:spChg>
        <pc:spChg chg="mod">
          <ac:chgData name="DANIEL ARMANDO SALAZAR ALEMAN" userId="0131d2eb-9267-4f69-9fc7-6ece20f012b4" providerId="ADAL" clId="{108BF463-A888-428D-8747-C348505F7C91}" dt="2023-06-26T12:28:29.260" v="2115" actId="20577"/>
          <ac:spMkLst>
            <pc:docMk/>
            <pc:sldMk cId="1579110320" sldId="478"/>
            <ac:spMk id="3" creationId="{DB853379-9013-B547-BE3E-92F37A9D5879}"/>
          </ac:spMkLst>
        </pc:spChg>
        <pc:spChg chg="add mod">
          <ac:chgData name="DANIEL ARMANDO SALAZAR ALEMAN" userId="0131d2eb-9267-4f69-9fc7-6ece20f012b4" providerId="ADAL" clId="{108BF463-A888-428D-8747-C348505F7C91}" dt="2023-06-26T14:03:14.010" v="3810" actId="1076"/>
          <ac:spMkLst>
            <pc:docMk/>
            <pc:sldMk cId="1579110320" sldId="478"/>
            <ac:spMk id="7" creationId="{DD18EC0E-A5D3-8E91-BE0E-B11FD9E84498}"/>
          </ac:spMkLst>
        </pc:spChg>
        <pc:spChg chg="mod">
          <ac:chgData name="DANIEL ARMANDO SALAZAR ALEMAN" userId="0131d2eb-9267-4f69-9fc7-6ece20f012b4" providerId="ADAL" clId="{108BF463-A888-428D-8747-C348505F7C91}" dt="2023-06-26T12:26:12.975" v="2088" actId="20577"/>
          <ac:spMkLst>
            <pc:docMk/>
            <pc:sldMk cId="1579110320" sldId="478"/>
            <ac:spMk id="9" creationId="{87CA621C-0664-4CFF-9E35-7AF55EFE1430}"/>
          </ac:spMkLst>
        </pc:spChg>
        <pc:picChg chg="add mod modCrop">
          <ac:chgData name="DANIEL ARMANDO SALAZAR ALEMAN" userId="0131d2eb-9267-4f69-9fc7-6ece20f012b4" providerId="ADAL" clId="{108BF463-A888-428D-8747-C348505F7C91}" dt="2023-06-26T12:26:57.540" v="2105" actId="12788"/>
          <ac:picMkLst>
            <pc:docMk/>
            <pc:sldMk cId="1579110320" sldId="478"/>
            <ac:picMk id="6" creationId="{44CE6156-D865-03FA-A4C5-B6EDC5E5A2D3}"/>
          </ac:picMkLst>
        </pc:picChg>
        <pc:picChg chg="del">
          <ac:chgData name="DANIEL ARMANDO SALAZAR ALEMAN" userId="0131d2eb-9267-4f69-9fc7-6ece20f012b4" providerId="ADAL" clId="{108BF463-A888-428D-8747-C348505F7C91}" dt="2023-06-26T12:24:20.883" v="2076" actId="478"/>
          <ac:picMkLst>
            <pc:docMk/>
            <pc:sldMk cId="1579110320" sldId="478"/>
            <ac:picMk id="8" creationId="{CD8753AD-B2A3-CD96-8439-586B9C120EFC}"/>
          </ac:picMkLst>
        </pc:picChg>
      </pc:sldChg>
      <pc:sldChg chg="add del">
        <pc:chgData name="DANIEL ARMANDO SALAZAR ALEMAN" userId="0131d2eb-9267-4f69-9fc7-6ece20f012b4" providerId="ADAL" clId="{108BF463-A888-428D-8747-C348505F7C91}" dt="2023-06-26T12:19:50.682" v="2026"/>
        <pc:sldMkLst>
          <pc:docMk/>
          <pc:sldMk cId="2559488626" sldId="478"/>
        </pc:sldMkLst>
      </pc:sldChg>
      <pc:sldChg chg="addSp delSp modSp add mod modAnim">
        <pc:chgData name="DANIEL ARMANDO SALAZAR ALEMAN" userId="0131d2eb-9267-4f69-9fc7-6ece20f012b4" providerId="ADAL" clId="{108BF463-A888-428D-8747-C348505F7C91}" dt="2023-06-26T13:05:34.648" v="2512" actId="11530"/>
        <pc:sldMkLst>
          <pc:docMk/>
          <pc:sldMk cId="3966797625" sldId="479"/>
        </pc:sldMkLst>
        <pc:spChg chg="add del mod ord">
          <ac:chgData name="DANIEL ARMANDO SALAZAR ALEMAN" userId="0131d2eb-9267-4f69-9fc7-6ece20f012b4" providerId="ADAL" clId="{108BF463-A888-428D-8747-C348505F7C91}" dt="2023-06-26T12:38:56.562" v="2208" actId="171"/>
          <ac:spMkLst>
            <pc:docMk/>
            <pc:sldMk cId="3966797625" sldId="479"/>
            <ac:spMk id="2" creationId="{2825E00F-9197-A50D-6E34-CEF97FBC90E2}"/>
          </ac:spMkLst>
        </pc:spChg>
        <pc:spChg chg="add mod">
          <ac:chgData name="DANIEL ARMANDO SALAZAR ALEMAN" userId="0131d2eb-9267-4f69-9fc7-6ece20f012b4" providerId="ADAL" clId="{108BF463-A888-428D-8747-C348505F7C91}" dt="2023-06-26T12:30:09.751" v="2129" actId="164"/>
          <ac:spMkLst>
            <pc:docMk/>
            <pc:sldMk cId="3966797625" sldId="479"/>
            <ac:spMk id="10" creationId="{A4021890-1D1B-177E-4044-FCA88C0B5DBF}"/>
          </ac:spMkLst>
        </pc:spChg>
        <pc:spChg chg="add mod">
          <ac:chgData name="DANIEL ARMANDO SALAZAR ALEMAN" userId="0131d2eb-9267-4f69-9fc7-6ece20f012b4" providerId="ADAL" clId="{108BF463-A888-428D-8747-C348505F7C91}" dt="2023-06-26T12:30:09.751" v="2129" actId="164"/>
          <ac:spMkLst>
            <pc:docMk/>
            <pc:sldMk cId="3966797625" sldId="479"/>
            <ac:spMk id="11" creationId="{B3BDA523-E076-AA60-6792-86DDB64B54F0}"/>
          </ac:spMkLst>
        </pc:spChg>
        <pc:spChg chg="add mod">
          <ac:chgData name="DANIEL ARMANDO SALAZAR ALEMAN" userId="0131d2eb-9267-4f69-9fc7-6ece20f012b4" providerId="ADAL" clId="{108BF463-A888-428D-8747-C348505F7C91}" dt="2023-06-26T12:31:27.786" v="2154" actId="164"/>
          <ac:spMkLst>
            <pc:docMk/>
            <pc:sldMk cId="3966797625" sldId="479"/>
            <ac:spMk id="15" creationId="{30C19AEF-A350-A5B1-0E32-49A0D7845828}"/>
          </ac:spMkLst>
        </pc:spChg>
        <pc:spChg chg="add mod">
          <ac:chgData name="DANIEL ARMANDO SALAZAR ALEMAN" userId="0131d2eb-9267-4f69-9fc7-6ece20f012b4" providerId="ADAL" clId="{108BF463-A888-428D-8747-C348505F7C91}" dt="2023-06-26T12:31:27.786" v="2154" actId="164"/>
          <ac:spMkLst>
            <pc:docMk/>
            <pc:sldMk cId="3966797625" sldId="479"/>
            <ac:spMk id="16" creationId="{AD0A4110-59F3-FE62-E6A0-71632709FC01}"/>
          </ac:spMkLst>
        </pc:spChg>
        <pc:spChg chg="add del mod">
          <ac:chgData name="DANIEL ARMANDO SALAZAR ALEMAN" userId="0131d2eb-9267-4f69-9fc7-6ece20f012b4" providerId="ADAL" clId="{108BF463-A888-428D-8747-C348505F7C91}" dt="2023-06-26T12:31:15.493" v="2152"/>
          <ac:spMkLst>
            <pc:docMk/>
            <pc:sldMk cId="3966797625" sldId="479"/>
            <ac:spMk id="17" creationId="{D6AD867D-0AB7-F159-0905-AD5DDED1D240}"/>
          </ac:spMkLst>
        </pc:spChg>
        <pc:spChg chg="add mod">
          <ac:chgData name="DANIEL ARMANDO SALAZAR ALEMAN" userId="0131d2eb-9267-4f69-9fc7-6ece20f012b4" providerId="ADAL" clId="{108BF463-A888-428D-8747-C348505F7C91}" dt="2023-06-26T13:05:34.648" v="2512" actId="11530"/>
          <ac:spMkLst>
            <pc:docMk/>
            <pc:sldMk cId="3966797625" sldId="479"/>
            <ac:spMk id="19" creationId="{9D3FEB0A-D4A2-A43F-8501-450782892931}"/>
          </ac:spMkLst>
        </pc:spChg>
        <pc:spChg chg="add mod">
          <ac:chgData name="DANIEL ARMANDO SALAZAR ALEMAN" userId="0131d2eb-9267-4f69-9fc7-6ece20f012b4" providerId="ADAL" clId="{108BF463-A888-428D-8747-C348505F7C91}" dt="2023-06-26T13:05:34.648" v="2512" actId="11530"/>
          <ac:spMkLst>
            <pc:docMk/>
            <pc:sldMk cId="3966797625" sldId="479"/>
            <ac:spMk id="20" creationId="{AF830DE5-995A-612D-6385-7A8EAAE81327}"/>
          </ac:spMkLst>
        </pc:spChg>
        <pc:spChg chg="add mod">
          <ac:chgData name="DANIEL ARMANDO SALAZAR ALEMAN" userId="0131d2eb-9267-4f69-9fc7-6ece20f012b4" providerId="ADAL" clId="{108BF463-A888-428D-8747-C348505F7C91}" dt="2023-06-26T13:05:34.648" v="2512" actId="11530"/>
          <ac:spMkLst>
            <pc:docMk/>
            <pc:sldMk cId="3966797625" sldId="479"/>
            <ac:spMk id="22" creationId="{53961C2B-BC32-A25B-ADB4-4DDA1A8AC541}"/>
          </ac:spMkLst>
        </pc:spChg>
        <pc:spChg chg="add mod">
          <ac:chgData name="DANIEL ARMANDO SALAZAR ALEMAN" userId="0131d2eb-9267-4f69-9fc7-6ece20f012b4" providerId="ADAL" clId="{108BF463-A888-428D-8747-C348505F7C91}" dt="2023-06-26T13:05:34.648" v="2512" actId="11530"/>
          <ac:spMkLst>
            <pc:docMk/>
            <pc:sldMk cId="3966797625" sldId="479"/>
            <ac:spMk id="23" creationId="{04FCC6D4-6586-1F76-7A41-4126E633174A}"/>
          </ac:spMkLst>
        </pc:spChg>
        <pc:spChg chg="add mod">
          <ac:chgData name="DANIEL ARMANDO SALAZAR ALEMAN" userId="0131d2eb-9267-4f69-9fc7-6ece20f012b4" providerId="ADAL" clId="{108BF463-A888-428D-8747-C348505F7C91}" dt="2023-06-26T12:42:28.201" v="2240" actId="1076"/>
          <ac:spMkLst>
            <pc:docMk/>
            <pc:sldMk cId="3966797625" sldId="479"/>
            <ac:spMk id="24" creationId="{10A37D95-3856-1A41-81FC-61213589F290}"/>
          </ac:spMkLst>
        </pc:spChg>
        <pc:spChg chg="add mod">
          <ac:chgData name="DANIEL ARMANDO SALAZAR ALEMAN" userId="0131d2eb-9267-4f69-9fc7-6ece20f012b4" providerId="ADAL" clId="{108BF463-A888-428D-8747-C348505F7C91}" dt="2023-06-26T12:42:28.201" v="2240" actId="1076"/>
          <ac:spMkLst>
            <pc:docMk/>
            <pc:sldMk cId="3966797625" sldId="479"/>
            <ac:spMk id="25" creationId="{2E9709F5-1E94-1843-8C61-537FA9B604F1}"/>
          </ac:spMkLst>
        </pc:spChg>
        <pc:spChg chg="add mod">
          <ac:chgData name="DANIEL ARMANDO SALAZAR ALEMAN" userId="0131d2eb-9267-4f69-9fc7-6ece20f012b4" providerId="ADAL" clId="{108BF463-A888-428D-8747-C348505F7C91}" dt="2023-06-26T12:42:28.201" v="2240" actId="1076"/>
          <ac:spMkLst>
            <pc:docMk/>
            <pc:sldMk cId="3966797625" sldId="479"/>
            <ac:spMk id="26" creationId="{1EB30AA6-2D22-5D58-15FA-C87A55D3E62A}"/>
          </ac:spMkLst>
        </pc:spChg>
        <pc:spChg chg="add mod">
          <ac:chgData name="DANIEL ARMANDO SALAZAR ALEMAN" userId="0131d2eb-9267-4f69-9fc7-6ece20f012b4" providerId="ADAL" clId="{108BF463-A888-428D-8747-C348505F7C91}" dt="2023-06-26T12:42:28.201" v="2240" actId="1076"/>
          <ac:spMkLst>
            <pc:docMk/>
            <pc:sldMk cId="3966797625" sldId="479"/>
            <ac:spMk id="27" creationId="{6BEA3160-C7FF-2463-59FB-7391E903DE63}"/>
          </ac:spMkLst>
        </pc:spChg>
        <pc:grpChg chg="add mod">
          <ac:chgData name="DANIEL ARMANDO SALAZAR ALEMAN" userId="0131d2eb-9267-4f69-9fc7-6ece20f012b4" providerId="ADAL" clId="{108BF463-A888-428D-8747-C348505F7C91}" dt="2023-06-26T12:30:33.767" v="2136" actId="1076"/>
          <ac:grpSpMkLst>
            <pc:docMk/>
            <pc:sldMk cId="3966797625" sldId="479"/>
            <ac:grpSpMk id="12" creationId="{EBCCEA9A-45B4-5E84-0654-EFFF4A5455D0}"/>
          </ac:grpSpMkLst>
        </pc:grpChg>
        <pc:grpChg chg="add mod">
          <ac:chgData name="DANIEL ARMANDO SALAZAR ALEMAN" userId="0131d2eb-9267-4f69-9fc7-6ece20f012b4" providerId="ADAL" clId="{108BF463-A888-428D-8747-C348505F7C91}" dt="2023-06-26T12:31:48.998" v="2159" actId="1076"/>
          <ac:grpSpMkLst>
            <pc:docMk/>
            <pc:sldMk cId="3966797625" sldId="479"/>
            <ac:grpSpMk id="18" creationId="{B9C38CAE-F98B-5F6F-8DDB-3A95771939DC}"/>
          </ac:grpSpMkLst>
        </pc:grpChg>
        <pc:picChg chg="del">
          <ac:chgData name="DANIEL ARMANDO SALAZAR ALEMAN" userId="0131d2eb-9267-4f69-9fc7-6ece20f012b4" providerId="ADAL" clId="{108BF463-A888-428D-8747-C348505F7C91}" dt="2023-06-26T12:29:14.686" v="2117" actId="478"/>
          <ac:picMkLst>
            <pc:docMk/>
            <pc:sldMk cId="3966797625" sldId="479"/>
            <ac:picMk id="6" creationId="{DA63B696-5C51-6545-33D1-3B5411F676EE}"/>
          </ac:picMkLst>
        </pc:picChg>
        <pc:picChg chg="add mod modCrop">
          <ac:chgData name="DANIEL ARMANDO SALAZAR ALEMAN" userId="0131d2eb-9267-4f69-9fc7-6ece20f012b4" providerId="ADAL" clId="{108BF463-A888-428D-8747-C348505F7C91}" dt="2023-06-26T12:30:09.751" v="2129" actId="164"/>
          <ac:picMkLst>
            <pc:docMk/>
            <pc:sldMk cId="3966797625" sldId="479"/>
            <ac:picMk id="7" creationId="{2C9C696C-CA90-F656-AA4F-8CFF2C4714F3}"/>
          </ac:picMkLst>
        </pc:picChg>
        <pc:picChg chg="del">
          <ac:chgData name="DANIEL ARMANDO SALAZAR ALEMAN" userId="0131d2eb-9267-4f69-9fc7-6ece20f012b4" providerId="ADAL" clId="{108BF463-A888-428D-8747-C348505F7C91}" dt="2023-06-26T12:30:37.848" v="2137" actId="478"/>
          <ac:picMkLst>
            <pc:docMk/>
            <pc:sldMk cId="3966797625" sldId="479"/>
            <ac:picMk id="8" creationId="{33981CB1-98E5-F9E4-2CB3-23DCBD63B431}"/>
          </ac:picMkLst>
        </pc:picChg>
        <pc:picChg chg="add mod modCrop">
          <ac:chgData name="DANIEL ARMANDO SALAZAR ALEMAN" userId="0131d2eb-9267-4f69-9fc7-6ece20f012b4" providerId="ADAL" clId="{108BF463-A888-428D-8747-C348505F7C91}" dt="2023-06-26T12:31:27.786" v="2154" actId="164"/>
          <ac:picMkLst>
            <pc:docMk/>
            <pc:sldMk cId="3966797625" sldId="479"/>
            <ac:picMk id="14" creationId="{E9017742-FF25-79DF-C1A0-2698E1B1CD68}"/>
          </ac:picMkLst>
        </pc:picChg>
        <pc:picChg chg="add mod">
          <ac:chgData name="DANIEL ARMANDO SALAZAR ALEMAN" userId="0131d2eb-9267-4f69-9fc7-6ece20f012b4" providerId="ADAL" clId="{108BF463-A888-428D-8747-C348505F7C91}" dt="2023-06-26T12:38:31.459" v="2205" actId="1076"/>
          <ac:picMkLst>
            <pc:docMk/>
            <pc:sldMk cId="3966797625" sldId="479"/>
            <ac:picMk id="1026" creationId="{0D8868AE-3975-C89B-E488-9F6CAA2BD1BE}"/>
          </ac:picMkLst>
        </pc:picChg>
      </pc:sldChg>
      <pc:sldChg chg="addSp delSp modSp add mod">
        <pc:chgData name="DANIEL ARMANDO SALAZAR ALEMAN" userId="0131d2eb-9267-4f69-9fc7-6ece20f012b4" providerId="ADAL" clId="{108BF463-A888-428D-8747-C348505F7C91}" dt="2023-06-26T13:36:46.725" v="3212" actId="20577"/>
        <pc:sldMkLst>
          <pc:docMk/>
          <pc:sldMk cId="2250734643" sldId="480"/>
        </pc:sldMkLst>
        <pc:spChg chg="del mod">
          <ac:chgData name="DANIEL ARMANDO SALAZAR ALEMAN" userId="0131d2eb-9267-4f69-9fc7-6ece20f012b4" providerId="ADAL" clId="{108BF463-A888-428D-8747-C348505F7C91}" dt="2023-06-26T13:31:09.354" v="2965" actId="478"/>
          <ac:spMkLst>
            <pc:docMk/>
            <pc:sldMk cId="2250734643" sldId="480"/>
            <ac:spMk id="2" creationId="{5F9FE6E3-87D2-4709-833C-BDAA3443E854}"/>
          </ac:spMkLst>
        </pc:spChg>
        <pc:spChg chg="mod">
          <ac:chgData name="DANIEL ARMANDO SALAZAR ALEMAN" userId="0131d2eb-9267-4f69-9fc7-6ece20f012b4" providerId="ADAL" clId="{108BF463-A888-428D-8747-C348505F7C91}" dt="2023-06-26T13:36:46.725" v="3212" actId="20577"/>
          <ac:spMkLst>
            <pc:docMk/>
            <pc:sldMk cId="2250734643" sldId="480"/>
            <ac:spMk id="3" creationId="{59D52DE5-D80C-5185-5B05-0309C383D7E2}"/>
          </ac:spMkLst>
        </pc:spChg>
        <pc:spChg chg="add del mod">
          <ac:chgData name="DANIEL ARMANDO SALAZAR ALEMAN" userId="0131d2eb-9267-4f69-9fc7-6ece20f012b4" providerId="ADAL" clId="{108BF463-A888-428D-8747-C348505F7C91}" dt="2023-06-26T13:31:15.324" v="2967" actId="478"/>
          <ac:spMkLst>
            <pc:docMk/>
            <pc:sldMk cId="2250734643" sldId="480"/>
            <ac:spMk id="5" creationId="{C441BC76-7B12-74C6-1350-4B990912F939}"/>
          </ac:spMkLst>
        </pc:spChg>
        <pc:spChg chg="add mod">
          <ac:chgData name="DANIEL ARMANDO SALAZAR ALEMAN" userId="0131d2eb-9267-4f69-9fc7-6ece20f012b4" providerId="ADAL" clId="{108BF463-A888-428D-8747-C348505F7C91}" dt="2023-06-26T13:31:10.026" v="2966"/>
          <ac:spMkLst>
            <pc:docMk/>
            <pc:sldMk cId="2250734643" sldId="480"/>
            <ac:spMk id="6" creationId="{780F0BE8-5976-35ED-8694-BF1C4A22FD20}"/>
          </ac:spMkLst>
        </pc:spChg>
        <pc:spChg chg="del">
          <ac:chgData name="DANIEL ARMANDO SALAZAR ALEMAN" userId="0131d2eb-9267-4f69-9fc7-6ece20f012b4" providerId="ADAL" clId="{108BF463-A888-428D-8747-C348505F7C91}" dt="2023-06-26T13:33:39.053" v="2988" actId="478"/>
          <ac:spMkLst>
            <pc:docMk/>
            <pc:sldMk cId="2250734643" sldId="480"/>
            <ac:spMk id="16" creationId="{B3F9B404-B9E7-578B-BD34-B102F728CCDA}"/>
          </ac:spMkLst>
        </pc:spChg>
        <pc:spChg chg="mod">
          <ac:chgData name="DANIEL ARMANDO SALAZAR ALEMAN" userId="0131d2eb-9267-4f69-9fc7-6ece20f012b4" providerId="ADAL" clId="{108BF463-A888-428D-8747-C348505F7C91}" dt="2023-06-26T13:33:12.223" v="2984"/>
          <ac:spMkLst>
            <pc:docMk/>
            <pc:sldMk cId="2250734643" sldId="480"/>
            <ac:spMk id="17" creationId="{6AC38A4B-EEF1-D80B-8FEB-45A883FCEBE3}"/>
          </ac:spMkLst>
        </pc:spChg>
        <pc:spChg chg="mod">
          <ac:chgData name="DANIEL ARMANDO SALAZAR ALEMAN" userId="0131d2eb-9267-4f69-9fc7-6ece20f012b4" providerId="ADAL" clId="{108BF463-A888-428D-8747-C348505F7C91}" dt="2023-06-26T13:33:12.223" v="2984"/>
          <ac:spMkLst>
            <pc:docMk/>
            <pc:sldMk cId="2250734643" sldId="480"/>
            <ac:spMk id="18" creationId="{081CC28B-C330-0714-2A97-55CD232F9431}"/>
          </ac:spMkLst>
        </pc:spChg>
        <pc:spChg chg="del mod">
          <ac:chgData name="DANIEL ARMANDO SALAZAR ALEMAN" userId="0131d2eb-9267-4f69-9fc7-6ece20f012b4" providerId="ADAL" clId="{108BF463-A888-428D-8747-C348505F7C91}" dt="2023-06-26T13:33:50.365" v="2996" actId="478"/>
          <ac:spMkLst>
            <pc:docMk/>
            <pc:sldMk cId="2250734643" sldId="480"/>
            <ac:spMk id="22" creationId="{A1574ADA-E3C0-F26F-4F8D-94E20291126D}"/>
          </ac:spMkLst>
        </pc:spChg>
        <pc:spChg chg="del mod">
          <ac:chgData name="DANIEL ARMANDO SALAZAR ALEMAN" userId="0131d2eb-9267-4f69-9fc7-6ece20f012b4" providerId="ADAL" clId="{108BF463-A888-428D-8747-C348505F7C91}" dt="2023-06-26T13:33:46.578" v="2993" actId="478"/>
          <ac:spMkLst>
            <pc:docMk/>
            <pc:sldMk cId="2250734643" sldId="480"/>
            <ac:spMk id="23" creationId="{9D9B3574-8E59-F27E-DFD5-A8BCDCB980F8}"/>
          </ac:spMkLst>
        </pc:spChg>
        <pc:spChg chg="del mod">
          <ac:chgData name="DANIEL ARMANDO SALAZAR ALEMAN" userId="0131d2eb-9267-4f69-9fc7-6ece20f012b4" providerId="ADAL" clId="{108BF463-A888-428D-8747-C348505F7C91}" dt="2023-06-26T13:33:42.537" v="2990" actId="478"/>
          <ac:spMkLst>
            <pc:docMk/>
            <pc:sldMk cId="2250734643" sldId="480"/>
            <ac:spMk id="24" creationId="{CD64C785-CA34-6DC0-0AAF-E23B70BED86C}"/>
          </ac:spMkLst>
        </pc:spChg>
        <pc:spChg chg="mod">
          <ac:chgData name="DANIEL ARMANDO SALAZAR ALEMAN" userId="0131d2eb-9267-4f69-9fc7-6ece20f012b4" providerId="ADAL" clId="{108BF463-A888-428D-8747-C348505F7C91}" dt="2023-06-26T13:33:39.912" v="2989"/>
          <ac:spMkLst>
            <pc:docMk/>
            <pc:sldMk cId="2250734643" sldId="480"/>
            <ac:spMk id="31" creationId="{203CF1BD-589F-B745-2219-4A825439BA0C}"/>
          </ac:spMkLst>
        </pc:spChg>
        <pc:spChg chg="mod">
          <ac:chgData name="DANIEL ARMANDO SALAZAR ALEMAN" userId="0131d2eb-9267-4f69-9fc7-6ece20f012b4" providerId="ADAL" clId="{108BF463-A888-428D-8747-C348505F7C91}" dt="2023-06-26T13:33:39.912" v="2989"/>
          <ac:spMkLst>
            <pc:docMk/>
            <pc:sldMk cId="2250734643" sldId="480"/>
            <ac:spMk id="34" creationId="{EE2547CE-59B3-EDEF-90B0-D5D3C01B6385}"/>
          </ac:spMkLst>
        </pc:spChg>
        <pc:spChg chg="mod">
          <ac:chgData name="DANIEL ARMANDO SALAZAR ALEMAN" userId="0131d2eb-9267-4f69-9fc7-6ece20f012b4" providerId="ADAL" clId="{108BF463-A888-428D-8747-C348505F7C91}" dt="2023-06-26T13:33:39.912" v="2989"/>
          <ac:spMkLst>
            <pc:docMk/>
            <pc:sldMk cId="2250734643" sldId="480"/>
            <ac:spMk id="35" creationId="{FEA189A1-31E3-4626-F9C9-BB9FA0BF7901}"/>
          </ac:spMkLst>
        </pc:spChg>
        <pc:spChg chg="add mod">
          <ac:chgData name="DANIEL ARMANDO SALAZAR ALEMAN" userId="0131d2eb-9267-4f69-9fc7-6ece20f012b4" providerId="ADAL" clId="{108BF463-A888-428D-8747-C348505F7C91}" dt="2023-06-26T13:34:29.585" v="3054" actId="1036"/>
          <ac:spMkLst>
            <pc:docMk/>
            <pc:sldMk cId="2250734643" sldId="480"/>
            <ac:spMk id="36" creationId="{76471807-F608-7853-E644-053453E1CE52}"/>
          </ac:spMkLst>
        </pc:spChg>
        <pc:spChg chg="add mod">
          <ac:chgData name="DANIEL ARMANDO SALAZAR ALEMAN" userId="0131d2eb-9267-4f69-9fc7-6ece20f012b4" providerId="ADAL" clId="{108BF463-A888-428D-8747-C348505F7C91}" dt="2023-06-26T13:34:29.585" v="3054" actId="1036"/>
          <ac:spMkLst>
            <pc:docMk/>
            <pc:sldMk cId="2250734643" sldId="480"/>
            <ac:spMk id="37" creationId="{538584B7-4E20-5E93-87E9-B2155551CA25}"/>
          </ac:spMkLst>
        </pc:spChg>
        <pc:spChg chg="add mod">
          <ac:chgData name="DANIEL ARMANDO SALAZAR ALEMAN" userId="0131d2eb-9267-4f69-9fc7-6ece20f012b4" providerId="ADAL" clId="{108BF463-A888-428D-8747-C348505F7C91}" dt="2023-06-26T13:34:29.585" v="3054" actId="1036"/>
          <ac:spMkLst>
            <pc:docMk/>
            <pc:sldMk cId="2250734643" sldId="480"/>
            <ac:spMk id="38" creationId="{1B1BD75B-8269-97C6-2738-3B82E64B3949}"/>
          </ac:spMkLst>
        </pc:spChg>
        <pc:spChg chg="add mod">
          <ac:chgData name="DANIEL ARMANDO SALAZAR ALEMAN" userId="0131d2eb-9267-4f69-9fc7-6ece20f012b4" providerId="ADAL" clId="{108BF463-A888-428D-8747-C348505F7C91}" dt="2023-06-26T13:34:29.585" v="3054" actId="1036"/>
          <ac:spMkLst>
            <pc:docMk/>
            <pc:sldMk cId="2250734643" sldId="480"/>
            <ac:spMk id="39" creationId="{FB1C7D7B-2671-FA1E-88A5-CE91260888C7}"/>
          </ac:spMkLst>
        </pc:spChg>
        <pc:grpChg chg="add del mod">
          <ac:chgData name="DANIEL ARMANDO SALAZAR ALEMAN" userId="0131d2eb-9267-4f69-9fc7-6ece20f012b4" providerId="ADAL" clId="{108BF463-A888-428D-8747-C348505F7C91}" dt="2023-06-26T13:33:12.942" v="2985"/>
          <ac:grpSpMkLst>
            <pc:docMk/>
            <pc:sldMk cId="2250734643" sldId="480"/>
            <ac:grpSpMk id="10" creationId="{12634172-C5A3-5275-9B65-053F2BE0F07E}"/>
          </ac:grpSpMkLst>
        </pc:grpChg>
        <pc:grpChg chg="del">
          <ac:chgData name="DANIEL ARMANDO SALAZAR ALEMAN" userId="0131d2eb-9267-4f69-9fc7-6ece20f012b4" providerId="ADAL" clId="{108BF463-A888-428D-8747-C348505F7C91}" dt="2023-06-26T13:33:38.427" v="2987" actId="478"/>
          <ac:grpSpMkLst>
            <pc:docMk/>
            <pc:sldMk cId="2250734643" sldId="480"/>
            <ac:grpSpMk id="11" creationId="{F178FC79-4119-FD04-3871-C75040A37264}"/>
          </ac:grpSpMkLst>
        </pc:grpChg>
        <pc:grpChg chg="add del mod">
          <ac:chgData name="DANIEL ARMANDO SALAZAR ALEMAN" userId="0131d2eb-9267-4f69-9fc7-6ece20f012b4" providerId="ADAL" clId="{108BF463-A888-428D-8747-C348505F7C91}" dt="2023-06-26T13:33:48.709" v="2995" actId="478"/>
          <ac:grpSpMkLst>
            <pc:docMk/>
            <pc:sldMk cId="2250734643" sldId="480"/>
            <ac:grpSpMk id="19" creationId="{2EDA1868-E6DE-0BEA-CF62-81F1310EEC8C}"/>
          </ac:grpSpMkLst>
        </pc:grpChg>
        <pc:grpChg chg="mod">
          <ac:chgData name="DANIEL ARMANDO SALAZAR ALEMAN" userId="0131d2eb-9267-4f69-9fc7-6ece20f012b4" providerId="ADAL" clId="{108BF463-A888-428D-8747-C348505F7C91}" dt="2023-06-26T13:33:39.912" v="2989"/>
          <ac:grpSpMkLst>
            <pc:docMk/>
            <pc:sldMk cId="2250734643" sldId="480"/>
            <ac:grpSpMk id="20" creationId="{1B7EB980-288A-F9E1-240F-0154309FEB39}"/>
          </ac:grpSpMkLst>
        </pc:grpChg>
        <pc:grpChg chg="del">
          <ac:chgData name="DANIEL ARMANDO SALAZAR ALEMAN" userId="0131d2eb-9267-4f69-9fc7-6ece20f012b4" providerId="ADAL" clId="{108BF463-A888-428D-8747-C348505F7C91}" dt="2023-06-26T13:32:56.972" v="2982" actId="478"/>
          <ac:grpSpMkLst>
            <pc:docMk/>
            <pc:sldMk cId="2250734643" sldId="480"/>
            <ac:grpSpMk id="30" creationId="{809EE9B1-15D6-61E3-C7AE-B0635E2F8DD2}"/>
          </ac:grpSpMkLst>
        </pc:grpChg>
        <pc:picChg chg="add mod modCrop">
          <ac:chgData name="DANIEL ARMANDO SALAZAR ALEMAN" userId="0131d2eb-9267-4f69-9fc7-6ece20f012b4" providerId="ADAL" clId="{108BF463-A888-428D-8747-C348505F7C91}" dt="2023-06-26T13:33:02.441" v="2983" actId="1076"/>
          <ac:picMkLst>
            <pc:docMk/>
            <pc:sldMk cId="2250734643" sldId="480"/>
            <ac:picMk id="9" creationId="{0892CB33-CFA0-A643-4D60-1143850ABEAF}"/>
          </ac:picMkLst>
        </pc:picChg>
        <pc:picChg chg="mod">
          <ac:chgData name="DANIEL ARMANDO SALAZAR ALEMAN" userId="0131d2eb-9267-4f69-9fc7-6ece20f012b4" providerId="ADAL" clId="{108BF463-A888-428D-8747-C348505F7C91}" dt="2023-06-26T13:33:12.223" v="2984"/>
          <ac:picMkLst>
            <pc:docMk/>
            <pc:sldMk cId="2250734643" sldId="480"/>
            <ac:picMk id="12" creationId="{7EE79CBE-BB97-9888-EF07-4AE71EB2F555}"/>
          </ac:picMkLst>
        </pc:picChg>
        <pc:picChg chg="del">
          <ac:chgData name="DANIEL ARMANDO SALAZAR ALEMAN" userId="0131d2eb-9267-4f69-9fc7-6ece20f012b4" providerId="ADAL" clId="{108BF463-A888-428D-8747-C348505F7C91}" dt="2023-06-26T13:31:23.402" v="2968" actId="478"/>
          <ac:picMkLst>
            <pc:docMk/>
            <pc:sldMk cId="2250734643" sldId="480"/>
            <ac:picMk id="21" creationId="{F6AA7364-3DDA-E0FD-36E7-7CC0E962824A}"/>
          </ac:picMkLst>
        </pc:picChg>
        <pc:picChg chg="del">
          <ac:chgData name="DANIEL ARMANDO SALAZAR ALEMAN" userId="0131d2eb-9267-4f69-9fc7-6ece20f012b4" providerId="ADAL" clId="{108BF463-A888-428D-8747-C348505F7C91}" dt="2023-06-26T13:34:39.992" v="3055" actId="478"/>
          <ac:picMkLst>
            <pc:docMk/>
            <pc:sldMk cId="2250734643" sldId="480"/>
            <ac:picMk id="25" creationId="{5A76F685-DF40-4C62-CDBD-939FCFE4C182}"/>
          </ac:picMkLst>
        </pc:picChg>
        <pc:picChg chg="mod">
          <ac:chgData name="DANIEL ARMANDO SALAZAR ALEMAN" userId="0131d2eb-9267-4f69-9fc7-6ece20f012b4" providerId="ADAL" clId="{108BF463-A888-428D-8747-C348505F7C91}" dt="2023-06-26T13:33:39.912" v="2989"/>
          <ac:picMkLst>
            <pc:docMk/>
            <pc:sldMk cId="2250734643" sldId="480"/>
            <ac:picMk id="33" creationId="{987657B7-5509-D0DD-6C81-B1A70BC675BE}"/>
          </ac:picMkLst>
        </pc:picChg>
        <pc:picChg chg="add mod modCrop">
          <ac:chgData name="DANIEL ARMANDO SALAZAR ALEMAN" userId="0131d2eb-9267-4f69-9fc7-6ece20f012b4" providerId="ADAL" clId="{108BF463-A888-428D-8747-C348505F7C91}" dt="2023-06-26T13:35:08.576" v="3062" actId="1076"/>
          <ac:picMkLst>
            <pc:docMk/>
            <pc:sldMk cId="2250734643" sldId="480"/>
            <ac:picMk id="41" creationId="{CE2C742A-BF9D-6D3F-CE38-43FD4F3C1BE9}"/>
          </ac:picMkLst>
        </pc:picChg>
      </pc:sldChg>
      <pc:sldChg chg="addSp delSp add del setBg delDesignElem">
        <pc:chgData name="DANIEL ARMANDO SALAZAR ALEMAN" userId="0131d2eb-9267-4f69-9fc7-6ece20f012b4" providerId="ADAL" clId="{108BF463-A888-428D-8747-C348505F7C91}" dt="2023-06-26T13:30:50.757" v="2961"/>
        <pc:sldMkLst>
          <pc:docMk/>
          <pc:sldMk cId="4050064677" sldId="480"/>
        </pc:sldMkLst>
        <pc:spChg chg="add del">
          <ac:chgData name="DANIEL ARMANDO SALAZAR ALEMAN" userId="0131d2eb-9267-4f69-9fc7-6ece20f012b4" providerId="ADAL" clId="{108BF463-A888-428D-8747-C348505F7C91}" dt="2023-06-26T13:30:50.757" v="2961"/>
          <ac:spMkLst>
            <pc:docMk/>
            <pc:sldMk cId="4050064677" sldId="480"/>
            <ac:spMk id="75" creationId="{A8384FB5-9ADC-4DDC-881B-597D56F5B15D}"/>
          </ac:spMkLst>
        </pc:spChg>
        <pc:spChg chg="add del">
          <ac:chgData name="DANIEL ARMANDO SALAZAR ALEMAN" userId="0131d2eb-9267-4f69-9fc7-6ece20f012b4" providerId="ADAL" clId="{108BF463-A888-428D-8747-C348505F7C91}" dt="2023-06-26T13:30:50.757" v="2961"/>
          <ac:spMkLst>
            <pc:docMk/>
            <pc:sldMk cId="4050064677" sldId="480"/>
            <ac:spMk id="76" creationId="{1199E1B1-A8C0-4FE8-A5A8-1CB41D69F857}"/>
          </ac:spMkLst>
        </pc:spChg>
        <pc:spChg chg="add del">
          <ac:chgData name="DANIEL ARMANDO SALAZAR ALEMAN" userId="0131d2eb-9267-4f69-9fc7-6ece20f012b4" providerId="ADAL" clId="{108BF463-A888-428D-8747-C348505F7C91}" dt="2023-06-26T13:30:50.757" v="2961"/>
          <ac:spMkLst>
            <pc:docMk/>
            <pc:sldMk cId="4050064677" sldId="480"/>
            <ac:spMk id="77" creationId="{84A8DE83-DE75-4B41-9DB4-A7EC0B0DEC0B}"/>
          </ac:spMkLst>
        </pc:spChg>
        <pc:spChg chg="add del">
          <ac:chgData name="DANIEL ARMANDO SALAZAR ALEMAN" userId="0131d2eb-9267-4f69-9fc7-6ece20f012b4" providerId="ADAL" clId="{108BF463-A888-428D-8747-C348505F7C91}" dt="2023-06-26T13:30:50.757" v="2961"/>
          <ac:spMkLst>
            <pc:docMk/>
            <pc:sldMk cId="4050064677" sldId="480"/>
            <ac:spMk id="78" creationId="{A7009A0A-BEF5-4EAC-AF15-E4F9F002E239}"/>
          </ac:spMkLst>
        </pc:spChg>
      </pc:sldChg>
      <pc:sldChg chg="new del">
        <pc:chgData name="DANIEL ARMANDO SALAZAR ALEMAN" userId="0131d2eb-9267-4f69-9fc7-6ece20f012b4" providerId="ADAL" clId="{108BF463-A888-428D-8747-C348505F7C91}" dt="2023-06-26T13:41:02.268" v="3330" actId="680"/>
        <pc:sldMkLst>
          <pc:docMk/>
          <pc:sldMk cId="137487444" sldId="481"/>
        </pc:sldMkLst>
      </pc:sldChg>
      <pc:sldChg chg="addSp delSp add del setBg delDesignElem">
        <pc:chgData name="DANIEL ARMANDO SALAZAR ALEMAN" userId="0131d2eb-9267-4f69-9fc7-6ece20f012b4" providerId="ADAL" clId="{108BF463-A888-428D-8747-C348505F7C91}" dt="2023-06-26T13:41:42.069" v="3334"/>
        <pc:sldMkLst>
          <pc:docMk/>
          <pc:sldMk cId="602768252" sldId="481"/>
        </pc:sldMkLst>
        <pc:spChg chg="add del">
          <ac:chgData name="DANIEL ARMANDO SALAZAR ALEMAN" userId="0131d2eb-9267-4f69-9fc7-6ece20f012b4" providerId="ADAL" clId="{108BF463-A888-428D-8747-C348505F7C91}" dt="2023-06-26T13:41:42.069" v="3334"/>
          <ac:spMkLst>
            <pc:docMk/>
            <pc:sldMk cId="602768252" sldId="481"/>
            <ac:spMk id="75" creationId="{A8384FB5-9ADC-4DDC-881B-597D56F5B15D}"/>
          </ac:spMkLst>
        </pc:spChg>
        <pc:spChg chg="add del">
          <ac:chgData name="DANIEL ARMANDO SALAZAR ALEMAN" userId="0131d2eb-9267-4f69-9fc7-6ece20f012b4" providerId="ADAL" clId="{108BF463-A888-428D-8747-C348505F7C91}" dt="2023-06-26T13:41:42.069" v="3334"/>
          <ac:spMkLst>
            <pc:docMk/>
            <pc:sldMk cId="602768252" sldId="481"/>
            <ac:spMk id="76" creationId="{1199E1B1-A8C0-4FE8-A5A8-1CB41D69F857}"/>
          </ac:spMkLst>
        </pc:spChg>
        <pc:spChg chg="add del">
          <ac:chgData name="DANIEL ARMANDO SALAZAR ALEMAN" userId="0131d2eb-9267-4f69-9fc7-6ece20f012b4" providerId="ADAL" clId="{108BF463-A888-428D-8747-C348505F7C91}" dt="2023-06-26T13:41:42.069" v="3334"/>
          <ac:spMkLst>
            <pc:docMk/>
            <pc:sldMk cId="602768252" sldId="481"/>
            <ac:spMk id="77" creationId="{84A8DE83-DE75-4B41-9DB4-A7EC0B0DEC0B}"/>
          </ac:spMkLst>
        </pc:spChg>
        <pc:spChg chg="add del">
          <ac:chgData name="DANIEL ARMANDO SALAZAR ALEMAN" userId="0131d2eb-9267-4f69-9fc7-6ece20f012b4" providerId="ADAL" clId="{108BF463-A888-428D-8747-C348505F7C91}" dt="2023-06-26T13:41:42.069" v="3334"/>
          <ac:spMkLst>
            <pc:docMk/>
            <pc:sldMk cId="602768252" sldId="481"/>
            <ac:spMk id="78" creationId="{A7009A0A-BEF5-4EAC-AF15-E4F9F002E239}"/>
          </ac:spMkLst>
        </pc:spChg>
      </pc:sldChg>
      <pc:sldChg chg="addSp delSp modSp add mod">
        <pc:chgData name="DANIEL ARMANDO SALAZAR ALEMAN" userId="0131d2eb-9267-4f69-9fc7-6ece20f012b4" providerId="ADAL" clId="{108BF463-A888-428D-8747-C348505F7C91}" dt="2023-06-26T13:54:03.033" v="3505" actId="1076"/>
        <pc:sldMkLst>
          <pc:docMk/>
          <pc:sldMk cId="3851786973" sldId="481"/>
        </pc:sldMkLst>
        <pc:spChg chg="mod">
          <ac:chgData name="DANIEL ARMANDO SALAZAR ALEMAN" userId="0131d2eb-9267-4f69-9fc7-6ece20f012b4" providerId="ADAL" clId="{108BF463-A888-428D-8747-C348505F7C91}" dt="2023-06-26T13:42:27.213" v="3348" actId="947"/>
          <ac:spMkLst>
            <pc:docMk/>
            <pc:sldMk cId="3851786973" sldId="481"/>
            <ac:spMk id="2" creationId="{5F9FE6E3-87D2-4709-833C-BDAA3443E854}"/>
          </ac:spMkLst>
        </pc:spChg>
        <pc:spChg chg="del mod">
          <ac:chgData name="DANIEL ARMANDO SALAZAR ALEMAN" userId="0131d2eb-9267-4f69-9fc7-6ece20f012b4" providerId="ADAL" clId="{108BF463-A888-428D-8747-C348505F7C91}" dt="2023-06-26T13:41:56.273" v="3339" actId="478"/>
          <ac:spMkLst>
            <pc:docMk/>
            <pc:sldMk cId="3851786973" sldId="481"/>
            <ac:spMk id="7" creationId="{32AD41F4-3E0D-FD72-6002-4D6C5FAD18EF}"/>
          </ac:spMkLst>
        </pc:spChg>
        <pc:spChg chg="del mod">
          <ac:chgData name="DANIEL ARMANDO SALAZAR ALEMAN" userId="0131d2eb-9267-4f69-9fc7-6ece20f012b4" providerId="ADAL" clId="{108BF463-A888-428D-8747-C348505F7C91}" dt="2023-06-26T13:41:54.289" v="3338" actId="478"/>
          <ac:spMkLst>
            <pc:docMk/>
            <pc:sldMk cId="3851786973" sldId="481"/>
            <ac:spMk id="10" creationId="{071BFAA8-C519-641C-F76F-DA8B1156CA46}"/>
          </ac:spMkLst>
        </pc:spChg>
        <pc:spChg chg="mod">
          <ac:chgData name="DANIEL ARMANDO SALAZAR ALEMAN" userId="0131d2eb-9267-4f69-9fc7-6ece20f012b4" providerId="ADAL" clId="{108BF463-A888-428D-8747-C348505F7C91}" dt="2023-06-26T13:41:50.835" v="3337"/>
          <ac:spMkLst>
            <pc:docMk/>
            <pc:sldMk cId="3851786973" sldId="481"/>
            <ac:spMk id="11" creationId="{BADD4BEC-A33E-1B62-DBA8-8F1FC581F374}"/>
          </ac:spMkLst>
        </pc:spChg>
        <pc:spChg chg="del mod">
          <ac:chgData name="DANIEL ARMANDO SALAZAR ALEMAN" userId="0131d2eb-9267-4f69-9fc7-6ece20f012b4" providerId="ADAL" clId="{108BF463-A888-428D-8747-C348505F7C91}" dt="2023-06-26T13:41:57.836" v="3340" actId="478"/>
          <ac:spMkLst>
            <pc:docMk/>
            <pc:sldMk cId="3851786973" sldId="481"/>
            <ac:spMk id="15" creationId="{A3C4B8EF-6671-1892-38A9-6B58B19CA283}"/>
          </ac:spMkLst>
        </pc:spChg>
        <pc:spChg chg="mod">
          <ac:chgData name="DANIEL ARMANDO SALAZAR ALEMAN" userId="0131d2eb-9267-4f69-9fc7-6ece20f012b4" providerId="ADAL" clId="{108BF463-A888-428D-8747-C348505F7C91}" dt="2023-06-26T13:41:50.835" v="3337"/>
          <ac:spMkLst>
            <pc:docMk/>
            <pc:sldMk cId="3851786973" sldId="481"/>
            <ac:spMk id="19" creationId="{49849E9F-58B8-37E3-DE39-2200713413A7}"/>
          </ac:spMkLst>
        </pc:spChg>
        <pc:spChg chg="mod">
          <ac:chgData name="DANIEL ARMANDO SALAZAR ALEMAN" userId="0131d2eb-9267-4f69-9fc7-6ece20f012b4" providerId="ADAL" clId="{108BF463-A888-428D-8747-C348505F7C91}" dt="2023-06-26T13:41:50.835" v="3337"/>
          <ac:spMkLst>
            <pc:docMk/>
            <pc:sldMk cId="3851786973" sldId="481"/>
            <ac:spMk id="20" creationId="{AC564186-825E-9D1D-3F33-0CD6EB54B2C6}"/>
          </ac:spMkLst>
        </pc:spChg>
        <pc:spChg chg="mod">
          <ac:chgData name="DANIEL ARMANDO SALAZAR ALEMAN" userId="0131d2eb-9267-4f69-9fc7-6ece20f012b4" providerId="ADAL" clId="{108BF463-A888-428D-8747-C348505F7C91}" dt="2023-06-26T13:53:31.570" v="3497" actId="20577"/>
          <ac:spMkLst>
            <pc:docMk/>
            <pc:sldMk cId="3851786973" sldId="481"/>
            <ac:spMk id="30" creationId="{2142C241-3F29-D1FF-82EA-C3B5B4A51FB0}"/>
          </ac:spMkLst>
        </pc:spChg>
        <pc:grpChg chg="add mod">
          <ac:chgData name="DANIEL ARMANDO SALAZAR ALEMAN" userId="0131d2eb-9267-4f69-9fc7-6ece20f012b4" providerId="ADAL" clId="{108BF463-A888-428D-8747-C348505F7C91}" dt="2023-06-26T13:41:50.835" v="3337"/>
          <ac:grpSpMkLst>
            <pc:docMk/>
            <pc:sldMk cId="3851786973" sldId="481"/>
            <ac:grpSpMk id="3" creationId="{E8D8AB79-37BF-440D-3BBA-942CECFFD246}"/>
          </ac:grpSpMkLst>
        </pc:grpChg>
        <pc:grpChg chg="mod">
          <ac:chgData name="DANIEL ARMANDO SALAZAR ALEMAN" userId="0131d2eb-9267-4f69-9fc7-6ece20f012b4" providerId="ADAL" clId="{108BF463-A888-428D-8747-C348505F7C91}" dt="2023-06-26T13:41:50.835" v="3337"/>
          <ac:grpSpMkLst>
            <pc:docMk/>
            <pc:sldMk cId="3851786973" sldId="481"/>
            <ac:grpSpMk id="4" creationId="{CF4DF94F-3507-9C75-8001-1CD11E15EAC1}"/>
          </ac:grpSpMkLst>
        </pc:grpChg>
        <pc:grpChg chg="del">
          <ac:chgData name="DANIEL ARMANDO SALAZAR ALEMAN" userId="0131d2eb-9267-4f69-9fc7-6ece20f012b4" providerId="ADAL" clId="{108BF463-A888-428D-8747-C348505F7C91}" dt="2023-06-26T13:41:44.475" v="3336" actId="478"/>
          <ac:grpSpMkLst>
            <pc:docMk/>
            <pc:sldMk cId="3851786973" sldId="481"/>
            <ac:grpSpMk id="5" creationId="{42F84449-7AA4-15DD-382F-7C36B2A8C6D3}"/>
          </ac:grpSpMkLst>
        </pc:grpChg>
        <pc:picChg chg="del">
          <ac:chgData name="DANIEL ARMANDO SALAZAR ALEMAN" userId="0131d2eb-9267-4f69-9fc7-6ece20f012b4" providerId="ADAL" clId="{108BF463-A888-428D-8747-C348505F7C91}" dt="2023-06-26T13:51:53.516" v="3459" actId="478"/>
          <ac:picMkLst>
            <pc:docMk/>
            <pc:sldMk cId="3851786973" sldId="481"/>
            <ac:picMk id="16" creationId="{A6FAD523-95A1-5725-D253-9B702D6C03F8}"/>
          </ac:picMkLst>
        </pc:picChg>
        <pc:picChg chg="mod">
          <ac:chgData name="DANIEL ARMANDO SALAZAR ALEMAN" userId="0131d2eb-9267-4f69-9fc7-6ece20f012b4" providerId="ADAL" clId="{108BF463-A888-428D-8747-C348505F7C91}" dt="2023-06-26T13:41:50.835" v="3337"/>
          <ac:picMkLst>
            <pc:docMk/>
            <pc:sldMk cId="3851786973" sldId="481"/>
            <ac:picMk id="17" creationId="{EA17989E-4F53-B1A8-A958-5C259727BC23}"/>
          </ac:picMkLst>
        </pc:picChg>
        <pc:picChg chg="del">
          <ac:chgData name="DANIEL ARMANDO SALAZAR ALEMAN" userId="0131d2eb-9267-4f69-9fc7-6ece20f012b4" providerId="ADAL" clId="{108BF463-A888-428D-8747-C348505F7C91}" dt="2023-06-26T13:51:55.797" v="3460" actId="478"/>
          <ac:picMkLst>
            <pc:docMk/>
            <pc:sldMk cId="3851786973" sldId="481"/>
            <ac:picMk id="18" creationId="{AA54179D-6620-B4BB-3B0B-16D93E1DC971}"/>
          </ac:picMkLst>
        </pc:picChg>
        <pc:picChg chg="add mod ord modCrop">
          <ac:chgData name="DANIEL ARMANDO SALAZAR ALEMAN" userId="0131d2eb-9267-4f69-9fc7-6ece20f012b4" providerId="ADAL" clId="{108BF463-A888-428D-8747-C348505F7C91}" dt="2023-06-26T13:52:46.209" v="3478" actId="1076"/>
          <ac:picMkLst>
            <pc:docMk/>
            <pc:sldMk cId="3851786973" sldId="481"/>
            <ac:picMk id="22" creationId="{2BA74A22-FB71-931B-56B2-B9060EC203DF}"/>
          </ac:picMkLst>
        </pc:picChg>
        <pc:picChg chg="add mod modCrop">
          <ac:chgData name="DANIEL ARMANDO SALAZAR ALEMAN" userId="0131d2eb-9267-4f69-9fc7-6ece20f012b4" providerId="ADAL" clId="{108BF463-A888-428D-8747-C348505F7C91}" dt="2023-06-26T13:54:03.033" v="3505" actId="1076"/>
          <ac:picMkLst>
            <pc:docMk/>
            <pc:sldMk cId="3851786973" sldId="481"/>
            <ac:picMk id="24" creationId="{6A28194D-0187-7F3B-0ED6-16C0B6EA4A5D}"/>
          </ac:picMkLst>
        </pc:picChg>
      </pc:sldChg>
      <pc:sldChg chg="addSp delSp add del setBg delDesignElem">
        <pc:chgData name="DANIEL ARMANDO SALAZAR ALEMAN" userId="0131d2eb-9267-4f69-9fc7-6ece20f012b4" providerId="ADAL" clId="{108BF463-A888-428D-8747-C348505F7C91}" dt="2023-06-26T13:57:05.472" v="3560"/>
        <pc:sldMkLst>
          <pc:docMk/>
          <pc:sldMk cId="2051253597" sldId="482"/>
        </pc:sldMkLst>
        <pc:spChg chg="add del">
          <ac:chgData name="DANIEL ARMANDO SALAZAR ALEMAN" userId="0131d2eb-9267-4f69-9fc7-6ece20f012b4" providerId="ADAL" clId="{108BF463-A888-428D-8747-C348505F7C91}" dt="2023-06-26T13:57:05.472" v="3560"/>
          <ac:spMkLst>
            <pc:docMk/>
            <pc:sldMk cId="2051253597" sldId="482"/>
            <ac:spMk id="75" creationId="{A8384FB5-9ADC-4DDC-881B-597D56F5B15D}"/>
          </ac:spMkLst>
        </pc:spChg>
        <pc:spChg chg="add del">
          <ac:chgData name="DANIEL ARMANDO SALAZAR ALEMAN" userId="0131d2eb-9267-4f69-9fc7-6ece20f012b4" providerId="ADAL" clId="{108BF463-A888-428D-8747-C348505F7C91}" dt="2023-06-26T13:57:05.472" v="3560"/>
          <ac:spMkLst>
            <pc:docMk/>
            <pc:sldMk cId="2051253597" sldId="482"/>
            <ac:spMk id="76" creationId="{1199E1B1-A8C0-4FE8-A5A8-1CB41D69F857}"/>
          </ac:spMkLst>
        </pc:spChg>
        <pc:spChg chg="add del">
          <ac:chgData name="DANIEL ARMANDO SALAZAR ALEMAN" userId="0131d2eb-9267-4f69-9fc7-6ece20f012b4" providerId="ADAL" clId="{108BF463-A888-428D-8747-C348505F7C91}" dt="2023-06-26T13:57:05.472" v="3560"/>
          <ac:spMkLst>
            <pc:docMk/>
            <pc:sldMk cId="2051253597" sldId="482"/>
            <ac:spMk id="77" creationId="{84A8DE83-DE75-4B41-9DB4-A7EC0B0DEC0B}"/>
          </ac:spMkLst>
        </pc:spChg>
        <pc:spChg chg="add del">
          <ac:chgData name="DANIEL ARMANDO SALAZAR ALEMAN" userId="0131d2eb-9267-4f69-9fc7-6ece20f012b4" providerId="ADAL" clId="{108BF463-A888-428D-8747-C348505F7C91}" dt="2023-06-26T13:57:05.472" v="3560"/>
          <ac:spMkLst>
            <pc:docMk/>
            <pc:sldMk cId="2051253597" sldId="482"/>
            <ac:spMk id="78" creationId="{A7009A0A-BEF5-4EAC-AF15-E4F9F002E239}"/>
          </ac:spMkLst>
        </pc:spChg>
      </pc:sldChg>
      <pc:sldChg chg="addSp delSp modSp add mod">
        <pc:chgData name="DANIEL ARMANDO SALAZAR ALEMAN" userId="0131d2eb-9267-4f69-9fc7-6ece20f012b4" providerId="ADAL" clId="{108BF463-A888-428D-8747-C348505F7C91}" dt="2023-06-26T13:59:09.509" v="3616" actId="1076"/>
        <pc:sldMkLst>
          <pc:docMk/>
          <pc:sldMk cId="2546649131" sldId="482"/>
        </pc:sldMkLst>
        <pc:spChg chg="add del">
          <ac:chgData name="DANIEL ARMANDO SALAZAR ALEMAN" userId="0131d2eb-9267-4f69-9fc7-6ece20f012b4" providerId="ADAL" clId="{108BF463-A888-428D-8747-C348505F7C91}" dt="2023-06-26T13:57:24.541" v="3563" actId="22"/>
          <ac:spMkLst>
            <pc:docMk/>
            <pc:sldMk cId="2546649131" sldId="482"/>
            <ac:spMk id="4" creationId="{BB7E8E12-FAE4-4880-C4BD-1F43C19C0D2D}"/>
          </ac:spMkLst>
        </pc:spChg>
        <pc:spChg chg="add mod">
          <ac:chgData name="DANIEL ARMANDO SALAZAR ALEMAN" userId="0131d2eb-9267-4f69-9fc7-6ece20f012b4" providerId="ADAL" clId="{108BF463-A888-428D-8747-C348505F7C91}" dt="2023-06-26T13:58:23.428" v="3603" actId="20577"/>
          <ac:spMkLst>
            <pc:docMk/>
            <pc:sldMk cId="2546649131" sldId="482"/>
            <ac:spMk id="5" creationId="{B55AB1BD-0092-C1B9-33DA-C48FBB53547D}"/>
          </ac:spMkLst>
        </pc:spChg>
        <pc:spChg chg="add del">
          <ac:chgData name="DANIEL ARMANDO SALAZAR ALEMAN" userId="0131d2eb-9267-4f69-9fc7-6ece20f012b4" providerId="ADAL" clId="{108BF463-A888-428D-8747-C348505F7C91}" dt="2023-06-26T13:58:45.412" v="3605" actId="478"/>
          <ac:spMkLst>
            <pc:docMk/>
            <pc:sldMk cId="2546649131" sldId="482"/>
            <ac:spMk id="6" creationId="{CA9CE9D0-7501-1689-FB99-1452737B4028}"/>
          </ac:spMkLst>
        </pc:spChg>
        <pc:spChg chg="add mod">
          <ac:chgData name="DANIEL ARMANDO SALAZAR ALEMAN" userId="0131d2eb-9267-4f69-9fc7-6ece20f012b4" providerId="ADAL" clId="{108BF463-A888-428D-8747-C348505F7C91}" dt="2023-06-26T13:59:09.509" v="3616" actId="1076"/>
          <ac:spMkLst>
            <pc:docMk/>
            <pc:sldMk cId="2546649131" sldId="482"/>
            <ac:spMk id="7" creationId="{B8D83BB7-48EA-1184-40B5-FD3D0F7BDA5D}"/>
          </ac:spMkLst>
        </pc:spChg>
        <pc:picChg chg="mod">
          <ac:chgData name="DANIEL ARMANDO SALAZAR ALEMAN" userId="0131d2eb-9267-4f69-9fc7-6ece20f012b4" providerId="ADAL" clId="{108BF463-A888-428D-8747-C348505F7C91}" dt="2023-06-26T13:59:04.706" v="3614" actId="1076"/>
          <ac:picMkLst>
            <pc:docMk/>
            <pc:sldMk cId="2546649131" sldId="482"/>
            <ac:picMk id="3074" creationId="{7AC70402-726A-8B3E-C478-01CA6B298514}"/>
          </ac:picMkLst>
        </pc:picChg>
      </pc:sldChg>
      <pc:sldChg chg="addSp delSp add del setBg delDesignElem">
        <pc:chgData name="DANIEL ARMANDO SALAZAR ALEMAN" userId="0131d2eb-9267-4f69-9fc7-6ece20f012b4" providerId="ADAL" clId="{108BF463-A888-428D-8747-C348505F7C91}" dt="2023-06-26T14:19:37.147" v="3840"/>
        <pc:sldMkLst>
          <pc:docMk/>
          <pc:sldMk cId="676607017" sldId="483"/>
        </pc:sldMkLst>
        <pc:spChg chg="add del">
          <ac:chgData name="DANIEL ARMANDO SALAZAR ALEMAN" userId="0131d2eb-9267-4f69-9fc7-6ece20f012b4" providerId="ADAL" clId="{108BF463-A888-428D-8747-C348505F7C91}" dt="2023-06-26T14:19:37.147" v="3840"/>
          <ac:spMkLst>
            <pc:docMk/>
            <pc:sldMk cId="676607017" sldId="483"/>
            <ac:spMk id="5" creationId="{6F5A5072-7B47-4D32-B52A-4EBBF590B8A5}"/>
          </ac:spMkLst>
        </pc:spChg>
        <pc:spChg chg="add del">
          <ac:chgData name="DANIEL ARMANDO SALAZAR ALEMAN" userId="0131d2eb-9267-4f69-9fc7-6ece20f012b4" providerId="ADAL" clId="{108BF463-A888-428D-8747-C348505F7C91}" dt="2023-06-26T14:19:37.147" v="3840"/>
          <ac:spMkLst>
            <pc:docMk/>
            <pc:sldMk cId="676607017" sldId="483"/>
            <ac:spMk id="6" creationId="{9715DAF0-AE1B-46C9-8A6B-DB2AA05AB91D}"/>
          </ac:spMkLst>
        </pc:spChg>
        <pc:spChg chg="add del">
          <ac:chgData name="DANIEL ARMANDO SALAZAR ALEMAN" userId="0131d2eb-9267-4f69-9fc7-6ece20f012b4" providerId="ADAL" clId="{108BF463-A888-428D-8747-C348505F7C91}" dt="2023-06-26T14:19:37.147" v="3840"/>
          <ac:spMkLst>
            <pc:docMk/>
            <pc:sldMk cId="676607017" sldId="483"/>
            <ac:spMk id="7" creationId="{6016219D-510E-4184-9090-6D5578A87BD1}"/>
          </ac:spMkLst>
        </pc:spChg>
        <pc:spChg chg="add del">
          <ac:chgData name="DANIEL ARMANDO SALAZAR ALEMAN" userId="0131d2eb-9267-4f69-9fc7-6ece20f012b4" providerId="ADAL" clId="{108BF463-A888-428D-8747-C348505F7C91}" dt="2023-06-26T14:19:37.147" v="3840"/>
          <ac:spMkLst>
            <pc:docMk/>
            <pc:sldMk cId="676607017" sldId="483"/>
            <ac:spMk id="9" creationId="{AFF4A713-7B75-4B21-90D7-5AB19547C728}"/>
          </ac:spMkLst>
        </pc:spChg>
        <pc:spChg chg="add del">
          <ac:chgData name="DANIEL ARMANDO SALAZAR ALEMAN" userId="0131d2eb-9267-4f69-9fc7-6ece20f012b4" providerId="ADAL" clId="{108BF463-A888-428D-8747-C348505F7C91}" dt="2023-06-26T14:19:37.147" v="3840"/>
          <ac:spMkLst>
            <pc:docMk/>
            <pc:sldMk cId="676607017" sldId="483"/>
            <ac:spMk id="16" creationId="{DC631C0B-6DA6-4E57-8231-CE32B3434A7E}"/>
          </ac:spMkLst>
        </pc:spChg>
        <pc:spChg chg="add del">
          <ac:chgData name="DANIEL ARMANDO SALAZAR ALEMAN" userId="0131d2eb-9267-4f69-9fc7-6ece20f012b4" providerId="ADAL" clId="{108BF463-A888-428D-8747-C348505F7C91}" dt="2023-06-26T14:19:37.147" v="3840"/>
          <ac:spMkLst>
            <pc:docMk/>
            <pc:sldMk cId="676607017" sldId="483"/>
            <ac:spMk id="18" creationId="{C29501E6-A978-4A61-9689-9085AF97A53A}"/>
          </ac:spMkLst>
        </pc:spChg>
      </pc:sldChg>
      <pc:sldChg chg="add">
        <pc:chgData name="DANIEL ARMANDO SALAZAR ALEMAN" userId="0131d2eb-9267-4f69-9fc7-6ece20f012b4" providerId="ADAL" clId="{108BF463-A888-428D-8747-C348505F7C91}" dt="2023-06-26T14:19:37.194" v="3841"/>
        <pc:sldMkLst>
          <pc:docMk/>
          <pc:sldMk cId="2760657528" sldId="4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5063E-36C4-4176-A820-A11F5FD05FF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62542D7-51C5-4155-BCB7-83C2CF254CAF}">
      <dgm:prSet/>
      <dgm:spPr/>
      <dgm:t>
        <a:bodyPr/>
        <a:lstStyle/>
        <a:p>
          <a:r>
            <a:rPr lang="en-US" dirty="0"/>
            <a:t>Multiple cellular targets have been identified</a:t>
          </a:r>
        </a:p>
      </dgm:t>
    </dgm:pt>
    <dgm:pt modelId="{4490BC53-B1E3-45BE-ACD4-CD951FF90312}" type="parTrans" cxnId="{6D69D44C-2187-4D02-A992-96320B69BD45}">
      <dgm:prSet/>
      <dgm:spPr/>
      <dgm:t>
        <a:bodyPr/>
        <a:lstStyle/>
        <a:p>
          <a:endParaRPr lang="en-US"/>
        </a:p>
      </dgm:t>
    </dgm:pt>
    <dgm:pt modelId="{A735A4F6-36DE-4ABA-B0F2-4368FF95BC9C}" type="sibTrans" cxnId="{6D69D44C-2187-4D02-A992-96320B69BD45}">
      <dgm:prSet/>
      <dgm:spPr/>
      <dgm:t>
        <a:bodyPr/>
        <a:lstStyle/>
        <a:p>
          <a:endParaRPr lang="en-US"/>
        </a:p>
      </dgm:t>
    </dgm:pt>
    <dgm:pt modelId="{2B0E3908-B20B-4EB9-AB89-AE841D49C27D}">
      <dgm:prSet/>
      <dgm:spPr/>
      <dgm:t>
        <a:bodyPr/>
        <a:lstStyle/>
        <a:p>
          <a:r>
            <a:rPr lang="en-US" dirty="0"/>
            <a:t>Lack of equivalent conditions = different results.</a:t>
          </a:r>
        </a:p>
      </dgm:t>
    </dgm:pt>
    <dgm:pt modelId="{18D0BB6B-7B4C-4FD8-B316-03E157FC5D84}" type="parTrans" cxnId="{88EB3705-A9D6-41B7-B8E7-3E688EBD81F0}">
      <dgm:prSet/>
      <dgm:spPr/>
      <dgm:t>
        <a:bodyPr/>
        <a:lstStyle/>
        <a:p>
          <a:endParaRPr lang="en-US"/>
        </a:p>
      </dgm:t>
    </dgm:pt>
    <dgm:pt modelId="{69055929-CF10-4E6B-AEDE-1B4FAB7455B4}" type="sibTrans" cxnId="{88EB3705-A9D6-41B7-B8E7-3E688EBD81F0}">
      <dgm:prSet/>
      <dgm:spPr/>
      <dgm:t>
        <a:bodyPr/>
        <a:lstStyle/>
        <a:p>
          <a:endParaRPr lang="en-US"/>
        </a:p>
      </dgm:t>
    </dgm:pt>
    <dgm:pt modelId="{41963DFA-ED94-442E-9A17-8A25A642D44E}">
      <dgm:prSet/>
      <dgm:spPr/>
      <dgm:t>
        <a:bodyPr/>
        <a:lstStyle/>
        <a:p>
          <a:r>
            <a:rPr lang="en-US"/>
            <a:t>Shock response vs Growth in the presence of MBAs.</a:t>
          </a:r>
        </a:p>
      </dgm:t>
    </dgm:pt>
    <dgm:pt modelId="{522199AC-639B-453C-8206-C714969654D5}" type="parTrans" cxnId="{7BEAE106-7E23-45FD-9B9F-D4C1002629D4}">
      <dgm:prSet/>
      <dgm:spPr/>
      <dgm:t>
        <a:bodyPr/>
        <a:lstStyle/>
        <a:p>
          <a:endParaRPr lang="en-US"/>
        </a:p>
      </dgm:t>
    </dgm:pt>
    <dgm:pt modelId="{3EC355D0-BFC2-4E53-9B7C-BF5EEF4E8596}" type="sibTrans" cxnId="{7BEAE106-7E23-45FD-9B9F-D4C1002629D4}">
      <dgm:prSet/>
      <dgm:spPr/>
      <dgm:t>
        <a:bodyPr/>
        <a:lstStyle/>
        <a:p>
          <a:endParaRPr lang="en-US"/>
        </a:p>
      </dgm:t>
    </dgm:pt>
    <dgm:pt modelId="{722D0A8B-7BDE-4A85-9443-A9B732946E06}">
      <dgm:prSet/>
      <dgm:spPr/>
      <dgm:t>
        <a:bodyPr/>
        <a:lstStyle/>
        <a:p>
          <a:r>
            <a:rPr lang="en-US" dirty="0"/>
            <a:t>Most findings are from acute-exposure type of challenges.</a:t>
          </a:r>
        </a:p>
      </dgm:t>
    </dgm:pt>
    <dgm:pt modelId="{C9FCF3BE-EA55-4B87-923A-EBA7CE34B4F6}" type="parTrans" cxnId="{B2D44FAF-EFAD-4759-A424-D719DBC689DD}">
      <dgm:prSet/>
      <dgm:spPr/>
      <dgm:t>
        <a:bodyPr/>
        <a:lstStyle/>
        <a:p>
          <a:endParaRPr lang="en-US"/>
        </a:p>
      </dgm:t>
    </dgm:pt>
    <dgm:pt modelId="{70DD2F37-42B2-49ED-94E5-B5062BC4BF0A}" type="sibTrans" cxnId="{B2D44FAF-EFAD-4759-A424-D719DBC689DD}">
      <dgm:prSet/>
      <dgm:spPr/>
      <dgm:t>
        <a:bodyPr/>
        <a:lstStyle/>
        <a:p>
          <a:endParaRPr lang="en-US"/>
        </a:p>
      </dgm:t>
    </dgm:pt>
    <dgm:pt modelId="{98B04B32-FD84-4CA1-97A6-26388FA9E1F1}">
      <dgm:prSet/>
      <dgm:spPr/>
      <dgm:t>
        <a:bodyPr/>
        <a:lstStyle/>
        <a:p>
          <a:r>
            <a:rPr lang="en-US" dirty="0"/>
            <a:t>Some studies try to address this </a:t>
          </a:r>
          <a:r>
            <a:rPr lang="en-US" dirty="0">
              <a:sym typeface="Wingdings" panose="05000000000000000000" pitchFamily="2" charset="2"/>
            </a:rPr>
            <a:t> omics.</a:t>
          </a:r>
          <a:endParaRPr lang="en-US" dirty="0"/>
        </a:p>
      </dgm:t>
    </dgm:pt>
    <dgm:pt modelId="{6E01F08E-EFC4-456F-A964-76A8555775B7}" type="parTrans" cxnId="{B4CB8F93-DF8E-44CE-A9A7-BE2E02EC8A6A}">
      <dgm:prSet/>
      <dgm:spPr/>
      <dgm:t>
        <a:bodyPr/>
        <a:lstStyle/>
        <a:p>
          <a:endParaRPr lang="en-CA"/>
        </a:p>
      </dgm:t>
    </dgm:pt>
    <dgm:pt modelId="{A609AE43-9C2B-4D6A-851A-18945FF10E48}" type="sibTrans" cxnId="{B4CB8F93-DF8E-44CE-A9A7-BE2E02EC8A6A}">
      <dgm:prSet/>
      <dgm:spPr/>
      <dgm:t>
        <a:bodyPr/>
        <a:lstStyle/>
        <a:p>
          <a:endParaRPr lang="en-CA"/>
        </a:p>
      </dgm:t>
    </dgm:pt>
    <dgm:pt modelId="{1185CFC5-E8B9-4B46-9C25-C1B719E644E3}">
      <dgm:prSet/>
      <dgm:spPr/>
      <dgm:t>
        <a:bodyPr/>
        <a:lstStyle/>
        <a:p>
          <a:r>
            <a:rPr lang="en-US" dirty="0"/>
            <a:t>Missing an overview of the full system response</a:t>
          </a:r>
        </a:p>
      </dgm:t>
    </dgm:pt>
    <dgm:pt modelId="{A1478CF4-5500-4E52-8D90-9CF93E96F4B7}" type="sibTrans" cxnId="{CD88D0E2-4DA1-41AC-A5B3-5223321E4229}">
      <dgm:prSet/>
      <dgm:spPr/>
      <dgm:t>
        <a:bodyPr/>
        <a:lstStyle/>
        <a:p>
          <a:endParaRPr lang="en-CA"/>
        </a:p>
      </dgm:t>
    </dgm:pt>
    <dgm:pt modelId="{CAD9B467-6909-48CD-86BE-9B6D757E544E}" type="parTrans" cxnId="{CD88D0E2-4DA1-41AC-A5B3-5223321E4229}">
      <dgm:prSet/>
      <dgm:spPr/>
      <dgm:t>
        <a:bodyPr/>
        <a:lstStyle/>
        <a:p>
          <a:endParaRPr lang="en-CA"/>
        </a:p>
      </dgm:t>
    </dgm:pt>
    <dgm:pt modelId="{4A008728-550F-4AC5-9EF1-B893C78A96DB}" type="pres">
      <dgm:prSet presAssocID="{19F5063E-36C4-4176-A820-A11F5FD05FFD}" presName="Name0" presStyleCnt="0">
        <dgm:presLayoutVars>
          <dgm:dir/>
          <dgm:animLvl val="lvl"/>
          <dgm:resizeHandles val="exact"/>
        </dgm:presLayoutVars>
      </dgm:prSet>
      <dgm:spPr/>
    </dgm:pt>
    <dgm:pt modelId="{93D9D2E2-EFFE-4EFB-94B0-F883C5BFACDE}" type="pres">
      <dgm:prSet presAssocID="{1185CFC5-E8B9-4B46-9C25-C1B719E644E3}" presName="linNode" presStyleCnt="0"/>
      <dgm:spPr/>
    </dgm:pt>
    <dgm:pt modelId="{538BD451-D1B2-4A9B-955A-07832DC47565}" type="pres">
      <dgm:prSet presAssocID="{1185CFC5-E8B9-4B46-9C25-C1B719E644E3}" presName="parentText" presStyleLbl="node1" presStyleIdx="0" presStyleCnt="3">
        <dgm:presLayoutVars>
          <dgm:chMax val="1"/>
          <dgm:bulletEnabled val="1"/>
        </dgm:presLayoutVars>
      </dgm:prSet>
      <dgm:spPr/>
    </dgm:pt>
    <dgm:pt modelId="{1A932A7F-B79E-4EF5-B2DF-80CABB4966A3}" type="pres">
      <dgm:prSet presAssocID="{1185CFC5-E8B9-4B46-9C25-C1B719E644E3}" presName="descendantText" presStyleLbl="alignAccFollowNode1" presStyleIdx="0" presStyleCnt="3">
        <dgm:presLayoutVars>
          <dgm:bulletEnabled val="1"/>
        </dgm:presLayoutVars>
      </dgm:prSet>
      <dgm:spPr/>
    </dgm:pt>
    <dgm:pt modelId="{58B2BBAF-98AE-44E5-9DA9-787197CF39C8}" type="pres">
      <dgm:prSet presAssocID="{A1478CF4-5500-4E52-8D90-9CF93E96F4B7}" presName="sp" presStyleCnt="0"/>
      <dgm:spPr/>
    </dgm:pt>
    <dgm:pt modelId="{EABD51B3-D0DD-4512-90E0-CFEE4E406E8F}" type="pres">
      <dgm:prSet presAssocID="{762542D7-51C5-4155-BCB7-83C2CF254CAF}" presName="linNode" presStyleCnt="0"/>
      <dgm:spPr/>
    </dgm:pt>
    <dgm:pt modelId="{123178C6-9A1B-4753-B77C-728BC65E2A99}" type="pres">
      <dgm:prSet presAssocID="{762542D7-51C5-4155-BCB7-83C2CF254CAF}" presName="parentText" presStyleLbl="node1" presStyleIdx="1" presStyleCnt="3">
        <dgm:presLayoutVars>
          <dgm:chMax val="1"/>
          <dgm:bulletEnabled val="1"/>
        </dgm:presLayoutVars>
      </dgm:prSet>
      <dgm:spPr/>
    </dgm:pt>
    <dgm:pt modelId="{CA13FFBD-39A8-4933-B87A-C9A2F52F0FC7}" type="pres">
      <dgm:prSet presAssocID="{762542D7-51C5-4155-BCB7-83C2CF254CAF}" presName="descendantText" presStyleLbl="alignAccFollowNode1" presStyleIdx="1" presStyleCnt="3">
        <dgm:presLayoutVars>
          <dgm:bulletEnabled val="1"/>
        </dgm:presLayoutVars>
      </dgm:prSet>
      <dgm:spPr/>
    </dgm:pt>
    <dgm:pt modelId="{91FE4DFD-95F4-46E6-AC74-54315F12B8E0}" type="pres">
      <dgm:prSet presAssocID="{A735A4F6-36DE-4ABA-B0F2-4368FF95BC9C}" presName="sp" presStyleCnt="0"/>
      <dgm:spPr/>
    </dgm:pt>
    <dgm:pt modelId="{B7606A48-D009-43C9-9B9C-46E207122CDC}" type="pres">
      <dgm:prSet presAssocID="{41963DFA-ED94-442E-9A17-8A25A642D44E}" presName="linNode" presStyleCnt="0"/>
      <dgm:spPr/>
    </dgm:pt>
    <dgm:pt modelId="{DA1E5F61-1A6A-4329-AFE1-DFB0C06AC092}" type="pres">
      <dgm:prSet presAssocID="{41963DFA-ED94-442E-9A17-8A25A642D44E}" presName="parentText" presStyleLbl="node1" presStyleIdx="2" presStyleCnt="3">
        <dgm:presLayoutVars>
          <dgm:chMax val="1"/>
          <dgm:bulletEnabled val="1"/>
        </dgm:presLayoutVars>
      </dgm:prSet>
      <dgm:spPr/>
    </dgm:pt>
    <dgm:pt modelId="{0F2FCB34-255F-4E67-BFC5-FD78448E22FD}" type="pres">
      <dgm:prSet presAssocID="{41963DFA-ED94-442E-9A17-8A25A642D44E}" presName="descendantText" presStyleLbl="alignAccFollowNode1" presStyleIdx="2" presStyleCnt="3">
        <dgm:presLayoutVars>
          <dgm:bulletEnabled val="1"/>
        </dgm:presLayoutVars>
      </dgm:prSet>
      <dgm:spPr/>
    </dgm:pt>
  </dgm:ptLst>
  <dgm:cxnLst>
    <dgm:cxn modelId="{88EB3705-A9D6-41B7-B8E7-3E688EBD81F0}" srcId="{762542D7-51C5-4155-BCB7-83C2CF254CAF}" destId="{2B0E3908-B20B-4EB9-AB89-AE841D49C27D}" srcOrd="0" destOrd="0" parTransId="{18D0BB6B-7B4C-4FD8-B316-03E157FC5D84}" sibTransId="{69055929-CF10-4E6B-AEDE-1B4FAB7455B4}"/>
    <dgm:cxn modelId="{7BEAE106-7E23-45FD-9B9F-D4C1002629D4}" srcId="{19F5063E-36C4-4176-A820-A11F5FD05FFD}" destId="{41963DFA-ED94-442E-9A17-8A25A642D44E}" srcOrd="2" destOrd="0" parTransId="{522199AC-639B-453C-8206-C714969654D5}" sibTransId="{3EC355D0-BFC2-4E53-9B7C-BF5EEF4E8596}"/>
    <dgm:cxn modelId="{F07B3E29-FE39-49FB-9B31-DF0D908B915F}" type="presOf" srcId="{19F5063E-36C4-4176-A820-A11F5FD05FFD}" destId="{4A008728-550F-4AC5-9EF1-B893C78A96DB}" srcOrd="0" destOrd="0" presId="urn:microsoft.com/office/officeart/2005/8/layout/vList5"/>
    <dgm:cxn modelId="{6D69D44C-2187-4D02-A992-96320B69BD45}" srcId="{19F5063E-36C4-4176-A820-A11F5FD05FFD}" destId="{762542D7-51C5-4155-BCB7-83C2CF254CAF}" srcOrd="1" destOrd="0" parTransId="{4490BC53-B1E3-45BE-ACD4-CD951FF90312}" sibTransId="{A735A4F6-36DE-4ABA-B0F2-4368FF95BC9C}"/>
    <dgm:cxn modelId="{4892646F-4CCD-4A83-A3B3-43119BF17FE5}" type="presOf" srcId="{722D0A8B-7BDE-4A85-9443-A9B732946E06}" destId="{0F2FCB34-255F-4E67-BFC5-FD78448E22FD}" srcOrd="0" destOrd="0" presId="urn:microsoft.com/office/officeart/2005/8/layout/vList5"/>
    <dgm:cxn modelId="{B4CB8F93-DF8E-44CE-A9A7-BE2E02EC8A6A}" srcId="{1185CFC5-E8B9-4B46-9C25-C1B719E644E3}" destId="{98B04B32-FD84-4CA1-97A6-26388FA9E1F1}" srcOrd="0" destOrd="0" parTransId="{6E01F08E-EFC4-456F-A964-76A8555775B7}" sibTransId="{A609AE43-9C2B-4D6A-851A-18945FF10E48}"/>
    <dgm:cxn modelId="{B2D44FAF-EFAD-4759-A424-D719DBC689DD}" srcId="{41963DFA-ED94-442E-9A17-8A25A642D44E}" destId="{722D0A8B-7BDE-4A85-9443-A9B732946E06}" srcOrd="0" destOrd="0" parTransId="{C9FCF3BE-EA55-4B87-923A-EBA7CE34B4F6}" sibTransId="{70DD2F37-42B2-49ED-94E5-B5062BC4BF0A}"/>
    <dgm:cxn modelId="{4350BAB5-9547-482C-A694-A14FC7510EB9}" type="presOf" srcId="{762542D7-51C5-4155-BCB7-83C2CF254CAF}" destId="{123178C6-9A1B-4753-B77C-728BC65E2A99}" srcOrd="0" destOrd="0" presId="urn:microsoft.com/office/officeart/2005/8/layout/vList5"/>
    <dgm:cxn modelId="{7EDA3CBC-8717-4463-9A40-DF48999EA962}" type="presOf" srcId="{1185CFC5-E8B9-4B46-9C25-C1B719E644E3}" destId="{538BD451-D1B2-4A9B-955A-07832DC47565}" srcOrd="0" destOrd="0" presId="urn:microsoft.com/office/officeart/2005/8/layout/vList5"/>
    <dgm:cxn modelId="{CD88D0E2-4DA1-41AC-A5B3-5223321E4229}" srcId="{19F5063E-36C4-4176-A820-A11F5FD05FFD}" destId="{1185CFC5-E8B9-4B46-9C25-C1B719E644E3}" srcOrd="0" destOrd="0" parTransId="{CAD9B467-6909-48CD-86BE-9B6D757E544E}" sibTransId="{A1478CF4-5500-4E52-8D90-9CF93E96F4B7}"/>
    <dgm:cxn modelId="{90C457EC-6F5E-4169-AC9E-F6B685D0D4CF}" type="presOf" srcId="{41963DFA-ED94-442E-9A17-8A25A642D44E}" destId="{DA1E5F61-1A6A-4329-AFE1-DFB0C06AC092}" srcOrd="0" destOrd="0" presId="urn:microsoft.com/office/officeart/2005/8/layout/vList5"/>
    <dgm:cxn modelId="{23EC6CF1-CAAA-4B37-BE95-23704912827E}" type="presOf" srcId="{98B04B32-FD84-4CA1-97A6-26388FA9E1F1}" destId="{1A932A7F-B79E-4EF5-B2DF-80CABB4966A3}" srcOrd="0" destOrd="0" presId="urn:microsoft.com/office/officeart/2005/8/layout/vList5"/>
    <dgm:cxn modelId="{4AA353F8-33BB-46F7-9631-4C8ADFA83725}" type="presOf" srcId="{2B0E3908-B20B-4EB9-AB89-AE841D49C27D}" destId="{CA13FFBD-39A8-4933-B87A-C9A2F52F0FC7}" srcOrd="0" destOrd="0" presId="urn:microsoft.com/office/officeart/2005/8/layout/vList5"/>
    <dgm:cxn modelId="{7641096D-8243-4321-94D6-3D4DC57EF448}" type="presParOf" srcId="{4A008728-550F-4AC5-9EF1-B893C78A96DB}" destId="{93D9D2E2-EFFE-4EFB-94B0-F883C5BFACDE}" srcOrd="0" destOrd="0" presId="urn:microsoft.com/office/officeart/2005/8/layout/vList5"/>
    <dgm:cxn modelId="{ACC03783-7CBB-4FF2-8B55-356AA6270131}" type="presParOf" srcId="{93D9D2E2-EFFE-4EFB-94B0-F883C5BFACDE}" destId="{538BD451-D1B2-4A9B-955A-07832DC47565}" srcOrd="0" destOrd="0" presId="urn:microsoft.com/office/officeart/2005/8/layout/vList5"/>
    <dgm:cxn modelId="{BE2083B6-D66F-4C60-B477-D1690898A5F5}" type="presParOf" srcId="{93D9D2E2-EFFE-4EFB-94B0-F883C5BFACDE}" destId="{1A932A7F-B79E-4EF5-B2DF-80CABB4966A3}" srcOrd="1" destOrd="0" presId="urn:microsoft.com/office/officeart/2005/8/layout/vList5"/>
    <dgm:cxn modelId="{4795E61A-5FFF-4ABA-9A78-531E025FBA4E}" type="presParOf" srcId="{4A008728-550F-4AC5-9EF1-B893C78A96DB}" destId="{58B2BBAF-98AE-44E5-9DA9-787197CF39C8}" srcOrd="1" destOrd="0" presId="urn:microsoft.com/office/officeart/2005/8/layout/vList5"/>
    <dgm:cxn modelId="{2ECF678B-75C6-4EAA-B01C-0DAD6374E55F}" type="presParOf" srcId="{4A008728-550F-4AC5-9EF1-B893C78A96DB}" destId="{EABD51B3-D0DD-4512-90E0-CFEE4E406E8F}" srcOrd="2" destOrd="0" presId="urn:microsoft.com/office/officeart/2005/8/layout/vList5"/>
    <dgm:cxn modelId="{EC643DA3-DA25-41F1-8F6F-131F8393B5E3}" type="presParOf" srcId="{EABD51B3-D0DD-4512-90E0-CFEE4E406E8F}" destId="{123178C6-9A1B-4753-B77C-728BC65E2A99}" srcOrd="0" destOrd="0" presId="urn:microsoft.com/office/officeart/2005/8/layout/vList5"/>
    <dgm:cxn modelId="{C9365329-6436-4D0C-8C9B-A5C5B0C627CF}" type="presParOf" srcId="{EABD51B3-D0DD-4512-90E0-CFEE4E406E8F}" destId="{CA13FFBD-39A8-4933-B87A-C9A2F52F0FC7}" srcOrd="1" destOrd="0" presId="urn:microsoft.com/office/officeart/2005/8/layout/vList5"/>
    <dgm:cxn modelId="{50B09298-4638-4648-812B-B8E09E5E577E}" type="presParOf" srcId="{4A008728-550F-4AC5-9EF1-B893C78A96DB}" destId="{91FE4DFD-95F4-46E6-AC74-54315F12B8E0}" srcOrd="3" destOrd="0" presId="urn:microsoft.com/office/officeart/2005/8/layout/vList5"/>
    <dgm:cxn modelId="{9F5FFA25-8A59-4047-A9BF-4F9E36013D1B}" type="presParOf" srcId="{4A008728-550F-4AC5-9EF1-B893C78A96DB}" destId="{B7606A48-D009-43C9-9B9C-46E207122CDC}" srcOrd="4" destOrd="0" presId="urn:microsoft.com/office/officeart/2005/8/layout/vList5"/>
    <dgm:cxn modelId="{A89E8228-6956-416A-ACAA-D8ED44B1657D}" type="presParOf" srcId="{B7606A48-D009-43C9-9B9C-46E207122CDC}" destId="{DA1E5F61-1A6A-4329-AFE1-DFB0C06AC092}" srcOrd="0" destOrd="0" presId="urn:microsoft.com/office/officeart/2005/8/layout/vList5"/>
    <dgm:cxn modelId="{4C772D84-F7FF-4D10-970B-9CEA6B0496E0}" type="presParOf" srcId="{B7606A48-D009-43C9-9B9C-46E207122CDC}" destId="{0F2FCB34-255F-4E67-BFC5-FD78448E22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49CC85-C70C-4B57-9D6D-53FE23C5D830}"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CA"/>
        </a:p>
      </dgm:t>
    </dgm:pt>
    <dgm:pt modelId="{85424B11-1D12-4EF9-8222-BF4D023569A5}">
      <dgm:prSet phldrT="[Text]" custT="1"/>
      <dgm:spPr/>
      <dgm:t>
        <a:bodyPr/>
        <a:lstStyle/>
        <a:p>
          <a:r>
            <a:rPr lang="en-US" sz="2400" b="1" dirty="0"/>
            <a:t>Total RNA extraction</a:t>
          </a:r>
          <a:endParaRPr lang="en-CA" sz="2400" b="1" dirty="0"/>
        </a:p>
      </dgm:t>
    </dgm:pt>
    <dgm:pt modelId="{1E92908C-4585-4B83-8787-150124543161}" type="parTrans" cxnId="{4A5CFF0B-CD7C-4107-981B-F69D0B0138D8}">
      <dgm:prSet/>
      <dgm:spPr/>
      <dgm:t>
        <a:bodyPr/>
        <a:lstStyle/>
        <a:p>
          <a:endParaRPr lang="en-CA" sz="2400"/>
        </a:p>
      </dgm:t>
    </dgm:pt>
    <dgm:pt modelId="{8455B673-0586-45AA-A5DE-566514A9231A}" type="sibTrans" cxnId="{4A5CFF0B-CD7C-4107-981B-F69D0B0138D8}">
      <dgm:prSet/>
      <dgm:spPr/>
      <dgm:t>
        <a:bodyPr/>
        <a:lstStyle/>
        <a:p>
          <a:endParaRPr lang="en-CA" sz="2400"/>
        </a:p>
      </dgm:t>
    </dgm:pt>
    <dgm:pt modelId="{CB067E93-C67F-40C1-9866-FB56291B7361}">
      <dgm:prSet phldrT="[Text]" custT="1"/>
      <dgm:spPr/>
      <dgm:t>
        <a:bodyPr/>
        <a:lstStyle/>
        <a:p>
          <a:r>
            <a:rPr lang="en-CA" sz="1800" dirty="0"/>
            <a:t>Sampling after X hours of growth</a:t>
          </a:r>
        </a:p>
      </dgm:t>
    </dgm:pt>
    <dgm:pt modelId="{9271D13D-7BB7-4DDD-8DFE-CC43B73D21EE}" type="parTrans" cxnId="{8C4CD211-EDC1-43A5-B13F-1ED379E7282A}">
      <dgm:prSet/>
      <dgm:spPr/>
      <dgm:t>
        <a:bodyPr/>
        <a:lstStyle/>
        <a:p>
          <a:endParaRPr lang="en-CA" sz="2400"/>
        </a:p>
      </dgm:t>
    </dgm:pt>
    <dgm:pt modelId="{7364CB65-36FF-4F43-8BEE-878D6CDFF2EF}" type="sibTrans" cxnId="{8C4CD211-EDC1-43A5-B13F-1ED379E7282A}">
      <dgm:prSet/>
      <dgm:spPr/>
      <dgm:t>
        <a:bodyPr/>
        <a:lstStyle/>
        <a:p>
          <a:endParaRPr lang="en-CA" sz="2400"/>
        </a:p>
      </dgm:t>
    </dgm:pt>
    <dgm:pt modelId="{F5B4DAE3-A7DF-4FA4-B296-73702FF7DD9E}">
      <dgm:prSet phldrT="[Text]" custT="1"/>
      <dgm:spPr/>
      <dgm:t>
        <a:bodyPr/>
        <a:lstStyle/>
        <a:p>
          <a:r>
            <a:rPr lang="es-MX" sz="2400" b="1" dirty="0"/>
            <a:t>DNA &amp; </a:t>
          </a:r>
          <a:r>
            <a:rPr lang="es-MX" sz="2400" b="1" dirty="0" err="1"/>
            <a:t>rRNA</a:t>
          </a:r>
          <a:r>
            <a:rPr lang="es-MX" sz="2400" b="1" dirty="0"/>
            <a:t> </a:t>
          </a:r>
          <a:r>
            <a:rPr lang="es-MX" sz="2400" b="1" dirty="0" err="1"/>
            <a:t>depletion</a:t>
          </a:r>
          <a:endParaRPr lang="en-CA" sz="2400" b="1" dirty="0"/>
        </a:p>
      </dgm:t>
    </dgm:pt>
    <dgm:pt modelId="{79505A98-5DA8-4832-9320-66B0442CCF16}" type="parTrans" cxnId="{2A14E9E7-F880-405D-8DEB-4B69E3D433AC}">
      <dgm:prSet/>
      <dgm:spPr/>
      <dgm:t>
        <a:bodyPr/>
        <a:lstStyle/>
        <a:p>
          <a:endParaRPr lang="en-CA" sz="2400"/>
        </a:p>
      </dgm:t>
    </dgm:pt>
    <dgm:pt modelId="{298A20A6-1C7D-4662-AB60-C643EFA7DF5C}" type="sibTrans" cxnId="{2A14E9E7-F880-405D-8DEB-4B69E3D433AC}">
      <dgm:prSet/>
      <dgm:spPr/>
      <dgm:t>
        <a:bodyPr/>
        <a:lstStyle/>
        <a:p>
          <a:endParaRPr lang="en-CA" sz="2400"/>
        </a:p>
      </dgm:t>
    </dgm:pt>
    <dgm:pt modelId="{27148C06-9142-4F66-9F9C-E64727A51968}">
      <dgm:prSet phldrT="[Text]" custT="1"/>
      <dgm:spPr/>
      <dgm:t>
        <a:bodyPr/>
        <a:lstStyle/>
        <a:p>
          <a:endParaRPr lang="en-CA" sz="1600" dirty="0"/>
        </a:p>
      </dgm:t>
    </dgm:pt>
    <dgm:pt modelId="{41741822-B7A7-4A3F-BCEA-A683AB5A1CE1}" type="parTrans" cxnId="{476D9897-442B-4FF5-B8E0-55E0C5F8E721}">
      <dgm:prSet/>
      <dgm:spPr/>
      <dgm:t>
        <a:bodyPr/>
        <a:lstStyle/>
        <a:p>
          <a:endParaRPr lang="en-CA" sz="2400"/>
        </a:p>
      </dgm:t>
    </dgm:pt>
    <dgm:pt modelId="{0CFD5743-EFF6-404C-B708-3431E4445A95}" type="sibTrans" cxnId="{476D9897-442B-4FF5-B8E0-55E0C5F8E721}">
      <dgm:prSet/>
      <dgm:spPr/>
      <dgm:t>
        <a:bodyPr/>
        <a:lstStyle/>
        <a:p>
          <a:endParaRPr lang="en-CA" sz="2400"/>
        </a:p>
      </dgm:t>
    </dgm:pt>
    <dgm:pt modelId="{D60056C9-3687-4A6B-B035-F08170B4D28D}">
      <dgm:prSet phldrT="[Text]" custT="1"/>
      <dgm:spPr/>
      <dgm:t>
        <a:bodyPr/>
        <a:lstStyle/>
        <a:p>
          <a:r>
            <a:rPr lang="es-MX" sz="2400" b="1" dirty="0" err="1"/>
            <a:t>cDNA</a:t>
          </a:r>
          <a:r>
            <a:rPr lang="es-MX" sz="2400" b="1" dirty="0"/>
            <a:t> </a:t>
          </a:r>
          <a:r>
            <a:rPr lang="es-MX" sz="2400" b="1" dirty="0" err="1"/>
            <a:t>library</a:t>
          </a:r>
          <a:r>
            <a:rPr lang="es-MX" sz="2400" b="1" dirty="0"/>
            <a:t> </a:t>
          </a:r>
          <a:r>
            <a:rPr lang="es-MX" sz="2400" b="1" dirty="0" err="1"/>
            <a:t>synthesis</a:t>
          </a:r>
          <a:endParaRPr lang="en-CA" sz="2400" b="1" dirty="0"/>
        </a:p>
      </dgm:t>
    </dgm:pt>
    <dgm:pt modelId="{2C8EA273-2D52-4A7C-A1E9-FC11020DA428}" type="parTrans" cxnId="{31D5187C-41CD-4A80-A996-4E579922B454}">
      <dgm:prSet/>
      <dgm:spPr/>
      <dgm:t>
        <a:bodyPr/>
        <a:lstStyle/>
        <a:p>
          <a:endParaRPr lang="en-CA" sz="2400"/>
        </a:p>
      </dgm:t>
    </dgm:pt>
    <dgm:pt modelId="{1165EAAC-778F-4E81-9F75-A1851BDE7035}" type="sibTrans" cxnId="{31D5187C-41CD-4A80-A996-4E579922B454}">
      <dgm:prSet/>
      <dgm:spPr/>
      <dgm:t>
        <a:bodyPr/>
        <a:lstStyle/>
        <a:p>
          <a:endParaRPr lang="en-CA" sz="2400"/>
        </a:p>
      </dgm:t>
    </dgm:pt>
    <dgm:pt modelId="{727EA05B-7894-456A-B025-222D37725FA0}">
      <dgm:prSet phldrT="[Text]" custT="1"/>
      <dgm:spPr/>
      <dgm:t>
        <a:bodyPr/>
        <a:lstStyle/>
        <a:p>
          <a:endParaRPr lang="en-CA" sz="1600" dirty="0"/>
        </a:p>
      </dgm:t>
    </dgm:pt>
    <dgm:pt modelId="{0242A3B4-F63A-4A6C-8964-FAB15DA4BBE1}" type="parTrans" cxnId="{703D0438-8EDE-43E3-A053-A88BB3B4D69E}">
      <dgm:prSet/>
      <dgm:spPr/>
      <dgm:t>
        <a:bodyPr/>
        <a:lstStyle/>
        <a:p>
          <a:endParaRPr lang="en-CA" sz="2400"/>
        </a:p>
      </dgm:t>
    </dgm:pt>
    <dgm:pt modelId="{3620479A-5870-491C-928E-88DA1544F97B}" type="sibTrans" cxnId="{703D0438-8EDE-43E3-A053-A88BB3B4D69E}">
      <dgm:prSet/>
      <dgm:spPr/>
      <dgm:t>
        <a:bodyPr/>
        <a:lstStyle/>
        <a:p>
          <a:endParaRPr lang="en-CA" sz="2400"/>
        </a:p>
      </dgm:t>
    </dgm:pt>
    <dgm:pt modelId="{29C2483E-B50B-4075-9BC4-56F6CF6416D6}">
      <dgm:prSet custT="1"/>
      <dgm:spPr/>
      <dgm:t>
        <a:bodyPr/>
        <a:lstStyle/>
        <a:p>
          <a:r>
            <a:rPr lang="en-CA" sz="2400" b="1" dirty="0"/>
            <a:t>Illumina sequencing</a:t>
          </a:r>
        </a:p>
      </dgm:t>
    </dgm:pt>
    <dgm:pt modelId="{A6EDCC10-4F22-450C-B531-CA890E18E3FC}" type="parTrans" cxnId="{A0DB53DA-00BE-4709-A142-07CF45DB03FC}">
      <dgm:prSet/>
      <dgm:spPr/>
      <dgm:t>
        <a:bodyPr/>
        <a:lstStyle/>
        <a:p>
          <a:endParaRPr lang="en-CA" sz="2400"/>
        </a:p>
      </dgm:t>
    </dgm:pt>
    <dgm:pt modelId="{05544132-BD91-4D7A-9B94-E1DE93746DB4}" type="sibTrans" cxnId="{A0DB53DA-00BE-4709-A142-07CF45DB03FC}">
      <dgm:prSet/>
      <dgm:spPr/>
      <dgm:t>
        <a:bodyPr/>
        <a:lstStyle/>
        <a:p>
          <a:endParaRPr lang="en-CA" sz="2400"/>
        </a:p>
      </dgm:t>
    </dgm:pt>
    <dgm:pt modelId="{1B89F147-1BEB-4DED-A753-B3A6F50E8572}" type="pres">
      <dgm:prSet presAssocID="{C449CC85-C70C-4B57-9D6D-53FE23C5D830}" presName="rootnode" presStyleCnt="0">
        <dgm:presLayoutVars>
          <dgm:chMax/>
          <dgm:chPref/>
          <dgm:dir/>
          <dgm:animLvl val="lvl"/>
        </dgm:presLayoutVars>
      </dgm:prSet>
      <dgm:spPr/>
    </dgm:pt>
    <dgm:pt modelId="{CA5C6AD0-2161-40A6-8875-2328175F392F}" type="pres">
      <dgm:prSet presAssocID="{85424B11-1D12-4EF9-8222-BF4D023569A5}" presName="composite" presStyleCnt="0"/>
      <dgm:spPr/>
    </dgm:pt>
    <dgm:pt modelId="{B3ED1B2A-CB8B-4DD5-B75E-75038D24C34D}" type="pres">
      <dgm:prSet presAssocID="{85424B11-1D12-4EF9-8222-BF4D023569A5}" presName="bentUpArrow1" presStyleLbl="alignImgPlace1" presStyleIdx="0" presStyleCnt="3" custScaleX="60214"/>
      <dgm:spPr/>
    </dgm:pt>
    <dgm:pt modelId="{4BA0908C-4CAA-46E0-82DD-0D90569F4976}" type="pres">
      <dgm:prSet presAssocID="{85424B11-1D12-4EF9-8222-BF4D023569A5}" presName="ParentText" presStyleLbl="node1" presStyleIdx="0" presStyleCnt="4" custScaleX="130576">
        <dgm:presLayoutVars>
          <dgm:chMax val="1"/>
          <dgm:chPref val="1"/>
          <dgm:bulletEnabled val="1"/>
        </dgm:presLayoutVars>
      </dgm:prSet>
      <dgm:spPr/>
    </dgm:pt>
    <dgm:pt modelId="{B8F58EA8-EB49-4588-82B1-25849AF594F8}" type="pres">
      <dgm:prSet presAssocID="{85424B11-1D12-4EF9-8222-BF4D023569A5}" presName="ChildText" presStyleLbl="revTx" presStyleIdx="0" presStyleCnt="3" custScaleX="163180" custLinFactNeighborX="52523">
        <dgm:presLayoutVars>
          <dgm:chMax val="0"/>
          <dgm:chPref val="0"/>
          <dgm:bulletEnabled val="1"/>
        </dgm:presLayoutVars>
      </dgm:prSet>
      <dgm:spPr/>
    </dgm:pt>
    <dgm:pt modelId="{A7A90D29-6ACD-42B2-8FA2-7B2A6CBC9295}" type="pres">
      <dgm:prSet presAssocID="{8455B673-0586-45AA-A5DE-566514A9231A}" presName="sibTrans" presStyleCnt="0"/>
      <dgm:spPr/>
    </dgm:pt>
    <dgm:pt modelId="{E2B5F2CF-FC57-4AEB-B2E3-E5D340AD825D}" type="pres">
      <dgm:prSet presAssocID="{F5B4DAE3-A7DF-4FA4-B296-73702FF7DD9E}" presName="composite" presStyleCnt="0"/>
      <dgm:spPr/>
    </dgm:pt>
    <dgm:pt modelId="{9D22255E-4CF1-41DA-8EB1-18B3CD24CCC2}" type="pres">
      <dgm:prSet presAssocID="{F5B4DAE3-A7DF-4FA4-B296-73702FF7DD9E}" presName="bentUpArrow1" presStyleLbl="alignImgPlace1" presStyleIdx="1" presStyleCnt="3" custScaleX="60214"/>
      <dgm:spPr/>
    </dgm:pt>
    <dgm:pt modelId="{E2758D05-5503-4A86-A696-3A8AAC460CE1}" type="pres">
      <dgm:prSet presAssocID="{F5B4DAE3-A7DF-4FA4-B296-73702FF7DD9E}" presName="ParentText" presStyleLbl="node1" presStyleIdx="1" presStyleCnt="4" custScaleX="130576" custLinFactNeighborX="-21520">
        <dgm:presLayoutVars>
          <dgm:chMax val="1"/>
          <dgm:chPref val="1"/>
          <dgm:bulletEnabled val="1"/>
        </dgm:presLayoutVars>
      </dgm:prSet>
      <dgm:spPr/>
    </dgm:pt>
    <dgm:pt modelId="{71A2F929-EE8E-4635-BB66-85E00CB0485C}" type="pres">
      <dgm:prSet presAssocID="{F5B4DAE3-A7DF-4FA4-B296-73702FF7DD9E}" presName="ChildText" presStyleLbl="revTx" presStyleIdx="1" presStyleCnt="3" custScaleX="204004" custLinFactNeighborX="22933">
        <dgm:presLayoutVars>
          <dgm:chMax val="0"/>
          <dgm:chPref val="0"/>
          <dgm:bulletEnabled val="1"/>
        </dgm:presLayoutVars>
      </dgm:prSet>
      <dgm:spPr/>
    </dgm:pt>
    <dgm:pt modelId="{CC2F3ED6-66F6-46CA-854A-6471BB25958E}" type="pres">
      <dgm:prSet presAssocID="{298A20A6-1C7D-4662-AB60-C643EFA7DF5C}" presName="sibTrans" presStyleCnt="0"/>
      <dgm:spPr/>
    </dgm:pt>
    <dgm:pt modelId="{C72FD56C-F462-43DD-AF0E-7211AFA8F0B2}" type="pres">
      <dgm:prSet presAssocID="{D60056C9-3687-4A6B-B035-F08170B4D28D}" presName="composite" presStyleCnt="0"/>
      <dgm:spPr/>
    </dgm:pt>
    <dgm:pt modelId="{75C28D44-755F-489E-98D7-1B052C1BC91C}" type="pres">
      <dgm:prSet presAssocID="{D60056C9-3687-4A6B-B035-F08170B4D28D}" presName="bentUpArrow1" presStyleLbl="alignImgPlace1" presStyleIdx="2" presStyleCnt="3" custScaleX="60214"/>
      <dgm:spPr/>
    </dgm:pt>
    <dgm:pt modelId="{91021EAF-25E4-4C91-B8F7-C3B532F12F96}" type="pres">
      <dgm:prSet presAssocID="{D60056C9-3687-4A6B-B035-F08170B4D28D}" presName="ParentText" presStyleLbl="node1" presStyleIdx="2" presStyleCnt="4" custScaleX="130576" custLinFactNeighborX="-19368">
        <dgm:presLayoutVars>
          <dgm:chMax val="1"/>
          <dgm:chPref val="1"/>
          <dgm:bulletEnabled val="1"/>
        </dgm:presLayoutVars>
      </dgm:prSet>
      <dgm:spPr/>
    </dgm:pt>
    <dgm:pt modelId="{491ECEEE-57E1-4520-8CE8-18A3B94B4CD2}" type="pres">
      <dgm:prSet presAssocID="{D60056C9-3687-4A6B-B035-F08170B4D28D}" presName="ChildText" presStyleLbl="revTx" presStyleIdx="2" presStyleCnt="3" custScaleX="204004" custLinFactNeighborX="25887">
        <dgm:presLayoutVars>
          <dgm:chMax val="0"/>
          <dgm:chPref val="0"/>
          <dgm:bulletEnabled val="1"/>
        </dgm:presLayoutVars>
      </dgm:prSet>
      <dgm:spPr/>
    </dgm:pt>
    <dgm:pt modelId="{3925AA9B-7358-4D32-98EB-5713211699C9}" type="pres">
      <dgm:prSet presAssocID="{1165EAAC-778F-4E81-9F75-A1851BDE7035}" presName="sibTrans" presStyleCnt="0"/>
      <dgm:spPr/>
    </dgm:pt>
    <dgm:pt modelId="{6BE819E5-C304-45BE-9639-5E5BBC10C0FE}" type="pres">
      <dgm:prSet presAssocID="{29C2483E-B50B-4075-9BC4-56F6CF6416D6}" presName="composite" presStyleCnt="0"/>
      <dgm:spPr/>
    </dgm:pt>
    <dgm:pt modelId="{AA9855BD-9027-41A6-A317-38695E706502}" type="pres">
      <dgm:prSet presAssocID="{29C2483E-B50B-4075-9BC4-56F6CF6416D6}" presName="ParentText" presStyleLbl="node1" presStyleIdx="3" presStyleCnt="4" custScaleX="130576" custLinFactNeighborX="-18830">
        <dgm:presLayoutVars>
          <dgm:chMax val="1"/>
          <dgm:chPref val="1"/>
          <dgm:bulletEnabled val="1"/>
        </dgm:presLayoutVars>
      </dgm:prSet>
      <dgm:spPr/>
    </dgm:pt>
  </dgm:ptLst>
  <dgm:cxnLst>
    <dgm:cxn modelId="{3C994807-C072-4117-A544-5F7B7ABE32AA}" type="presOf" srcId="{F5B4DAE3-A7DF-4FA4-B296-73702FF7DD9E}" destId="{E2758D05-5503-4A86-A696-3A8AAC460CE1}" srcOrd="0" destOrd="0" presId="urn:microsoft.com/office/officeart/2005/8/layout/StepDownProcess"/>
    <dgm:cxn modelId="{AC155E08-86D6-46DD-89AB-976C48CD6E0C}" type="presOf" srcId="{27148C06-9142-4F66-9F9C-E64727A51968}" destId="{71A2F929-EE8E-4635-BB66-85E00CB0485C}" srcOrd="0" destOrd="0" presId="urn:microsoft.com/office/officeart/2005/8/layout/StepDownProcess"/>
    <dgm:cxn modelId="{4A5CFF0B-CD7C-4107-981B-F69D0B0138D8}" srcId="{C449CC85-C70C-4B57-9D6D-53FE23C5D830}" destId="{85424B11-1D12-4EF9-8222-BF4D023569A5}" srcOrd="0" destOrd="0" parTransId="{1E92908C-4585-4B83-8787-150124543161}" sibTransId="{8455B673-0586-45AA-A5DE-566514A9231A}"/>
    <dgm:cxn modelId="{8C4CD211-EDC1-43A5-B13F-1ED379E7282A}" srcId="{85424B11-1D12-4EF9-8222-BF4D023569A5}" destId="{CB067E93-C67F-40C1-9866-FB56291B7361}" srcOrd="0" destOrd="0" parTransId="{9271D13D-7BB7-4DDD-8DFE-CC43B73D21EE}" sibTransId="{7364CB65-36FF-4F43-8BEE-878D6CDFF2EF}"/>
    <dgm:cxn modelId="{B4067226-C7D3-47C9-BEC7-B0D72AA6CBAD}" type="presOf" srcId="{29C2483E-B50B-4075-9BC4-56F6CF6416D6}" destId="{AA9855BD-9027-41A6-A317-38695E706502}" srcOrd="0" destOrd="0" presId="urn:microsoft.com/office/officeart/2005/8/layout/StepDownProcess"/>
    <dgm:cxn modelId="{703D0438-8EDE-43E3-A053-A88BB3B4D69E}" srcId="{D60056C9-3687-4A6B-B035-F08170B4D28D}" destId="{727EA05B-7894-456A-B025-222D37725FA0}" srcOrd="0" destOrd="0" parTransId="{0242A3B4-F63A-4A6C-8964-FAB15DA4BBE1}" sibTransId="{3620479A-5870-491C-928E-88DA1544F97B}"/>
    <dgm:cxn modelId="{90AB9842-AC27-42BF-993C-AF99E985798D}" type="presOf" srcId="{C449CC85-C70C-4B57-9D6D-53FE23C5D830}" destId="{1B89F147-1BEB-4DED-A753-B3A6F50E8572}" srcOrd="0" destOrd="0" presId="urn:microsoft.com/office/officeart/2005/8/layout/StepDownProcess"/>
    <dgm:cxn modelId="{1B8C6145-EB19-4258-BB56-A664CA6C4C0E}" type="presOf" srcId="{727EA05B-7894-456A-B025-222D37725FA0}" destId="{491ECEEE-57E1-4520-8CE8-18A3B94B4CD2}" srcOrd="0" destOrd="0" presId="urn:microsoft.com/office/officeart/2005/8/layout/StepDownProcess"/>
    <dgm:cxn modelId="{31D5187C-41CD-4A80-A996-4E579922B454}" srcId="{C449CC85-C70C-4B57-9D6D-53FE23C5D830}" destId="{D60056C9-3687-4A6B-B035-F08170B4D28D}" srcOrd="2" destOrd="0" parTransId="{2C8EA273-2D52-4A7C-A1E9-FC11020DA428}" sibTransId="{1165EAAC-778F-4E81-9F75-A1851BDE7035}"/>
    <dgm:cxn modelId="{476D9897-442B-4FF5-B8E0-55E0C5F8E721}" srcId="{F5B4DAE3-A7DF-4FA4-B296-73702FF7DD9E}" destId="{27148C06-9142-4F66-9F9C-E64727A51968}" srcOrd="0" destOrd="0" parTransId="{41741822-B7A7-4A3F-BCEA-A683AB5A1CE1}" sibTransId="{0CFD5743-EFF6-404C-B708-3431E4445A95}"/>
    <dgm:cxn modelId="{D65C029C-C02B-488A-B714-B2303CACF5E1}" type="presOf" srcId="{D60056C9-3687-4A6B-B035-F08170B4D28D}" destId="{91021EAF-25E4-4C91-B8F7-C3B532F12F96}" srcOrd="0" destOrd="0" presId="urn:microsoft.com/office/officeart/2005/8/layout/StepDownProcess"/>
    <dgm:cxn modelId="{1F2A2CD2-B9E2-4F6C-8C6F-B1ED037A2666}" type="presOf" srcId="{CB067E93-C67F-40C1-9866-FB56291B7361}" destId="{B8F58EA8-EB49-4588-82B1-25849AF594F8}" srcOrd="0" destOrd="0" presId="urn:microsoft.com/office/officeart/2005/8/layout/StepDownProcess"/>
    <dgm:cxn modelId="{A0DB53DA-00BE-4709-A142-07CF45DB03FC}" srcId="{C449CC85-C70C-4B57-9D6D-53FE23C5D830}" destId="{29C2483E-B50B-4075-9BC4-56F6CF6416D6}" srcOrd="3" destOrd="0" parTransId="{A6EDCC10-4F22-450C-B531-CA890E18E3FC}" sibTransId="{05544132-BD91-4D7A-9B94-E1DE93746DB4}"/>
    <dgm:cxn modelId="{2A14E9E7-F880-405D-8DEB-4B69E3D433AC}" srcId="{C449CC85-C70C-4B57-9D6D-53FE23C5D830}" destId="{F5B4DAE3-A7DF-4FA4-B296-73702FF7DD9E}" srcOrd="1" destOrd="0" parTransId="{79505A98-5DA8-4832-9320-66B0442CCF16}" sibTransId="{298A20A6-1C7D-4662-AB60-C643EFA7DF5C}"/>
    <dgm:cxn modelId="{4D6789EB-5EF9-423C-84BA-CAC25E86B73F}" type="presOf" srcId="{85424B11-1D12-4EF9-8222-BF4D023569A5}" destId="{4BA0908C-4CAA-46E0-82DD-0D90569F4976}" srcOrd="0" destOrd="0" presId="urn:microsoft.com/office/officeart/2005/8/layout/StepDownProcess"/>
    <dgm:cxn modelId="{F77F4A7A-2E3E-47F3-88BF-AFB20AE23519}" type="presParOf" srcId="{1B89F147-1BEB-4DED-A753-B3A6F50E8572}" destId="{CA5C6AD0-2161-40A6-8875-2328175F392F}" srcOrd="0" destOrd="0" presId="urn:microsoft.com/office/officeart/2005/8/layout/StepDownProcess"/>
    <dgm:cxn modelId="{E930EB54-6D1F-493B-BA1B-AE6BD88CFD50}" type="presParOf" srcId="{CA5C6AD0-2161-40A6-8875-2328175F392F}" destId="{B3ED1B2A-CB8B-4DD5-B75E-75038D24C34D}" srcOrd="0" destOrd="0" presId="urn:microsoft.com/office/officeart/2005/8/layout/StepDownProcess"/>
    <dgm:cxn modelId="{93883BE2-A306-416D-819A-F8B96438915F}" type="presParOf" srcId="{CA5C6AD0-2161-40A6-8875-2328175F392F}" destId="{4BA0908C-4CAA-46E0-82DD-0D90569F4976}" srcOrd="1" destOrd="0" presId="urn:microsoft.com/office/officeart/2005/8/layout/StepDownProcess"/>
    <dgm:cxn modelId="{4500CA36-4B25-4933-A490-88ADDFCF5656}" type="presParOf" srcId="{CA5C6AD0-2161-40A6-8875-2328175F392F}" destId="{B8F58EA8-EB49-4588-82B1-25849AF594F8}" srcOrd="2" destOrd="0" presId="urn:microsoft.com/office/officeart/2005/8/layout/StepDownProcess"/>
    <dgm:cxn modelId="{9BA44360-2F1A-4846-8055-65055EEE9A54}" type="presParOf" srcId="{1B89F147-1BEB-4DED-A753-B3A6F50E8572}" destId="{A7A90D29-6ACD-42B2-8FA2-7B2A6CBC9295}" srcOrd="1" destOrd="0" presId="urn:microsoft.com/office/officeart/2005/8/layout/StepDownProcess"/>
    <dgm:cxn modelId="{5C0BD52D-7E9D-4792-99F8-4316BA20D986}" type="presParOf" srcId="{1B89F147-1BEB-4DED-A753-B3A6F50E8572}" destId="{E2B5F2CF-FC57-4AEB-B2E3-E5D340AD825D}" srcOrd="2" destOrd="0" presId="urn:microsoft.com/office/officeart/2005/8/layout/StepDownProcess"/>
    <dgm:cxn modelId="{CCAA5B5E-FD90-494F-81CE-62485004FAF2}" type="presParOf" srcId="{E2B5F2CF-FC57-4AEB-B2E3-E5D340AD825D}" destId="{9D22255E-4CF1-41DA-8EB1-18B3CD24CCC2}" srcOrd="0" destOrd="0" presId="urn:microsoft.com/office/officeart/2005/8/layout/StepDownProcess"/>
    <dgm:cxn modelId="{2FE5B4D4-41AE-4B89-BE85-6753EBC10438}" type="presParOf" srcId="{E2B5F2CF-FC57-4AEB-B2E3-E5D340AD825D}" destId="{E2758D05-5503-4A86-A696-3A8AAC460CE1}" srcOrd="1" destOrd="0" presId="urn:microsoft.com/office/officeart/2005/8/layout/StepDownProcess"/>
    <dgm:cxn modelId="{CBEF0226-3A95-4020-A895-CB296A35E6DD}" type="presParOf" srcId="{E2B5F2CF-FC57-4AEB-B2E3-E5D340AD825D}" destId="{71A2F929-EE8E-4635-BB66-85E00CB0485C}" srcOrd="2" destOrd="0" presId="urn:microsoft.com/office/officeart/2005/8/layout/StepDownProcess"/>
    <dgm:cxn modelId="{3F367EFB-9CE7-4E75-98C0-6C3602C3CD1D}" type="presParOf" srcId="{1B89F147-1BEB-4DED-A753-B3A6F50E8572}" destId="{CC2F3ED6-66F6-46CA-854A-6471BB25958E}" srcOrd="3" destOrd="0" presId="urn:microsoft.com/office/officeart/2005/8/layout/StepDownProcess"/>
    <dgm:cxn modelId="{F326E063-7A32-42BF-8B54-DBCC82CD7838}" type="presParOf" srcId="{1B89F147-1BEB-4DED-A753-B3A6F50E8572}" destId="{C72FD56C-F462-43DD-AF0E-7211AFA8F0B2}" srcOrd="4" destOrd="0" presId="urn:microsoft.com/office/officeart/2005/8/layout/StepDownProcess"/>
    <dgm:cxn modelId="{AE6345EC-E7FE-47D3-8374-F0C7675349F4}" type="presParOf" srcId="{C72FD56C-F462-43DD-AF0E-7211AFA8F0B2}" destId="{75C28D44-755F-489E-98D7-1B052C1BC91C}" srcOrd="0" destOrd="0" presId="urn:microsoft.com/office/officeart/2005/8/layout/StepDownProcess"/>
    <dgm:cxn modelId="{40FB41BF-16CE-4AFC-89B2-628AD3723105}" type="presParOf" srcId="{C72FD56C-F462-43DD-AF0E-7211AFA8F0B2}" destId="{91021EAF-25E4-4C91-B8F7-C3B532F12F96}" srcOrd="1" destOrd="0" presId="urn:microsoft.com/office/officeart/2005/8/layout/StepDownProcess"/>
    <dgm:cxn modelId="{77C01E62-5B88-4F1B-8C01-C2FA07F811E1}" type="presParOf" srcId="{C72FD56C-F462-43DD-AF0E-7211AFA8F0B2}" destId="{491ECEEE-57E1-4520-8CE8-18A3B94B4CD2}" srcOrd="2" destOrd="0" presId="urn:microsoft.com/office/officeart/2005/8/layout/StepDownProcess"/>
    <dgm:cxn modelId="{894253D0-95E0-4B6E-B679-DDD9CC36324A}" type="presParOf" srcId="{1B89F147-1BEB-4DED-A753-B3A6F50E8572}" destId="{3925AA9B-7358-4D32-98EB-5713211699C9}" srcOrd="5" destOrd="0" presId="urn:microsoft.com/office/officeart/2005/8/layout/StepDownProcess"/>
    <dgm:cxn modelId="{3B3518B0-F35E-449C-95B8-535C34F0A32A}" type="presParOf" srcId="{1B89F147-1BEB-4DED-A753-B3A6F50E8572}" destId="{6BE819E5-C304-45BE-9639-5E5BBC10C0FE}" srcOrd="6" destOrd="0" presId="urn:microsoft.com/office/officeart/2005/8/layout/StepDownProcess"/>
    <dgm:cxn modelId="{83C51A05-B768-4FFB-AA9D-034DDE68B36A}" type="presParOf" srcId="{6BE819E5-C304-45BE-9639-5E5BBC10C0FE}" destId="{AA9855BD-9027-41A6-A317-38695E70650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3746D0-B559-487A-96D1-7BB7025FFF7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D4CF64D-BB67-44E3-BD2F-DFFA39C41887}">
      <dgm:prSet/>
      <dgm:spPr/>
      <dgm:t>
        <a:bodyPr/>
        <a:lstStyle/>
        <a:p>
          <a:r>
            <a:rPr lang="en-US"/>
            <a:t>Compare with previous findings in our group</a:t>
          </a:r>
        </a:p>
      </dgm:t>
    </dgm:pt>
    <dgm:pt modelId="{08D6DE40-FDC7-4CC5-86FA-5C086D17D1C0}" type="parTrans" cxnId="{07CC5E48-96F0-4AD0-87FC-0D010EF27B35}">
      <dgm:prSet/>
      <dgm:spPr/>
      <dgm:t>
        <a:bodyPr/>
        <a:lstStyle/>
        <a:p>
          <a:endParaRPr lang="en-US"/>
        </a:p>
      </dgm:t>
    </dgm:pt>
    <dgm:pt modelId="{272EB8E7-6D56-4511-9F4D-40850210ED39}" type="sibTrans" cxnId="{07CC5E48-96F0-4AD0-87FC-0D010EF27B35}">
      <dgm:prSet/>
      <dgm:spPr/>
      <dgm:t>
        <a:bodyPr/>
        <a:lstStyle/>
        <a:p>
          <a:endParaRPr lang="en-US"/>
        </a:p>
      </dgm:t>
    </dgm:pt>
    <dgm:pt modelId="{C6672E8F-0D50-49C7-B6E8-9DD1A423DB2B}">
      <dgm:prSet/>
      <dgm:spPr/>
      <dgm:t>
        <a:bodyPr/>
        <a:lstStyle/>
        <a:p>
          <a:r>
            <a:rPr lang="en-US" dirty="0"/>
            <a:t>Which non-essential genes give enhanced sensitivity or resistance to these metals when knocked out?</a:t>
          </a:r>
        </a:p>
      </dgm:t>
    </dgm:pt>
    <dgm:pt modelId="{B10C02BA-2381-4C6B-9017-F604DEA081EF}" type="parTrans" cxnId="{5C0F9C7F-6FFF-4F17-816C-A6156408E77A}">
      <dgm:prSet/>
      <dgm:spPr/>
      <dgm:t>
        <a:bodyPr/>
        <a:lstStyle/>
        <a:p>
          <a:endParaRPr lang="en-US"/>
        </a:p>
      </dgm:t>
    </dgm:pt>
    <dgm:pt modelId="{F4C6FDF3-B6E0-4581-ADB1-0E0AECFBF13D}" type="sibTrans" cxnId="{5C0F9C7F-6FFF-4F17-816C-A6156408E77A}">
      <dgm:prSet/>
      <dgm:spPr/>
      <dgm:t>
        <a:bodyPr/>
        <a:lstStyle/>
        <a:p>
          <a:endParaRPr lang="en-US"/>
        </a:p>
      </dgm:t>
    </dgm:pt>
    <dgm:pt modelId="{6A929E8B-DE92-41CF-A1B0-DF4EE8CBFD0E}">
      <dgm:prSet/>
      <dgm:spPr/>
      <dgm:t>
        <a:bodyPr/>
        <a:lstStyle/>
        <a:p>
          <a:r>
            <a:rPr lang="en-US"/>
            <a:t>Identify patterns in gene regulation</a:t>
          </a:r>
        </a:p>
      </dgm:t>
    </dgm:pt>
    <dgm:pt modelId="{3C5EA5AB-6FD3-49B0-A4F8-EDE7D2C91848}" type="parTrans" cxnId="{FC0ADE7C-1D80-48D3-8B7A-1A5F357D7CA7}">
      <dgm:prSet/>
      <dgm:spPr/>
      <dgm:t>
        <a:bodyPr/>
        <a:lstStyle/>
        <a:p>
          <a:endParaRPr lang="en-CA"/>
        </a:p>
      </dgm:t>
    </dgm:pt>
    <dgm:pt modelId="{5288E9DC-3B95-41C3-9292-B5E5348F4668}" type="sibTrans" cxnId="{FC0ADE7C-1D80-48D3-8B7A-1A5F357D7CA7}">
      <dgm:prSet/>
      <dgm:spPr/>
      <dgm:t>
        <a:bodyPr/>
        <a:lstStyle/>
        <a:p>
          <a:endParaRPr lang="en-CA"/>
        </a:p>
      </dgm:t>
    </dgm:pt>
    <dgm:pt modelId="{082051AB-02BA-4183-9670-75615AE15491}">
      <dgm:prSet/>
      <dgm:spPr/>
      <dgm:t>
        <a:bodyPr/>
        <a:lstStyle/>
        <a:p>
          <a:r>
            <a:rPr lang="en-US" dirty="0"/>
            <a:t>Do the DEGs regulatory patterns change on a metal-to-metal basis?</a:t>
          </a:r>
        </a:p>
      </dgm:t>
    </dgm:pt>
    <dgm:pt modelId="{3538FE35-0BB6-4579-9BE8-C647852A5FE5}" type="parTrans" cxnId="{D0EC262D-5568-4CF9-AF2C-BCFDFC4D85F3}">
      <dgm:prSet/>
      <dgm:spPr/>
      <dgm:t>
        <a:bodyPr/>
        <a:lstStyle/>
        <a:p>
          <a:endParaRPr lang="en-CA"/>
        </a:p>
      </dgm:t>
    </dgm:pt>
    <dgm:pt modelId="{B9C5841A-4C4C-430B-B7FC-F56A012BB1BB}" type="sibTrans" cxnId="{D0EC262D-5568-4CF9-AF2C-BCFDFC4D85F3}">
      <dgm:prSet/>
      <dgm:spPr/>
      <dgm:t>
        <a:bodyPr/>
        <a:lstStyle/>
        <a:p>
          <a:endParaRPr lang="en-CA"/>
        </a:p>
      </dgm:t>
    </dgm:pt>
    <dgm:pt modelId="{D4CF4AF4-8066-46DC-8755-381ECFC4F9ED}" type="pres">
      <dgm:prSet presAssocID="{783746D0-B559-487A-96D1-7BB7025FFF70}" presName="Name0" presStyleCnt="0">
        <dgm:presLayoutVars>
          <dgm:dir/>
          <dgm:animLvl val="lvl"/>
          <dgm:resizeHandles val="exact"/>
        </dgm:presLayoutVars>
      </dgm:prSet>
      <dgm:spPr/>
    </dgm:pt>
    <dgm:pt modelId="{F6521EC8-308B-4030-A3BD-3F9967369E47}" type="pres">
      <dgm:prSet presAssocID="{BD4CF64D-BB67-44E3-BD2F-DFFA39C41887}" presName="linNode" presStyleCnt="0"/>
      <dgm:spPr/>
    </dgm:pt>
    <dgm:pt modelId="{130116B5-6E52-4793-A5B6-48A64F22FC5D}" type="pres">
      <dgm:prSet presAssocID="{BD4CF64D-BB67-44E3-BD2F-DFFA39C41887}" presName="parentText" presStyleLbl="node1" presStyleIdx="0" presStyleCnt="2">
        <dgm:presLayoutVars>
          <dgm:chMax val="1"/>
          <dgm:bulletEnabled val="1"/>
        </dgm:presLayoutVars>
      </dgm:prSet>
      <dgm:spPr/>
    </dgm:pt>
    <dgm:pt modelId="{F6DEE79C-8DF8-4E54-B7C0-5AD86E97B2C4}" type="pres">
      <dgm:prSet presAssocID="{BD4CF64D-BB67-44E3-BD2F-DFFA39C41887}" presName="descendantText" presStyleLbl="alignAccFollowNode1" presStyleIdx="0" presStyleCnt="2">
        <dgm:presLayoutVars>
          <dgm:bulletEnabled val="1"/>
        </dgm:presLayoutVars>
      </dgm:prSet>
      <dgm:spPr/>
    </dgm:pt>
    <dgm:pt modelId="{6DFC7EE4-B955-44D3-99A4-D9D64D30E5B4}" type="pres">
      <dgm:prSet presAssocID="{272EB8E7-6D56-4511-9F4D-40850210ED39}" presName="sp" presStyleCnt="0"/>
      <dgm:spPr/>
    </dgm:pt>
    <dgm:pt modelId="{3F7FEED0-D1D7-4880-A022-E48BBA0B2067}" type="pres">
      <dgm:prSet presAssocID="{6A929E8B-DE92-41CF-A1B0-DF4EE8CBFD0E}" presName="linNode" presStyleCnt="0"/>
      <dgm:spPr/>
    </dgm:pt>
    <dgm:pt modelId="{883D4333-97E7-4C77-9D85-9AA235A648E5}" type="pres">
      <dgm:prSet presAssocID="{6A929E8B-DE92-41CF-A1B0-DF4EE8CBFD0E}" presName="parentText" presStyleLbl="node1" presStyleIdx="1" presStyleCnt="2">
        <dgm:presLayoutVars>
          <dgm:chMax val="1"/>
          <dgm:bulletEnabled val="1"/>
        </dgm:presLayoutVars>
      </dgm:prSet>
      <dgm:spPr/>
    </dgm:pt>
    <dgm:pt modelId="{E4987451-74C4-4346-8C9B-4C122268D9B3}" type="pres">
      <dgm:prSet presAssocID="{6A929E8B-DE92-41CF-A1B0-DF4EE8CBFD0E}" presName="descendantText" presStyleLbl="alignAccFollowNode1" presStyleIdx="1" presStyleCnt="2">
        <dgm:presLayoutVars>
          <dgm:bulletEnabled val="1"/>
        </dgm:presLayoutVars>
      </dgm:prSet>
      <dgm:spPr/>
    </dgm:pt>
  </dgm:ptLst>
  <dgm:cxnLst>
    <dgm:cxn modelId="{345FA803-00DB-45CE-8514-A0DA5C41B945}" type="presOf" srcId="{783746D0-B559-487A-96D1-7BB7025FFF70}" destId="{D4CF4AF4-8066-46DC-8755-381ECFC4F9ED}" srcOrd="0" destOrd="0" presId="urn:microsoft.com/office/officeart/2005/8/layout/vList5"/>
    <dgm:cxn modelId="{D0EC262D-5568-4CF9-AF2C-BCFDFC4D85F3}" srcId="{6A929E8B-DE92-41CF-A1B0-DF4EE8CBFD0E}" destId="{082051AB-02BA-4183-9670-75615AE15491}" srcOrd="0" destOrd="0" parTransId="{3538FE35-0BB6-4579-9BE8-C647852A5FE5}" sibTransId="{B9C5841A-4C4C-430B-B7FC-F56A012BB1BB}"/>
    <dgm:cxn modelId="{FED08560-6BA5-49ED-A327-B065755A1986}" type="presOf" srcId="{BD4CF64D-BB67-44E3-BD2F-DFFA39C41887}" destId="{130116B5-6E52-4793-A5B6-48A64F22FC5D}" srcOrd="0" destOrd="0" presId="urn:microsoft.com/office/officeart/2005/8/layout/vList5"/>
    <dgm:cxn modelId="{6EB65942-AAB2-4C4E-BEB1-98687680D2A1}" type="presOf" srcId="{6A929E8B-DE92-41CF-A1B0-DF4EE8CBFD0E}" destId="{883D4333-97E7-4C77-9D85-9AA235A648E5}" srcOrd="0" destOrd="0" presId="urn:microsoft.com/office/officeart/2005/8/layout/vList5"/>
    <dgm:cxn modelId="{07CC5E48-96F0-4AD0-87FC-0D010EF27B35}" srcId="{783746D0-B559-487A-96D1-7BB7025FFF70}" destId="{BD4CF64D-BB67-44E3-BD2F-DFFA39C41887}" srcOrd="0" destOrd="0" parTransId="{08D6DE40-FDC7-4CC5-86FA-5C086D17D1C0}" sibTransId="{272EB8E7-6D56-4511-9F4D-40850210ED39}"/>
    <dgm:cxn modelId="{B7A8B96A-3701-48E4-ADF0-F27D58443777}" type="presOf" srcId="{C6672E8F-0D50-49C7-B6E8-9DD1A423DB2B}" destId="{F6DEE79C-8DF8-4E54-B7C0-5AD86E97B2C4}" srcOrd="0" destOrd="0" presId="urn:microsoft.com/office/officeart/2005/8/layout/vList5"/>
    <dgm:cxn modelId="{21782A4C-2C73-4989-A37B-68AFB08DBD25}" type="presOf" srcId="{082051AB-02BA-4183-9670-75615AE15491}" destId="{E4987451-74C4-4346-8C9B-4C122268D9B3}" srcOrd="0" destOrd="0" presId="urn:microsoft.com/office/officeart/2005/8/layout/vList5"/>
    <dgm:cxn modelId="{FC0ADE7C-1D80-48D3-8B7A-1A5F357D7CA7}" srcId="{783746D0-B559-487A-96D1-7BB7025FFF70}" destId="{6A929E8B-DE92-41CF-A1B0-DF4EE8CBFD0E}" srcOrd="1" destOrd="0" parTransId="{3C5EA5AB-6FD3-49B0-A4F8-EDE7D2C91848}" sibTransId="{5288E9DC-3B95-41C3-9292-B5E5348F4668}"/>
    <dgm:cxn modelId="{5C0F9C7F-6FFF-4F17-816C-A6156408E77A}" srcId="{BD4CF64D-BB67-44E3-BD2F-DFFA39C41887}" destId="{C6672E8F-0D50-49C7-B6E8-9DD1A423DB2B}" srcOrd="0" destOrd="0" parTransId="{B10C02BA-2381-4C6B-9017-F604DEA081EF}" sibTransId="{F4C6FDF3-B6E0-4581-ADB1-0E0AECFBF13D}"/>
    <dgm:cxn modelId="{C28449FB-F358-40C8-822A-BB44D849CC90}" type="presParOf" srcId="{D4CF4AF4-8066-46DC-8755-381ECFC4F9ED}" destId="{F6521EC8-308B-4030-A3BD-3F9967369E47}" srcOrd="0" destOrd="0" presId="urn:microsoft.com/office/officeart/2005/8/layout/vList5"/>
    <dgm:cxn modelId="{BA442324-28BE-4605-B023-8E8EF23CEDEE}" type="presParOf" srcId="{F6521EC8-308B-4030-A3BD-3F9967369E47}" destId="{130116B5-6E52-4793-A5B6-48A64F22FC5D}" srcOrd="0" destOrd="0" presId="urn:microsoft.com/office/officeart/2005/8/layout/vList5"/>
    <dgm:cxn modelId="{0D38BA7F-5A5A-4C82-803E-F61B6C36DDE3}" type="presParOf" srcId="{F6521EC8-308B-4030-A3BD-3F9967369E47}" destId="{F6DEE79C-8DF8-4E54-B7C0-5AD86E97B2C4}" srcOrd="1" destOrd="0" presId="urn:microsoft.com/office/officeart/2005/8/layout/vList5"/>
    <dgm:cxn modelId="{2B501F18-2FE9-44AF-80CA-647BCD154F88}" type="presParOf" srcId="{D4CF4AF4-8066-46DC-8755-381ECFC4F9ED}" destId="{6DFC7EE4-B955-44D3-99A4-D9D64D30E5B4}" srcOrd="1" destOrd="0" presId="urn:microsoft.com/office/officeart/2005/8/layout/vList5"/>
    <dgm:cxn modelId="{18EE81F0-9E3D-4084-B2E9-37BBF1708163}" type="presParOf" srcId="{D4CF4AF4-8066-46DC-8755-381ECFC4F9ED}" destId="{3F7FEED0-D1D7-4880-A022-E48BBA0B2067}" srcOrd="2" destOrd="0" presId="urn:microsoft.com/office/officeart/2005/8/layout/vList5"/>
    <dgm:cxn modelId="{6B1DF8B6-4807-4C45-8E86-714C83813EE2}" type="presParOf" srcId="{3F7FEED0-D1D7-4880-A022-E48BBA0B2067}" destId="{883D4333-97E7-4C77-9D85-9AA235A648E5}" srcOrd="0" destOrd="0" presId="urn:microsoft.com/office/officeart/2005/8/layout/vList5"/>
    <dgm:cxn modelId="{FCA18D66-91BB-4F5F-92DD-875B6A197841}" type="presParOf" srcId="{3F7FEED0-D1D7-4880-A022-E48BBA0B2067}" destId="{E4987451-74C4-4346-8C9B-4C122268D9B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32A7F-B79E-4EF5-B2DF-80CABB4966A3}">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Some studies try to address this </a:t>
          </a:r>
          <a:r>
            <a:rPr lang="en-US" sz="3100" kern="1200" dirty="0">
              <a:sym typeface="Wingdings" panose="05000000000000000000" pitchFamily="2" charset="2"/>
            </a:rPr>
            <a:t> omics.</a:t>
          </a:r>
          <a:endParaRPr lang="en-US" sz="3100" kern="1200" dirty="0"/>
        </a:p>
      </dsp:txBody>
      <dsp:txXfrm rot="-5400000">
        <a:off x="3785616" y="197117"/>
        <a:ext cx="6675221" cy="1012303"/>
      </dsp:txXfrm>
    </dsp:sp>
    <dsp:sp modelId="{538BD451-D1B2-4A9B-955A-07832DC47565}">
      <dsp:nvSpPr>
        <dsp:cNvPr id="0" name=""/>
        <dsp:cNvSpPr/>
      </dsp:nvSpPr>
      <dsp:spPr>
        <a:xfrm>
          <a:off x="0" y="2124"/>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Missing an overview of the full system response</a:t>
          </a:r>
        </a:p>
      </dsp:txBody>
      <dsp:txXfrm>
        <a:off x="68454" y="70578"/>
        <a:ext cx="3648708" cy="1265378"/>
      </dsp:txXfrm>
    </dsp:sp>
    <dsp:sp modelId="{CA13FFBD-39A8-4933-B87A-C9A2F52F0FC7}">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Lack of equivalent conditions = different results.</a:t>
          </a:r>
        </a:p>
      </dsp:txBody>
      <dsp:txXfrm rot="-5400000">
        <a:off x="3785616" y="1669517"/>
        <a:ext cx="6675221" cy="1012303"/>
      </dsp:txXfrm>
    </dsp:sp>
    <dsp:sp modelId="{123178C6-9A1B-4753-B77C-728BC65E2A99}">
      <dsp:nvSpPr>
        <dsp:cNvPr id="0" name=""/>
        <dsp:cNvSpPr/>
      </dsp:nvSpPr>
      <dsp:spPr>
        <a:xfrm>
          <a:off x="0" y="1474525"/>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Multiple cellular targets have been identified</a:t>
          </a:r>
        </a:p>
      </dsp:txBody>
      <dsp:txXfrm>
        <a:off x="68454" y="1542979"/>
        <a:ext cx="3648708" cy="1265378"/>
      </dsp:txXfrm>
    </dsp:sp>
    <dsp:sp modelId="{0F2FCB34-255F-4E67-BFC5-FD78448E22FD}">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Most findings are from acute-exposure type of challenges.</a:t>
          </a:r>
        </a:p>
      </dsp:txBody>
      <dsp:txXfrm rot="-5400000">
        <a:off x="3785616" y="3141918"/>
        <a:ext cx="6675221" cy="1012303"/>
      </dsp:txXfrm>
    </dsp:sp>
    <dsp:sp modelId="{DA1E5F61-1A6A-4329-AFE1-DFB0C06AC092}">
      <dsp:nvSpPr>
        <dsp:cNvPr id="0" name=""/>
        <dsp:cNvSpPr/>
      </dsp:nvSpPr>
      <dsp:spPr>
        <a:xfrm>
          <a:off x="0" y="2946926"/>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Shock response vs Growth in the presence of MBAs.</a:t>
          </a:r>
        </a:p>
      </dsp:txBody>
      <dsp:txXfrm>
        <a:off x="68454" y="3015380"/>
        <a:ext cx="3648708"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D1B2A-CB8B-4DD5-B75E-75038D24C34D}">
      <dsp:nvSpPr>
        <dsp:cNvPr id="0" name=""/>
        <dsp:cNvSpPr/>
      </dsp:nvSpPr>
      <dsp:spPr>
        <a:xfrm rot="5400000">
          <a:off x="447619" y="1858449"/>
          <a:ext cx="853931" cy="58538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A0908C-4CAA-46E0-82DD-0D90569F4976}">
      <dsp:nvSpPr>
        <dsp:cNvPr id="0" name=""/>
        <dsp:cNvSpPr/>
      </dsp:nvSpPr>
      <dsp:spPr>
        <a:xfrm>
          <a:off x="1611" y="718454"/>
          <a:ext cx="1877053" cy="100621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Total RNA extraction</a:t>
          </a:r>
          <a:endParaRPr lang="en-CA" sz="2400" b="1" kern="1200" dirty="0"/>
        </a:p>
      </dsp:txBody>
      <dsp:txXfrm>
        <a:off x="50739" y="767582"/>
        <a:ext cx="1778797" cy="907960"/>
      </dsp:txXfrm>
    </dsp:sp>
    <dsp:sp modelId="{B8F58EA8-EB49-4588-82B1-25849AF594F8}">
      <dsp:nvSpPr>
        <dsp:cNvPr id="0" name=""/>
        <dsp:cNvSpPr/>
      </dsp:nvSpPr>
      <dsp:spPr>
        <a:xfrm>
          <a:off x="1877755" y="814420"/>
          <a:ext cx="1706069" cy="8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Sampling after X hours of growth</a:t>
          </a:r>
        </a:p>
      </dsp:txBody>
      <dsp:txXfrm>
        <a:off x="1877755" y="814420"/>
        <a:ext cx="1706069" cy="813268"/>
      </dsp:txXfrm>
    </dsp:sp>
    <dsp:sp modelId="{9D22255E-4CF1-41DA-8EB1-18B3CD24CCC2}">
      <dsp:nvSpPr>
        <dsp:cNvPr id="0" name=""/>
        <dsp:cNvSpPr/>
      </dsp:nvSpPr>
      <dsp:spPr>
        <a:xfrm rot="5400000">
          <a:off x="1903496" y="2988761"/>
          <a:ext cx="853931" cy="58538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758D05-5503-4A86-A696-3A8AAC460CE1}">
      <dsp:nvSpPr>
        <dsp:cNvPr id="0" name=""/>
        <dsp:cNvSpPr/>
      </dsp:nvSpPr>
      <dsp:spPr>
        <a:xfrm>
          <a:off x="1148135" y="1848767"/>
          <a:ext cx="1877053" cy="100621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DNA &amp; </a:t>
          </a:r>
          <a:r>
            <a:rPr lang="es-MX" sz="2400" b="1" kern="1200" dirty="0" err="1"/>
            <a:t>rRNA</a:t>
          </a:r>
          <a:r>
            <a:rPr lang="es-MX" sz="2400" b="1" kern="1200" dirty="0"/>
            <a:t> </a:t>
          </a:r>
          <a:r>
            <a:rPr lang="es-MX" sz="2400" b="1" kern="1200" dirty="0" err="1"/>
            <a:t>depletion</a:t>
          </a:r>
          <a:endParaRPr lang="en-CA" sz="2400" b="1" kern="1200" dirty="0"/>
        </a:p>
      </dsp:txBody>
      <dsp:txXfrm>
        <a:off x="1197263" y="1897895"/>
        <a:ext cx="1778797" cy="907960"/>
      </dsp:txXfrm>
    </dsp:sp>
    <dsp:sp modelId="{71A2F929-EE8E-4635-BB66-85E00CB0485C}">
      <dsp:nvSpPr>
        <dsp:cNvPr id="0" name=""/>
        <dsp:cNvSpPr/>
      </dsp:nvSpPr>
      <dsp:spPr>
        <a:xfrm>
          <a:off x="2810854" y="1944733"/>
          <a:ext cx="2132889" cy="8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CA" sz="1600" kern="1200" dirty="0"/>
        </a:p>
      </dsp:txBody>
      <dsp:txXfrm>
        <a:off x="2810854" y="1944733"/>
        <a:ext cx="2132889" cy="813268"/>
      </dsp:txXfrm>
    </dsp:sp>
    <dsp:sp modelId="{75C28D44-755F-489E-98D7-1B052C1BC91C}">
      <dsp:nvSpPr>
        <dsp:cNvPr id="0" name=""/>
        <dsp:cNvSpPr/>
      </dsp:nvSpPr>
      <dsp:spPr>
        <a:xfrm rot="5400000">
          <a:off x="3359374" y="4119074"/>
          <a:ext cx="853931" cy="58538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21EAF-25E4-4C91-B8F7-C3B532F12F96}">
      <dsp:nvSpPr>
        <dsp:cNvPr id="0" name=""/>
        <dsp:cNvSpPr/>
      </dsp:nvSpPr>
      <dsp:spPr>
        <a:xfrm>
          <a:off x="2634947" y="2979080"/>
          <a:ext cx="1877053" cy="100621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err="1"/>
            <a:t>cDNA</a:t>
          </a:r>
          <a:r>
            <a:rPr lang="es-MX" sz="2400" b="1" kern="1200" dirty="0"/>
            <a:t> </a:t>
          </a:r>
          <a:r>
            <a:rPr lang="es-MX" sz="2400" b="1" kern="1200" dirty="0" err="1"/>
            <a:t>library</a:t>
          </a:r>
          <a:r>
            <a:rPr lang="es-MX" sz="2400" b="1" kern="1200" dirty="0"/>
            <a:t> </a:t>
          </a:r>
          <a:r>
            <a:rPr lang="es-MX" sz="2400" b="1" kern="1200" dirty="0" err="1"/>
            <a:t>synthesis</a:t>
          </a:r>
          <a:endParaRPr lang="en-CA" sz="2400" b="1" kern="1200" dirty="0"/>
        </a:p>
      </dsp:txBody>
      <dsp:txXfrm>
        <a:off x="2684075" y="3028208"/>
        <a:ext cx="1778797" cy="907960"/>
      </dsp:txXfrm>
    </dsp:sp>
    <dsp:sp modelId="{491ECEEE-57E1-4520-8CE8-18A3B94B4CD2}">
      <dsp:nvSpPr>
        <dsp:cNvPr id="0" name=""/>
        <dsp:cNvSpPr/>
      </dsp:nvSpPr>
      <dsp:spPr>
        <a:xfrm>
          <a:off x="4115019" y="3075045"/>
          <a:ext cx="2132889" cy="8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CA" sz="1600" kern="1200" dirty="0"/>
        </a:p>
      </dsp:txBody>
      <dsp:txXfrm>
        <a:off x="4115019" y="3075045"/>
        <a:ext cx="2132889" cy="813268"/>
      </dsp:txXfrm>
    </dsp:sp>
    <dsp:sp modelId="{AA9855BD-9027-41A6-A317-38695E706502}">
      <dsp:nvSpPr>
        <dsp:cNvPr id="0" name=""/>
        <dsp:cNvSpPr/>
      </dsp:nvSpPr>
      <dsp:spPr>
        <a:xfrm>
          <a:off x="4098558" y="4109392"/>
          <a:ext cx="1877053" cy="100621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t>Illumina sequencing</a:t>
          </a:r>
        </a:p>
      </dsp:txBody>
      <dsp:txXfrm>
        <a:off x="4147686" y="4158520"/>
        <a:ext cx="1778797" cy="907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E79C-8DF8-4E54-B7C0-5AD86E97B2C4}">
      <dsp:nvSpPr>
        <dsp:cNvPr id="0" name=""/>
        <dsp:cNvSpPr/>
      </dsp:nvSpPr>
      <dsp:spPr>
        <a:xfrm rot="5400000">
          <a:off x="6301587" y="-2303662"/>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Which non-essential genes give enhanced sensitivity or resistance to these metals when knocked out?</a:t>
          </a:r>
        </a:p>
      </dsp:txBody>
      <dsp:txXfrm rot="-5400000">
        <a:off x="3785616" y="295201"/>
        <a:ext cx="6647092" cy="1532257"/>
      </dsp:txXfrm>
    </dsp:sp>
    <dsp:sp modelId="{130116B5-6E52-4793-A5B6-48A64F22FC5D}">
      <dsp:nvSpPr>
        <dsp:cNvPr id="0" name=""/>
        <dsp:cNvSpPr/>
      </dsp:nvSpPr>
      <dsp:spPr>
        <a:xfrm>
          <a:off x="0" y="53"/>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Compare with previous findings in our group</a:t>
          </a:r>
        </a:p>
      </dsp:txBody>
      <dsp:txXfrm>
        <a:off x="103614" y="103667"/>
        <a:ext cx="3578388" cy="1915324"/>
      </dsp:txXfrm>
    </dsp:sp>
    <dsp:sp modelId="{E4987451-74C4-4346-8C9B-4C122268D9B3}">
      <dsp:nvSpPr>
        <dsp:cNvPr id="0" name=""/>
        <dsp:cNvSpPr/>
      </dsp:nvSpPr>
      <dsp:spPr>
        <a:xfrm rot="5400000">
          <a:off x="6301587" y="-74983"/>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Do the DEGs regulatory patterns change on a metal-to-metal basis?</a:t>
          </a:r>
        </a:p>
      </dsp:txBody>
      <dsp:txXfrm rot="-5400000">
        <a:off x="3785616" y="2523880"/>
        <a:ext cx="6647092" cy="1532257"/>
      </dsp:txXfrm>
    </dsp:sp>
    <dsp:sp modelId="{883D4333-97E7-4C77-9D85-9AA235A648E5}">
      <dsp:nvSpPr>
        <dsp:cNvPr id="0" name=""/>
        <dsp:cNvSpPr/>
      </dsp:nvSpPr>
      <dsp:spPr>
        <a:xfrm>
          <a:off x="0" y="2228732"/>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Identify patterns in gene regulation</a:t>
          </a:r>
        </a:p>
      </dsp:txBody>
      <dsp:txXfrm>
        <a:off x="103614" y="2332346"/>
        <a:ext cx="3578388"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29658-AC52-41BB-981A-9773AF77FDF8}" type="datetimeFigureOut">
              <a:rPr lang="en-CA" smtClean="0"/>
              <a:t>2023-10-28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A840B-E794-49CF-82FD-42DE98A8A67E}" type="slidenum">
              <a:rPr lang="en-CA" smtClean="0"/>
              <a:t>‹#›</a:t>
            </a:fld>
            <a:endParaRPr lang="en-CA"/>
          </a:p>
        </p:txBody>
      </p:sp>
    </p:spTree>
    <p:extLst>
      <p:ext uri="{BB962C8B-B14F-4D97-AF65-F5344CB8AC3E}">
        <p14:creationId xmlns:p14="http://schemas.microsoft.com/office/powerpoint/2010/main" val="81558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6A840B-E794-49CF-82FD-42DE98A8A67E}" type="slidenum">
              <a:rPr lang="en-CA" smtClean="0"/>
              <a:t>1</a:t>
            </a:fld>
            <a:endParaRPr lang="en-CA"/>
          </a:p>
        </p:txBody>
      </p:sp>
    </p:spTree>
    <p:extLst>
      <p:ext uri="{BB962C8B-B14F-4D97-AF65-F5344CB8AC3E}">
        <p14:creationId xmlns:p14="http://schemas.microsoft.com/office/powerpoint/2010/main" val="111062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6A840B-E794-49CF-82FD-42DE98A8A67E}" type="slidenum">
              <a:rPr lang="en-CA" smtClean="0"/>
              <a:t>11</a:t>
            </a:fld>
            <a:endParaRPr lang="en-CA"/>
          </a:p>
        </p:txBody>
      </p:sp>
    </p:spTree>
    <p:extLst>
      <p:ext uri="{BB962C8B-B14F-4D97-AF65-F5344CB8AC3E}">
        <p14:creationId xmlns:p14="http://schemas.microsoft.com/office/powerpoint/2010/main" val="35641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a:t>
            </a:r>
          </a:p>
        </p:txBody>
      </p:sp>
      <p:sp>
        <p:nvSpPr>
          <p:cNvPr id="4" name="Slide Number Placeholder 3"/>
          <p:cNvSpPr>
            <a:spLocks noGrp="1"/>
          </p:cNvSpPr>
          <p:nvPr>
            <p:ph type="sldNum" sz="quarter" idx="5"/>
          </p:nvPr>
        </p:nvSpPr>
        <p:spPr/>
        <p:txBody>
          <a:bodyPr/>
          <a:lstStyle/>
          <a:p>
            <a:fld id="{586A840B-E794-49CF-82FD-42DE98A8A67E}" type="slidenum">
              <a:rPr lang="en-CA" smtClean="0"/>
              <a:t>12</a:t>
            </a:fld>
            <a:endParaRPr lang="en-CA"/>
          </a:p>
        </p:txBody>
      </p:sp>
    </p:spTree>
    <p:extLst>
      <p:ext uri="{BB962C8B-B14F-4D97-AF65-F5344CB8AC3E}">
        <p14:creationId xmlns:p14="http://schemas.microsoft.com/office/powerpoint/2010/main" val="292836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STRING</a:t>
            </a:r>
          </a:p>
        </p:txBody>
      </p:sp>
      <p:sp>
        <p:nvSpPr>
          <p:cNvPr id="4" name="Slide Number Placeholder 3"/>
          <p:cNvSpPr>
            <a:spLocks noGrp="1"/>
          </p:cNvSpPr>
          <p:nvPr>
            <p:ph type="sldNum" sz="quarter" idx="5"/>
          </p:nvPr>
        </p:nvSpPr>
        <p:spPr/>
        <p:txBody>
          <a:bodyPr/>
          <a:lstStyle/>
          <a:p>
            <a:fld id="{586A840B-E794-49CF-82FD-42DE98A8A67E}" type="slidenum">
              <a:rPr lang="en-CA" smtClean="0"/>
              <a:t>13</a:t>
            </a:fld>
            <a:endParaRPr lang="en-CA"/>
          </a:p>
        </p:txBody>
      </p:sp>
    </p:spTree>
    <p:extLst>
      <p:ext uri="{BB962C8B-B14F-4D97-AF65-F5344CB8AC3E}">
        <p14:creationId xmlns:p14="http://schemas.microsoft.com/office/powerpoint/2010/main" val="1583616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2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01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260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325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53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29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6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will help us to identify genes that are differentially expressed because of metal challenge, and will allow us to realistically compare findings from one experiment to another.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184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13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37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15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the antimicrobial resistance era. The incidence of antibiotic-resistant bacteria has been on an alarming rise these past decades, while the development of new</a:t>
            </a:r>
            <a:r>
              <a:rPr lang="en-CA" dirty="0"/>
              <a:t> antibiotics that enter the market has been declining. </a:t>
            </a:r>
            <a:r>
              <a:rPr lang="en-US" dirty="0"/>
              <a:t>A study by The Lancet in 2019 revealed that almost 5 million deaths worldwide are directly related to antibiotic-resistant bacteria. These are expected to double in the following decades.</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38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Metals are effective antimicrobials that have a robust toxicity profile. Their usage dates back to the days of ancient civilizations like the Egyptians and Phoenicians in a variety of applications, all the way to present day. Some compounds were even dubbed as the “magic bullets” against infectious microorganisms due to their efficacy, but poor knowledge of human toxicity to these metals usually led to undesirable side effects. The relative convenience of antibiotics compared to MBAs has seen them relegated from their spot as the go-to antimicrobials since the 1930s, but in this antibiotic-resistance era metals are re-emerging as a possible antimicrobial alternative.</a:t>
            </a:r>
            <a:endParaRPr lang="en-CA"/>
          </a:p>
          <a:p>
            <a:endParaRPr lang="en-CA"/>
          </a:p>
          <a:p>
            <a:r>
              <a:rPr lang="en-US"/>
              <a:t>effective antimicrobials robustness Egyptians Phoenicians antiseptics agriculture coatings astringent leprosy syphilis gonorrhea diseases wounds magic-bullets side-effects antibiotic-resistance-era alternative</a:t>
            </a:r>
            <a:endParaRPr lang="en-CA"/>
          </a:p>
        </p:txBody>
      </p:sp>
      <p:sp>
        <p:nvSpPr>
          <p:cNvPr id="4" name="Slide Number Placeholder 3"/>
          <p:cNvSpPr>
            <a:spLocks noGrp="1"/>
          </p:cNvSpPr>
          <p:nvPr>
            <p:ph type="sldNum" sz="quarter" idx="5"/>
          </p:nvPr>
        </p:nvSpPr>
        <p:spPr/>
        <p:txBody>
          <a:bodyPr/>
          <a:lstStyle/>
          <a:p>
            <a:fld id="{586A840B-E794-49CF-82FD-42DE98A8A67E}" type="slidenum">
              <a:rPr lang="en-CA" smtClean="0"/>
              <a:t>4</a:t>
            </a:fld>
            <a:endParaRPr lang="en-CA"/>
          </a:p>
        </p:txBody>
      </p:sp>
    </p:spTree>
    <p:extLst>
      <p:ext uri="{BB962C8B-B14F-4D97-AF65-F5344CB8AC3E}">
        <p14:creationId xmlns:p14="http://schemas.microsoft.com/office/powerpoint/2010/main" val="65684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50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the antimicrobial resistance era. The incidence of antibiotic-resistant bacteria has been on an alarming rise these past decades, while the development of new</a:t>
            </a:r>
            <a:r>
              <a:rPr lang="en-CA" dirty="0"/>
              <a:t> antibiotics that enter the market has been declining. </a:t>
            </a:r>
            <a:r>
              <a:rPr lang="en-US" dirty="0"/>
              <a:t>A study by The Lancet in 2019 revealed that almost 5 million deaths worldwide are directly related to antibiotic-resistant bacteria. These are expected to double in the following decades.</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93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the antimicrobial resistance era. The incidence of antibiotic-resistant bacteria has been on an alarming rise these past decades, while the development of new</a:t>
            </a:r>
            <a:r>
              <a:rPr lang="en-CA" dirty="0"/>
              <a:t> antibiotics that enter the market has been declining. </a:t>
            </a:r>
            <a:r>
              <a:rPr lang="en-US" dirty="0"/>
              <a:t>A study by The Lancet in 2019 revealed that almost 5 million deaths worldwide are directly related to antibiotic-resistant bacteria. These are expected to double in the following decades.</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88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the antimicrobial resistance era. The incidence of antibiotic-resistant bacteria has been on an alarming rise these past decades, while the development of new</a:t>
            </a:r>
            <a:r>
              <a:rPr lang="en-CA" dirty="0"/>
              <a:t> antibiotics that enter the market has been declining. </a:t>
            </a:r>
            <a:r>
              <a:rPr lang="en-US" dirty="0"/>
              <a:t>A study by The Lancet in 2019 revealed that almost 5 million deaths worldwide are directly related to antibiotic-resistant bacteria. These are expected to double in the following decades.</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233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FIGURE CHANGE FOR A PRETTIER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6A840B-E794-49CF-82FD-42DE98A8A67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27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D5C181-ACF2-4651-8908-543C9BF0C22C}" type="datetime1">
              <a:rPr lang="en-CA" smtClean="0"/>
              <a:t>2023-10-28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302857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3E898-9E38-4313-AF73-5EDFF77B75DD}" type="datetime1">
              <a:rPr lang="en-CA" smtClean="0"/>
              <a:t>2023-10-28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204015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A0116-CB6B-4A8D-8D0F-7D60AFEB2DE6}" type="datetime1">
              <a:rPr lang="en-CA" smtClean="0"/>
              <a:t>2023-10-28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376573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C5B55-26D8-4802-9167-E83FA1E6D526}" type="datetime1">
              <a:rPr lang="en-CA" smtClean="0"/>
              <a:t>2023-10-28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2674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C22A9F-421B-4B8A-A62F-D8CCB702A264}" type="datetime1">
              <a:rPr lang="en-CA" smtClean="0"/>
              <a:t>2023-10-28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340205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42E09-C1F5-41CD-8FBA-7E8C24B91BE4}" type="datetime1">
              <a:rPr lang="en-CA" smtClean="0"/>
              <a:t>2023-10-28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107497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A7ACC0-F9F1-43A5-8A3B-E293578C2B7D}" type="datetime1">
              <a:rPr lang="en-CA" smtClean="0"/>
              <a:t>2023-10-28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2613273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020D92-1883-40FA-A4D4-E3FBDDACEE59}" type="datetime1">
              <a:rPr lang="en-CA" smtClean="0"/>
              <a:t>2023-10-28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3509191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EBC9F-D9BB-4D33-B84D-809CAB8C37F8}" type="datetime1">
              <a:rPr lang="en-CA" smtClean="0"/>
              <a:t>2023-10-28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277370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AC0E04-1DC6-4208-AA8C-125CDC0D5DD0}" type="datetime1">
              <a:rPr lang="en-CA" smtClean="0"/>
              <a:t>2023-10-28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261667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D94B2A-0335-4306-8804-97B74B4F2EFD}" type="datetime1">
              <a:rPr lang="en-CA" smtClean="0"/>
              <a:t>2023-10-28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823B2B-786F-4D37-8614-D07C2ADC5E01}" type="slidenum">
              <a:rPr lang="en-CA" smtClean="0"/>
              <a:t>‹#›</a:t>
            </a:fld>
            <a:endParaRPr lang="en-CA"/>
          </a:p>
        </p:txBody>
      </p:sp>
    </p:spTree>
    <p:extLst>
      <p:ext uri="{BB962C8B-B14F-4D97-AF65-F5344CB8AC3E}">
        <p14:creationId xmlns:p14="http://schemas.microsoft.com/office/powerpoint/2010/main" val="257473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C70CB-BC14-4B0F-B9BA-BFFD69AFA1A9}" type="datetime1">
              <a:rPr lang="en-CA" smtClean="0"/>
              <a:t>2023-10-28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23B2B-786F-4D37-8614-D07C2ADC5E01}" type="slidenum">
              <a:rPr lang="en-CA" smtClean="0"/>
              <a:t>‹#›</a:t>
            </a:fld>
            <a:endParaRPr lang="en-CA"/>
          </a:p>
        </p:txBody>
      </p:sp>
    </p:spTree>
    <p:extLst>
      <p:ext uri="{BB962C8B-B14F-4D97-AF65-F5344CB8AC3E}">
        <p14:creationId xmlns:p14="http://schemas.microsoft.com/office/powerpoint/2010/main" val="1046302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8AED35-9108-484A-98D3-31E9BBD2FF84}"/>
              </a:ext>
            </a:extLst>
          </p:cNvPr>
          <p:cNvSpPr>
            <a:spLocks noGrp="1"/>
          </p:cNvSpPr>
          <p:nvPr>
            <p:ph type="ctrTitle"/>
          </p:nvPr>
        </p:nvSpPr>
        <p:spPr>
          <a:xfrm>
            <a:off x="1314824" y="735106"/>
            <a:ext cx="10053763" cy="2928470"/>
          </a:xfrm>
        </p:spPr>
        <p:txBody>
          <a:bodyPr anchor="b">
            <a:normAutofit fontScale="90000"/>
          </a:bodyPr>
          <a:lstStyle/>
          <a:p>
            <a:pPr algn="l"/>
            <a:r>
              <a:rPr lang="en-US" sz="4800" dirty="0" err="1">
                <a:solidFill>
                  <a:srgbClr val="FFFFFF"/>
                </a:solidFill>
                <a:latin typeface="Calibri" panose="020F0502020204030204" pitchFamily="34" charset="0"/>
                <a:ea typeface="Times New Roman" panose="02020603050405020304" pitchFamily="18" charset="0"/>
              </a:rPr>
              <a:t>Toxicometallomics</a:t>
            </a:r>
            <a:r>
              <a:rPr lang="en-US" sz="4800" dirty="0">
                <a:solidFill>
                  <a:srgbClr val="FFFFFF"/>
                </a:solidFill>
                <a:latin typeface="Calibri" panose="020F0502020204030204" pitchFamily="34" charset="0"/>
                <a:ea typeface="Times New Roman" panose="02020603050405020304" pitchFamily="18" charset="0"/>
              </a:rPr>
              <a:t> of </a:t>
            </a:r>
            <a:r>
              <a:rPr lang="en-US" sz="4800" i="1" dirty="0">
                <a:solidFill>
                  <a:srgbClr val="FFFFFF"/>
                </a:solidFill>
                <a:latin typeface="Calibri" panose="020F0502020204030204" pitchFamily="34" charset="0"/>
                <a:ea typeface="Times New Roman" panose="02020603050405020304" pitchFamily="18" charset="0"/>
              </a:rPr>
              <a:t>Escherichia coli </a:t>
            </a:r>
            <a:r>
              <a:rPr lang="en-US" sz="4800" dirty="0">
                <a:solidFill>
                  <a:srgbClr val="FFFFFF"/>
                </a:solidFill>
                <a:latin typeface="Calibri" panose="020F0502020204030204" pitchFamily="34" charset="0"/>
                <a:ea typeface="Times New Roman" panose="02020603050405020304" pitchFamily="18" charset="0"/>
              </a:rPr>
              <a:t>grown in the presence of </a:t>
            </a:r>
            <a:r>
              <a:rPr lang="en-US" sz="4800" dirty="0">
                <a:solidFill>
                  <a:schemeClr val="accent4"/>
                </a:solidFill>
                <a:latin typeface="Calibri" panose="020F0502020204030204" pitchFamily="34" charset="0"/>
                <a:ea typeface="Times New Roman" panose="02020603050405020304" pitchFamily="18" charset="0"/>
              </a:rPr>
              <a:t>silver</a:t>
            </a:r>
            <a:r>
              <a:rPr lang="en-US" sz="4800" dirty="0">
                <a:solidFill>
                  <a:srgbClr val="FFFFFF"/>
                </a:solidFill>
                <a:latin typeface="Calibri" panose="020F0502020204030204" pitchFamily="34" charset="0"/>
                <a:ea typeface="Times New Roman" panose="02020603050405020304" pitchFamily="18" charset="0"/>
              </a:rPr>
              <a:t>, </a:t>
            </a:r>
            <a:r>
              <a:rPr lang="en-US" sz="4800" dirty="0">
                <a:solidFill>
                  <a:schemeClr val="accent5"/>
                </a:solidFill>
                <a:latin typeface="Calibri" panose="020F0502020204030204" pitchFamily="34" charset="0"/>
                <a:ea typeface="Times New Roman" panose="02020603050405020304" pitchFamily="18" charset="0"/>
              </a:rPr>
              <a:t>copper</a:t>
            </a:r>
            <a:r>
              <a:rPr lang="en-US" sz="4800" dirty="0">
                <a:solidFill>
                  <a:srgbClr val="FFFFFF"/>
                </a:solidFill>
                <a:latin typeface="Calibri" panose="020F0502020204030204" pitchFamily="34" charset="0"/>
                <a:ea typeface="Times New Roman" panose="02020603050405020304" pitchFamily="18" charset="0"/>
              </a:rPr>
              <a:t>, </a:t>
            </a:r>
            <a:r>
              <a:rPr lang="en-US" sz="4800" dirty="0">
                <a:solidFill>
                  <a:schemeClr val="accent6">
                    <a:lumMod val="60000"/>
                    <a:lumOff val="40000"/>
                  </a:schemeClr>
                </a:solidFill>
                <a:latin typeface="Calibri" panose="020F0502020204030204" pitchFamily="34" charset="0"/>
                <a:ea typeface="Times New Roman" panose="02020603050405020304" pitchFamily="18" charset="0"/>
              </a:rPr>
              <a:t>gallium </a:t>
            </a:r>
            <a:r>
              <a:rPr lang="en-US" sz="4800" dirty="0">
                <a:solidFill>
                  <a:srgbClr val="FFFFFF"/>
                </a:solidFill>
                <a:latin typeface="Calibri" panose="020F0502020204030204" pitchFamily="34" charset="0"/>
                <a:ea typeface="Times New Roman" panose="02020603050405020304" pitchFamily="18" charset="0"/>
              </a:rPr>
              <a:t>and </a:t>
            </a:r>
            <a:r>
              <a:rPr lang="en-US" sz="4800" dirty="0">
                <a:solidFill>
                  <a:schemeClr val="tx2">
                    <a:lumMod val="60000"/>
                    <a:lumOff val="40000"/>
                  </a:schemeClr>
                </a:solidFill>
                <a:latin typeface="Calibri" panose="020F0502020204030204" pitchFamily="34" charset="0"/>
                <a:ea typeface="Times New Roman" panose="02020603050405020304" pitchFamily="18" charset="0"/>
              </a:rPr>
              <a:t>gold</a:t>
            </a:r>
            <a:r>
              <a:rPr lang="en-US" sz="4800" dirty="0">
                <a:solidFill>
                  <a:srgbClr val="FFFFFF"/>
                </a:solidFill>
                <a:latin typeface="Calibri" panose="020F0502020204030204" pitchFamily="34" charset="0"/>
                <a:ea typeface="Times New Roman" panose="02020603050405020304" pitchFamily="18" charset="0"/>
              </a:rPr>
              <a:t> metal salts at sublethal concentrations: similarities and differences at the transcriptome level</a:t>
            </a:r>
          </a:p>
        </p:txBody>
      </p:sp>
      <p:sp>
        <p:nvSpPr>
          <p:cNvPr id="3" name="Subtitle 2">
            <a:extLst>
              <a:ext uri="{FF2B5EF4-FFF2-40B4-BE49-F238E27FC236}">
                <a16:creationId xmlns:a16="http://schemas.microsoft.com/office/drawing/2014/main" id="{3F08E800-1E02-43DC-B494-22A6C4879152}"/>
              </a:ext>
            </a:extLst>
          </p:cNvPr>
          <p:cNvSpPr>
            <a:spLocks noGrp="1"/>
          </p:cNvSpPr>
          <p:nvPr>
            <p:ph type="subTitle" idx="1"/>
          </p:nvPr>
        </p:nvSpPr>
        <p:spPr>
          <a:xfrm>
            <a:off x="-5" y="4343298"/>
            <a:ext cx="7360331" cy="1523327"/>
          </a:xfrm>
        </p:spPr>
        <p:txBody>
          <a:bodyPr anchor="ctr">
            <a:normAutofit/>
          </a:bodyPr>
          <a:lstStyle/>
          <a:p>
            <a:pPr algn="l"/>
            <a:r>
              <a:rPr lang="en-CA" dirty="0"/>
              <a:t>	</a:t>
            </a:r>
            <a:r>
              <a:rPr lang="en-CA" u="sng" dirty="0"/>
              <a:t>Daniel A. Salazar </a:t>
            </a:r>
            <a:r>
              <a:rPr lang="en-CA" u="sng" dirty="0" err="1"/>
              <a:t>Alem</a:t>
            </a:r>
            <a:r>
              <a:rPr lang="es-MX" u="sng" dirty="0" err="1"/>
              <a:t>án</a:t>
            </a:r>
            <a:r>
              <a:rPr lang="es-MX" dirty="0"/>
              <a:t>, </a:t>
            </a:r>
            <a:br>
              <a:rPr lang="es-MX" dirty="0"/>
            </a:br>
            <a:r>
              <a:rPr lang="es-MX" dirty="0"/>
              <a:t>	</a:t>
            </a:r>
            <a:r>
              <a:rPr lang="it-IT" dirty="0"/>
              <a:t>Shardini Mate, Ashley McGibbon, </a:t>
            </a:r>
            <a:br>
              <a:rPr lang="it-IT" dirty="0"/>
            </a:br>
            <a:r>
              <a:rPr lang="it-IT" dirty="0"/>
              <a:t>	Mai Linh Tran, Dr. </a:t>
            </a:r>
            <a:r>
              <a:rPr lang="es-MX" dirty="0"/>
              <a:t>Raymond J. Turner</a:t>
            </a:r>
          </a:p>
        </p:txBody>
      </p:sp>
      <p:pic>
        <p:nvPicPr>
          <p:cNvPr id="4" name="Picture 3">
            <a:extLst>
              <a:ext uri="{FF2B5EF4-FFF2-40B4-BE49-F238E27FC236}">
                <a16:creationId xmlns:a16="http://schemas.microsoft.com/office/drawing/2014/main" id="{ADB298FF-F1C6-6ACF-CEA9-9C65653C93A0}"/>
              </a:ext>
            </a:extLst>
          </p:cNvPr>
          <p:cNvPicPr>
            <a:picLocks noChangeAspect="1"/>
          </p:cNvPicPr>
          <p:nvPr/>
        </p:nvPicPr>
        <p:blipFill>
          <a:blip r:embed="rId3"/>
          <a:stretch>
            <a:fillRect/>
          </a:stretch>
        </p:blipFill>
        <p:spPr>
          <a:xfrm>
            <a:off x="7360330" y="4351002"/>
            <a:ext cx="4831670" cy="2506998"/>
          </a:xfrm>
          <a:prstGeom prst="rect">
            <a:avLst/>
          </a:prstGeom>
        </p:spPr>
      </p:pic>
      <p:pic>
        <p:nvPicPr>
          <p:cNvPr id="12" name="Picture 11">
            <a:extLst>
              <a:ext uri="{FF2B5EF4-FFF2-40B4-BE49-F238E27FC236}">
                <a16:creationId xmlns:a16="http://schemas.microsoft.com/office/drawing/2014/main" id="{586D8189-F262-D6DE-6657-809B69E43530}"/>
              </a:ext>
            </a:extLst>
          </p:cNvPr>
          <p:cNvPicPr>
            <a:picLocks noChangeAspect="1"/>
          </p:cNvPicPr>
          <p:nvPr/>
        </p:nvPicPr>
        <p:blipFill>
          <a:blip r:embed="rId4"/>
          <a:stretch>
            <a:fillRect/>
          </a:stretch>
        </p:blipFill>
        <p:spPr>
          <a:xfrm>
            <a:off x="0" y="5874329"/>
            <a:ext cx="7360330" cy="991375"/>
          </a:xfrm>
          <a:prstGeom prst="rect">
            <a:avLst/>
          </a:prstGeom>
        </p:spPr>
      </p:pic>
    </p:spTree>
    <p:extLst>
      <p:ext uri="{BB962C8B-B14F-4D97-AF65-F5344CB8AC3E}">
        <p14:creationId xmlns:p14="http://schemas.microsoft.com/office/powerpoint/2010/main" val="3082922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p:txBody>
          <a:bodyPr>
            <a:normAutofit/>
          </a:bodyPr>
          <a:lstStyle/>
          <a:p>
            <a:r>
              <a:rPr lang="en-US" dirty="0"/>
              <a:t>Growth curves</a:t>
            </a:r>
            <a:endParaRPr lang="en-CA" dirty="0"/>
          </a:p>
        </p:txBody>
      </p:sp>
      <p:sp>
        <p:nvSpPr>
          <p:cNvPr id="3" name="Content Placeholder 2">
            <a:extLst>
              <a:ext uri="{FF2B5EF4-FFF2-40B4-BE49-F238E27FC236}">
                <a16:creationId xmlns:a16="http://schemas.microsoft.com/office/drawing/2014/main" id="{EB85F178-C1AE-43ED-8539-4162A80C02B7}"/>
              </a:ext>
            </a:extLst>
          </p:cNvPr>
          <p:cNvSpPr>
            <a:spLocks noGrp="1"/>
          </p:cNvSpPr>
          <p:nvPr>
            <p:ph idx="1"/>
          </p:nvPr>
        </p:nvSpPr>
        <p:spPr>
          <a:xfrm>
            <a:off x="838200" y="1825625"/>
            <a:ext cx="10515600" cy="4351338"/>
          </a:xfrm>
        </p:spPr>
        <p:txBody>
          <a:bodyPr anchor="b">
            <a:normAutofit/>
          </a:bodyPr>
          <a:lstStyle/>
          <a:p>
            <a:r>
              <a:rPr lang="en-US" dirty="0"/>
              <a:t>Metal-spiked media inoculated with </a:t>
            </a:r>
            <a:r>
              <a:rPr lang="en-US" i="1" dirty="0"/>
              <a:t>E. coli</a:t>
            </a:r>
            <a:r>
              <a:rPr lang="en-US" dirty="0"/>
              <a:t> K12 BW25113.</a:t>
            </a:r>
          </a:p>
          <a:p>
            <a:r>
              <a:rPr lang="en-US" dirty="0"/>
              <a:t>Looking for partially inhibited growth </a:t>
            </a:r>
            <a:r>
              <a:rPr lang="en-US" dirty="0">
                <a:sym typeface="Wingdings" panose="05000000000000000000" pitchFamily="2" charset="2"/>
              </a:rPr>
              <a:t></a:t>
            </a:r>
            <a:r>
              <a:rPr lang="en-US" dirty="0"/>
              <a:t> </a:t>
            </a:r>
            <a:r>
              <a:rPr lang="en-US" u="sng" dirty="0"/>
              <a:t>s</a:t>
            </a:r>
            <a:r>
              <a:rPr lang="en-US" dirty="0"/>
              <a:t>ub</a:t>
            </a:r>
            <a:r>
              <a:rPr lang="en-US" u="sng" dirty="0"/>
              <a:t>i</a:t>
            </a:r>
            <a:r>
              <a:rPr lang="en-US" dirty="0"/>
              <a:t>nhibitory </a:t>
            </a:r>
            <a:r>
              <a:rPr lang="en-US" u="sng" dirty="0"/>
              <a:t>c</a:t>
            </a:r>
            <a:r>
              <a:rPr lang="en-US" dirty="0"/>
              <a:t>oncentration</a:t>
            </a:r>
          </a:p>
        </p:txBody>
      </p:sp>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199" y="6356350"/>
            <a:ext cx="621435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METHODS – Growth Protocol</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5001D7-CCE9-B7E2-C63F-33A8988F9A39}"/>
              </a:ext>
            </a:extLst>
          </p:cNvPr>
          <p:cNvGrpSpPr/>
          <p:nvPr/>
        </p:nvGrpSpPr>
        <p:grpSpPr>
          <a:xfrm>
            <a:off x="5928303" y="477834"/>
            <a:ext cx="6263697" cy="4351339"/>
            <a:chOff x="5942185" y="365125"/>
            <a:chExt cx="6263697" cy="4351339"/>
          </a:xfrm>
        </p:grpSpPr>
        <p:pic>
          <p:nvPicPr>
            <p:cNvPr id="10" name="Picture 9">
              <a:extLst>
                <a:ext uri="{FF2B5EF4-FFF2-40B4-BE49-F238E27FC236}">
                  <a16:creationId xmlns:a16="http://schemas.microsoft.com/office/drawing/2014/main" id="{7590E099-FBDC-F7B2-5E37-7A3BDA09F01D}"/>
                </a:ext>
              </a:extLst>
            </p:cNvPr>
            <p:cNvPicPr>
              <a:picLocks noChangeAspect="1"/>
            </p:cNvPicPr>
            <p:nvPr/>
          </p:nvPicPr>
          <p:blipFill rotWithShape="1">
            <a:blip r:embed="rId3"/>
            <a:srcRect r="50691"/>
            <a:stretch/>
          </p:blipFill>
          <p:spPr>
            <a:xfrm>
              <a:off x="5942185" y="365125"/>
              <a:ext cx="4732276" cy="4351339"/>
            </a:xfrm>
            <a:prstGeom prst="rect">
              <a:avLst/>
            </a:prstGeom>
          </p:spPr>
        </p:pic>
        <p:sp>
          <p:nvSpPr>
            <p:cNvPr id="6" name="Right Brace 5">
              <a:extLst>
                <a:ext uri="{FF2B5EF4-FFF2-40B4-BE49-F238E27FC236}">
                  <a16:creationId xmlns:a16="http://schemas.microsoft.com/office/drawing/2014/main" id="{728B1B14-0E1C-C3B5-6ABB-BABBEEEBA152}"/>
                </a:ext>
              </a:extLst>
            </p:cNvPr>
            <p:cNvSpPr/>
            <p:nvPr/>
          </p:nvSpPr>
          <p:spPr>
            <a:xfrm>
              <a:off x="10351818" y="1040273"/>
              <a:ext cx="238754" cy="1325563"/>
            </a:xfrm>
            <a:prstGeom prst="rightBrace">
              <a:avLst>
                <a:gd name="adj1" fmla="val 0"/>
                <a:gd name="adj2" fmla="val 50000"/>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348D94A3-1102-DFD2-307C-DAD2BC26B891}"/>
                </a:ext>
              </a:extLst>
            </p:cNvPr>
            <p:cNvSpPr txBox="1">
              <a:spLocks/>
            </p:cNvSpPr>
            <p:nvPr/>
          </p:nvSpPr>
          <p:spPr>
            <a:xfrm>
              <a:off x="10501718" y="1508125"/>
              <a:ext cx="17041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B7405"/>
                  </a:solidFill>
                  <a:effectLst/>
                  <a:uLnTx/>
                  <a:uFillTx/>
                  <a:latin typeface="Calibri" panose="020F0502020204030204"/>
                  <a:ea typeface="+mn-ea"/>
                  <a:cs typeface="+mn-cs"/>
                </a:rPr>
                <a:t>SIC candidates</a:t>
              </a:r>
              <a:endParaRPr kumimoji="0" lang="en-CA" sz="2400" b="0" i="0" u="none" strike="noStrike" kern="1200" cap="none" spc="0" normalizeH="0" baseline="0" noProof="0" dirty="0">
                <a:ln>
                  <a:noFill/>
                </a:ln>
                <a:solidFill>
                  <a:srgbClr val="FB7405"/>
                </a:solidFill>
                <a:effectLst/>
                <a:uLnTx/>
                <a:uFillTx/>
                <a:latin typeface="Calibri" panose="020F0502020204030204"/>
                <a:ea typeface="+mn-ea"/>
                <a:cs typeface="+mn-cs"/>
              </a:endParaRPr>
            </a:p>
          </p:txBody>
        </p:sp>
      </p:grpSp>
      <p:pic>
        <p:nvPicPr>
          <p:cNvPr id="11" name="Picture 10" descr="Diagram&#10;&#10;Description automatically generated">
            <a:extLst>
              <a:ext uri="{FF2B5EF4-FFF2-40B4-BE49-F238E27FC236}">
                <a16:creationId xmlns:a16="http://schemas.microsoft.com/office/drawing/2014/main" id="{39651C41-18EE-6B85-D31B-65D2F5DAC407}"/>
              </a:ext>
            </a:extLst>
          </p:cNvPr>
          <p:cNvPicPr>
            <a:picLocks noChangeAspect="1"/>
          </p:cNvPicPr>
          <p:nvPr/>
        </p:nvPicPr>
        <p:blipFill rotWithShape="1">
          <a:blip r:embed="rId4">
            <a:extLst>
              <a:ext uri="{28A0092B-C50C-407E-A947-70E740481C1C}">
                <a14:useLocalDpi xmlns:a14="http://schemas.microsoft.com/office/drawing/2010/main" val="0"/>
              </a:ext>
            </a:extLst>
          </a:blip>
          <a:srcRect l="2075" t="3095" r="67443" b="71409"/>
          <a:stretch/>
        </p:blipFill>
        <p:spPr>
          <a:xfrm>
            <a:off x="838199" y="1550653"/>
            <a:ext cx="3919706" cy="3278520"/>
          </a:xfrm>
          <a:prstGeom prst="rect">
            <a:avLst/>
          </a:prstGeom>
        </p:spPr>
      </p:pic>
      <p:sp>
        <p:nvSpPr>
          <p:cNvPr id="13" name="Arrow: Right 12">
            <a:extLst>
              <a:ext uri="{FF2B5EF4-FFF2-40B4-BE49-F238E27FC236}">
                <a16:creationId xmlns:a16="http://schemas.microsoft.com/office/drawing/2014/main" id="{D6DDBF28-6F8F-F26D-3DCE-5284A374E1CA}"/>
              </a:ext>
            </a:extLst>
          </p:cNvPr>
          <p:cNvSpPr/>
          <p:nvPr/>
        </p:nvSpPr>
        <p:spPr>
          <a:xfrm>
            <a:off x="4757905" y="2503313"/>
            <a:ext cx="901215" cy="72185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112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F6D89D-B241-49D5-987B-D0FA9FA31703}"/>
              </a:ext>
            </a:extLst>
          </p:cNvPr>
          <p:cNvSpPr>
            <a:spLocks noGrp="1"/>
          </p:cNvSpPr>
          <p:nvPr>
            <p:ph type="sldNum" sz="quarter" idx="12"/>
          </p:nvPr>
        </p:nvSpPr>
        <p:spPr/>
        <p:txBody>
          <a:bodyPr/>
          <a:lstStyle/>
          <a:p>
            <a:fld id="{9A823B2B-786F-4D37-8614-D07C2ADC5E01}" type="slidenum">
              <a:rPr lang="en-CA" sz="2000" smtClean="0"/>
              <a:t>11</a:t>
            </a:fld>
            <a:endParaRPr lang="en-CA" sz="2000"/>
          </a:p>
        </p:txBody>
      </p:sp>
      <p:sp>
        <p:nvSpPr>
          <p:cNvPr id="6" name="Slide Number Placeholder 3">
            <a:extLst>
              <a:ext uri="{FF2B5EF4-FFF2-40B4-BE49-F238E27FC236}">
                <a16:creationId xmlns:a16="http://schemas.microsoft.com/office/drawing/2014/main" id="{A7B8C69E-13B3-46C4-9C14-C410D269E67C}"/>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t>RESULTS – Growth Protocol</a:t>
            </a:r>
            <a:endParaRPr lang="en-CA" sz="2000"/>
          </a:p>
        </p:txBody>
      </p:sp>
      <p:sp>
        <p:nvSpPr>
          <p:cNvPr id="2" name="TextBox 1">
            <a:extLst>
              <a:ext uri="{FF2B5EF4-FFF2-40B4-BE49-F238E27FC236}">
                <a16:creationId xmlns:a16="http://schemas.microsoft.com/office/drawing/2014/main" id="{C36F639F-40E2-04D4-5313-12CA776B292A}"/>
              </a:ext>
            </a:extLst>
          </p:cNvPr>
          <p:cNvSpPr txBox="1"/>
          <p:nvPr/>
        </p:nvSpPr>
        <p:spPr>
          <a:xfrm>
            <a:off x="2338713" y="5556474"/>
            <a:ext cx="7514572"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3.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Comparative growth curves of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Escherichia coli</a:t>
            </a:r>
            <a:r>
              <a:rPr kumimoji="0" lang="en-US" sz="1800" b="0" u="none" strike="noStrike" kern="1200" cap="none" spc="0" normalizeH="0" baseline="0" noProof="0" dirty="0">
                <a:ln>
                  <a:noFill/>
                </a:ln>
                <a:solidFill>
                  <a:srgbClr val="000000"/>
                </a:solidFill>
                <a:effectLst/>
                <a:uLnTx/>
                <a:uFillTx/>
                <a:latin typeface="Calibri" panose="020F0502020204030204"/>
                <a:ea typeface="+mn-ea"/>
                <a:cs typeface="+mn-cs"/>
              </a:rPr>
              <a:t> K12 BW25113 growing in the presence of </a:t>
            </a:r>
            <a:r>
              <a:rPr lang="en-US" dirty="0">
                <a:solidFill>
                  <a:srgbClr val="000000"/>
                </a:solidFill>
                <a:latin typeface="Calibri" panose="020F0502020204030204"/>
              </a:rPr>
              <a:t>sub</a:t>
            </a:r>
            <a:r>
              <a:rPr kumimoji="0" lang="en-US" sz="1800" b="0" u="none" strike="noStrike" kern="1200" cap="none" spc="0" normalizeH="0" baseline="0" noProof="0" dirty="0">
                <a:ln>
                  <a:noFill/>
                </a:ln>
                <a:solidFill>
                  <a:srgbClr val="000000"/>
                </a:solidFill>
                <a:effectLst/>
                <a:uLnTx/>
                <a:uFillTx/>
                <a:latin typeface="Calibri" panose="020F0502020204030204"/>
                <a:ea typeface="+mn-ea"/>
                <a:cs typeface="+mn-cs"/>
              </a:rPr>
              <a:t>lethal metal concentrations.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6D8F7A-30F8-5B2E-9A69-599D6E387A2A}"/>
              </a:ext>
            </a:extLst>
          </p:cNvPr>
          <p:cNvPicPr>
            <a:picLocks noChangeAspect="1"/>
          </p:cNvPicPr>
          <p:nvPr/>
        </p:nvPicPr>
        <p:blipFill>
          <a:blip r:embed="rId3"/>
          <a:stretch>
            <a:fillRect/>
          </a:stretch>
        </p:blipFill>
        <p:spPr>
          <a:xfrm>
            <a:off x="2375367" y="340074"/>
            <a:ext cx="7441263" cy="5216400"/>
          </a:xfrm>
          <a:prstGeom prst="rect">
            <a:avLst/>
          </a:prstGeom>
        </p:spPr>
      </p:pic>
      <p:cxnSp>
        <p:nvCxnSpPr>
          <p:cNvPr id="3" name="Straight Connector 2">
            <a:extLst>
              <a:ext uri="{FF2B5EF4-FFF2-40B4-BE49-F238E27FC236}">
                <a16:creationId xmlns:a16="http://schemas.microsoft.com/office/drawing/2014/main" id="{7748D4B8-D386-4B6B-93DD-B0717B2E4ACB}"/>
              </a:ext>
            </a:extLst>
          </p:cNvPr>
          <p:cNvCxnSpPr>
            <a:cxnSpLocks/>
          </p:cNvCxnSpPr>
          <p:nvPr/>
        </p:nvCxnSpPr>
        <p:spPr>
          <a:xfrm>
            <a:off x="7787719" y="149650"/>
            <a:ext cx="0" cy="5005633"/>
          </a:xfrm>
          <a:prstGeom prst="line">
            <a:avLst/>
          </a:prstGeom>
          <a:ln w="571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fld id="{9A823B2B-786F-4D37-8614-D07C2ADC5E01}" type="slidenum">
              <a:rPr lang="en-CA" sz="2000" smtClean="0"/>
              <a:t>12</a:t>
            </a:fld>
            <a:endParaRPr lang="en-CA" sz="2000"/>
          </a:p>
        </p:txBody>
      </p:sp>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t>METHODS – Transcriptomics: Sequencing</a:t>
            </a:r>
            <a:endParaRPr lang="en-CA" sz="2000" dirty="0"/>
          </a:p>
        </p:txBody>
      </p:sp>
      <p:graphicFrame>
        <p:nvGraphicFramePr>
          <p:cNvPr id="7" name="Diagram 6">
            <a:extLst>
              <a:ext uri="{FF2B5EF4-FFF2-40B4-BE49-F238E27FC236}">
                <a16:creationId xmlns:a16="http://schemas.microsoft.com/office/drawing/2014/main" id="{C03298B8-3B25-91F4-66B4-82D2E69DF776}"/>
              </a:ext>
            </a:extLst>
          </p:cNvPr>
          <p:cNvGraphicFramePr/>
          <p:nvPr>
            <p:extLst>
              <p:ext uri="{D42A27DB-BD31-4B8C-83A1-F6EECF244321}">
                <p14:modId xmlns:p14="http://schemas.microsoft.com/office/powerpoint/2010/main" val="2528831831"/>
              </p:ext>
            </p:extLst>
          </p:nvPr>
        </p:nvGraphicFramePr>
        <p:xfrm>
          <a:off x="336809" y="243480"/>
          <a:ext cx="6247909" cy="5834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B555CC4B-6048-B765-6DA0-0153BA036121}"/>
              </a:ext>
            </a:extLst>
          </p:cNvPr>
          <p:cNvGrpSpPr/>
          <p:nvPr/>
        </p:nvGrpSpPr>
        <p:grpSpPr>
          <a:xfrm>
            <a:off x="7484747" y="673672"/>
            <a:ext cx="4290704" cy="4331230"/>
            <a:chOff x="6465248" y="1690688"/>
            <a:chExt cx="4290704" cy="4331230"/>
          </a:xfrm>
        </p:grpSpPr>
        <p:pic>
          <p:nvPicPr>
            <p:cNvPr id="10" name="Picture 9">
              <a:extLst>
                <a:ext uri="{FF2B5EF4-FFF2-40B4-BE49-F238E27FC236}">
                  <a16:creationId xmlns:a16="http://schemas.microsoft.com/office/drawing/2014/main" id="{1138A33E-5783-5BC5-7503-3BCB93C6AC21}"/>
                </a:ext>
              </a:extLst>
            </p:cNvPr>
            <p:cNvPicPr>
              <a:picLocks noChangeAspect="1"/>
            </p:cNvPicPr>
            <p:nvPr/>
          </p:nvPicPr>
          <p:blipFill>
            <a:blip r:embed="rId8"/>
            <a:stretch>
              <a:fillRect/>
            </a:stretch>
          </p:blipFill>
          <p:spPr>
            <a:xfrm>
              <a:off x="6465248" y="1690688"/>
              <a:ext cx="4290704" cy="4331230"/>
            </a:xfrm>
            <a:prstGeom prst="rect">
              <a:avLst/>
            </a:prstGeom>
          </p:spPr>
        </p:pic>
        <p:cxnSp>
          <p:nvCxnSpPr>
            <p:cNvPr id="11" name="Straight Connector 10">
              <a:extLst>
                <a:ext uri="{FF2B5EF4-FFF2-40B4-BE49-F238E27FC236}">
                  <a16:creationId xmlns:a16="http://schemas.microsoft.com/office/drawing/2014/main" id="{B6CA7EB2-7C12-CD02-9C62-DA076F52E072}"/>
                </a:ext>
              </a:extLst>
            </p:cNvPr>
            <p:cNvCxnSpPr>
              <a:cxnSpLocks/>
            </p:cNvCxnSpPr>
            <p:nvPr/>
          </p:nvCxnSpPr>
          <p:spPr>
            <a:xfrm>
              <a:off x="7023368" y="5330758"/>
              <a:ext cx="3608963" cy="0"/>
            </a:xfrm>
            <a:prstGeom prst="line">
              <a:avLst/>
            </a:prstGeom>
            <a:ln w="571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12" name="Arrow: Up 11">
            <a:extLst>
              <a:ext uri="{FF2B5EF4-FFF2-40B4-BE49-F238E27FC236}">
                <a16:creationId xmlns:a16="http://schemas.microsoft.com/office/drawing/2014/main" id="{33850A0C-72EF-65E8-5B2C-08C293829A72}"/>
              </a:ext>
            </a:extLst>
          </p:cNvPr>
          <p:cNvSpPr/>
          <p:nvPr/>
        </p:nvSpPr>
        <p:spPr>
          <a:xfrm>
            <a:off x="7123683" y="1113341"/>
            <a:ext cx="470173" cy="3453320"/>
          </a:xfrm>
          <a:prstGeom prst="upArrow">
            <a:avLst/>
          </a:prstGeom>
          <a:gradFill flip="none" rotWithShape="1">
            <a:gsLst>
              <a:gs pos="0">
                <a:schemeClr val="accent1">
                  <a:lumMod val="50000"/>
                </a:schemeClr>
              </a:gs>
              <a:gs pos="50000">
                <a:schemeClr val="accent1"/>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Slide Number Placeholder 3">
            <a:extLst>
              <a:ext uri="{FF2B5EF4-FFF2-40B4-BE49-F238E27FC236}">
                <a16:creationId xmlns:a16="http://schemas.microsoft.com/office/drawing/2014/main" id="{C86AA86B-31B5-C39C-74FE-247A585F3861}"/>
              </a:ext>
            </a:extLst>
          </p:cNvPr>
          <p:cNvSpPr txBox="1">
            <a:spLocks/>
          </p:cNvSpPr>
          <p:nvPr/>
        </p:nvSpPr>
        <p:spPr>
          <a:xfrm>
            <a:off x="6597127" y="240217"/>
            <a:ext cx="1523284" cy="738187"/>
          </a:xfrm>
          <a:prstGeom prst="round2DiagRect">
            <a:avLst/>
          </a:prstGeom>
          <a:solidFill>
            <a:schemeClr val="accent1"/>
          </a:solidFill>
          <a:ln>
            <a:solidFill>
              <a:schemeClr val="accent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rPr>
              <a:t>Statistical </a:t>
            </a:r>
          </a:p>
          <a:p>
            <a:pPr algn="ctr"/>
            <a:r>
              <a:rPr lang="en-US" sz="2000" dirty="0">
                <a:solidFill>
                  <a:schemeClr val="bg1"/>
                </a:solidFill>
              </a:rPr>
              <a:t>significance</a:t>
            </a:r>
            <a:endParaRPr lang="en-CA" sz="2000" dirty="0">
              <a:solidFill>
                <a:schemeClr val="bg1"/>
              </a:solidFill>
            </a:endParaRPr>
          </a:p>
        </p:txBody>
      </p:sp>
      <p:sp>
        <p:nvSpPr>
          <p:cNvPr id="14" name="Arrow: Left-Right 13">
            <a:extLst>
              <a:ext uri="{FF2B5EF4-FFF2-40B4-BE49-F238E27FC236}">
                <a16:creationId xmlns:a16="http://schemas.microsoft.com/office/drawing/2014/main" id="{B24A2FCB-F837-5B07-63FB-FF37AF721385}"/>
              </a:ext>
            </a:extLst>
          </p:cNvPr>
          <p:cNvSpPr/>
          <p:nvPr/>
        </p:nvSpPr>
        <p:spPr>
          <a:xfrm>
            <a:off x="8042867" y="4919296"/>
            <a:ext cx="3185205" cy="470173"/>
          </a:xfrm>
          <a:prstGeom prst="leftRightArrow">
            <a:avLst/>
          </a:prstGeom>
          <a:gradFill flip="none" rotWithShape="1">
            <a:gsLst>
              <a:gs pos="0">
                <a:schemeClr val="accent1">
                  <a:lumMod val="20000"/>
                  <a:lumOff val="80000"/>
                </a:schemeClr>
              </a:gs>
              <a:gs pos="5000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Slide Number Placeholder 3">
            <a:extLst>
              <a:ext uri="{FF2B5EF4-FFF2-40B4-BE49-F238E27FC236}">
                <a16:creationId xmlns:a16="http://schemas.microsoft.com/office/drawing/2014/main" id="{88DC3917-B8BA-388E-A406-430CD446A88E}"/>
              </a:ext>
            </a:extLst>
          </p:cNvPr>
          <p:cNvSpPr txBox="1">
            <a:spLocks/>
          </p:cNvSpPr>
          <p:nvPr/>
        </p:nvSpPr>
        <p:spPr>
          <a:xfrm>
            <a:off x="9936524" y="5445030"/>
            <a:ext cx="1386798" cy="738187"/>
          </a:xfrm>
          <a:prstGeom prst="snip1Rect">
            <a:avLst/>
          </a:prstGeom>
          <a:solidFill>
            <a:schemeClr val="accent1">
              <a:lumMod val="50000"/>
            </a:schemeClr>
          </a:solidFill>
          <a:ln>
            <a:solidFill>
              <a:schemeClr val="tx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rPr>
              <a:t>More expressed</a:t>
            </a:r>
            <a:endParaRPr lang="en-CA" sz="2000" dirty="0">
              <a:solidFill>
                <a:schemeClr val="bg1"/>
              </a:solidFill>
            </a:endParaRPr>
          </a:p>
        </p:txBody>
      </p:sp>
      <p:sp>
        <p:nvSpPr>
          <p:cNvPr id="16" name="Slide Number Placeholder 3">
            <a:extLst>
              <a:ext uri="{FF2B5EF4-FFF2-40B4-BE49-F238E27FC236}">
                <a16:creationId xmlns:a16="http://schemas.microsoft.com/office/drawing/2014/main" id="{707FAA6E-384F-E0CD-CEB5-B4D882F2DA6C}"/>
              </a:ext>
            </a:extLst>
          </p:cNvPr>
          <p:cNvSpPr txBox="1">
            <a:spLocks/>
          </p:cNvSpPr>
          <p:nvPr/>
        </p:nvSpPr>
        <p:spPr>
          <a:xfrm flipH="1">
            <a:off x="7947617" y="5445030"/>
            <a:ext cx="1386798" cy="738187"/>
          </a:xfrm>
          <a:prstGeom prst="snip1Rect">
            <a:avLst/>
          </a:prstGeom>
          <a:solidFill>
            <a:schemeClr val="accent1">
              <a:lumMod val="20000"/>
              <a:lumOff val="80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solidFill>
              </a:rPr>
              <a:t>Less expressed</a:t>
            </a:r>
            <a:endParaRPr lang="en-CA" sz="2000" dirty="0">
              <a:solidFill>
                <a:schemeClr val="tx1"/>
              </a:solidFill>
            </a:endParaRPr>
          </a:p>
        </p:txBody>
      </p:sp>
    </p:spTree>
    <p:extLst>
      <p:ext uri="{BB962C8B-B14F-4D97-AF65-F5344CB8AC3E}">
        <p14:creationId xmlns:p14="http://schemas.microsoft.com/office/powerpoint/2010/main" val="172370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429143"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Differentially Expressed Genes</a:t>
            </a: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7" name="Content Placeholder 6">
            <a:extLst>
              <a:ext uri="{FF2B5EF4-FFF2-40B4-BE49-F238E27FC236}">
                <a16:creationId xmlns:a16="http://schemas.microsoft.com/office/drawing/2014/main" id="{398748B2-56AC-7DCC-A44C-5EA2EE918938}"/>
              </a:ext>
            </a:extLst>
          </p:cNvPr>
          <p:cNvGraphicFramePr>
            <a:graphicFrameLocks noGrp="1"/>
          </p:cNvGraphicFramePr>
          <p:nvPr>
            <p:ph idx="1"/>
            <p:extLst>
              <p:ext uri="{D42A27DB-BD31-4B8C-83A1-F6EECF244321}">
                <p14:modId xmlns:p14="http://schemas.microsoft.com/office/powerpoint/2010/main" val="2002446469"/>
              </p:ext>
            </p:extLst>
          </p:nvPr>
        </p:nvGraphicFramePr>
        <p:xfrm>
          <a:off x="4633398" y="2981779"/>
          <a:ext cx="2925204" cy="210312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1447127982"/>
                    </a:ext>
                  </a:extLst>
                </a:gridCol>
                <a:gridCol w="1197204">
                  <a:extLst>
                    <a:ext uri="{9D8B030D-6E8A-4147-A177-3AD203B41FA5}">
                      <a16:colId xmlns:a16="http://schemas.microsoft.com/office/drawing/2014/main" val="3593363249"/>
                    </a:ext>
                  </a:extLst>
                </a:gridCol>
                <a:gridCol w="864000">
                  <a:extLst>
                    <a:ext uri="{9D8B030D-6E8A-4147-A177-3AD203B41FA5}">
                      <a16:colId xmlns:a16="http://schemas.microsoft.com/office/drawing/2014/main" val="873384009"/>
                    </a:ext>
                  </a:extLst>
                </a:gridCol>
              </a:tblGrid>
              <a:tr h="0">
                <a:tc>
                  <a:txBody>
                    <a:bodyPr/>
                    <a:lstStyle/>
                    <a:p>
                      <a:pPr algn="ctr"/>
                      <a:r>
                        <a:rPr lang="en-CA" dirty="0"/>
                        <a:t>DOWN DEGs</a:t>
                      </a:r>
                    </a:p>
                  </a:txBody>
                  <a:tcPr anchor="ctr"/>
                </a:tc>
                <a:tc>
                  <a:txBody>
                    <a:bodyPr/>
                    <a:lstStyle/>
                    <a:p>
                      <a:pPr algn="ctr"/>
                      <a:r>
                        <a:rPr lang="en-CA" dirty="0"/>
                        <a:t>Metal used</a:t>
                      </a:r>
                    </a:p>
                  </a:txBody>
                  <a:tcPr anchor="ctr"/>
                </a:tc>
                <a:tc>
                  <a:txBody>
                    <a:bodyPr/>
                    <a:lstStyle/>
                    <a:p>
                      <a:pPr algn="ctr"/>
                      <a:r>
                        <a:rPr lang="en-CA" dirty="0"/>
                        <a:t>UP </a:t>
                      </a:r>
                    </a:p>
                    <a:p>
                      <a:pPr algn="ctr"/>
                      <a:r>
                        <a:rPr lang="en-CA" dirty="0"/>
                        <a:t>DEGs</a:t>
                      </a:r>
                    </a:p>
                  </a:txBody>
                  <a:tcPr anchor="ctr"/>
                </a:tc>
                <a:extLst>
                  <a:ext uri="{0D108BD9-81ED-4DB2-BD59-A6C34878D82A}">
                    <a16:rowId xmlns:a16="http://schemas.microsoft.com/office/drawing/2014/main" val="1185589950"/>
                  </a:ext>
                </a:extLst>
              </a:tr>
              <a:tr h="0">
                <a:tc>
                  <a:txBody>
                    <a:bodyPr/>
                    <a:lstStyle/>
                    <a:p>
                      <a:pPr algn="ctr"/>
                      <a:r>
                        <a:rPr lang="en-CA" dirty="0"/>
                        <a:t>558</a:t>
                      </a:r>
                    </a:p>
                  </a:txBody>
                  <a:tcPr>
                    <a:solidFill>
                      <a:schemeClr val="accent4">
                        <a:lumMod val="40000"/>
                        <a:lumOff val="60000"/>
                      </a:schemeClr>
                    </a:solidFill>
                  </a:tcPr>
                </a:tc>
                <a:tc>
                  <a:txBody>
                    <a:bodyPr/>
                    <a:lstStyle/>
                    <a:p>
                      <a:pPr algn="ctr"/>
                      <a:r>
                        <a:rPr lang="en-CA" dirty="0"/>
                        <a:t>Ag</a:t>
                      </a:r>
                    </a:p>
                  </a:txBody>
                  <a:tcPr>
                    <a:solidFill>
                      <a:schemeClr val="accent4"/>
                    </a:solidFill>
                  </a:tcPr>
                </a:tc>
                <a:tc>
                  <a:txBody>
                    <a:bodyPr/>
                    <a:lstStyle/>
                    <a:p>
                      <a:pPr algn="ctr"/>
                      <a:r>
                        <a:rPr lang="en-CA" dirty="0">
                          <a:solidFill>
                            <a:schemeClr val="bg1"/>
                          </a:solidFill>
                        </a:rPr>
                        <a:t>131</a:t>
                      </a:r>
                    </a:p>
                  </a:txBody>
                  <a:tcPr>
                    <a:solidFill>
                      <a:schemeClr val="accent4">
                        <a:lumMod val="50000"/>
                      </a:schemeClr>
                    </a:solidFill>
                  </a:tcPr>
                </a:tc>
                <a:extLst>
                  <a:ext uri="{0D108BD9-81ED-4DB2-BD59-A6C34878D82A}">
                    <a16:rowId xmlns:a16="http://schemas.microsoft.com/office/drawing/2014/main" val="368748506"/>
                  </a:ext>
                </a:extLst>
              </a:tr>
              <a:tr h="0">
                <a:tc>
                  <a:txBody>
                    <a:bodyPr/>
                    <a:lstStyle/>
                    <a:p>
                      <a:pPr algn="ctr"/>
                      <a:r>
                        <a:rPr lang="en-CA" dirty="0"/>
                        <a:t>76</a:t>
                      </a:r>
                    </a:p>
                  </a:txBody>
                  <a:tcPr>
                    <a:solidFill>
                      <a:schemeClr val="accent5">
                        <a:lumMod val="40000"/>
                        <a:lumOff val="60000"/>
                      </a:schemeClr>
                    </a:solidFill>
                  </a:tcPr>
                </a:tc>
                <a:tc>
                  <a:txBody>
                    <a:bodyPr/>
                    <a:lstStyle/>
                    <a:p>
                      <a:pPr algn="ctr"/>
                      <a:r>
                        <a:rPr lang="en-CA" dirty="0"/>
                        <a:t>Cu</a:t>
                      </a:r>
                    </a:p>
                  </a:txBody>
                  <a:tcPr>
                    <a:solidFill>
                      <a:schemeClr val="accent5"/>
                    </a:solidFill>
                  </a:tcPr>
                </a:tc>
                <a:tc>
                  <a:txBody>
                    <a:bodyPr/>
                    <a:lstStyle/>
                    <a:p>
                      <a:pPr algn="ctr"/>
                      <a:r>
                        <a:rPr lang="en-CA" dirty="0">
                          <a:solidFill>
                            <a:schemeClr val="bg1"/>
                          </a:solidFill>
                        </a:rPr>
                        <a:t>80</a:t>
                      </a:r>
                    </a:p>
                  </a:txBody>
                  <a:tcPr>
                    <a:solidFill>
                      <a:schemeClr val="accent5">
                        <a:lumMod val="50000"/>
                      </a:schemeClr>
                    </a:solidFill>
                  </a:tcPr>
                </a:tc>
                <a:extLst>
                  <a:ext uri="{0D108BD9-81ED-4DB2-BD59-A6C34878D82A}">
                    <a16:rowId xmlns:a16="http://schemas.microsoft.com/office/drawing/2014/main" val="3605818492"/>
                  </a:ext>
                </a:extLst>
              </a:tr>
              <a:tr h="0">
                <a:tc>
                  <a:txBody>
                    <a:bodyPr/>
                    <a:lstStyle/>
                    <a:p>
                      <a:pPr algn="ctr"/>
                      <a:r>
                        <a:rPr lang="en-CA" dirty="0"/>
                        <a:t>791</a:t>
                      </a:r>
                    </a:p>
                  </a:txBody>
                  <a:tcPr>
                    <a:solidFill>
                      <a:schemeClr val="accent6">
                        <a:lumMod val="40000"/>
                        <a:lumOff val="60000"/>
                      </a:schemeClr>
                    </a:solidFill>
                  </a:tcPr>
                </a:tc>
                <a:tc>
                  <a:txBody>
                    <a:bodyPr/>
                    <a:lstStyle/>
                    <a:p>
                      <a:pPr algn="ctr"/>
                      <a:r>
                        <a:rPr lang="en-CA" dirty="0"/>
                        <a:t>Ga</a:t>
                      </a:r>
                    </a:p>
                  </a:txBody>
                  <a:tcPr>
                    <a:solidFill>
                      <a:schemeClr val="accent6"/>
                    </a:solidFill>
                  </a:tcPr>
                </a:tc>
                <a:tc>
                  <a:txBody>
                    <a:bodyPr/>
                    <a:lstStyle/>
                    <a:p>
                      <a:pPr algn="ctr"/>
                      <a:r>
                        <a:rPr lang="en-CA" dirty="0">
                          <a:solidFill>
                            <a:schemeClr val="bg1"/>
                          </a:solidFill>
                        </a:rPr>
                        <a:t>581</a:t>
                      </a:r>
                    </a:p>
                  </a:txBody>
                  <a:tcPr>
                    <a:solidFill>
                      <a:schemeClr val="accent6">
                        <a:lumMod val="50000"/>
                      </a:schemeClr>
                    </a:solidFill>
                  </a:tcPr>
                </a:tc>
                <a:extLst>
                  <a:ext uri="{0D108BD9-81ED-4DB2-BD59-A6C34878D82A}">
                    <a16:rowId xmlns:a16="http://schemas.microsoft.com/office/drawing/2014/main" val="2514635"/>
                  </a:ext>
                </a:extLst>
              </a:tr>
              <a:tr h="0">
                <a:tc>
                  <a:txBody>
                    <a:bodyPr/>
                    <a:lstStyle/>
                    <a:p>
                      <a:pPr algn="ctr"/>
                      <a:r>
                        <a:rPr lang="en-CA" dirty="0"/>
                        <a:t>1025</a:t>
                      </a:r>
                    </a:p>
                  </a:txBody>
                  <a:tcPr>
                    <a:solidFill>
                      <a:schemeClr val="tx2">
                        <a:lumMod val="40000"/>
                        <a:lumOff val="60000"/>
                      </a:schemeClr>
                    </a:solidFill>
                  </a:tcPr>
                </a:tc>
                <a:tc>
                  <a:txBody>
                    <a:bodyPr/>
                    <a:lstStyle/>
                    <a:p>
                      <a:pPr algn="ctr"/>
                      <a:r>
                        <a:rPr lang="en-CA" dirty="0">
                          <a:solidFill>
                            <a:schemeClr val="bg1"/>
                          </a:solidFill>
                        </a:rPr>
                        <a:t>Au</a:t>
                      </a:r>
                    </a:p>
                  </a:txBody>
                  <a:tcPr>
                    <a:solidFill>
                      <a:schemeClr val="tx2"/>
                    </a:solidFill>
                  </a:tcPr>
                </a:tc>
                <a:tc>
                  <a:txBody>
                    <a:bodyPr/>
                    <a:lstStyle/>
                    <a:p>
                      <a:pPr algn="ctr"/>
                      <a:r>
                        <a:rPr lang="en-CA" dirty="0">
                          <a:solidFill>
                            <a:schemeClr val="bg1"/>
                          </a:solidFill>
                        </a:rPr>
                        <a:t>1028</a:t>
                      </a:r>
                    </a:p>
                  </a:txBody>
                  <a:tcPr>
                    <a:solidFill>
                      <a:schemeClr val="tx2">
                        <a:lumMod val="50000"/>
                      </a:schemeClr>
                    </a:solidFill>
                  </a:tcPr>
                </a:tc>
                <a:extLst>
                  <a:ext uri="{0D108BD9-81ED-4DB2-BD59-A6C34878D82A}">
                    <a16:rowId xmlns:a16="http://schemas.microsoft.com/office/drawing/2014/main" val="2135184154"/>
                  </a:ext>
                </a:extLst>
              </a:tr>
            </a:tbl>
          </a:graphicData>
        </a:graphic>
      </p:graphicFrame>
      <p:pic>
        <p:nvPicPr>
          <p:cNvPr id="10" name="Picture 9" descr="A colorful circles with numbers&#10;&#10;Description automatically generated">
            <a:extLst>
              <a:ext uri="{FF2B5EF4-FFF2-40B4-BE49-F238E27FC236}">
                <a16:creationId xmlns:a16="http://schemas.microsoft.com/office/drawing/2014/main" id="{D150F51B-0141-CB64-A0FA-FF6C5F9155F3}"/>
              </a:ext>
            </a:extLst>
          </p:cNvPr>
          <p:cNvPicPr>
            <a:picLocks noChangeAspect="1"/>
          </p:cNvPicPr>
          <p:nvPr/>
        </p:nvPicPr>
        <p:blipFill rotWithShape="1">
          <a:blip r:embed="rId3">
            <a:extLst>
              <a:ext uri="{28A0092B-C50C-407E-A947-70E740481C1C}">
                <a14:useLocalDpi xmlns:a14="http://schemas.microsoft.com/office/drawing/2010/main" val="0"/>
              </a:ext>
            </a:extLst>
          </a:blip>
          <a:srcRect b="9350"/>
          <a:stretch/>
        </p:blipFill>
        <p:spPr>
          <a:xfrm>
            <a:off x="7805301" y="1896153"/>
            <a:ext cx="4140000" cy="3752898"/>
          </a:xfrm>
          <a:prstGeom prst="rect">
            <a:avLst/>
          </a:prstGeom>
        </p:spPr>
      </p:pic>
      <p:pic>
        <p:nvPicPr>
          <p:cNvPr id="12" name="Picture 11" descr="A diagram of numbers and a number&#10;&#10;Description automatically generated">
            <a:extLst>
              <a:ext uri="{FF2B5EF4-FFF2-40B4-BE49-F238E27FC236}">
                <a16:creationId xmlns:a16="http://schemas.microsoft.com/office/drawing/2014/main" id="{11DE542A-5905-BC62-2786-6F43BC5D04B8}"/>
              </a:ext>
            </a:extLst>
          </p:cNvPr>
          <p:cNvPicPr>
            <a:picLocks noChangeAspect="1"/>
          </p:cNvPicPr>
          <p:nvPr/>
        </p:nvPicPr>
        <p:blipFill rotWithShape="1">
          <a:blip r:embed="rId4">
            <a:extLst>
              <a:ext uri="{28A0092B-C50C-407E-A947-70E740481C1C}">
                <a14:useLocalDpi xmlns:a14="http://schemas.microsoft.com/office/drawing/2010/main" val="0"/>
              </a:ext>
            </a:extLst>
          </a:blip>
          <a:srcRect b="9350"/>
          <a:stretch/>
        </p:blipFill>
        <p:spPr>
          <a:xfrm>
            <a:off x="246699" y="1896153"/>
            <a:ext cx="4140000" cy="3752898"/>
          </a:xfrm>
          <a:prstGeom prst="rect">
            <a:avLst/>
          </a:prstGeom>
        </p:spPr>
      </p:pic>
      <p:sp>
        <p:nvSpPr>
          <p:cNvPr id="9" name="Slide Number Placeholder 3">
            <a:extLst>
              <a:ext uri="{FF2B5EF4-FFF2-40B4-BE49-F238E27FC236}">
                <a16:creationId xmlns:a16="http://schemas.microsoft.com/office/drawing/2014/main" id="{E82435E0-643A-7C7C-0EFC-34B2D1194A79}"/>
              </a:ext>
            </a:extLst>
          </p:cNvPr>
          <p:cNvSpPr txBox="1">
            <a:spLocks/>
          </p:cNvSpPr>
          <p:nvPr/>
        </p:nvSpPr>
        <p:spPr>
          <a:xfrm>
            <a:off x="298200" y="2595201"/>
            <a:ext cx="540000" cy="360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ysClr val="windowText" lastClr="000000"/>
                </a:solidFill>
              </a:rPr>
              <a:t>Ag</a:t>
            </a:r>
          </a:p>
        </p:txBody>
      </p:sp>
      <p:sp>
        <p:nvSpPr>
          <p:cNvPr id="11" name="Slide Number Placeholder 3">
            <a:extLst>
              <a:ext uri="{FF2B5EF4-FFF2-40B4-BE49-F238E27FC236}">
                <a16:creationId xmlns:a16="http://schemas.microsoft.com/office/drawing/2014/main" id="{37416E21-2A95-EDA4-DE37-219621C23EB7}"/>
              </a:ext>
            </a:extLst>
          </p:cNvPr>
          <p:cNvSpPr txBox="1">
            <a:spLocks/>
          </p:cNvSpPr>
          <p:nvPr/>
        </p:nvSpPr>
        <p:spPr>
          <a:xfrm>
            <a:off x="3794428" y="2595201"/>
            <a:ext cx="540000" cy="360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ysClr val="windowText" lastClr="000000"/>
                </a:solidFill>
              </a:rPr>
              <a:t>Cu</a:t>
            </a:r>
          </a:p>
        </p:txBody>
      </p:sp>
      <p:sp>
        <p:nvSpPr>
          <p:cNvPr id="13" name="Slide Number Placeholder 3">
            <a:extLst>
              <a:ext uri="{FF2B5EF4-FFF2-40B4-BE49-F238E27FC236}">
                <a16:creationId xmlns:a16="http://schemas.microsoft.com/office/drawing/2014/main" id="{EA16F501-A35B-E82B-08DE-D5E1D8B7592A}"/>
              </a:ext>
            </a:extLst>
          </p:cNvPr>
          <p:cNvSpPr txBox="1">
            <a:spLocks/>
          </p:cNvSpPr>
          <p:nvPr/>
        </p:nvSpPr>
        <p:spPr>
          <a:xfrm>
            <a:off x="1341815" y="2109560"/>
            <a:ext cx="540000" cy="360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ysClr val="windowText" lastClr="000000"/>
                </a:solidFill>
              </a:rPr>
              <a:t>Ga</a:t>
            </a:r>
          </a:p>
        </p:txBody>
      </p:sp>
      <p:sp>
        <p:nvSpPr>
          <p:cNvPr id="14" name="Slide Number Placeholder 3">
            <a:extLst>
              <a:ext uri="{FF2B5EF4-FFF2-40B4-BE49-F238E27FC236}">
                <a16:creationId xmlns:a16="http://schemas.microsoft.com/office/drawing/2014/main" id="{9FC4CABE-CF3A-AC3F-F981-55BCFD8AF4CB}"/>
              </a:ext>
            </a:extLst>
          </p:cNvPr>
          <p:cNvSpPr txBox="1">
            <a:spLocks/>
          </p:cNvSpPr>
          <p:nvPr/>
        </p:nvSpPr>
        <p:spPr>
          <a:xfrm>
            <a:off x="2864257" y="2109560"/>
            <a:ext cx="540000" cy="360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chemeClr val="bg1"/>
                </a:solidFill>
              </a:rPr>
              <a:t>Au</a:t>
            </a:r>
          </a:p>
        </p:txBody>
      </p:sp>
      <p:sp>
        <p:nvSpPr>
          <p:cNvPr id="15" name="Slide Number Placeholder 3">
            <a:extLst>
              <a:ext uri="{FF2B5EF4-FFF2-40B4-BE49-F238E27FC236}">
                <a16:creationId xmlns:a16="http://schemas.microsoft.com/office/drawing/2014/main" id="{8015387C-1D4C-F563-FA84-A2CEB26AB2C3}"/>
              </a:ext>
            </a:extLst>
          </p:cNvPr>
          <p:cNvSpPr txBox="1">
            <a:spLocks/>
          </p:cNvSpPr>
          <p:nvPr/>
        </p:nvSpPr>
        <p:spPr>
          <a:xfrm>
            <a:off x="7821712" y="2595201"/>
            <a:ext cx="540000" cy="360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ysClr val="windowText" lastClr="000000"/>
                </a:solidFill>
              </a:rPr>
              <a:t>Ag</a:t>
            </a:r>
          </a:p>
        </p:txBody>
      </p:sp>
      <p:sp>
        <p:nvSpPr>
          <p:cNvPr id="16" name="Slide Number Placeholder 3">
            <a:extLst>
              <a:ext uri="{FF2B5EF4-FFF2-40B4-BE49-F238E27FC236}">
                <a16:creationId xmlns:a16="http://schemas.microsoft.com/office/drawing/2014/main" id="{A733CBC1-83C1-632F-850A-363F2AA1FE30}"/>
              </a:ext>
            </a:extLst>
          </p:cNvPr>
          <p:cNvSpPr txBox="1">
            <a:spLocks/>
          </p:cNvSpPr>
          <p:nvPr/>
        </p:nvSpPr>
        <p:spPr>
          <a:xfrm>
            <a:off x="11317940" y="2595201"/>
            <a:ext cx="540000" cy="360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ysClr val="windowText" lastClr="000000"/>
                </a:solidFill>
              </a:rPr>
              <a:t>Cu</a:t>
            </a:r>
          </a:p>
        </p:txBody>
      </p:sp>
      <p:sp>
        <p:nvSpPr>
          <p:cNvPr id="17" name="Slide Number Placeholder 3">
            <a:extLst>
              <a:ext uri="{FF2B5EF4-FFF2-40B4-BE49-F238E27FC236}">
                <a16:creationId xmlns:a16="http://schemas.microsoft.com/office/drawing/2014/main" id="{8C9F36CF-77CA-730C-6AEC-5F4D9C8293B8}"/>
              </a:ext>
            </a:extLst>
          </p:cNvPr>
          <p:cNvSpPr txBox="1">
            <a:spLocks/>
          </p:cNvSpPr>
          <p:nvPr/>
        </p:nvSpPr>
        <p:spPr>
          <a:xfrm>
            <a:off x="8865327" y="2109560"/>
            <a:ext cx="540000" cy="360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ysClr val="windowText" lastClr="000000"/>
                </a:solidFill>
              </a:rPr>
              <a:t>Ga</a:t>
            </a:r>
          </a:p>
        </p:txBody>
      </p:sp>
      <p:sp>
        <p:nvSpPr>
          <p:cNvPr id="18" name="Slide Number Placeholder 3">
            <a:extLst>
              <a:ext uri="{FF2B5EF4-FFF2-40B4-BE49-F238E27FC236}">
                <a16:creationId xmlns:a16="http://schemas.microsoft.com/office/drawing/2014/main" id="{6FEB0BFA-B4BD-D265-FB1B-A1B92AE77E5D}"/>
              </a:ext>
            </a:extLst>
          </p:cNvPr>
          <p:cNvSpPr txBox="1">
            <a:spLocks/>
          </p:cNvSpPr>
          <p:nvPr/>
        </p:nvSpPr>
        <p:spPr>
          <a:xfrm>
            <a:off x="10387769" y="2109560"/>
            <a:ext cx="540000" cy="360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600" dirty="0">
                <a:solidFill>
                  <a:schemeClr val="bg1"/>
                </a:solidFill>
              </a:rPr>
              <a:t>Au</a:t>
            </a:r>
          </a:p>
        </p:txBody>
      </p:sp>
      <p:sp>
        <p:nvSpPr>
          <p:cNvPr id="3" name="TextBox 2">
            <a:extLst>
              <a:ext uri="{FF2B5EF4-FFF2-40B4-BE49-F238E27FC236}">
                <a16:creationId xmlns:a16="http://schemas.microsoft.com/office/drawing/2014/main" id="{43556525-B5C8-7EFC-CFC3-33A304DC8CA3}"/>
              </a:ext>
            </a:extLst>
          </p:cNvPr>
          <p:cNvSpPr txBox="1"/>
          <p:nvPr/>
        </p:nvSpPr>
        <p:spPr>
          <a:xfrm>
            <a:off x="246699" y="5641373"/>
            <a:ext cx="4140000"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4.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Shared and unique down-regulated differentially expressed genes.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64C52D7-D9FD-0783-235C-42DC4C531129}"/>
              </a:ext>
            </a:extLst>
          </p:cNvPr>
          <p:cNvSpPr txBox="1"/>
          <p:nvPr/>
        </p:nvSpPr>
        <p:spPr>
          <a:xfrm>
            <a:off x="7805301" y="5649051"/>
            <a:ext cx="4140000"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a:t>
            </a:r>
            <a:r>
              <a:rPr lang="en-CA" dirty="0">
                <a:solidFill>
                  <a:srgbClr val="000000"/>
                </a:solidFill>
                <a:latin typeface="Calibri" panose="020F0502020204030204"/>
              </a:rPr>
              <a:t>5</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Shared and unique up-regulated differentially expressed genes.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5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Gene Ontology Enrichment</a:t>
            </a: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D9840598-33CC-FD20-BD22-88DD9D16CA49}"/>
              </a:ext>
            </a:extLst>
          </p:cNvPr>
          <p:cNvSpPr>
            <a:spLocks noGrp="1"/>
          </p:cNvSpPr>
          <p:nvPr>
            <p:ph idx="1"/>
          </p:nvPr>
        </p:nvSpPr>
        <p:spPr>
          <a:xfrm>
            <a:off x="6452645" y="4024021"/>
            <a:ext cx="4544505" cy="1396205"/>
          </a:xfrm>
        </p:spPr>
        <p:txBody>
          <a:bodyPr anchor="b">
            <a:normAutofit/>
          </a:bodyPr>
          <a:lstStyle/>
          <a:p>
            <a:pPr marL="0" indent="0" algn="ctr">
              <a:buNone/>
            </a:pPr>
            <a:r>
              <a:rPr lang="en-US" dirty="0"/>
              <a:t>Gene ontology enrichments all over the place, different patterns per treatment. </a:t>
            </a:r>
          </a:p>
        </p:txBody>
      </p:sp>
      <p:sp>
        <p:nvSpPr>
          <p:cNvPr id="13" name="TextBox 12">
            <a:extLst>
              <a:ext uri="{FF2B5EF4-FFF2-40B4-BE49-F238E27FC236}">
                <a16:creationId xmlns:a16="http://schemas.microsoft.com/office/drawing/2014/main" id="{926D37B7-8914-E0D8-75AB-4913FB1B919E}"/>
              </a:ext>
            </a:extLst>
          </p:cNvPr>
          <p:cNvSpPr txBox="1"/>
          <p:nvPr/>
        </p:nvSpPr>
        <p:spPr>
          <a:xfrm>
            <a:off x="6095998" y="1951672"/>
            <a:ext cx="5257800" cy="1477328"/>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Table 1. </a:t>
            </a:r>
            <a:r>
              <a:rPr lang="en-US" dirty="0"/>
              <a:t>Gene ontology biological process enrichment for each metal’s UP DEGs. </a:t>
            </a:r>
            <a:r>
              <a:rPr lang="en-US" b="1" dirty="0">
                <a:solidFill>
                  <a:schemeClr val="accent5">
                    <a:lumMod val="75000"/>
                  </a:schemeClr>
                </a:solidFill>
              </a:rPr>
              <a:t>Bold</a:t>
            </a:r>
            <a:r>
              <a:rPr lang="en-US" dirty="0"/>
              <a:t> colors indicate enriched terms at the second level and/or lower, while </a:t>
            </a:r>
            <a:r>
              <a:rPr lang="en-US" dirty="0">
                <a:solidFill>
                  <a:schemeClr val="accent5">
                    <a:lumMod val="60000"/>
                    <a:lumOff val="40000"/>
                  </a:schemeClr>
                </a:solidFill>
              </a:rPr>
              <a:t>faded</a:t>
            </a:r>
            <a:r>
              <a:rPr lang="en-US" dirty="0"/>
              <a:t> colors represent enrichment only at lower-level terms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0043F09-74BC-E286-B7B6-0FAABE6FF423}"/>
              </a:ext>
            </a:extLst>
          </p:cNvPr>
          <p:cNvPicPr>
            <a:picLocks noChangeAspect="1"/>
          </p:cNvPicPr>
          <p:nvPr/>
        </p:nvPicPr>
        <p:blipFill>
          <a:blip r:embed="rId3"/>
          <a:stretch>
            <a:fillRect/>
          </a:stretch>
        </p:blipFill>
        <p:spPr>
          <a:xfrm>
            <a:off x="838200" y="1822348"/>
            <a:ext cx="5126135" cy="4347482"/>
          </a:xfrm>
          <a:prstGeom prst="rect">
            <a:avLst/>
          </a:prstGeom>
        </p:spPr>
      </p:pic>
    </p:spTree>
    <p:extLst>
      <p:ext uri="{BB962C8B-B14F-4D97-AF65-F5344CB8AC3E}">
        <p14:creationId xmlns:p14="http://schemas.microsoft.com/office/powerpoint/2010/main" val="3181101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429143" cy="1159200"/>
          </a:xfrm>
        </p:spPr>
        <p:txBody>
          <a:bodyPr vert="horz" lIns="91440" tIns="45720" rIns="91440" bIns="45720" rtlCol="0" anchor="ctr">
            <a:normAutofit/>
          </a:bodyPr>
          <a:lstStyle/>
          <a:p>
            <a:r>
              <a:rPr lang="en-US" sz="4000" dirty="0">
                <a:solidFill>
                  <a:srgbClr val="FFFFFF"/>
                </a:solidFill>
              </a:rPr>
              <a:t>ISMARA: Transcription Factors</a:t>
            </a:r>
            <a:endParaRPr lang="en-US" sz="4000" kern="1200" dirty="0">
              <a:solidFill>
                <a:srgbClr val="FFFFFF"/>
              </a:solidFill>
              <a:latin typeface="+mj-lt"/>
              <a:ea typeface="+mj-ea"/>
              <a:cs typeface="+mj-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4466049-560B-B96A-1571-26784E6FA01D}"/>
              </a:ext>
            </a:extLst>
          </p:cNvPr>
          <p:cNvSpPr txBox="1"/>
          <p:nvPr/>
        </p:nvSpPr>
        <p:spPr>
          <a:xfrm>
            <a:off x="1329251" y="5775987"/>
            <a:ext cx="9533499"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6. Heatmap depicting the top 10 transcription factors whose target genes have high levels of expression </a:t>
            </a:r>
            <a:r>
              <a:rPr lang="en-CA" dirty="0">
                <a:solidFill>
                  <a:srgbClr val="000000"/>
                </a:solidFill>
                <a:latin typeface="Calibri" panose="020F0502020204030204"/>
              </a:rPr>
              <a:t>in each dataset</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Scale is relative to the maximum and minimum Z-scores of each dataset.</a:t>
            </a:r>
          </a:p>
        </p:txBody>
      </p:sp>
      <p:pic>
        <p:nvPicPr>
          <p:cNvPr id="12" name="Picture 11" descr="A graph of different colors&#10;&#10;Description automatically generated">
            <a:extLst>
              <a:ext uri="{FF2B5EF4-FFF2-40B4-BE49-F238E27FC236}">
                <a16:creationId xmlns:a16="http://schemas.microsoft.com/office/drawing/2014/main" id="{ED6C7931-5A0B-5E82-D0FF-A9A1302841C1}"/>
              </a:ext>
            </a:extLst>
          </p:cNvPr>
          <p:cNvPicPr>
            <a:picLocks noChangeAspect="1"/>
          </p:cNvPicPr>
          <p:nvPr/>
        </p:nvPicPr>
        <p:blipFill rotWithShape="1">
          <a:blip r:embed="rId3">
            <a:extLst>
              <a:ext uri="{28A0092B-C50C-407E-A947-70E740481C1C}">
                <a14:useLocalDpi xmlns:a14="http://schemas.microsoft.com/office/drawing/2010/main" val="0"/>
              </a:ext>
            </a:extLst>
          </a:blip>
          <a:srcRect l="4350" t="3723" r="72871" b="75464"/>
          <a:stretch/>
        </p:blipFill>
        <p:spPr>
          <a:xfrm>
            <a:off x="9084662" y="94105"/>
            <a:ext cx="2151531" cy="1313133"/>
          </a:xfrm>
          <a:prstGeom prst="rect">
            <a:avLst/>
          </a:prstGeom>
        </p:spPr>
      </p:pic>
      <p:pic>
        <p:nvPicPr>
          <p:cNvPr id="16" name="Picture 15" descr="A graph of different colors&#10;&#10;Description automatically generated">
            <a:extLst>
              <a:ext uri="{FF2B5EF4-FFF2-40B4-BE49-F238E27FC236}">
                <a16:creationId xmlns:a16="http://schemas.microsoft.com/office/drawing/2014/main" id="{3D321AAF-52E5-7FBA-058A-9CBAEC0ABB1B}"/>
              </a:ext>
            </a:extLst>
          </p:cNvPr>
          <p:cNvPicPr>
            <a:picLocks noChangeAspect="1"/>
          </p:cNvPicPr>
          <p:nvPr/>
        </p:nvPicPr>
        <p:blipFill rotWithShape="1">
          <a:blip r:embed="rId4">
            <a:extLst>
              <a:ext uri="{28A0092B-C50C-407E-A947-70E740481C1C}">
                <a14:useLocalDpi xmlns:a14="http://schemas.microsoft.com/office/drawing/2010/main" val="0"/>
              </a:ext>
            </a:extLst>
          </a:blip>
          <a:srcRect l="26084" t="25154" b="10024"/>
          <a:stretch/>
        </p:blipFill>
        <p:spPr>
          <a:xfrm>
            <a:off x="3087644" y="1668415"/>
            <a:ext cx="6016712" cy="3524400"/>
          </a:xfrm>
          <a:prstGeom prst="rect">
            <a:avLst/>
          </a:prstGeom>
        </p:spPr>
      </p:pic>
      <p:sp>
        <p:nvSpPr>
          <p:cNvPr id="17" name="Slide Number Placeholder 3">
            <a:extLst>
              <a:ext uri="{FF2B5EF4-FFF2-40B4-BE49-F238E27FC236}">
                <a16:creationId xmlns:a16="http://schemas.microsoft.com/office/drawing/2014/main" id="{F99AE5C0-562B-B457-F7DF-1D3218803154}"/>
              </a:ext>
            </a:extLst>
          </p:cNvPr>
          <p:cNvSpPr txBox="1">
            <a:spLocks/>
          </p:cNvSpPr>
          <p:nvPr/>
        </p:nvSpPr>
        <p:spPr>
          <a:xfrm>
            <a:off x="3245224" y="5163987"/>
            <a:ext cx="1138517" cy="612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800" dirty="0">
                <a:solidFill>
                  <a:sysClr val="windowText" lastClr="000000"/>
                </a:solidFill>
              </a:rPr>
              <a:t>Ag</a:t>
            </a:r>
          </a:p>
        </p:txBody>
      </p:sp>
      <p:sp>
        <p:nvSpPr>
          <p:cNvPr id="18" name="Slide Number Placeholder 3">
            <a:extLst>
              <a:ext uri="{FF2B5EF4-FFF2-40B4-BE49-F238E27FC236}">
                <a16:creationId xmlns:a16="http://schemas.microsoft.com/office/drawing/2014/main" id="{C0DBBEAD-E989-E1BB-B24D-25E4D541C026}"/>
              </a:ext>
            </a:extLst>
          </p:cNvPr>
          <p:cNvSpPr txBox="1">
            <a:spLocks/>
          </p:cNvSpPr>
          <p:nvPr/>
        </p:nvSpPr>
        <p:spPr>
          <a:xfrm>
            <a:off x="4584002" y="5163987"/>
            <a:ext cx="1138517" cy="612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800" dirty="0">
                <a:solidFill>
                  <a:sysClr val="windowText" lastClr="000000"/>
                </a:solidFill>
              </a:rPr>
              <a:t>Cu</a:t>
            </a:r>
          </a:p>
        </p:txBody>
      </p:sp>
      <p:sp>
        <p:nvSpPr>
          <p:cNvPr id="19" name="Slide Number Placeholder 3">
            <a:extLst>
              <a:ext uri="{FF2B5EF4-FFF2-40B4-BE49-F238E27FC236}">
                <a16:creationId xmlns:a16="http://schemas.microsoft.com/office/drawing/2014/main" id="{27178272-0E48-C7AD-475D-FE89B06EF29F}"/>
              </a:ext>
            </a:extLst>
          </p:cNvPr>
          <p:cNvSpPr txBox="1">
            <a:spLocks/>
          </p:cNvSpPr>
          <p:nvPr/>
        </p:nvSpPr>
        <p:spPr>
          <a:xfrm>
            <a:off x="5922780" y="5163987"/>
            <a:ext cx="1138517" cy="612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800" dirty="0">
                <a:solidFill>
                  <a:sysClr val="windowText" lastClr="000000"/>
                </a:solidFill>
              </a:rPr>
              <a:t>Ga</a:t>
            </a:r>
          </a:p>
        </p:txBody>
      </p:sp>
      <p:sp>
        <p:nvSpPr>
          <p:cNvPr id="20" name="Slide Number Placeholder 3">
            <a:extLst>
              <a:ext uri="{FF2B5EF4-FFF2-40B4-BE49-F238E27FC236}">
                <a16:creationId xmlns:a16="http://schemas.microsoft.com/office/drawing/2014/main" id="{17FD668E-A53A-0DD6-665E-40B1A1A4240F}"/>
              </a:ext>
            </a:extLst>
          </p:cNvPr>
          <p:cNvSpPr txBox="1">
            <a:spLocks/>
          </p:cNvSpPr>
          <p:nvPr/>
        </p:nvSpPr>
        <p:spPr>
          <a:xfrm>
            <a:off x="7261558" y="5163987"/>
            <a:ext cx="1138517" cy="612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800" dirty="0">
                <a:solidFill>
                  <a:schemeClr val="bg1"/>
                </a:solidFill>
              </a:rPr>
              <a:t>Au</a:t>
            </a:r>
          </a:p>
        </p:txBody>
      </p:sp>
    </p:spTree>
    <p:extLst>
      <p:ext uri="{BB962C8B-B14F-4D97-AF65-F5344CB8AC3E}">
        <p14:creationId xmlns:p14="http://schemas.microsoft.com/office/powerpoint/2010/main" val="123336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429143" cy="1159200"/>
          </a:xfrm>
        </p:spPr>
        <p:txBody>
          <a:bodyPr vert="horz" lIns="91440" tIns="45720" rIns="91440" bIns="45720" rtlCol="0" anchor="ctr">
            <a:normAutofit/>
          </a:bodyPr>
          <a:lstStyle/>
          <a:p>
            <a:r>
              <a:rPr lang="en-US" sz="4000" dirty="0">
                <a:solidFill>
                  <a:srgbClr val="FFFFFF"/>
                </a:solidFill>
              </a:rPr>
              <a:t>ISMARA: Transcription Factors</a:t>
            </a:r>
            <a:endParaRPr lang="en-US" sz="4000" kern="1200" dirty="0">
              <a:solidFill>
                <a:srgbClr val="FFFFFF"/>
              </a:solidFill>
              <a:latin typeface="+mj-lt"/>
              <a:ea typeface="+mj-ea"/>
              <a:cs typeface="+mj-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4466049-560B-B96A-1571-26784E6FA01D}"/>
              </a:ext>
            </a:extLst>
          </p:cNvPr>
          <p:cNvSpPr txBox="1"/>
          <p:nvPr/>
        </p:nvSpPr>
        <p:spPr>
          <a:xfrm>
            <a:off x="1329600" y="5775987"/>
            <a:ext cx="953280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7. Heatmap depicting the top 10 transcription factors whose target genes have low levels of expression </a:t>
            </a:r>
            <a:r>
              <a:rPr lang="en-CA" dirty="0">
                <a:solidFill>
                  <a:srgbClr val="000000"/>
                </a:solidFill>
                <a:latin typeface="Calibri" panose="020F0502020204030204"/>
              </a:rPr>
              <a:t>in each dataset</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Scale is relative to the maximum and minimum Z-scores of each dataset.</a:t>
            </a:r>
          </a:p>
        </p:txBody>
      </p:sp>
      <p:pic>
        <p:nvPicPr>
          <p:cNvPr id="12" name="Picture 11" descr="A graph of different colors&#10;&#10;Description automatically generated">
            <a:extLst>
              <a:ext uri="{FF2B5EF4-FFF2-40B4-BE49-F238E27FC236}">
                <a16:creationId xmlns:a16="http://schemas.microsoft.com/office/drawing/2014/main" id="{ED6C7931-5A0B-5E82-D0FF-A9A1302841C1}"/>
              </a:ext>
            </a:extLst>
          </p:cNvPr>
          <p:cNvPicPr>
            <a:picLocks noChangeAspect="1"/>
          </p:cNvPicPr>
          <p:nvPr/>
        </p:nvPicPr>
        <p:blipFill rotWithShape="1">
          <a:blip r:embed="rId3">
            <a:extLst>
              <a:ext uri="{28A0092B-C50C-407E-A947-70E740481C1C}">
                <a14:useLocalDpi xmlns:a14="http://schemas.microsoft.com/office/drawing/2010/main" val="0"/>
              </a:ext>
            </a:extLst>
          </a:blip>
          <a:srcRect l="4350" t="3723" r="72871" b="75464"/>
          <a:stretch/>
        </p:blipFill>
        <p:spPr>
          <a:xfrm>
            <a:off x="9084662" y="94105"/>
            <a:ext cx="2151531" cy="1313133"/>
          </a:xfrm>
          <a:prstGeom prst="rect">
            <a:avLst/>
          </a:prstGeom>
        </p:spPr>
      </p:pic>
      <p:sp>
        <p:nvSpPr>
          <p:cNvPr id="17" name="Slide Number Placeholder 3">
            <a:extLst>
              <a:ext uri="{FF2B5EF4-FFF2-40B4-BE49-F238E27FC236}">
                <a16:creationId xmlns:a16="http://schemas.microsoft.com/office/drawing/2014/main" id="{F99AE5C0-562B-B457-F7DF-1D3218803154}"/>
              </a:ext>
            </a:extLst>
          </p:cNvPr>
          <p:cNvSpPr txBox="1">
            <a:spLocks/>
          </p:cNvSpPr>
          <p:nvPr/>
        </p:nvSpPr>
        <p:spPr>
          <a:xfrm>
            <a:off x="3245224" y="5163987"/>
            <a:ext cx="1138517" cy="612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a:t>
            </a:r>
          </a:p>
        </p:txBody>
      </p:sp>
      <p:sp>
        <p:nvSpPr>
          <p:cNvPr id="18" name="Slide Number Placeholder 3">
            <a:extLst>
              <a:ext uri="{FF2B5EF4-FFF2-40B4-BE49-F238E27FC236}">
                <a16:creationId xmlns:a16="http://schemas.microsoft.com/office/drawing/2014/main" id="{C0DBBEAD-E989-E1BB-B24D-25E4D541C026}"/>
              </a:ext>
            </a:extLst>
          </p:cNvPr>
          <p:cNvSpPr txBox="1">
            <a:spLocks/>
          </p:cNvSpPr>
          <p:nvPr/>
        </p:nvSpPr>
        <p:spPr>
          <a:xfrm>
            <a:off x="4584002" y="5163987"/>
            <a:ext cx="1138517" cy="612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a:t>
            </a:r>
          </a:p>
        </p:txBody>
      </p:sp>
      <p:sp>
        <p:nvSpPr>
          <p:cNvPr id="19" name="Slide Number Placeholder 3">
            <a:extLst>
              <a:ext uri="{FF2B5EF4-FFF2-40B4-BE49-F238E27FC236}">
                <a16:creationId xmlns:a16="http://schemas.microsoft.com/office/drawing/2014/main" id="{27178272-0E48-C7AD-475D-FE89B06EF29F}"/>
              </a:ext>
            </a:extLst>
          </p:cNvPr>
          <p:cNvSpPr txBox="1">
            <a:spLocks/>
          </p:cNvSpPr>
          <p:nvPr/>
        </p:nvSpPr>
        <p:spPr>
          <a:xfrm>
            <a:off x="5922780" y="5163987"/>
            <a:ext cx="1138517" cy="612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Ga</a:t>
            </a:r>
          </a:p>
        </p:txBody>
      </p:sp>
      <p:sp>
        <p:nvSpPr>
          <p:cNvPr id="20" name="Slide Number Placeholder 3">
            <a:extLst>
              <a:ext uri="{FF2B5EF4-FFF2-40B4-BE49-F238E27FC236}">
                <a16:creationId xmlns:a16="http://schemas.microsoft.com/office/drawing/2014/main" id="{17FD668E-A53A-0DD6-665E-40B1A1A4240F}"/>
              </a:ext>
            </a:extLst>
          </p:cNvPr>
          <p:cNvSpPr txBox="1">
            <a:spLocks/>
          </p:cNvSpPr>
          <p:nvPr/>
        </p:nvSpPr>
        <p:spPr>
          <a:xfrm>
            <a:off x="7261558" y="5163987"/>
            <a:ext cx="1138517" cy="612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FFFFFF"/>
                </a:solidFill>
                <a:effectLst/>
                <a:uLnTx/>
                <a:uFillTx/>
                <a:latin typeface="Calibri" panose="020F0502020204030204"/>
                <a:ea typeface="+mn-ea"/>
                <a:cs typeface="+mn-cs"/>
              </a:rPr>
              <a:t>Au</a:t>
            </a:r>
          </a:p>
        </p:txBody>
      </p:sp>
      <p:pic>
        <p:nvPicPr>
          <p:cNvPr id="3" name="Picture 2" descr="A graph of different colors&#10;&#10;Description automatically generated">
            <a:extLst>
              <a:ext uri="{FF2B5EF4-FFF2-40B4-BE49-F238E27FC236}">
                <a16:creationId xmlns:a16="http://schemas.microsoft.com/office/drawing/2014/main" id="{44CB7084-7F90-7288-BAE6-9F1B90DDE4B0}"/>
              </a:ext>
            </a:extLst>
          </p:cNvPr>
          <p:cNvPicPr>
            <a:picLocks noChangeAspect="1"/>
          </p:cNvPicPr>
          <p:nvPr/>
        </p:nvPicPr>
        <p:blipFill rotWithShape="1">
          <a:blip r:embed="rId4">
            <a:extLst>
              <a:ext uri="{28A0092B-C50C-407E-A947-70E740481C1C}">
                <a14:useLocalDpi xmlns:a14="http://schemas.microsoft.com/office/drawing/2010/main" val="0"/>
              </a:ext>
            </a:extLst>
          </a:blip>
          <a:srcRect l="25830" t="25485" b="10577"/>
          <a:stretch/>
        </p:blipFill>
        <p:spPr>
          <a:xfrm>
            <a:off x="3035998" y="1641724"/>
            <a:ext cx="6120000" cy="3523992"/>
          </a:xfrm>
          <a:prstGeom prst="rect">
            <a:avLst/>
          </a:prstGeom>
        </p:spPr>
      </p:pic>
    </p:spTree>
    <p:extLst>
      <p:ext uri="{BB962C8B-B14F-4D97-AF65-F5344CB8AC3E}">
        <p14:creationId xmlns:p14="http://schemas.microsoft.com/office/powerpoint/2010/main" val="248825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Top Differential Expression: </a:t>
            </a:r>
            <a:r>
              <a:rPr lang="en-US" sz="4000" u="sng" kern="1200" dirty="0">
                <a:solidFill>
                  <a:schemeClr val="accent4"/>
                </a:solidFill>
                <a:uFill>
                  <a:solidFill>
                    <a:schemeClr val="accent4"/>
                  </a:solidFill>
                </a:uFill>
                <a:latin typeface="+mj-lt"/>
                <a:ea typeface="+mj-ea"/>
                <a:cs typeface="+mj-cs"/>
              </a:rPr>
              <a:t>Silver</a:t>
            </a: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D52DE5-D80C-5185-5B05-0309C383D7E2}"/>
              </a:ext>
            </a:extLst>
          </p:cNvPr>
          <p:cNvSpPr>
            <a:spLocks noGrp="1"/>
          </p:cNvSpPr>
          <p:nvPr>
            <p:ph idx="1"/>
          </p:nvPr>
        </p:nvSpPr>
        <p:spPr>
          <a:xfrm>
            <a:off x="838200" y="3855563"/>
            <a:ext cx="3978897" cy="2390678"/>
          </a:xfrm>
        </p:spPr>
        <p:txBody>
          <a:bodyPr>
            <a:normAutofit/>
          </a:bodyPr>
          <a:lstStyle/>
          <a:p>
            <a:r>
              <a:rPr lang="en-US" dirty="0"/>
              <a:t>Hydrogen sulfide metabolism.</a:t>
            </a:r>
          </a:p>
          <a:p>
            <a:r>
              <a:rPr lang="en-US" dirty="0"/>
              <a:t>Cysteine metabolism.</a:t>
            </a:r>
          </a:p>
          <a:p>
            <a:r>
              <a:rPr lang="en-US" dirty="0"/>
              <a:t>Nucleotide binding.</a:t>
            </a:r>
          </a:p>
        </p:txBody>
      </p:sp>
      <p:pic>
        <p:nvPicPr>
          <p:cNvPr id="25" name="Picture 24" descr="A picture containing text, screenshot, parallel, colorfulness&#10;&#10;Description automatically generated">
            <a:extLst>
              <a:ext uri="{FF2B5EF4-FFF2-40B4-BE49-F238E27FC236}">
                <a16:creationId xmlns:a16="http://schemas.microsoft.com/office/drawing/2014/main" id="{5A76F685-DF40-4C62-CDBD-939FCFE4C182}"/>
              </a:ext>
            </a:extLst>
          </p:cNvPr>
          <p:cNvPicPr>
            <a:picLocks noChangeAspect="1"/>
          </p:cNvPicPr>
          <p:nvPr/>
        </p:nvPicPr>
        <p:blipFill rotWithShape="1">
          <a:blip r:embed="rId2">
            <a:extLst>
              <a:ext uri="{28A0092B-C50C-407E-A947-70E740481C1C}">
                <a14:useLocalDpi xmlns:a14="http://schemas.microsoft.com/office/drawing/2010/main" val="0"/>
              </a:ext>
            </a:extLst>
          </a:blip>
          <a:srcRect l="4881" r="73664" b="75512"/>
          <a:stretch/>
        </p:blipFill>
        <p:spPr>
          <a:xfrm>
            <a:off x="1771981" y="2077209"/>
            <a:ext cx="2111333" cy="1609636"/>
          </a:xfrm>
          <a:prstGeom prst="rect">
            <a:avLst/>
          </a:prstGeom>
        </p:spPr>
      </p:pic>
      <p:pic>
        <p:nvPicPr>
          <p:cNvPr id="21" name="Picture 20" descr="A picture containing text, screenshot, parallel, colorfulness&#10;&#10;Description automatically generated">
            <a:extLst>
              <a:ext uri="{FF2B5EF4-FFF2-40B4-BE49-F238E27FC236}">
                <a16:creationId xmlns:a16="http://schemas.microsoft.com/office/drawing/2014/main" id="{F6AA7364-3DDA-E0FD-36E7-7CC0E962824A}"/>
              </a:ext>
            </a:extLst>
          </p:cNvPr>
          <p:cNvPicPr>
            <a:picLocks noChangeAspect="1"/>
          </p:cNvPicPr>
          <p:nvPr/>
        </p:nvPicPr>
        <p:blipFill rotWithShape="1">
          <a:blip r:embed="rId2">
            <a:extLst>
              <a:ext uri="{28A0092B-C50C-407E-A947-70E740481C1C}">
                <a14:useLocalDpi xmlns:a14="http://schemas.microsoft.com/office/drawing/2010/main" val="0"/>
              </a:ext>
            </a:extLst>
          </a:blip>
          <a:srcRect l="26493" t="25558" r="2699" b="10365"/>
          <a:stretch/>
        </p:blipFill>
        <p:spPr>
          <a:xfrm>
            <a:off x="5933348" y="1792581"/>
            <a:ext cx="5354504" cy="3236604"/>
          </a:xfrm>
          <a:prstGeom prst="rect">
            <a:avLst/>
          </a:prstGeom>
        </p:spPr>
      </p:pic>
      <p:sp>
        <p:nvSpPr>
          <p:cNvPr id="4" name="TextBox 3">
            <a:extLst>
              <a:ext uri="{FF2B5EF4-FFF2-40B4-BE49-F238E27FC236}">
                <a16:creationId xmlns:a16="http://schemas.microsoft.com/office/drawing/2014/main" id="{F3F09637-291F-4182-0DFA-A03890ABE28E}"/>
              </a:ext>
            </a:extLst>
          </p:cNvPr>
          <p:cNvSpPr txBox="1"/>
          <p:nvPr/>
        </p:nvSpPr>
        <p:spPr>
          <a:xfrm>
            <a:off x="5575562" y="5599910"/>
            <a:ext cx="5857972" cy="646331"/>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a:t>
            </a:r>
            <a:r>
              <a:rPr lang="en-CA" dirty="0">
                <a:solidFill>
                  <a:srgbClr val="000000"/>
                </a:solidFill>
                <a:latin typeface="Calibri" panose="020F0502020204030204"/>
              </a:rPr>
              <a:t>8</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Gene expression heatmap depicting the top 20 up- and down-regulated genes in the silver treatment.</a:t>
            </a:r>
          </a:p>
        </p:txBody>
      </p:sp>
      <p:sp>
        <p:nvSpPr>
          <p:cNvPr id="12" name="Slide Number Placeholder 3">
            <a:extLst>
              <a:ext uri="{FF2B5EF4-FFF2-40B4-BE49-F238E27FC236}">
                <a16:creationId xmlns:a16="http://schemas.microsoft.com/office/drawing/2014/main" id="{3D627C01-C104-E708-FB81-BB9013004FC8}"/>
              </a:ext>
            </a:extLst>
          </p:cNvPr>
          <p:cNvSpPr txBox="1">
            <a:spLocks/>
          </p:cNvSpPr>
          <p:nvPr/>
        </p:nvSpPr>
        <p:spPr>
          <a:xfrm>
            <a:off x="6089304" y="5139294"/>
            <a:ext cx="720000" cy="360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a:t>
            </a:r>
          </a:p>
        </p:txBody>
      </p:sp>
      <p:sp>
        <p:nvSpPr>
          <p:cNvPr id="13" name="Slide Number Placeholder 3">
            <a:extLst>
              <a:ext uri="{FF2B5EF4-FFF2-40B4-BE49-F238E27FC236}">
                <a16:creationId xmlns:a16="http://schemas.microsoft.com/office/drawing/2014/main" id="{507C289E-0D09-9CD2-EB16-7971580ADBE0}"/>
              </a:ext>
            </a:extLst>
          </p:cNvPr>
          <p:cNvSpPr txBox="1">
            <a:spLocks/>
          </p:cNvSpPr>
          <p:nvPr/>
        </p:nvSpPr>
        <p:spPr>
          <a:xfrm>
            <a:off x="7428082" y="5139294"/>
            <a:ext cx="720000" cy="360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a:t>
            </a:r>
          </a:p>
        </p:txBody>
      </p:sp>
      <p:sp>
        <p:nvSpPr>
          <p:cNvPr id="14" name="Slide Number Placeholder 3">
            <a:extLst>
              <a:ext uri="{FF2B5EF4-FFF2-40B4-BE49-F238E27FC236}">
                <a16:creationId xmlns:a16="http://schemas.microsoft.com/office/drawing/2014/main" id="{29C8BBE8-CDAA-E2C9-17D4-30F421D5354B}"/>
              </a:ext>
            </a:extLst>
          </p:cNvPr>
          <p:cNvSpPr txBox="1">
            <a:spLocks/>
          </p:cNvSpPr>
          <p:nvPr/>
        </p:nvSpPr>
        <p:spPr>
          <a:xfrm>
            <a:off x="8766860" y="5139294"/>
            <a:ext cx="720000" cy="360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Ga</a:t>
            </a:r>
          </a:p>
        </p:txBody>
      </p:sp>
      <p:sp>
        <p:nvSpPr>
          <p:cNvPr id="15" name="Slide Number Placeholder 3">
            <a:extLst>
              <a:ext uri="{FF2B5EF4-FFF2-40B4-BE49-F238E27FC236}">
                <a16:creationId xmlns:a16="http://schemas.microsoft.com/office/drawing/2014/main" id="{CB5AB566-03D5-1447-3BB2-86E2429836C2}"/>
              </a:ext>
            </a:extLst>
          </p:cNvPr>
          <p:cNvSpPr txBox="1">
            <a:spLocks/>
          </p:cNvSpPr>
          <p:nvPr/>
        </p:nvSpPr>
        <p:spPr>
          <a:xfrm>
            <a:off x="10105638" y="5139294"/>
            <a:ext cx="720000" cy="360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Calibri" panose="020F0502020204030204"/>
                <a:ea typeface="+mn-ea"/>
                <a:cs typeface="+mn-cs"/>
              </a:rPr>
              <a:t>Au</a:t>
            </a:r>
          </a:p>
        </p:txBody>
      </p:sp>
      <p:pic>
        <p:nvPicPr>
          <p:cNvPr id="17" name="Picture 16">
            <a:extLst>
              <a:ext uri="{FF2B5EF4-FFF2-40B4-BE49-F238E27FC236}">
                <a16:creationId xmlns:a16="http://schemas.microsoft.com/office/drawing/2014/main" id="{1684105E-B0AF-C5F7-EDB4-D811AB636405}"/>
              </a:ext>
            </a:extLst>
          </p:cNvPr>
          <p:cNvPicPr>
            <a:picLocks noChangeAspect="1"/>
          </p:cNvPicPr>
          <p:nvPr/>
        </p:nvPicPr>
        <p:blipFill rotWithShape="1">
          <a:blip r:embed="rId3"/>
          <a:srcRect l="10184" t="21349" r="78727" b="75864"/>
          <a:stretch/>
        </p:blipFill>
        <p:spPr>
          <a:xfrm>
            <a:off x="2258388" y="3484478"/>
            <a:ext cx="1138518" cy="191151"/>
          </a:xfrm>
          <a:prstGeom prst="rect">
            <a:avLst/>
          </a:prstGeom>
        </p:spPr>
      </p:pic>
      <p:pic>
        <p:nvPicPr>
          <p:cNvPr id="5" name="Picture 4" descr="A colorful circles with numbers&#10;&#10;Description automatically generated">
            <a:extLst>
              <a:ext uri="{FF2B5EF4-FFF2-40B4-BE49-F238E27FC236}">
                <a16:creationId xmlns:a16="http://schemas.microsoft.com/office/drawing/2014/main" id="{6D336AE5-5372-717D-2B6F-338D625C8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632" y="211358"/>
            <a:ext cx="1151591" cy="1151591"/>
          </a:xfrm>
          <a:prstGeom prst="rect">
            <a:avLst/>
          </a:prstGeom>
          <a:ln>
            <a:noFill/>
          </a:ln>
          <a:effectLst>
            <a:outerShdw blurRad="190500" algn="tl" rotWithShape="0">
              <a:srgbClr val="000000">
                <a:alpha val="70000"/>
              </a:srgbClr>
            </a:outerShdw>
          </a:effectLst>
        </p:spPr>
      </p:pic>
      <p:sp>
        <p:nvSpPr>
          <p:cNvPr id="6" name="Oval 5">
            <a:extLst>
              <a:ext uri="{FF2B5EF4-FFF2-40B4-BE49-F238E27FC236}">
                <a16:creationId xmlns:a16="http://schemas.microsoft.com/office/drawing/2014/main" id="{487E9CD4-ADD1-E575-C1F0-1376D7A133AC}"/>
              </a:ext>
            </a:extLst>
          </p:cNvPr>
          <p:cNvSpPr/>
          <p:nvPr/>
        </p:nvSpPr>
        <p:spPr>
          <a:xfrm rot="19129910">
            <a:off x="9688073" y="327442"/>
            <a:ext cx="553592" cy="1087655"/>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5168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D52DE5-D80C-5185-5B05-0309C383D7E2}"/>
              </a:ext>
            </a:extLst>
          </p:cNvPr>
          <p:cNvSpPr>
            <a:spLocks noGrp="1"/>
          </p:cNvSpPr>
          <p:nvPr>
            <p:ph idx="1"/>
          </p:nvPr>
        </p:nvSpPr>
        <p:spPr>
          <a:xfrm>
            <a:off x="838200" y="3417745"/>
            <a:ext cx="3978897" cy="2828496"/>
          </a:xfrm>
        </p:spPr>
        <p:txBody>
          <a:bodyPr>
            <a:normAutofit/>
          </a:bodyPr>
          <a:lstStyle/>
          <a:p>
            <a:r>
              <a:rPr lang="en-US" dirty="0"/>
              <a:t>Copper homeostasis.</a:t>
            </a:r>
          </a:p>
          <a:p>
            <a:pPr lvl="1"/>
            <a:r>
              <a:rPr lang="en-US" dirty="0"/>
              <a:t>Export</a:t>
            </a:r>
          </a:p>
          <a:p>
            <a:pPr lvl="1"/>
            <a:r>
              <a:rPr lang="en-US" dirty="0"/>
              <a:t>Detoxification</a:t>
            </a:r>
          </a:p>
          <a:p>
            <a:r>
              <a:rPr lang="en-US" dirty="0"/>
              <a:t>Iron import.</a:t>
            </a:r>
          </a:p>
          <a:p>
            <a:r>
              <a:rPr lang="en-US" dirty="0"/>
              <a:t>Aerobic electron transport chain.</a:t>
            </a:r>
          </a:p>
        </p:txBody>
      </p:sp>
      <p:sp>
        <p:nvSpPr>
          <p:cNvPr id="6" name="Title 1">
            <a:extLst>
              <a:ext uri="{FF2B5EF4-FFF2-40B4-BE49-F238E27FC236}">
                <a16:creationId xmlns:a16="http://schemas.microsoft.com/office/drawing/2014/main" id="{780F0BE8-5976-35ED-8694-BF1C4A22FD20}"/>
              </a:ext>
            </a:extLst>
          </p:cNvPr>
          <p:cNvSpPr txBox="1">
            <a:spLocks/>
          </p:cNvSpPr>
          <p:nvPr/>
        </p:nvSpPr>
        <p:spPr>
          <a:xfrm>
            <a:off x="699713" y="248038"/>
            <a:ext cx="7718423"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FFFFFF"/>
                </a:solidFill>
              </a:rPr>
              <a:t>Top Differential Expression: </a:t>
            </a:r>
            <a:r>
              <a:rPr lang="en-US" sz="4000" u="sng">
                <a:solidFill>
                  <a:schemeClr val="accent5"/>
                </a:solidFill>
                <a:uFill>
                  <a:solidFill>
                    <a:schemeClr val="accent5"/>
                  </a:solidFill>
                </a:uFill>
              </a:rPr>
              <a:t>Copper</a:t>
            </a:r>
            <a:endParaRPr lang="en-US" sz="4000" u="sng" dirty="0">
              <a:solidFill>
                <a:schemeClr val="accent5"/>
              </a:solidFill>
              <a:uFill>
                <a:solidFill>
                  <a:schemeClr val="accent5"/>
                </a:solidFill>
              </a:uFill>
            </a:endParaRPr>
          </a:p>
        </p:txBody>
      </p:sp>
      <p:pic>
        <p:nvPicPr>
          <p:cNvPr id="9" name="Picture 8" descr="A picture containing text, screenshot, parallel, font&#10;&#10;Description automatically generated">
            <a:extLst>
              <a:ext uri="{FF2B5EF4-FFF2-40B4-BE49-F238E27FC236}">
                <a16:creationId xmlns:a16="http://schemas.microsoft.com/office/drawing/2014/main" id="{0892CB33-CFA0-A643-4D60-1143850ABEAF}"/>
              </a:ext>
            </a:extLst>
          </p:cNvPr>
          <p:cNvPicPr>
            <a:picLocks noChangeAspect="1"/>
          </p:cNvPicPr>
          <p:nvPr/>
        </p:nvPicPr>
        <p:blipFill rotWithShape="1">
          <a:blip r:embed="rId2">
            <a:extLst>
              <a:ext uri="{28A0092B-C50C-407E-A947-70E740481C1C}">
                <a14:useLocalDpi xmlns:a14="http://schemas.microsoft.com/office/drawing/2010/main" val="0"/>
              </a:ext>
            </a:extLst>
          </a:blip>
          <a:srcRect l="26400" t="25558" r="2837" b="9927"/>
          <a:stretch/>
        </p:blipFill>
        <p:spPr>
          <a:xfrm>
            <a:off x="5933776" y="1861964"/>
            <a:ext cx="5353648" cy="3260350"/>
          </a:xfrm>
          <a:prstGeom prst="rect">
            <a:avLst/>
          </a:prstGeom>
        </p:spPr>
      </p:pic>
      <p:pic>
        <p:nvPicPr>
          <p:cNvPr id="41" name="Picture 40" descr="A picture containing text, screenshot, parallel, font&#10;&#10;Description automatically generated">
            <a:extLst>
              <a:ext uri="{FF2B5EF4-FFF2-40B4-BE49-F238E27FC236}">
                <a16:creationId xmlns:a16="http://schemas.microsoft.com/office/drawing/2014/main" id="{CE2C742A-BF9D-6D3F-CE38-43FD4F3C1BE9}"/>
              </a:ext>
            </a:extLst>
          </p:cNvPr>
          <p:cNvPicPr>
            <a:picLocks noChangeAspect="1"/>
          </p:cNvPicPr>
          <p:nvPr/>
        </p:nvPicPr>
        <p:blipFill rotWithShape="1">
          <a:blip r:embed="rId2">
            <a:extLst>
              <a:ext uri="{28A0092B-C50C-407E-A947-70E740481C1C}">
                <a14:useLocalDpi xmlns:a14="http://schemas.microsoft.com/office/drawing/2010/main" val="0"/>
              </a:ext>
            </a:extLst>
          </a:blip>
          <a:srcRect l="5009" r="73658" b="75607"/>
          <a:stretch/>
        </p:blipFill>
        <p:spPr>
          <a:xfrm>
            <a:off x="1777954" y="1677851"/>
            <a:ext cx="2099389" cy="1603369"/>
          </a:xfrm>
          <a:prstGeom prst="rect">
            <a:avLst/>
          </a:prstGeom>
        </p:spPr>
      </p:pic>
      <p:sp>
        <p:nvSpPr>
          <p:cNvPr id="4" name="TextBox 3">
            <a:extLst>
              <a:ext uri="{FF2B5EF4-FFF2-40B4-BE49-F238E27FC236}">
                <a16:creationId xmlns:a16="http://schemas.microsoft.com/office/drawing/2014/main" id="{B576E996-0E42-9991-DF7C-66321E4FCBE5}"/>
              </a:ext>
            </a:extLst>
          </p:cNvPr>
          <p:cNvSpPr txBox="1"/>
          <p:nvPr/>
        </p:nvSpPr>
        <p:spPr>
          <a:xfrm>
            <a:off x="5575562" y="5599910"/>
            <a:ext cx="5857972" cy="646331"/>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9. Gene expression heatmap depicting the top 20 up- and down-regulated genes in the copper treatment.</a:t>
            </a:r>
          </a:p>
        </p:txBody>
      </p:sp>
      <p:sp>
        <p:nvSpPr>
          <p:cNvPr id="7" name="Slide Number Placeholder 3">
            <a:extLst>
              <a:ext uri="{FF2B5EF4-FFF2-40B4-BE49-F238E27FC236}">
                <a16:creationId xmlns:a16="http://schemas.microsoft.com/office/drawing/2014/main" id="{67EF395C-2BC8-0241-6D86-C3CBD2E5342B}"/>
              </a:ext>
            </a:extLst>
          </p:cNvPr>
          <p:cNvSpPr txBox="1">
            <a:spLocks/>
          </p:cNvSpPr>
          <p:nvPr/>
        </p:nvSpPr>
        <p:spPr>
          <a:xfrm>
            <a:off x="6089304" y="5139294"/>
            <a:ext cx="720000" cy="360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a:t>
            </a:r>
          </a:p>
        </p:txBody>
      </p:sp>
      <p:sp>
        <p:nvSpPr>
          <p:cNvPr id="11" name="Slide Number Placeholder 3">
            <a:extLst>
              <a:ext uri="{FF2B5EF4-FFF2-40B4-BE49-F238E27FC236}">
                <a16:creationId xmlns:a16="http://schemas.microsoft.com/office/drawing/2014/main" id="{1428A73B-DE61-3FCD-3396-AC788967E41C}"/>
              </a:ext>
            </a:extLst>
          </p:cNvPr>
          <p:cNvSpPr txBox="1">
            <a:spLocks/>
          </p:cNvSpPr>
          <p:nvPr/>
        </p:nvSpPr>
        <p:spPr>
          <a:xfrm>
            <a:off x="7428082" y="5139294"/>
            <a:ext cx="720000" cy="360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a:t>
            </a:r>
          </a:p>
        </p:txBody>
      </p:sp>
      <p:sp>
        <p:nvSpPr>
          <p:cNvPr id="12" name="Slide Number Placeholder 3">
            <a:extLst>
              <a:ext uri="{FF2B5EF4-FFF2-40B4-BE49-F238E27FC236}">
                <a16:creationId xmlns:a16="http://schemas.microsoft.com/office/drawing/2014/main" id="{484E63A3-CF86-9C97-D881-05B2F5FACC53}"/>
              </a:ext>
            </a:extLst>
          </p:cNvPr>
          <p:cNvSpPr txBox="1">
            <a:spLocks/>
          </p:cNvSpPr>
          <p:nvPr/>
        </p:nvSpPr>
        <p:spPr>
          <a:xfrm>
            <a:off x="8766860" y="5139294"/>
            <a:ext cx="720000" cy="360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Ga</a:t>
            </a:r>
          </a:p>
        </p:txBody>
      </p:sp>
      <p:sp>
        <p:nvSpPr>
          <p:cNvPr id="13" name="Slide Number Placeholder 3">
            <a:extLst>
              <a:ext uri="{FF2B5EF4-FFF2-40B4-BE49-F238E27FC236}">
                <a16:creationId xmlns:a16="http://schemas.microsoft.com/office/drawing/2014/main" id="{50E2F674-C331-43C3-588C-2E4C237F4981}"/>
              </a:ext>
            </a:extLst>
          </p:cNvPr>
          <p:cNvSpPr txBox="1">
            <a:spLocks/>
          </p:cNvSpPr>
          <p:nvPr/>
        </p:nvSpPr>
        <p:spPr>
          <a:xfrm>
            <a:off x="10105638" y="5139294"/>
            <a:ext cx="720000" cy="360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Calibri" panose="020F0502020204030204"/>
                <a:ea typeface="+mn-ea"/>
                <a:cs typeface="+mn-cs"/>
              </a:rPr>
              <a:t>Au</a:t>
            </a:r>
          </a:p>
        </p:txBody>
      </p:sp>
      <p:pic>
        <p:nvPicPr>
          <p:cNvPr id="14" name="Picture 13">
            <a:extLst>
              <a:ext uri="{FF2B5EF4-FFF2-40B4-BE49-F238E27FC236}">
                <a16:creationId xmlns:a16="http://schemas.microsoft.com/office/drawing/2014/main" id="{589333AF-8B8E-1BB1-8566-75F68D400D5A}"/>
              </a:ext>
            </a:extLst>
          </p:cNvPr>
          <p:cNvPicPr>
            <a:picLocks noChangeAspect="1"/>
          </p:cNvPicPr>
          <p:nvPr/>
        </p:nvPicPr>
        <p:blipFill rotWithShape="1">
          <a:blip r:embed="rId3"/>
          <a:srcRect l="10184" t="21349" r="78727" b="75864"/>
          <a:stretch/>
        </p:blipFill>
        <p:spPr>
          <a:xfrm>
            <a:off x="2258389" y="3090069"/>
            <a:ext cx="1138518" cy="191151"/>
          </a:xfrm>
          <a:prstGeom prst="rect">
            <a:avLst/>
          </a:prstGeom>
        </p:spPr>
      </p:pic>
      <p:pic>
        <p:nvPicPr>
          <p:cNvPr id="2" name="Picture 1" descr="A colorful circles with numbers&#10;&#10;Description automatically generated">
            <a:extLst>
              <a:ext uri="{FF2B5EF4-FFF2-40B4-BE49-F238E27FC236}">
                <a16:creationId xmlns:a16="http://schemas.microsoft.com/office/drawing/2014/main" id="{3FCAA20E-6D7E-4461-15B3-774019402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632" y="211358"/>
            <a:ext cx="1151591" cy="1151591"/>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7865E203-9598-0581-DE0B-49FC0B3056D6}"/>
              </a:ext>
            </a:extLst>
          </p:cNvPr>
          <p:cNvSpPr/>
          <p:nvPr/>
        </p:nvSpPr>
        <p:spPr>
          <a:xfrm rot="2489430">
            <a:off x="10070001" y="328999"/>
            <a:ext cx="553592" cy="1087655"/>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5073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2" y="248038"/>
            <a:ext cx="7661863"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Top Differential Expression: </a:t>
            </a:r>
            <a:r>
              <a:rPr lang="en-US" sz="4000" u="sng" dirty="0">
                <a:solidFill>
                  <a:schemeClr val="accent6">
                    <a:lumMod val="60000"/>
                    <a:lumOff val="40000"/>
                  </a:schemeClr>
                </a:solidFill>
                <a:uFill>
                  <a:solidFill>
                    <a:schemeClr val="accent6"/>
                  </a:solidFill>
                </a:uFill>
              </a:rPr>
              <a:t>Gallium</a:t>
            </a:r>
            <a:endParaRPr lang="en-US" sz="4000" u="sng" kern="1200" dirty="0">
              <a:solidFill>
                <a:schemeClr val="accent6">
                  <a:lumMod val="60000"/>
                  <a:lumOff val="40000"/>
                </a:schemeClr>
              </a:solidFill>
              <a:uFill>
                <a:solidFill>
                  <a:schemeClr val="accent6"/>
                </a:solidFill>
              </a:uFill>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8" name="Picture 17" descr="A picture containing text, screenshot, font, parallel&#10;&#10;Description automatically generated">
            <a:extLst>
              <a:ext uri="{FF2B5EF4-FFF2-40B4-BE49-F238E27FC236}">
                <a16:creationId xmlns:a16="http://schemas.microsoft.com/office/drawing/2014/main" id="{AA54179D-6620-B4BB-3B0B-16D93E1DC971}"/>
              </a:ext>
            </a:extLst>
          </p:cNvPr>
          <p:cNvPicPr>
            <a:picLocks noChangeAspect="1"/>
          </p:cNvPicPr>
          <p:nvPr/>
        </p:nvPicPr>
        <p:blipFill rotWithShape="1">
          <a:blip r:embed="rId2">
            <a:extLst>
              <a:ext uri="{28A0092B-C50C-407E-A947-70E740481C1C}">
                <a14:useLocalDpi xmlns:a14="http://schemas.microsoft.com/office/drawing/2010/main" val="0"/>
              </a:ext>
            </a:extLst>
          </a:blip>
          <a:srcRect l="4913" r="73274" b="75487"/>
          <a:stretch/>
        </p:blipFill>
        <p:spPr>
          <a:xfrm>
            <a:off x="1754351" y="1933686"/>
            <a:ext cx="2146593" cy="1611281"/>
          </a:xfrm>
          <a:prstGeom prst="rect">
            <a:avLst/>
          </a:prstGeom>
        </p:spPr>
      </p:pic>
      <p:sp>
        <p:nvSpPr>
          <p:cNvPr id="30" name="Content Placeholder 2">
            <a:extLst>
              <a:ext uri="{FF2B5EF4-FFF2-40B4-BE49-F238E27FC236}">
                <a16:creationId xmlns:a16="http://schemas.microsoft.com/office/drawing/2014/main" id="{2142C241-3F29-D1FF-82EA-C3B5B4A51FB0}"/>
              </a:ext>
            </a:extLst>
          </p:cNvPr>
          <p:cNvSpPr>
            <a:spLocks noGrp="1"/>
          </p:cNvSpPr>
          <p:nvPr>
            <p:ph idx="1"/>
          </p:nvPr>
        </p:nvSpPr>
        <p:spPr>
          <a:xfrm>
            <a:off x="838200" y="3902697"/>
            <a:ext cx="3978897" cy="2343544"/>
          </a:xfrm>
        </p:spPr>
        <p:txBody>
          <a:bodyPr>
            <a:normAutofit/>
          </a:bodyPr>
          <a:lstStyle/>
          <a:p>
            <a:r>
              <a:rPr lang="en-US" dirty="0"/>
              <a:t>Iron-sulfur cluster assembly.</a:t>
            </a:r>
          </a:p>
          <a:p>
            <a:r>
              <a:rPr lang="en-US" dirty="0"/>
              <a:t>Sulfate assimilation.</a:t>
            </a:r>
          </a:p>
          <a:p>
            <a:r>
              <a:rPr lang="en-US" dirty="0"/>
              <a:t>Cysteine biosynthesis.</a:t>
            </a:r>
          </a:p>
        </p:txBody>
      </p:sp>
      <p:pic>
        <p:nvPicPr>
          <p:cNvPr id="16" name="Picture 15" descr="A picture containing text, screenshot, font, parallel&#10;&#10;Description automatically generated">
            <a:extLst>
              <a:ext uri="{FF2B5EF4-FFF2-40B4-BE49-F238E27FC236}">
                <a16:creationId xmlns:a16="http://schemas.microsoft.com/office/drawing/2014/main" id="{A6FAD523-95A1-5725-D253-9B702D6C03F8}"/>
              </a:ext>
            </a:extLst>
          </p:cNvPr>
          <p:cNvPicPr>
            <a:picLocks noChangeAspect="1"/>
          </p:cNvPicPr>
          <p:nvPr/>
        </p:nvPicPr>
        <p:blipFill rotWithShape="1">
          <a:blip r:embed="rId2">
            <a:extLst>
              <a:ext uri="{28A0092B-C50C-407E-A947-70E740481C1C}">
                <a14:useLocalDpi xmlns:a14="http://schemas.microsoft.com/office/drawing/2010/main" val="0"/>
              </a:ext>
            </a:extLst>
          </a:blip>
          <a:srcRect l="26650" t="25558" r="2204" b="10350"/>
          <a:stretch/>
        </p:blipFill>
        <p:spPr>
          <a:xfrm>
            <a:off x="5938111" y="1822348"/>
            <a:ext cx="5344977" cy="3216335"/>
          </a:xfrm>
          <a:prstGeom prst="rect">
            <a:avLst/>
          </a:prstGeom>
        </p:spPr>
      </p:pic>
      <p:sp>
        <p:nvSpPr>
          <p:cNvPr id="4" name="TextBox 3">
            <a:extLst>
              <a:ext uri="{FF2B5EF4-FFF2-40B4-BE49-F238E27FC236}">
                <a16:creationId xmlns:a16="http://schemas.microsoft.com/office/drawing/2014/main" id="{800A05D8-371C-4BEB-FEA1-5CCA0916469F}"/>
              </a:ext>
            </a:extLst>
          </p:cNvPr>
          <p:cNvSpPr txBox="1"/>
          <p:nvPr/>
        </p:nvSpPr>
        <p:spPr>
          <a:xfrm>
            <a:off x="5575562" y="5599910"/>
            <a:ext cx="5857972" cy="646331"/>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10. Gene expression heatmap depicting the top 20 up- and down-regulated genes in the gallium treatment.</a:t>
            </a:r>
          </a:p>
        </p:txBody>
      </p:sp>
      <p:sp>
        <p:nvSpPr>
          <p:cNvPr id="5" name="Slide Number Placeholder 3">
            <a:extLst>
              <a:ext uri="{FF2B5EF4-FFF2-40B4-BE49-F238E27FC236}">
                <a16:creationId xmlns:a16="http://schemas.microsoft.com/office/drawing/2014/main" id="{B95F694A-AEF4-C119-D584-774715CD04B7}"/>
              </a:ext>
            </a:extLst>
          </p:cNvPr>
          <p:cNvSpPr txBox="1">
            <a:spLocks/>
          </p:cNvSpPr>
          <p:nvPr/>
        </p:nvSpPr>
        <p:spPr>
          <a:xfrm>
            <a:off x="6089304" y="5139294"/>
            <a:ext cx="720000" cy="360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a:t>
            </a:r>
          </a:p>
        </p:txBody>
      </p:sp>
      <p:sp>
        <p:nvSpPr>
          <p:cNvPr id="6" name="Slide Number Placeholder 3">
            <a:extLst>
              <a:ext uri="{FF2B5EF4-FFF2-40B4-BE49-F238E27FC236}">
                <a16:creationId xmlns:a16="http://schemas.microsoft.com/office/drawing/2014/main" id="{212DDBAA-4591-77BE-910C-53C62FD2AA4F}"/>
              </a:ext>
            </a:extLst>
          </p:cNvPr>
          <p:cNvSpPr txBox="1">
            <a:spLocks/>
          </p:cNvSpPr>
          <p:nvPr/>
        </p:nvSpPr>
        <p:spPr>
          <a:xfrm>
            <a:off x="7428082" y="5139294"/>
            <a:ext cx="720000" cy="360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a:t>
            </a:r>
          </a:p>
        </p:txBody>
      </p:sp>
      <p:sp>
        <p:nvSpPr>
          <p:cNvPr id="9" name="Slide Number Placeholder 3">
            <a:extLst>
              <a:ext uri="{FF2B5EF4-FFF2-40B4-BE49-F238E27FC236}">
                <a16:creationId xmlns:a16="http://schemas.microsoft.com/office/drawing/2014/main" id="{12E377FA-0D50-AA0E-1692-192DCEA6EA6C}"/>
              </a:ext>
            </a:extLst>
          </p:cNvPr>
          <p:cNvSpPr txBox="1">
            <a:spLocks/>
          </p:cNvSpPr>
          <p:nvPr/>
        </p:nvSpPr>
        <p:spPr>
          <a:xfrm>
            <a:off x="8766860" y="5139294"/>
            <a:ext cx="720000" cy="360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Ga</a:t>
            </a:r>
          </a:p>
        </p:txBody>
      </p:sp>
      <p:sp>
        <p:nvSpPr>
          <p:cNvPr id="10" name="Slide Number Placeholder 3">
            <a:extLst>
              <a:ext uri="{FF2B5EF4-FFF2-40B4-BE49-F238E27FC236}">
                <a16:creationId xmlns:a16="http://schemas.microsoft.com/office/drawing/2014/main" id="{E1795144-B9FD-4687-3D80-A0768FEE8F94}"/>
              </a:ext>
            </a:extLst>
          </p:cNvPr>
          <p:cNvSpPr txBox="1">
            <a:spLocks/>
          </p:cNvSpPr>
          <p:nvPr/>
        </p:nvSpPr>
        <p:spPr>
          <a:xfrm>
            <a:off x="10105638" y="5139294"/>
            <a:ext cx="720000" cy="360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Calibri" panose="020F0502020204030204"/>
                <a:ea typeface="+mn-ea"/>
                <a:cs typeface="+mn-cs"/>
              </a:rPr>
              <a:t>Au</a:t>
            </a:r>
          </a:p>
        </p:txBody>
      </p:sp>
      <p:pic>
        <p:nvPicPr>
          <p:cNvPr id="11" name="Picture 10">
            <a:extLst>
              <a:ext uri="{FF2B5EF4-FFF2-40B4-BE49-F238E27FC236}">
                <a16:creationId xmlns:a16="http://schemas.microsoft.com/office/drawing/2014/main" id="{EE788AF7-246B-A478-B8BA-21D7D5E2CBB8}"/>
              </a:ext>
            </a:extLst>
          </p:cNvPr>
          <p:cNvPicPr>
            <a:picLocks noChangeAspect="1"/>
          </p:cNvPicPr>
          <p:nvPr/>
        </p:nvPicPr>
        <p:blipFill rotWithShape="1">
          <a:blip r:embed="rId3"/>
          <a:srcRect l="10184" t="21349" r="78727" b="75864"/>
          <a:stretch/>
        </p:blipFill>
        <p:spPr>
          <a:xfrm>
            <a:off x="2258388" y="3353816"/>
            <a:ext cx="1138518" cy="191151"/>
          </a:xfrm>
          <a:prstGeom prst="rect">
            <a:avLst/>
          </a:prstGeom>
        </p:spPr>
      </p:pic>
      <p:pic>
        <p:nvPicPr>
          <p:cNvPr id="3" name="Picture 2" descr="A colorful circles with numbers&#10;&#10;Description automatically generated">
            <a:extLst>
              <a:ext uri="{FF2B5EF4-FFF2-40B4-BE49-F238E27FC236}">
                <a16:creationId xmlns:a16="http://schemas.microsoft.com/office/drawing/2014/main" id="{835E1832-5912-B794-04B0-7570356E2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632" y="211358"/>
            <a:ext cx="1151591" cy="1151591"/>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FEF55928-4CD4-0DAD-CA28-5FBC1200DEE6}"/>
              </a:ext>
            </a:extLst>
          </p:cNvPr>
          <p:cNvSpPr/>
          <p:nvPr/>
        </p:nvSpPr>
        <p:spPr>
          <a:xfrm rot="19129910">
            <a:off x="9894268" y="184003"/>
            <a:ext cx="553592" cy="1087655"/>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55777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0">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2">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4" name="Freeform: Shape 13">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0" name="Freeform: Shape 19">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F823BDFC-89F8-430F-8F41-D7927895C27E}"/>
              </a:ext>
            </a:extLst>
          </p:cNvPr>
          <p:cNvSpPr>
            <a:spLocks noGrp="1"/>
          </p:cNvSpPr>
          <p:nvPr>
            <p:ph type="sldNum" sz="quarter" idx="12"/>
          </p:nvPr>
        </p:nvSpPr>
        <p:spPr>
          <a:xfrm>
            <a:off x="8610600" y="6156324"/>
            <a:ext cx="2743200" cy="365125"/>
          </a:xfrm>
        </p:spPr>
        <p:txBody>
          <a:bodyPr>
            <a:no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A823B2B-786F-4D37-8614-D07C2ADC5E01}" type="slidenum">
              <a:rPr kumimoji="0" lang="en-CA" sz="1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CA" sz="1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BF625A13-922C-FD28-ACAA-D0089B8661BC}"/>
              </a:ext>
            </a:extLst>
          </p:cNvPr>
          <p:cNvSpPr txBox="1">
            <a:spLocks/>
          </p:cNvSpPr>
          <p:nvPr/>
        </p:nvSpPr>
        <p:spPr>
          <a:xfrm>
            <a:off x="838199" y="6156325"/>
            <a:ext cx="42767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DRIVING QUESTION</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440D642-4997-4814-8CF1-D179CBBAEC41}"/>
              </a:ext>
            </a:extLst>
          </p:cNvPr>
          <p:cNvSpPr>
            <a:spLocks noGrp="1"/>
          </p:cNvSpPr>
          <p:nvPr>
            <p:ph idx="1"/>
          </p:nvPr>
        </p:nvSpPr>
        <p:spPr>
          <a:xfrm>
            <a:off x="685800" y="714376"/>
            <a:ext cx="10820400" cy="4838700"/>
          </a:xfrm>
        </p:spPr>
        <p:txBody>
          <a:bodyPr anchor="ctr">
            <a:normAutofit/>
          </a:bodyPr>
          <a:lstStyle/>
          <a:p>
            <a:pPr marL="0" indent="0" algn="ctr">
              <a:buNone/>
            </a:pPr>
            <a:r>
              <a:rPr lang="en-US" sz="4400" dirty="0"/>
              <a:t>What changes are induced </a:t>
            </a:r>
          </a:p>
          <a:p>
            <a:pPr marL="0" indent="0" algn="ctr">
              <a:buNone/>
            </a:pPr>
            <a:r>
              <a:rPr lang="en-US" sz="4400" dirty="0"/>
              <a:t>at the transcriptome level </a:t>
            </a:r>
          </a:p>
          <a:p>
            <a:pPr marL="0" indent="0" algn="ctr">
              <a:buNone/>
            </a:pPr>
            <a:r>
              <a:rPr lang="en-US" sz="4400" dirty="0"/>
              <a:t>for bacteria to grow in the presence of </a:t>
            </a:r>
          </a:p>
          <a:p>
            <a:pPr marL="0" indent="0" algn="ctr">
              <a:buNone/>
            </a:pPr>
            <a:r>
              <a:rPr lang="en-US" sz="4400" dirty="0"/>
              <a:t>non-lethal concentrations of </a:t>
            </a:r>
          </a:p>
          <a:p>
            <a:pPr marL="0" indent="0" algn="ctr">
              <a:buNone/>
            </a:pPr>
            <a:r>
              <a:rPr lang="en-US" sz="4400" dirty="0"/>
              <a:t>silver, copper and gallium metal salts?</a:t>
            </a:r>
          </a:p>
        </p:txBody>
      </p:sp>
    </p:spTree>
    <p:extLst>
      <p:ext uri="{BB962C8B-B14F-4D97-AF65-F5344CB8AC3E}">
        <p14:creationId xmlns:p14="http://schemas.microsoft.com/office/powerpoint/2010/main" val="2420250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2" y="248038"/>
            <a:ext cx="7661863"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Top Differential Expression: </a:t>
            </a:r>
            <a:r>
              <a:rPr lang="en-US" sz="4000" u="sng" dirty="0">
                <a:solidFill>
                  <a:schemeClr val="tx2">
                    <a:lumMod val="40000"/>
                    <a:lumOff val="60000"/>
                  </a:schemeClr>
                </a:solidFill>
                <a:uFill>
                  <a:solidFill>
                    <a:schemeClr val="tx2">
                      <a:lumMod val="40000"/>
                      <a:lumOff val="60000"/>
                    </a:schemeClr>
                  </a:solidFill>
                </a:uFill>
              </a:rPr>
              <a:t>Gold</a:t>
            </a:r>
            <a:endParaRPr lang="en-US" sz="4000" u="sng" kern="1200" dirty="0">
              <a:solidFill>
                <a:schemeClr val="tx2">
                  <a:lumMod val="40000"/>
                  <a:lumOff val="60000"/>
                </a:schemeClr>
              </a:solidFill>
              <a:uFill>
                <a:solidFill>
                  <a:schemeClr val="tx2">
                    <a:lumMod val="40000"/>
                    <a:lumOff val="60000"/>
                  </a:schemeClr>
                </a:solidFill>
              </a:uFill>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2142C241-3F29-D1FF-82EA-C3B5B4A51FB0}"/>
              </a:ext>
            </a:extLst>
          </p:cNvPr>
          <p:cNvSpPr>
            <a:spLocks noGrp="1"/>
          </p:cNvSpPr>
          <p:nvPr>
            <p:ph idx="1"/>
          </p:nvPr>
        </p:nvSpPr>
        <p:spPr>
          <a:xfrm>
            <a:off x="838200" y="3417745"/>
            <a:ext cx="3978897" cy="2828496"/>
          </a:xfrm>
        </p:spPr>
        <p:txBody>
          <a:bodyPr>
            <a:normAutofit/>
          </a:bodyPr>
          <a:lstStyle/>
          <a:p>
            <a:r>
              <a:rPr lang="en-US" dirty="0"/>
              <a:t>Iron import.</a:t>
            </a:r>
          </a:p>
          <a:p>
            <a:r>
              <a:rPr lang="en-US" dirty="0"/>
              <a:t>Copper homeostasis?</a:t>
            </a:r>
          </a:p>
          <a:p>
            <a:r>
              <a:rPr lang="en-US" dirty="0"/>
              <a:t>Iron-sulfur cluster repair and assembly</a:t>
            </a:r>
          </a:p>
          <a:p>
            <a:r>
              <a:rPr lang="en-US" dirty="0"/>
              <a:t>Cysteine biosynthesis</a:t>
            </a:r>
          </a:p>
        </p:txBody>
      </p:sp>
      <p:pic>
        <p:nvPicPr>
          <p:cNvPr id="22" name="Picture 21" descr="A picture containing text, screenshot, colorfulness, parallel&#10;&#10;Description automatically generated">
            <a:extLst>
              <a:ext uri="{FF2B5EF4-FFF2-40B4-BE49-F238E27FC236}">
                <a16:creationId xmlns:a16="http://schemas.microsoft.com/office/drawing/2014/main" id="{2BA74A22-FB71-931B-56B2-B9060EC203DF}"/>
              </a:ext>
            </a:extLst>
          </p:cNvPr>
          <p:cNvPicPr>
            <a:picLocks noChangeAspect="1"/>
          </p:cNvPicPr>
          <p:nvPr/>
        </p:nvPicPr>
        <p:blipFill rotWithShape="1">
          <a:blip r:embed="rId2">
            <a:extLst>
              <a:ext uri="{28A0092B-C50C-407E-A947-70E740481C1C}">
                <a14:useLocalDpi xmlns:a14="http://schemas.microsoft.com/office/drawing/2010/main" val="0"/>
              </a:ext>
            </a:extLst>
          </a:blip>
          <a:srcRect l="26562" t="25532" r="2742" b="9997"/>
          <a:stretch/>
        </p:blipFill>
        <p:spPr>
          <a:xfrm>
            <a:off x="5955083" y="1820707"/>
            <a:ext cx="5311034" cy="3235150"/>
          </a:xfrm>
          <a:prstGeom prst="rect">
            <a:avLst/>
          </a:prstGeom>
        </p:spPr>
      </p:pic>
      <p:pic>
        <p:nvPicPr>
          <p:cNvPr id="24" name="Picture 23" descr="A picture containing text, screenshot, colorfulness, parallel&#10;&#10;Description automatically generated">
            <a:extLst>
              <a:ext uri="{FF2B5EF4-FFF2-40B4-BE49-F238E27FC236}">
                <a16:creationId xmlns:a16="http://schemas.microsoft.com/office/drawing/2014/main" id="{6A28194D-0187-7F3B-0ED6-16C0B6EA4A5D}"/>
              </a:ext>
            </a:extLst>
          </p:cNvPr>
          <p:cNvPicPr>
            <a:picLocks noChangeAspect="1"/>
          </p:cNvPicPr>
          <p:nvPr/>
        </p:nvPicPr>
        <p:blipFill rotWithShape="1">
          <a:blip r:embed="rId2">
            <a:extLst>
              <a:ext uri="{28A0092B-C50C-407E-A947-70E740481C1C}">
                <a14:useLocalDpi xmlns:a14="http://schemas.microsoft.com/office/drawing/2010/main" val="0"/>
              </a:ext>
            </a:extLst>
          </a:blip>
          <a:srcRect l="4817" r="73169" b="76049"/>
          <a:stretch/>
        </p:blipFill>
        <p:spPr>
          <a:xfrm>
            <a:off x="1744512" y="1694315"/>
            <a:ext cx="2166273" cy="1574312"/>
          </a:xfrm>
          <a:prstGeom prst="rect">
            <a:avLst/>
          </a:prstGeom>
        </p:spPr>
      </p:pic>
      <p:sp>
        <p:nvSpPr>
          <p:cNvPr id="5" name="TextBox 4">
            <a:extLst>
              <a:ext uri="{FF2B5EF4-FFF2-40B4-BE49-F238E27FC236}">
                <a16:creationId xmlns:a16="http://schemas.microsoft.com/office/drawing/2014/main" id="{A481F14D-3857-B608-5F6A-7FB59B21D19A}"/>
              </a:ext>
            </a:extLst>
          </p:cNvPr>
          <p:cNvSpPr txBox="1"/>
          <p:nvPr/>
        </p:nvSpPr>
        <p:spPr>
          <a:xfrm>
            <a:off x="5575562" y="5599910"/>
            <a:ext cx="5857972" cy="646331"/>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11. Gene expression heatmap depicting the top 20 up- and down-regulated genes in the gallium treatment.</a:t>
            </a:r>
          </a:p>
        </p:txBody>
      </p:sp>
      <p:sp>
        <p:nvSpPr>
          <p:cNvPr id="6" name="Slide Number Placeholder 3">
            <a:extLst>
              <a:ext uri="{FF2B5EF4-FFF2-40B4-BE49-F238E27FC236}">
                <a16:creationId xmlns:a16="http://schemas.microsoft.com/office/drawing/2014/main" id="{CD468B21-C0C0-31DC-6EC3-657B4B532C0F}"/>
              </a:ext>
            </a:extLst>
          </p:cNvPr>
          <p:cNvSpPr txBox="1">
            <a:spLocks/>
          </p:cNvSpPr>
          <p:nvPr/>
        </p:nvSpPr>
        <p:spPr>
          <a:xfrm>
            <a:off x="6089304" y="5139294"/>
            <a:ext cx="720000" cy="360000"/>
          </a:xfrm>
          <a:prstGeom prst="roundRect">
            <a:avLst/>
          </a:prstGeom>
          <a:solidFill>
            <a:schemeClr val="accent4"/>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a:t>
            </a:r>
          </a:p>
        </p:txBody>
      </p:sp>
      <p:sp>
        <p:nvSpPr>
          <p:cNvPr id="7" name="Slide Number Placeholder 3">
            <a:extLst>
              <a:ext uri="{FF2B5EF4-FFF2-40B4-BE49-F238E27FC236}">
                <a16:creationId xmlns:a16="http://schemas.microsoft.com/office/drawing/2014/main" id="{4C517C55-C93F-D0C9-CF6E-25A67841E39B}"/>
              </a:ext>
            </a:extLst>
          </p:cNvPr>
          <p:cNvSpPr txBox="1">
            <a:spLocks/>
          </p:cNvSpPr>
          <p:nvPr/>
        </p:nvSpPr>
        <p:spPr>
          <a:xfrm>
            <a:off x="7428082" y="5139294"/>
            <a:ext cx="720000" cy="360000"/>
          </a:xfrm>
          <a:prstGeom prst="roundRect">
            <a:avLst/>
          </a:prstGeom>
          <a:solidFill>
            <a:schemeClr val="accent5"/>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a:t>
            </a:r>
          </a:p>
        </p:txBody>
      </p:sp>
      <p:sp>
        <p:nvSpPr>
          <p:cNvPr id="9" name="Slide Number Placeholder 3">
            <a:extLst>
              <a:ext uri="{FF2B5EF4-FFF2-40B4-BE49-F238E27FC236}">
                <a16:creationId xmlns:a16="http://schemas.microsoft.com/office/drawing/2014/main" id="{CA8509FD-7225-C7BF-9834-E46EF77C311C}"/>
              </a:ext>
            </a:extLst>
          </p:cNvPr>
          <p:cNvSpPr txBox="1">
            <a:spLocks/>
          </p:cNvSpPr>
          <p:nvPr/>
        </p:nvSpPr>
        <p:spPr>
          <a:xfrm>
            <a:off x="8766860" y="5139294"/>
            <a:ext cx="720000" cy="360000"/>
          </a:xfrm>
          <a:prstGeom prst="roundRect">
            <a:avLst/>
          </a:prstGeom>
          <a:solidFill>
            <a:schemeClr val="accent6"/>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Ga</a:t>
            </a:r>
          </a:p>
        </p:txBody>
      </p:sp>
      <p:sp>
        <p:nvSpPr>
          <p:cNvPr id="10" name="Slide Number Placeholder 3">
            <a:extLst>
              <a:ext uri="{FF2B5EF4-FFF2-40B4-BE49-F238E27FC236}">
                <a16:creationId xmlns:a16="http://schemas.microsoft.com/office/drawing/2014/main" id="{745D7802-6CAE-1A44-AFD9-2ACF23D6EF44}"/>
              </a:ext>
            </a:extLst>
          </p:cNvPr>
          <p:cNvSpPr txBox="1">
            <a:spLocks/>
          </p:cNvSpPr>
          <p:nvPr/>
        </p:nvSpPr>
        <p:spPr>
          <a:xfrm>
            <a:off x="10105638" y="5139294"/>
            <a:ext cx="720000" cy="360000"/>
          </a:xfrm>
          <a:prstGeom prst="round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Calibri" panose="020F0502020204030204"/>
                <a:ea typeface="+mn-ea"/>
                <a:cs typeface="+mn-cs"/>
              </a:rPr>
              <a:t>Au</a:t>
            </a:r>
          </a:p>
        </p:txBody>
      </p:sp>
      <p:pic>
        <p:nvPicPr>
          <p:cNvPr id="12" name="Picture 11">
            <a:extLst>
              <a:ext uri="{FF2B5EF4-FFF2-40B4-BE49-F238E27FC236}">
                <a16:creationId xmlns:a16="http://schemas.microsoft.com/office/drawing/2014/main" id="{A6E04168-BC0A-1DB4-9921-8BE928D4200E}"/>
              </a:ext>
            </a:extLst>
          </p:cNvPr>
          <p:cNvPicPr>
            <a:picLocks noChangeAspect="1"/>
          </p:cNvPicPr>
          <p:nvPr/>
        </p:nvPicPr>
        <p:blipFill rotWithShape="1">
          <a:blip r:embed="rId3"/>
          <a:srcRect l="10184" t="21349" r="78727" b="75864"/>
          <a:stretch/>
        </p:blipFill>
        <p:spPr>
          <a:xfrm>
            <a:off x="2258389" y="3116485"/>
            <a:ext cx="1138518" cy="191151"/>
          </a:xfrm>
          <a:prstGeom prst="rect">
            <a:avLst/>
          </a:prstGeom>
        </p:spPr>
      </p:pic>
      <p:pic>
        <p:nvPicPr>
          <p:cNvPr id="3" name="Picture 2" descr="A colorful circles with numbers&#10;&#10;Description automatically generated">
            <a:extLst>
              <a:ext uri="{FF2B5EF4-FFF2-40B4-BE49-F238E27FC236}">
                <a16:creationId xmlns:a16="http://schemas.microsoft.com/office/drawing/2014/main" id="{C476B5BE-F87D-D6E2-3653-3C9051D3F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632" y="211358"/>
            <a:ext cx="1151591" cy="1151591"/>
          </a:xfrm>
          <a:prstGeom prst="rect">
            <a:avLst/>
          </a:prstGeom>
          <a:ln>
            <a:noFill/>
          </a:ln>
          <a:effectLst>
            <a:outerShdw blurRad="190500" algn="tl" rotWithShape="0">
              <a:srgbClr val="000000">
                <a:alpha val="70000"/>
              </a:srgbClr>
            </a:outerShdw>
          </a:effectLst>
        </p:spPr>
      </p:pic>
      <p:sp>
        <p:nvSpPr>
          <p:cNvPr id="11" name="Oval 10">
            <a:extLst>
              <a:ext uri="{FF2B5EF4-FFF2-40B4-BE49-F238E27FC236}">
                <a16:creationId xmlns:a16="http://schemas.microsoft.com/office/drawing/2014/main" id="{4484B2C5-979E-5CC5-A74B-FFD6F324A0F3}"/>
              </a:ext>
            </a:extLst>
          </p:cNvPr>
          <p:cNvSpPr/>
          <p:nvPr/>
        </p:nvSpPr>
        <p:spPr>
          <a:xfrm rot="2489430">
            <a:off x="9899669" y="176598"/>
            <a:ext cx="553592" cy="1087655"/>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157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Shared upregulated STRING</a:t>
            </a:r>
            <a:endParaRPr lang="en-US" sz="4000" u="sng" kern="1200" dirty="0">
              <a:solidFill>
                <a:srgbClr val="FFFFFF"/>
              </a:solidFill>
              <a:uFill>
                <a:solidFill>
                  <a:schemeClr val="accent6"/>
                </a:solidFill>
              </a:uFill>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D52DE5-D80C-5185-5B05-0309C383D7E2}"/>
              </a:ext>
            </a:extLst>
          </p:cNvPr>
          <p:cNvSpPr>
            <a:spLocks noGrp="1"/>
          </p:cNvSpPr>
          <p:nvPr>
            <p:ph idx="1"/>
          </p:nvPr>
        </p:nvSpPr>
        <p:spPr>
          <a:xfrm>
            <a:off x="838200" y="1825625"/>
            <a:ext cx="4837043" cy="4351338"/>
          </a:xfrm>
        </p:spPr>
        <p:txBody>
          <a:bodyPr>
            <a:normAutofit/>
          </a:bodyPr>
          <a:lstStyle/>
          <a:p>
            <a:endParaRPr lang="en-US" dirty="0"/>
          </a:p>
          <a:p>
            <a:r>
              <a:rPr lang="en-US" dirty="0"/>
              <a:t>Network enrichment:</a:t>
            </a:r>
          </a:p>
          <a:p>
            <a:pPr lvl="1"/>
            <a:r>
              <a:rPr lang="en-US" dirty="0"/>
              <a:t>Iron import into cell</a:t>
            </a:r>
          </a:p>
          <a:p>
            <a:pPr lvl="1"/>
            <a:r>
              <a:rPr lang="en-US" dirty="0"/>
              <a:t>Iron ion homeostasis</a:t>
            </a:r>
          </a:p>
          <a:p>
            <a:pPr lvl="1"/>
            <a:r>
              <a:rPr lang="en-US" dirty="0"/>
              <a:t>Ion transport</a:t>
            </a:r>
          </a:p>
          <a:p>
            <a:endParaRPr lang="en-US" dirty="0"/>
          </a:p>
          <a:p>
            <a:r>
              <a:rPr lang="en-US" dirty="0"/>
              <a:t>Related to </a:t>
            </a:r>
            <a:r>
              <a:rPr lang="en-US" i="1" dirty="0"/>
              <a:t>fur</a:t>
            </a:r>
            <a:r>
              <a:rPr lang="en-US" dirty="0"/>
              <a:t> regulation.</a:t>
            </a:r>
            <a:endParaRPr lang="en-CA" dirty="0"/>
          </a:p>
        </p:txBody>
      </p:sp>
      <p:sp>
        <p:nvSpPr>
          <p:cNvPr id="9" name="TextBox 8">
            <a:extLst>
              <a:ext uri="{FF2B5EF4-FFF2-40B4-BE49-F238E27FC236}">
                <a16:creationId xmlns:a16="http://schemas.microsoft.com/office/drawing/2014/main" id="{3BF7D012-5938-4F8A-5F60-305A6407EFA6}"/>
              </a:ext>
            </a:extLst>
          </p:cNvPr>
          <p:cNvSpPr txBox="1"/>
          <p:nvPr/>
        </p:nvSpPr>
        <p:spPr>
          <a:xfrm>
            <a:off x="5575562" y="5599910"/>
            <a:ext cx="5857972" cy="646331"/>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12. STRING functional protein association network for the </a:t>
            </a:r>
            <a:r>
              <a:rPr lang="en-CA" dirty="0">
                <a:solidFill>
                  <a:srgbClr val="000000"/>
                </a:solidFill>
                <a:latin typeface="Calibri" panose="020F0502020204030204"/>
              </a:rPr>
              <a:t>20</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shared up-regulated genes across treatments.</a:t>
            </a:r>
          </a:p>
        </p:txBody>
      </p:sp>
      <p:pic>
        <p:nvPicPr>
          <p:cNvPr id="10" name="Picture 9" descr="A screenshot of a computer game&#10;&#10;Description automatically generated">
            <a:extLst>
              <a:ext uri="{FF2B5EF4-FFF2-40B4-BE49-F238E27FC236}">
                <a16:creationId xmlns:a16="http://schemas.microsoft.com/office/drawing/2014/main" id="{E6B21ABB-F07D-9229-FD8D-7275DDD1EB3A}"/>
              </a:ext>
            </a:extLst>
          </p:cNvPr>
          <p:cNvPicPr>
            <a:picLocks noChangeAspect="1"/>
          </p:cNvPicPr>
          <p:nvPr/>
        </p:nvPicPr>
        <p:blipFill rotWithShape="1">
          <a:blip r:embed="rId2">
            <a:extLst>
              <a:ext uri="{28A0092B-C50C-407E-A947-70E740481C1C}">
                <a14:useLocalDpi xmlns:a14="http://schemas.microsoft.com/office/drawing/2010/main" val="0"/>
              </a:ext>
            </a:extLst>
          </a:blip>
          <a:srcRect l="30773" t="3329" r="28918" b="3913"/>
          <a:stretch/>
        </p:blipFill>
        <p:spPr>
          <a:xfrm>
            <a:off x="6736977" y="1756564"/>
            <a:ext cx="3747246" cy="3843346"/>
          </a:xfrm>
          <a:prstGeom prst="rect">
            <a:avLst/>
          </a:prstGeom>
          <a:ln>
            <a:solidFill>
              <a:schemeClr val="accent1"/>
            </a:solidFill>
          </a:ln>
        </p:spPr>
      </p:pic>
      <p:pic>
        <p:nvPicPr>
          <p:cNvPr id="11" name="Picture 10" descr="A colorful circles with numbers&#10;&#10;Description automatically generated">
            <a:extLst>
              <a:ext uri="{FF2B5EF4-FFF2-40B4-BE49-F238E27FC236}">
                <a16:creationId xmlns:a16="http://schemas.microsoft.com/office/drawing/2014/main" id="{DFA9D0D0-557F-DE7B-7328-0C3229E8D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4632" y="211358"/>
            <a:ext cx="1151591" cy="1151591"/>
          </a:xfrm>
          <a:prstGeom prst="rect">
            <a:avLst/>
          </a:prstGeom>
          <a:ln>
            <a:noFill/>
          </a:ln>
          <a:effectLst>
            <a:outerShdw blurRad="190500" algn="tl" rotWithShape="0">
              <a:srgbClr val="000000">
                <a:alpha val="70000"/>
              </a:srgbClr>
            </a:outerShdw>
          </a:effectLst>
        </p:spPr>
      </p:pic>
      <p:sp>
        <p:nvSpPr>
          <p:cNvPr id="12" name="Diamond 11">
            <a:extLst>
              <a:ext uri="{FF2B5EF4-FFF2-40B4-BE49-F238E27FC236}">
                <a16:creationId xmlns:a16="http://schemas.microsoft.com/office/drawing/2014/main" id="{06E94539-C5F4-E585-D9F4-23A7577829F6}"/>
              </a:ext>
            </a:extLst>
          </p:cNvPr>
          <p:cNvSpPr/>
          <p:nvPr/>
        </p:nvSpPr>
        <p:spPr>
          <a:xfrm>
            <a:off x="9986682" y="665549"/>
            <a:ext cx="358589" cy="383323"/>
          </a:xfrm>
          <a:prstGeom prst="diamond">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84271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diagram of numbers and a number&#10;&#10;Description automatically generated">
            <a:extLst>
              <a:ext uri="{FF2B5EF4-FFF2-40B4-BE49-F238E27FC236}">
                <a16:creationId xmlns:a16="http://schemas.microsoft.com/office/drawing/2014/main" id="{19345E73-FB40-AC86-9994-2DCFA33F1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4427" y="211154"/>
            <a:ext cx="1152000" cy="1152000"/>
          </a:xfrm>
          <a:prstGeom prst="rect">
            <a:avLst/>
          </a:prstGeom>
        </p:spPr>
      </p:pic>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dirty="0">
                <a:solidFill>
                  <a:srgbClr val="FFFFFF"/>
                </a:solidFill>
              </a:rPr>
              <a:t>Shared down</a:t>
            </a:r>
            <a:r>
              <a:rPr lang="en-US" sz="4000" kern="1200" dirty="0">
                <a:solidFill>
                  <a:srgbClr val="FFFFFF"/>
                </a:solidFill>
                <a:latin typeface="+mj-lt"/>
                <a:ea typeface="+mj-ea"/>
                <a:cs typeface="+mj-cs"/>
              </a:rPr>
              <a:t>regulated STRING</a:t>
            </a:r>
            <a:endParaRPr lang="en-US" sz="4000" u="sng" kern="1200" dirty="0">
              <a:solidFill>
                <a:srgbClr val="FFFFFF"/>
              </a:solidFill>
              <a:uFill>
                <a:solidFill>
                  <a:schemeClr val="accent6"/>
                </a:solidFill>
              </a:uFill>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D52DE5-D80C-5185-5B05-0309C383D7E2}"/>
              </a:ext>
            </a:extLst>
          </p:cNvPr>
          <p:cNvSpPr>
            <a:spLocks noGrp="1"/>
          </p:cNvSpPr>
          <p:nvPr>
            <p:ph idx="1"/>
          </p:nvPr>
        </p:nvSpPr>
        <p:spPr>
          <a:xfrm>
            <a:off x="6853287" y="1825625"/>
            <a:ext cx="4500512" cy="4351338"/>
          </a:xfrm>
        </p:spPr>
        <p:txBody>
          <a:bodyPr>
            <a:normAutofit/>
          </a:bodyPr>
          <a:lstStyle/>
          <a:p>
            <a:endParaRPr lang="en-CA" dirty="0"/>
          </a:p>
          <a:p>
            <a:r>
              <a:rPr lang="en-US" dirty="0"/>
              <a:t>Functional enrichments: </a:t>
            </a:r>
          </a:p>
          <a:p>
            <a:pPr lvl="1"/>
            <a:r>
              <a:rPr lang="en-US" dirty="0"/>
              <a:t>glycogen metabolism</a:t>
            </a:r>
          </a:p>
          <a:p>
            <a:pPr lvl="1"/>
            <a:r>
              <a:rPr lang="en-US" dirty="0"/>
              <a:t>fatty acid metabolic process</a:t>
            </a:r>
          </a:p>
          <a:p>
            <a:pPr lvl="1"/>
            <a:r>
              <a:rPr lang="en-US" dirty="0"/>
              <a:t>maltodextrin and maltose transport.</a:t>
            </a:r>
          </a:p>
          <a:p>
            <a:pPr lvl="1"/>
            <a:endParaRPr lang="en-US" dirty="0"/>
          </a:p>
          <a:p>
            <a:r>
              <a:rPr lang="en-US" dirty="0"/>
              <a:t>Related to </a:t>
            </a:r>
            <a:r>
              <a:rPr lang="en-US" i="1" dirty="0" err="1"/>
              <a:t>crp</a:t>
            </a:r>
            <a:r>
              <a:rPr lang="en-US" dirty="0"/>
              <a:t> regulation.</a:t>
            </a:r>
            <a:endParaRPr lang="en-CA" dirty="0"/>
          </a:p>
        </p:txBody>
      </p:sp>
      <p:sp>
        <p:nvSpPr>
          <p:cNvPr id="10" name="TextBox 9">
            <a:extLst>
              <a:ext uri="{FF2B5EF4-FFF2-40B4-BE49-F238E27FC236}">
                <a16:creationId xmlns:a16="http://schemas.microsoft.com/office/drawing/2014/main" id="{4B9B31A8-1063-A87E-0DC2-CAFE3AE0EAAA}"/>
              </a:ext>
            </a:extLst>
          </p:cNvPr>
          <p:cNvSpPr txBox="1"/>
          <p:nvPr/>
        </p:nvSpPr>
        <p:spPr>
          <a:xfrm>
            <a:off x="838200" y="5598894"/>
            <a:ext cx="5694575" cy="646331"/>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13. STRING functional protein association network for the 25 shared down-regulated genes across </a:t>
            </a:r>
            <a:r>
              <a:rPr lang="en-CA" dirty="0">
                <a:solidFill>
                  <a:srgbClr val="000000"/>
                </a:solidFill>
                <a:latin typeface="Calibri" panose="020F0502020204030204"/>
              </a:rPr>
              <a:t>treatments</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Diamond 6">
            <a:extLst>
              <a:ext uri="{FF2B5EF4-FFF2-40B4-BE49-F238E27FC236}">
                <a16:creationId xmlns:a16="http://schemas.microsoft.com/office/drawing/2014/main" id="{FAE75278-0BA0-178D-EC08-04404BF4AF59}"/>
              </a:ext>
            </a:extLst>
          </p:cNvPr>
          <p:cNvSpPr/>
          <p:nvPr/>
        </p:nvSpPr>
        <p:spPr>
          <a:xfrm>
            <a:off x="9986682" y="665549"/>
            <a:ext cx="358589" cy="383323"/>
          </a:xfrm>
          <a:prstGeom prst="diamond">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descr="A screenshot of a computer&#10;&#10;Description automatically generated">
            <a:extLst>
              <a:ext uri="{FF2B5EF4-FFF2-40B4-BE49-F238E27FC236}">
                <a16:creationId xmlns:a16="http://schemas.microsoft.com/office/drawing/2014/main" id="{A443FAA4-595A-BEDD-3A47-311C031FBD90}"/>
              </a:ext>
            </a:extLst>
          </p:cNvPr>
          <p:cNvPicPr>
            <a:picLocks noChangeAspect="1"/>
          </p:cNvPicPr>
          <p:nvPr/>
        </p:nvPicPr>
        <p:blipFill rotWithShape="1">
          <a:blip r:embed="rId3">
            <a:extLst>
              <a:ext uri="{28A0092B-C50C-407E-A947-70E740481C1C}">
                <a14:useLocalDpi xmlns:a14="http://schemas.microsoft.com/office/drawing/2010/main" val="0"/>
              </a:ext>
            </a:extLst>
          </a:blip>
          <a:srcRect l="16153" t="3182" r="14898" b="3182"/>
          <a:stretch/>
        </p:blipFill>
        <p:spPr>
          <a:xfrm>
            <a:off x="1327826" y="1752448"/>
            <a:ext cx="4715321" cy="3844800"/>
          </a:xfrm>
          <a:prstGeom prst="rect">
            <a:avLst/>
          </a:prstGeom>
          <a:ln>
            <a:solidFill>
              <a:schemeClr val="accent1"/>
            </a:solidFill>
          </a:ln>
        </p:spPr>
      </p:pic>
    </p:spTree>
    <p:extLst>
      <p:ext uri="{BB962C8B-B14F-4D97-AF65-F5344CB8AC3E}">
        <p14:creationId xmlns:p14="http://schemas.microsoft.com/office/powerpoint/2010/main" val="273768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Main takeaways… so far</a:t>
            </a: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Systems Biology</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9A8996-BE64-6876-90BE-1466DC5940C2}"/>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Surprising results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Strong regulatory response in gallium.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Nitrogen compound metabolism being heavily affected.</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Multidrug efflux pumps barely represented.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30000" noProof="0" dirty="0">
              <a:ln>
                <a:noFill/>
              </a:ln>
              <a:solidFill>
                <a:srgbClr val="000000"/>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A395F1DE-DD39-9C65-7818-F892E208CCD7}"/>
              </a:ext>
            </a:extLst>
          </p:cNvPr>
          <p:cNvSpPr txBox="1">
            <a:spLocks/>
          </p:cNvSpPr>
          <p:nvPr/>
        </p:nvSpPr>
        <p:spPr>
          <a:xfrm>
            <a:off x="838200" y="1825625"/>
            <a:ext cx="5257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Expected results: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Copper as a redox-active metal</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Targeting of thiol (-SH) groups triggering cysteine production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Iron homeostasis being affected</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Poisoning of iron-sulfur centers.</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5C92B7B-A0D5-5275-F147-297018411CA1}"/>
              </a:ext>
            </a:extLst>
          </p:cNvPr>
          <p:cNvSpPr>
            <a:spLocks noGrp="1"/>
          </p:cNvSpPr>
          <p:nvPr>
            <p:ph idx="1"/>
          </p:nvPr>
        </p:nvSpPr>
        <p:spPr>
          <a:xfrm>
            <a:off x="838200" y="2004529"/>
            <a:ext cx="10515600" cy="517525"/>
          </a:xfrm>
        </p:spPr>
        <p:txBody>
          <a:bodyPr>
            <a:normAutofit/>
          </a:bodyPr>
          <a:lstStyle/>
          <a:p>
            <a:pPr algn="ctr">
              <a:buFont typeface="Wingdings" panose="05000000000000000000" pitchFamily="2" charset="2"/>
              <a:buChar char="ü"/>
            </a:pPr>
            <a:r>
              <a:rPr lang="en-US" dirty="0"/>
              <a:t>The </a:t>
            </a:r>
            <a:r>
              <a:rPr lang="en-US" dirty="0" err="1"/>
              <a:t>toxicometallome</a:t>
            </a:r>
            <a:r>
              <a:rPr lang="en-US" dirty="0"/>
              <a:t> varies remarkably from one metal to another</a:t>
            </a:r>
          </a:p>
          <a:p>
            <a:endParaRPr lang="en-US" baseline="30000" dirty="0"/>
          </a:p>
        </p:txBody>
      </p:sp>
    </p:spTree>
    <p:extLst>
      <p:ext uri="{BB962C8B-B14F-4D97-AF65-F5344CB8AC3E}">
        <p14:creationId xmlns:p14="http://schemas.microsoft.com/office/powerpoint/2010/main" val="85766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1099-2EC6-432A-BBB2-624E7A2BB5D6}"/>
              </a:ext>
            </a:extLst>
          </p:cNvPr>
          <p:cNvSpPr>
            <a:spLocks noGrp="1"/>
          </p:cNvSpPr>
          <p:nvPr>
            <p:ph type="title"/>
          </p:nvPr>
        </p:nvSpPr>
        <p:spPr/>
        <p:txBody>
          <a:bodyPr/>
          <a:lstStyle/>
          <a:p>
            <a:r>
              <a:rPr lang="en-CA"/>
              <a:t>FUTURE DIRECTIONS</a:t>
            </a:r>
          </a:p>
        </p:txBody>
      </p:sp>
      <p:sp>
        <p:nvSpPr>
          <p:cNvPr id="3" name="Content Placeholder 2">
            <a:extLst>
              <a:ext uri="{FF2B5EF4-FFF2-40B4-BE49-F238E27FC236}">
                <a16:creationId xmlns:a16="http://schemas.microsoft.com/office/drawing/2014/main" id="{BCE858B2-319A-48B5-8F2D-5BA6B5094BBE}"/>
              </a:ext>
            </a:extLst>
          </p:cNvPr>
          <p:cNvSpPr>
            <a:spLocks noGrp="1"/>
          </p:cNvSpPr>
          <p:nvPr>
            <p:ph idx="1"/>
          </p:nvPr>
        </p:nvSpPr>
        <p:spPr/>
        <p:txBody>
          <a:bodyPr>
            <a:normAutofit/>
          </a:bodyPr>
          <a:lstStyle/>
          <a:p>
            <a:endParaRPr lang="en-CA" sz="2400"/>
          </a:p>
          <a:p>
            <a:pPr marL="0" indent="0">
              <a:buNone/>
            </a:pPr>
            <a:endParaRPr lang="en-CA" sz="2400"/>
          </a:p>
          <a:p>
            <a:pPr marL="0" indent="0">
              <a:buNone/>
            </a:pPr>
            <a:endParaRPr lang="en-CA" sz="2400"/>
          </a:p>
          <a:p>
            <a:pPr marL="0" indent="0">
              <a:buNone/>
            </a:pPr>
            <a:endParaRPr lang="en-CA" sz="2400"/>
          </a:p>
          <a:p>
            <a:pPr marL="0" indent="0">
              <a:buNone/>
            </a:pPr>
            <a:endParaRPr lang="en-CA" sz="2400"/>
          </a:p>
          <a:p>
            <a:pPr marL="0" indent="0">
              <a:buNone/>
            </a:pPr>
            <a:endParaRPr lang="en-CA" sz="2400"/>
          </a:p>
          <a:p>
            <a:pPr marL="0" indent="0">
              <a:buNone/>
            </a:pPr>
            <a:endParaRPr lang="en-CA" sz="2400"/>
          </a:p>
        </p:txBody>
      </p:sp>
      <p:sp>
        <p:nvSpPr>
          <p:cNvPr id="4" name="Slide Number Placeholder 3">
            <a:extLst>
              <a:ext uri="{FF2B5EF4-FFF2-40B4-BE49-F238E27FC236}">
                <a16:creationId xmlns:a16="http://schemas.microsoft.com/office/drawing/2014/main" id="{0A70FFE1-2EF6-4AB3-BBD9-9AC6F41A46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90F65E86-E6E1-478C-99D5-0B497635D06D}"/>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TAKEAWAYS</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10" name="Content Placeholder 2">
            <a:extLst>
              <a:ext uri="{FF2B5EF4-FFF2-40B4-BE49-F238E27FC236}">
                <a16:creationId xmlns:a16="http://schemas.microsoft.com/office/drawing/2014/main" id="{5B20D092-B16E-4098-71A2-B9EA35943823}"/>
              </a:ext>
            </a:extLst>
          </p:cNvPr>
          <p:cNvGraphicFramePr/>
          <p:nvPr>
            <p:extLst>
              <p:ext uri="{D42A27DB-BD31-4B8C-83A1-F6EECF244321}">
                <p14:modId xmlns:p14="http://schemas.microsoft.com/office/powerpoint/2010/main" val="2175137336"/>
              </p:ext>
            </p:extLst>
          </p:nvPr>
        </p:nvGraphicFramePr>
        <p:xfrm>
          <a:off x="838198"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440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50D6-E818-4A66-9E13-D524DBE1F0A8}"/>
              </a:ext>
            </a:extLst>
          </p:cNvPr>
          <p:cNvSpPr>
            <a:spLocks noGrp="1"/>
          </p:cNvSpPr>
          <p:nvPr>
            <p:ph type="title"/>
          </p:nvPr>
        </p:nvSpPr>
        <p:spPr/>
        <p:txBody>
          <a:bodyPr/>
          <a:lstStyle/>
          <a:p>
            <a:r>
              <a:rPr lang="en-US"/>
              <a:t>ACKNOWLEDGEMENTS</a:t>
            </a:r>
            <a:endParaRPr lang="en-CA"/>
          </a:p>
        </p:txBody>
      </p:sp>
      <p:sp>
        <p:nvSpPr>
          <p:cNvPr id="3" name="Content Placeholder 2">
            <a:extLst>
              <a:ext uri="{FF2B5EF4-FFF2-40B4-BE49-F238E27FC236}">
                <a16:creationId xmlns:a16="http://schemas.microsoft.com/office/drawing/2014/main" id="{F40EE234-80E6-482E-8A99-31402E2A1A0D}"/>
              </a:ext>
            </a:extLst>
          </p:cNvPr>
          <p:cNvSpPr>
            <a:spLocks noGrp="1"/>
          </p:cNvSpPr>
          <p:nvPr>
            <p:ph idx="1"/>
          </p:nvPr>
        </p:nvSpPr>
        <p:spPr>
          <a:xfrm>
            <a:off x="838200" y="1825625"/>
            <a:ext cx="5257800" cy="4351338"/>
          </a:xfrm>
        </p:spPr>
        <p:txBody>
          <a:bodyPr anchor="b">
            <a:normAutofit/>
          </a:bodyPr>
          <a:lstStyle/>
          <a:p>
            <a:r>
              <a:rPr lang="en-CA" dirty="0"/>
              <a:t>Dr. Damon Brown</a:t>
            </a:r>
          </a:p>
          <a:p>
            <a:r>
              <a:rPr lang="en-CA" dirty="0"/>
              <a:t>Dr. Ali </a:t>
            </a:r>
            <a:r>
              <a:rPr lang="en-CA" dirty="0" err="1"/>
              <a:t>Pormohammad</a:t>
            </a:r>
            <a:endParaRPr lang="en-CA" dirty="0"/>
          </a:p>
          <a:p>
            <a:r>
              <a:rPr lang="en-CA" dirty="0"/>
              <a:t>Dr. Natalie </a:t>
            </a:r>
            <a:r>
              <a:rPr lang="en-CA" dirty="0" err="1"/>
              <a:t>Gugala</a:t>
            </a:r>
            <a:endParaRPr lang="en-CA" dirty="0"/>
          </a:p>
          <a:p>
            <a:r>
              <a:rPr lang="en-CA" dirty="0"/>
              <a:t>Arashpreet Grewal</a:t>
            </a:r>
          </a:p>
          <a:p>
            <a:r>
              <a:rPr lang="en-US" dirty="0"/>
              <a:t>Centre for Health Genomics and Informatics (</a:t>
            </a:r>
            <a:r>
              <a:rPr lang="en-US" dirty="0" err="1"/>
              <a:t>UofC</a:t>
            </a:r>
            <a:r>
              <a:rPr lang="en-US" dirty="0"/>
              <a:t>).</a:t>
            </a:r>
          </a:p>
          <a:p>
            <a:r>
              <a:rPr lang="en-US" dirty="0"/>
              <a:t>Current Turner lab members: </a:t>
            </a:r>
          </a:p>
          <a:p>
            <a:pPr lvl="1"/>
            <a:r>
              <a:rPr lang="en-US" dirty="0"/>
              <a:t>Andrii, Thomas, Charline</a:t>
            </a:r>
            <a:endParaRPr lang="en-CA" dirty="0"/>
          </a:p>
        </p:txBody>
      </p:sp>
      <p:sp>
        <p:nvSpPr>
          <p:cNvPr id="4" name="Slide Number Placeholder 3">
            <a:extLst>
              <a:ext uri="{FF2B5EF4-FFF2-40B4-BE49-F238E27FC236}">
                <a16:creationId xmlns:a16="http://schemas.microsoft.com/office/drawing/2014/main" id="{25A579A4-A35E-4686-AA70-E0F96E53DE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B54D722-D623-49E4-BEA8-BAEEF63A9428}"/>
              </a:ext>
            </a:extLst>
          </p:cNvPr>
          <p:cNvSpPr txBox="1">
            <a:spLocks/>
          </p:cNvSpPr>
          <p:nvPr/>
        </p:nvSpPr>
        <p:spPr>
          <a:xfrm>
            <a:off x="6511505" y="1825625"/>
            <a:ext cx="5321060" cy="43513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a:solidFill>
                  <a:srgbClr val="000000"/>
                </a:solidFill>
                <a:latin typeface="Calibri" panose="020F0502020204030204"/>
              </a:rPr>
              <a:t>Supervisory c</a:t>
            </a:r>
            <a:r>
              <a:rPr kumimoji="0" lang="en-CA" b="0" i="0" u="none" strike="noStrike" kern="1200" cap="none" spc="0" normalizeH="0" baseline="0" noProof="0" err="1">
                <a:ln>
                  <a:noFill/>
                </a:ln>
                <a:solidFill>
                  <a:srgbClr val="000000"/>
                </a:solidFill>
                <a:effectLst/>
                <a:uLnTx/>
                <a:uFillTx/>
                <a:latin typeface="Calibri" panose="020F0502020204030204"/>
                <a:ea typeface="+mn-ea"/>
                <a:cs typeface="+mn-cs"/>
              </a:rPr>
              <a:t>ommittee</a:t>
            </a:r>
            <a:r>
              <a:rPr kumimoji="0" lang="en-CA" b="0" i="0" u="none" strike="noStrike" kern="1200" cap="none" spc="0" normalizeH="0" baseline="0" noProof="0">
                <a:ln>
                  <a:noFill/>
                </a:ln>
                <a:solidFill>
                  <a:srgbClr val="000000"/>
                </a:solidFill>
                <a:effectLst/>
                <a:uLnTx/>
                <a:uFillTx/>
                <a:latin typeface="Calibri" panose="020F0502020204030204"/>
                <a:ea typeface="+mn-ea"/>
                <a:cs typeface="+mn-cs"/>
              </a:rPr>
              <a:t> members: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b="0" i="0" u="none" strike="noStrike" kern="1200" cap="none" spc="0" normalizeH="0" baseline="0" noProof="0">
                <a:ln>
                  <a:noFill/>
                </a:ln>
                <a:solidFill>
                  <a:srgbClr val="000000"/>
                </a:solidFill>
                <a:effectLst/>
                <a:uLnTx/>
                <a:uFillTx/>
                <a:latin typeface="Calibri" panose="020F0502020204030204"/>
                <a:ea typeface="+mn-ea"/>
                <a:cs typeface="+mn-cs"/>
              </a:rPr>
              <a:t>Dr. Raymond J. Turner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b="0" i="0" u="none" strike="noStrike" kern="1200" cap="none" spc="0" normalizeH="0" baseline="0" noProof="0">
                <a:ln>
                  <a:noFill/>
                </a:ln>
                <a:solidFill>
                  <a:srgbClr val="000000"/>
                </a:solidFill>
                <a:effectLst/>
                <a:uLnTx/>
                <a:uFillTx/>
                <a:latin typeface="Calibri" panose="020F0502020204030204"/>
                <a:ea typeface="+mn-ea"/>
                <a:cs typeface="+mn-cs"/>
              </a:rPr>
              <a:t>Dr. Gordon Chua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b="0" i="0" u="none" strike="noStrike" kern="1200" cap="none" spc="0" normalizeH="0" baseline="0" noProof="0">
                <a:ln>
                  <a:noFill/>
                </a:ln>
                <a:solidFill>
                  <a:srgbClr val="000000"/>
                </a:solidFill>
                <a:effectLst/>
                <a:uLnTx/>
                <a:uFillTx/>
                <a:latin typeface="Calibri" panose="020F0502020204030204"/>
                <a:ea typeface="+mn-ea"/>
                <a:cs typeface="+mn-cs"/>
              </a:rPr>
              <a:t>Dr. Joe Harrison</a:t>
            </a:r>
          </a:p>
        </p:txBody>
      </p:sp>
      <p:pic>
        <p:nvPicPr>
          <p:cNvPr id="9" name="Picture 8">
            <a:extLst>
              <a:ext uri="{FF2B5EF4-FFF2-40B4-BE49-F238E27FC236}">
                <a16:creationId xmlns:a16="http://schemas.microsoft.com/office/drawing/2014/main" id="{605274AA-7B21-6E0F-85AE-5E431B8C1633}"/>
              </a:ext>
            </a:extLst>
          </p:cNvPr>
          <p:cNvPicPr>
            <a:picLocks noChangeAspect="1"/>
          </p:cNvPicPr>
          <p:nvPr/>
        </p:nvPicPr>
        <p:blipFill>
          <a:blip r:embed="rId2"/>
          <a:stretch>
            <a:fillRect/>
          </a:stretch>
        </p:blipFill>
        <p:spPr>
          <a:xfrm>
            <a:off x="7171420" y="681037"/>
            <a:ext cx="1952615" cy="942395"/>
          </a:xfrm>
          <a:prstGeom prst="rect">
            <a:avLst/>
          </a:prstGeom>
        </p:spPr>
      </p:pic>
      <p:pic>
        <p:nvPicPr>
          <p:cNvPr id="11" name="Picture 10">
            <a:extLst>
              <a:ext uri="{FF2B5EF4-FFF2-40B4-BE49-F238E27FC236}">
                <a16:creationId xmlns:a16="http://schemas.microsoft.com/office/drawing/2014/main" id="{306F9FEB-713D-97F7-A268-7079747DF71B}"/>
              </a:ext>
            </a:extLst>
          </p:cNvPr>
          <p:cNvPicPr>
            <a:picLocks noChangeAspect="1"/>
          </p:cNvPicPr>
          <p:nvPr/>
        </p:nvPicPr>
        <p:blipFill>
          <a:blip r:embed="rId3"/>
          <a:stretch>
            <a:fillRect/>
          </a:stretch>
        </p:blipFill>
        <p:spPr>
          <a:xfrm>
            <a:off x="6218417" y="2085303"/>
            <a:ext cx="3858623" cy="1159337"/>
          </a:xfrm>
          <a:prstGeom prst="rect">
            <a:avLst/>
          </a:prstGeom>
        </p:spPr>
      </p:pic>
      <p:pic>
        <p:nvPicPr>
          <p:cNvPr id="2050" name="Picture 2">
            <a:extLst>
              <a:ext uri="{FF2B5EF4-FFF2-40B4-BE49-F238E27FC236}">
                <a16:creationId xmlns:a16="http://schemas.microsoft.com/office/drawing/2014/main" id="{7FD8A730-C9CB-A46E-9ABF-FCC626986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9456" y="681038"/>
            <a:ext cx="1633109" cy="256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978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8AED35-9108-484A-98D3-31E9BBD2FF84}"/>
              </a:ext>
            </a:extLst>
          </p:cNvPr>
          <p:cNvSpPr>
            <a:spLocks noGrp="1"/>
          </p:cNvSpPr>
          <p:nvPr>
            <p:ph type="ctrTitle"/>
          </p:nvPr>
        </p:nvSpPr>
        <p:spPr>
          <a:xfrm>
            <a:off x="1314824" y="735106"/>
            <a:ext cx="10053763" cy="2928470"/>
          </a:xfrm>
        </p:spPr>
        <p:txBody>
          <a:bodyPr anchor="b">
            <a:normAutofit fontScale="90000"/>
          </a:bodyPr>
          <a:lstStyle/>
          <a:p>
            <a:pPr algn="l"/>
            <a:r>
              <a:rPr lang="en-US" sz="4800" dirty="0" err="1">
                <a:solidFill>
                  <a:srgbClr val="FFFFFF"/>
                </a:solidFill>
                <a:latin typeface="Calibri" panose="020F0502020204030204" pitchFamily="34" charset="0"/>
                <a:ea typeface="Times New Roman" panose="02020603050405020304" pitchFamily="18" charset="0"/>
              </a:rPr>
              <a:t>Toxicometallomics</a:t>
            </a:r>
            <a:r>
              <a:rPr lang="en-US" sz="4800" dirty="0">
                <a:solidFill>
                  <a:srgbClr val="FFFFFF"/>
                </a:solidFill>
                <a:latin typeface="Calibri" panose="020F0502020204030204" pitchFamily="34" charset="0"/>
                <a:ea typeface="Times New Roman" panose="02020603050405020304" pitchFamily="18" charset="0"/>
              </a:rPr>
              <a:t> of </a:t>
            </a:r>
            <a:r>
              <a:rPr lang="en-US" sz="4800" i="1" dirty="0">
                <a:solidFill>
                  <a:srgbClr val="FFFFFF"/>
                </a:solidFill>
                <a:latin typeface="Calibri" panose="020F0502020204030204" pitchFamily="34" charset="0"/>
                <a:ea typeface="Times New Roman" panose="02020603050405020304" pitchFamily="18" charset="0"/>
              </a:rPr>
              <a:t>Escherichia coli </a:t>
            </a:r>
            <a:r>
              <a:rPr lang="en-US" sz="4800" dirty="0">
                <a:solidFill>
                  <a:srgbClr val="FFFFFF"/>
                </a:solidFill>
                <a:latin typeface="Calibri" panose="020F0502020204030204" pitchFamily="34" charset="0"/>
                <a:ea typeface="Times New Roman" panose="02020603050405020304" pitchFamily="18" charset="0"/>
              </a:rPr>
              <a:t>grown in the presence of </a:t>
            </a:r>
            <a:r>
              <a:rPr lang="en-US" sz="4800" dirty="0">
                <a:solidFill>
                  <a:schemeClr val="accent4"/>
                </a:solidFill>
                <a:latin typeface="Calibri" panose="020F0502020204030204" pitchFamily="34" charset="0"/>
                <a:ea typeface="Times New Roman" panose="02020603050405020304" pitchFamily="18" charset="0"/>
              </a:rPr>
              <a:t>silver</a:t>
            </a:r>
            <a:r>
              <a:rPr lang="en-US" sz="4800" dirty="0">
                <a:solidFill>
                  <a:srgbClr val="FFFFFF"/>
                </a:solidFill>
                <a:latin typeface="Calibri" panose="020F0502020204030204" pitchFamily="34" charset="0"/>
                <a:ea typeface="Times New Roman" panose="02020603050405020304" pitchFamily="18" charset="0"/>
              </a:rPr>
              <a:t>, </a:t>
            </a:r>
            <a:r>
              <a:rPr lang="en-US" sz="4800" dirty="0">
                <a:solidFill>
                  <a:schemeClr val="accent5"/>
                </a:solidFill>
                <a:latin typeface="Calibri" panose="020F0502020204030204" pitchFamily="34" charset="0"/>
                <a:ea typeface="Times New Roman" panose="02020603050405020304" pitchFamily="18" charset="0"/>
              </a:rPr>
              <a:t>copper</a:t>
            </a:r>
            <a:r>
              <a:rPr lang="en-US" sz="4800" dirty="0">
                <a:solidFill>
                  <a:srgbClr val="FFFFFF"/>
                </a:solidFill>
                <a:latin typeface="Calibri" panose="020F0502020204030204" pitchFamily="34" charset="0"/>
                <a:ea typeface="Times New Roman" panose="02020603050405020304" pitchFamily="18" charset="0"/>
              </a:rPr>
              <a:t>, </a:t>
            </a:r>
            <a:r>
              <a:rPr lang="en-US" sz="4800" dirty="0">
                <a:solidFill>
                  <a:schemeClr val="accent6">
                    <a:lumMod val="60000"/>
                    <a:lumOff val="40000"/>
                  </a:schemeClr>
                </a:solidFill>
                <a:latin typeface="Calibri" panose="020F0502020204030204" pitchFamily="34" charset="0"/>
                <a:ea typeface="Times New Roman" panose="02020603050405020304" pitchFamily="18" charset="0"/>
              </a:rPr>
              <a:t>gallium </a:t>
            </a:r>
            <a:r>
              <a:rPr lang="en-US" sz="4800" dirty="0">
                <a:solidFill>
                  <a:srgbClr val="FFFFFF"/>
                </a:solidFill>
                <a:latin typeface="Calibri" panose="020F0502020204030204" pitchFamily="34" charset="0"/>
                <a:ea typeface="Times New Roman" panose="02020603050405020304" pitchFamily="18" charset="0"/>
              </a:rPr>
              <a:t>and </a:t>
            </a:r>
            <a:r>
              <a:rPr lang="en-US" sz="4800" dirty="0">
                <a:solidFill>
                  <a:schemeClr val="tx2">
                    <a:lumMod val="60000"/>
                    <a:lumOff val="40000"/>
                  </a:schemeClr>
                </a:solidFill>
                <a:latin typeface="Calibri" panose="020F0502020204030204" pitchFamily="34" charset="0"/>
                <a:ea typeface="Times New Roman" panose="02020603050405020304" pitchFamily="18" charset="0"/>
              </a:rPr>
              <a:t>gold</a:t>
            </a:r>
            <a:r>
              <a:rPr lang="en-US" sz="4800" dirty="0">
                <a:solidFill>
                  <a:srgbClr val="FFFFFF"/>
                </a:solidFill>
                <a:latin typeface="Calibri" panose="020F0502020204030204" pitchFamily="34" charset="0"/>
                <a:ea typeface="Times New Roman" panose="02020603050405020304" pitchFamily="18" charset="0"/>
              </a:rPr>
              <a:t> metal salts at sublethal concentrations: similarities and differences at the transcriptome level</a:t>
            </a:r>
          </a:p>
        </p:txBody>
      </p:sp>
      <p:sp>
        <p:nvSpPr>
          <p:cNvPr id="3" name="Subtitle 2">
            <a:extLst>
              <a:ext uri="{FF2B5EF4-FFF2-40B4-BE49-F238E27FC236}">
                <a16:creationId xmlns:a16="http://schemas.microsoft.com/office/drawing/2014/main" id="{3F08E800-1E02-43DC-B494-22A6C4879152}"/>
              </a:ext>
            </a:extLst>
          </p:cNvPr>
          <p:cNvSpPr>
            <a:spLocks noGrp="1"/>
          </p:cNvSpPr>
          <p:nvPr>
            <p:ph type="subTitle" idx="1"/>
          </p:nvPr>
        </p:nvSpPr>
        <p:spPr>
          <a:xfrm>
            <a:off x="-5" y="4343298"/>
            <a:ext cx="7360331" cy="1523327"/>
          </a:xfrm>
        </p:spPr>
        <p:txBody>
          <a:bodyPr anchor="ctr">
            <a:normAutofit/>
          </a:bodyPr>
          <a:lstStyle/>
          <a:p>
            <a:pPr algn="l"/>
            <a:r>
              <a:rPr lang="en-CA" dirty="0"/>
              <a:t>	Daniel A. Salazar </a:t>
            </a:r>
            <a:r>
              <a:rPr lang="en-CA" dirty="0" err="1"/>
              <a:t>Alem</a:t>
            </a:r>
            <a:r>
              <a:rPr lang="es-MX" dirty="0" err="1"/>
              <a:t>án</a:t>
            </a:r>
            <a:r>
              <a:rPr lang="es-MX" dirty="0"/>
              <a:t>, </a:t>
            </a:r>
            <a:r>
              <a:rPr lang="it-IT" dirty="0"/>
              <a:t>Shardini Mate, </a:t>
            </a:r>
            <a:br>
              <a:rPr lang="it-IT" dirty="0"/>
            </a:br>
            <a:r>
              <a:rPr lang="it-IT" dirty="0"/>
              <a:t>	Ashley McGibbon, Mai Linh Tran, </a:t>
            </a:r>
            <a:br>
              <a:rPr lang="it-IT" dirty="0"/>
            </a:br>
            <a:r>
              <a:rPr lang="it-IT" dirty="0"/>
              <a:t>	</a:t>
            </a:r>
            <a:r>
              <a:rPr lang="es-MX" dirty="0"/>
              <a:t>Raymond J. Turner</a:t>
            </a:r>
          </a:p>
        </p:txBody>
      </p:sp>
      <p:pic>
        <p:nvPicPr>
          <p:cNvPr id="4" name="Picture 3">
            <a:extLst>
              <a:ext uri="{FF2B5EF4-FFF2-40B4-BE49-F238E27FC236}">
                <a16:creationId xmlns:a16="http://schemas.microsoft.com/office/drawing/2014/main" id="{ADB298FF-F1C6-6ACF-CEA9-9C65653C93A0}"/>
              </a:ext>
            </a:extLst>
          </p:cNvPr>
          <p:cNvPicPr>
            <a:picLocks noChangeAspect="1"/>
          </p:cNvPicPr>
          <p:nvPr/>
        </p:nvPicPr>
        <p:blipFill>
          <a:blip r:embed="rId3"/>
          <a:stretch>
            <a:fillRect/>
          </a:stretch>
        </p:blipFill>
        <p:spPr>
          <a:xfrm>
            <a:off x="7360330" y="4351002"/>
            <a:ext cx="4831670" cy="2506998"/>
          </a:xfrm>
          <a:prstGeom prst="rect">
            <a:avLst/>
          </a:prstGeom>
        </p:spPr>
      </p:pic>
      <p:pic>
        <p:nvPicPr>
          <p:cNvPr id="12" name="Picture 11">
            <a:extLst>
              <a:ext uri="{FF2B5EF4-FFF2-40B4-BE49-F238E27FC236}">
                <a16:creationId xmlns:a16="http://schemas.microsoft.com/office/drawing/2014/main" id="{586D8189-F262-D6DE-6657-809B69E43530}"/>
              </a:ext>
            </a:extLst>
          </p:cNvPr>
          <p:cNvPicPr>
            <a:picLocks noChangeAspect="1"/>
          </p:cNvPicPr>
          <p:nvPr/>
        </p:nvPicPr>
        <p:blipFill>
          <a:blip r:embed="rId4"/>
          <a:stretch>
            <a:fillRect/>
          </a:stretch>
        </p:blipFill>
        <p:spPr>
          <a:xfrm>
            <a:off x="0" y="5874329"/>
            <a:ext cx="7360330" cy="991375"/>
          </a:xfrm>
          <a:prstGeom prst="rect">
            <a:avLst/>
          </a:prstGeom>
        </p:spPr>
      </p:pic>
    </p:spTree>
    <p:extLst>
      <p:ext uri="{BB962C8B-B14F-4D97-AF65-F5344CB8AC3E}">
        <p14:creationId xmlns:p14="http://schemas.microsoft.com/office/powerpoint/2010/main" val="3180295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Pathways View</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C246B16E-EF28-AA3D-0A0E-7733DD6446ED}"/>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89705497-1D0E-6866-518D-E1D801BF2F66}"/>
              </a:ext>
            </a:extLst>
          </p:cNvPr>
          <p:cNvPicPr>
            <a:picLocks noChangeAspect="1"/>
          </p:cNvPicPr>
          <p:nvPr/>
        </p:nvPicPr>
        <p:blipFill>
          <a:blip r:embed="rId3"/>
          <a:stretch>
            <a:fillRect/>
          </a:stretch>
        </p:blipFill>
        <p:spPr>
          <a:xfrm>
            <a:off x="492045" y="544467"/>
            <a:ext cx="10364098" cy="4572396"/>
          </a:xfrm>
          <a:prstGeom prst="rect">
            <a:avLst/>
          </a:prstGeom>
        </p:spPr>
      </p:pic>
      <p:pic>
        <p:nvPicPr>
          <p:cNvPr id="13" name="Picture 12">
            <a:extLst>
              <a:ext uri="{FF2B5EF4-FFF2-40B4-BE49-F238E27FC236}">
                <a16:creationId xmlns:a16="http://schemas.microsoft.com/office/drawing/2014/main" id="{36D2E057-8730-1333-DD9B-743B89ABE130}"/>
              </a:ext>
            </a:extLst>
          </p:cNvPr>
          <p:cNvPicPr>
            <a:picLocks noChangeAspect="1"/>
          </p:cNvPicPr>
          <p:nvPr/>
        </p:nvPicPr>
        <p:blipFill>
          <a:blip r:embed="rId4"/>
          <a:stretch>
            <a:fillRect/>
          </a:stretch>
        </p:blipFill>
        <p:spPr>
          <a:xfrm>
            <a:off x="950914" y="947838"/>
            <a:ext cx="10371719" cy="4549534"/>
          </a:xfrm>
          <a:prstGeom prst="rect">
            <a:avLst/>
          </a:prstGeom>
        </p:spPr>
      </p:pic>
      <p:pic>
        <p:nvPicPr>
          <p:cNvPr id="14" name="Picture 13">
            <a:extLst>
              <a:ext uri="{FF2B5EF4-FFF2-40B4-BE49-F238E27FC236}">
                <a16:creationId xmlns:a16="http://schemas.microsoft.com/office/drawing/2014/main" id="{BD9CFE34-E1C7-75DB-84DA-EC949F203B93}"/>
              </a:ext>
            </a:extLst>
          </p:cNvPr>
          <p:cNvPicPr>
            <a:picLocks noChangeAspect="1"/>
          </p:cNvPicPr>
          <p:nvPr/>
        </p:nvPicPr>
        <p:blipFill>
          <a:blip r:embed="rId5"/>
          <a:stretch>
            <a:fillRect/>
          </a:stretch>
        </p:blipFill>
        <p:spPr>
          <a:xfrm>
            <a:off x="1459803" y="1351639"/>
            <a:ext cx="10371719" cy="4511431"/>
          </a:xfrm>
          <a:prstGeom prst="rect">
            <a:avLst/>
          </a:prstGeom>
        </p:spPr>
      </p:pic>
      <p:sp>
        <p:nvSpPr>
          <p:cNvPr id="2" name="Content Placeholder 2">
            <a:extLst>
              <a:ext uri="{FF2B5EF4-FFF2-40B4-BE49-F238E27FC236}">
                <a16:creationId xmlns:a16="http://schemas.microsoft.com/office/drawing/2014/main" id="{2926C0D2-B375-1DE4-5AFD-64A46E64EFD5}"/>
              </a:ext>
            </a:extLst>
          </p:cNvPr>
          <p:cNvSpPr txBox="1">
            <a:spLocks/>
          </p:cNvSpPr>
          <p:nvPr/>
        </p:nvSpPr>
        <p:spPr>
          <a:xfrm>
            <a:off x="3936000" y="2530620"/>
            <a:ext cx="4320000" cy="1771767"/>
          </a:xfrm>
          <a:prstGeom prst="rect">
            <a:avLst/>
          </a:prstGeom>
          <a:solidFill>
            <a:schemeClr val="accent1">
              <a:lumMod val="20000"/>
              <a:lumOff val="80000"/>
            </a:schemeClr>
          </a:solidFill>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Non-localized response.</a:t>
            </a:r>
          </a:p>
          <a:p>
            <a:pPr marL="0" indent="0">
              <a:buFont typeface="Arial" panose="020B0604020202020204" pitchFamily="34" charset="0"/>
              <a:buNone/>
            </a:pPr>
            <a:r>
              <a:rPr lang="en-US" dirty="0"/>
              <a:t>- Multiple, different </a:t>
            </a:r>
            <a:br>
              <a:rPr lang="en-US" dirty="0"/>
            </a:br>
            <a:r>
              <a:rPr lang="en-US" dirty="0"/>
              <a:t>pathways being affected cell-wide.</a:t>
            </a:r>
          </a:p>
        </p:txBody>
      </p:sp>
    </p:spTree>
    <p:extLst>
      <p:ext uri="{BB962C8B-B14F-4D97-AF65-F5344CB8AC3E}">
        <p14:creationId xmlns:p14="http://schemas.microsoft.com/office/powerpoint/2010/main" val="410484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13"/>
                                        </p:tgtEl>
                                        <p:attrNameLst>
                                          <p:attrName>style.opacity</p:attrName>
                                        </p:attrNameLst>
                                      </p:cBhvr>
                                      <p:to>
                                        <p:strVal val="0.5"/>
                                      </p:to>
                                    </p:set>
                                    <p:animEffect filter="image" prLst="opacity: 0.5">
                                      <p:cBhvr rctx="IE">
                                        <p:cTn id="17" dur="indefinite"/>
                                        <p:tgtEl>
                                          <p:spTgt spid="13"/>
                                        </p:tgtEl>
                                      </p:cBhvr>
                                    </p:animEffect>
                                  </p:childTnLst>
                                </p:cTn>
                              </p:par>
                              <p:par>
                                <p:cTn id="18" presetID="9" presetClass="emph" presetSubtype="0" nodeType="withEffect">
                                  <p:stCondLst>
                                    <p:cond delay="0"/>
                                  </p:stCondLst>
                                  <p:childTnLst>
                                    <p:set>
                                      <p:cBhvr>
                                        <p:cTn id="19" dur="indefinite"/>
                                        <p:tgtEl>
                                          <p:spTgt spid="14"/>
                                        </p:tgtEl>
                                        <p:attrNameLst>
                                          <p:attrName>style.opacity</p:attrName>
                                        </p:attrNameLst>
                                      </p:cBhvr>
                                      <p:to>
                                        <p:strVal val="0.5"/>
                                      </p:to>
                                    </p:set>
                                    <p:animEffect filter="image" prLst="opacity: 0.5">
                                      <p:cBhvr rctx="IE">
                                        <p:cTn id="20" dur="indefinite"/>
                                        <p:tgtEl>
                                          <p:spTgt spid="14"/>
                                        </p:tgtEl>
                                      </p:cBhvr>
                                    </p:animEffect>
                                  </p:childTnLst>
                                </p:cTn>
                              </p:par>
                              <p:par>
                                <p:cTn id="21" presetID="9" presetClass="emph" presetSubtype="0" nodeType="withEffect">
                                  <p:stCondLst>
                                    <p:cond delay="0"/>
                                  </p:stCondLst>
                                  <p:childTnLst>
                                    <p:set>
                                      <p:cBhvr>
                                        <p:cTn id="22" dur="indefinite"/>
                                        <p:tgtEl>
                                          <p:spTgt spid="12"/>
                                        </p:tgtEl>
                                        <p:attrNameLst>
                                          <p:attrName>style.opacity</p:attrName>
                                        </p:attrNameLst>
                                      </p:cBhvr>
                                      <p:to>
                                        <p:strVal val="0.5"/>
                                      </p:to>
                                    </p:set>
                                    <p:animEffect filter="image" prLst="opacity: 0.5">
                                      <p:cBhvr rctx="IE">
                                        <p:cTn id="23" dur="indefinite"/>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6F4CD9D-3C6F-4B04-C2B6-7DA1529C5683}"/>
              </a:ext>
            </a:extLst>
          </p:cNvPr>
          <p:cNvPicPr>
            <a:picLocks noChangeAspect="1"/>
          </p:cNvPicPr>
          <p:nvPr/>
        </p:nvPicPr>
        <p:blipFill rotWithShape="1">
          <a:blip r:embed="rId3"/>
          <a:srcRect t="711" r="748" b="6657"/>
          <a:stretch/>
        </p:blipFill>
        <p:spPr>
          <a:xfrm>
            <a:off x="2208726" y="411866"/>
            <a:ext cx="7774547" cy="5021154"/>
          </a:xfrm>
          <a:prstGeom prst="rect">
            <a:avLst/>
          </a:prstGeom>
        </p:spPr>
      </p:pic>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Silver DEGs</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8E1BEE5-68C9-471C-2E46-E778207F589C}"/>
              </a:ext>
            </a:extLst>
          </p:cNvPr>
          <p:cNvSpPr txBox="1">
            <a:spLocks/>
          </p:cNvSpPr>
          <p:nvPr/>
        </p:nvSpPr>
        <p:spPr>
          <a:xfrm>
            <a:off x="10386326" y="2899695"/>
            <a:ext cx="1386798" cy="738187"/>
          </a:xfrm>
          <a:prstGeom prst="snip1Rect">
            <a:avLst/>
          </a:prstGeom>
          <a:solidFill>
            <a:schemeClr val="accent4">
              <a:lumMod val="75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rPr>
              <a:t>280</a:t>
            </a:r>
            <a:endParaRPr kumimoji="0" lang="en-CA"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E7E6F4D2-E5DA-FE64-8469-755BF43BE075}"/>
              </a:ext>
            </a:extLst>
          </p:cNvPr>
          <p:cNvSpPr txBox="1">
            <a:spLocks/>
          </p:cNvSpPr>
          <p:nvPr/>
        </p:nvSpPr>
        <p:spPr>
          <a:xfrm flipH="1">
            <a:off x="418876" y="2899695"/>
            <a:ext cx="1386798" cy="738187"/>
          </a:xfrm>
          <a:prstGeom prst="snip1Rect">
            <a:avLst/>
          </a:prstGeom>
          <a:solidFill>
            <a:schemeClr val="accent4">
              <a:lumMod val="20000"/>
              <a:lumOff val="80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a:ea typeface="+mn-ea"/>
                <a:cs typeface="+mn-cs"/>
              </a:rPr>
              <a:t>632</a:t>
            </a:r>
            <a:endParaRPr kumimoji="0" lang="en-CA" sz="3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3AA4EA2-6696-DF0E-9DFE-3E8989B886AF}"/>
              </a:ext>
            </a:extLst>
          </p:cNvPr>
          <p:cNvSpPr txBox="1"/>
          <p:nvPr/>
        </p:nvSpPr>
        <p:spPr>
          <a:xfrm>
            <a:off x="3009153" y="5433020"/>
            <a:ext cx="6173691"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4.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Volcano plot contrasting expression values from the silver treatment versus the unchallenged control. Statistical significance was determined at a p adjusted value &lt; 0.05.</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43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Copper DEGs</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FA4A35C-A6D3-64D0-348A-5D6E5494F4C6}"/>
              </a:ext>
            </a:extLst>
          </p:cNvPr>
          <p:cNvPicPr>
            <a:picLocks noChangeAspect="1"/>
          </p:cNvPicPr>
          <p:nvPr/>
        </p:nvPicPr>
        <p:blipFill rotWithShape="1">
          <a:blip r:embed="rId3"/>
          <a:srcRect t="458" b="7180"/>
          <a:stretch/>
        </p:blipFill>
        <p:spPr>
          <a:xfrm>
            <a:off x="2209370" y="459000"/>
            <a:ext cx="7773261" cy="4974020"/>
          </a:xfrm>
          <a:prstGeom prst="rect">
            <a:avLst/>
          </a:prstGeom>
        </p:spPr>
      </p:pic>
      <p:sp>
        <p:nvSpPr>
          <p:cNvPr id="2" name="Slide Number Placeholder 3">
            <a:extLst>
              <a:ext uri="{FF2B5EF4-FFF2-40B4-BE49-F238E27FC236}">
                <a16:creationId xmlns:a16="http://schemas.microsoft.com/office/drawing/2014/main" id="{B12888CF-F44F-E8FF-5157-57901183BB23}"/>
              </a:ext>
            </a:extLst>
          </p:cNvPr>
          <p:cNvSpPr txBox="1">
            <a:spLocks/>
          </p:cNvSpPr>
          <p:nvPr/>
        </p:nvSpPr>
        <p:spPr>
          <a:xfrm>
            <a:off x="10386326" y="2899695"/>
            <a:ext cx="1386798" cy="738187"/>
          </a:xfrm>
          <a:prstGeom prst="snip1Rect">
            <a:avLst/>
          </a:prstGeom>
          <a:solidFill>
            <a:schemeClr val="accent5">
              <a:lumMod val="75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rPr>
              <a:t>89</a:t>
            </a:r>
            <a:endParaRPr kumimoji="0" lang="en-CA"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5D24F150-DBD9-C7BF-9F4E-58DB39BC304E}"/>
              </a:ext>
            </a:extLst>
          </p:cNvPr>
          <p:cNvSpPr txBox="1">
            <a:spLocks/>
          </p:cNvSpPr>
          <p:nvPr/>
        </p:nvSpPr>
        <p:spPr>
          <a:xfrm flipH="1">
            <a:off x="418876" y="2899695"/>
            <a:ext cx="1386798" cy="738187"/>
          </a:xfrm>
          <a:prstGeom prst="snip1Rect">
            <a:avLst/>
          </a:prstGeom>
          <a:solidFill>
            <a:schemeClr val="accent5">
              <a:lumMod val="20000"/>
              <a:lumOff val="80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a:ea typeface="+mn-ea"/>
                <a:cs typeface="+mn-cs"/>
              </a:rPr>
              <a:t>82</a:t>
            </a:r>
            <a:endParaRPr kumimoji="0" lang="en-CA" sz="3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B44D92-9A4E-EC07-82AC-C048C51A413C}"/>
              </a:ext>
            </a:extLst>
          </p:cNvPr>
          <p:cNvSpPr txBox="1"/>
          <p:nvPr/>
        </p:nvSpPr>
        <p:spPr>
          <a:xfrm>
            <a:off x="3009153" y="5433020"/>
            <a:ext cx="6173691"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5.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Volcano plot contrasting expression values from the copper treatment versus the unchallenged control. Statistical significance was determined at a p-adjusted value &lt; 0.05.</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39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dirty="0">
                <a:solidFill>
                  <a:srgbClr val="FFFFFF"/>
                </a:solidFill>
              </a:rPr>
              <a:t>The Antimicrobial Resistance Era</a:t>
            </a:r>
            <a:endParaRPr lang="en-US" sz="4000" kern="1200" dirty="0">
              <a:solidFill>
                <a:srgbClr val="FFFFFF"/>
              </a:solidFill>
              <a:latin typeface="+mj-lt"/>
              <a:ea typeface="+mj-ea"/>
              <a:cs typeface="+mj-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BACKGROUND</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3CF2F3E-FDBD-7664-065B-BBA28D96A876}"/>
              </a:ext>
            </a:extLst>
          </p:cNvPr>
          <p:cNvSpPr txBox="1"/>
          <p:nvPr/>
        </p:nvSpPr>
        <p:spPr>
          <a:xfrm>
            <a:off x="2732674" y="5396217"/>
            <a:ext cx="6715664" cy="92333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1. Rise of antibiotic-</a:t>
            </a:r>
            <a:r>
              <a:rPr kumimoji="0" lang="en-CA" sz="1800" b="0" i="0" u="none" strike="noStrike" kern="1200" cap="none" spc="0" normalizeH="0" baseline="0" noProof="0" dirty="0" err="1">
                <a:ln>
                  <a:noFill/>
                </a:ln>
                <a:solidFill>
                  <a:srgbClr val="000000"/>
                </a:solidFill>
                <a:effectLst/>
                <a:uLnTx/>
                <a:uFillTx/>
                <a:latin typeface="Calibri" panose="020F0502020204030204"/>
                <a:ea typeface="+mn-ea"/>
                <a:cs typeface="+mn-cs"/>
              </a:rPr>
              <a:t>resistan</a:t>
            </a:r>
            <a:r>
              <a:rPr lang="en-CA" dirty="0">
                <a:solidFill>
                  <a:srgbClr val="000000"/>
                </a:solidFill>
                <a:latin typeface="Calibri" panose="020F0502020204030204"/>
              </a:rPr>
              <a:t>t bacteria on the rise, while the development of novel antibiotics is declining. Adapted from </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Sch</a:t>
            </a:r>
            <a:r>
              <a:rPr kumimoji="0" lang="es-MX" sz="1800" b="0" i="0" u="none" strike="noStrike" kern="1200" cap="none" spc="0" normalizeH="0" baseline="0" noProof="0" dirty="0">
                <a:ln>
                  <a:noFill/>
                </a:ln>
                <a:solidFill>
                  <a:srgbClr val="000000"/>
                </a:solidFill>
                <a:effectLst/>
                <a:uLnTx/>
                <a:uFillTx/>
                <a:latin typeface="Calibri" panose="020F0502020204030204"/>
                <a:ea typeface="+mn-ea"/>
                <a:cs typeface="+mn-cs"/>
              </a:rPr>
              <a:t>ä</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berle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&amp; Hack, 2014.</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16BA59B-7266-2C1D-7728-361AE6BCCF11}"/>
              </a:ext>
            </a:extLst>
          </p:cNvPr>
          <p:cNvPicPr>
            <a:picLocks noChangeAspect="1"/>
          </p:cNvPicPr>
          <p:nvPr/>
        </p:nvPicPr>
        <p:blipFill>
          <a:blip r:embed="rId3"/>
          <a:stretch>
            <a:fillRect/>
          </a:stretch>
        </p:blipFill>
        <p:spPr>
          <a:xfrm>
            <a:off x="2738168" y="1903142"/>
            <a:ext cx="6715664" cy="3488518"/>
          </a:xfrm>
          <a:prstGeom prst="rect">
            <a:avLst/>
          </a:prstGeom>
        </p:spPr>
      </p:pic>
    </p:spTree>
    <p:extLst>
      <p:ext uri="{BB962C8B-B14F-4D97-AF65-F5344CB8AC3E}">
        <p14:creationId xmlns:p14="http://schemas.microsoft.com/office/powerpoint/2010/main" val="546389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RESULTS – Transcriptomics: Gallium DEGs</a:t>
            </a:r>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D8753AD-B2A3-CD96-8439-586B9C120EFC}"/>
              </a:ext>
            </a:extLst>
          </p:cNvPr>
          <p:cNvPicPr>
            <a:picLocks noChangeAspect="1"/>
          </p:cNvPicPr>
          <p:nvPr/>
        </p:nvPicPr>
        <p:blipFill rotWithShape="1">
          <a:blip r:embed="rId3"/>
          <a:srcRect t="1427" b="6853"/>
          <a:stretch/>
        </p:blipFill>
        <p:spPr>
          <a:xfrm>
            <a:off x="2164949" y="459000"/>
            <a:ext cx="7862102" cy="5004000"/>
          </a:xfrm>
          <a:prstGeom prst="rect">
            <a:avLst/>
          </a:prstGeom>
        </p:spPr>
      </p:pic>
      <p:sp>
        <p:nvSpPr>
          <p:cNvPr id="2" name="Slide Number Placeholder 3">
            <a:extLst>
              <a:ext uri="{FF2B5EF4-FFF2-40B4-BE49-F238E27FC236}">
                <a16:creationId xmlns:a16="http://schemas.microsoft.com/office/drawing/2014/main" id="{82F7DD24-70D5-C26E-BA2D-342B9B4C543F}"/>
              </a:ext>
            </a:extLst>
          </p:cNvPr>
          <p:cNvSpPr txBox="1">
            <a:spLocks/>
          </p:cNvSpPr>
          <p:nvPr/>
        </p:nvSpPr>
        <p:spPr>
          <a:xfrm>
            <a:off x="10386326" y="2899695"/>
            <a:ext cx="1386798" cy="738187"/>
          </a:xfrm>
          <a:prstGeom prst="snip1Rect">
            <a:avLst/>
          </a:prstGeom>
          <a:solidFill>
            <a:schemeClr val="accent6">
              <a:lumMod val="50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rPr>
              <a:t>390</a:t>
            </a:r>
            <a:endParaRPr kumimoji="0" lang="en-CA"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DB853379-9013-B547-BE3E-92F37A9D5879}"/>
              </a:ext>
            </a:extLst>
          </p:cNvPr>
          <p:cNvSpPr txBox="1">
            <a:spLocks/>
          </p:cNvSpPr>
          <p:nvPr/>
        </p:nvSpPr>
        <p:spPr>
          <a:xfrm flipH="1">
            <a:off x="418876" y="2899695"/>
            <a:ext cx="1386798" cy="738187"/>
          </a:xfrm>
          <a:prstGeom prst="snip1Rect">
            <a:avLst/>
          </a:prstGeom>
          <a:solidFill>
            <a:schemeClr val="accent6">
              <a:lumMod val="20000"/>
              <a:lumOff val="80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590</a:t>
            </a:r>
            <a:endParaRPr kumimoji="0" lang="en-CA"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7E94997-299E-93DD-9B12-6541735F5FEF}"/>
              </a:ext>
            </a:extLst>
          </p:cNvPr>
          <p:cNvSpPr txBox="1"/>
          <p:nvPr/>
        </p:nvSpPr>
        <p:spPr>
          <a:xfrm>
            <a:off x="3009153" y="5433020"/>
            <a:ext cx="6173691"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6.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Volcano plot contrasting expression values from the gallium treatment versus the unchallenged control. Statistical significance was determined at a p-adjusted value &lt; 0.05.</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62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A" sz="2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87CA621C-0664-4CFF-9E35-7AF55EFE1430}"/>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RESULTS – Transcriptomics: Gold DEGs</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Slide Number Placeholder 3">
            <a:extLst>
              <a:ext uri="{FF2B5EF4-FFF2-40B4-BE49-F238E27FC236}">
                <a16:creationId xmlns:a16="http://schemas.microsoft.com/office/drawing/2014/main" id="{82F7DD24-70D5-C26E-BA2D-342B9B4C543F}"/>
              </a:ext>
            </a:extLst>
          </p:cNvPr>
          <p:cNvSpPr txBox="1">
            <a:spLocks/>
          </p:cNvSpPr>
          <p:nvPr/>
        </p:nvSpPr>
        <p:spPr>
          <a:xfrm>
            <a:off x="10386326" y="2899695"/>
            <a:ext cx="1386798" cy="738187"/>
          </a:xfrm>
          <a:prstGeom prst="snip1Rect">
            <a:avLst/>
          </a:prstGeom>
          <a:solidFill>
            <a:schemeClr val="tx2"/>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1176</a:t>
            </a:r>
            <a:endParaRPr kumimoji="0" lang="en-CA" sz="3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DB853379-9013-B547-BE3E-92F37A9D5879}"/>
              </a:ext>
            </a:extLst>
          </p:cNvPr>
          <p:cNvSpPr txBox="1">
            <a:spLocks/>
          </p:cNvSpPr>
          <p:nvPr/>
        </p:nvSpPr>
        <p:spPr>
          <a:xfrm flipH="1">
            <a:off x="418876" y="2899695"/>
            <a:ext cx="1386798" cy="738187"/>
          </a:xfrm>
          <a:prstGeom prst="snip1Rect">
            <a:avLst/>
          </a:prstGeom>
          <a:solidFill>
            <a:schemeClr val="tx2">
              <a:lumMod val="20000"/>
              <a:lumOff val="80000"/>
            </a:schemeClr>
          </a:solidFill>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1144</a:t>
            </a:r>
            <a:endParaRPr kumimoji="0" lang="en-CA"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descr="A picture containing text, diagram, plot, screenshot&#10;&#10;Description automatically generated">
            <a:extLst>
              <a:ext uri="{FF2B5EF4-FFF2-40B4-BE49-F238E27FC236}">
                <a16:creationId xmlns:a16="http://schemas.microsoft.com/office/drawing/2014/main" id="{44CE6156-D865-03FA-A4C5-B6EDC5E5A2D3}"/>
              </a:ext>
            </a:extLst>
          </p:cNvPr>
          <p:cNvPicPr>
            <a:picLocks noChangeAspect="1"/>
          </p:cNvPicPr>
          <p:nvPr/>
        </p:nvPicPr>
        <p:blipFill rotWithShape="1">
          <a:blip r:embed="rId3">
            <a:extLst>
              <a:ext uri="{28A0092B-C50C-407E-A947-70E740481C1C}">
                <a14:useLocalDpi xmlns:a14="http://schemas.microsoft.com/office/drawing/2010/main" val="0"/>
              </a:ext>
            </a:extLst>
          </a:blip>
          <a:srcRect b="7220"/>
          <a:stretch/>
        </p:blipFill>
        <p:spPr>
          <a:xfrm>
            <a:off x="1843448" y="587740"/>
            <a:ext cx="8505105" cy="5270494"/>
          </a:xfrm>
          <a:prstGeom prst="rect">
            <a:avLst/>
          </a:prstGeom>
        </p:spPr>
      </p:pic>
      <p:sp>
        <p:nvSpPr>
          <p:cNvPr id="7" name="TextBox 6">
            <a:extLst>
              <a:ext uri="{FF2B5EF4-FFF2-40B4-BE49-F238E27FC236}">
                <a16:creationId xmlns:a16="http://schemas.microsoft.com/office/drawing/2014/main" id="{DD18EC0E-A5D3-8E91-BE0E-B11FD9E84498}"/>
              </a:ext>
            </a:extLst>
          </p:cNvPr>
          <p:cNvSpPr txBox="1"/>
          <p:nvPr/>
        </p:nvSpPr>
        <p:spPr>
          <a:xfrm>
            <a:off x="2948940" y="943073"/>
            <a:ext cx="144780" cy="30777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endParaRPr kumimoji="0" lang="en-CA"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11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Why metals?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map&#10;&#10;Description automatically generated">
            <a:extLst>
              <a:ext uri="{FF2B5EF4-FFF2-40B4-BE49-F238E27FC236}">
                <a16:creationId xmlns:a16="http://schemas.microsoft.com/office/drawing/2014/main" id="{7499E3F6-6894-4C83-85B9-E1CC5B52F9AC}"/>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9A823B2B-786F-4D37-8614-D07C2ADC5E01}" type="slidenum">
              <a:rPr lang="en-US">
                <a:solidFill>
                  <a:srgbClr val="FFFFFF"/>
                </a:solidFill>
                <a:latin typeface="Calibri" panose="020F0502020204030204"/>
              </a:rPr>
              <a:pPr defTabSz="914400">
                <a:spcAft>
                  <a:spcPts val="600"/>
                </a:spcAft>
                <a:defRPr/>
              </a:pPr>
              <a:t>4</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489EEAA3-83F2-D25B-64ED-711AA7B9CA21}"/>
              </a:ext>
            </a:extLst>
          </p:cNvPr>
          <p:cNvSpPr txBox="1"/>
          <p:nvPr/>
        </p:nvSpPr>
        <p:spPr>
          <a:xfrm>
            <a:off x="573405" y="3820457"/>
            <a:ext cx="3608070" cy="1815882"/>
          </a:xfrm>
          <a:prstGeom prst="rect">
            <a:avLst/>
          </a:prstGeom>
          <a:noFill/>
        </p:spPr>
        <p:txBody>
          <a:bodyPr wrap="square" rtlCol="0">
            <a:spAutoFit/>
          </a:bodyPr>
          <a:lstStyle/>
          <a:p>
            <a:pPr algn="r"/>
            <a:r>
              <a:rPr lang="en-CA" sz="2800"/>
              <a:t>Effective </a:t>
            </a:r>
          </a:p>
          <a:p>
            <a:pPr algn="r"/>
            <a:r>
              <a:rPr lang="en-CA" sz="2800"/>
              <a:t>antimicrobials </a:t>
            </a:r>
          </a:p>
          <a:p>
            <a:pPr algn="r"/>
            <a:r>
              <a:rPr lang="en-CA" sz="2800"/>
              <a:t>that have a robust toxicity profile!</a:t>
            </a:r>
          </a:p>
        </p:txBody>
      </p:sp>
      <p:sp>
        <p:nvSpPr>
          <p:cNvPr id="3" name="Slide Number Placeholder 3">
            <a:extLst>
              <a:ext uri="{FF2B5EF4-FFF2-40B4-BE49-F238E27FC236}">
                <a16:creationId xmlns:a16="http://schemas.microsoft.com/office/drawing/2014/main" id="{46DDD020-FCD8-13EE-C9C1-EAF8B5028791}"/>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t>BACKGROUND</a:t>
            </a:r>
            <a:endParaRPr lang="en-CA" sz="2000"/>
          </a:p>
        </p:txBody>
      </p:sp>
    </p:spTree>
    <p:extLst>
      <p:ext uri="{BB962C8B-B14F-4D97-AF65-F5344CB8AC3E}">
        <p14:creationId xmlns:p14="http://schemas.microsoft.com/office/powerpoint/2010/main" val="213091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838200" y="963507"/>
            <a:ext cx="3494362" cy="4930986"/>
          </a:xfrm>
        </p:spPr>
        <p:txBody>
          <a:bodyPr>
            <a:normAutofit/>
          </a:bodyPr>
          <a:lstStyle/>
          <a:p>
            <a:pPr algn="r"/>
            <a:r>
              <a:rPr lang="en-US" dirty="0">
                <a:solidFill>
                  <a:schemeClr val="accent1"/>
                </a:solidFill>
              </a:rPr>
              <a:t>What is known about MBAs?</a:t>
            </a:r>
            <a:endParaRPr lang="en-CA" dirty="0">
              <a:solidFill>
                <a:schemeClr val="accent1"/>
              </a:solidFill>
            </a:endParaRPr>
          </a:p>
        </p:txBody>
      </p:sp>
      <p:cxnSp>
        <p:nvCxnSpPr>
          <p:cNvPr id="13" name="Straight Connector 12">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85F178-C1AE-43ED-8539-4162A80C02B7}"/>
              </a:ext>
            </a:extLst>
          </p:cNvPr>
          <p:cNvSpPr>
            <a:spLocks noGrp="1"/>
          </p:cNvSpPr>
          <p:nvPr>
            <p:ph sz="half" idx="1"/>
          </p:nvPr>
        </p:nvSpPr>
        <p:spPr>
          <a:xfrm>
            <a:off x="4976030" y="595861"/>
            <a:ext cx="6250940" cy="2304627"/>
          </a:xfrm>
        </p:spPr>
        <p:txBody>
          <a:bodyPr anchor="t">
            <a:normAutofit/>
          </a:bodyPr>
          <a:lstStyle/>
          <a:p>
            <a:pPr marL="0" indent="0">
              <a:buNone/>
            </a:pPr>
            <a:r>
              <a:rPr lang="en-US" sz="2400" dirty="0"/>
              <a:t>Toxicity of </a:t>
            </a:r>
            <a:r>
              <a:rPr lang="en-US" sz="2400" u="sng" dirty="0"/>
              <a:t>M</a:t>
            </a:r>
            <a:r>
              <a:rPr lang="en-US" sz="2400" dirty="0"/>
              <a:t>etal-</a:t>
            </a:r>
            <a:r>
              <a:rPr lang="en-US" sz="2400" u="sng" dirty="0"/>
              <a:t>B</a:t>
            </a:r>
            <a:r>
              <a:rPr lang="en-US" sz="2400" dirty="0"/>
              <a:t>ased </a:t>
            </a:r>
            <a:r>
              <a:rPr lang="en-US" sz="2400" u="sng" dirty="0"/>
              <a:t>A</a:t>
            </a:r>
            <a:r>
              <a:rPr lang="en-US" sz="2400" dirty="0"/>
              <a:t>ntimicrobials depends heavily on type of exposure and speciation:</a:t>
            </a:r>
          </a:p>
          <a:p>
            <a:r>
              <a:rPr lang="en-US" sz="2400" dirty="0"/>
              <a:t>Zinc forms – Zn</a:t>
            </a:r>
            <a:r>
              <a:rPr lang="en-US" sz="2400" baseline="30000" dirty="0"/>
              <a:t>2+</a:t>
            </a:r>
            <a:r>
              <a:rPr lang="en-US" sz="2400" dirty="0"/>
              <a:t>, Zn-citrate, </a:t>
            </a:r>
            <a:r>
              <a:rPr lang="en-US" sz="2400" dirty="0" err="1"/>
              <a:t>ZnO</a:t>
            </a:r>
            <a:r>
              <a:rPr lang="en-US" sz="2400" dirty="0"/>
              <a:t> NPs</a:t>
            </a:r>
          </a:p>
        </p:txBody>
      </p:sp>
      <p:sp>
        <p:nvSpPr>
          <p:cNvPr id="4" name="Slide Number Placeholder 3">
            <a:extLst>
              <a:ext uri="{FF2B5EF4-FFF2-40B4-BE49-F238E27FC236}">
                <a16:creationId xmlns:a16="http://schemas.microsoft.com/office/drawing/2014/main" id="{11A2FC4F-B286-4AA2-B328-F4E901D4D37D}"/>
              </a:ext>
            </a:extLst>
          </p:cNvPr>
          <p:cNvSpPr>
            <a:spLocks noGrp="1"/>
          </p:cNvSpPr>
          <p:nvPr>
            <p:ph type="sldNum" sz="quarter" idx="12"/>
          </p:nvPr>
        </p:nvSpPr>
        <p:spPr>
          <a:xfrm>
            <a:off x="10571516" y="6033479"/>
            <a:ext cx="782283" cy="365125"/>
          </a:xfrm>
        </p:spPr>
        <p:txBody>
          <a:bodyPr>
            <a:normAutofit fontScale="92500"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A823B2B-786F-4D37-8614-D07C2ADC5E01}" type="slidenum">
              <a:rPr kumimoji="0" lang="en-CA" sz="2000" b="0" i="0" u="none" strike="noStrike" kern="1200" cap="none" spc="0" normalizeH="0" baseline="0" noProof="0">
                <a:ln>
                  <a:noFill/>
                </a:ln>
                <a:solidFill>
                  <a:srgbClr val="000000">
                    <a:alpha val="80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CA" sz="2000" b="0" i="0" u="none" strike="noStrike" kern="1200" cap="none" spc="0" normalizeH="0" baseline="0" noProof="0">
              <a:ln>
                <a:noFill/>
              </a:ln>
              <a:solidFill>
                <a:srgbClr val="000000">
                  <a:alpha val="80000"/>
                </a:srgb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6816D2AB-1A4B-4E69-BF6A-15A2E409556B}"/>
              </a:ext>
            </a:extLst>
          </p:cNvPr>
          <p:cNvSpPr txBox="1">
            <a:spLocks/>
          </p:cNvSpPr>
          <p:nvPr/>
        </p:nvSpPr>
        <p:spPr>
          <a:xfrm>
            <a:off x="838200" y="61563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BACKGROUND</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6AA3BDE-C120-E012-E300-DC99C2D7C003}"/>
              </a:ext>
            </a:extLst>
          </p:cNvPr>
          <p:cNvSpPr txBox="1"/>
          <p:nvPr/>
        </p:nvSpPr>
        <p:spPr>
          <a:xfrm>
            <a:off x="5360290" y="5147605"/>
            <a:ext cx="5416320" cy="92333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Figure 2.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Hard–soft acid base (HSAB) theory can predict the selectivity of metal ions for biological donor ligands.</a:t>
            </a:r>
            <a:r>
              <a:rPr lang="en-CA" dirty="0">
                <a:solidFill>
                  <a:srgbClr val="000000"/>
                </a:solidFill>
                <a:latin typeface="Calibri" panose="020F0502020204030204"/>
              </a:rPr>
              <a:t> Adapted from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Lemire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et al</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2013.</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712C324-F35E-A75C-38AA-1918F7DCC5C0}"/>
              </a:ext>
            </a:extLst>
          </p:cNvPr>
          <p:cNvGrpSpPr/>
          <p:nvPr/>
        </p:nvGrpSpPr>
        <p:grpSpPr>
          <a:xfrm>
            <a:off x="5360290" y="1996867"/>
            <a:ext cx="5482419" cy="3244757"/>
            <a:chOff x="5360290" y="2421076"/>
            <a:chExt cx="5482419" cy="3244757"/>
          </a:xfrm>
        </p:grpSpPr>
        <p:grpSp>
          <p:nvGrpSpPr>
            <p:cNvPr id="9" name="Group 8">
              <a:extLst>
                <a:ext uri="{FF2B5EF4-FFF2-40B4-BE49-F238E27FC236}">
                  <a16:creationId xmlns:a16="http://schemas.microsoft.com/office/drawing/2014/main" id="{6616A1A3-A34E-DC03-5CAF-CD71007D56AF}"/>
                </a:ext>
              </a:extLst>
            </p:cNvPr>
            <p:cNvGrpSpPr>
              <a:grpSpLocks noChangeAspect="1"/>
            </p:cNvGrpSpPr>
            <p:nvPr/>
          </p:nvGrpSpPr>
          <p:grpSpPr>
            <a:xfrm>
              <a:off x="5360290" y="2588914"/>
              <a:ext cx="5482419" cy="3076919"/>
              <a:chOff x="5539124" y="3429000"/>
              <a:chExt cx="4640631" cy="2604479"/>
            </a:xfrm>
          </p:grpSpPr>
          <p:pic>
            <p:nvPicPr>
              <p:cNvPr id="7" name="Picture 6">
                <a:extLst>
                  <a:ext uri="{FF2B5EF4-FFF2-40B4-BE49-F238E27FC236}">
                    <a16:creationId xmlns:a16="http://schemas.microsoft.com/office/drawing/2014/main" id="{31BDA2EE-B420-28F2-2185-E0B61F4EFD34}"/>
                  </a:ext>
                </a:extLst>
              </p:cNvPr>
              <p:cNvPicPr>
                <a:picLocks noChangeAspect="1"/>
              </p:cNvPicPr>
              <p:nvPr/>
            </p:nvPicPr>
            <p:blipFill rotWithShape="1">
              <a:blip r:embed="rId3"/>
              <a:srcRect l="947" t="60581" r="-571" b="-874"/>
              <a:stretch/>
            </p:blipFill>
            <p:spPr>
              <a:xfrm>
                <a:off x="5539124" y="3758400"/>
                <a:ext cx="4584681" cy="2275079"/>
              </a:xfrm>
              <a:prstGeom prst="rect">
                <a:avLst/>
              </a:prstGeom>
              <a:effectLst/>
            </p:spPr>
          </p:pic>
          <p:pic>
            <p:nvPicPr>
              <p:cNvPr id="8" name="Picture 7">
                <a:extLst>
                  <a:ext uri="{FF2B5EF4-FFF2-40B4-BE49-F238E27FC236}">
                    <a16:creationId xmlns:a16="http://schemas.microsoft.com/office/drawing/2014/main" id="{BA51A710-A5F8-B78A-190C-93AC8DE3A062}"/>
                  </a:ext>
                </a:extLst>
              </p:cNvPr>
              <p:cNvPicPr>
                <a:picLocks noChangeAspect="1"/>
              </p:cNvPicPr>
              <p:nvPr/>
            </p:nvPicPr>
            <p:blipFill rotWithShape="1">
              <a:blip r:embed="rId3"/>
              <a:srcRect l="1738" t="604" r="-1736" b="93611"/>
              <a:stretch/>
            </p:blipFill>
            <p:spPr>
              <a:xfrm>
                <a:off x="5539125" y="3429000"/>
                <a:ext cx="4640630" cy="329400"/>
              </a:xfrm>
              <a:prstGeom prst="rect">
                <a:avLst/>
              </a:prstGeom>
              <a:effectLst/>
            </p:spPr>
          </p:pic>
        </p:grpSp>
        <p:pic>
          <p:nvPicPr>
            <p:cNvPr id="12" name="Picture 11">
              <a:extLst>
                <a:ext uri="{FF2B5EF4-FFF2-40B4-BE49-F238E27FC236}">
                  <a16:creationId xmlns:a16="http://schemas.microsoft.com/office/drawing/2014/main" id="{376CC16E-AA02-3401-824C-FF8045AAB3A5}"/>
                </a:ext>
              </a:extLst>
            </p:cNvPr>
            <p:cNvPicPr>
              <a:picLocks noChangeAspect="1"/>
            </p:cNvPicPr>
            <p:nvPr/>
          </p:nvPicPr>
          <p:blipFill>
            <a:blip r:embed="rId4"/>
            <a:stretch>
              <a:fillRect/>
            </a:stretch>
          </p:blipFill>
          <p:spPr>
            <a:xfrm>
              <a:off x="5360291" y="2421076"/>
              <a:ext cx="5416320" cy="597530"/>
            </a:xfrm>
            <a:prstGeom prst="rect">
              <a:avLst/>
            </a:prstGeom>
          </p:spPr>
        </p:pic>
      </p:grpSp>
    </p:spTree>
    <p:extLst>
      <p:ext uri="{BB962C8B-B14F-4D97-AF65-F5344CB8AC3E}">
        <p14:creationId xmlns:p14="http://schemas.microsoft.com/office/powerpoint/2010/main" val="1567793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dirty="0">
                <a:solidFill>
                  <a:srgbClr val="FFFFFF"/>
                </a:solidFill>
              </a:rPr>
              <a:t>Why Ag, Cu and Ga?</a:t>
            </a:r>
            <a:endParaRPr lang="en-US" sz="4000" kern="1200" dirty="0">
              <a:solidFill>
                <a:srgbClr val="FFFFFF"/>
              </a:solidFill>
              <a:latin typeface="+mj-lt"/>
              <a:ea typeface="+mj-ea"/>
              <a:cs typeface="+mj-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BACKGROUND</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AF98AFC-AF48-2434-942C-CEA479DE19F4}"/>
              </a:ext>
            </a:extLst>
          </p:cNvPr>
          <p:cNvGrpSpPr/>
          <p:nvPr/>
        </p:nvGrpSpPr>
        <p:grpSpPr>
          <a:xfrm>
            <a:off x="1373302" y="1891788"/>
            <a:ext cx="2177593" cy="2875176"/>
            <a:chOff x="6787298" y="2714920"/>
            <a:chExt cx="2177593" cy="2875176"/>
          </a:xfrm>
        </p:grpSpPr>
        <p:sp>
          <p:nvSpPr>
            <p:cNvPr id="10" name="Rectangle: Rounded Corners 9">
              <a:extLst>
                <a:ext uri="{FF2B5EF4-FFF2-40B4-BE49-F238E27FC236}">
                  <a16:creationId xmlns:a16="http://schemas.microsoft.com/office/drawing/2014/main" id="{BD2904DE-BCA3-EEF9-2288-64ABC5C1EEA7}"/>
                </a:ext>
              </a:extLst>
            </p:cNvPr>
            <p:cNvSpPr/>
            <p:nvPr/>
          </p:nvSpPr>
          <p:spPr>
            <a:xfrm>
              <a:off x="6787299" y="2714920"/>
              <a:ext cx="2177592" cy="2875176"/>
            </a:xfrm>
            <a:prstGeom prst="roundRect">
              <a:avLst/>
            </a:prstGeom>
            <a:solidFill>
              <a:schemeClr val="accent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DCD9B32-DFC5-F19C-BE67-AB1C71A144D9}"/>
                </a:ext>
              </a:extLst>
            </p:cNvPr>
            <p:cNvSpPr txBox="1"/>
            <p:nvPr/>
          </p:nvSpPr>
          <p:spPr>
            <a:xfrm>
              <a:off x="6848573" y="2836764"/>
              <a:ext cx="102752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47</a:t>
              </a:r>
              <a:endParaRPr kumimoji="0" lang="en-CA"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3EDD2B-87CF-8CF3-AC62-C4C1E2964758}"/>
                </a:ext>
              </a:extLst>
            </p:cNvPr>
            <p:cNvSpPr txBox="1"/>
            <p:nvPr/>
          </p:nvSpPr>
          <p:spPr>
            <a:xfrm>
              <a:off x="7153373" y="3339574"/>
              <a:ext cx="144544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Calibri" panose="020F0502020204030204"/>
                  <a:ea typeface="+mn-ea"/>
                  <a:cs typeface="+mn-cs"/>
                </a:rPr>
                <a:t>Ag</a:t>
              </a:r>
              <a:endParaRPr kumimoji="0" lang="en-CA" sz="8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44DF95-4455-FBE2-B330-C4C12F73FBFF}"/>
                </a:ext>
              </a:extLst>
            </p:cNvPr>
            <p:cNvSpPr txBox="1"/>
            <p:nvPr/>
          </p:nvSpPr>
          <p:spPr>
            <a:xfrm>
              <a:off x="6787298" y="4536340"/>
              <a:ext cx="217759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Silver</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0129B23-B253-BAD8-A3E0-FF796F4091B9}"/>
                </a:ext>
              </a:extLst>
            </p:cNvPr>
            <p:cNvSpPr txBox="1"/>
            <p:nvPr/>
          </p:nvSpPr>
          <p:spPr>
            <a:xfrm>
              <a:off x="6787298" y="5103001"/>
              <a:ext cx="217759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107.868</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5CDD594B-97CC-8C08-97C5-AB316943912A}"/>
              </a:ext>
            </a:extLst>
          </p:cNvPr>
          <p:cNvGrpSpPr/>
          <p:nvPr/>
        </p:nvGrpSpPr>
        <p:grpSpPr>
          <a:xfrm>
            <a:off x="5007333" y="1891788"/>
            <a:ext cx="2177593" cy="2875176"/>
            <a:chOff x="6787298" y="2714920"/>
            <a:chExt cx="2177593" cy="2875176"/>
          </a:xfrm>
          <a:noFill/>
        </p:grpSpPr>
        <p:sp>
          <p:nvSpPr>
            <p:cNvPr id="16" name="Rectangle: Rounded Corners 15">
              <a:extLst>
                <a:ext uri="{FF2B5EF4-FFF2-40B4-BE49-F238E27FC236}">
                  <a16:creationId xmlns:a16="http://schemas.microsoft.com/office/drawing/2014/main" id="{79B1A231-B564-35FF-AED1-AB3A88206BAD}"/>
                </a:ext>
              </a:extLst>
            </p:cNvPr>
            <p:cNvSpPr/>
            <p:nvPr/>
          </p:nvSpPr>
          <p:spPr>
            <a:xfrm>
              <a:off x="6787299" y="2714920"/>
              <a:ext cx="2177592" cy="2875176"/>
            </a:xfrm>
            <a:prstGeom prst="roundRect">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768E64-E443-327C-350B-4E01214055AF}"/>
                </a:ext>
              </a:extLst>
            </p:cNvPr>
            <p:cNvSpPr txBox="1"/>
            <p:nvPr/>
          </p:nvSpPr>
          <p:spPr>
            <a:xfrm>
              <a:off x="6848573" y="2836764"/>
              <a:ext cx="1027522" cy="584775"/>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29</a:t>
              </a:r>
              <a:endParaRPr kumimoji="0" lang="en-CA"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94B91E-553C-4D54-7243-78AE55D3CE78}"/>
                </a:ext>
              </a:extLst>
            </p:cNvPr>
            <p:cNvSpPr txBox="1"/>
            <p:nvPr/>
          </p:nvSpPr>
          <p:spPr>
            <a:xfrm>
              <a:off x="7153373" y="3339574"/>
              <a:ext cx="1445443" cy="1323439"/>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Calibri" panose="020F0502020204030204"/>
                  <a:ea typeface="+mn-ea"/>
                  <a:cs typeface="+mn-cs"/>
                </a:rPr>
                <a:t>Cu</a:t>
              </a:r>
              <a:endParaRPr kumimoji="0" lang="en-CA" sz="8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19455A8-37F4-F1B1-D667-7306E4F67660}"/>
                </a:ext>
              </a:extLst>
            </p:cNvPr>
            <p:cNvSpPr txBox="1"/>
            <p:nvPr/>
          </p:nvSpPr>
          <p:spPr>
            <a:xfrm>
              <a:off x="6787298" y="4536340"/>
              <a:ext cx="2177592" cy="523220"/>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Copper</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FC9BA7A-9ABE-191A-2B75-E3BE3B8B891B}"/>
                </a:ext>
              </a:extLst>
            </p:cNvPr>
            <p:cNvSpPr txBox="1"/>
            <p:nvPr/>
          </p:nvSpPr>
          <p:spPr>
            <a:xfrm>
              <a:off x="6787298" y="5103001"/>
              <a:ext cx="2177592"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63.546</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BCF486EA-D0FC-8DF5-DFF8-D8C7DC5740F9}"/>
              </a:ext>
            </a:extLst>
          </p:cNvPr>
          <p:cNvGrpSpPr/>
          <p:nvPr/>
        </p:nvGrpSpPr>
        <p:grpSpPr>
          <a:xfrm>
            <a:off x="8641367" y="1891788"/>
            <a:ext cx="2177593" cy="2875176"/>
            <a:chOff x="6787298" y="2714920"/>
            <a:chExt cx="2177593" cy="2875176"/>
          </a:xfrm>
          <a:noFill/>
        </p:grpSpPr>
        <p:sp>
          <p:nvSpPr>
            <p:cNvPr id="22" name="Rectangle: Rounded Corners 21">
              <a:extLst>
                <a:ext uri="{FF2B5EF4-FFF2-40B4-BE49-F238E27FC236}">
                  <a16:creationId xmlns:a16="http://schemas.microsoft.com/office/drawing/2014/main" id="{0A3189CA-7409-B266-E7EC-9F384472F31F}"/>
                </a:ext>
              </a:extLst>
            </p:cNvPr>
            <p:cNvSpPr/>
            <p:nvPr/>
          </p:nvSpPr>
          <p:spPr>
            <a:xfrm>
              <a:off x="6787299" y="2714920"/>
              <a:ext cx="2177592" cy="2875176"/>
            </a:xfrm>
            <a:prstGeom prst="roundRect">
              <a:avLst/>
            </a:prstGeom>
            <a:solidFill>
              <a:schemeClr val="accent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0F6B511-02C7-2576-7B1C-345A878558C3}"/>
                </a:ext>
              </a:extLst>
            </p:cNvPr>
            <p:cNvSpPr txBox="1"/>
            <p:nvPr/>
          </p:nvSpPr>
          <p:spPr>
            <a:xfrm>
              <a:off x="6848573" y="2836764"/>
              <a:ext cx="1027522" cy="584775"/>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31</a:t>
              </a:r>
              <a:endParaRPr kumimoji="0" lang="en-CA"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71A78DE-B293-5493-1CA5-C027F48983A2}"/>
                </a:ext>
              </a:extLst>
            </p:cNvPr>
            <p:cNvSpPr txBox="1"/>
            <p:nvPr/>
          </p:nvSpPr>
          <p:spPr>
            <a:xfrm>
              <a:off x="7153373" y="3339574"/>
              <a:ext cx="1445443" cy="1323439"/>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Calibri" panose="020F0502020204030204"/>
                  <a:ea typeface="+mn-ea"/>
                  <a:cs typeface="+mn-cs"/>
                </a:rPr>
                <a:t>Ga</a:t>
              </a:r>
              <a:endParaRPr kumimoji="0" lang="en-CA" sz="8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3EDEAEE-430A-2C9C-3516-130AA229A1AA}"/>
                </a:ext>
              </a:extLst>
            </p:cNvPr>
            <p:cNvSpPr txBox="1"/>
            <p:nvPr/>
          </p:nvSpPr>
          <p:spPr>
            <a:xfrm>
              <a:off x="6787298" y="4536340"/>
              <a:ext cx="2177592" cy="523220"/>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Gallium</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4978F5D-13BC-1381-8C45-92DCAD1C6BD4}"/>
                </a:ext>
              </a:extLst>
            </p:cNvPr>
            <p:cNvSpPr txBox="1"/>
            <p:nvPr/>
          </p:nvSpPr>
          <p:spPr>
            <a:xfrm>
              <a:off x="6787298" y="5103001"/>
              <a:ext cx="2177592"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69.723</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BB0C9A10-47B5-46C0-0750-E788AC602C0B}"/>
              </a:ext>
            </a:extLst>
          </p:cNvPr>
          <p:cNvSpPr txBox="1"/>
          <p:nvPr/>
        </p:nvSpPr>
        <p:spPr>
          <a:xfrm>
            <a:off x="1373302" y="4969709"/>
            <a:ext cx="2177592"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Silver nitrate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Soft acid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Calibri" panose="020F0502020204030204"/>
                <a:ea typeface="+mn-ea"/>
                <a:cs typeface="+mn-cs"/>
              </a:rPr>
              <a:t>Ag</a:t>
            </a:r>
            <a:r>
              <a:rPr kumimoji="0" lang="en-US" sz="2800" b="0" i="0" u="sng"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en-US" sz="2800" b="0" i="0" u="sng"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CA" sz="2800" b="0"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16DC138-B07D-DD35-F9F7-CA0DC519D9AA}"/>
              </a:ext>
            </a:extLst>
          </p:cNvPr>
          <p:cNvSpPr txBox="1"/>
          <p:nvPr/>
        </p:nvSpPr>
        <p:spPr>
          <a:xfrm>
            <a:off x="4874966" y="4968803"/>
            <a:ext cx="2442326"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Copper sulfate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Borderline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Cu</a:t>
            </a:r>
            <a:r>
              <a:rPr kumimoji="0" lang="en-US" sz="2800" b="0" i="0" u="sng"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CA" sz="2800" b="0"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4F53048-27DF-C237-FED1-EAC46E04FF76}"/>
              </a:ext>
            </a:extLst>
          </p:cNvPr>
          <p:cNvSpPr txBox="1"/>
          <p:nvPr/>
        </p:nvSpPr>
        <p:spPr>
          <a:xfrm>
            <a:off x="8509000" y="4968803"/>
            <a:ext cx="2442326"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Gallium nitrate Hard acid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Ga</a:t>
            </a:r>
            <a:r>
              <a:rPr kumimoji="0" lang="en-US" sz="2800" b="0" i="0" u="sng"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CA" sz="2800" b="0"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98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dirty="0">
                <a:solidFill>
                  <a:srgbClr val="FFFFFF"/>
                </a:solidFill>
              </a:rPr>
              <a:t>Why Au?</a:t>
            </a:r>
            <a:endParaRPr lang="en-US" sz="4000" kern="1200" dirty="0">
              <a:solidFill>
                <a:srgbClr val="FFFFFF"/>
              </a:solidFill>
              <a:latin typeface="+mj-lt"/>
              <a:ea typeface="+mj-ea"/>
              <a:cs typeface="+mj-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BACKGROUND</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6765646-532C-D14A-B875-F258C9F2B67A}"/>
              </a:ext>
            </a:extLst>
          </p:cNvPr>
          <p:cNvGrpSpPr/>
          <p:nvPr/>
        </p:nvGrpSpPr>
        <p:grpSpPr>
          <a:xfrm>
            <a:off x="838200" y="1822348"/>
            <a:ext cx="2177593" cy="2875176"/>
            <a:chOff x="6787298" y="2714920"/>
            <a:chExt cx="2177593" cy="2875176"/>
          </a:xfrm>
          <a:noFill/>
        </p:grpSpPr>
        <p:sp>
          <p:nvSpPr>
            <p:cNvPr id="4" name="Rectangle: Rounded Corners 3">
              <a:extLst>
                <a:ext uri="{FF2B5EF4-FFF2-40B4-BE49-F238E27FC236}">
                  <a16:creationId xmlns:a16="http://schemas.microsoft.com/office/drawing/2014/main" id="{46743001-E6BA-5407-FE95-FEA1B6CA2C7D}"/>
                </a:ext>
              </a:extLst>
            </p:cNvPr>
            <p:cNvSpPr/>
            <p:nvPr/>
          </p:nvSpPr>
          <p:spPr>
            <a:xfrm>
              <a:off x="6787299" y="2714920"/>
              <a:ext cx="2177592" cy="2875176"/>
            </a:xfrm>
            <a:prstGeom prst="roundRect">
              <a:avLst/>
            </a:prstGeom>
            <a:solidFill>
              <a:schemeClr val="tx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1A34355-FA97-26E8-F514-D3D7E5D2B0B4}"/>
                </a:ext>
              </a:extLst>
            </p:cNvPr>
            <p:cNvSpPr txBox="1"/>
            <p:nvPr/>
          </p:nvSpPr>
          <p:spPr>
            <a:xfrm>
              <a:off x="6848573" y="2836764"/>
              <a:ext cx="1027522" cy="584775"/>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79</a:t>
              </a:r>
              <a:endParaRPr kumimoji="0" lang="en-CA"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C6BD0ED-BBC5-C665-6B02-2B7EFC1F0459}"/>
                </a:ext>
              </a:extLst>
            </p:cNvPr>
            <p:cNvSpPr txBox="1"/>
            <p:nvPr/>
          </p:nvSpPr>
          <p:spPr>
            <a:xfrm>
              <a:off x="7153373" y="3339574"/>
              <a:ext cx="1445443" cy="1323439"/>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Calibri" panose="020F0502020204030204"/>
                  <a:ea typeface="+mn-ea"/>
                  <a:cs typeface="+mn-cs"/>
                </a:rPr>
                <a:t>Au</a:t>
              </a:r>
              <a:endParaRPr kumimoji="0" lang="en-CA" sz="8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4A3A390-4232-E084-3178-F267A8011DD5}"/>
                </a:ext>
              </a:extLst>
            </p:cNvPr>
            <p:cNvSpPr txBox="1"/>
            <p:nvPr/>
          </p:nvSpPr>
          <p:spPr>
            <a:xfrm>
              <a:off x="6787298" y="4536340"/>
              <a:ext cx="2177592" cy="523220"/>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Gold</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4DC5D83-2258-6232-71D8-153E56DE1FEE}"/>
                </a:ext>
              </a:extLst>
            </p:cNvPr>
            <p:cNvSpPr txBox="1"/>
            <p:nvPr/>
          </p:nvSpPr>
          <p:spPr>
            <a:xfrm>
              <a:off x="6787298" y="5103001"/>
              <a:ext cx="2177592"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196.966</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A6ACBCE-8D7B-D314-10CD-D864B3CD93E4}"/>
              </a:ext>
            </a:extLst>
          </p:cNvPr>
          <p:cNvSpPr txBox="1"/>
          <p:nvPr/>
        </p:nvSpPr>
        <p:spPr>
          <a:xfrm>
            <a:off x="229873" y="4943916"/>
            <a:ext cx="3394245"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Tetrachloroauric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(III) acid - </a:t>
            </a:r>
            <a:r>
              <a:rPr kumimoji="0" lang="en-CA" sz="2800" b="0" i="0" u="none" strike="noStrike" kern="1200" cap="none" spc="0" normalizeH="0" baseline="0" noProof="0" dirty="0">
                <a:ln>
                  <a:noFill/>
                </a:ln>
                <a:solidFill>
                  <a:srgbClr val="000000"/>
                </a:solidFill>
                <a:effectLst/>
                <a:uLnTx/>
                <a:uFillTx/>
                <a:latin typeface="Noto Sans SC"/>
                <a:ea typeface="+mn-ea"/>
                <a:cs typeface="+mn-cs"/>
              </a:rPr>
              <a:t>HAuCl</a:t>
            </a:r>
            <a:r>
              <a:rPr kumimoji="0" lang="en-CA" sz="2800" b="0" i="0" u="none" strike="noStrike" kern="1200" cap="none" spc="0" normalizeH="0" baseline="-25000" noProof="0" dirty="0">
                <a:ln>
                  <a:noFill/>
                </a:ln>
                <a:solidFill>
                  <a:srgbClr val="000000"/>
                </a:solidFill>
                <a:effectLst/>
                <a:uLnTx/>
                <a:uFillTx/>
                <a:latin typeface="Noto Sans SC"/>
                <a:ea typeface="+mn-ea"/>
                <a:cs typeface="+mn-cs"/>
              </a:rPr>
              <a:t>4</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Au</a:t>
            </a:r>
            <a:r>
              <a:rPr kumimoji="0" lang="en-US" sz="2800" b="0" i="0" u="sng"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CA" sz="2800" b="0"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4" name="Picture 33" descr="A picture containing text, screenshot, colorfulness, square&#10;&#10;Description automatically generated">
            <a:extLst>
              <a:ext uri="{FF2B5EF4-FFF2-40B4-BE49-F238E27FC236}">
                <a16:creationId xmlns:a16="http://schemas.microsoft.com/office/drawing/2014/main" id="{3402401F-B5BB-2D6D-9143-41FAC200D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392" y="1822347"/>
            <a:ext cx="7673219" cy="4534991"/>
          </a:xfrm>
          <a:prstGeom prst="rect">
            <a:avLst/>
          </a:prstGeom>
        </p:spPr>
      </p:pic>
      <p:sp>
        <p:nvSpPr>
          <p:cNvPr id="35" name="Oval 34">
            <a:extLst>
              <a:ext uri="{FF2B5EF4-FFF2-40B4-BE49-F238E27FC236}">
                <a16:creationId xmlns:a16="http://schemas.microsoft.com/office/drawing/2014/main" id="{4B2E5037-44AD-B616-3E28-0CC6ECE9498D}"/>
              </a:ext>
            </a:extLst>
          </p:cNvPr>
          <p:cNvSpPr/>
          <p:nvPr/>
        </p:nvSpPr>
        <p:spPr>
          <a:xfrm>
            <a:off x="7946797" y="3120272"/>
            <a:ext cx="701511" cy="1440635"/>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963D39-1E0B-5E79-3487-8C684AB3E5B6}"/>
              </a:ext>
            </a:extLst>
          </p:cNvPr>
          <p:cNvSpPr txBox="1"/>
          <p:nvPr/>
        </p:nvSpPr>
        <p:spPr>
          <a:xfrm rot="1240133">
            <a:off x="8460843" y="2480422"/>
            <a:ext cx="2629676" cy="1055608"/>
          </a:xfrm>
          <a:prstGeom prst="roundRect">
            <a:avLst/>
          </a:prstGeom>
          <a:solidFill>
            <a:schemeClr val="tx2">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Coinage metals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Group 11</a:t>
            </a:r>
            <a:endParaRPr kumimoji="0" lang="en-CA" sz="2800" b="0"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4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FE6E3-87D2-4709-833C-BDAA3443E85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dirty="0">
                <a:solidFill>
                  <a:srgbClr val="FFFFFF"/>
                </a:solidFill>
              </a:rPr>
              <a:t>What are the knowledge gaps?</a:t>
            </a:r>
            <a:endParaRPr lang="en-US" sz="4000" kern="1200" dirty="0">
              <a:solidFill>
                <a:srgbClr val="FFFFFF"/>
              </a:solidFill>
              <a:latin typeface="+mj-lt"/>
              <a:ea typeface="+mj-ea"/>
              <a:cs typeface="+mj-cs"/>
            </a:endParaRPr>
          </a:p>
        </p:txBody>
      </p:sp>
      <p:sp>
        <p:nvSpPr>
          <p:cNvPr id="8" name="Slide Number Placeholder 3">
            <a:extLst>
              <a:ext uri="{FF2B5EF4-FFF2-40B4-BE49-F238E27FC236}">
                <a16:creationId xmlns:a16="http://schemas.microsoft.com/office/drawing/2014/main" id="{A07DDA8A-66A1-5017-8674-B4B19F0EC602}"/>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3B2B-786F-4D37-8614-D07C2ADC5E01}" type="slidenum">
              <a:rPr kumimoji="0" lang="en-CA" sz="2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2" name="Slide Number Placeholder 3">
            <a:extLst>
              <a:ext uri="{FF2B5EF4-FFF2-40B4-BE49-F238E27FC236}">
                <a16:creationId xmlns:a16="http://schemas.microsoft.com/office/drawing/2014/main" id="{4679988F-BE55-CF40-6755-F0EDE2AF5B5A}"/>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BACKGROUND</a:t>
            </a:r>
            <a:endParaRPr kumimoji="0" lang="en-CA" sz="2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A796503-3CEB-75C1-0509-CE470F50E515}"/>
              </a:ext>
            </a:extLst>
          </p:cNvPr>
          <p:cNvGraphicFramePr>
            <a:graphicFrameLocks noGrp="1"/>
          </p:cNvGraphicFramePr>
          <p:nvPr>
            <p:ph idx="1"/>
          </p:nvPr>
        </p:nvGraphicFramePr>
        <p:xfrm>
          <a:off x="838200" y="179048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20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FDC7D4-10CF-415A-B0E7-1AEC01F78300}"/>
              </a:ext>
            </a:extLst>
          </p:cNvPr>
          <p:cNvSpPr>
            <a:spLocks noGrp="1"/>
          </p:cNvSpPr>
          <p:nvPr>
            <p:ph type="sldNum" sz="quarter" idx="12"/>
          </p:nvPr>
        </p:nvSpPr>
        <p:spPr/>
        <p:txBody>
          <a:bodyPr/>
          <a:lstStyle/>
          <a:p>
            <a:fld id="{9A823B2B-786F-4D37-8614-D07C2ADC5E01}" type="slidenum">
              <a:rPr lang="en-CA" sz="2000" smtClean="0"/>
              <a:t>9</a:t>
            </a:fld>
            <a:endParaRPr lang="en-CA" sz="2000"/>
          </a:p>
        </p:txBody>
      </p:sp>
      <p:pic>
        <p:nvPicPr>
          <p:cNvPr id="8" name="Picture 7">
            <a:extLst>
              <a:ext uri="{FF2B5EF4-FFF2-40B4-BE49-F238E27FC236}">
                <a16:creationId xmlns:a16="http://schemas.microsoft.com/office/drawing/2014/main" id="{0FDECB17-8FDB-4587-8454-786ED1CF1419}"/>
              </a:ext>
            </a:extLst>
          </p:cNvPr>
          <p:cNvPicPr>
            <a:picLocks noChangeAspect="1"/>
          </p:cNvPicPr>
          <p:nvPr/>
        </p:nvPicPr>
        <p:blipFill>
          <a:blip r:embed="rId2"/>
          <a:stretch>
            <a:fillRect/>
          </a:stretch>
        </p:blipFill>
        <p:spPr>
          <a:xfrm>
            <a:off x="2095894" y="108443"/>
            <a:ext cx="8000213" cy="6069385"/>
          </a:xfrm>
          <a:prstGeom prst="rect">
            <a:avLst/>
          </a:prstGeom>
        </p:spPr>
      </p:pic>
      <p:sp>
        <p:nvSpPr>
          <p:cNvPr id="6" name="Slide Number Placeholder 3">
            <a:extLst>
              <a:ext uri="{FF2B5EF4-FFF2-40B4-BE49-F238E27FC236}">
                <a16:creationId xmlns:a16="http://schemas.microsoft.com/office/drawing/2014/main" id="{D2AA7CE6-2D46-4316-8A3A-E0EF9C70F4E1}"/>
              </a:ext>
            </a:extLst>
          </p:cNvPr>
          <p:cNvSpPr txBox="1">
            <a:spLocks/>
          </p:cNvSpPr>
          <p:nvPr/>
        </p:nvSpPr>
        <p:spPr>
          <a:xfrm>
            <a:off x="838200" y="6356350"/>
            <a:ext cx="5257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t>METHODS</a:t>
            </a:r>
            <a:endParaRPr lang="en-CA" sz="2000"/>
          </a:p>
        </p:txBody>
      </p:sp>
      <p:sp>
        <p:nvSpPr>
          <p:cNvPr id="3" name="Rectangle 2">
            <a:extLst>
              <a:ext uri="{FF2B5EF4-FFF2-40B4-BE49-F238E27FC236}">
                <a16:creationId xmlns:a16="http://schemas.microsoft.com/office/drawing/2014/main" id="{33E0AC95-E67A-4B7E-BBCE-FCB0D945FA5D}"/>
              </a:ext>
            </a:extLst>
          </p:cNvPr>
          <p:cNvSpPr/>
          <p:nvPr/>
        </p:nvSpPr>
        <p:spPr>
          <a:xfrm>
            <a:off x="6231118" y="117069"/>
            <a:ext cx="3695307" cy="2493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25938D95-5F60-4308-B622-B4DD96F53D49}"/>
              </a:ext>
            </a:extLst>
          </p:cNvPr>
          <p:cNvSpPr/>
          <p:nvPr/>
        </p:nvSpPr>
        <p:spPr>
          <a:xfrm>
            <a:off x="9228841" y="127899"/>
            <a:ext cx="854697" cy="2209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B123012C-18F9-459D-A9B5-9A87DC7AEA39}"/>
              </a:ext>
            </a:extLst>
          </p:cNvPr>
          <p:cNvSpPr>
            <a:spLocks noGrp="1"/>
          </p:cNvSpPr>
          <p:nvPr>
            <p:ph idx="1"/>
          </p:nvPr>
        </p:nvSpPr>
        <p:spPr>
          <a:xfrm>
            <a:off x="6231118" y="550808"/>
            <a:ext cx="4651342" cy="1664986"/>
          </a:xfrm>
        </p:spPr>
        <p:txBody>
          <a:bodyPr anchor="ctr">
            <a:normAutofit fontScale="85000" lnSpcReduction="10000"/>
          </a:bodyPr>
          <a:lstStyle/>
          <a:p>
            <a:pPr marL="0" indent="0" algn="ctr">
              <a:buNone/>
            </a:pPr>
            <a:r>
              <a:rPr lang="en-US" u="sng" dirty="0"/>
              <a:t>Comparative study to characterize </a:t>
            </a:r>
            <a:br>
              <a:rPr lang="en-US" u="sng" dirty="0"/>
            </a:br>
            <a:r>
              <a:rPr lang="en-US" u="sng" dirty="0"/>
              <a:t>metal-bacteria interactions </a:t>
            </a:r>
            <a:br>
              <a:rPr lang="en-US" u="sng" dirty="0"/>
            </a:br>
            <a:r>
              <a:rPr lang="en-US" u="sng" dirty="0"/>
              <a:t>when growing in the presence of </a:t>
            </a:r>
            <a:br>
              <a:rPr lang="en-US" u="sng" dirty="0"/>
            </a:br>
            <a:r>
              <a:rPr lang="en-US" u="sng" dirty="0"/>
              <a:t>non-lethal concentrations </a:t>
            </a:r>
            <a:br>
              <a:rPr lang="en-US" u="sng" dirty="0"/>
            </a:br>
            <a:r>
              <a:rPr lang="en-US" u="sng" dirty="0"/>
              <a:t>of a metal stressor.</a:t>
            </a:r>
          </a:p>
        </p:txBody>
      </p:sp>
    </p:spTree>
    <p:extLst>
      <p:ext uri="{BB962C8B-B14F-4D97-AF65-F5344CB8AC3E}">
        <p14:creationId xmlns:p14="http://schemas.microsoft.com/office/powerpoint/2010/main" val="26279704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D20000"/>
      </a:dk2>
      <a:lt2>
        <a:srgbClr val="E7E6E6"/>
      </a:lt2>
      <a:accent1>
        <a:srgbClr val="00A410"/>
      </a:accent1>
      <a:accent2>
        <a:srgbClr val="893BC3"/>
      </a:accent2>
      <a:accent3>
        <a:srgbClr val="FB7405"/>
      </a:accent3>
      <a:accent4>
        <a:srgbClr val="FFBE05"/>
      </a:accent4>
      <a:accent5>
        <a:srgbClr val="3399FF"/>
      </a:accent5>
      <a:accent6>
        <a:srgbClr val="A1A1A1"/>
      </a:accent6>
      <a:hlink>
        <a:srgbClr val="002060"/>
      </a:hlink>
      <a:folHlink>
        <a:srgbClr val="8496B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1161</TotalTime>
  <Words>1754</Words>
  <Application>Microsoft Office PowerPoint</Application>
  <PresentationFormat>Widescreen</PresentationFormat>
  <Paragraphs>321</Paragraphs>
  <Slides>31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Noto Sans SC</vt:lpstr>
      <vt:lpstr>Wingdings</vt:lpstr>
      <vt:lpstr>Office Theme</vt:lpstr>
      <vt:lpstr>Toxicometallomics of Escherichia coli grown in the presence of silver, copper, gallium and gold metal salts at sublethal concentrations: similarities and differences at the transcriptome level</vt:lpstr>
      <vt:lpstr>PowerPoint Presentation</vt:lpstr>
      <vt:lpstr>The Antimicrobial Resistance Era</vt:lpstr>
      <vt:lpstr>Why metals?</vt:lpstr>
      <vt:lpstr>What is known about MBAs?</vt:lpstr>
      <vt:lpstr>Why Ag, Cu and Ga?</vt:lpstr>
      <vt:lpstr>Why Au?</vt:lpstr>
      <vt:lpstr>What are the knowledge gaps?</vt:lpstr>
      <vt:lpstr>PowerPoint Presentation</vt:lpstr>
      <vt:lpstr>Growth curves</vt:lpstr>
      <vt:lpstr>PowerPoint Presentation</vt:lpstr>
      <vt:lpstr>PowerPoint Presentation</vt:lpstr>
      <vt:lpstr>Differentially Expressed Genes</vt:lpstr>
      <vt:lpstr>Gene Ontology Enrichment</vt:lpstr>
      <vt:lpstr>ISMARA: Transcription Factors</vt:lpstr>
      <vt:lpstr>ISMARA: Transcription Factors</vt:lpstr>
      <vt:lpstr>Top Differential Expression: Silver</vt:lpstr>
      <vt:lpstr>PowerPoint Presentation</vt:lpstr>
      <vt:lpstr>Top Differential Expression: Gallium</vt:lpstr>
      <vt:lpstr>Top Differential Expression: Gold</vt:lpstr>
      <vt:lpstr>Shared upregulated STRING</vt:lpstr>
      <vt:lpstr>Shared downregulated STRING</vt:lpstr>
      <vt:lpstr>Main takeaways… so far</vt:lpstr>
      <vt:lpstr>FUTURE DIRECTIONS</vt:lpstr>
      <vt:lpstr>ACKNOWLEDGEMENTS</vt:lpstr>
      <vt:lpstr>Toxicometallomics of Escherichia coli grown in the presence of silver, copper, gallium and gold metal salts at sublethal concentrations: similarities and differences at the transcriptome level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ARMANDO SALAZAR ALEMAN</dc:creator>
  <cp:lastModifiedBy>DANIEL ARMANDO SALAZAR ALEMAN</cp:lastModifiedBy>
  <cp:revision>2</cp:revision>
  <dcterms:created xsi:type="dcterms:W3CDTF">2022-03-03T04:35:52Z</dcterms:created>
  <dcterms:modified xsi:type="dcterms:W3CDTF">2023-10-29T01:49:36Z</dcterms:modified>
</cp:coreProperties>
</file>