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8.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9.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76" r:id="rId1"/>
  </p:sldMasterIdLst>
  <p:notesMasterIdLst>
    <p:notesMasterId r:id="rId28"/>
  </p:notesMasterIdLst>
  <p:sldIdLst>
    <p:sldId id="256" r:id="rId2"/>
    <p:sldId id="257" r:id="rId3"/>
    <p:sldId id="258" r:id="rId4"/>
    <p:sldId id="264" r:id="rId5"/>
    <p:sldId id="327" r:id="rId6"/>
    <p:sldId id="310" r:id="rId7"/>
    <p:sldId id="311" r:id="rId8"/>
    <p:sldId id="312" r:id="rId9"/>
    <p:sldId id="313" r:id="rId10"/>
    <p:sldId id="314" r:id="rId11"/>
    <p:sldId id="315" r:id="rId12"/>
    <p:sldId id="319" r:id="rId13"/>
    <p:sldId id="320" r:id="rId14"/>
    <p:sldId id="321" r:id="rId15"/>
    <p:sldId id="322" r:id="rId16"/>
    <p:sldId id="323" r:id="rId17"/>
    <p:sldId id="316" r:id="rId18"/>
    <p:sldId id="317" r:id="rId19"/>
    <p:sldId id="318" r:id="rId20"/>
    <p:sldId id="304" r:id="rId21"/>
    <p:sldId id="306" r:id="rId22"/>
    <p:sldId id="305" r:id="rId23"/>
    <p:sldId id="307" r:id="rId24"/>
    <p:sldId id="308" r:id="rId25"/>
    <p:sldId id="309" r:id="rId26"/>
    <p:sldId id="265" r:id="rId27"/>
  </p:sldIdLst>
  <p:sldSz cx="9144000" cy="5143500" type="screen16x9"/>
  <p:notesSz cx="6858000" cy="9144000"/>
  <p:embeddedFontLst>
    <p:embeddedFont>
      <p:font typeface="Montserrat" panose="020B0604020202020204" charset="0"/>
      <p:regular r:id="rId29"/>
      <p:bold r:id="rId30"/>
      <p:italic r:id="rId31"/>
      <p:boldItalic r:id="rId32"/>
    </p:embeddedFont>
    <p:embeddedFont>
      <p:font typeface="Proxima Nova Extrabold" panose="020B0604020202020204" charset="0"/>
      <p:bold r:id="rId33"/>
    </p:embeddedFont>
    <p:embeddedFont>
      <p:font typeface="Roboto Condensed Light" panose="020B0604020202020204" charset="0"/>
      <p:regular r:id="rId34"/>
    </p:embeddedFont>
    <p:embeddedFont>
      <p:font typeface="Rubik Medium" panose="020B0604020202020204" charset="-79"/>
      <p:regular r:id="rId35"/>
      <p:bold r:id="rId36"/>
      <p:italic r:id="rId37"/>
      <p:boldItalic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3036BCC-F3EB-464F-9CF9-4C4288E0B09E}">
  <a:tblStyle styleId="{C3036BCC-F3EB-464F-9CF9-4C4288E0B09E}"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97" autoAdjust="0"/>
    <p:restoredTop sz="75091" autoAdjust="0"/>
  </p:normalViewPr>
  <p:slideViewPr>
    <p:cSldViewPr snapToGrid="0">
      <p:cViewPr varScale="1">
        <p:scale>
          <a:sx n="73" d="100"/>
          <a:sy n="73" d="100"/>
        </p:scale>
        <p:origin x="1260" y="60"/>
      </p:cViewPr>
      <p:guideLst/>
    </p:cSldViewPr>
  </p:slideViewPr>
  <p:notesTextViewPr>
    <p:cViewPr>
      <p:scale>
        <a:sx n="66" d="100"/>
        <a:sy n="66"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font" Target="fonts/font6.fntdata"/><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font" Target="fonts/font7.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font" Target="fonts/font10.fntdata"/></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4B9E38A-1DB9-488D-85F9-0F72DC5F838A}" type="doc">
      <dgm:prSet loTypeId="urn:microsoft.com/office/officeart/2005/8/layout/vList2" loCatId="list" qsTypeId="urn:microsoft.com/office/officeart/2005/8/quickstyle/3d3" qsCatId="3D" csTypeId="urn:microsoft.com/office/officeart/2005/8/colors/accent0_1" csCatId="mainScheme" phldr="1"/>
      <dgm:spPr/>
      <dgm:t>
        <a:bodyPr/>
        <a:lstStyle/>
        <a:p>
          <a:endParaRPr lang="en-US"/>
        </a:p>
      </dgm:t>
    </dgm:pt>
    <dgm:pt modelId="{3EFAB681-C1FF-4178-A10C-E451CA4F946D}">
      <dgm:prSet phldrT="[Text]"/>
      <dgm:spPr/>
      <dgm:t>
        <a:bodyPr/>
        <a:lstStyle/>
        <a:p>
          <a:r>
            <a:rPr lang="en-US" smtClean="0"/>
            <a:t>Antibiotic Resistance</a:t>
          </a:r>
          <a:endParaRPr lang="en-US"/>
        </a:p>
      </dgm:t>
    </dgm:pt>
    <dgm:pt modelId="{56462656-6F06-45DA-B44F-A97C6873ECC6}" type="parTrans" cxnId="{ADED3C40-00C2-4985-9FA5-7FD077E47A95}">
      <dgm:prSet/>
      <dgm:spPr/>
      <dgm:t>
        <a:bodyPr/>
        <a:lstStyle/>
        <a:p>
          <a:endParaRPr lang="en-US"/>
        </a:p>
      </dgm:t>
    </dgm:pt>
    <dgm:pt modelId="{8AE78252-2398-4909-8D89-674C752BE527}" type="sibTrans" cxnId="{ADED3C40-00C2-4985-9FA5-7FD077E47A95}">
      <dgm:prSet/>
      <dgm:spPr/>
      <dgm:t>
        <a:bodyPr/>
        <a:lstStyle/>
        <a:p>
          <a:endParaRPr lang="en-US"/>
        </a:p>
      </dgm:t>
    </dgm:pt>
    <dgm:pt modelId="{3ABC587B-0415-4BCA-909C-5DA2457CAEA4}">
      <dgm:prSet phldrT="[Text]"/>
      <dgm:spPr/>
      <dgm:t>
        <a:bodyPr/>
        <a:lstStyle/>
        <a:p>
          <a:r>
            <a:rPr lang="en-US" smtClean="0"/>
            <a:t>700,000 to several million deaths worldwide. WHO estimates that by 2050 there will be about 350 million deaths due to this problem.</a:t>
          </a:r>
          <a:endParaRPr lang="en-US"/>
        </a:p>
      </dgm:t>
    </dgm:pt>
    <dgm:pt modelId="{7F136C08-BE1E-4F38-AC50-B77EED470AB8}" type="parTrans" cxnId="{9C24D9CF-CC37-4DAF-86AB-727265DAA1F5}">
      <dgm:prSet/>
      <dgm:spPr/>
      <dgm:t>
        <a:bodyPr/>
        <a:lstStyle/>
        <a:p>
          <a:endParaRPr lang="en-US"/>
        </a:p>
      </dgm:t>
    </dgm:pt>
    <dgm:pt modelId="{DFD028B9-1547-4A0E-83ED-31EDDDE5E738}" type="sibTrans" cxnId="{9C24D9CF-CC37-4DAF-86AB-727265DAA1F5}">
      <dgm:prSet/>
      <dgm:spPr/>
      <dgm:t>
        <a:bodyPr/>
        <a:lstStyle/>
        <a:p>
          <a:endParaRPr lang="en-US"/>
        </a:p>
      </dgm:t>
    </dgm:pt>
    <dgm:pt modelId="{861C1924-99AB-4F76-86E7-D715037B38B9}">
      <dgm:prSet phldrT="[Text]"/>
      <dgm:spPr/>
      <dgm:t>
        <a:bodyPr/>
        <a:lstStyle/>
        <a:p>
          <a:r>
            <a:rPr lang="en-US" smtClean="0"/>
            <a:t>Antibiotic Resistant Bacteria</a:t>
          </a:r>
          <a:endParaRPr lang="en-US"/>
        </a:p>
      </dgm:t>
    </dgm:pt>
    <dgm:pt modelId="{3F6B67C4-13DA-4278-BA8F-E7A803F01B5F}" type="parTrans" cxnId="{B9200A2B-4237-47F6-AF15-9C3AF5D1D295}">
      <dgm:prSet/>
      <dgm:spPr/>
      <dgm:t>
        <a:bodyPr/>
        <a:lstStyle/>
        <a:p>
          <a:endParaRPr lang="en-US"/>
        </a:p>
      </dgm:t>
    </dgm:pt>
    <dgm:pt modelId="{F6EB5FBA-1DC4-440F-909F-E030E8ED62A7}" type="sibTrans" cxnId="{B9200A2B-4237-47F6-AF15-9C3AF5D1D295}">
      <dgm:prSet/>
      <dgm:spPr/>
      <dgm:t>
        <a:bodyPr/>
        <a:lstStyle/>
        <a:p>
          <a:endParaRPr lang="en-US"/>
        </a:p>
      </dgm:t>
    </dgm:pt>
    <dgm:pt modelId="{3B6770C5-1C50-4A77-9174-B29B1B7CA1E5}">
      <dgm:prSet phldrT="[Text]"/>
      <dgm:spPr/>
      <dgm:t>
        <a:bodyPr/>
        <a:lstStyle/>
        <a:p>
          <a:pPr rtl="0"/>
          <a:r>
            <a:rPr lang="en-US" smtClean="0"/>
            <a:t>ARB: Antibiotic-resistant bacteria</a:t>
          </a:r>
          <a:endParaRPr lang="en-US"/>
        </a:p>
      </dgm:t>
    </dgm:pt>
    <dgm:pt modelId="{FC2DD059-A4E4-4471-9387-491F3B204294}" type="parTrans" cxnId="{CF3AD732-5A45-4973-AF4C-6ABFC648C91C}">
      <dgm:prSet/>
      <dgm:spPr/>
      <dgm:t>
        <a:bodyPr/>
        <a:lstStyle/>
        <a:p>
          <a:endParaRPr lang="en-US"/>
        </a:p>
      </dgm:t>
    </dgm:pt>
    <dgm:pt modelId="{8D32F7B2-0852-4800-A9FB-82E3CB9857BD}" type="sibTrans" cxnId="{CF3AD732-5A45-4973-AF4C-6ABFC648C91C}">
      <dgm:prSet/>
      <dgm:spPr/>
      <dgm:t>
        <a:bodyPr/>
        <a:lstStyle/>
        <a:p>
          <a:endParaRPr lang="en-US"/>
        </a:p>
      </dgm:t>
    </dgm:pt>
    <dgm:pt modelId="{76739781-1041-49D0-B32E-F3AAEA896F87}">
      <dgm:prSet/>
      <dgm:spPr/>
      <dgm:t>
        <a:bodyPr/>
        <a:lstStyle/>
        <a:p>
          <a:r>
            <a:rPr lang="en-US" smtClean="0"/>
            <a:t>Causes: overuse of antibiotics, deficient measures for prevention or control of infections, etc.</a:t>
          </a:r>
          <a:endParaRPr lang="en-US"/>
        </a:p>
      </dgm:t>
    </dgm:pt>
    <dgm:pt modelId="{D3DF9B68-8361-4D18-8C2A-28D6D3BEC665}" type="parTrans" cxnId="{8DCBE984-8CAC-4B76-B2CC-7E21F41DAD15}">
      <dgm:prSet/>
      <dgm:spPr/>
      <dgm:t>
        <a:bodyPr/>
        <a:lstStyle/>
        <a:p>
          <a:endParaRPr lang="en-US"/>
        </a:p>
      </dgm:t>
    </dgm:pt>
    <dgm:pt modelId="{5D9A86A2-3B99-42F6-AE36-EEA0697725C2}" type="sibTrans" cxnId="{8DCBE984-8CAC-4B76-B2CC-7E21F41DAD15}">
      <dgm:prSet/>
      <dgm:spPr/>
      <dgm:t>
        <a:bodyPr/>
        <a:lstStyle/>
        <a:p>
          <a:endParaRPr lang="en-US"/>
        </a:p>
      </dgm:t>
    </dgm:pt>
    <dgm:pt modelId="{D2F4D196-ED5A-4DC4-92EE-F835F4071B6A}">
      <dgm:prSet/>
      <dgm:spPr/>
      <dgm:t>
        <a:bodyPr/>
        <a:lstStyle/>
        <a:p>
          <a:pPr rtl="0"/>
          <a:r>
            <a:rPr lang="en-US" smtClean="0"/>
            <a:t>ESBL-PE: extended-spectrum beta-lactamase-producing Enterobacterales (especially E. coli/Eco-ESBL and K. pneumonia/Kp-ESBL)</a:t>
          </a:r>
        </a:p>
      </dgm:t>
    </dgm:pt>
    <dgm:pt modelId="{1C0AEFB3-9F9B-4D48-B58E-75357F6257C5}" type="parTrans" cxnId="{7AC165D2-8ED2-485C-BA63-D9BD81754BD7}">
      <dgm:prSet/>
      <dgm:spPr/>
      <dgm:t>
        <a:bodyPr/>
        <a:lstStyle/>
        <a:p>
          <a:endParaRPr lang="en-US"/>
        </a:p>
      </dgm:t>
    </dgm:pt>
    <dgm:pt modelId="{C682FE82-DC62-40B6-9F01-201E45E635C0}" type="sibTrans" cxnId="{7AC165D2-8ED2-485C-BA63-D9BD81754BD7}">
      <dgm:prSet/>
      <dgm:spPr/>
      <dgm:t>
        <a:bodyPr/>
        <a:lstStyle/>
        <a:p>
          <a:endParaRPr lang="en-US"/>
        </a:p>
      </dgm:t>
    </dgm:pt>
    <dgm:pt modelId="{0CD3C5F5-DAEA-4CAB-96C8-E7B5A8B7AB58}">
      <dgm:prSet/>
      <dgm:spPr/>
      <dgm:t>
        <a:bodyPr/>
        <a:lstStyle/>
        <a:p>
          <a:pPr rtl="0"/>
          <a:r>
            <a:rPr lang="en-US" smtClean="0"/>
            <a:t>COVID - 19</a:t>
          </a:r>
        </a:p>
      </dgm:t>
    </dgm:pt>
    <dgm:pt modelId="{AC3B9B3B-D998-44BF-A24A-7955A9660F17}" type="parTrans" cxnId="{4CE97C5F-7FBB-417C-B4DD-3F0D27E616B7}">
      <dgm:prSet/>
      <dgm:spPr/>
      <dgm:t>
        <a:bodyPr/>
        <a:lstStyle/>
        <a:p>
          <a:endParaRPr lang="en-US"/>
        </a:p>
      </dgm:t>
    </dgm:pt>
    <dgm:pt modelId="{831C8983-FEC3-448F-9843-1340BDA831C9}" type="sibTrans" cxnId="{4CE97C5F-7FBB-417C-B4DD-3F0D27E616B7}">
      <dgm:prSet/>
      <dgm:spPr/>
      <dgm:t>
        <a:bodyPr/>
        <a:lstStyle/>
        <a:p>
          <a:endParaRPr lang="en-US"/>
        </a:p>
      </dgm:t>
    </dgm:pt>
    <dgm:pt modelId="{020EBF45-C01B-446D-9707-C87103D52F6B}">
      <dgm:prSet/>
      <dgm:spPr/>
      <dgm:t>
        <a:bodyPr/>
        <a:lstStyle/>
        <a:p>
          <a:r>
            <a:rPr lang="en-US" smtClean="0"/>
            <a:t>Severe acute respiratory syndrome coronavirus (SARS-CoV-2)</a:t>
          </a:r>
        </a:p>
      </dgm:t>
    </dgm:pt>
    <dgm:pt modelId="{65F8BAFC-F8E6-4BC4-BCF9-E9AF6EFFE180}" type="parTrans" cxnId="{2130DDB5-220A-4A3B-9862-465E4C5E94E9}">
      <dgm:prSet/>
      <dgm:spPr/>
      <dgm:t>
        <a:bodyPr/>
        <a:lstStyle/>
        <a:p>
          <a:endParaRPr lang="en-US"/>
        </a:p>
      </dgm:t>
    </dgm:pt>
    <dgm:pt modelId="{8061791A-A662-419D-86CC-3ED21A7C70E1}" type="sibTrans" cxnId="{2130DDB5-220A-4A3B-9862-465E4C5E94E9}">
      <dgm:prSet/>
      <dgm:spPr/>
      <dgm:t>
        <a:bodyPr/>
        <a:lstStyle/>
        <a:p>
          <a:endParaRPr lang="en-US"/>
        </a:p>
      </dgm:t>
    </dgm:pt>
    <dgm:pt modelId="{109F72EB-5E14-483A-B79C-2ADB659BEAAB}">
      <dgm:prSet/>
      <dgm:spPr/>
      <dgm:t>
        <a:bodyPr/>
        <a:lstStyle/>
        <a:p>
          <a:r>
            <a:rPr lang="en-US" smtClean="0"/>
            <a:t>Consequences: disruption of healthcare and emergency services, global shortate of many goods and services, etc.</a:t>
          </a:r>
          <a:endParaRPr lang="en-US"/>
        </a:p>
      </dgm:t>
    </dgm:pt>
    <dgm:pt modelId="{3CC8FA5F-3016-41D3-9372-90E53FFC880D}" type="parTrans" cxnId="{2A099A2E-85E6-46D0-8867-67AD290770E1}">
      <dgm:prSet/>
      <dgm:spPr/>
      <dgm:t>
        <a:bodyPr/>
        <a:lstStyle/>
        <a:p>
          <a:endParaRPr lang="en-US"/>
        </a:p>
      </dgm:t>
    </dgm:pt>
    <dgm:pt modelId="{9C1D02C4-9352-44C8-9A2F-360BEB355BA4}" type="sibTrans" cxnId="{2A099A2E-85E6-46D0-8867-67AD290770E1}">
      <dgm:prSet/>
      <dgm:spPr/>
      <dgm:t>
        <a:bodyPr/>
        <a:lstStyle/>
        <a:p>
          <a:endParaRPr lang="en-US"/>
        </a:p>
      </dgm:t>
    </dgm:pt>
    <dgm:pt modelId="{8546AA0E-B7E2-402E-B185-D1085D276FB4}">
      <dgm:prSet/>
      <dgm:spPr/>
      <dgm:t>
        <a:bodyPr/>
        <a:lstStyle/>
        <a:p>
          <a:r>
            <a:rPr lang="en-US" smtClean="0"/>
            <a:t>Increase in diseases caused by ESBL-PE</a:t>
          </a:r>
          <a:endParaRPr lang="en-US"/>
        </a:p>
      </dgm:t>
    </dgm:pt>
    <dgm:pt modelId="{773AD485-3716-447C-89B7-1EB527C7164E}" type="parTrans" cxnId="{402583DE-5D88-4271-B30E-C2C4313796B9}">
      <dgm:prSet/>
      <dgm:spPr/>
      <dgm:t>
        <a:bodyPr/>
        <a:lstStyle/>
        <a:p>
          <a:endParaRPr lang="en-US"/>
        </a:p>
      </dgm:t>
    </dgm:pt>
    <dgm:pt modelId="{366CE583-1445-4F8D-8968-185D3E1D9A22}" type="sibTrans" cxnId="{402583DE-5D88-4271-B30E-C2C4313796B9}">
      <dgm:prSet/>
      <dgm:spPr/>
      <dgm:t>
        <a:bodyPr/>
        <a:lstStyle/>
        <a:p>
          <a:endParaRPr lang="en-US"/>
        </a:p>
      </dgm:t>
    </dgm:pt>
    <dgm:pt modelId="{D6B033F6-6CFF-4FBE-8C77-43AFD6BCC8E4}">
      <dgm:prSet/>
      <dgm:spPr/>
      <dgm:t>
        <a:bodyPr/>
        <a:lstStyle/>
        <a:p>
          <a:r>
            <a:rPr lang="en-US" smtClean="0"/>
            <a:t>Causes: due to increased use of antibiotics, antiseptics and biocides, disruption of medical services, etc.</a:t>
          </a:r>
          <a:endParaRPr lang="en-US"/>
        </a:p>
      </dgm:t>
    </dgm:pt>
    <dgm:pt modelId="{AFFB67D1-FC3B-4766-8389-E68F3572B8EA}" type="parTrans" cxnId="{D960C9C9-B0FB-4C3C-A9C9-6EA47E6DA59B}">
      <dgm:prSet/>
      <dgm:spPr/>
      <dgm:t>
        <a:bodyPr/>
        <a:lstStyle/>
        <a:p>
          <a:endParaRPr lang="en-US"/>
        </a:p>
      </dgm:t>
    </dgm:pt>
    <dgm:pt modelId="{C0C86BB8-C343-4C7B-8BEE-89AC230069A8}" type="sibTrans" cxnId="{D960C9C9-B0FB-4C3C-A9C9-6EA47E6DA59B}">
      <dgm:prSet/>
      <dgm:spPr/>
      <dgm:t>
        <a:bodyPr/>
        <a:lstStyle/>
        <a:p>
          <a:endParaRPr lang="en-US"/>
        </a:p>
      </dgm:t>
    </dgm:pt>
    <dgm:pt modelId="{62B628E3-8FCA-4E0C-B343-8BC29BDE63ED}">
      <dgm:prSet/>
      <dgm:spPr/>
      <dgm:t>
        <a:bodyPr/>
        <a:lstStyle/>
        <a:p>
          <a:pPr rtl="0"/>
          <a:r>
            <a:rPr lang="en-US" smtClean="0"/>
            <a:t>+ MDRB: multidrug-resistant bacteria</a:t>
          </a:r>
        </a:p>
      </dgm:t>
    </dgm:pt>
    <dgm:pt modelId="{5EE3FCBD-15BC-4263-9C6C-AEEC52476E30}" type="sibTrans" cxnId="{7F980590-0B93-4962-AD24-1BCCEA3029AA}">
      <dgm:prSet/>
      <dgm:spPr/>
      <dgm:t>
        <a:bodyPr/>
        <a:lstStyle/>
        <a:p>
          <a:endParaRPr lang="en-US"/>
        </a:p>
      </dgm:t>
    </dgm:pt>
    <dgm:pt modelId="{26839287-114D-42B9-B2DB-BB6F2E055186}" type="parTrans" cxnId="{7F980590-0B93-4962-AD24-1BCCEA3029AA}">
      <dgm:prSet/>
      <dgm:spPr/>
      <dgm:t>
        <a:bodyPr/>
        <a:lstStyle/>
        <a:p>
          <a:endParaRPr lang="en-US"/>
        </a:p>
      </dgm:t>
    </dgm:pt>
    <dgm:pt modelId="{959011D6-4717-4CD8-8CE3-972974DA22C5}">
      <dgm:prSet/>
      <dgm:spPr/>
      <dgm:t>
        <a:bodyPr/>
        <a:lstStyle/>
        <a:p>
          <a:pPr rtl="0"/>
          <a:r>
            <a:rPr lang="en-US" smtClean="0"/>
            <a:t>+ XDRB: extensively drug-resistant bacteria</a:t>
          </a:r>
        </a:p>
      </dgm:t>
    </dgm:pt>
    <dgm:pt modelId="{9E1E2658-496A-47F8-A186-1A794FF41568}" type="parTrans" cxnId="{915D4CF3-C7B5-4D89-8E0B-40B3F8C6C2F1}">
      <dgm:prSet/>
      <dgm:spPr/>
      <dgm:t>
        <a:bodyPr/>
        <a:lstStyle/>
        <a:p>
          <a:endParaRPr lang="en-US"/>
        </a:p>
      </dgm:t>
    </dgm:pt>
    <dgm:pt modelId="{5F0E589E-D584-47FA-A2D1-7BC4F50F2B3E}" type="sibTrans" cxnId="{915D4CF3-C7B5-4D89-8E0B-40B3F8C6C2F1}">
      <dgm:prSet/>
      <dgm:spPr/>
      <dgm:t>
        <a:bodyPr/>
        <a:lstStyle/>
        <a:p>
          <a:endParaRPr lang="en-US"/>
        </a:p>
      </dgm:t>
    </dgm:pt>
    <dgm:pt modelId="{260A4D67-7004-44F4-A842-CC72DACEAF47}" type="pres">
      <dgm:prSet presAssocID="{24B9E38A-1DB9-488D-85F9-0F72DC5F838A}" presName="linear" presStyleCnt="0">
        <dgm:presLayoutVars>
          <dgm:animLvl val="lvl"/>
          <dgm:resizeHandles val="exact"/>
        </dgm:presLayoutVars>
      </dgm:prSet>
      <dgm:spPr/>
      <dgm:t>
        <a:bodyPr/>
        <a:lstStyle/>
        <a:p>
          <a:endParaRPr lang="en-US"/>
        </a:p>
      </dgm:t>
    </dgm:pt>
    <dgm:pt modelId="{50DBA614-24FF-44BD-927B-77064CDAAA67}" type="pres">
      <dgm:prSet presAssocID="{3EFAB681-C1FF-4178-A10C-E451CA4F946D}" presName="parentText" presStyleLbl="node1" presStyleIdx="0" presStyleCnt="3">
        <dgm:presLayoutVars>
          <dgm:chMax val="0"/>
          <dgm:bulletEnabled val="1"/>
        </dgm:presLayoutVars>
      </dgm:prSet>
      <dgm:spPr/>
      <dgm:t>
        <a:bodyPr/>
        <a:lstStyle/>
        <a:p>
          <a:endParaRPr lang="en-US"/>
        </a:p>
      </dgm:t>
    </dgm:pt>
    <dgm:pt modelId="{AC28BC41-F44E-44E2-BF92-C901545C452B}" type="pres">
      <dgm:prSet presAssocID="{3EFAB681-C1FF-4178-A10C-E451CA4F946D}" presName="childText" presStyleLbl="revTx" presStyleIdx="0" presStyleCnt="3">
        <dgm:presLayoutVars>
          <dgm:bulletEnabled val="1"/>
        </dgm:presLayoutVars>
      </dgm:prSet>
      <dgm:spPr/>
      <dgm:t>
        <a:bodyPr/>
        <a:lstStyle/>
        <a:p>
          <a:endParaRPr lang="en-US"/>
        </a:p>
      </dgm:t>
    </dgm:pt>
    <dgm:pt modelId="{502779EA-3768-45A3-A7F8-899BC2D2C7EA}" type="pres">
      <dgm:prSet presAssocID="{861C1924-99AB-4F76-86E7-D715037B38B9}" presName="parentText" presStyleLbl="node1" presStyleIdx="1" presStyleCnt="3">
        <dgm:presLayoutVars>
          <dgm:chMax val="0"/>
          <dgm:bulletEnabled val="1"/>
        </dgm:presLayoutVars>
      </dgm:prSet>
      <dgm:spPr/>
      <dgm:t>
        <a:bodyPr/>
        <a:lstStyle/>
        <a:p>
          <a:endParaRPr lang="en-US"/>
        </a:p>
      </dgm:t>
    </dgm:pt>
    <dgm:pt modelId="{AE14AEF8-B345-4A60-BB01-EE2D628D0BFF}" type="pres">
      <dgm:prSet presAssocID="{861C1924-99AB-4F76-86E7-D715037B38B9}" presName="childText" presStyleLbl="revTx" presStyleIdx="1" presStyleCnt="3">
        <dgm:presLayoutVars>
          <dgm:bulletEnabled val="1"/>
        </dgm:presLayoutVars>
      </dgm:prSet>
      <dgm:spPr/>
      <dgm:t>
        <a:bodyPr/>
        <a:lstStyle/>
        <a:p>
          <a:endParaRPr lang="en-US"/>
        </a:p>
      </dgm:t>
    </dgm:pt>
    <dgm:pt modelId="{E864F3EA-E478-43AF-8164-17DEA4B1E032}" type="pres">
      <dgm:prSet presAssocID="{0CD3C5F5-DAEA-4CAB-96C8-E7B5A8B7AB58}" presName="parentText" presStyleLbl="node1" presStyleIdx="2" presStyleCnt="3">
        <dgm:presLayoutVars>
          <dgm:chMax val="0"/>
          <dgm:bulletEnabled val="1"/>
        </dgm:presLayoutVars>
      </dgm:prSet>
      <dgm:spPr/>
      <dgm:t>
        <a:bodyPr/>
        <a:lstStyle/>
        <a:p>
          <a:endParaRPr lang="en-US"/>
        </a:p>
      </dgm:t>
    </dgm:pt>
    <dgm:pt modelId="{BDFC07A4-6142-4C3E-A660-BD9CF2045739}" type="pres">
      <dgm:prSet presAssocID="{0CD3C5F5-DAEA-4CAB-96C8-E7B5A8B7AB58}" presName="childText" presStyleLbl="revTx" presStyleIdx="2" presStyleCnt="3">
        <dgm:presLayoutVars>
          <dgm:bulletEnabled val="1"/>
        </dgm:presLayoutVars>
      </dgm:prSet>
      <dgm:spPr/>
      <dgm:t>
        <a:bodyPr/>
        <a:lstStyle/>
        <a:p>
          <a:endParaRPr lang="en-US"/>
        </a:p>
      </dgm:t>
    </dgm:pt>
  </dgm:ptLst>
  <dgm:cxnLst>
    <dgm:cxn modelId="{B1529DF3-065A-4C27-AC64-E044B92E46F9}" type="presOf" srcId="{62B628E3-8FCA-4E0C-B343-8BC29BDE63ED}" destId="{AE14AEF8-B345-4A60-BB01-EE2D628D0BFF}" srcOrd="0" destOrd="1" presId="urn:microsoft.com/office/officeart/2005/8/layout/vList2"/>
    <dgm:cxn modelId="{CF3AD732-5A45-4973-AF4C-6ABFC648C91C}" srcId="{861C1924-99AB-4F76-86E7-D715037B38B9}" destId="{3B6770C5-1C50-4A77-9174-B29B1B7CA1E5}" srcOrd="0" destOrd="0" parTransId="{FC2DD059-A4E4-4471-9387-491F3B204294}" sibTransId="{8D32F7B2-0852-4800-A9FB-82E3CB9857BD}"/>
    <dgm:cxn modelId="{9C24D9CF-CC37-4DAF-86AB-727265DAA1F5}" srcId="{3EFAB681-C1FF-4178-A10C-E451CA4F946D}" destId="{3ABC587B-0415-4BCA-909C-5DA2457CAEA4}" srcOrd="0" destOrd="0" parTransId="{7F136C08-BE1E-4F38-AC50-B77EED470AB8}" sibTransId="{DFD028B9-1547-4A0E-83ED-31EDDDE5E738}"/>
    <dgm:cxn modelId="{6CFEFD8F-F64C-42FF-95AB-53DE7F49EFC8}" type="presOf" srcId="{24B9E38A-1DB9-488D-85F9-0F72DC5F838A}" destId="{260A4D67-7004-44F4-A842-CC72DACEAF47}" srcOrd="0" destOrd="0" presId="urn:microsoft.com/office/officeart/2005/8/layout/vList2"/>
    <dgm:cxn modelId="{B9200A2B-4237-47F6-AF15-9C3AF5D1D295}" srcId="{24B9E38A-1DB9-488D-85F9-0F72DC5F838A}" destId="{861C1924-99AB-4F76-86E7-D715037B38B9}" srcOrd="1" destOrd="0" parTransId="{3F6B67C4-13DA-4278-BA8F-E7A803F01B5F}" sibTransId="{F6EB5FBA-1DC4-440F-909F-E030E8ED62A7}"/>
    <dgm:cxn modelId="{BEADF9D5-88E3-440C-A97A-772819199820}" type="presOf" srcId="{020EBF45-C01B-446D-9707-C87103D52F6B}" destId="{BDFC07A4-6142-4C3E-A660-BD9CF2045739}" srcOrd="0" destOrd="0" presId="urn:microsoft.com/office/officeart/2005/8/layout/vList2"/>
    <dgm:cxn modelId="{2130DDB5-220A-4A3B-9862-465E4C5E94E9}" srcId="{0CD3C5F5-DAEA-4CAB-96C8-E7B5A8B7AB58}" destId="{020EBF45-C01B-446D-9707-C87103D52F6B}" srcOrd="0" destOrd="0" parTransId="{65F8BAFC-F8E6-4BC4-BCF9-E9AF6EFFE180}" sibTransId="{8061791A-A662-419D-86CC-3ED21A7C70E1}"/>
    <dgm:cxn modelId="{A6D29EDA-CF1D-4A20-9658-421E56B19B73}" type="presOf" srcId="{109F72EB-5E14-483A-B79C-2ADB659BEAAB}" destId="{BDFC07A4-6142-4C3E-A660-BD9CF2045739}" srcOrd="0" destOrd="1" presId="urn:microsoft.com/office/officeart/2005/8/layout/vList2"/>
    <dgm:cxn modelId="{4C0BCD84-B4DE-4248-9EAD-9D9875360E1A}" type="presOf" srcId="{3B6770C5-1C50-4A77-9174-B29B1B7CA1E5}" destId="{AE14AEF8-B345-4A60-BB01-EE2D628D0BFF}" srcOrd="0" destOrd="0" presId="urn:microsoft.com/office/officeart/2005/8/layout/vList2"/>
    <dgm:cxn modelId="{7AC165D2-8ED2-485C-BA63-D9BD81754BD7}" srcId="{861C1924-99AB-4F76-86E7-D715037B38B9}" destId="{D2F4D196-ED5A-4DC4-92EE-F835F4071B6A}" srcOrd="1" destOrd="0" parTransId="{1C0AEFB3-9F9B-4D48-B58E-75357F6257C5}" sibTransId="{C682FE82-DC62-40B6-9F01-201E45E635C0}"/>
    <dgm:cxn modelId="{DBCC9BC0-9E9A-43DF-AFCC-ACEDE64CDEAF}" type="presOf" srcId="{861C1924-99AB-4F76-86E7-D715037B38B9}" destId="{502779EA-3768-45A3-A7F8-899BC2D2C7EA}" srcOrd="0" destOrd="0" presId="urn:microsoft.com/office/officeart/2005/8/layout/vList2"/>
    <dgm:cxn modelId="{DA0C3E7C-3A95-444D-9574-1327AD4E6A5F}" type="presOf" srcId="{959011D6-4717-4CD8-8CE3-972974DA22C5}" destId="{AE14AEF8-B345-4A60-BB01-EE2D628D0BFF}" srcOrd="0" destOrd="2" presId="urn:microsoft.com/office/officeart/2005/8/layout/vList2"/>
    <dgm:cxn modelId="{ADED3C40-00C2-4985-9FA5-7FD077E47A95}" srcId="{24B9E38A-1DB9-488D-85F9-0F72DC5F838A}" destId="{3EFAB681-C1FF-4178-A10C-E451CA4F946D}" srcOrd="0" destOrd="0" parTransId="{56462656-6F06-45DA-B44F-A97C6873ECC6}" sibTransId="{8AE78252-2398-4909-8D89-674C752BE527}"/>
    <dgm:cxn modelId="{FDE52381-9EA9-46E0-805E-36DA416D4018}" type="presOf" srcId="{D2F4D196-ED5A-4DC4-92EE-F835F4071B6A}" destId="{AE14AEF8-B345-4A60-BB01-EE2D628D0BFF}" srcOrd="0" destOrd="3" presId="urn:microsoft.com/office/officeart/2005/8/layout/vList2"/>
    <dgm:cxn modelId="{402583DE-5D88-4271-B30E-C2C4313796B9}" srcId="{0CD3C5F5-DAEA-4CAB-96C8-E7B5A8B7AB58}" destId="{8546AA0E-B7E2-402E-B185-D1085D276FB4}" srcOrd="2" destOrd="0" parTransId="{773AD485-3716-447C-89B7-1EB527C7164E}" sibTransId="{366CE583-1445-4F8D-8968-185D3E1D9A22}"/>
    <dgm:cxn modelId="{7F980590-0B93-4962-AD24-1BCCEA3029AA}" srcId="{3B6770C5-1C50-4A77-9174-B29B1B7CA1E5}" destId="{62B628E3-8FCA-4E0C-B343-8BC29BDE63ED}" srcOrd="0" destOrd="0" parTransId="{26839287-114D-42B9-B2DB-BB6F2E055186}" sibTransId="{5EE3FCBD-15BC-4263-9C6C-AEEC52476E30}"/>
    <dgm:cxn modelId="{A56CD70D-E82C-4A80-A89E-777236A73E75}" type="presOf" srcId="{3EFAB681-C1FF-4178-A10C-E451CA4F946D}" destId="{50DBA614-24FF-44BD-927B-77064CDAAA67}" srcOrd="0" destOrd="0" presId="urn:microsoft.com/office/officeart/2005/8/layout/vList2"/>
    <dgm:cxn modelId="{22CA2FBE-FA05-4070-A2B7-D45DD7FC7257}" type="presOf" srcId="{0CD3C5F5-DAEA-4CAB-96C8-E7B5A8B7AB58}" destId="{E864F3EA-E478-43AF-8164-17DEA4B1E032}" srcOrd="0" destOrd="0" presId="urn:microsoft.com/office/officeart/2005/8/layout/vList2"/>
    <dgm:cxn modelId="{F1B1CE73-8CE4-459B-A421-D0FCC05A0CE5}" type="presOf" srcId="{D6B033F6-6CFF-4FBE-8C77-43AFD6BCC8E4}" destId="{BDFC07A4-6142-4C3E-A660-BD9CF2045739}" srcOrd="0" destOrd="3" presId="urn:microsoft.com/office/officeart/2005/8/layout/vList2"/>
    <dgm:cxn modelId="{915D4CF3-C7B5-4D89-8E0B-40B3F8C6C2F1}" srcId="{3B6770C5-1C50-4A77-9174-B29B1B7CA1E5}" destId="{959011D6-4717-4CD8-8CE3-972974DA22C5}" srcOrd="1" destOrd="0" parTransId="{9E1E2658-496A-47F8-A186-1A794FF41568}" sibTransId="{5F0E589E-D584-47FA-A2D1-7BC4F50F2B3E}"/>
    <dgm:cxn modelId="{3617D51B-07FF-497A-B493-898EDFB5BE5F}" type="presOf" srcId="{3ABC587B-0415-4BCA-909C-5DA2457CAEA4}" destId="{AC28BC41-F44E-44E2-BF92-C901545C452B}" srcOrd="0" destOrd="0" presId="urn:microsoft.com/office/officeart/2005/8/layout/vList2"/>
    <dgm:cxn modelId="{8DCBE984-8CAC-4B76-B2CC-7E21F41DAD15}" srcId="{3EFAB681-C1FF-4178-A10C-E451CA4F946D}" destId="{76739781-1041-49D0-B32E-F3AAEA896F87}" srcOrd="1" destOrd="0" parTransId="{D3DF9B68-8361-4D18-8C2A-28D6D3BEC665}" sibTransId="{5D9A86A2-3B99-42F6-AE36-EEA0697725C2}"/>
    <dgm:cxn modelId="{D960C9C9-B0FB-4C3C-A9C9-6EA47E6DA59B}" srcId="{0CD3C5F5-DAEA-4CAB-96C8-E7B5A8B7AB58}" destId="{D6B033F6-6CFF-4FBE-8C77-43AFD6BCC8E4}" srcOrd="3" destOrd="0" parTransId="{AFFB67D1-FC3B-4766-8389-E68F3572B8EA}" sibTransId="{C0C86BB8-C343-4C7B-8BEE-89AC230069A8}"/>
    <dgm:cxn modelId="{5C9EB9AA-25A9-4883-8F69-D3AE58A950AF}" type="presOf" srcId="{76739781-1041-49D0-B32E-F3AAEA896F87}" destId="{AC28BC41-F44E-44E2-BF92-C901545C452B}" srcOrd="0" destOrd="1" presId="urn:microsoft.com/office/officeart/2005/8/layout/vList2"/>
    <dgm:cxn modelId="{2A099A2E-85E6-46D0-8867-67AD290770E1}" srcId="{0CD3C5F5-DAEA-4CAB-96C8-E7B5A8B7AB58}" destId="{109F72EB-5E14-483A-B79C-2ADB659BEAAB}" srcOrd="1" destOrd="0" parTransId="{3CC8FA5F-3016-41D3-9372-90E53FFC880D}" sibTransId="{9C1D02C4-9352-44C8-9A2F-360BEB355BA4}"/>
    <dgm:cxn modelId="{4EC1F5A8-D4A4-43B5-A637-B2142D726D63}" type="presOf" srcId="{8546AA0E-B7E2-402E-B185-D1085D276FB4}" destId="{BDFC07A4-6142-4C3E-A660-BD9CF2045739}" srcOrd="0" destOrd="2" presId="urn:microsoft.com/office/officeart/2005/8/layout/vList2"/>
    <dgm:cxn modelId="{4CE97C5F-7FBB-417C-B4DD-3F0D27E616B7}" srcId="{24B9E38A-1DB9-488D-85F9-0F72DC5F838A}" destId="{0CD3C5F5-DAEA-4CAB-96C8-E7B5A8B7AB58}" srcOrd="2" destOrd="0" parTransId="{AC3B9B3B-D998-44BF-A24A-7955A9660F17}" sibTransId="{831C8983-FEC3-448F-9843-1340BDA831C9}"/>
    <dgm:cxn modelId="{558CD3E1-2318-4304-8C19-D1FCCE9AA756}" type="presParOf" srcId="{260A4D67-7004-44F4-A842-CC72DACEAF47}" destId="{50DBA614-24FF-44BD-927B-77064CDAAA67}" srcOrd="0" destOrd="0" presId="urn:microsoft.com/office/officeart/2005/8/layout/vList2"/>
    <dgm:cxn modelId="{FDE55634-5AE1-4AE4-9C84-82EB610CC97E}" type="presParOf" srcId="{260A4D67-7004-44F4-A842-CC72DACEAF47}" destId="{AC28BC41-F44E-44E2-BF92-C901545C452B}" srcOrd="1" destOrd="0" presId="urn:microsoft.com/office/officeart/2005/8/layout/vList2"/>
    <dgm:cxn modelId="{0E5130D7-7A32-4BBC-849F-19BC1A74A9B6}" type="presParOf" srcId="{260A4D67-7004-44F4-A842-CC72DACEAF47}" destId="{502779EA-3768-45A3-A7F8-899BC2D2C7EA}" srcOrd="2" destOrd="0" presId="urn:microsoft.com/office/officeart/2005/8/layout/vList2"/>
    <dgm:cxn modelId="{DD803E8F-5AEC-4706-BD1D-D64686C5F215}" type="presParOf" srcId="{260A4D67-7004-44F4-A842-CC72DACEAF47}" destId="{AE14AEF8-B345-4A60-BB01-EE2D628D0BFF}" srcOrd="3" destOrd="0" presId="urn:microsoft.com/office/officeart/2005/8/layout/vList2"/>
    <dgm:cxn modelId="{5FAE335C-4ED0-474B-94A8-FBC11E03679F}" type="presParOf" srcId="{260A4D67-7004-44F4-A842-CC72DACEAF47}" destId="{E864F3EA-E478-43AF-8164-17DEA4B1E032}" srcOrd="4" destOrd="0" presId="urn:microsoft.com/office/officeart/2005/8/layout/vList2"/>
    <dgm:cxn modelId="{028CEBC1-72D7-4B97-B679-F5A796DAD474}" type="presParOf" srcId="{260A4D67-7004-44F4-A842-CC72DACEAF47}" destId="{BDFC07A4-6142-4C3E-A660-BD9CF2045739}"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21F0CA1-2FCB-4AA0-8B1D-555EBB9B9A0A}" type="doc">
      <dgm:prSet loTypeId="urn:diagrams.loki3.com/VaryingWidthList" loCatId="list" qsTypeId="urn:microsoft.com/office/officeart/2005/8/quickstyle/3d3" qsCatId="3D" csTypeId="urn:microsoft.com/office/officeart/2005/8/colors/accent0_1" csCatId="mainScheme" phldr="1"/>
      <dgm:spPr/>
    </dgm:pt>
    <dgm:pt modelId="{CDF7DC5E-6C6A-40E4-AC19-D5EF58CCB32A}">
      <dgm:prSet phldrT="[Text]"/>
      <dgm:spPr/>
      <dgm:t>
        <a:bodyPr/>
        <a:lstStyle/>
        <a:p>
          <a:r>
            <a:rPr lang="en-US" smtClean="0"/>
            <a:t>The first ESBL-PE strains were reported in Germany (1980s), isolated from patient samples treated with 3rd generation cephalosporins.</a:t>
          </a:r>
          <a:endParaRPr lang="en-US"/>
        </a:p>
      </dgm:t>
    </dgm:pt>
    <dgm:pt modelId="{DDC01667-CC9F-4D1D-A3B1-E4EC38E69EBC}" type="parTrans" cxnId="{A6E7976F-13E0-440E-AC6D-296E2ADB5741}">
      <dgm:prSet/>
      <dgm:spPr/>
      <dgm:t>
        <a:bodyPr/>
        <a:lstStyle/>
        <a:p>
          <a:endParaRPr lang="en-US"/>
        </a:p>
      </dgm:t>
    </dgm:pt>
    <dgm:pt modelId="{86E2B757-734E-419D-A6C0-0808E779857F}" type="sibTrans" cxnId="{A6E7976F-13E0-440E-AC6D-296E2ADB5741}">
      <dgm:prSet/>
      <dgm:spPr/>
      <dgm:t>
        <a:bodyPr/>
        <a:lstStyle/>
        <a:p>
          <a:endParaRPr lang="en-US"/>
        </a:p>
      </dgm:t>
    </dgm:pt>
    <dgm:pt modelId="{E9FEE349-ED23-407B-AAFB-39EE9A60066D}">
      <dgm:prSet phldrT="[Text]"/>
      <dgm:spPr/>
      <dgm:t>
        <a:bodyPr/>
        <a:lstStyle/>
        <a:p>
          <a:r>
            <a:rPr lang="en-US" smtClean="0"/>
            <a:t>By the 1990s, infections caused by ESBL-PE increased in the community with the predominant enzymes: temoneira (TEM) and sulfhydryl variable (SHV). By 2000s, the incidence of ESBL-PE was still high with the predominant enzymes being cefotaxime (CTX-M) – TEM – SHV.</a:t>
          </a:r>
          <a:endParaRPr lang="en-US"/>
        </a:p>
      </dgm:t>
    </dgm:pt>
    <dgm:pt modelId="{EEC35F95-EC37-40A4-95FF-63079E036EF4}" type="parTrans" cxnId="{CEA05D2D-0E06-47F9-887D-9D8E63C3901A}">
      <dgm:prSet/>
      <dgm:spPr/>
      <dgm:t>
        <a:bodyPr/>
        <a:lstStyle/>
        <a:p>
          <a:endParaRPr lang="en-US"/>
        </a:p>
      </dgm:t>
    </dgm:pt>
    <dgm:pt modelId="{0451161B-6FA4-4F0A-9473-0B5A0CBB2C1A}" type="sibTrans" cxnId="{CEA05D2D-0E06-47F9-887D-9D8E63C3901A}">
      <dgm:prSet/>
      <dgm:spPr/>
      <dgm:t>
        <a:bodyPr/>
        <a:lstStyle/>
        <a:p>
          <a:endParaRPr lang="en-US"/>
        </a:p>
      </dgm:t>
    </dgm:pt>
    <dgm:pt modelId="{62EA39B3-FA94-4ECD-A523-A78B08AB027E}">
      <dgm:prSet phldrT="[Text]"/>
      <dgm:spPr/>
      <dgm:t>
        <a:bodyPr/>
        <a:lstStyle/>
        <a:p>
          <a:r>
            <a:rPr lang="en-US" smtClean="0"/>
            <a:t>The epidemiology of ESBL-PE is strongly influenced by geography factor (between countries or within a country).</a:t>
          </a:r>
          <a:endParaRPr lang="en-US"/>
        </a:p>
      </dgm:t>
    </dgm:pt>
    <dgm:pt modelId="{EC375692-C525-46D6-A5D6-D01902A50A77}" type="parTrans" cxnId="{AA6102EC-A10F-4405-A77A-3A570AD6ADC9}">
      <dgm:prSet/>
      <dgm:spPr/>
      <dgm:t>
        <a:bodyPr/>
        <a:lstStyle/>
        <a:p>
          <a:endParaRPr lang="en-US"/>
        </a:p>
      </dgm:t>
    </dgm:pt>
    <dgm:pt modelId="{EE0D6301-3CF3-4A4C-9700-25B1C7E1D8B3}" type="sibTrans" cxnId="{AA6102EC-A10F-4405-A77A-3A570AD6ADC9}">
      <dgm:prSet/>
      <dgm:spPr/>
      <dgm:t>
        <a:bodyPr/>
        <a:lstStyle/>
        <a:p>
          <a:endParaRPr lang="en-US"/>
        </a:p>
      </dgm:t>
    </dgm:pt>
    <dgm:pt modelId="{A4B1EDA3-169B-4090-9478-15251B405CE1}" type="pres">
      <dgm:prSet presAssocID="{221F0CA1-2FCB-4AA0-8B1D-555EBB9B9A0A}" presName="Name0" presStyleCnt="0">
        <dgm:presLayoutVars>
          <dgm:resizeHandles/>
        </dgm:presLayoutVars>
      </dgm:prSet>
      <dgm:spPr/>
    </dgm:pt>
    <dgm:pt modelId="{33DD2F60-D971-4562-A911-94BCC8EECB35}" type="pres">
      <dgm:prSet presAssocID="{CDF7DC5E-6C6A-40E4-AC19-D5EF58CCB32A}" presName="text" presStyleLbl="node1" presStyleIdx="0" presStyleCnt="3" custScaleX="213351">
        <dgm:presLayoutVars>
          <dgm:bulletEnabled val="1"/>
        </dgm:presLayoutVars>
      </dgm:prSet>
      <dgm:spPr/>
      <dgm:t>
        <a:bodyPr/>
        <a:lstStyle/>
        <a:p>
          <a:endParaRPr lang="en-US"/>
        </a:p>
      </dgm:t>
    </dgm:pt>
    <dgm:pt modelId="{92495B4B-3886-427E-82B5-C5A376FA5981}" type="pres">
      <dgm:prSet presAssocID="{86E2B757-734E-419D-A6C0-0808E779857F}" presName="space" presStyleCnt="0"/>
      <dgm:spPr/>
    </dgm:pt>
    <dgm:pt modelId="{404CF6AF-441C-439D-835D-EF8988D485BD}" type="pres">
      <dgm:prSet presAssocID="{E9FEE349-ED23-407B-AAFB-39EE9A60066D}" presName="text" presStyleLbl="node1" presStyleIdx="1" presStyleCnt="3" custScaleX="109811">
        <dgm:presLayoutVars>
          <dgm:bulletEnabled val="1"/>
        </dgm:presLayoutVars>
      </dgm:prSet>
      <dgm:spPr/>
      <dgm:t>
        <a:bodyPr/>
        <a:lstStyle/>
        <a:p>
          <a:endParaRPr lang="en-US"/>
        </a:p>
      </dgm:t>
    </dgm:pt>
    <dgm:pt modelId="{BAB2C9F3-8D8E-452D-A12F-AE0864F391FF}" type="pres">
      <dgm:prSet presAssocID="{0451161B-6FA4-4F0A-9473-0B5A0CBB2C1A}" presName="space" presStyleCnt="0"/>
      <dgm:spPr/>
    </dgm:pt>
    <dgm:pt modelId="{B1A5C106-A7B2-43FF-A7A9-53BBD0D89445}" type="pres">
      <dgm:prSet presAssocID="{62EA39B3-FA94-4ECD-A523-A78B08AB027E}" presName="text" presStyleLbl="node1" presStyleIdx="2" presStyleCnt="3" custScaleX="271182">
        <dgm:presLayoutVars>
          <dgm:bulletEnabled val="1"/>
        </dgm:presLayoutVars>
      </dgm:prSet>
      <dgm:spPr/>
      <dgm:t>
        <a:bodyPr/>
        <a:lstStyle/>
        <a:p>
          <a:endParaRPr lang="en-US"/>
        </a:p>
      </dgm:t>
    </dgm:pt>
  </dgm:ptLst>
  <dgm:cxnLst>
    <dgm:cxn modelId="{F94F40D5-1648-4E70-B3FE-DAF2B2852E47}" type="presOf" srcId="{62EA39B3-FA94-4ECD-A523-A78B08AB027E}" destId="{B1A5C106-A7B2-43FF-A7A9-53BBD0D89445}" srcOrd="0" destOrd="0" presId="urn:diagrams.loki3.com/VaryingWidthList"/>
    <dgm:cxn modelId="{57E78F52-7825-414E-9783-BF2E61786BC0}" type="presOf" srcId="{221F0CA1-2FCB-4AA0-8B1D-555EBB9B9A0A}" destId="{A4B1EDA3-169B-4090-9478-15251B405CE1}" srcOrd="0" destOrd="0" presId="urn:diagrams.loki3.com/VaryingWidthList"/>
    <dgm:cxn modelId="{A6E7976F-13E0-440E-AC6D-296E2ADB5741}" srcId="{221F0CA1-2FCB-4AA0-8B1D-555EBB9B9A0A}" destId="{CDF7DC5E-6C6A-40E4-AC19-D5EF58CCB32A}" srcOrd="0" destOrd="0" parTransId="{DDC01667-CC9F-4D1D-A3B1-E4EC38E69EBC}" sibTransId="{86E2B757-734E-419D-A6C0-0808E779857F}"/>
    <dgm:cxn modelId="{CEA05D2D-0E06-47F9-887D-9D8E63C3901A}" srcId="{221F0CA1-2FCB-4AA0-8B1D-555EBB9B9A0A}" destId="{E9FEE349-ED23-407B-AAFB-39EE9A60066D}" srcOrd="1" destOrd="0" parTransId="{EEC35F95-EC37-40A4-95FF-63079E036EF4}" sibTransId="{0451161B-6FA4-4F0A-9473-0B5A0CBB2C1A}"/>
    <dgm:cxn modelId="{9F2C0DB6-544D-4534-9273-AD846E93076C}" type="presOf" srcId="{E9FEE349-ED23-407B-AAFB-39EE9A60066D}" destId="{404CF6AF-441C-439D-835D-EF8988D485BD}" srcOrd="0" destOrd="0" presId="urn:diagrams.loki3.com/VaryingWidthList"/>
    <dgm:cxn modelId="{AA6102EC-A10F-4405-A77A-3A570AD6ADC9}" srcId="{221F0CA1-2FCB-4AA0-8B1D-555EBB9B9A0A}" destId="{62EA39B3-FA94-4ECD-A523-A78B08AB027E}" srcOrd="2" destOrd="0" parTransId="{EC375692-C525-46D6-A5D6-D01902A50A77}" sibTransId="{EE0D6301-3CF3-4A4C-9700-25B1C7E1D8B3}"/>
    <dgm:cxn modelId="{38237629-9E61-411E-BAB3-8CAC275FFA5C}" type="presOf" srcId="{CDF7DC5E-6C6A-40E4-AC19-D5EF58CCB32A}" destId="{33DD2F60-D971-4562-A911-94BCC8EECB35}" srcOrd="0" destOrd="0" presId="urn:diagrams.loki3.com/VaryingWidthList"/>
    <dgm:cxn modelId="{16E86F38-33B8-4457-80D7-DC56F6532D01}" type="presParOf" srcId="{A4B1EDA3-169B-4090-9478-15251B405CE1}" destId="{33DD2F60-D971-4562-A911-94BCC8EECB35}" srcOrd="0" destOrd="0" presId="urn:diagrams.loki3.com/VaryingWidthList"/>
    <dgm:cxn modelId="{CB26925D-27C3-475A-B307-0F77FD4A6EA8}" type="presParOf" srcId="{A4B1EDA3-169B-4090-9478-15251B405CE1}" destId="{92495B4B-3886-427E-82B5-C5A376FA5981}" srcOrd="1" destOrd="0" presId="urn:diagrams.loki3.com/VaryingWidthList"/>
    <dgm:cxn modelId="{AAF87B0C-B94E-4405-A05E-C6E8A99C759F}" type="presParOf" srcId="{A4B1EDA3-169B-4090-9478-15251B405CE1}" destId="{404CF6AF-441C-439D-835D-EF8988D485BD}" srcOrd="2" destOrd="0" presId="urn:diagrams.loki3.com/VaryingWidthList"/>
    <dgm:cxn modelId="{48CD2547-A4BE-4DB9-BBE0-76EB7BFE7F90}" type="presParOf" srcId="{A4B1EDA3-169B-4090-9478-15251B405CE1}" destId="{BAB2C9F3-8D8E-452D-A12F-AE0864F391FF}" srcOrd="3" destOrd="0" presId="urn:diagrams.loki3.com/VaryingWidthList"/>
    <dgm:cxn modelId="{19A3A6CE-8094-4E85-8039-68B3C235B501}" type="presParOf" srcId="{A4B1EDA3-169B-4090-9478-15251B405CE1}" destId="{B1A5C106-A7B2-43FF-A7A9-53BBD0D89445}" srcOrd="4" destOrd="0" presId="urn:diagrams.loki3.com/VaryingWidth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352DA8C-F454-4FDD-B907-692FDE113D2F}" type="doc">
      <dgm:prSet loTypeId="urn:microsoft.com/office/officeart/2008/layout/VerticalCurvedList" loCatId="list" qsTypeId="urn:microsoft.com/office/officeart/2005/8/quickstyle/simple5" qsCatId="simple" csTypeId="urn:microsoft.com/office/officeart/2005/8/colors/accent0_1" csCatId="mainScheme" phldr="1"/>
      <dgm:spPr/>
      <dgm:t>
        <a:bodyPr/>
        <a:lstStyle/>
        <a:p>
          <a:endParaRPr lang="en-US"/>
        </a:p>
      </dgm:t>
    </dgm:pt>
    <dgm:pt modelId="{5429AE6C-E098-4110-BD15-AEF88FC40185}">
      <dgm:prSet phldrT="[Text]" custT="1"/>
      <dgm:spPr>
        <a:solidFill>
          <a:schemeClr val="tx1">
            <a:lumMod val="20000"/>
            <a:lumOff val="80000"/>
          </a:schemeClr>
        </a:solidFill>
      </dgm:spPr>
      <dgm:t>
        <a:bodyPr/>
        <a:lstStyle/>
        <a:p>
          <a:pPr algn="just"/>
          <a:r>
            <a:rPr lang="en-US" sz="1200" smtClean="0">
              <a:solidFill>
                <a:sysClr val="windowText" lastClr="000000"/>
              </a:solidFill>
            </a:rPr>
            <a:t>A meta-analysis published in 2016 included of 66 studies and 28,909 healthy individuals revealed that the prevalence of ESBL class A colonization of 14%, an increase of 5.38% annually.</a:t>
          </a:r>
          <a:endParaRPr lang="en-US" sz="1200">
            <a:solidFill>
              <a:sysClr val="windowText" lastClr="000000"/>
            </a:solidFill>
          </a:endParaRPr>
        </a:p>
      </dgm:t>
    </dgm:pt>
    <dgm:pt modelId="{EBB8BC26-6292-4E33-A377-2A5D01AD291D}" type="parTrans" cxnId="{BB3FE8A2-364D-48E9-B195-F250DF5DDD87}">
      <dgm:prSet/>
      <dgm:spPr/>
      <dgm:t>
        <a:bodyPr/>
        <a:lstStyle/>
        <a:p>
          <a:pPr algn="just"/>
          <a:endParaRPr lang="en-US" sz="1200">
            <a:solidFill>
              <a:sysClr val="windowText" lastClr="000000"/>
            </a:solidFill>
          </a:endParaRPr>
        </a:p>
      </dgm:t>
    </dgm:pt>
    <dgm:pt modelId="{14DCE9B5-93C6-4C91-8BD1-29DF118DE196}" type="sibTrans" cxnId="{BB3FE8A2-364D-48E9-B195-F250DF5DDD87}">
      <dgm:prSet/>
      <dgm:spPr/>
      <dgm:t>
        <a:bodyPr/>
        <a:lstStyle/>
        <a:p>
          <a:pPr algn="just"/>
          <a:endParaRPr lang="en-US" sz="1200">
            <a:solidFill>
              <a:sysClr val="windowText" lastClr="000000"/>
            </a:solidFill>
          </a:endParaRPr>
        </a:p>
      </dgm:t>
    </dgm:pt>
    <dgm:pt modelId="{1707DD6B-95E1-4F9E-8D78-5925984A1569}">
      <dgm:prSet phldrT="[Text]" custT="1"/>
      <dgm:spPr>
        <a:solidFill>
          <a:schemeClr val="tx1">
            <a:lumMod val="20000"/>
            <a:lumOff val="80000"/>
          </a:schemeClr>
        </a:solidFill>
      </dgm:spPr>
      <dgm:t>
        <a:bodyPr/>
        <a:lstStyle/>
        <a:p>
          <a:pPr algn="just"/>
          <a:r>
            <a:rPr lang="en-US" sz="1200" smtClean="0">
              <a:solidFill>
                <a:sysClr val="windowText" lastClr="000000"/>
              </a:solidFill>
            </a:rPr>
            <a:t>A higher pooled prevalence was observed in Asia and Africa (ranging from 15% to 46%). Europe and Americas ranged from 2% to 6%.</a:t>
          </a:r>
          <a:endParaRPr lang="en-US" sz="1200">
            <a:solidFill>
              <a:sysClr val="windowText" lastClr="000000"/>
            </a:solidFill>
          </a:endParaRPr>
        </a:p>
      </dgm:t>
    </dgm:pt>
    <dgm:pt modelId="{4571DBDD-6BA7-4D6A-81B5-6274C092975E}" type="parTrans" cxnId="{C360F0C5-8184-4592-A381-08DEA0E6A5D7}">
      <dgm:prSet/>
      <dgm:spPr/>
      <dgm:t>
        <a:bodyPr/>
        <a:lstStyle/>
        <a:p>
          <a:pPr algn="just"/>
          <a:endParaRPr lang="en-US" sz="1200">
            <a:solidFill>
              <a:sysClr val="windowText" lastClr="000000"/>
            </a:solidFill>
          </a:endParaRPr>
        </a:p>
      </dgm:t>
    </dgm:pt>
    <dgm:pt modelId="{15A4CD53-499B-423D-B190-DD4275CAFCEC}" type="sibTrans" cxnId="{C360F0C5-8184-4592-A381-08DEA0E6A5D7}">
      <dgm:prSet/>
      <dgm:spPr/>
      <dgm:t>
        <a:bodyPr/>
        <a:lstStyle/>
        <a:p>
          <a:pPr algn="just"/>
          <a:endParaRPr lang="en-US" sz="1200">
            <a:solidFill>
              <a:sysClr val="windowText" lastClr="000000"/>
            </a:solidFill>
          </a:endParaRPr>
        </a:p>
      </dgm:t>
    </dgm:pt>
    <dgm:pt modelId="{5F226655-3507-4BB3-AE2E-41F1A281C401}">
      <dgm:prSet phldrT="[Text]" custT="1"/>
      <dgm:spPr>
        <a:solidFill>
          <a:schemeClr val="tx1">
            <a:lumMod val="20000"/>
            <a:lumOff val="80000"/>
          </a:schemeClr>
        </a:solidFill>
      </dgm:spPr>
      <dgm:t>
        <a:bodyPr/>
        <a:lstStyle/>
        <a:p>
          <a:pPr algn="just"/>
          <a:r>
            <a:rPr lang="en-US" sz="1200" smtClean="0">
              <a:solidFill>
                <a:sysClr val="windowText" lastClr="000000"/>
              </a:solidFill>
            </a:rPr>
            <a:t>A more recent systematic review of 139 publications (published up to October 2020) on the epidemiology of Eco-ESBL and Kp-ESBL in the Greater Mekong Subregion (Cambodia, Laos, Myanmar, Thailand, Vietnam and some regions of China) showed an increase in ESBL-PE both in hospital and community settings.</a:t>
          </a:r>
          <a:endParaRPr lang="en-US" sz="1200">
            <a:solidFill>
              <a:sysClr val="windowText" lastClr="000000"/>
            </a:solidFill>
          </a:endParaRPr>
        </a:p>
      </dgm:t>
    </dgm:pt>
    <dgm:pt modelId="{1D863EF6-32A3-40F5-ACB5-B9B05E335C30}" type="parTrans" cxnId="{CF3B019E-D0EC-415A-B0A9-0EBA10322334}">
      <dgm:prSet/>
      <dgm:spPr/>
      <dgm:t>
        <a:bodyPr/>
        <a:lstStyle/>
        <a:p>
          <a:pPr algn="just"/>
          <a:endParaRPr lang="en-US" sz="1200">
            <a:solidFill>
              <a:sysClr val="windowText" lastClr="000000"/>
            </a:solidFill>
          </a:endParaRPr>
        </a:p>
      </dgm:t>
    </dgm:pt>
    <dgm:pt modelId="{26848E2A-3A28-4846-B710-EF8DA65B9B75}" type="sibTrans" cxnId="{CF3B019E-D0EC-415A-B0A9-0EBA10322334}">
      <dgm:prSet/>
      <dgm:spPr/>
      <dgm:t>
        <a:bodyPr/>
        <a:lstStyle/>
        <a:p>
          <a:pPr algn="just"/>
          <a:endParaRPr lang="en-US" sz="1200">
            <a:solidFill>
              <a:sysClr val="windowText" lastClr="000000"/>
            </a:solidFill>
          </a:endParaRPr>
        </a:p>
      </dgm:t>
    </dgm:pt>
    <dgm:pt modelId="{19A0EFEC-53DE-45C5-A1C1-CA59AF20EABA}">
      <dgm:prSet phldrT="[Text]" custT="1"/>
      <dgm:spPr>
        <a:solidFill>
          <a:schemeClr val="tx1">
            <a:lumMod val="20000"/>
            <a:lumOff val="80000"/>
          </a:schemeClr>
        </a:solidFill>
      </dgm:spPr>
      <dgm:t>
        <a:bodyPr/>
        <a:lstStyle/>
        <a:p>
          <a:pPr algn="just"/>
          <a:r>
            <a:rPr lang="en-US" sz="1200" smtClean="0">
              <a:solidFill>
                <a:sysClr val="windowText" lastClr="000000"/>
              </a:solidFill>
            </a:rPr>
            <a:t>A large study conducted in northern Thailand between 2016 and 2020 showed a high prevalence of Eco-ESBL (42.5%) (4706/11,065) and Kp-ESBL (30.2%) (1697) /5617.</a:t>
          </a:r>
          <a:endParaRPr lang="en-US" sz="1200">
            <a:solidFill>
              <a:sysClr val="windowText" lastClr="000000"/>
            </a:solidFill>
          </a:endParaRPr>
        </a:p>
      </dgm:t>
    </dgm:pt>
    <dgm:pt modelId="{2B2737AC-28BD-49BB-A61F-1D5B02664F0F}" type="parTrans" cxnId="{1B36267C-7127-45AC-AD6A-AC7BC1C6728D}">
      <dgm:prSet/>
      <dgm:spPr/>
      <dgm:t>
        <a:bodyPr/>
        <a:lstStyle/>
        <a:p>
          <a:pPr algn="just"/>
          <a:endParaRPr lang="en-US" sz="1200">
            <a:solidFill>
              <a:sysClr val="windowText" lastClr="000000"/>
            </a:solidFill>
          </a:endParaRPr>
        </a:p>
      </dgm:t>
    </dgm:pt>
    <dgm:pt modelId="{8F5D7FA8-2FBF-4EA4-8061-6EF275581401}" type="sibTrans" cxnId="{1B36267C-7127-45AC-AD6A-AC7BC1C6728D}">
      <dgm:prSet/>
      <dgm:spPr/>
      <dgm:t>
        <a:bodyPr/>
        <a:lstStyle/>
        <a:p>
          <a:pPr algn="just"/>
          <a:endParaRPr lang="en-US" sz="1200">
            <a:solidFill>
              <a:sysClr val="windowText" lastClr="000000"/>
            </a:solidFill>
          </a:endParaRPr>
        </a:p>
      </dgm:t>
    </dgm:pt>
    <dgm:pt modelId="{9EA2AFD1-CFA2-4679-B718-CD3E237A2086}" type="pres">
      <dgm:prSet presAssocID="{5352DA8C-F454-4FDD-B907-692FDE113D2F}" presName="Name0" presStyleCnt="0">
        <dgm:presLayoutVars>
          <dgm:chMax val="7"/>
          <dgm:chPref val="7"/>
          <dgm:dir/>
        </dgm:presLayoutVars>
      </dgm:prSet>
      <dgm:spPr/>
      <dgm:t>
        <a:bodyPr/>
        <a:lstStyle/>
        <a:p>
          <a:endParaRPr lang="en-US"/>
        </a:p>
      </dgm:t>
    </dgm:pt>
    <dgm:pt modelId="{BE28E5D3-FED6-4CB9-8B3F-E27FDB864B97}" type="pres">
      <dgm:prSet presAssocID="{5352DA8C-F454-4FDD-B907-692FDE113D2F}" presName="Name1" presStyleCnt="0"/>
      <dgm:spPr/>
      <dgm:t>
        <a:bodyPr/>
        <a:lstStyle/>
        <a:p>
          <a:endParaRPr lang="en-US"/>
        </a:p>
      </dgm:t>
    </dgm:pt>
    <dgm:pt modelId="{69F14919-EB12-40B4-80DA-EA2C900E6B19}" type="pres">
      <dgm:prSet presAssocID="{5352DA8C-F454-4FDD-B907-692FDE113D2F}" presName="cycle" presStyleCnt="0"/>
      <dgm:spPr/>
      <dgm:t>
        <a:bodyPr/>
        <a:lstStyle/>
        <a:p>
          <a:endParaRPr lang="en-US"/>
        </a:p>
      </dgm:t>
    </dgm:pt>
    <dgm:pt modelId="{3B8387A7-8DAA-42F5-8C20-E8A00284DD63}" type="pres">
      <dgm:prSet presAssocID="{5352DA8C-F454-4FDD-B907-692FDE113D2F}" presName="srcNode" presStyleLbl="node1" presStyleIdx="0" presStyleCnt="4"/>
      <dgm:spPr/>
      <dgm:t>
        <a:bodyPr/>
        <a:lstStyle/>
        <a:p>
          <a:endParaRPr lang="en-US"/>
        </a:p>
      </dgm:t>
    </dgm:pt>
    <dgm:pt modelId="{1F3FF2F8-28BC-401E-87D8-8CA3244ABE85}" type="pres">
      <dgm:prSet presAssocID="{5352DA8C-F454-4FDD-B907-692FDE113D2F}" presName="conn" presStyleLbl="parChTrans1D2" presStyleIdx="0" presStyleCnt="1"/>
      <dgm:spPr/>
      <dgm:t>
        <a:bodyPr/>
        <a:lstStyle/>
        <a:p>
          <a:endParaRPr lang="en-US"/>
        </a:p>
      </dgm:t>
    </dgm:pt>
    <dgm:pt modelId="{4361CBFD-C751-427D-85D5-461655832189}" type="pres">
      <dgm:prSet presAssocID="{5352DA8C-F454-4FDD-B907-692FDE113D2F}" presName="extraNode" presStyleLbl="node1" presStyleIdx="0" presStyleCnt="4"/>
      <dgm:spPr/>
      <dgm:t>
        <a:bodyPr/>
        <a:lstStyle/>
        <a:p>
          <a:endParaRPr lang="en-US"/>
        </a:p>
      </dgm:t>
    </dgm:pt>
    <dgm:pt modelId="{DF39D7D3-0DFC-4911-A2D5-C259DCF4C8F4}" type="pres">
      <dgm:prSet presAssocID="{5352DA8C-F454-4FDD-B907-692FDE113D2F}" presName="dstNode" presStyleLbl="node1" presStyleIdx="0" presStyleCnt="4"/>
      <dgm:spPr/>
      <dgm:t>
        <a:bodyPr/>
        <a:lstStyle/>
        <a:p>
          <a:endParaRPr lang="en-US"/>
        </a:p>
      </dgm:t>
    </dgm:pt>
    <dgm:pt modelId="{54CF52A9-48B8-46A4-AB93-06184802C737}" type="pres">
      <dgm:prSet presAssocID="{5429AE6C-E098-4110-BD15-AEF88FC40185}" presName="text_1" presStyleLbl="node1" presStyleIdx="0" presStyleCnt="4" custScaleY="125748">
        <dgm:presLayoutVars>
          <dgm:bulletEnabled val="1"/>
        </dgm:presLayoutVars>
      </dgm:prSet>
      <dgm:spPr/>
      <dgm:t>
        <a:bodyPr/>
        <a:lstStyle/>
        <a:p>
          <a:endParaRPr lang="en-US"/>
        </a:p>
      </dgm:t>
    </dgm:pt>
    <dgm:pt modelId="{4A24900C-636D-4803-9C26-988186E92BD1}" type="pres">
      <dgm:prSet presAssocID="{5429AE6C-E098-4110-BD15-AEF88FC40185}" presName="accent_1" presStyleCnt="0"/>
      <dgm:spPr/>
      <dgm:t>
        <a:bodyPr/>
        <a:lstStyle/>
        <a:p>
          <a:endParaRPr lang="en-US"/>
        </a:p>
      </dgm:t>
    </dgm:pt>
    <dgm:pt modelId="{BCCDD825-869F-40A6-BEC5-570C65168430}" type="pres">
      <dgm:prSet presAssocID="{5429AE6C-E098-4110-BD15-AEF88FC40185}" presName="accentRepeatNode" presStyleLbl="solidFgAcc1" presStyleIdx="0" presStyleCnt="4"/>
      <dgm:spPr>
        <a:solidFill>
          <a:schemeClr val="accent5"/>
        </a:solidFill>
      </dgm:spPr>
      <dgm:t>
        <a:bodyPr/>
        <a:lstStyle/>
        <a:p>
          <a:endParaRPr lang="en-US"/>
        </a:p>
      </dgm:t>
    </dgm:pt>
    <dgm:pt modelId="{35FD809B-1AD8-44C3-ACFB-97A898360140}" type="pres">
      <dgm:prSet presAssocID="{1707DD6B-95E1-4F9E-8D78-5925984A1569}" presName="text_2" presStyleLbl="node1" presStyleIdx="1" presStyleCnt="4">
        <dgm:presLayoutVars>
          <dgm:bulletEnabled val="1"/>
        </dgm:presLayoutVars>
      </dgm:prSet>
      <dgm:spPr/>
      <dgm:t>
        <a:bodyPr/>
        <a:lstStyle/>
        <a:p>
          <a:endParaRPr lang="en-US"/>
        </a:p>
      </dgm:t>
    </dgm:pt>
    <dgm:pt modelId="{4BB1D3CF-226F-4A33-92B4-DFF231ADE8E9}" type="pres">
      <dgm:prSet presAssocID="{1707DD6B-95E1-4F9E-8D78-5925984A1569}" presName="accent_2" presStyleCnt="0"/>
      <dgm:spPr/>
      <dgm:t>
        <a:bodyPr/>
        <a:lstStyle/>
        <a:p>
          <a:endParaRPr lang="en-US"/>
        </a:p>
      </dgm:t>
    </dgm:pt>
    <dgm:pt modelId="{D64CB797-455A-4D65-9FC4-4A05DC1E8418}" type="pres">
      <dgm:prSet presAssocID="{1707DD6B-95E1-4F9E-8D78-5925984A1569}" presName="accentRepeatNode" presStyleLbl="solidFgAcc1" presStyleIdx="1" presStyleCnt="4"/>
      <dgm:spPr>
        <a:solidFill>
          <a:schemeClr val="accent5"/>
        </a:solidFill>
      </dgm:spPr>
      <dgm:t>
        <a:bodyPr/>
        <a:lstStyle/>
        <a:p>
          <a:endParaRPr lang="en-US"/>
        </a:p>
      </dgm:t>
    </dgm:pt>
    <dgm:pt modelId="{C1FD226A-9EFD-4451-BA56-DEB48C8AAFB0}" type="pres">
      <dgm:prSet presAssocID="{5F226655-3507-4BB3-AE2E-41F1A281C401}" presName="text_3" presStyleLbl="node1" presStyleIdx="2" presStyleCnt="4" custScaleY="125301">
        <dgm:presLayoutVars>
          <dgm:bulletEnabled val="1"/>
        </dgm:presLayoutVars>
      </dgm:prSet>
      <dgm:spPr/>
      <dgm:t>
        <a:bodyPr/>
        <a:lstStyle/>
        <a:p>
          <a:endParaRPr lang="en-US"/>
        </a:p>
      </dgm:t>
    </dgm:pt>
    <dgm:pt modelId="{6D7515D5-C3D0-4F63-A472-E7FD592C6EFC}" type="pres">
      <dgm:prSet presAssocID="{5F226655-3507-4BB3-AE2E-41F1A281C401}" presName="accent_3" presStyleCnt="0"/>
      <dgm:spPr/>
      <dgm:t>
        <a:bodyPr/>
        <a:lstStyle/>
        <a:p>
          <a:endParaRPr lang="en-US"/>
        </a:p>
      </dgm:t>
    </dgm:pt>
    <dgm:pt modelId="{54B662F2-0B16-453F-9569-B357F3D63F31}" type="pres">
      <dgm:prSet presAssocID="{5F226655-3507-4BB3-AE2E-41F1A281C401}" presName="accentRepeatNode" presStyleLbl="solidFgAcc1" presStyleIdx="2" presStyleCnt="4"/>
      <dgm:spPr>
        <a:solidFill>
          <a:schemeClr val="accent5"/>
        </a:solidFill>
      </dgm:spPr>
      <dgm:t>
        <a:bodyPr/>
        <a:lstStyle/>
        <a:p>
          <a:endParaRPr lang="en-US"/>
        </a:p>
      </dgm:t>
    </dgm:pt>
    <dgm:pt modelId="{CC2973C5-6439-44FA-9D20-1EA3474DA756}" type="pres">
      <dgm:prSet presAssocID="{19A0EFEC-53DE-45C5-A1C1-CA59AF20EABA}" presName="text_4" presStyleLbl="node1" presStyleIdx="3" presStyleCnt="4">
        <dgm:presLayoutVars>
          <dgm:bulletEnabled val="1"/>
        </dgm:presLayoutVars>
      </dgm:prSet>
      <dgm:spPr/>
      <dgm:t>
        <a:bodyPr/>
        <a:lstStyle/>
        <a:p>
          <a:endParaRPr lang="en-US"/>
        </a:p>
      </dgm:t>
    </dgm:pt>
    <dgm:pt modelId="{AFB5A490-DC5D-4907-96D0-473C9C46ABCF}" type="pres">
      <dgm:prSet presAssocID="{19A0EFEC-53DE-45C5-A1C1-CA59AF20EABA}" presName="accent_4" presStyleCnt="0"/>
      <dgm:spPr/>
      <dgm:t>
        <a:bodyPr/>
        <a:lstStyle/>
        <a:p>
          <a:endParaRPr lang="en-US"/>
        </a:p>
      </dgm:t>
    </dgm:pt>
    <dgm:pt modelId="{8F24D10A-5A34-4F56-A13E-3EC9D26E1477}" type="pres">
      <dgm:prSet presAssocID="{19A0EFEC-53DE-45C5-A1C1-CA59AF20EABA}" presName="accentRepeatNode" presStyleLbl="solidFgAcc1" presStyleIdx="3" presStyleCnt="4"/>
      <dgm:spPr>
        <a:solidFill>
          <a:schemeClr val="accent5"/>
        </a:solidFill>
      </dgm:spPr>
      <dgm:t>
        <a:bodyPr/>
        <a:lstStyle/>
        <a:p>
          <a:endParaRPr lang="en-US"/>
        </a:p>
      </dgm:t>
    </dgm:pt>
  </dgm:ptLst>
  <dgm:cxnLst>
    <dgm:cxn modelId="{1B36267C-7127-45AC-AD6A-AC7BC1C6728D}" srcId="{5352DA8C-F454-4FDD-B907-692FDE113D2F}" destId="{19A0EFEC-53DE-45C5-A1C1-CA59AF20EABA}" srcOrd="3" destOrd="0" parTransId="{2B2737AC-28BD-49BB-A61F-1D5B02664F0F}" sibTransId="{8F5D7FA8-2FBF-4EA4-8061-6EF275581401}"/>
    <dgm:cxn modelId="{56080F1E-6781-4A1C-9F98-53CBCAE399D9}" type="presOf" srcId="{5429AE6C-E098-4110-BD15-AEF88FC40185}" destId="{54CF52A9-48B8-46A4-AB93-06184802C737}" srcOrd="0" destOrd="0" presId="urn:microsoft.com/office/officeart/2008/layout/VerticalCurvedList"/>
    <dgm:cxn modelId="{D2D880BB-0E85-47FB-967F-7086835A4587}" type="presOf" srcId="{5352DA8C-F454-4FDD-B907-692FDE113D2F}" destId="{9EA2AFD1-CFA2-4679-B718-CD3E237A2086}" srcOrd="0" destOrd="0" presId="urn:microsoft.com/office/officeart/2008/layout/VerticalCurvedList"/>
    <dgm:cxn modelId="{55B766E4-7E6E-4D0F-846B-4A46B27DF8C1}" type="presOf" srcId="{1707DD6B-95E1-4F9E-8D78-5925984A1569}" destId="{35FD809B-1AD8-44C3-ACFB-97A898360140}" srcOrd="0" destOrd="0" presId="urn:microsoft.com/office/officeart/2008/layout/VerticalCurvedList"/>
    <dgm:cxn modelId="{C360F0C5-8184-4592-A381-08DEA0E6A5D7}" srcId="{5352DA8C-F454-4FDD-B907-692FDE113D2F}" destId="{1707DD6B-95E1-4F9E-8D78-5925984A1569}" srcOrd="1" destOrd="0" parTransId="{4571DBDD-6BA7-4D6A-81B5-6274C092975E}" sibTransId="{15A4CD53-499B-423D-B190-DD4275CAFCEC}"/>
    <dgm:cxn modelId="{718DC4C5-4B02-4D17-807F-5977C1AB85ED}" type="presOf" srcId="{19A0EFEC-53DE-45C5-A1C1-CA59AF20EABA}" destId="{CC2973C5-6439-44FA-9D20-1EA3474DA756}" srcOrd="0" destOrd="0" presId="urn:microsoft.com/office/officeart/2008/layout/VerticalCurvedList"/>
    <dgm:cxn modelId="{5E04F92B-6394-4D93-ADDC-3E43BF368F20}" type="presOf" srcId="{14DCE9B5-93C6-4C91-8BD1-29DF118DE196}" destId="{1F3FF2F8-28BC-401E-87D8-8CA3244ABE85}" srcOrd="0" destOrd="0" presId="urn:microsoft.com/office/officeart/2008/layout/VerticalCurvedList"/>
    <dgm:cxn modelId="{CF3B019E-D0EC-415A-B0A9-0EBA10322334}" srcId="{5352DA8C-F454-4FDD-B907-692FDE113D2F}" destId="{5F226655-3507-4BB3-AE2E-41F1A281C401}" srcOrd="2" destOrd="0" parTransId="{1D863EF6-32A3-40F5-ACB5-B9B05E335C30}" sibTransId="{26848E2A-3A28-4846-B710-EF8DA65B9B75}"/>
    <dgm:cxn modelId="{BB3FE8A2-364D-48E9-B195-F250DF5DDD87}" srcId="{5352DA8C-F454-4FDD-B907-692FDE113D2F}" destId="{5429AE6C-E098-4110-BD15-AEF88FC40185}" srcOrd="0" destOrd="0" parTransId="{EBB8BC26-6292-4E33-A377-2A5D01AD291D}" sibTransId="{14DCE9B5-93C6-4C91-8BD1-29DF118DE196}"/>
    <dgm:cxn modelId="{58F2E128-4CBC-4A1E-9A46-5229F6DAEA5F}" type="presOf" srcId="{5F226655-3507-4BB3-AE2E-41F1A281C401}" destId="{C1FD226A-9EFD-4451-BA56-DEB48C8AAFB0}" srcOrd="0" destOrd="0" presId="urn:microsoft.com/office/officeart/2008/layout/VerticalCurvedList"/>
    <dgm:cxn modelId="{B366EE7C-4A67-48DF-8C5F-FDB6DF1FCC91}" type="presParOf" srcId="{9EA2AFD1-CFA2-4679-B718-CD3E237A2086}" destId="{BE28E5D3-FED6-4CB9-8B3F-E27FDB864B97}" srcOrd="0" destOrd="0" presId="urn:microsoft.com/office/officeart/2008/layout/VerticalCurvedList"/>
    <dgm:cxn modelId="{82A4E13A-41AC-44D0-A084-95BB9F386F07}" type="presParOf" srcId="{BE28E5D3-FED6-4CB9-8B3F-E27FDB864B97}" destId="{69F14919-EB12-40B4-80DA-EA2C900E6B19}" srcOrd="0" destOrd="0" presId="urn:microsoft.com/office/officeart/2008/layout/VerticalCurvedList"/>
    <dgm:cxn modelId="{ACD9D333-DCE3-4D02-945C-5A54B0B5BDEE}" type="presParOf" srcId="{69F14919-EB12-40B4-80DA-EA2C900E6B19}" destId="{3B8387A7-8DAA-42F5-8C20-E8A00284DD63}" srcOrd="0" destOrd="0" presId="urn:microsoft.com/office/officeart/2008/layout/VerticalCurvedList"/>
    <dgm:cxn modelId="{6FB1D859-32A8-4C9B-8B90-C593DD4BC383}" type="presParOf" srcId="{69F14919-EB12-40B4-80DA-EA2C900E6B19}" destId="{1F3FF2F8-28BC-401E-87D8-8CA3244ABE85}" srcOrd="1" destOrd="0" presId="urn:microsoft.com/office/officeart/2008/layout/VerticalCurvedList"/>
    <dgm:cxn modelId="{AB37AC7A-3CB0-41DC-8CD4-14208C928A0B}" type="presParOf" srcId="{69F14919-EB12-40B4-80DA-EA2C900E6B19}" destId="{4361CBFD-C751-427D-85D5-461655832189}" srcOrd="2" destOrd="0" presId="urn:microsoft.com/office/officeart/2008/layout/VerticalCurvedList"/>
    <dgm:cxn modelId="{3E4B7D14-18CE-43F8-A652-AB6162239DB3}" type="presParOf" srcId="{69F14919-EB12-40B4-80DA-EA2C900E6B19}" destId="{DF39D7D3-0DFC-4911-A2D5-C259DCF4C8F4}" srcOrd="3" destOrd="0" presId="urn:microsoft.com/office/officeart/2008/layout/VerticalCurvedList"/>
    <dgm:cxn modelId="{E747B508-215D-4943-825B-959605E851A0}" type="presParOf" srcId="{BE28E5D3-FED6-4CB9-8B3F-E27FDB864B97}" destId="{54CF52A9-48B8-46A4-AB93-06184802C737}" srcOrd="1" destOrd="0" presId="urn:microsoft.com/office/officeart/2008/layout/VerticalCurvedList"/>
    <dgm:cxn modelId="{69DCB259-224E-48B6-AFEF-A7185D0CCDE9}" type="presParOf" srcId="{BE28E5D3-FED6-4CB9-8B3F-E27FDB864B97}" destId="{4A24900C-636D-4803-9C26-988186E92BD1}" srcOrd="2" destOrd="0" presId="urn:microsoft.com/office/officeart/2008/layout/VerticalCurvedList"/>
    <dgm:cxn modelId="{21B2E8AC-9FF5-4CBF-BB26-E8F2EC7B71D2}" type="presParOf" srcId="{4A24900C-636D-4803-9C26-988186E92BD1}" destId="{BCCDD825-869F-40A6-BEC5-570C65168430}" srcOrd="0" destOrd="0" presId="urn:microsoft.com/office/officeart/2008/layout/VerticalCurvedList"/>
    <dgm:cxn modelId="{A3632184-04EE-4530-ABCB-E06B1A782FFA}" type="presParOf" srcId="{BE28E5D3-FED6-4CB9-8B3F-E27FDB864B97}" destId="{35FD809B-1AD8-44C3-ACFB-97A898360140}" srcOrd="3" destOrd="0" presId="urn:microsoft.com/office/officeart/2008/layout/VerticalCurvedList"/>
    <dgm:cxn modelId="{36212C2D-99C9-45BF-AEB3-5FFFE5C95B1F}" type="presParOf" srcId="{BE28E5D3-FED6-4CB9-8B3F-E27FDB864B97}" destId="{4BB1D3CF-226F-4A33-92B4-DFF231ADE8E9}" srcOrd="4" destOrd="0" presId="urn:microsoft.com/office/officeart/2008/layout/VerticalCurvedList"/>
    <dgm:cxn modelId="{6F354078-98C8-4DF3-B65A-9641A2D00315}" type="presParOf" srcId="{4BB1D3CF-226F-4A33-92B4-DFF231ADE8E9}" destId="{D64CB797-455A-4D65-9FC4-4A05DC1E8418}" srcOrd="0" destOrd="0" presId="urn:microsoft.com/office/officeart/2008/layout/VerticalCurvedList"/>
    <dgm:cxn modelId="{CC2BB627-36C8-44D1-A7C9-A881B0A7826C}" type="presParOf" srcId="{BE28E5D3-FED6-4CB9-8B3F-E27FDB864B97}" destId="{C1FD226A-9EFD-4451-BA56-DEB48C8AAFB0}" srcOrd="5" destOrd="0" presId="urn:microsoft.com/office/officeart/2008/layout/VerticalCurvedList"/>
    <dgm:cxn modelId="{03C7DE6C-BD9D-4882-B077-4B108366E008}" type="presParOf" srcId="{BE28E5D3-FED6-4CB9-8B3F-E27FDB864B97}" destId="{6D7515D5-C3D0-4F63-A472-E7FD592C6EFC}" srcOrd="6" destOrd="0" presId="urn:microsoft.com/office/officeart/2008/layout/VerticalCurvedList"/>
    <dgm:cxn modelId="{B4E0C65A-43CF-4BF5-BC2A-E74486CB78E4}" type="presParOf" srcId="{6D7515D5-C3D0-4F63-A472-E7FD592C6EFC}" destId="{54B662F2-0B16-453F-9569-B357F3D63F31}" srcOrd="0" destOrd="0" presId="urn:microsoft.com/office/officeart/2008/layout/VerticalCurvedList"/>
    <dgm:cxn modelId="{72BF4F2A-CAF9-46C4-8C21-63392D69F083}" type="presParOf" srcId="{BE28E5D3-FED6-4CB9-8B3F-E27FDB864B97}" destId="{CC2973C5-6439-44FA-9D20-1EA3474DA756}" srcOrd="7" destOrd="0" presId="urn:microsoft.com/office/officeart/2008/layout/VerticalCurvedList"/>
    <dgm:cxn modelId="{66896448-78C2-4761-9CD0-86B8E10291C6}" type="presParOf" srcId="{BE28E5D3-FED6-4CB9-8B3F-E27FDB864B97}" destId="{AFB5A490-DC5D-4907-96D0-473C9C46ABCF}" srcOrd="8" destOrd="0" presId="urn:microsoft.com/office/officeart/2008/layout/VerticalCurvedList"/>
    <dgm:cxn modelId="{FA516D62-ECDD-4116-BB01-5319BEA3B84D}" type="presParOf" srcId="{AFB5A490-DC5D-4907-96D0-473C9C46ABCF}" destId="{8F24D10A-5A34-4F56-A13E-3EC9D26E1477}"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1496DA5-A6C0-46A6-B262-4A8F48F8B6BE}" type="doc">
      <dgm:prSet loTypeId="urn:microsoft.com/office/officeart/2008/layout/VerticalAccentList" loCatId="list" qsTypeId="urn:microsoft.com/office/officeart/2005/8/quickstyle/3d3" qsCatId="3D" csTypeId="urn:microsoft.com/office/officeart/2005/8/colors/accent0_1" csCatId="mainScheme" phldr="1"/>
      <dgm:spPr/>
      <dgm:t>
        <a:bodyPr/>
        <a:lstStyle/>
        <a:p>
          <a:endParaRPr lang="en-US"/>
        </a:p>
      </dgm:t>
    </dgm:pt>
    <dgm:pt modelId="{46DB7692-92F3-4ABB-B77B-599E6CC5A6F0}">
      <dgm:prSet phldrT="[Text]" phldr="1"/>
      <dgm:spPr/>
      <dgm:t>
        <a:bodyPr/>
        <a:lstStyle/>
        <a:p>
          <a:endParaRPr lang="en-US"/>
        </a:p>
      </dgm:t>
    </dgm:pt>
    <dgm:pt modelId="{464FFE2B-093C-445D-88E2-7F4758ED4D8E}" type="parTrans" cxnId="{F68BC14C-5FC6-4CFC-BB43-4126CFC66D64}">
      <dgm:prSet/>
      <dgm:spPr/>
      <dgm:t>
        <a:bodyPr/>
        <a:lstStyle/>
        <a:p>
          <a:endParaRPr lang="en-US"/>
        </a:p>
      </dgm:t>
    </dgm:pt>
    <dgm:pt modelId="{8CC4C255-9D65-4479-9DB6-CECEA54387B8}" type="sibTrans" cxnId="{F68BC14C-5FC6-4CFC-BB43-4126CFC66D64}">
      <dgm:prSet/>
      <dgm:spPr/>
      <dgm:t>
        <a:bodyPr/>
        <a:lstStyle/>
        <a:p>
          <a:endParaRPr lang="en-US"/>
        </a:p>
      </dgm:t>
    </dgm:pt>
    <dgm:pt modelId="{8A4E323C-EF29-4527-BC83-A429BEDB4312}">
      <dgm:prSet phldrT="[Text]"/>
      <dgm:spPr/>
      <dgm:t>
        <a:bodyPr/>
        <a:lstStyle/>
        <a:p>
          <a:r>
            <a:rPr lang="en-US" smtClean="0"/>
            <a:t>A study conducted in the Netherlands showed that 34% of individuals who were ESBL-PE negative before traveling to several countries worldwide had acquired ESBL-PE.</a:t>
          </a:r>
          <a:endParaRPr lang="en-US"/>
        </a:p>
      </dgm:t>
    </dgm:pt>
    <dgm:pt modelId="{C4005203-7CE5-4E43-90EC-77FDB216FDB8}" type="parTrans" cxnId="{A6072215-6159-4B1D-9C44-7AF74754847A}">
      <dgm:prSet/>
      <dgm:spPr/>
      <dgm:t>
        <a:bodyPr/>
        <a:lstStyle/>
        <a:p>
          <a:endParaRPr lang="en-US"/>
        </a:p>
      </dgm:t>
    </dgm:pt>
    <dgm:pt modelId="{2C83686C-6E1B-4591-80D4-33C31E88A635}" type="sibTrans" cxnId="{A6072215-6159-4B1D-9C44-7AF74754847A}">
      <dgm:prSet/>
      <dgm:spPr/>
      <dgm:t>
        <a:bodyPr/>
        <a:lstStyle/>
        <a:p>
          <a:endParaRPr lang="en-US"/>
        </a:p>
      </dgm:t>
    </dgm:pt>
    <dgm:pt modelId="{F08BBC41-AA7A-4011-A074-515C790BC563}">
      <dgm:prSet phldrT="[Text]"/>
      <dgm:spPr/>
      <dgm:t>
        <a:bodyPr/>
        <a:lstStyle/>
        <a:p>
          <a:r>
            <a:rPr lang="en-US" smtClean="0"/>
            <a:t>People traveling to South Asia were more likely to acquired ESBL-PE. Notably, about 10% of travelers remained colonized with ESBL-PE after 12 months, there is a 12% probability of transmitting ESBL-PE to a household member.</a:t>
          </a:r>
          <a:endParaRPr lang="en-US"/>
        </a:p>
      </dgm:t>
    </dgm:pt>
    <dgm:pt modelId="{92B181FD-7B61-4441-ABA9-0CA4141B47AA}" type="parTrans" cxnId="{E50AD202-2FBA-4344-BB6C-D4D62C285196}">
      <dgm:prSet/>
      <dgm:spPr/>
      <dgm:t>
        <a:bodyPr/>
        <a:lstStyle/>
        <a:p>
          <a:endParaRPr lang="en-US"/>
        </a:p>
      </dgm:t>
    </dgm:pt>
    <dgm:pt modelId="{FDEA8A4B-7315-45BB-984D-7312CD90003E}" type="sibTrans" cxnId="{E50AD202-2FBA-4344-BB6C-D4D62C285196}">
      <dgm:prSet/>
      <dgm:spPr/>
      <dgm:t>
        <a:bodyPr/>
        <a:lstStyle/>
        <a:p>
          <a:endParaRPr lang="en-US"/>
        </a:p>
      </dgm:t>
    </dgm:pt>
    <dgm:pt modelId="{E56B0D64-0318-46C8-847F-4C3637CFFF2D}">
      <dgm:prSet phldrT="[Text]" phldr="1"/>
      <dgm:spPr/>
      <dgm:t>
        <a:bodyPr/>
        <a:lstStyle/>
        <a:p>
          <a:endParaRPr lang="en-US"/>
        </a:p>
      </dgm:t>
    </dgm:pt>
    <dgm:pt modelId="{827CC614-A3CB-4728-9D75-D77020DF51EA}" type="sibTrans" cxnId="{9C4F735E-51C2-4B2E-A3F5-D8C3B6EDA838}">
      <dgm:prSet/>
      <dgm:spPr/>
      <dgm:t>
        <a:bodyPr/>
        <a:lstStyle/>
        <a:p>
          <a:endParaRPr lang="en-US"/>
        </a:p>
      </dgm:t>
    </dgm:pt>
    <dgm:pt modelId="{87692A2D-F5C0-4784-B9AF-1983351D6AB5}" type="parTrans" cxnId="{9C4F735E-51C2-4B2E-A3F5-D8C3B6EDA838}">
      <dgm:prSet/>
      <dgm:spPr/>
      <dgm:t>
        <a:bodyPr/>
        <a:lstStyle/>
        <a:p>
          <a:endParaRPr lang="en-US"/>
        </a:p>
      </dgm:t>
    </dgm:pt>
    <dgm:pt modelId="{7980E4DE-F237-4791-B01F-3A06B8354263}" type="pres">
      <dgm:prSet presAssocID="{21496DA5-A6C0-46A6-B262-4A8F48F8B6BE}" presName="Name0" presStyleCnt="0">
        <dgm:presLayoutVars>
          <dgm:chMax/>
          <dgm:chPref/>
          <dgm:dir/>
        </dgm:presLayoutVars>
      </dgm:prSet>
      <dgm:spPr/>
      <dgm:t>
        <a:bodyPr/>
        <a:lstStyle/>
        <a:p>
          <a:endParaRPr lang="en-US"/>
        </a:p>
      </dgm:t>
    </dgm:pt>
    <dgm:pt modelId="{A641082A-8DA7-4472-A5B3-ED35A15888BE}" type="pres">
      <dgm:prSet presAssocID="{46DB7692-92F3-4ABB-B77B-599E6CC5A6F0}" presName="parenttextcomposite" presStyleCnt="0"/>
      <dgm:spPr/>
    </dgm:pt>
    <dgm:pt modelId="{F1410291-F0B5-4EBB-B0E4-06CAA2EE8E76}" type="pres">
      <dgm:prSet presAssocID="{46DB7692-92F3-4ABB-B77B-599E6CC5A6F0}" presName="parenttext" presStyleLbl="revTx" presStyleIdx="0" presStyleCnt="2">
        <dgm:presLayoutVars>
          <dgm:chMax/>
          <dgm:chPref val="2"/>
          <dgm:bulletEnabled val="1"/>
        </dgm:presLayoutVars>
      </dgm:prSet>
      <dgm:spPr/>
      <dgm:t>
        <a:bodyPr/>
        <a:lstStyle/>
        <a:p>
          <a:endParaRPr lang="en-US"/>
        </a:p>
      </dgm:t>
    </dgm:pt>
    <dgm:pt modelId="{5ECC74B2-EA59-47C2-B468-F7ADE86F81E1}" type="pres">
      <dgm:prSet presAssocID="{46DB7692-92F3-4ABB-B77B-599E6CC5A6F0}" presName="composite" presStyleCnt="0"/>
      <dgm:spPr/>
    </dgm:pt>
    <dgm:pt modelId="{4F70827C-6BD2-47AE-9FCB-E2D9F0958C69}" type="pres">
      <dgm:prSet presAssocID="{46DB7692-92F3-4ABB-B77B-599E6CC5A6F0}" presName="chevron1" presStyleLbl="alignNode1" presStyleIdx="0" presStyleCnt="14"/>
      <dgm:spPr/>
    </dgm:pt>
    <dgm:pt modelId="{3B53C2A3-639D-4B99-A64A-12B44F3CB7B3}" type="pres">
      <dgm:prSet presAssocID="{46DB7692-92F3-4ABB-B77B-599E6CC5A6F0}" presName="chevron2" presStyleLbl="alignNode1" presStyleIdx="1" presStyleCnt="14"/>
      <dgm:spPr/>
    </dgm:pt>
    <dgm:pt modelId="{0AAA547F-144F-480B-A1CD-23FA41589BD3}" type="pres">
      <dgm:prSet presAssocID="{46DB7692-92F3-4ABB-B77B-599E6CC5A6F0}" presName="chevron3" presStyleLbl="alignNode1" presStyleIdx="2" presStyleCnt="14"/>
      <dgm:spPr/>
    </dgm:pt>
    <dgm:pt modelId="{57783553-AA4C-4594-86A9-3EF27FAAE1A4}" type="pres">
      <dgm:prSet presAssocID="{46DB7692-92F3-4ABB-B77B-599E6CC5A6F0}" presName="chevron4" presStyleLbl="alignNode1" presStyleIdx="3" presStyleCnt="14"/>
      <dgm:spPr/>
    </dgm:pt>
    <dgm:pt modelId="{5441A1CF-C928-4510-858A-C4F7A4D7BD85}" type="pres">
      <dgm:prSet presAssocID="{46DB7692-92F3-4ABB-B77B-599E6CC5A6F0}" presName="chevron5" presStyleLbl="alignNode1" presStyleIdx="4" presStyleCnt="14"/>
      <dgm:spPr/>
    </dgm:pt>
    <dgm:pt modelId="{121D50D2-6119-478E-9C55-1B4F7ED102BD}" type="pres">
      <dgm:prSet presAssocID="{46DB7692-92F3-4ABB-B77B-599E6CC5A6F0}" presName="chevron6" presStyleLbl="alignNode1" presStyleIdx="5" presStyleCnt="14"/>
      <dgm:spPr/>
    </dgm:pt>
    <dgm:pt modelId="{538FC803-F023-4F09-A780-5770A4C9D8E0}" type="pres">
      <dgm:prSet presAssocID="{46DB7692-92F3-4ABB-B77B-599E6CC5A6F0}" presName="chevron7" presStyleLbl="alignNode1" presStyleIdx="6" presStyleCnt="14"/>
      <dgm:spPr/>
    </dgm:pt>
    <dgm:pt modelId="{81326E05-37E7-4AAA-9BA1-CE0A53576EFA}" type="pres">
      <dgm:prSet presAssocID="{46DB7692-92F3-4ABB-B77B-599E6CC5A6F0}" presName="childtext" presStyleLbl="solidFgAcc1" presStyleIdx="0" presStyleCnt="2">
        <dgm:presLayoutVars>
          <dgm:chMax/>
          <dgm:chPref val="0"/>
          <dgm:bulletEnabled val="1"/>
        </dgm:presLayoutVars>
      </dgm:prSet>
      <dgm:spPr/>
      <dgm:t>
        <a:bodyPr/>
        <a:lstStyle/>
        <a:p>
          <a:endParaRPr lang="en-US"/>
        </a:p>
      </dgm:t>
    </dgm:pt>
    <dgm:pt modelId="{8FCD5777-1DAA-4D04-AC3B-82C6744F0E29}" type="pres">
      <dgm:prSet presAssocID="{8CC4C255-9D65-4479-9DB6-CECEA54387B8}" presName="sibTrans" presStyleCnt="0"/>
      <dgm:spPr/>
    </dgm:pt>
    <dgm:pt modelId="{890365DE-301F-469E-B0DB-DA1D2BC65A87}" type="pres">
      <dgm:prSet presAssocID="{E56B0D64-0318-46C8-847F-4C3637CFFF2D}" presName="parenttextcomposite" presStyleCnt="0"/>
      <dgm:spPr/>
    </dgm:pt>
    <dgm:pt modelId="{9E8B10EA-FC4B-4223-94EB-46514C5500C1}" type="pres">
      <dgm:prSet presAssocID="{E56B0D64-0318-46C8-847F-4C3637CFFF2D}" presName="parenttext" presStyleLbl="revTx" presStyleIdx="1" presStyleCnt="2">
        <dgm:presLayoutVars>
          <dgm:chMax/>
          <dgm:chPref val="2"/>
          <dgm:bulletEnabled val="1"/>
        </dgm:presLayoutVars>
      </dgm:prSet>
      <dgm:spPr/>
      <dgm:t>
        <a:bodyPr/>
        <a:lstStyle/>
        <a:p>
          <a:endParaRPr lang="en-US"/>
        </a:p>
      </dgm:t>
    </dgm:pt>
    <dgm:pt modelId="{1461392E-DE85-4B59-9DF5-964374750511}" type="pres">
      <dgm:prSet presAssocID="{E56B0D64-0318-46C8-847F-4C3637CFFF2D}" presName="composite" presStyleCnt="0"/>
      <dgm:spPr/>
    </dgm:pt>
    <dgm:pt modelId="{CD691006-0DFD-40CA-9D99-7E1FF73E1B3B}" type="pres">
      <dgm:prSet presAssocID="{E56B0D64-0318-46C8-847F-4C3637CFFF2D}" presName="chevron1" presStyleLbl="alignNode1" presStyleIdx="7" presStyleCnt="14"/>
      <dgm:spPr/>
    </dgm:pt>
    <dgm:pt modelId="{62EDEF73-5D87-40D8-9D5D-EC1FDB2597DA}" type="pres">
      <dgm:prSet presAssocID="{E56B0D64-0318-46C8-847F-4C3637CFFF2D}" presName="chevron2" presStyleLbl="alignNode1" presStyleIdx="8" presStyleCnt="14"/>
      <dgm:spPr/>
    </dgm:pt>
    <dgm:pt modelId="{ECA9BBA3-09D6-469F-8F5B-556EE45EE577}" type="pres">
      <dgm:prSet presAssocID="{E56B0D64-0318-46C8-847F-4C3637CFFF2D}" presName="chevron3" presStyleLbl="alignNode1" presStyleIdx="9" presStyleCnt="14"/>
      <dgm:spPr/>
    </dgm:pt>
    <dgm:pt modelId="{3BB7C7F0-10FA-4E57-AEA0-25BCF567646C}" type="pres">
      <dgm:prSet presAssocID="{E56B0D64-0318-46C8-847F-4C3637CFFF2D}" presName="chevron4" presStyleLbl="alignNode1" presStyleIdx="10" presStyleCnt="14"/>
      <dgm:spPr/>
    </dgm:pt>
    <dgm:pt modelId="{5BB65026-53C4-4FD0-A930-B1DFCC9C4E52}" type="pres">
      <dgm:prSet presAssocID="{E56B0D64-0318-46C8-847F-4C3637CFFF2D}" presName="chevron5" presStyleLbl="alignNode1" presStyleIdx="11" presStyleCnt="14"/>
      <dgm:spPr/>
    </dgm:pt>
    <dgm:pt modelId="{157A50CA-9F0E-48BC-A65B-C0775407244E}" type="pres">
      <dgm:prSet presAssocID="{E56B0D64-0318-46C8-847F-4C3637CFFF2D}" presName="chevron6" presStyleLbl="alignNode1" presStyleIdx="12" presStyleCnt="14"/>
      <dgm:spPr/>
    </dgm:pt>
    <dgm:pt modelId="{8A3312A2-9907-44B4-B375-C9C6AF53FB8E}" type="pres">
      <dgm:prSet presAssocID="{E56B0D64-0318-46C8-847F-4C3637CFFF2D}" presName="chevron7" presStyleLbl="alignNode1" presStyleIdx="13" presStyleCnt="14"/>
      <dgm:spPr/>
    </dgm:pt>
    <dgm:pt modelId="{ED864C03-BF92-41CB-AED9-98792BC0E008}" type="pres">
      <dgm:prSet presAssocID="{E56B0D64-0318-46C8-847F-4C3637CFFF2D}" presName="childtext" presStyleLbl="solidFgAcc1" presStyleIdx="1" presStyleCnt="2">
        <dgm:presLayoutVars>
          <dgm:chMax/>
          <dgm:chPref val="0"/>
          <dgm:bulletEnabled val="1"/>
        </dgm:presLayoutVars>
      </dgm:prSet>
      <dgm:spPr/>
      <dgm:t>
        <a:bodyPr/>
        <a:lstStyle/>
        <a:p>
          <a:endParaRPr lang="en-US"/>
        </a:p>
      </dgm:t>
    </dgm:pt>
  </dgm:ptLst>
  <dgm:cxnLst>
    <dgm:cxn modelId="{22E7679D-89D5-4153-A24A-BD296BE28E24}" type="presOf" srcId="{8A4E323C-EF29-4527-BC83-A429BEDB4312}" destId="{81326E05-37E7-4AAA-9BA1-CE0A53576EFA}" srcOrd="0" destOrd="0" presId="urn:microsoft.com/office/officeart/2008/layout/VerticalAccentList"/>
    <dgm:cxn modelId="{CFF4D54C-1FE2-456D-AEDA-C163B551C755}" type="presOf" srcId="{46DB7692-92F3-4ABB-B77B-599E6CC5A6F0}" destId="{F1410291-F0B5-4EBB-B0E4-06CAA2EE8E76}" srcOrd="0" destOrd="0" presId="urn:microsoft.com/office/officeart/2008/layout/VerticalAccentList"/>
    <dgm:cxn modelId="{AA1CBE28-7382-4D54-BF34-D3C8EBBB29F7}" type="presOf" srcId="{E56B0D64-0318-46C8-847F-4C3637CFFF2D}" destId="{9E8B10EA-FC4B-4223-94EB-46514C5500C1}" srcOrd="0" destOrd="0" presId="urn:microsoft.com/office/officeart/2008/layout/VerticalAccentList"/>
    <dgm:cxn modelId="{9C4F735E-51C2-4B2E-A3F5-D8C3B6EDA838}" srcId="{21496DA5-A6C0-46A6-B262-4A8F48F8B6BE}" destId="{E56B0D64-0318-46C8-847F-4C3637CFFF2D}" srcOrd="1" destOrd="0" parTransId="{87692A2D-F5C0-4784-B9AF-1983351D6AB5}" sibTransId="{827CC614-A3CB-4728-9D75-D77020DF51EA}"/>
    <dgm:cxn modelId="{E50AD202-2FBA-4344-BB6C-D4D62C285196}" srcId="{E56B0D64-0318-46C8-847F-4C3637CFFF2D}" destId="{F08BBC41-AA7A-4011-A074-515C790BC563}" srcOrd="0" destOrd="0" parTransId="{92B181FD-7B61-4441-ABA9-0CA4141B47AA}" sibTransId="{FDEA8A4B-7315-45BB-984D-7312CD90003E}"/>
    <dgm:cxn modelId="{A6072215-6159-4B1D-9C44-7AF74754847A}" srcId="{46DB7692-92F3-4ABB-B77B-599E6CC5A6F0}" destId="{8A4E323C-EF29-4527-BC83-A429BEDB4312}" srcOrd="0" destOrd="0" parTransId="{C4005203-7CE5-4E43-90EC-77FDB216FDB8}" sibTransId="{2C83686C-6E1B-4591-80D4-33C31E88A635}"/>
    <dgm:cxn modelId="{474384A3-2EFA-457C-B4D2-AADFDB508BC4}" type="presOf" srcId="{21496DA5-A6C0-46A6-B262-4A8F48F8B6BE}" destId="{7980E4DE-F237-4791-B01F-3A06B8354263}" srcOrd="0" destOrd="0" presId="urn:microsoft.com/office/officeart/2008/layout/VerticalAccentList"/>
    <dgm:cxn modelId="{F3D39006-D9D5-41BB-A5E7-392F7863D2F1}" type="presOf" srcId="{F08BBC41-AA7A-4011-A074-515C790BC563}" destId="{ED864C03-BF92-41CB-AED9-98792BC0E008}" srcOrd="0" destOrd="0" presId="urn:microsoft.com/office/officeart/2008/layout/VerticalAccentList"/>
    <dgm:cxn modelId="{F68BC14C-5FC6-4CFC-BB43-4126CFC66D64}" srcId="{21496DA5-A6C0-46A6-B262-4A8F48F8B6BE}" destId="{46DB7692-92F3-4ABB-B77B-599E6CC5A6F0}" srcOrd="0" destOrd="0" parTransId="{464FFE2B-093C-445D-88E2-7F4758ED4D8E}" sibTransId="{8CC4C255-9D65-4479-9DB6-CECEA54387B8}"/>
    <dgm:cxn modelId="{12CFC373-544F-4BD0-9437-BFCF91AFA856}" type="presParOf" srcId="{7980E4DE-F237-4791-B01F-3A06B8354263}" destId="{A641082A-8DA7-4472-A5B3-ED35A15888BE}" srcOrd="0" destOrd="0" presId="urn:microsoft.com/office/officeart/2008/layout/VerticalAccentList"/>
    <dgm:cxn modelId="{04759F31-287A-4F7A-9028-153400DDEC26}" type="presParOf" srcId="{A641082A-8DA7-4472-A5B3-ED35A15888BE}" destId="{F1410291-F0B5-4EBB-B0E4-06CAA2EE8E76}" srcOrd="0" destOrd="0" presId="urn:microsoft.com/office/officeart/2008/layout/VerticalAccentList"/>
    <dgm:cxn modelId="{ADAA873A-A07A-4C1A-A319-2CAA22753E5A}" type="presParOf" srcId="{7980E4DE-F237-4791-B01F-3A06B8354263}" destId="{5ECC74B2-EA59-47C2-B468-F7ADE86F81E1}" srcOrd="1" destOrd="0" presId="urn:microsoft.com/office/officeart/2008/layout/VerticalAccentList"/>
    <dgm:cxn modelId="{B2C10475-8535-4C0D-A9C2-AE1926DCD8C9}" type="presParOf" srcId="{5ECC74B2-EA59-47C2-B468-F7ADE86F81E1}" destId="{4F70827C-6BD2-47AE-9FCB-E2D9F0958C69}" srcOrd="0" destOrd="0" presId="urn:microsoft.com/office/officeart/2008/layout/VerticalAccentList"/>
    <dgm:cxn modelId="{03213AAB-A5D6-43EE-9167-2A98E54C9499}" type="presParOf" srcId="{5ECC74B2-EA59-47C2-B468-F7ADE86F81E1}" destId="{3B53C2A3-639D-4B99-A64A-12B44F3CB7B3}" srcOrd="1" destOrd="0" presId="urn:microsoft.com/office/officeart/2008/layout/VerticalAccentList"/>
    <dgm:cxn modelId="{4DB113C8-3B6F-4BF0-90D3-EB71CA546E1A}" type="presParOf" srcId="{5ECC74B2-EA59-47C2-B468-F7ADE86F81E1}" destId="{0AAA547F-144F-480B-A1CD-23FA41589BD3}" srcOrd="2" destOrd="0" presId="urn:microsoft.com/office/officeart/2008/layout/VerticalAccentList"/>
    <dgm:cxn modelId="{9CABAF4B-E300-49A9-9C77-457C41DD7968}" type="presParOf" srcId="{5ECC74B2-EA59-47C2-B468-F7ADE86F81E1}" destId="{57783553-AA4C-4594-86A9-3EF27FAAE1A4}" srcOrd="3" destOrd="0" presId="urn:microsoft.com/office/officeart/2008/layout/VerticalAccentList"/>
    <dgm:cxn modelId="{2F341714-C0E1-4E9E-95F9-9467F86B2CD3}" type="presParOf" srcId="{5ECC74B2-EA59-47C2-B468-F7ADE86F81E1}" destId="{5441A1CF-C928-4510-858A-C4F7A4D7BD85}" srcOrd="4" destOrd="0" presId="urn:microsoft.com/office/officeart/2008/layout/VerticalAccentList"/>
    <dgm:cxn modelId="{016A6F14-F3E9-403B-8CBB-8764E5F3B25F}" type="presParOf" srcId="{5ECC74B2-EA59-47C2-B468-F7ADE86F81E1}" destId="{121D50D2-6119-478E-9C55-1B4F7ED102BD}" srcOrd="5" destOrd="0" presId="urn:microsoft.com/office/officeart/2008/layout/VerticalAccentList"/>
    <dgm:cxn modelId="{7B6E89C3-7B93-473F-98FF-06E5935B726C}" type="presParOf" srcId="{5ECC74B2-EA59-47C2-B468-F7ADE86F81E1}" destId="{538FC803-F023-4F09-A780-5770A4C9D8E0}" srcOrd="6" destOrd="0" presId="urn:microsoft.com/office/officeart/2008/layout/VerticalAccentList"/>
    <dgm:cxn modelId="{AD39A18C-6883-49CA-8EC6-E7580A61FFAF}" type="presParOf" srcId="{5ECC74B2-EA59-47C2-B468-F7ADE86F81E1}" destId="{81326E05-37E7-4AAA-9BA1-CE0A53576EFA}" srcOrd="7" destOrd="0" presId="urn:microsoft.com/office/officeart/2008/layout/VerticalAccentList"/>
    <dgm:cxn modelId="{8A1AAEF4-3E11-4EAD-871C-758DCC8743FF}" type="presParOf" srcId="{7980E4DE-F237-4791-B01F-3A06B8354263}" destId="{8FCD5777-1DAA-4D04-AC3B-82C6744F0E29}" srcOrd="2" destOrd="0" presId="urn:microsoft.com/office/officeart/2008/layout/VerticalAccentList"/>
    <dgm:cxn modelId="{BA3CFE6C-2FC9-4F1E-82F5-E63675FC5C5B}" type="presParOf" srcId="{7980E4DE-F237-4791-B01F-3A06B8354263}" destId="{890365DE-301F-469E-B0DB-DA1D2BC65A87}" srcOrd="3" destOrd="0" presId="urn:microsoft.com/office/officeart/2008/layout/VerticalAccentList"/>
    <dgm:cxn modelId="{F674097B-6662-4DFF-9C0C-73C771AFEDBD}" type="presParOf" srcId="{890365DE-301F-469E-B0DB-DA1D2BC65A87}" destId="{9E8B10EA-FC4B-4223-94EB-46514C5500C1}" srcOrd="0" destOrd="0" presId="urn:microsoft.com/office/officeart/2008/layout/VerticalAccentList"/>
    <dgm:cxn modelId="{2FEB61CF-82F8-4DCC-BF39-9B83B22ED43E}" type="presParOf" srcId="{7980E4DE-F237-4791-B01F-3A06B8354263}" destId="{1461392E-DE85-4B59-9DF5-964374750511}" srcOrd="4" destOrd="0" presId="urn:microsoft.com/office/officeart/2008/layout/VerticalAccentList"/>
    <dgm:cxn modelId="{05FF80C8-461E-42E3-B15D-FF22C0DD851D}" type="presParOf" srcId="{1461392E-DE85-4B59-9DF5-964374750511}" destId="{CD691006-0DFD-40CA-9D99-7E1FF73E1B3B}" srcOrd="0" destOrd="0" presId="urn:microsoft.com/office/officeart/2008/layout/VerticalAccentList"/>
    <dgm:cxn modelId="{CB3C051C-78F5-465D-98E9-5705134B322E}" type="presParOf" srcId="{1461392E-DE85-4B59-9DF5-964374750511}" destId="{62EDEF73-5D87-40D8-9D5D-EC1FDB2597DA}" srcOrd="1" destOrd="0" presId="urn:microsoft.com/office/officeart/2008/layout/VerticalAccentList"/>
    <dgm:cxn modelId="{DB0D6820-3579-4E7B-AC77-0D174681FA1B}" type="presParOf" srcId="{1461392E-DE85-4B59-9DF5-964374750511}" destId="{ECA9BBA3-09D6-469F-8F5B-556EE45EE577}" srcOrd="2" destOrd="0" presId="urn:microsoft.com/office/officeart/2008/layout/VerticalAccentList"/>
    <dgm:cxn modelId="{10242512-53EA-488E-BDD3-D6F225502380}" type="presParOf" srcId="{1461392E-DE85-4B59-9DF5-964374750511}" destId="{3BB7C7F0-10FA-4E57-AEA0-25BCF567646C}" srcOrd="3" destOrd="0" presId="urn:microsoft.com/office/officeart/2008/layout/VerticalAccentList"/>
    <dgm:cxn modelId="{E135F860-78D4-4E8E-BF2F-BA05A917FA19}" type="presParOf" srcId="{1461392E-DE85-4B59-9DF5-964374750511}" destId="{5BB65026-53C4-4FD0-A930-B1DFCC9C4E52}" srcOrd="4" destOrd="0" presId="urn:microsoft.com/office/officeart/2008/layout/VerticalAccentList"/>
    <dgm:cxn modelId="{813BD2C0-83D0-4710-A657-04558320A006}" type="presParOf" srcId="{1461392E-DE85-4B59-9DF5-964374750511}" destId="{157A50CA-9F0E-48BC-A65B-C0775407244E}" srcOrd="5" destOrd="0" presId="urn:microsoft.com/office/officeart/2008/layout/VerticalAccentList"/>
    <dgm:cxn modelId="{220F5D5D-DF57-4621-97C4-62106DB2E933}" type="presParOf" srcId="{1461392E-DE85-4B59-9DF5-964374750511}" destId="{8A3312A2-9907-44B4-B375-C9C6AF53FB8E}" srcOrd="6" destOrd="0" presId="urn:microsoft.com/office/officeart/2008/layout/VerticalAccentList"/>
    <dgm:cxn modelId="{95D1D64D-2240-423D-9538-AA7BED0901EB}" type="presParOf" srcId="{1461392E-DE85-4B59-9DF5-964374750511}" destId="{ED864C03-BF92-41CB-AED9-98792BC0E008}" srcOrd="7" destOrd="0" presId="urn:microsoft.com/office/officeart/2008/layout/VerticalAccent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8785953-57C4-4933-8A64-DA8F88B91676}" type="doc">
      <dgm:prSet loTypeId="urn:diagrams.loki3.com/VaryingWidthList" loCatId="list" qsTypeId="urn:microsoft.com/office/officeart/2005/8/quickstyle/simple3" qsCatId="simple" csTypeId="urn:microsoft.com/office/officeart/2005/8/colors/accent0_1" csCatId="mainScheme" phldr="1"/>
      <dgm:spPr/>
    </dgm:pt>
    <dgm:pt modelId="{0B83A220-94C2-4EE7-9A24-0E88E343E906}">
      <dgm:prSet phldrT="[Text]" custT="1"/>
      <dgm:spPr/>
      <dgm:t>
        <a:bodyPr/>
        <a:lstStyle/>
        <a:p>
          <a:r>
            <a:rPr lang="en-US" sz="2000" smtClean="0"/>
            <a:t>One study showed that the presence of a higher relative abundance of Prevotella copri before and after traveling correlated with the occurrence of diarrhea and acquisition of MDR Enterobacteriaceae after traveling to tropical regions.</a:t>
          </a:r>
          <a:endParaRPr lang="en-US" sz="2000"/>
        </a:p>
      </dgm:t>
    </dgm:pt>
    <dgm:pt modelId="{74C6AB23-3A83-4085-B531-ECF968A39AA4}" type="parTrans" cxnId="{E92C10C0-71D2-49AC-80C7-EA7E07FC503A}">
      <dgm:prSet/>
      <dgm:spPr/>
      <dgm:t>
        <a:bodyPr/>
        <a:lstStyle/>
        <a:p>
          <a:endParaRPr lang="en-US" sz="1800"/>
        </a:p>
      </dgm:t>
    </dgm:pt>
    <dgm:pt modelId="{6A634822-3B9F-48C5-9BEC-152068265D81}" type="sibTrans" cxnId="{E92C10C0-71D2-49AC-80C7-EA7E07FC503A}">
      <dgm:prSet/>
      <dgm:spPr/>
      <dgm:t>
        <a:bodyPr/>
        <a:lstStyle/>
        <a:p>
          <a:endParaRPr lang="en-US" sz="1800"/>
        </a:p>
      </dgm:t>
    </dgm:pt>
    <dgm:pt modelId="{65E407F6-2E5D-4902-827A-064C80FE478B}" type="pres">
      <dgm:prSet presAssocID="{08785953-57C4-4933-8A64-DA8F88B91676}" presName="Name0" presStyleCnt="0">
        <dgm:presLayoutVars>
          <dgm:resizeHandles/>
        </dgm:presLayoutVars>
      </dgm:prSet>
      <dgm:spPr/>
    </dgm:pt>
    <dgm:pt modelId="{F20E2D86-8305-4C96-A696-5E7E7C8B4417}" type="pres">
      <dgm:prSet presAssocID="{0B83A220-94C2-4EE7-9A24-0E88E343E906}" presName="text" presStyleLbl="node1" presStyleIdx="0" presStyleCnt="1" custScaleX="150031" custLinFactNeighborX="898" custLinFactNeighborY="-8178">
        <dgm:presLayoutVars>
          <dgm:bulletEnabled val="1"/>
        </dgm:presLayoutVars>
      </dgm:prSet>
      <dgm:spPr/>
      <dgm:t>
        <a:bodyPr/>
        <a:lstStyle/>
        <a:p>
          <a:endParaRPr lang="en-US"/>
        </a:p>
      </dgm:t>
    </dgm:pt>
  </dgm:ptLst>
  <dgm:cxnLst>
    <dgm:cxn modelId="{E92C10C0-71D2-49AC-80C7-EA7E07FC503A}" srcId="{08785953-57C4-4933-8A64-DA8F88B91676}" destId="{0B83A220-94C2-4EE7-9A24-0E88E343E906}" srcOrd="0" destOrd="0" parTransId="{74C6AB23-3A83-4085-B531-ECF968A39AA4}" sibTransId="{6A634822-3B9F-48C5-9BEC-152068265D81}"/>
    <dgm:cxn modelId="{6C766203-2A6C-4CFA-8828-038DE926CBD9}" type="presOf" srcId="{08785953-57C4-4933-8A64-DA8F88B91676}" destId="{65E407F6-2E5D-4902-827A-064C80FE478B}" srcOrd="0" destOrd="0" presId="urn:diagrams.loki3.com/VaryingWidthList"/>
    <dgm:cxn modelId="{DF1CE817-1659-4FED-B099-B6B54155D2C1}" type="presOf" srcId="{0B83A220-94C2-4EE7-9A24-0E88E343E906}" destId="{F20E2D86-8305-4C96-A696-5E7E7C8B4417}" srcOrd="0" destOrd="0" presId="urn:diagrams.loki3.com/VaryingWidthList"/>
    <dgm:cxn modelId="{D0E4E04A-302D-46A2-BD66-F56CD58AF606}" type="presParOf" srcId="{65E407F6-2E5D-4902-827A-064C80FE478B}" destId="{F20E2D86-8305-4C96-A696-5E7E7C8B4417}" srcOrd="0" destOrd="0" presId="urn:diagrams.loki3.com/VaryingWidth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E93C563-394C-4103-AF7E-B4FB6647E679}" type="doc">
      <dgm:prSet loTypeId="urn:microsoft.com/office/officeart/2005/8/layout/vList2" loCatId="list" qsTypeId="urn:microsoft.com/office/officeart/2005/8/quickstyle/simple3" qsCatId="simple" csTypeId="urn:microsoft.com/office/officeart/2005/8/colors/accent0_1" csCatId="mainScheme" phldr="1"/>
      <dgm:spPr/>
      <dgm:t>
        <a:bodyPr/>
        <a:lstStyle/>
        <a:p>
          <a:endParaRPr lang="en-US"/>
        </a:p>
      </dgm:t>
    </dgm:pt>
    <dgm:pt modelId="{A79D8875-9EDC-4CF9-9315-EE642F7CA53C}">
      <dgm:prSet phldrT="[Text]" custT="1"/>
      <dgm:spPr>
        <a:solidFill>
          <a:schemeClr val="tx1">
            <a:lumMod val="20000"/>
            <a:lumOff val="80000"/>
          </a:schemeClr>
        </a:solidFill>
      </dgm:spPr>
      <dgm:t>
        <a:bodyPr/>
        <a:lstStyle/>
        <a:p>
          <a:r>
            <a:rPr lang="en-US" sz="2100" smtClean="0">
              <a:solidFill>
                <a:sysClr val="windowText" lastClr="000000"/>
              </a:solidFill>
            </a:rPr>
            <a:t>Sulayyim et al. systematically reviewed a total of 23 articles of an increase in the incidence of MDRO during the COVID-19 pandemic.</a:t>
          </a:r>
          <a:endParaRPr lang="en-US" sz="2100">
            <a:solidFill>
              <a:sysClr val="windowText" lastClr="000000"/>
            </a:solidFill>
          </a:endParaRPr>
        </a:p>
      </dgm:t>
    </dgm:pt>
    <dgm:pt modelId="{8013BFEF-758C-4F65-94DF-2BCD0C31863F}" type="parTrans" cxnId="{E9A2B182-F0E7-4D2F-B20B-94CF40CD5C57}">
      <dgm:prSet/>
      <dgm:spPr/>
      <dgm:t>
        <a:bodyPr/>
        <a:lstStyle/>
        <a:p>
          <a:endParaRPr lang="en-US">
            <a:solidFill>
              <a:sysClr val="windowText" lastClr="000000"/>
            </a:solidFill>
          </a:endParaRPr>
        </a:p>
      </dgm:t>
    </dgm:pt>
    <dgm:pt modelId="{F26487E5-07CF-403D-9126-1BD3CD33A346}" type="sibTrans" cxnId="{E9A2B182-F0E7-4D2F-B20B-94CF40CD5C57}">
      <dgm:prSet/>
      <dgm:spPr/>
      <dgm:t>
        <a:bodyPr/>
        <a:lstStyle/>
        <a:p>
          <a:endParaRPr lang="en-US">
            <a:solidFill>
              <a:sysClr val="windowText" lastClr="000000"/>
            </a:solidFill>
          </a:endParaRPr>
        </a:p>
      </dgm:t>
    </dgm:pt>
    <dgm:pt modelId="{687BF719-DF84-4824-9603-F47ABFC5518B}">
      <dgm:prSet phldrT="[Text]" custT="1"/>
      <dgm:spPr>
        <a:solidFill>
          <a:schemeClr val="tx1">
            <a:lumMod val="20000"/>
            <a:lumOff val="80000"/>
          </a:schemeClr>
        </a:solidFill>
      </dgm:spPr>
      <dgm:t>
        <a:bodyPr/>
        <a:lstStyle/>
        <a:p>
          <a:r>
            <a:rPr lang="en-US" sz="2100" smtClean="0">
              <a:solidFill>
                <a:sysClr val="windowText" lastClr="000000"/>
              </a:solidFill>
            </a:rPr>
            <a:t>A. baumannii was the most frequently documneted resistant bacteria.</a:t>
          </a:r>
          <a:endParaRPr lang="en-US" sz="2100">
            <a:solidFill>
              <a:sysClr val="windowText" lastClr="000000"/>
            </a:solidFill>
          </a:endParaRPr>
        </a:p>
      </dgm:t>
    </dgm:pt>
    <dgm:pt modelId="{5D326B68-C6BB-4A02-8951-2919BC653252}" type="parTrans" cxnId="{EA5D7D90-055F-42F6-AF75-ADC5AD53866F}">
      <dgm:prSet/>
      <dgm:spPr/>
      <dgm:t>
        <a:bodyPr/>
        <a:lstStyle/>
        <a:p>
          <a:endParaRPr lang="en-US">
            <a:solidFill>
              <a:sysClr val="windowText" lastClr="000000"/>
            </a:solidFill>
          </a:endParaRPr>
        </a:p>
      </dgm:t>
    </dgm:pt>
    <dgm:pt modelId="{9661D94F-19ED-4773-A817-2D32358DA95F}" type="sibTrans" cxnId="{EA5D7D90-055F-42F6-AF75-ADC5AD53866F}">
      <dgm:prSet/>
      <dgm:spPr/>
      <dgm:t>
        <a:bodyPr/>
        <a:lstStyle/>
        <a:p>
          <a:endParaRPr lang="en-US">
            <a:solidFill>
              <a:sysClr val="windowText" lastClr="000000"/>
            </a:solidFill>
          </a:endParaRPr>
        </a:p>
      </dgm:t>
    </dgm:pt>
    <dgm:pt modelId="{F1C92EDF-A893-4511-807C-D70D809BF9A2}">
      <dgm:prSet phldrT="[Text]" custT="1"/>
      <dgm:spPr/>
      <dgm:t>
        <a:bodyPr/>
        <a:lstStyle/>
        <a:p>
          <a:endParaRPr lang="en-US" sz="2000">
            <a:solidFill>
              <a:sysClr val="windowText" lastClr="000000"/>
            </a:solidFill>
          </a:endParaRPr>
        </a:p>
      </dgm:t>
    </dgm:pt>
    <dgm:pt modelId="{7B56CDC2-3A70-4B30-AA3A-BDD38C3A0E2D}" type="parTrans" cxnId="{C305F6BD-8201-4DC5-A204-ECA90C86B7AA}">
      <dgm:prSet/>
      <dgm:spPr/>
      <dgm:t>
        <a:bodyPr/>
        <a:lstStyle/>
        <a:p>
          <a:endParaRPr lang="en-US">
            <a:solidFill>
              <a:sysClr val="windowText" lastClr="000000"/>
            </a:solidFill>
          </a:endParaRPr>
        </a:p>
      </dgm:t>
    </dgm:pt>
    <dgm:pt modelId="{29EF2391-F874-4CDC-9918-87857DCCB596}" type="sibTrans" cxnId="{C305F6BD-8201-4DC5-A204-ECA90C86B7AA}">
      <dgm:prSet/>
      <dgm:spPr/>
      <dgm:t>
        <a:bodyPr/>
        <a:lstStyle/>
        <a:p>
          <a:endParaRPr lang="en-US">
            <a:solidFill>
              <a:sysClr val="windowText" lastClr="000000"/>
            </a:solidFill>
          </a:endParaRPr>
        </a:p>
      </dgm:t>
    </dgm:pt>
    <dgm:pt modelId="{53B31A43-F56E-472A-B5E9-F7B22B9D2E0A}" type="pres">
      <dgm:prSet presAssocID="{DE93C563-394C-4103-AF7E-B4FB6647E679}" presName="linear" presStyleCnt="0">
        <dgm:presLayoutVars>
          <dgm:animLvl val="lvl"/>
          <dgm:resizeHandles val="exact"/>
        </dgm:presLayoutVars>
      </dgm:prSet>
      <dgm:spPr/>
      <dgm:t>
        <a:bodyPr/>
        <a:lstStyle/>
        <a:p>
          <a:endParaRPr lang="en-US"/>
        </a:p>
      </dgm:t>
    </dgm:pt>
    <dgm:pt modelId="{BADD366F-5AD8-4846-8AD6-CABA7788CBDC}" type="pres">
      <dgm:prSet presAssocID="{A79D8875-9EDC-4CF9-9315-EE642F7CA53C}" presName="parentText" presStyleLbl="node1" presStyleIdx="0" presStyleCnt="2">
        <dgm:presLayoutVars>
          <dgm:chMax val="0"/>
          <dgm:bulletEnabled val="1"/>
        </dgm:presLayoutVars>
      </dgm:prSet>
      <dgm:spPr/>
      <dgm:t>
        <a:bodyPr/>
        <a:lstStyle/>
        <a:p>
          <a:endParaRPr lang="en-US"/>
        </a:p>
      </dgm:t>
    </dgm:pt>
    <dgm:pt modelId="{C888A901-AAF5-4527-915C-6F51C3BD6150}" type="pres">
      <dgm:prSet presAssocID="{F26487E5-07CF-403D-9126-1BD3CD33A346}" presName="spacer" presStyleCnt="0"/>
      <dgm:spPr/>
    </dgm:pt>
    <dgm:pt modelId="{1AF6EDF0-0EA8-4236-BCFE-742FD8A20DB0}" type="pres">
      <dgm:prSet presAssocID="{687BF719-DF84-4824-9603-F47ABFC5518B}" presName="parentText" presStyleLbl="node1" presStyleIdx="1" presStyleCnt="2" custLinFactNeighborX="214" custLinFactNeighborY="8961">
        <dgm:presLayoutVars>
          <dgm:chMax val="0"/>
          <dgm:bulletEnabled val="1"/>
        </dgm:presLayoutVars>
      </dgm:prSet>
      <dgm:spPr/>
      <dgm:t>
        <a:bodyPr/>
        <a:lstStyle/>
        <a:p>
          <a:endParaRPr lang="en-US"/>
        </a:p>
      </dgm:t>
    </dgm:pt>
    <dgm:pt modelId="{530BEAA7-3842-4FB3-AD7D-75A8B77E881F}" type="pres">
      <dgm:prSet presAssocID="{687BF719-DF84-4824-9603-F47ABFC5518B}" presName="childText" presStyleLbl="revTx" presStyleIdx="0" presStyleCnt="1">
        <dgm:presLayoutVars>
          <dgm:bulletEnabled val="1"/>
        </dgm:presLayoutVars>
      </dgm:prSet>
      <dgm:spPr/>
      <dgm:t>
        <a:bodyPr/>
        <a:lstStyle/>
        <a:p>
          <a:endParaRPr lang="en-US"/>
        </a:p>
      </dgm:t>
    </dgm:pt>
  </dgm:ptLst>
  <dgm:cxnLst>
    <dgm:cxn modelId="{B17A7180-415F-4FCD-B502-C3CD52304115}" type="presOf" srcId="{687BF719-DF84-4824-9603-F47ABFC5518B}" destId="{1AF6EDF0-0EA8-4236-BCFE-742FD8A20DB0}" srcOrd="0" destOrd="0" presId="urn:microsoft.com/office/officeart/2005/8/layout/vList2"/>
    <dgm:cxn modelId="{E9A2B182-F0E7-4D2F-B20B-94CF40CD5C57}" srcId="{DE93C563-394C-4103-AF7E-B4FB6647E679}" destId="{A79D8875-9EDC-4CF9-9315-EE642F7CA53C}" srcOrd="0" destOrd="0" parTransId="{8013BFEF-758C-4F65-94DF-2BCD0C31863F}" sibTransId="{F26487E5-07CF-403D-9126-1BD3CD33A346}"/>
    <dgm:cxn modelId="{DE4B7A52-7182-46D7-8CAD-D4F9ED6F271B}" type="presOf" srcId="{DE93C563-394C-4103-AF7E-B4FB6647E679}" destId="{53B31A43-F56E-472A-B5E9-F7B22B9D2E0A}" srcOrd="0" destOrd="0" presId="urn:microsoft.com/office/officeart/2005/8/layout/vList2"/>
    <dgm:cxn modelId="{905815CF-6400-424A-8220-E4905AF73772}" type="presOf" srcId="{F1C92EDF-A893-4511-807C-D70D809BF9A2}" destId="{530BEAA7-3842-4FB3-AD7D-75A8B77E881F}" srcOrd="0" destOrd="0" presId="urn:microsoft.com/office/officeart/2005/8/layout/vList2"/>
    <dgm:cxn modelId="{C305F6BD-8201-4DC5-A204-ECA90C86B7AA}" srcId="{687BF719-DF84-4824-9603-F47ABFC5518B}" destId="{F1C92EDF-A893-4511-807C-D70D809BF9A2}" srcOrd="0" destOrd="0" parTransId="{7B56CDC2-3A70-4B30-AA3A-BDD38C3A0E2D}" sibTransId="{29EF2391-F874-4CDC-9918-87857DCCB596}"/>
    <dgm:cxn modelId="{4E6E70C0-0474-4919-9B16-7F20E9C443A4}" type="presOf" srcId="{A79D8875-9EDC-4CF9-9315-EE642F7CA53C}" destId="{BADD366F-5AD8-4846-8AD6-CABA7788CBDC}" srcOrd="0" destOrd="0" presId="urn:microsoft.com/office/officeart/2005/8/layout/vList2"/>
    <dgm:cxn modelId="{EA5D7D90-055F-42F6-AF75-ADC5AD53866F}" srcId="{DE93C563-394C-4103-AF7E-B4FB6647E679}" destId="{687BF719-DF84-4824-9603-F47ABFC5518B}" srcOrd="1" destOrd="0" parTransId="{5D326B68-C6BB-4A02-8951-2919BC653252}" sibTransId="{9661D94F-19ED-4773-A817-2D32358DA95F}"/>
    <dgm:cxn modelId="{C47599EB-E01D-40B2-8B74-811802F8B990}" type="presParOf" srcId="{53B31A43-F56E-472A-B5E9-F7B22B9D2E0A}" destId="{BADD366F-5AD8-4846-8AD6-CABA7788CBDC}" srcOrd="0" destOrd="0" presId="urn:microsoft.com/office/officeart/2005/8/layout/vList2"/>
    <dgm:cxn modelId="{63B2E6F7-4C1B-4474-B68F-06551F71170E}" type="presParOf" srcId="{53B31A43-F56E-472A-B5E9-F7B22B9D2E0A}" destId="{C888A901-AAF5-4527-915C-6F51C3BD6150}" srcOrd="1" destOrd="0" presId="urn:microsoft.com/office/officeart/2005/8/layout/vList2"/>
    <dgm:cxn modelId="{585A61AC-0F2B-4318-B46B-B4F5B1BBC1DD}" type="presParOf" srcId="{53B31A43-F56E-472A-B5E9-F7B22B9D2E0A}" destId="{1AF6EDF0-0EA8-4236-BCFE-742FD8A20DB0}" srcOrd="2" destOrd="0" presId="urn:microsoft.com/office/officeart/2005/8/layout/vList2"/>
    <dgm:cxn modelId="{9CB616DF-6B71-4E73-8812-957CA388F266}" type="presParOf" srcId="{53B31A43-F56E-472A-B5E9-F7B22B9D2E0A}" destId="{530BEAA7-3842-4FB3-AD7D-75A8B77E881F}" srcOrd="3"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8D2E6BA-D389-409A-8C0D-4B7E943FA326}" type="doc">
      <dgm:prSet loTypeId="urn:microsoft.com/office/officeart/2005/8/layout/vList2" loCatId="list" qsTypeId="urn:microsoft.com/office/officeart/2005/8/quickstyle/simple3" qsCatId="simple" csTypeId="urn:microsoft.com/office/officeart/2005/8/colors/accent0_1" csCatId="mainScheme" phldr="1"/>
      <dgm:spPr/>
      <dgm:t>
        <a:bodyPr/>
        <a:lstStyle/>
        <a:p>
          <a:endParaRPr lang="en-US"/>
        </a:p>
      </dgm:t>
    </dgm:pt>
    <dgm:pt modelId="{F7EC5172-86FE-4EE6-99A3-4AA8225D2476}">
      <dgm:prSet phldrT="[Text]"/>
      <dgm:spPr/>
      <dgm:t>
        <a:bodyPr/>
        <a:lstStyle/>
        <a:p>
          <a:pPr algn="just"/>
          <a:r>
            <a:rPr lang="en-US" smtClean="0"/>
            <a:t>There are limited data on the real impact of the COVID-19 pandemic on the epidemiology of ESBL-PE</a:t>
          </a:r>
          <a:endParaRPr lang="en-US"/>
        </a:p>
      </dgm:t>
    </dgm:pt>
    <dgm:pt modelId="{5E288E2C-AA2C-4D0A-AC94-1BA2AA9BE8D4}" type="parTrans" cxnId="{5064233C-ECE2-4817-89C1-CA4D44AD0F7C}">
      <dgm:prSet/>
      <dgm:spPr/>
      <dgm:t>
        <a:bodyPr/>
        <a:lstStyle/>
        <a:p>
          <a:pPr algn="just"/>
          <a:endParaRPr lang="en-US"/>
        </a:p>
      </dgm:t>
    </dgm:pt>
    <dgm:pt modelId="{B7AA6621-99F2-4C77-8AB9-143F55D4BE48}" type="sibTrans" cxnId="{5064233C-ECE2-4817-89C1-CA4D44AD0F7C}">
      <dgm:prSet/>
      <dgm:spPr/>
      <dgm:t>
        <a:bodyPr/>
        <a:lstStyle/>
        <a:p>
          <a:pPr algn="just"/>
          <a:endParaRPr lang="en-US"/>
        </a:p>
      </dgm:t>
    </dgm:pt>
    <dgm:pt modelId="{28F72A06-B87E-472C-B884-723AE0AED758}">
      <dgm:prSet phldrT="[Text]"/>
      <dgm:spPr/>
      <dgm:t>
        <a:bodyPr/>
        <a:lstStyle/>
        <a:p>
          <a:pPr algn="just"/>
          <a:r>
            <a:rPr lang="en-US" smtClean="0"/>
            <a:t>Specimens-focused studies: report a decrease in ESBL-PE</a:t>
          </a:r>
          <a:endParaRPr lang="en-US"/>
        </a:p>
      </dgm:t>
    </dgm:pt>
    <dgm:pt modelId="{6A2FA75C-7C9D-404A-AE2D-E95B234090BA}" type="parTrans" cxnId="{25C9144D-2706-40F8-934B-51DB532358A9}">
      <dgm:prSet/>
      <dgm:spPr/>
      <dgm:t>
        <a:bodyPr/>
        <a:lstStyle/>
        <a:p>
          <a:pPr algn="just"/>
          <a:endParaRPr lang="en-US"/>
        </a:p>
      </dgm:t>
    </dgm:pt>
    <dgm:pt modelId="{6D7C22F4-411E-468A-95FE-0FE02B992869}" type="sibTrans" cxnId="{25C9144D-2706-40F8-934B-51DB532358A9}">
      <dgm:prSet/>
      <dgm:spPr/>
      <dgm:t>
        <a:bodyPr/>
        <a:lstStyle/>
        <a:p>
          <a:pPr algn="just"/>
          <a:endParaRPr lang="en-US"/>
        </a:p>
      </dgm:t>
    </dgm:pt>
    <dgm:pt modelId="{0312E085-90F3-4AD7-A3C3-92F0B2BF3395}">
      <dgm:prSet phldrT="[Text]"/>
      <dgm:spPr/>
      <dgm:t>
        <a:bodyPr/>
        <a:lstStyle/>
        <a:p>
          <a:pPr algn="just"/>
          <a:r>
            <a:rPr lang="en-US" smtClean="0"/>
            <a:t>In conclusion, the impact of COVID-19 on ESBL-PE is not yet fully understood and underscores the importance of antibiotic stewardship programs.</a:t>
          </a:r>
          <a:endParaRPr lang="en-US"/>
        </a:p>
      </dgm:t>
    </dgm:pt>
    <dgm:pt modelId="{D1AAF826-12AA-4638-9BEB-1CAC28E032B7}" type="parTrans" cxnId="{035056E3-E925-42CA-8200-0C6F86845424}">
      <dgm:prSet/>
      <dgm:spPr/>
      <dgm:t>
        <a:bodyPr/>
        <a:lstStyle/>
        <a:p>
          <a:pPr algn="just"/>
          <a:endParaRPr lang="en-US"/>
        </a:p>
      </dgm:t>
    </dgm:pt>
    <dgm:pt modelId="{D5344081-615D-4C64-99E0-632C4283F835}" type="sibTrans" cxnId="{035056E3-E925-42CA-8200-0C6F86845424}">
      <dgm:prSet/>
      <dgm:spPr/>
      <dgm:t>
        <a:bodyPr/>
        <a:lstStyle/>
        <a:p>
          <a:pPr algn="just"/>
          <a:endParaRPr lang="en-US"/>
        </a:p>
      </dgm:t>
    </dgm:pt>
    <dgm:pt modelId="{105422FC-282D-41D6-8A8A-A7D3F24EFA64}">
      <dgm:prSet/>
      <dgm:spPr/>
      <dgm:t>
        <a:bodyPr/>
        <a:lstStyle/>
        <a:p>
          <a:pPr algn="just"/>
          <a:r>
            <a:rPr lang="en-US" smtClean="0"/>
            <a:t>Patient-focused studies: report a increase in ESBL-PE</a:t>
          </a:r>
          <a:endParaRPr lang="en-US"/>
        </a:p>
      </dgm:t>
    </dgm:pt>
    <dgm:pt modelId="{F5900918-D7DB-4B60-81C9-8EF154997676}" type="parTrans" cxnId="{017AAF60-0764-4BE1-82DA-4F08B429F1E7}">
      <dgm:prSet/>
      <dgm:spPr/>
      <dgm:t>
        <a:bodyPr/>
        <a:lstStyle/>
        <a:p>
          <a:pPr algn="just"/>
          <a:endParaRPr lang="en-US"/>
        </a:p>
      </dgm:t>
    </dgm:pt>
    <dgm:pt modelId="{F1DD3555-B0C0-4C86-93D8-F32C84B4D304}" type="sibTrans" cxnId="{017AAF60-0764-4BE1-82DA-4F08B429F1E7}">
      <dgm:prSet/>
      <dgm:spPr/>
      <dgm:t>
        <a:bodyPr/>
        <a:lstStyle/>
        <a:p>
          <a:pPr algn="just"/>
          <a:endParaRPr lang="en-US"/>
        </a:p>
      </dgm:t>
    </dgm:pt>
    <dgm:pt modelId="{A3BC478B-5361-4DDD-86F1-88298DF8458A}" type="pres">
      <dgm:prSet presAssocID="{18D2E6BA-D389-409A-8C0D-4B7E943FA326}" presName="linear" presStyleCnt="0">
        <dgm:presLayoutVars>
          <dgm:animLvl val="lvl"/>
          <dgm:resizeHandles val="exact"/>
        </dgm:presLayoutVars>
      </dgm:prSet>
      <dgm:spPr/>
      <dgm:t>
        <a:bodyPr/>
        <a:lstStyle/>
        <a:p>
          <a:endParaRPr lang="en-US"/>
        </a:p>
      </dgm:t>
    </dgm:pt>
    <dgm:pt modelId="{DB38D05B-E87C-4BFA-9CAC-CA9DF3AB736C}" type="pres">
      <dgm:prSet presAssocID="{F7EC5172-86FE-4EE6-99A3-4AA8225D2476}" presName="parentText" presStyleLbl="node1" presStyleIdx="0" presStyleCnt="2">
        <dgm:presLayoutVars>
          <dgm:chMax val="0"/>
          <dgm:bulletEnabled val="1"/>
        </dgm:presLayoutVars>
      </dgm:prSet>
      <dgm:spPr/>
      <dgm:t>
        <a:bodyPr/>
        <a:lstStyle/>
        <a:p>
          <a:endParaRPr lang="en-US"/>
        </a:p>
      </dgm:t>
    </dgm:pt>
    <dgm:pt modelId="{73AA8DD4-90BD-4D42-BC07-A2F95FE377A0}" type="pres">
      <dgm:prSet presAssocID="{F7EC5172-86FE-4EE6-99A3-4AA8225D2476}" presName="childText" presStyleLbl="revTx" presStyleIdx="0" presStyleCnt="1">
        <dgm:presLayoutVars>
          <dgm:bulletEnabled val="1"/>
        </dgm:presLayoutVars>
      </dgm:prSet>
      <dgm:spPr/>
      <dgm:t>
        <a:bodyPr/>
        <a:lstStyle/>
        <a:p>
          <a:endParaRPr lang="en-US"/>
        </a:p>
      </dgm:t>
    </dgm:pt>
    <dgm:pt modelId="{89E073B5-819E-40E5-AD73-34CF9BE49FBE}" type="pres">
      <dgm:prSet presAssocID="{0312E085-90F3-4AD7-A3C3-92F0B2BF3395}" presName="parentText" presStyleLbl="node1" presStyleIdx="1" presStyleCnt="2">
        <dgm:presLayoutVars>
          <dgm:chMax val="0"/>
          <dgm:bulletEnabled val="1"/>
        </dgm:presLayoutVars>
      </dgm:prSet>
      <dgm:spPr/>
      <dgm:t>
        <a:bodyPr/>
        <a:lstStyle/>
        <a:p>
          <a:endParaRPr lang="en-US"/>
        </a:p>
      </dgm:t>
    </dgm:pt>
  </dgm:ptLst>
  <dgm:cxnLst>
    <dgm:cxn modelId="{25C9144D-2706-40F8-934B-51DB532358A9}" srcId="{F7EC5172-86FE-4EE6-99A3-4AA8225D2476}" destId="{28F72A06-B87E-472C-B884-723AE0AED758}" srcOrd="0" destOrd="0" parTransId="{6A2FA75C-7C9D-404A-AE2D-E95B234090BA}" sibTransId="{6D7C22F4-411E-468A-95FE-0FE02B992869}"/>
    <dgm:cxn modelId="{017AAF60-0764-4BE1-82DA-4F08B429F1E7}" srcId="{F7EC5172-86FE-4EE6-99A3-4AA8225D2476}" destId="{105422FC-282D-41D6-8A8A-A7D3F24EFA64}" srcOrd="1" destOrd="0" parTransId="{F5900918-D7DB-4B60-81C9-8EF154997676}" sibTransId="{F1DD3555-B0C0-4C86-93D8-F32C84B4D304}"/>
    <dgm:cxn modelId="{035056E3-E925-42CA-8200-0C6F86845424}" srcId="{18D2E6BA-D389-409A-8C0D-4B7E943FA326}" destId="{0312E085-90F3-4AD7-A3C3-92F0B2BF3395}" srcOrd="1" destOrd="0" parTransId="{D1AAF826-12AA-4638-9BEB-1CAC28E032B7}" sibTransId="{D5344081-615D-4C64-99E0-632C4283F835}"/>
    <dgm:cxn modelId="{5064233C-ECE2-4817-89C1-CA4D44AD0F7C}" srcId="{18D2E6BA-D389-409A-8C0D-4B7E943FA326}" destId="{F7EC5172-86FE-4EE6-99A3-4AA8225D2476}" srcOrd="0" destOrd="0" parTransId="{5E288E2C-AA2C-4D0A-AC94-1BA2AA9BE8D4}" sibTransId="{B7AA6621-99F2-4C77-8AB9-143F55D4BE48}"/>
    <dgm:cxn modelId="{4300F585-69C6-4471-9AF3-3BC22A0CE34B}" type="presOf" srcId="{18D2E6BA-D389-409A-8C0D-4B7E943FA326}" destId="{A3BC478B-5361-4DDD-86F1-88298DF8458A}" srcOrd="0" destOrd="0" presId="urn:microsoft.com/office/officeart/2005/8/layout/vList2"/>
    <dgm:cxn modelId="{F24B9103-5C9F-4311-AFFC-C62F535CD456}" type="presOf" srcId="{F7EC5172-86FE-4EE6-99A3-4AA8225D2476}" destId="{DB38D05B-E87C-4BFA-9CAC-CA9DF3AB736C}" srcOrd="0" destOrd="0" presId="urn:microsoft.com/office/officeart/2005/8/layout/vList2"/>
    <dgm:cxn modelId="{DCFF1C91-F995-4E51-BE00-C15575104EB3}" type="presOf" srcId="{105422FC-282D-41D6-8A8A-A7D3F24EFA64}" destId="{73AA8DD4-90BD-4D42-BC07-A2F95FE377A0}" srcOrd="0" destOrd="1" presId="urn:microsoft.com/office/officeart/2005/8/layout/vList2"/>
    <dgm:cxn modelId="{D56C5B0D-E02D-4AFE-B7F3-500A11B0F25A}" type="presOf" srcId="{28F72A06-B87E-472C-B884-723AE0AED758}" destId="{73AA8DD4-90BD-4D42-BC07-A2F95FE377A0}" srcOrd="0" destOrd="0" presId="urn:microsoft.com/office/officeart/2005/8/layout/vList2"/>
    <dgm:cxn modelId="{ABCA550B-6DBF-4A0D-B32E-A9C2056B37E1}" type="presOf" srcId="{0312E085-90F3-4AD7-A3C3-92F0B2BF3395}" destId="{89E073B5-819E-40E5-AD73-34CF9BE49FBE}" srcOrd="0" destOrd="0" presId="urn:microsoft.com/office/officeart/2005/8/layout/vList2"/>
    <dgm:cxn modelId="{BB13AB80-76C1-4AC1-8F41-EA64A2D0FFA6}" type="presParOf" srcId="{A3BC478B-5361-4DDD-86F1-88298DF8458A}" destId="{DB38D05B-E87C-4BFA-9CAC-CA9DF3AB736C}" srcOrd="0" destOrd="0" presId="urn:microsoft.com/office/officeart/2005/8/layout/vList2"/>
    <dgm:cxn modelId="{5F625BAB-B8BE-4C5C-820A-76FD57AD3169}" type="presParOf" srcId="{A3BC478B-5361-4DDD-86F1-88298DF8458A}" destId="{73AA8DD4-90BD-4D42-BC07-A2F95FE377A0}" srcOrd="1" destOrd="0" presId="urn:microsoft.com/office/officeart/2005/8/layout/vList2"/>
    <dgm:cxn modelId="{6D00C3C3-8A72-414F-9764-8E3A7ACC18EF}" type="presParOf" srcId="{A3BC478B-5361-4DDD-86F1-88298DF8458A}" destId="{89E073B5-819E-40E5-AD73-34CF9BE49FBE}" srcOrd="2"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E64475F-343D-4017-8108-273991E9E081}"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C3B841D8-FEF0-4C60-9EC3-29DF44BA8DE3}">
      <dgm:prSet phldrT="[Text]"/>
      <dgm:spPr/>
      <dgm:t>
        <a:bodyPr/>
        <a:lstStyle/>
        <a:p>
          <a:pPr algn="ctr"/>
          <a:endParaRPr lang="en-US" smtClean="0"/>
        </a:p>
        <a:p>
          <a:pPr algn="ctr"/>
          <a:endParaRPr lang="en-US" smtClean="0"/>
        </a:p>
        <a:p>
          <a:pPr algn="ctr"/>
          <a:r>
            <a:rPr lang="en-US" smtClean="0"/>
            <a:t>06 Materials And Methods </a:t>
          </a:r>
          <a:endParaRPr lang="en-US"/>
        </a:p>
      </dgm:t>
    </dgm:pt>
    <dgm:pt modelId="{5FD61F8E-176A-4FBA-9221-079E3CE392DD}" type="parTrans" cxnId="{818C9D6C-283B-4801-B37F-23D5AFCE85FA}">
      <dgm:prSet/>
      <dgm:spPr/>
      <dgm:t>
        <a:bodyPr/>
        <a:lstStyle/>
        <a:p>
          <a:endParaRPr lang="en-US"/>
        </a:p>
      </dgm:t>
    </dgm:pt>
    <dgm:pt modelId="{3743CD35-ACE1-41FE-A974-C6F86DAB7C3B}" type="sibTrans" cxnId="{818C9D6C-283B-4801-B37F-23D5AFCE85FA}">
      <dgm:prSet/>
      <dgm:spPr/>
      <dgm:t>
        <a:bodyPr/>
        <a:lstStyle/>
        <a:p>
          <a:endParaRPr lang="en-US"/>
        </a:p>
      </dgm:t>
    </dgm:pt>
    <dgm:pt modelId="{C301FB0C-1C92-4698-B711-B77C1BB8EA89}">
      <dgm:prSet phldrT="[Text]" custT="1"/>
      <dgm:spPr/>
      <dgm:t>
        <a:bodyPr/>
        <a:lstStyle/>
        <a:p>
          <a:pPr algn="ctr"/>
          <a:r>
            <a:rPr lang="en-US" sz="1700" smtClean="0"/>
            <a:t>“Preferred Reporting Items for Systemic Reviews and Meta-Analyses Extension for Scoping Reviews” (PRISMA-ScR).</a:t>
          </a:r>
          <a:endParaRPr lang="en-US" sz="1700"/>
        </a:p>
      </dgm:t>
    </dgm:pt>
    <dgm:pt modelId="{492EB3E9-D0ED-4237-943F-C3FA733A6A97}" type="parTrans" cxnId="{4358F8F7-BA74-4693-8749-76C8A22F08FA}">
      <dgm:prSet/>
      <dgm:spPr/>
      <dgm:t>
        <a:bodyPr/>
        <a:lstStyle/>
        <a:p>
          <a:endParaRPr lang="en-US"/>
        </a:p>
      </dgm:t>
    </dgm:pt>
    <dgm:pt modelId="{29EB0EBA-1A82-4C79-8C5D-F112AF1ABC36}" type="sibTrans" cxnId="{4358F8F7-BA74-4693-8749-76C8A22F08FA}">
      <dgm:prSet/>
      <dgm:spPr/>
      <dgm:t>
        <a:bodyPr/>
        <a:lstStyle/>
        <a:p>
          <a:endParaRPr lang="en-US"/>
        </a:p>
      </dgm:t>
    </dgm:pt>
    <dgm:pt modelId="{F9BBE82F-28B8-47F2-B4FE-E2D589CB10E3}">
      <dgm:prSet phldrT="[Text]" custT="1"/>
      <dgm:spPr/>
      <dgm:t>
        <a:bodyPr/>
        <a:lstStyle/>
        <a:p>
          <a:pPr algn="ctr"/>
          <a:r>
            <a:rPr lang="en-US" sz="1700" smtClean="0"/>
            <a:t>The scoping methodology was preferable for this study because of the heterogeneity of the included research.</a:t>
          </a:r>
          <a:endParaRPr lang="en-US" sz="1700"/>
        </a:p>
      </dgm:t>
    </dgm:pt>
    <dgm:pt modelId="{11AE0A79-C6C0-42C5-ADA8-AF6F3EE37978}" type="parTrans" cxnId="{4A9D17CB-4365-453B-93BE-E74319177FA0}">
      <dgm:prSet/>
      <dgm:spPr/>
      <dgm:t>
        <a:bodyPr/>
        <a:lstStyle/>
        <a:p>
          <a:endParaRPr lang="en-US"/>
        </a:p>
      </dgm:t>
    </dgm:pt>
    <dgm:pt modelId="{26F388DA-37F7-4F43-A31D-7FA21261CCCE}" type="sibTrans" cxnId="{4A9D17CB-4365-453B-93BE-E74319177FA0}">
      <dgm:prSet/>
      <dgm:spPr/>
      <dgm:t>
        <a:bodyPr/>
        <a:lstStyle/>
        <a:p>
          <a:endParaRPr lang="en-US"/>
        </a:p>
      </dgm:t>
    </dgm:pt>
    <dgm:pt modelId="{B2CB9027-A6B6-482E-90BE-141756B57583}">
      <dgm:prSet phldrT="[Text]" custT="1"/>
      <dgm:spPr/>
      <dgm:t>
        <a:bodyPr/>
        <a:lstStyle/>
        <a:p>
          <a:pPr algn="ctr"/>
          <a:r>
            <a:rPr lang="en-US" sz="1400" smtClean="0"/>
            <a:t>Usage documents were searched manually (limited to publications published in English) via PubMed, MEDLINE and EMBASE through to March 31, 2023.</a:t>
          </a:r>
          <a:endParaRPr lang="en-US" sz="1400"/>
        </a:p>
      </dgm:t>
    </dgm:pt>
    <dgm:pt modelId="{B9245277-EA40-4D3E-AB49-B94ECBCA06A3}" type="parTrans" cxnId="{451AB4C0-9BCC-4F8B-9B44-1ACA350F7000}">
      <dgm:prSet/>
      <dgm:spPr/>
      <dgm:t>
        <a:bodyPr/>
        <a:lstStyle/>
        <a:p>
          <a:endParaRPr lang="en-US"/>
        </a:p>
      </dgm:t>
    </dgm:pt>
    <dgm:pt modelId="{CA19D6B6-21CD-4D16-ADBC-328FDD0FC8C3}" type="sibTrans" cxnId="{451AB4C0-9BCC-4F8B-9B44-1ACA350F7000}">
      <dgm:prSet/>
      <dgm:spPr/>
      <dgm:t>
        <a:bodyPr/>
        <a:lstStyle/>
        <a:p>
          <a:endParaRPr lang="en-US"/>
        </a:p>
      </dgm:t>
    </dgm:pt>
    <dgm:pt modelId="{FAA40D19-20B4-489B-B621-5A6CE9776F70}">
      <dgm:prSet phldrT="[Text]" custT="1"/>
      <dgm:spPr/>
      <dgm:t>
        <a:bodyPr/>
        <a:lstStyle/>
        <a:p>
          <a:pPr algn="ctr"/>
          <a:r>
            <a:rPr lang="en-US" sz="1400" smtClean="0"/>
            <a:t>The initial document search was performed between December 20, 2022 and January 12, 2023. The second document search started between March 20, 2023 and March 31, 2023.</a:t>
          </a:r>
          <a:endParaRPr lang="en-US" sz="1400"/>
        </a:p>
      </dgm:t>
    </dgm:pt>
    <dgm:pt modelId="{37CAF6B7-65C6-4A26-AB36-9C93727BFAAC}" type="parTrans" cxnId="{35554AC3-F2F8-4ED0-B880-ECFE8419A8EC}">
      <dgm:prSet/>
      <dgm:spPr/>
      <dgm:t>
        <a:bodyPr/>
        <a:lstStyle/>
        <a:p>
          <a:endParaRPr lang="en-US"/>
        </a:p>
      </dgm:t>
    </dgm:pt>
    <dgm:pt modelId="{587B34FE-7E51-492B-B97B-DD5160166F6F}" type="sibTrans" cxnId="{35554AC3-F2F8-4ED0-B880-ECFE8419A8EC}">
      <dgm:prSet/>
      <dgm:spPr/>
      <dgm:t>
        <a:bodyPr/>
        <a:lstStyle/>
        <a:p>
          <a:endParaRPr lang="en-US"/>
        </a:p>
      </dgm:t>
    </dgm:pt>
    <dgm:pt modelId="{42BD60F4-80B5-4E4D-A4BD-8BBC23F91F39}">
      <dgm:prSet phldrT="[Text]" custT="1"/>
      <dgm:spPr/>
      <dgm:t>
        <a:bodyPr/>
        <a:lstStyle/>
        <a:p>
          <a:pPr algn="ctr"/>
          <a:r>
            <a:rPr lang="en-US" sz="1500" smtClean="0"/>
            <a:t>Criteria: studies reporting data from patients admitted to the COVID-19 department, or specimens obtained from COVID-19 patients.</a:t>
          </a:r>
          <a:endParaRPr lang="en-US" sz="1500"/>
        </a:p>
      </dgm:t>
    </dgm:pt>
    <dgm:pt modelId="{FCF02650-92A4-4A8C-84B8-170C28C9485F}" type="parTrans" cxnId="{E32197D2-4EF9-40F3-BD94-8164AA4DD7BA}">
      <dgm:prSet/>
      <dgm:spPr/>
      <dgm:t>
        <a:bodyPr/>
        <a:lstStyle/>
        <a:p>
          <a:endParaRPr lang="en-US"/>
        </a:p>
      </dgm:t>
    </dgm:pt>
    <dgm:pt modelId="{6643EF16-882A-4A7F-A5F6-6AD67DF3267D}" type="sibTrans" cxnId="{E32197D2-4EF9-40F3-BD94-8164AA4DD7BA}">
      <dgm:prSet/>
      <dgm:spPr/>
      <dgm:t>
        <a:bodyPr/>
        <a:lstStyle/>
        <a:p>
          <a:endParaRPr lang="en-US"/>
        </a:p>
      </dgm:t>
    </dgm:pt>
    <dgm:pt modelId="{DCC145FC-3504-4820-BD8D-CCE60DFCC5CC}" type="pres">
      <dgm:prSet presAssocID="{BE64475F-343D-4017-8108-273991E9E081}" presName="vert0" presStyleCnt="0">
        <dgm:presLayoutVars>
          <dgm:dir/>
          <dgm:animOne val="branch"/>
          <dgm:animLvl val="lvl"/>
        </dgm:presLayoutVars>
      </dgm:prSet>
      <dgm:spPr/>
      <dgm:t>
        <a:bodyPr/>
        <a:lstStyle/>
        <a:p>
          <a:endParaRPr lang="en-US"/>
        </a:p>
      </dgm:t>
    </dgm:pt>
    <dgm:pt modelId="{00AA7674-8266-4FCD-928C-4C4317F5509E}" type="pres">
      <dgm:prSet presAssocID="{C3B841D8-FEF0-4C60-9EC3-29DF44BA8DE3}" presName="thickLine" presStyleLbl="alignNode1" presStyleIdx="0" presStyleCnt="1"/>
      <dgm:spPr/>
    </dgm:pt>
    <dgm:pt modelId="{0814DE56-8CD1-4117-BD71-8E4A47E8A8CB}" type="pres">
      <dgm:prSet presAssocID="{C3B841D8-FEF0-4C60-9EC3-29DF44BA8DE3}" presName="horz1" presStyleCnt="0"/>
      <dgm:spPr/>
    </dgm:pt>
    <dgm:pt modelId="{0A5AC674-ED91-4439-ACC3-A1F7EFEE8BC7}" type="pres">
      <dgm:prSet presAssocID="{C3B841D8-FEF0-4C60-9EC3-29DF44BA8DE3}" presName="tx1" presStyleLbl="revTx" presStyleIdx="0" presStyleCnt="6"/>
      <dgm:spPr/>
      <dgm:t>
        <a:bodyPr/>
        <a:lstStyle/>
        <a:p>
          <a:endParaRPr lang="en-US"/>
        </a:p>
      </dgm:t>
    </dgm:pt>
    <dgm:pt modelId="{277900AD-A33C-481E-91E2-E29C19B6774A}" type="pres">
      <dgm:prSet presAssocID="{C3B841D8-FEF0-4C60-9EC3-29DF44BA8DE3}" presName="vert1" presStyleCnt="0"/>
      <dgm:spPr/>
    </dgm:pt>
    <dgm:pt modelId="{5DCC6C9A-8FD3-4F4C-AB34-52FB06BF4102}" type="pres">
      <dgm:prSet presAssocID="{C301FB0C-1C92-4698-B711-B77C1BB8EA89}" presName="vertSpace2a" presStyleCnt="0"/>
      <dgm:spPr/>
    </dgm:pt>
    <dgm:pt modelId="{B428EF96-9F0D-4FB7-888F-A5B56125EE5F}" type="pres">
      <dgm:prSet presAssocID="{C301FB0C-1C92-4698-B711-B77C1BB8EA89}" presName="horz2" presStyleCnt="0"/>
      <dgm:spPr/>
    </dgm:pt>
    <dgm:pt modelId="{78287913-CC2E-4BB7-B85B-E392CE1828A9}" type="pres">
      <dgm:prSet presAssocID="{C301FB0C-1C92-4698-B711-B77C1BB8EA89}" presName="horzSpace2" presStyleCnt="0"/>
      <dgm:spPr/>
    </dgm:pt>
    <dgm:pt modelId="{8AD90ECD-D38E-4069-84EA-FC047BA1B8D6}" type="pres">
      <dgm:prSet presAssocID="{C301FB0C-1C92-4698-B711-B77C1BB8EA89}" presName="tx2" presStyleLbl="revTx" presStyleIdx="1" presStyleCnt="6"/>
      <dgm:spPr/>
      <dgm:t>
        <a:bodyPr/>
        <a:lstStyle/>
        <a:p>
          <a:endParaRPr lang="en-US"/>
        </a:p>
      </dgm:t>
    </dgm:pt>
    <dgm:pt modelId="{98C27FCC-7EB8-4923-A8D6-265BA1853CC3}" type="pres">
      <dgm:prSet presAssocID="{C301FB0C-1C92-4698-B711-B77C1BB8EA89}" presName="vert2" presStyleCnt="0"/>
      <dgm:spPr/>
    </dgm:pt>
    <dgm:pt modelId="{D6FD677A-28C1-4FD3-BD59-70798B571583}" type="pres">
      <dgm:prSet presAssocID="{C301FB0C-1C92-4698-B711-B77C1BB8EA89}" presName="thinLine2b" presStyleLbl="callout" presStyleIdx="0" presStyleCnt="5"/>
      <dgm:spPr/>
    </dgm:pt>
    <dgm:pt modelId="{1F500AAC-9266-4642-868E-53A0A7C323E9}" type="pres">
      <dgm:prSet presAssocID="{C301FB0C-1C92-4698-B711-B77C1BB8EA89}" presName="vertSpace2b" presStyleCnt="0"/>
      <dgm:spPr/>
    </dgm:pt>
    <dgm:pt modelId="{EE02060C-5673-404B-8107-E4A72FEF867E}" type="pres">
      <dgm:prSet presAssocID="{F9BBE82F-28B8-47F2-B4FE-E2D589CB10E3}" presName="horz2" presStyleCnt="0"/>
      <dgm:spPr/>
    </dgm:pt>
    <dgm:pt modelId="{50BF1C6A-65CE-4DA6-90EC-BE2B5AA9649C}" type="pres">
      <dgm:prSet presAssocID="{F9BBE82F-28B8-47F2-B4FE-E2D589CB10E3}" presName="horzSpace2" presStyleCnt="0"/>
      <dgm:spPr/>
    </dgm:pt>
    <dgm:pt modelId="{4DC350E9-9437-419C-B40C-E1EBC6AB4C9D}" type="pres">
      <dgm:prSet presAssocID="{F9BBE82F-28B8-47F2-B4FE-E2D589CB10E3}" presName="tx2" presStyleLbl="revTx" presStyleIdx="2" presStyleCnt="6"/>
      <dgm:spPr/>
      <dgm:t>
        <a:bodyPr/>
        <a:lstStyle/>
        <a:p>
          <a:endParaRPr lang="en-US"/>
        </a:p>
      </dgm:t>
    </dgm:pt>
    <dgm:pt modelId="{58B6522F-2063-4862-99E4-EE4DD674D380}" type="pres">
      <dgm:prSet presAssocID="{F9BBE82F-28B8-47F2-B4FE-E2D589CB10E3}" presName="vert2" presStyleCnt="0"/>
      <dgm:spPr/>
    </dgm:pt>
    <dgm:pt modelId="{B712A4FB-88DA-42DC-BCFC-018A3029BB47}" type="pres">
      <dgm:prSet presAssocID="{F9BBE82F-28B8-47F2-B4FE-E2D589CB10E3}" presName="thinLine2b" presStyleLbl="callout" presStyleIdx="1" presStyleCnt="5"/>
      <dgm:spPr/>
    </dgm:pt>
    <dgm:pt modelId="{63A8DF0F-03A3-4CCF-8D78-0F0C439BD67A}" type="pres">
      <dgm:prSet presAssocID="{F9BBE82F-28B8-47F2-B4FE-E2D589CB10E3}" presName="vertSpace2b" presStyleCnt="0"/>
      <dgm:spPr/>
    </dgm:pt>
    <dgm:pt modelId="{E48A47B1-B3F6-4281-A8C5-B2E2DDD8F128}" type="pres">
      <dgm:prSet presAssocID="{B2CB9027-A6B6-482E-90BE-141756B57583}" presName="horz2" presStyleCnt="0"/>
      <dgm:spPr/>
    </dgm:pt>
    <dgm:pt modelId="{FFA4CC38-63BC-419D-86BB-76EFADB4C59E}" type="pres">
      <dgm:prSet presAssocID="{B2CB9027-A6B6-482E-90BE-141756B57583}" presName="horzSpace2" presStyleCnt="0"/>
      <dgm:spPr/>
    </dgm:pt>
    <dgm:pt modelId="{A694D0FB-5D16-4D8E-A68C-F1FF6265A805}" type="pres">
      <dgm:prSet presAssocID="{B2CB9027-A6B6-482E-90BE-141756B57583}" presName="tx2" presStyleLbl="revTx" presStyleIdx="3" presStyleCnt="6"/>
      <dgm:spPr/>
      <dgm:t>
        <a:bodyPr/>
        <a:lstStyle/>
        <a:p>
          <a:endParaRPr lang="en-US"/>
        </a:p>
      </dgm:t>
    </dgm:pt>
    <dgm:pt modelId="{BA187458-37A0-4705-8511-7F50379CFB0B}" type="pres">
      <dgm:prSet presAssocID="{B2CB9027-A6B6-482E-90BE-141756B57583}" presName="vert2" presStyleCnt="0"/>
      <dgm:spPr/>
    </dgm:pt>
    <dgm:pt modelId="{BD912AE6-ABB4-4542-A6D8-25F9B4072907}" type="pres">
      <dgm:prSet presAssocID="{B2CB9027-A6B6-482E-90BE-141756B57583}" presName="thinLine2b" presStyleLbl="callout" presStyleIdx="2" presStyleCnt="5"/>
      <dgm:spPr/>
    </dgm:pt>
    <dgm:pt modelId="{FC48D594-763D-41EF-BB07-4CD737099536}" type="pres">
      <dgm:prSet presAssocID="{B2CB9027-A6B6-482E-90BE-141756B57583}" presName="vertSpace2b" presStyleCnt="0"/>
      <dgm:spPr/>
    </dgm:pt>
    <dgm:pt modelId="{32F5D723-CC76-4E02-A95D-6D06ECC9763C}" type="pres">
      <dgm:prSet presAssocID="{42BD60F4-80B5-4E4D-A4BD-8BBC23F91F39}" presName="horz2" presStyleCnt="0"/>
      <dgm:spPr/>
    </dgm:pt>
    <dgm:pt modelId="{8DCBB8F1-C0D3-469E-AE58-432834C8483A}" type="pres">
      <dgm:prSet presAssocID="{42BD60F4-80B5-4E4D-A4BD-8BBC23F91F39}" presName="horzSpace2" presStyleCnt="0"/>
      <dgm:spPr/>
    </dgm:pt>
    <dgm:pt modelId="{844F2932-3E1C-478D-8BCA-9726289645BD}" type="pres">
      <dgm:prSet presAssocID="{42BD60F4-80B5-4E4D-A4BD-8BBC23F91F39}" presName="tx2" presStyleLbl="revTx" presStyleIdx="4" presStyleCnt="6"/>
      <dgm:spPr/>
      <dgm:t>
        <a:bodyPr/>
        <a:lstStyle/>
        <a:p>
          <a:endParaRPr lang="en-US"/>
        </a:p>
      </dgm:t>
    </dgm:pt>
    <dgm:pt modelId="{1F548632-F828-440E-BB15-A44680BA4E07}" type="pres">
      <dgm:prSet presAssocID="{42BD60F4-80B5-4E4D-A4BD-8BBC23F91F39}" presName="vert2" presStyleCnt="0"/>
      <dgm:spPr/>
    </dgm:pt>
    <dgm:pt modelId="{F4CFED23-64B9-4C4C-A12C-5B15AE635EB8}" type="pres">
      <dgm:prSet presAssocID="{42BD60F4-80B5-4E4D-A4BD-8BBC23F91F39}" presName="thinLine2b" presStyleLbl="callout" presStyleIdx="3" presStyleCnt="5"/>
      <dgm:spPr/>
    </dgm:pt>
    <dgm:pt modelId="{BB9D6F14-E0F0-4195-A248-E7C8C949A651}" type="pres">
      <dgm:prSet presAssocID="{42BD60F4-80B5-4E4D-A4BD-8BBC23F91F39}" presName="vertSpace2b" presStyleCnt="0"/>
      <dgm:spPr/>
    </dgm:pt>
    <dgm:pt modelId="{2517FF15-38AF-466A-9EEB-BA6EB82FEC9F}" type="pres">
      <dgm:prSet presAssocID="{FAA40D19-20B4-489B-B621-5A6CE9776F70}" presName="horz2" presStyleCnt="0"/>
      <dgm:spPr/>
    </dgm:pt>
    <dgm:pt modelId="{9E622B21-76CB-45D9-AF1A-6BDC65E2EBCA}" type="pres">
      <dgm:prSet presAssocID="{FAA40D19-20B4-489B-B621-5A6CE9776F70}" presName="horzSpace2" presStyleCnt="0"/>
      <dgm:spPr/>
    </dgm:pt>
    <dgm:pt modelId="{CBB59060-80F9-467A-B9FC-D90BD77F61A2}" type="pres">
      <dgm:prSet presAssocID="{FAA40D19-20B4-489B-B621-5A6CE9776F70}" presName="tx2" presStyleLbl="revTx" presStyleIdx="5" presStyleCnt="6"/>
      <dgm:spPr/>
      <dgm:t>
        <a:bodyPr/>
        <a:lstStyle/>
        <a:p>
          <a:endParaRPr lang="en-US"/>
        </a:p>
      </dgm:t>
    </dgm:pt>
    <dgm:pt modelId="{EB0EB6C6-B5F9-46F9-9A55-0A100B11E27C}" type="pres">
      <dgm:prSet presAssocID="{FAA40D19-20B4-489B-B621-5A6CE9776F70}" presName="vert2" presStyleCnt="0"/>
      <dgm:spPr/>
    </dgm:pt>
    <dgm:pt modelId="{F72658D5-242E-494A-B395-B5B72E3AE956}" type="pres">
      <dgm:prSet presAssocID="{FAA40D19-20B4-489B-B621-5A6CE9776F70}" presName="thinLine2b" presStyleLbl="callout" presStyleIdx="4" presStyleCnt="5"/>
      <dgm:spPr/>
    </dgm:pt>
    <dgm:pt modelId="{3F893993-9D40-4703-9B43-3C9A25FD1CE7}" type="pres">
      <dgm:prSet presAssocID="{FAA40D19-20B4-489B-B621-5A6CE9776F70}" presName="vertSpace2b" presStyleCnt="0"/>
      <dgm:spPr/>
    </dgm:pt>
  </dgm:ptLst>
  <dgm:cxnLst>
    <dgm:cxn modelId="{B4691E1E-7628-45B9-8AC9-343E164B0B9C}" type="presOf" srcId="{42BD60F4-80B5-4E4D-A4BD-8BBC23F91F39}" destId="{844F2932-3E1C-478D-8BCA-9726289645BD}" srcOrd="0" destOrd="0" presId="urn:microsoft.com/office/officeart/2008/layout/LinedList"/>
    <dgm:cxn modelId="{4358F8F7-BA74-4693-8749-76C8A22F08FA}" srcId="{C3B841D8-FEF0-4C60-9EC3-29DF44BA8DE3}" destId="{C301FB0C-1C92-4698-B711-B77C1BB8EA89}" srcOrd="0" destOrd="0" parTransId="{492EB3E9-D0ED-4237-943F-C3FA733A6A97}" sibTransId="{29EB0EBA-1A82-4C79-8C5D-F112AF1ABC36}"/>
    <dgm:cxn modelId="{53A18310-E9D8-4CAF-9926-66B2CCDACBF5}" type="presOf" srcId="{C301FB0C-1C92-4698-B711-B77C1BB8EA89}" destId="{8AD90ECD-D38E-4069-84EA-FC047BA1B8D6}" srcOrd="0" destOrd="0" presId="urn:microsoft.com/office/officeart/2008/layout/LinedList"/>
    <dgm:cxn modelId="{451AB4C0-9BCC-4F8B-9B44-1ACA350F7000}" srcId="{C3B841D8-FEF0-4C60-9EC3-29DF44BA8DE3}" destId="{B2CB9027-A6B6-482E-90BE-141756B57583}" srcOrd="2" destOrd="0" parTransId="{B9245277-EA40-4D3E-AB49-B94ECBCA06A3}" sibTransId="{CA19D6B6-21CD-4D16-ADBC-328FDD0FC8C3}"/>
    <dgm:cxn modelId="{E32197D2-4EF9-40F3-BD94-8164AA4DD7BA}" srcId="{C3B841D8-FEF0-4C60-9EC3-29DF44BA8DE3}" destId="{42BD60F4-80B5-4E4D-A4BD-8BBC23F91F39}" srcOrd="3" destOrd="0" parTransId="{FCF02650-92A4-4A8C-84B8-170C28C9485F}" sibTransId="{6643EF16-882A-4A7F-A5F6-6AD67DF3267D}"/>
    <dgm:cxn modelId="{D0018395-A688-40BD-A81F-31CB7FA3A83F}" type="presOf" srcId="{C3B841D8-FEF0-4C60-9EC3-29DF44BA8DE3}" destId="{0A5AC674-ED91-4439-ACC3-A1F7EFEE8BC7}" srcOrd="0" destOrd="0" presId="urn:microsoft.com/office/officeart/2008/layout/LinedList"/>
    <dgm:cxn modelId="{35554AC3-F2F8-4ED0-B880-ECFE8419A8EC}" srcId="{C3B841D8-FEF0-4C60-9EC3-29DF44BA8DE3}" destId="{FAA40D19-20B4-489B-B621-5A6CE9776F70}" srcOrd="4" destOrd="0" parTransId="{37CAF6B7-65C6-4A26-AB36-9C93727BFAAC}" sibTransId="{587B34FE-7E51-492B-B97B-DD5160166F6F}"/>
    <dgm:cxn modelId="{9E15EB0F-3D1A-4D94-8EAF-5DF2EEE16F4F}" type="presOf" srcId="{B2CB9027-A6B6-482E-90BE-141756B57583}" destId="{A694D0FB-5D16-4D8E-A68C-F1FF6265A805}" srcOrd="0" destOrd="0" presId="urn:microsoft.com/office/officeart/2008/layout/LinedList"/>
    <dgm:cxn modelId="{2518F399-728C-49A2-B006-437251E7E4C1}" type="presOf" srcId="{F9BBE82F-28B8-47F2-B4FE-E2D589CB10E3}" destId="{4DC350E9-9437-419C-B40C-E1EBC6AB4C9D}" srcOrd="0" destOrd="0" presId="urn:microsoft.com/office/officeart/2008/layout/LinedList"/>
    <dgm:cxn modelId="{878D8858-6F8A-423F-88BF-C2FBA1C906B3}" type="presOf" srcId="{BE64475F-343D-4017-8108-273991E9E081}" destId="{DCC145FC-3504-4820-BD8D-CCE60DFCC5CC}" srcOrd="0" destOrd="0" presId="urn:microsoft.com/office/officeart/2008/layout/LinedList"/>
    <dgm:cxn modelId="{F00DC6A7-4627-4248-BA4A-2B11909081D1}" type="presOf" srcId="{FAA40D19-20B4-489B-B621-5A6CE9776F70}" destId="{CBB59060-80F9-467A-B9FC-D90BD77F61A2}" srcOrd="0" destOrd="0" presId="urn:microsoft.com/office/officeart/2008/layout/LinedList"/>
    <dgm:cxn modelId="{4A9D17CB-4365-453B-93BE-E74319177FA0}" srcId="{C3B841D8-FEF0-4C60-9EC3-29DF44BA8DE3}" destId="{F9BBE82F-28B8-47F2-B4FE-E2D589CB10E3}" srcOrd="1" destOrd="0" parTransId="{11AE0A79-C6C0-42C5-ADA8-AF6F3EE37978}" sibTransId="{26F388DA-37F7-4F43-A31D-7FA21261CCCE}"/>
    <dgm:cxn modelId="{818C9D6C-283B-4801-B37F-23D5AFCE85FA}" srcId="{BE64475F-343D-4017-8108-273991E9E081}" destId="{C3B841D8-FEF0-4C60-9EC3-29DF44BA8DE3}" srcOrd="0" destOrd="0" parTransId="{5FD61F8E-176A-4FBA-9221-079E3CE392DD}" sibTransId="{3743CD35-ACE1-41FE-A974-C6F86DAB7C3B}"/>
    <dgm:cxn modelId="{8B78D242-3076-4917-8911-2BF40A87A6B0}" type="presParOf" srcId="{DCC145FC-3504-4820-BD8D-CCE60DFCC5CC}" destId="{00AA7674-8266-4FCD-928C-4C4317F5509E}" srcOrd="0" destOrd="0" presId="urn:microsoft.com/office/officeart/2008/layout/LinedList"/>
    <dgm:cxn modelId="{9F9DF55F-99E5-4175-AFA2-4D60222445A7}" type="presParOf" srcId="{DCC145FC-3504-4820-BD8D-CCE60DFCC5CC}" destId="{0814DE56-8CD1-4117-BD71-8E4A47E8A8CB}" srcOrd="1" destOrd="0" presId="urn:microsoft.com/office/officeart/2008/layout/LinedList"/>
    <dgm:cxn modelId="{74D870A4-DAA0-424A-B578-2FDCF6CF173F}" type="presParOf" srcId="{0814DE56-8CD1-4117-BD71-8E4A47E8A8CB}" destId="{0A5AC674-ED91-4439-ACC3-A1F7EFEE8BC7}" srcOrd="0" destOrd="0" presId="urn:microsoft.com/office/officeart/2008/layout/LinedList"/>
    <dgm:cxn modelId="{8B8C573A-1EA5-4740-BA88-7B031C954514}" type="presParOf" srcId="{0814DE56-8CD1-4117-BD71-8E4A47E8A8CB}" destId="{277900AD-A33C-481E-91E2-E29C19B6774A}" srcOrd="1" destOrd="0" presId="urn:microsoft.com/office/officeart/2008/layout/LinedList"/>
    <dgm:cxn modelId="{965F7F7D-5971-47ED-9138-E264662451DF}" type="presParOf" srcId="{277900AD-A33C-481E-91E2-E29C19B6774A}" destId="{5DCC6C9A-8FD3-4F4C-AB34-52FB06BF4102}" srcOrd="0" destOrd="0" presId="urn:microsoft.com/office/officeart/2008/layout/LinedList"/>
    <dgm:cxn modelId="{FB278396-ECA6-46E1-9218-2AD80E715F58}" type="presParOf" srcId="{277900AD-A33C-481E-91E2-E29C19B6774A}" destId="{B428EF96-9F0D-4FB7-888F-A5B56125EE5F}" srcOrd="1" destOrd="0" presId="urn:microsoft.com/office/officeart/2008/layout/LinedList"/>
    <dgm:cxn modelId="{23A43D97-285C-436F-A55E-5C4D4D332272}" type="presParOf" srcId="{B428EF96-9F0D-4FB7-888F-A5B56125EE5F}" destId="{78287913-CC2E-4BB7-B85B-E392CE1828A9}" srcOrd="0" destOrd="0" presId="urn:microsoft.com/office/officeart/2008/layout/LinedList"/>
    <dgm:cxn modelId="{0E07B452-BCA2-4506-B4BE-810D0E86A8D0}" type="presParOf" srcId="{B428EF96-9F0D-4FB7-888F-A5B56125EE5F}" destId="{8AD90ECD-D38E-4069-84EA-FC047BA1B8D6}" srcOrd="1" destOrd="0" presId="urn:microsoft.com/office/officeart/2008/layout/LinedList"/>
    <dgm:cxn modelId="{1EA27A60-17B5-428B-82FE-10984F1BC1F1}" type="presParOf" srcId="{B428EF96-9F0D-4FB7-888F-A5B56125EE5F}" destId="{98C27FCC-7EB8-4923-A8D6-265BA1853CC3}" srcOrd="2" destOrd="0" presId="urn:microsoft.com/office/officeart/2008/layout/LinedList"/>
    <dgm:cxn modelId="{81A52D8C-F383-4E59-B181-6507F1345A14}" type="presParOf" srcId="{277900AD-A33C-481E-91E2-E29C19B6774A}" destId="{D6FD677A-28C1-4FD3-BD59-70798B571583}" srcOrd="2" destOrd="0" presId="urn:microsoft.com/office/officeart/2008/layout/LinedList"/>
    <dgm:cxn modelId="{3F9EB6A6-E206-41C4-80FA-6CC68AD377F2}" type="presParOf" srcId="{277900AD-A33C-481E-91E2-E29C19B6774A}" destId="{1F500AAC-9266-4642-868E-53A0A7C323E9}" srcOrd="3" destOrd="0" presId="urn:microsoft.com/office/officeart/2008/layout/LinedList"/>
    <dgm:cxn modelId="{2D5EF0B4-E515-4B8C-AD7B-AB643E1DFCF7}" type="presParOf" srcId="{277900AD-A33C-481E-91E2-E29C19B6774A}" destId="{EE02060C-5673-404B-8107-E4A72FEF867E}" srcOrd="4" destOrd="0" presId="urn:microsoft.com/office/officeart/2008/layout/LinedList"/>
    <dgm:cxn modelId="{52EEFE64-2C4B-49C5-9C32-BCC7DC3E488A}" type="presParOf" srcId="{EE02060C-5673-404B-8107-E4A72FEF867E}" destId="{50BF1C6A-65CE-4DA6-90EC-BE2B5AA9649C}" srcOrd="0" destOrd="0" presId="urn:microsoft.com/office/officeart/2008/layout/LinedList"/>
    <dgm:cxn modelId="{7361A79A-FFD5-4DDA-9B1E-F1D546567936}" type="presParOf" srcId="{EE02060C-5673-404B-8107-E4A72FEF867E}" destId="{4DC350E9-9437-419C-B40C-E1EBC6AB4C9D}" srcOrd="1" destOrd="0" presId="urn:microsoft.com/office/officeart/2008/layout/LinedList"/>
    <dgm:cxn modelId="{03D669F2-F836-4A7B-A19B-BA09136E530A}" type="presParOf" srcId="{EE02060C-5673-404B-8107-E4A72FEF867E}" destId="{58B6522F-2063-4862-99E4-EE4DD674D380}" srcOrd="2" destOrd="0" presId="urn:microsoft.com/office/officeart/2008/layout/LinedList"/>
    <dgm:cxn modelId="{2E3D6BCB-217C-4143-97D3-2684E84C335C}" type="presParOf" srcId="{277900AD-A33C-481E-91E2-E29C19B6774A}" destId="{B712A4FB-88DA-42DC-BCFC-018A3029BB47}" srcOrd="5" destOrd="0" presId="urn:microsoft.com/office/officeart/2008/layout/LinedList"/>
    <dgm:cxn modelId="{ABEFCF8B-1621-4ACE-81AE-420F9E9A69E3}" type="presParOf" srcId="{277900AD-A33C-481E-91E2-E29C19B6774A}" destId="{63A8DF0F-03A3-4CCF-8D78-0F0C439BD67A}" srcOrd="6" destOrd="0" presId="urn:microsoft.com/office/officeart/2008/layout/LinedList"/>
    <dgm:cxn modelId="{CC364C2C-7C22-486C-BCA7-463EE405F4EB}" type="presParOf" srcId="{277900AD-A33C-481E-91E2-E29C19B6774A}" destId="{E48A47B1-B3F6-4281-A8C5-B2E2DDD8F128}" srcOrd="7" destOrd="0" presId="urn:microsoft.com/office/officeart/2008/layout/LinedList"/>
    <dgm:cxn modelId="{D7EE045D-E327-4D56-9511-79AEB8A399D5}" type="presParOf" srcId="{E48A47B1-B3F6-4281-A8C5-B2E2DDD8F128}" destId="{FFA4CC38-63BC-419D-86BB-76EFADB4C59E}" srcOrd="0" destOrd="0" presId="urn:microsoft.com/office/officeart/2008/layout/LinedList"/>
    <dgm:cxn modelId="{1070FDFC-A163-4FC3-90F7-7BCF1E079519}" type="presParOf" srcId="{E48A47B1-B3F6-4281-A8C5-B2E2DDD8F128}" destId="{A694D0FB-5D16-4D8E-A68C-F1FF6265A805}" srcOrd="1" destOrd="0" presId="urn:microsoft.com/office/officeart/2008/layout/LinedList"/>
    <dgm:cxn modelId="{1E27FAC4-6CC9-4AEB-A4A2-3EDFF53C4676}" type="presParOf" srcId="{E48A47B1-B3F6-4281-A8C5-B2E2DDD8F128}" destId="{BA187458-37A0-4705-8511-7F50379CFB0B}" srcOrd="2" destOrd="0" presId="urn:microsoft.com/office/officeart/2008/layout/LinedList"/>
    <dgm:cxn modelId="{EFE0EDEB-AA2B-49DB-AD48-3BF1D4B3A875}" type="presParOf" srcId="{277900AD-A33C-481E-91E2-E29C19B6774A}" destId="{BD912AE6-ABB4-4542-A6D8-25F9B4072907}" srcOrd="8" destOrd="0" presId="urn:microsoft.com/office/officeart/2008/layout/LinedList"/>
    <dgm:cxn modelId="{F1D3495F-7E7E-4ECA-9A33-EE190FAF652F}" type="presParOf" srcId="{277900AD-A33C-481E-91E2-E29C19B6774A}" destId="{FC48D594-763D-41EF-BB07-4CD737099536}" srcOrd="9" destOrd="0" presId="urn:microsoft.com/office/officeart/2008/layout/LinedList"/>
    <dgm:cxn modelId="{F9FB4762-62AA-44F5-BC8F-10514E8149BA}" type="presParOf" srcId="{277900AD-A33C-481E-91E2-E29C19B6774A}" destId="{32F5D723-CC76-4E02-A95D-6D06ECC9763C}" srcOrd="10" destOrd="0" presId="urn:microsoft.com/office/officeart/2008/layout/LinedList"/>
    <dgm:cxn modelId="{CE56DA97-1529-459E-891F-574B540BFC8D}" type="presParOf" srcId="{32F5D723-CC76-4E02-A95D-6D06ECC9763C}" destId="{8DCBB8F1-C0D3-469E-AE58-432834C8483A}" srcOrd="0" destOrd="0" presId="urn:microsoft.com/office/officeart/2008/layout/LinedList"/>
    <dgm:cxn modelId="{5E2BA3B2-783F-4496-BE45-3B4619B96517}" type="presParOf" srcId="{32F5D723-CC76-4E02-A95D-6D06ECC9763C}" destId="{844F2932-3E1C-478D-8BCA-9726289645BD}" srcOrd="1" destOrd="0" presId="urn:microsoft.com/office/officeart/2008/layout/LinedList"/>
    <dgm:cxn modelId="{FB2115E1-1A96-445F-BD1A-1708725AF00A}" type="presParOf" srcId="{32F5D723-CC76-4E02-A95D-6D06ECC9763C}" destId="{1F548632-F828-440E-BB15-A44680BA4E07}" srcOrd="2" destOrd="0" presId="urn:microsoft.com/office/officeart/2008/layout/LinedList"/>
    <dgm:cxn modelId="{B90E3E4A-1239-4E59-BF60-279B26D85517}" type="presParOf" srcId="{277900AD-A33C-481E-91E2-E29C19B6774A}" destId="{F4CFED23-64B9-4C4C-A12C-5B15AE635EB8}" srcOrd="11" destOrd="0" presId="urn:microsoft.com/office/officeart/2008/layout/LinedList"/>
    <dgm:cxn modelId="{8154C364-5F34-47BD-B259-E7AAC698128F}" type="presParOf" srcId="{277900AD-A33C-481E-91E2-E29C19B6774A}" destId="{BB9D6F14-E0F0-4195-A248-E7C8C949A651}" srcOrd="12" destOrd="0" presId="urn:microsoft.com/office/officeart/2008/layout/LinedList"/>
    <dgm:cxn modelId="{286B6180-9CC8-4597-8744-427C57DA04B1}" type="presParOf" srcId="{277900AD-A33C-481E-91E2-E29C19B6774A}" destId="{2517FF15-38AF-466A-9EEB-BA6EB82FEC9F}" srcOrd="13" destOrd="0" presId="urn:microsoft.com/office/officeart/2008/layout/LinedList"/>
    <dgm:cxn modelId="{496AF7A7-0185-482A-97A0-FEABD8AA3BF6}" type="presParOf" srcId="{2517FF15-38AF-466A-9EEB-BA6EB82FEC9F}" destId="{9E622B21-76CB-45D9-AF1A-6BDC65E2EBCA}" srcOrd="0" destOrd="0" presId="urn:microsoft.com/office/officeart/2008/layout/LinedList"/>
    <dgm:cxn modelId="{AA0F20C0-2879-449E-B582-8A9F97191B05}" type="presParOf" srcId="{2517FF15-38AF-466A-9EEB-BA6EB82FEC9F}" destId="{CBB59060-80F9-467A-B9FC-D90BD77F61A2}" srcOrd="1" destOrd="0" presId="urn:microsoft.com/office/officeart/2008/layout/LinedList"/>
    <dgm:cxn modelId="{21B7F968-A971-4916-8B80-FB8F2A4BC585}" type="presParOf" srcId="{2517FF15-38AF-466A-9EEB-BA6EB82FEC9F}" destId="{EB0EB6C6-B5F9-46F9-9A55-0A100B11E27C}" srcOrd="2" destOrd="0" presId="urn:microsoft.com/office/officeart/2008/layout/LinedList"/>
    <dgm:cxn modelId="{09EBFCD3-2838-4EA9-962B-03876D759DA2}" type="presParOf" srcId="{277900AD-A33C-481E-91E2-E29C19B6774A}" destId="{F72658D5-242E-494A-B395-B5B72E3AE956}" srcOrd="14" destOrd="0" presId="urn:microsoft.com/office/officeart/2008/layout/LinedList"/>
    <dgm:cxn modelId="{858632F7-FFFA-484F-82A5-CE480D5FA0E8}" type="presParOf" srcId="{277900AD-A33C-481E-91E2-E29C19B6774A}" destId="{3F893993-9D40-4703-9B43-3C9A25FD1CE7}" srcOrd="15"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AEB63E2-C3FB-42DF-BD7C-B5B97010BDE9}" type="doc">
      <dgm:prSet loTypeId="urn:diagrams.loki3.com/VaryingWidthList" loCatId="list" qsTypeId="urn:microsoft.com/office/officeart/2005/8/quickstyle/simple3" qsCatId="simple" csTypeId="urn:microsoft.com/office/officeart/2005/8/colors/accent0_1" csCatId="mainScheme" phldr="1"/>
      <dgm:spPr/>
    </dgm:pt>
    <dgm:pt modelId="{B1B0DF6B-1EAE-4668-ACF2-EFB5C03DB752}">
      <dgm:prSet phldrT="[Text]"/>
      <dgm:spPr/>
      <dgm:t>
        <a:bodyPr/>
        <a:lstStyle/>
        <a:p>
          <a:r>
            <a:rPr lang="en-US" smtClean="0"/>
            <a:t>The article search and study selection were completed by 2 independent reviewers (JLE and HTTM).</a:t>
          </a:r>
          <a:endParaRPr lang="en-US"/>
        </a:p>
      </dgm:t>
    </dgm:pt>
    <dgm:pt modelId="{C3E972BC-A818-4C1F-963D-2962540A1939}" type="parTrans" cxnId="{3E84EA7C-BD93-48A5-9C8A-5EF665E79E7C}">
      <dgm:prSet/>
      <dgm:spPr/>
      <dgm:t>
        <a:bodyPr/>
        <a:lstStyle/>
        <a:p>
          <a:endParaRPr lang="en-US"/>
        </a:p>
      </dgm:t>
    </dgm:pt>
    <dgm:pt modelId="{BDBA49E0-5203-4379-9CBE-365263144FA9}" type="sibTrans" cxnId="{3E84EA7C-BD93-48A5-9C8A-5EF665E79E7C}">
      <dgm:prSet/>
      <dgm:spPr/>
      <dgm:t>
        <a:bodyPr/>
        <a:lstStyle/>
        <a:p>
          <a:endParaRPr lang="en-US"/>
        </a:p>
      </dgm:t>
    </dgm:pt>
    <dgm:pt modelId="{C1DBFEC6-1286-4DF7-8812-A3FEF6D9E739}">
      <dgm:prSet phldrT="[Text]"/>
      <dgm:spPr/>
      <dgm:t>
        <a:bodyPr/>
        <a:lstStyle/>
        <a:p>
          <a:r>
            <a:rPr lang="en-US" smtClean="0"/>
            <a:t>Each abstract underwent three rounds of evaluation by a separate reviewer.</a:t>
          </a:r>
          <a:endParaRPr lang="en-US"/>
        </a:p>
      </dgm:t>
    </dgm:pt>
    <dgm:pt modelId="{48148271-1511-4CA5-9F95-336A909184AF}" type="parTrans" cxnId="{3CC3B90F-FE4D-4BCD-90CE-62E803EE89B4}">
      <dgm:prSet/>
      <dgm:spPr/>
      <dgm:t>
        <a:bodyPr/>
        <a:lstStyle/>
        <a:p>
          <a:endParaRPr lang="en-US"/>
        </a:p>
      </dgm:t>
    </dgm:pt>
    <dgm:pt modelId="{C439F66C-F271-4B33-813A-DBA28E4C5D93}" type="sibTrans" cxnId="{3CC3B90F-FE4D-4BCD-90CE-62E803EE89B4}">
      <dgm:prSet/>
      <dgm:spPr/>
      <dgm:t>
        <a:bodyPr/>
        <a:lstStyle/>
        <a:p>
          <a:endParaRPr lang="en-US"/>
        </a:p>
      </dgm:t>
    </dgm:pt>
    <dgm:pt modelId="{ECCEEBA5-52B0-4778-83C1-4DDDF18E3EAA}">
      <dgm:prSet phldrT="[Text]"/>
      <dgm:spPr/>
      <dgm:t>
        <a:bodyPr/>
        <a:lstStyle/>
        <a:p>
          <a:r>
            <a:rPr lang="en-US" smtClean="0"/>
            <a:t>Any discrepancies during article screening were resolved through consensus between the two reviewers (JLE and HTTM).</a:t>
          </a:r>
        </a:p>
      </dgm:t>
    </dgm:pt>
    <dgm:pt modelId="{B290D88F-60ED-4C18-BAC1-99D212D36054}" type="parTrans" cxnId="{0173A7F9-FADC-4017-892A-CBE9B8E5FA86}">
      <dgm:prSet/>
      <dgm:spPr/>
      <dgm:t>
        <a:bodyPr/>
        <a:lstStyle/>
        <a:p>
          <a:endParaRPr lang="en-US"/>
        </a:p>
      </dgm:t>
    </dgm:pt>
    <dgm:pt modelId="{1EB9F9A2-B982-4C26-B111-063CE4115E5E}" type="sibTrans" cxnId="{0173A7F9-FADC-4017-892A-CBE9B8E5FA86}">
      <dgm:prSet/>
      <dgm:spPr/>
      <dgm:t>
        <a:bodyPr/>
        <a:lstStyle/>
        <a:p>
          <a:endParaRPr lang="en-US"/>
        </a:p>
      </dgm:t>
    </dgm:pt>
    <dgm:pt modelId="{31913E7A-C3CE-42C6-BF7B-AE0854425A83}">
      <dgm:prSet/>
      <dgm:spPr/>
      <dgm:t>
        <a:bodyPr/>
        <a:lstStyle/>
        <a:p>
          <a:r>
            <a:rPr lang="en-US" smtClean="0"/>
            <a:t>Data extraction was performed independently by two reviewers (JLE and HTTM).</a:t>
          </a:r>
          <a:endParaRPr lang="en-US"/>
        </a:p>
      </dgm:t>
    </dgm:pt>
    <dgm:pt modelId="{B32EF1F6-21DB-4006-9576-FECA5539726B}" type="sibTrans" cxnId="{980D8180-5EF7-4ABD-AE46-4F353A1E7149}">
      <dgm:prSet/>
      <dgm:spPr/>
      <dgm:t>
        <a:bodyPr/>
        <a:lstStyle/>
        <a:p>
          <a:endParaRPr lang="en-US"/>
        </a:p>
      </dgm:t>
    </dgm:pt>
    <dgm:pt modelId="{4807FB74-9CC5-45AE-8E2F-6F5FD466586A}" type="parTrans" cxnId="{980D8180-5EF7-4ABD-AE46-4F353A1E7149}">
      <dgm:prSet/>
      <dgm:spPr/>
      <dgm:t>
        <a:bodyPr/>
        <a:lstStyle/>
        <a:p>
          <a:endParaRPr lang="en-US"/>
        </a:p>
      </dgm:t>
    </dgm:pt>
    <dgm:pt modelId="{A2024653-F4DA-40A2-A9CC-8A24EA42B63A}">
      <dgm:prSet/>
      <dgm:spPr/>
      <dgm:t>
        <a:bodyPr/>
        <a:lstStyle/>
        <a:p>
          <a:r>
            <a:rPr lang="en-US" smtClean="0"/>
            <a:t>Categorization: study of patient’s clinical data and study of patient-derived specimens.</a:t>
          </a:r>
        </a:p>
      </dgm:t>
    </dgm:pt>
    <dgm:pt modelId="{539A3ABE-F8E6-4780-BF39-56670463FFE3}" type="parTrans" cxnId="{2779CFA9-856F-4052-A173-27164A17ADE7}">
      <dgm:prSet/>
      <dgm:spPr/>
      <dgm:t>
        <a:bodyPr/>
        <a:lstStyle/>
        <a:p>
          <a:endParaRPr lang="en-US"/>
        </a:p>
      </dgm:t>
    </dgm:pt>
    <dgm:pt modelId="{DCB5D114-54B2-473F-9253-445440246630}" type="sibTrans" cxnId="{2779CFA9-856F-4052-A173-27164A17ADE7}">
      <dgm:prSet/>
      <dgm:spPr/>
      <dgm:t>
        <a:bodyPr/>
        <a:lstStyle/>
        <a:p>
          <a:endParaRPr lang="en-US"/>
        </a:p>
      </dgm:t>
    </dgm:pt>
    <dgm:pt modelId="{8A794119-3A2E-4A4A-A777-5256553FC2C0}" type="pres">
      <dgm:prSet presAssocID="{1AEB63E2-C3FB-42DF-BD7C-B5B97010BDE9}" presName="Name0" presStyleCnt="0">
        <dgm:presLayoutVars>
          <dgm:resizeHandles/>
        </dgm:presLayoutVars>
      </dgm:prSet>
      <dgm:spPr/>
    </dgm:pt>
    <dgm:pt modelId="{22E8390A-3B8C-4CC6-B8E9-2405A864A4B6}" type="pres">
      <dgm:prSet presAssocID="{B1B0DF6B-1EAE-4668-ACF2-EFB5C03DB752}" presName="text" presStyleLbl="node1" presStyleIdx="0" presStyleCnt="5" custScaleX="116713">
        <dgm:presLayoutVars>
          <dgm:bulletEnabled val="1"/>
        </dgm:presLayoutVars>
      </dgm:prSet>
      <dgm:spPr/>
      <dgm:t>
        <a:bodyPr/>
        <a:lstStyle/>
        <a:p>
          <a:endParaRPr lang="en-US"/>
        </a:p>
      </dgm:t>
    </dgm:pt>
    <dgm:pt modelId="{C14E77CF-62E8-4C8B-A6BD-257621B961C4}" type="pres">
      <dgm:prSet presAssocID="{BDBA49E0-5203-4379-9CBE-365263144FA9}" presName="space" presStyleCnt="0"/>
      <dgm:spPr/>
    </dgm:pt>
    <dgm:pt modelId="{0A93EDF8-3E1C-4AD7-A784-D53251228CE9}" type="pres">
      <dgm:prSet presAssocID="{C1DBFEC6-1286-4DF7-8812-A3FEF6D9E739}" presName="text" presStyleLbl="node1" presStyleIdx="1" presStyleCnt="5" custScaleX="168310">
        <dgm:presLayoutVars>
          <dgm:bulletEnabled val="1"/>
        </dgm:presLayoutVars>
      </dgm:prSet>
      <dgm:spPr/>
      <dgm:t>
        <a:bodyPr/>
        <a:lstStyle/>
        <a:p>
          <a:endParaRPr lang="en-US"/>
        </a:p>
      </dgm:t>
    </dgm:pt>
    <dgm:pt modelId="{0307F010-0E88-4429-9F77-89A729D9A818}" type="pres">
      <dgm:prSet presAssocID="{C439F66C-F271-4B33-813A-DBA28E4C5D93}" presName="space" presStyleCnt="0"/>
      <dgm:spPr/>
    </dgm:pt>
    <dgm:pt modelId="{FED78B3D-8E1D-4C09-BDCD-315D1906C896}" type="pres">
      <dgm:prSet presAssocID="{ECCEEBA5-52B0-4778-83C1-4DDDF18E3EAA}" presName="text" presStyleLbl="node1" presStyleIdx="2" presStyleCnt="5" custScaleX="103851">
        <dgm:presLayoutVars>
          <dgm:bulletEnabled val="1"/>
        </dgm:presLayoutVars>
      </dgm:prSet>
      <dgm:spPr/>
      <dgm:t>
        <a:bodyPr/>
        <a:lstStyle/>
        <a:p>
          <a:endParaRPr lang="en-US"/>
        </a:p>
      </dgm:t>
    </dgm:pt>
    <dgm:pt modelId="{F7BA664F-FD7A-46BF-8AD7-899FF5B7AD5C}" type="pres">
      <dgm:prSet presAssocID="{1EB9F9A2-B982-4C26-B111-063CE4115E5E}" presName="space" presStyleCnt="0"/>
      <dgm:spPr/>
    </dgm:pt>
    <dgm:pt modelId="{AD5F21E8-897C-4F8B-8CB0-0D909398F7D5}" type="pres">
      <dgm:prSet presAssocID="{31913E7A-C3CE-42C6-BF7B-AE0854425A83}" presName="text" presStyleLbl="node1" presStyleIdx="3" presStyleCnt="5" custScaleX="144175">
        <dgm:presLayoutVars>
          <dgm:bulletEnabled val="1"/>
        </dgm:presLayoutVars>
      </dgm:prSet>
      <dgm:spPr/>
      <dgm:t>
        <a:bodyPr/>
        <a:lstStyle/>
        <a:p>
          <a:endParaRPr lang="en-US"/>
        </a:p>
      </dgm:t>
    </dgm:pt>
    <dgm:pt modelId="{3480FADC-D9DD-450C-BA3A-7360729F576A}" type="pres">
      <dgm:prSet presAssocID="{B32EF1F6-21DB-4006-9576-FECA5539726B}" presName="space" presStyleCnt="0"/>
      <dgm:spPr/>
    </dgm:pt>
    <dgm:pt modelId="{6BFFE7F5-BCFE-4791-8565-CDDCF01ECAC8}" type="pres">
      <dgm:prSet presAssocID="{A2024653-F4DA-40A2-A9CC-8A24EA42B63A}" presName="text" presStyleLbl="node1" presStyleIdx="4" presStyleCnt="5" custScaleX="140055">
        <dgm:presLayoutVars>
          <dgm:bulletEnabled val="1"/>
        </dgm:presLayoutVars>
      </dgm:prSet>
      <dgm:spPr/>
      <dgm:t>
        <a:bodyPr/>
        <a:lstStyle/>
        <a:p>
          <a:endParaRPr lang="en-US"/>
        </a:p>
      </dgm:t>
    </dgm:pt>
  </dgm:ptLst>
  <dgm:cxnLst>
    <dgm:cxn modelId="{290FD2F9-04D8-400A-91D9-7BE6F806790B}" type="presOf" srcId="{A2024653-F4DA-40A2-A9CC-8A24EA42B63A}" destId="{6BFFE7F5-BCFE-4791-8565-CDDCF01ECAC8}" srcOrd="0" destOrd="0" presId="urn:diagrams.loki3.com/VaryingWidthList"/>
    <dgm:cxn modelId="{1346386F-4DB5-4F3F-ABBA-742536FB6287}" type="presOf" srcId="{31913E7A-C3CE-42C6-BF7B-AE0854425A83}" destId="{AD5F21E8-897C-4F8B-8CB0-0D909398F7D5}" srcOrd="0" destOrd="0" presId="urn:diagrams.loki3.com/VaryingWidthList"/>
    <dgm:cxn modelId="{0173A7F9-FADC-4017-892A-CBE9B8E5FA86}" srcId="{1AEB63E2-C3FB-42DF-BD7C-B5B97010BDE9}" destId="{ECCEEBA5-52B0-4778-83C1-4DDDF18E3EAA}" srcOrd="2" destOrd="0" parTransId="{B290D88F-60ED-4C18-BAC1-99D212D36054}" sibTransId="{1EB9F9A2-B982-4C26-B111-063CE4115E5E}"/>
    <dgm:cxn modelId="{2779CFA9-856F-4052-A173-27164A17ADE7}" srcId="{1AEB63E2-C3FB-42DF-BD7C-B5B97010BDE9}" destId="{A2024653-F4DA-40A2-A9CC-8A24EA42B63A}" srcOrd="4" destOrd="0" parTransId="{539A3ABE-F8E6-4780-BF39-56670463FFE3}" sibTransId="{DCB5D114-54B2-473F-9253-445440246630}"/>
    <dgm:cxn modelId="{3E84EA7C-BD93-48A5-9C8A-5EF665E79E7C}" srcId="{1AEB63E2-C3FB-42DF-BD7C-B5B97010BDE9}" destId="{B1B0DF6B-1EAE-4668-ACF2-EFB5C03DB752}" srcOrd="0" destOrd="0" parTransId="{C3E972BC-A818-4C1F-963D-2962540A1939}" sibTransId="{BDBA49E0-5203-4379-9CBE-365263144FA9}"/>
    <dgm:cxn modelId="{3CC3B90F-FE4D-4BCD-90CE-62E803EE89B4}" srcId="{1AEB63E2-C3FB-42DF-BD7C-B5B97010BDE9}" destId="{C1DBFEC6-1286-4DF7-8812-A3FEF6D9E739}" srcOrd="1" destOrd="0" parTransId="{48148271-1511-4CA5-9F95-336A909184AF}" sibTransId="{C439F66C-F271-4B33-813A-DBA28E4C5D93}"/>
    <dgm:cxn modelId="{980D8180-5EF7-4ABD-AE46-4F353A1E7149}" srcId="{1AEB63E2-C3FB-42DF-BD7C-B5B97010BDE9}" destId="{31913E7A-C3CE-42C6-BF7B-AE0854425A83}" srcOrd="3" destOrd="0" parTransId="{4807FB74-9CC5-45AE-8E2F-6F5FD466586A}" sibTransId="{B32EF1F6-21DB-4006-9576-FECA5539726B}"/>
    <dgm:cxn modelId="{A5AE7BDD-7780-4095-A2A4-B0217BFCDD6E}" type="presOf" srcId="{ECCEEBA5-52B0-4778-83C1-4DDDF18E3EAA}" destId="{FED78B3D-8E1D-4C09-BDCD-315D1906C896}" srcOrd="0" destOrd="0" presId="urn:diagrams.loki3.com/VaryingWidthList"/>
    <dgm:cxn modelId="{9C5479FB-E508-4474-81C7-4FC11CFB07AD}" type="presOf" srcId="{C1DBFEC6-1286-4DF7-8812-A3FEF6D9E739}" destId="{0A93EDF8-3E1C-4AD7-A784-D53251228CE9}" srcOrd="0" destOrd="0" presId="urn:diagrams.loki3.com/VaryingWidthList"/>
    <dgm:cxn modelId="{268D865F-A48E-43EB-9F5E-5ADCB474BA51}" type="presOf" srcId="{B1B0DF6B-1EAE-4668-ACF2-EFB5C03DB752}" destId="{22E8390A-3B8C-4CC6-B8E9-2405A864A4B6}" srcOrd="0" destOrd="0" presId="urn:diagrams.loki3.com/VaryingWidthList"/>
    <dgm:cxn modelId="{FA551E93-8AA7-474C-BEFA-6135D22EEC49}" type="presOf" srcId="{1AEB63E2-C3FB-42DF-BD7C-B5B97010BDE9}" destId="{8A794119-3A2E-4A4A-A777-5256553FC2C0}" srcOrd="0" destOrd="0" presId="urn:diagrams.loki3.com/VaryingWidthList"/>
    <dgm:cxn modelId="{ECB9236C-E374-4985-B2BC-185519DCFFE0}" type="presParOf" srcId="{8A794119-3A2E-4A4A-A777-5256553FC2C0}" destId="{22E8390A-3B8C-4CC6-B8E9-2405A864A4B6}" srcOrd="0" destOrd="0" presId="urn:diagrams.loki3.com/VaryingWidthList"/>
    <dgm:cxn modelId="{ABB64123-F12E-4318-BF69-53155D1218D4}" type="presParOf" srcId="{8A794119-3A2E-4A4A-A777-5256553FC2C0}" destId="{C14E77CF-62E8-4C8B-A6BD-257621B961C4}" srcOrd="1" destOrd="0" presId="urn:diagrams.loki3.com/VaryingWidthList"/>
    <dgm:cxn modelId="{DF62539B-97C5-43E4-BC63-AB38E589C6A2}" type="presParOf" srcId="{8A794119-3A2E-4A4A-A777-5256553FC2C0}" destId="{0A93EDF8-3E1C-4AD7-A784-D53251228CE9}" srcOrd="2" destOrd="0" presId="urn:diagrams.loki3.com/VaryingWidthList"/>
    <dgm:cxn modelId="{E02199A8-49A0-470A-A629-745839BB0186}" type="presParOf" srcId="{8A794119-3A2E-4A4A-A777-5256553FC2C0}" destId="{0307F010-0E88-4429-9F77-89A729D9A818}" srcOrd="3" destOrd="0" presId="urn:diagrams.loki3.com/VaryingWidthList"/>
    <dgm:cxn modelId="{83F9A129-E88E-45A7-A180-07B60F20816B}" type="presParOf" srcId="{8A794119-3A2E-4A4A-A777-5256553FC2C0}" destId="{FED78B3D-8E1D-4C09-BDCD-315D1906C896}" srcOrd="4" destOrd="0" presId="urn:diagrams.loki3.com/VaryingWidthList"/>
    <dgm:cxn modelId="{026A030A-44D7-415E-B3AF-CAAF55278F5E}" type="presParOf" srcId="{8A794119-3A2E-4A4A-A777-5256553FC2C0}" destId="{F7BA664F-FD7A-46BF-8AD7-899FF5B7AD5C}" srcOrd="5" destOrd="0" presId="urn:diagrams.loki3.com/VaryingWidthList"/>
    <dgm:cxn modelId="{307FC763-BA5E-43A9-ACCE-4BA54FA8713B}" type="presParOf" srcId="{8A794119-3A2E-4A4A-A777-5256553FC2C0}" destId="{AD5F21E8-897C-4F8B-8CB0-0D909398F7D5}" srcOrd="6" destOrd="0" presId="urn:diagrams.loki3.com/VaryingWidthList"/>
    <dgm:cxn modelId="{11BC9C16-55A0-436D-97B8-81C9AA71E98D}" type="presParOf" srcId="{8A794119-3A2E-4A4A-A777-5256553FC2C0}" destId="{3480FADC-D9DD-450C-BA3A-7360729F576A}" srcOrd="7" destOrd="0" presId="urn:diagrams.loki3.com/VaryingWidthList"/>
    <dgm:cxn modelId="{1636DA2C-3B75-4625-AA08-17B994ECF723}" type="presParOf" srcId="{8A794119-3A2E-4A4A-A777-5256553FC2C0}" destId="{6BFFE7F5-BCFE-4791-8565-CDDCF01ECAC8}" srcOrd="8" destOrd="0" presId="urn:diagrams.loki3.com/VaryingWidth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DBA614-24FF-44BD-927B-77064CDAAA67}">
      <dsp:nvSpPr>
        <dsp:cNvPr id="0" name=""/>
        <dsp:cNvSpPr/>
      </dsp:nvSpPr>
      <dsp:spPr>
        <a:xfrm>
          <a:off x="0" y="115674"/>
          <a:ext cx="8364717" cy="397800"/>
        </a:xfrm>
        <a:prstGeom prst="round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n-US" sz="1700" kern="1200" smtClean="0"/>
            <a:t>Antibiotic Resistance</a:t>
          </a:r>
          <a:endParaRPr lang="en-US" sz="1700" kern="1200"/>
        </a:p>
      </dsp:txBody>
      <dsp:txXfrm>
        <a:off x="19419" y="135093"/>
        <a:ext cx="8325879" cy="358962"/>
      </dsp:txXfrm>
    </dsp:sp>
    <dsp:sp modelId="{AC28BC41-F44E-44E2-BF92-C901545C452B}">
      <dsp:nvSpPr>
        <dsp:cNvPr id="0" name=""/>
        <dsp:cNvSpPr/>
      </dsp:nvSpPr>
      <dsp:spPr>
        <a:xfrm>
          <a:off x="0" y="513474"/>
          <a:ext cx="8364717" cy="598230"/>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265580" tIns="21590" rIns="120904" bIns="21590" numCol="1" spcCol="1270" anchor="t" anchorCtr="0">
          <a:noAutofit/>
        </a:bodyPr>
        <a:lstStyle/>
        <a:p>
          <a:pPr marL="114300" lvl="1" indent="-114300" algn="l" defTabSz="577850">
            <a:lnSpc>
              <a:spcPct val="90000"/>
            </a:lnSpc>
            <a:spcBef>
              <a:spcPct val="0"/>
            </a:spcBef>
            <a:spcAft>
              <a:spcPct val="20000"/>
            </a:spcAft>
            <a:buChar char="••"/>
          </a:pPr>
          <a:r>
            <a:rPr lang="en-US" sz="1300" kern="1200" smtClean="0"/>
            <a:t>700,000 to several million deaths worldwide. WHO estimates that by 2050 there will be about 350 million deaths due to this problem.</a:t>
          </a:r>
          <a:endParaRPr lang="en-US" sz="1300" kern="1200"/>
        </a:p>
        <a:p>
          <a:pPr marL="114300" lvl="1" indent="-114300" algn="l" defTabSz="577850">
            <a:lnSpc>
              <a:spcPct val="90000"/>
            </a:lnSpc>
            <a:spcBef>
              <a:spcPct val="0"/>
            </a:spcBef>
            <a:spcAft>
              <a:spcPct val="20000"/>
            </a:spcAft>
            <a:buChar char="••"/>
          </a:pPr>
          <a:r>
            <a:rPr lang="en-US" sz="1300" kern="1200" smtClean="0"/>
            <a:t>Causes: overuse of antibiotics, deficient measures for prevention or control of infections, etc.</a:t>
          </a:r>
          <a:endParaRPr lang="en-US" sz="1300" kern="1200"/>
        </a:p>
      </dsp:txBody>
      <dsp:txXfrm>
        <a:off x="0" y="513474"/>
        <a:ext cx="8364717" cy="598230"/>
      </dsp:txXfrm>
    </dsp:sp>
    <dsp:sp modelId="{502779EA-3768-45A3-A7F8-899BC2D2C7EA}">
      <dsp:nvSpPr>
        <dsp:cNvPr id="0" name=""/>
        <dsp:cNvSpPr/>
      </dsp:nvSpPr>
      <dsp:spPr>
        <a:xfrm>
          <a:off x="0" y="1111704"/>
          <a:ext cx="8364717" cy="397800"/>
        </a:xfrm>
        <a:prstGeom prst="round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n-US" sz="1700" kern="1200" smtClean="0"/>
            <a:t>Antibiotic Resistant Bacteria</a:t>
          </a:r>
          <a:endParaRPr lang="en-US" sz="1700" kern="1200"/>
        </a:p>
      </dsp:txBody>
      <dsp:txXfrm>
        <a:off x="19419" y="1131123"/>
        <a:ext cx="8325879" cy="358962"/>
      </dsp:txXfrm>
    </dsp:sp>
    <dsp:sp modelId="{AE14AEF8-B345-4A60-BB01-EE2D628D0BFF}">
      <dsp:nvSpPr>
        <dsp:cNvPr id="0" name=""/>
        <dsp:cNvSpPr/>
      </dsp:nvSpPr>
      <dsp:spPr>
        <a:xfrm>
          <a:off x="0" y="1509504"/>
          <a:ext cx="8364717" cy="1020510"/>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265580" tIns="21590" rIns="120904" bIns="21590" numCol="1" spcCol="1270" anchor="t" anchorCtr="0">
          <a:noAutofit/>
        </a:bodyPr>
        <a:lstStyle/>
        <a:p>
          <a:pPr marL="114300" lvl="1" indent="-114300" algn="l" defTabSz="577850" rtl="0">
            <a:lnSpc>
              <a:spcPct val="90000"/>
            </a:lnSpc>
            <a:spcBef>
              <a:spcPct val="0"/>
            </a:spcBef>
            <a:spcAft>
              <a:spcPct val="20000"/>
            </a:spcAft>
            <a:buChar char="••"/>
          </a:pPr>
          <a:r>
            <a:rPr lang="en-US" sz="1300" kern="1200" smtClean="0"/>
            <a:t>ARB: Antibiotic-resistant bacteria</a:t>
          </a:r>
          <a:endParaRPr lang="en-US" sz="1300" kern="1200"/>
        </a:p>
        <a:p>
          <a:pPr marL="228600" lvl="2" indent="-114300" algn="l" defTabSz="577850" rtl="0">
            <a:lnSpc>
              <a:spcPct val="90000"/>
            </a:lnSpc>
            <a:spcBef>
              <a:spcPct val="0"/>
            </a:spcBef>
            <a:spcAft>
              <a:spcPct val="20000"/>
            </a:spcAft>
            <a:buChar char="••"/>
          </a:pPr>
          <a:r>
            <a:rPr lang="en-US" sz="1300" kern="1200" smtClean="0"/>
            <a:t>+ MDRB: multidrug-resistant bacteria</a:t>
          </a:r>
        </a:p>
        <a:p>
          <a:pPr marL="228600" lvl="2" indent="-114300" algn="l" defTabSz="577850" rtl="0">
            <a:lnSpc>
              <a:spcPct val="90000"/>
            </a:lnSpc>
            <a:spcBef>
              <a:spcPct val="0"/>
            </a:spcBef>
            <a:spcAft>
              <a:spcPct val="20000"/>
            </a:spcAft>
            <a:buChar char="••"/>
          </a:pPr>
          <a:r>
            <a:rPr lang="en-US" sz="1300" kern="1200" smtClean="0"/>
            <a:t>+ XDRB: extensively drug-resistant bacteria</a:t>
          </a:r>
        </a:p>
        <a:p>
          <a:pPr marL="114300" lvl="1" indent="-114300" algn="l" defTabSz="577850" rtl="0">
            <a:lnSpc>
              <a:spcPct val="90000"/>
            </a:lnSpc>
            <a:spcBef>
              <a:spcPct val="0"/>
            </a:spcBef>
            <a:spcAft>
              <a:spcPct val="20000"/>
            </a:spcAft>
            <a:buChar char="••"/>
          </a:pPr>
          <a:r>
            <a:rPr lang="en-US" sz="1300" kern="1200" smtClean="0"/>
            <a:t>ESBL-PE: extended-spectrum beta-lactamase-producing Enterobacterales (especially E. coli/Eco-ESBL and K. pneumonia/Kp-ESBL)</a:t>
          </a:r>
        </a:p>
      </dsp:txBody>
      <dsp:txXfrm>
        <a:off x="0" y="1509504"/>
        <a:ext cx="8364717" cy="1020510"/>
      </dsp:txXfrm>
    </dsp:sp>
    <dsp:sp modelId="{E864F3EA-E478-43AF-8164-17DEA4B1E032}">
      <dsp:nvSpPr>
        <dsp:cNvPr id="0" name=""/>
        <dsp:cNvSpPr/>
      </dsp:nvSpPr>
      <dsp:spPr>
        <a:xfrm>
          <a:off x="0" y="2530014"/>
          <a:ext cx="8364717" cy="397800"/>
        </a:xfrm>
        <a:prstGeom prst="round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rtl="0">
            <a:lnSpc>
              <a:spcPct val="90000"/>
            </a:lnSpc>
            <a:spcBef>
              <a:spcPct val="0"/>
            </a:spcBef>
            <a:spcAft>
              <a:spcPct val="35000"/>
            </a:spcAft>
          </a:pPr>
          <a:r>
            <a:rPr lang="en-US" sz="1700" kern="1200" smtClean="0"/>
            <a:t>COVID - 19</a:t>
          </a:r>
        </a:p>
      </dsp:txBody>
      <dsp:txXfrm>
        <a:off x="19419" y="2549433"/>
        <a:ext cx="8325879" cy="358962"/>
      </dsp:txXfrm>
    </dsp:sp>
    <dsp:sp modelId="{BDFC07A4-6142-4C3E-A660-BD9CF2045739}">
      <dsp:nvSpPr>
        <dsp:cNvPr id="0" name=""/>
        <dsp:cNvSpPr/>
      </dsp:nvSpPr>
      <dsp:spPr>
        <a:xfrm>
          <a:off x="0" y="2927814"/>
          <a:ext cx="8364717" cy="1020510"/>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265580" tIns="21590" rIns="120904" bIns="21590" numCol="1" spcCol="1270" anchor="t" anchorCtr="0">
          <a:noAutofit/>
        </a:bodyPr>
        <a:lstStyle/>
        <a:p>
          <a:pPr marL="114300" lvl="1" indent="-114300" algn="l" defTabSz="577850">
            <a:lnSpc>
              <a:spcPct val="90000"/>
            </a:lnSpc>
            <a:spcBef>
              <a:spcPct val="0"/>
            </a:spcBef>
            <a:spcAft>
              <a:spcPct val="20000"/>
            </a:spcAft>
            <a:buChar char="••"/>
          </a:pPr>
          <a:r>
            <a:rPr lang="en-US" sz="1300" kern="1200" smtClean="0"/>
            <a:t>Severe acute respiratory syndrome coronavirus (SARS-CoV-2)</a:t>
          </a:r>
        </a:p>
        <a:p>
          <a:pPr marL="114300" lvl="1" indent="-114300" algn="l" defTabSz="577850">
            <a:lnSpc>
              <a:spcPct val="90000"/>
            </a:lnSpc>
            <a:spcBef>
              <a:spcPct val="0"/>
            </a:spcBef>
            <a:spcAft>
              <a:spcPct val="20000"/>
            </a:spcAft>
            <a:buChar char="••"/>
          </a:pPr>
          <a:r>
            <a:rPr lang="en-US" sz="1300" kern="1200" smtClean="0"/>
            <a:t>Consequences: disruption of healthcare and emergency services, global shortate of many goods and services, etc.</a:t>
          </a:r>
          <a:endParaRPr lang="en-US" sz="1300" kern="1200"/>
        </a:p>
        <a:p>
          <a:pPr marL="114300" lvl="1" indent="-114300" algn="l" defTabSz="577850">
            <a:lnSpc>
              <a:spcPct val="90000"/>
            </a:lnSpc>
            <a:spcBef>
              <a:spcPct val="0"/>
            </a:spcBef>
            <a:spcAft>
              <a:spcPct val="20000"/>
            </a:spcAft>
            <a:buChar char="••"/>
          </a:pPr>
          <a:r>
            <a:rPr lang="en-US" sz="1300" kern="1200" smtClean="0"/>
            <a:t>Increase in diseases caused by ESBL-PE</a:t>
          </a:r>
          <a:endParaRPr lang="en-US" sz="1300" kern="1200"/>
        </a:p>
        <a:p>
          <a:pPr marL="114300" lvl="1" indent="-114300" algn="l" defTabSz="577850">
            <a:lnSpc>
              <a:spcPct val="90000"/>
            </a:lnSpc>
            <a:spcBef>
              <a:spcPct val="0"/>
            </a:spcBef>
            <a:spcAft>
              <a:spcPct val="20000"/>
            </a:spcAft>
            <a:buChar char="••"/>
          </a:pPr>
          <a:r>
            <a:rPr lang="en-US" sz="1300" kern="1200" smtClean="0"/>
            <a:t>Causes: due to increased use of antibiotics, antiseptics and biocides, disruption of medical services, etc.</a:t>
          </a:r>
          <a:endParaRPr lang="en-US" sz="1300" kern="1200"/>
        </a:p>
      </dsp:txBody>
      <dsp:txXfrm>
        <a:off x="0" y="2927814"/>
        <a:ext cx="8364717" cy="10205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DD2F60-D971-4562-A911-94BCC8EECB35}">
      <dsp:nvSpPr>
        <dsp:cNvPr id="0" name=""/>
        <dsp:cNvSpPr/>
      </dsp:nvSpPr>
      <dsp:spPr>
        <a:xfrm>
          <a:off x="87604" y="1327"/>
          <a:ext cx="6912572" cy="876040"/>
        </a:xfrm>
        <a:prstGeom prst="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666750">
            <a:lnSpc>
              <a:spcPct val="90000"/>
            </a:lnSpc>
            <a:spcBef>
              <a:spcPct val="0"/>
            </a:spcBef>
            <a:spcAft>
              <a:spcPct val="35000"/>
            </a:spcAft>
          </a:pPr>
          <a:r>
            <a:rPr lang="en-US" sz="1500" kern="1200" smtClean="0"/>
            <a:t>The first ESBL-PE strains were reported in Germany (1980s), isolated from patient samples treated with 3rd generation cephalosporins.</a:t>
          </a:r>
          <a:endParaRPr lang="en-US" sz="1500" kern="1200"/>
        </a:p>
      </dsp:txBody>
      <dsp:txXfrm>
        <a:off x="87604" y="1327"/>
        <a:ext cx="6912572" cy="876040"/>
      </dsp:txXfrm>
    </dsp:sp>
    <dsp:sp modelId="{404CF6AF-441C-439D-835D-EF8988D485BD}">
      <dsp:nvSpPr>
        <dsp:cNvPr id="0" name=""/>
        <dsp:cNvSpPr/>
      </dsp:nvSpPr>
      <dsp:spPr>
        <a:xfrm>
          <a:off x="84844" y="921170"/>
          <a:ext cx="6918093" cy="876040"/>
        </a:xfrm>
        <a:prstGeom prst="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666750">
            <a:lnSpc>
              <a:spcPct val="90000"/>
            </a:lnSpc>
            <a:spcBef>
              <a:spcPct val="0"/>
            </a:spcBef>
            <a:spcAft>
              <a:spcPct val="35000"/>
            </a:spcAft>
          </a:pPr>
          <a:r>
            <a:rPr lang="en-US" sz="1500" kern="1200" smtClean="0"/>
            <a:t>By the 1990s, infections caused by ESBL-PE increased in the community with the predominant enzymes: temoneira (TEM) and sulfhydryl variable (SHV). By 2000s, the incidence of ESBL-PE was still high with the predominant enzymes being cefotaxime (CTX-M) – TEM – SHV.</a:t>
          </a:r>
          <a:endParaRPr lang="en-US" sz="1500" kern="1200"/>
        </a:p>
      </dsp:txBody>
      <dsp:txXfrm>
        <a:off x="84844" y="921170"/>
        <a:ext cx="6918093" cy="876040"/>
      </dsp:txXfrm>
    </dsp:sp>
    <dsp:sp modelId="{B1A5C106-A7B2-43FF-A7A9-53BBD0D89445}">
      <dsp:nvSpPr>
        <dsp:cNvPr id="0" name=""/>
        <dsp:cNvSpPr/>
      </dsp:nvSpPr>
      <dsp:spPr>
        <a:xfrm>
          <a:off x="65981" y="1841012"/>
          <a:ext cx="6955818" cy="876040"/>
        </a:xfrm>
        <a:prstGeom prst="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666750">
            <a:lnSpc>
              <a:spcPct val="90000"/>
            </a:lnSpc>
            <a:spcBef>
              <a:spcPct val="0"/>
            </a:spcBef>
            <a:spcAft>
              <a:spcPct val="35000"/>
            </a:spcAft>
          </a:pPr>
          <a:r>
            <a:rPr lang="en-US" sz="1500" kern="1200" smtClean="0"/>
            <a:t>The epidemiology of ESBL-PE is strongly influenced by geography factor (between countries or within a country).</a:t>
          </a:r>
          <a:endParaRPr lang="en-US" sz="1500" kern="1200"/>
        </a:p>
      </dsp:txBody>
      <dsp:txXfrm>
        <a:off x="65981" y="1841012"/>
        <a:ext cx="6955818" cy="87604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3FF2F8-28BC-401E-87D8-8CA3244ABE85}">
      <dsp:nvSpPr>
        <dsp:cNvPr id="0" name=""/>
        <dsp:cNvSpPr/>
      </dsp:nvSpPr>
      <dsp:spPr>
        <a:xfrm>
          <a:off x="-3953117" y="-606925"/>
          <a:ext cx="4711094" cy="4711094"/>
        </a:xfrm>
        <a:prstGeom prst="blockArc">
          <a:avLst>
            <a:gd name="adj1" fmla="val 18900000"/>
            <a:gd name="adj2" fmla="val 2700000"/>
            <a:gd name="adj3" fmla="val 458"/>
          </a:avLst>
        </a:pr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4CF52A9-48B8-46A4-AB93-06184802C737}">
      <dsp:nvSpPr>
        <dsp:cNvPr id="0" name=""/>
        <dsp:cNvSpPr/>
      </dsp:nvSpPr>
      <dsp:spPr>
        <a:xfrm>
          <a:off x="397215" y="199603"/>
          <a:ext cx="7104388" cy="676544"/>
        </a:xfrm>
        <a:prstGeom prst="rect">
          <a:avLst/>
        </a:prstGeom>
        <a:solidFill>
          <a:schemeClr val="tx1">
            <a:lumMod val="20000"/>
            <a:lumOff val="8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27050" tIns="30480" rIns="30480" bIns="30480" numCol="1" spcCol="1270" anchor="ctr" anchorCtr="0">
          <a:noAutofit/>
        </a:bodyPr>
        <a:lstStyle/>
        <a:p>
          <a:pPr lvl="0" algn="just" defTabSz="533400">
            <a:lnSpc>
              <a:spcPct val="90000"/>
            </a:lnSpc>
            <a:spcBef>
              <a:spcPct val="0"/>
            </a:spcBef>
            <a:spcAft>
              <a:spcPct val="35000"/>
            </a:spcAft>
          </a:pPr>
          <a:r>
            <a:rPr lang="en-US" sz="1200" kern="1200" smtClean="0">
              <a:solidFill>
                <a:sysClr val="windowText" lastClr="000000"/>
              </a:solidFill>
            </a:rPr>
            <a:t>A meta-analysis published in 2016 included of 66 studies and 28,909 healthy individuals revealed that the prevalence of ESBL class A colonization of 14%, an increase of 5.38% annually.</a:t>
          </a:r>
          <a:endParaRPr lang="en-US" sz="1200" kern="1200">
            <a:solidFill>
              <a:sysClr val="windowText" lastClr="000000"/>
            </a:solidFill>
          </a:endParaRPr>
        </a:p>
      </dsp:txBody>
      <dsp:txXfrm>
        <a:off x="397215" y="199603"/>
        <a:ext cx="7104388" cy="676544"/>
      </dsp:txXfrm>
    </dsp:sp>
    <dsp:sp modelId="{BCCDD825-869F-40A6-BEC5-570C65168430}">
      <dsp:nvSpPr>
        <dsp:cNvPr id="0" name=""/>
        <dsp:cNvSpPr/>
      </dsp:nvSpPr>
      <dsp:spPr>
        <a:xfrm>
          <a:off x="60955" y="201616"/>
          <a:ext cx="672519" cy="672519"/>
        </a:xfrm>
        <a:prstGeom prst="ellipse">
          <a:avLst/>
        </a:prstGeom>
        <a:solidFill>
          <a:schemeClr val="accent5"/>
        </a:solidFill>
        <a:ln w="9525" cap="flat" cmpd="sng" algn="ctr">
          <a:solidFill>
            <a:schemeClr val="dk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35FD809B-1AD8-44C3-ACFB-97A898360140}">
      <dsp:nvSpPr>
        <dsp:cNvPr id="0" name=""/>
        <dsp:cNvSpPr/>
      </dsp:nvSpPr>
      <dsp:spPr>
        <a:xfrm>
          <a:off x="705672" y="1076031"/>
          <a:ext cx="6795931" cy="538015"/>
        </a:xfrm>
        <a:prstGeom prst="rect">
          <a:avLst/>
        </a:prstGeom>
        <a:solidFill>
          <a:schemeClr val="tx1">
            <a:lumMod val="20000"/>
            <a:lumOff val="8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27050" tIns="30480" rIns="30480" bIns="30480" numCol="1" spcCol="1270" anchor="ctr" anchorCtr="0">
          <a:noAutofit/>
        </a:bodyPr>
        <a:lstStyle/>
        <a:p>
          <a:pPr lvl="0" algn="just" defTabSz="533400">
            <a:lnSpc>
              <a:spcPct val="90000"/>
            </a:lnSpc>
            <a:spcBef>
              <a:spcPct val="0"/>
            </a:spcBef>
            <a:spcAft>
              <a:spcPct val="35000"/>
            </a:spcAft>
          </a:pPr>
          <a:r>
            <a:rPr lang="en-US" sz="1200" kern="1200" smtClean="0">
              <a:solidFill>
                <a:sysClr val="windowText" lastClr="000000"/>
              </a:solidFill>
            </a:rPr>
            <a:t>A higher pooled prevalence was observed in Asia and Africa (ranging from 15% to 46%). Europe and Americas ranged from 2% to 6%.</a:t>
          </a:r>
          <a:endParaRPr lang="en-US" sz="1200" kern="1200">
            <a:solidFill>
              <a:sysClr val="windowText" lastClr="000000"/>
            </a:solidFill>
          </a:endParaRPr>
        </a:p>
      </dsp:txBody>
      <dsp:txXfrm>
        <a:off x="705672" y="1076031"/>
        <a:ext cx="6795931" cy="538015"/>
      </dsp:txXfrm>
    </dsp:sp>
    <dsp:sp modelId="{D64CB797-455A-4D65-9FC4-4A05DC1E8418}">
      <dsp:nvSpPr>
        <dsp:cNvPr id="0" name=""/>
        <dsp:cNvSpPr/>
      </dsp:nvSpPr>
      <dsp:spPr>
        <a:xfrm>
          <a:off x="369412" y="1008779"/>
          <a:ext cx="672519" cy="672519"/>
        </a:xfrm>
        <a:prstGeom prst="ellipse">
          <a:avLst/>
        </a:prstGeom>
        <a:solidFill>
          <a:schemeClr val="accent5"/>
        </a:solidFill>
        <a:ln w="9525" cap="flat" cmpd="sng" algn="ctr">
          <a:solidFill>
            <a:schemeClr val="dk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C1FD226A-9EFD-4451-BA56-DEB48C8AAFB0}">
      <dsp:nvSpPr>
        <dsp:cNvPr id="0" name=""/>
        <dsp:cNvSpPr/>
      </dsp:nvSpPr>
      <dsp:spPr>
        <a:xfrm>
          <a:off x="705672" y="1815133"/>
          <a:ext cx="6795931" cy="674139"/>
        </a:xfrm>
        <a:prstGeom prst="rect">
          <a:avLst/>
        </a:prstGeom>
        <a:solidFill>
          <a:schemeClr val="tx1">
            <a:lumMod val="20000"/>
            <a:lumOff val="8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27050" tIns="30480" rIns="30480" bIns="30480" numCol="1" spcCol="1270" anchor="ctr" anchorCtr="0">
          <a:noAutofit/>
        </a:bodyPr>
        <a:lstStyle/>
        <a:p>
          <a:pPr lvl="0" algn="just" defTabSz="533400">
            <a:lnSpc>
              <a:spcPct val="90000"/>
            </a:lnSpc>
            <a:spcBef>
              <a:spcPct val="0"/>
            </a:spcBef>
            <a:spcAft>
              <a:spcPct val="35000"/>
            </a:spcAft>
          </a:pPr>
          <a:r>
            <a:rPr lang="en-US" sz="1200" kern="1200" smtClean="0">
              <a:solidFill>
                <a:sysClr val="windowText" lastClr="000000"/>
              </a:solidFill>
            </a:rPr>
            <a:t>A more recent systematic review of 139 publications (published up to October 2020) on the epidemiology of Eco-ESBL and Kp-ESBL in the Greater Mekong Subregion (Cambodia, Laos, Myanmar, Thailand, Vietnam and some regions of China) showed an increase in ESBL-PE both in hospital and community settings.</a:t>
          </a:r>
          <a:endParaRPr lang="en-US" sz="1200" kern="1200">
            <a:solidFill>
              <a:sysClr val="windowText" lastClr="000000"/>
            </a:solidFill>
          </a:endParaRPr>
        </a:p>
      </dsp:txBody>
      <dsp:txXfrm>
        <a:off x="705672" y="1815133"/>
        <a:ext cx="6795931" cy="674139"/>
      </dsp:txXfrm>
    </dsp:sp>
    <dsp:sp modelId="{54B662F2-0B16-453F-9569-B357F3D63F31}">
      <dsp:nvSpPr>
        <dsp:cNvPr id="0" name=""/>
        <dsp:cNvSpPr/>
      </dsp:nvSpPr>
      <dsp:spPr>
        <a:xfrm>
          <a:off x="369412" y="1815943"/>
          <a:ext cx="672519" cy="672519"/>
        </a:xfrm>
        <a:prstGeom prst="ellipse">
          <a:avLst/>
        </a:prstGeom>
        <a:solidFill>
          <a:schemeClr val="accent5"/>
        </a:solidFill>
        <a:ln w="9525" cap="flat" cmpd="sng" algn="ctr">
          <a:solidFill>
            <a:schemeClr val="dk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CC2973C5-6439-44FA-9D20-1EA3474DA756}">
      <dsp:nvSpPr>
        <dsp:cNvPr id="0" name=""/>
        <dsp:cNvSpPr/>
      </dsp:nvSpPr>
      <dsp:spPr>
        <a:xfrm>
          <a:off x="397215" y="2690359"/>
          <a:ext cx="7104388" cy="538015"/>
        </a:xfrm>
        <a:prstGeom prst="rect">
          <a:avLst/>
        </a:prstGeom>
        <a:solidFill>
          <a:schemeClr val="tx1">
            <a:lumMod val="20000"/>
            <a:lumOff val="8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27050" tIns="30480" rIns="30480" bIns="30480" numCol="1" spcCol="1270" anchor="ctr" anchorCtr="0">
          <a:noAutofit/>
        </a:bodyPr>
        <a:lstStyle/>
        <a:p>
          <a:pPr lvl="0" algn="just" defTabSz="533400">
            <a:lnSpc>
              <a:spcPct val="90000"/>
            </a:lnSpc>
            <a:spcBef>
              <a:spcPct val="0"/>
            </a:spcBef>
            <a:spcAft>
              <a:spcPct val="35000"/>
            </a:spcAft>
          </a:pPr>
          <a:r>
            <a:rPr lang="en-US" sz="1200" kern="1200" smtClean="0">
              <a:solidFill>
                <a:sysClr val="windowText" lastClr="000000"/>
              </a:solidFill>
            </a:rPr>
            <a:t>A large study conducted in northern Thailand between 2016 and 2020 showed a high prevalence of Eco-ESBL (42.5%) (4706/11,065) and Kp-ESBL (30.2%) (1697) /5617.</a:t>
          </a:r>
          <a:endParaRPr lang="en-US" sz="1200" kern="1200">
            <a:solidFill>
              <a:sysClr val="windowText" lastClr="000000"/>
            </a:solidFill>
          </a:endParaRPr>
        </a:p>
      </dsp:txBody>
      <dsp:txXfrm>
        <a:off x="397215" y="2690359"/>
        <a:ext cx="7104388" cy="538015"/>
      </dsp:txXfrm>
    </dsp:sp>
    <dsp:sp modelId="{8F24D10A-5A34-4F56-A13E-3EC9D26E1477}">
      <dsp:nvSpPr>
        <dsp:cNvPr id="0" name=""/>
        <dsp:cNvSpPr/>
      </dsp:nvSpPr>
      <dsp:spPr>
        <a:xfrm>
          <a:off x="60955" y="2623107"/>
          <a:ext cx="672519" cy="672519"/>
        </a:xfrm>
        <a:prstGeom prst="ellipse">
          <a:avLst/>
        </a:prstGeom>
        <a:solidFill>
          <a:schemeClr val="accent5"/>
        </a:solidFill>
        <a:ln w="9525" cap="flat" cmpd="sng" algn="ctr">
          <a:solidFill>
            <a:schemeClr val="dk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410291-F0B5-4EBB-B0E4-06CAA2EE8E76}">
      <dsp:nvSpPr>
        <dsp:cNvPr id="0" name=""/>
        <dsp:cNvSpPr/>
      </dsp:nvSpPr>
      <dsp:spPr>
        <a:xfrm>
          <a:off x="105219" y="254115"/>
          <a:ext cx="6292215" cy="572019"/>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02870" tIns="102870" rIns="102870" bIns="102870" numCol="1" spcCol="1270" anchor="b" anchorCtr="0">
          <a:noAutofit/>
        </a:bodyPr>
        <a:lstStyle/>
        <a:p>
          <a:pPr lvl="0" algn="l" defTabSz="1200150">
            <a:lnSpc>
              <a:spcPct val="90000"/>
            </a:lnSpc>
            <a:spcBef>
              <a:spcPct val="0"/>
            </a:spcBef>
            <a:spcAft>
              <a:spcPct val="35000"/>
            </a:spcAft>
          </a:pPr>
          <a:endParaRPr lang="en-US" sz="2700" kern="1200"/>
        </a:p>
      </dsp:txBody>
      <dsp:txXfrm>
        <a:off x="105219" y="254115"/>
        <a:ext cx="6292215" cy="572019"/>
      </dsp:txXfrm>
    </dsp:sp>
    <dsp:sp modelId="{4F70827C-6BD2-47AE-9FCB-E2D9F0958C69}">
      <dsp:nvSpPr>
        <dsp:cNvPr id="0" name=""/>
        <dsp:cNvSpPr/>
      </dsp:nvSpPr>
      <dsp:spPr>
        <a:xfrm>
          <a:off x="105219" y="826134"/>
          <a:ext cx="1472378" cy="1165225"/>
        </a:xfrm>
        <a:prstGeom prst="chevron">
          <a:avLst>
            <a:gd name="adj" fmla="val 70610"/>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3B53C2A3-639D-4B99-A64A-12B44F3CB7B3}">
      <dsp:nvSpPr>
        <dsp:cNvPr id="0" name=""/>
        <dsp:cNvSpPr/>
      </dsp:nvSpPr>
      <dsp:spPr>
        <a:xfrm>
          <a:off x="989625" y="826134"/>
          <a:ext cx="1472378" cy="1165225"/>
        </a:xfrm>
        <a:prstGeom prst="chevron">
          <a:avLst>
            <a:gd name="adj" fmla="val 70610"/>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0AAA547F-144F-480B-A1CD-23FA41589BD3}">
      <dsp:nvSpPr>
        <dsp:cNvPr id="0" name=""/>
        <dsp:cNvSpPr/>
      </dsp:nvSpPr>
      <dsp:spPr>
        <a:xfrm>
          <a:off x="1874730" y="826134"/>
          <a:ext cx="1472378" cy="1165225"/>
        </a:xfrm>
        <a:prstGeom prst="chevron">
          <a:avLst>
            <a:gd name="adj" fmla="val 70610"/>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57783553-AA4C-4594-86A9-3EF27FAAE1A4}">
      <dsp:nvSpPr>
        <dsp:cNvPr id="0" name=""/>
        <dsp:cNvSpPr/>
      </dsp:nvSpPr>
      <dsp:spPr>
        <a:xfrm>
          <a:off x="2759136" y="826134"/>
          <a:ext cx="1472378" cy="1165225"/>
        </a:xfrm>
        <a:prstGeom prst="chevron">
          <a:avLst>
            <a:gd name="adj" fmla="val 70610"/>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5441A1CF-C928-4510-858A-C4F7A4D7BD85}">
      <dsp:nvSpPr>
        <dsp:cNvPr id="0" name=""/>
        <dsp:cNvSpPr/>
      </dsp:nvSpPr>
      <dsp:spPr>
        <a:xfrm>
          <a:off x="3644241" y="826134"/>
          <a:ext cx="1472378" cy="1165225"/>
        </a:xfrm>
        <a:prstGeom prst="chevron">
          <a:avLst>
            <a:gd name="adj" fmla="val 70610"/>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121D50D2-6119-478E-9C55-1B4F7ED102BD}">
      <dsp:nvSpPr>
        <dsp:cNvPr id="0" name=""/>
        <dsp:cNvSpPr/>
      </dsp:nvSpPr>
      <dsp:spPr>
        <a:xfrm>
          <a:off x="4528646" y="826134"/>
          <a:ext cx="1472378" cy="1165225"/>
        </a:xfrm>
        <a:prstGeom prst="chevron">
          <a:avLst>
            <a:gd name="adj" fmla="val 70610"/>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538FC803-F023-4F09-A780-5770A4C9D8E0}">
      <dsp:nvSpPr>
        <dsp:cNvPr id="0" name=""/>
        <dsp:cNvSpPr/>
      </dsp:nvSpPr>
      <dsp:spPr>
        <a:xfrm>
          <a:off x="5413751" y="826134"/>
          <a:ext cx="1472378" cy="1165225"/>
        </a:xfrm>
        <a:prstGeom prst="chevron">
          <a:avLst>
            <a:gd name="adj" fmla="val 70610"/>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81326E05-37E7-4AAA-9BA1-CE0A53576EFA}">
      <dsp:nvSpPr>
        <dsp:cNvPr id="0" name=""/>
        <dsp:cNvSpPr/>
      </dsp:nvSpPr>
      <dsp:spPr>
        <a:xfrm>
          <a:off x="105219" y="942657"/>
          <a:ext cx="6374013" cy="932180"/>
        </a:xfrm>
        <a:prstGeom prst="re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lvl="0" algn="l" defTabSz="711200">
            <a:lnSpc>
              <a:spcPct val="90000"/>
            </a:lnSpc>
            <a:spcBef>
              <a:spcPct val="0"/>
            </a:spcBef>
            <a:spcAft>
              <a:spcPct val="35000"/>
            </a:spcAft>
          </a:pPr>
          <a:r>
            <a:rPr lang="en-US" sz="1600" kern="1200" smtClean="0"/>
            <a:t>A study conducted in the Netherlands showed that 34% of individuals who were ESBL-PE negative before traveling to several countries worldwide had acquired ESBL-PE.</a:t>
          </a:r>
          <a:endParaRPr lang="en-US" sz="1600" kern="1200"/>
        </a:p>
      </dsp:txBody>
      <dsp:txXfrm>
        <a:off x="105219" y="942657"/>
        <a:ext cx="6374013" cy="932180"/>
      </dsp:txXfrm>
    </dsp:sp>
    <dsp:sp modelId="{9E8B10EA-FC4B-4223-94EB-46514C5500C1}">
      <dsp:nvSpPr>
        <dsp:cNvPr id="0" name=""/>
        <dsp:cNvSpPr/>
      </dsp:nvSpPr>
      <dsp:spPr>
        <a:xfrm>
          <a:off x="105219" y="2072640"/>
          <a:ext cx="6292215" cy="572019"/>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02870" tIns="102870" rIns="102870" bIns="102870" numCol="1" spcCol="1270" anchor="b" anchorCtr="0">
          <a:noAutofit/>
        </a:bodyPr>
        <a:lstStyle/>
        <a:p>
          <a:pPr lvl="0" algn="l" defTabSz="1200150">
            <a:lnSpc>
              <a:spcPct val="90000"/>
            </a:lnSpc>
            <a:spcBef>
              <a:spcPct val="0"/>
            </a:spcBef>
            <a:spcAft>
              <a:spcPct val="35000"/>
            </a:spcAft>
          </a:pPr>
          <a:endParaRPr lang="en-US" sz="2700" kern="1200"/>
        </a:p>
      </dsp:txBody>
      <dsp:txXfrm>
        <a:off x="105219" y="2072640"/>
        <a:ext cx="6292215" cy="572019"/>
      </dsp:txXfrm>
    </dsp:sp>
    <dsp:sp modelId="{CD691006-0DFD-40CA-9D99-7E1FF73E1B3B}">
      <dsp:nvSpPr>
        <dsp:cNvPr id="0" name=""/>
        <dsp:cNvSpPr/>
      </dsp:nvSpPr>
      <dsp:spPr>
        <a:xfrm>
          <a:off x="105219" y="2644659"/>
          <a:ext cx="1472378" cy="1165225"/>
        </a:xfrm>
        <a:prstGeom prst="chevron">
          <a:avLst>
            <a:gd name="adj" fmla="val 70610"/>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62EDEF73-5D87-40D8-9D5D-EC1FDB2597DA}">
      <dsp:nvSpPr>
        <dsp:cNvPr id="0" name=""/>
        <dsp:cNvSpPr/>
      </dsp:nvSpPr>
      <dsp:spPr>
        <a:xfrm>
          <a:off x="989625" y="2644659"/>
          <a:ext cx="1472378" cy="1165225"/>
        </a:xfrm>
        <a:prstGeom prst="chevron">
          <a:avLst>
            <a:gd name="adj" fmla="val 70610"/>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ECA9BBA3-09D6-469F-8F5B-556EE45EE577}">
      <dsp:nvSpPr>
        <dsp:cNvPr id="0" name=""/>
        <dsp:cNvSpPr/>
      </dsp:nvSpPr>
      <dsp:spPr>
        <a:xfrm>
          <a:off x="1874730" y="2644659"/>
          <a:ext cx="1472378" cy="1165225"/>
        </a:xfrm>
        <a:prstGeom prst="chevron">
          <a:avLst>
            <a:gd name="adj" fmla="val 70610"/>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3BB7C7F0-10FA-4E57-AEA0-25BCF567646C}">
      <dsp:nvSpPr>
        <dsp:cNvPr id="0" name=""/>
        <dsp:cNvSpPr/>
      </dsp:nvSpPr>
      <dsp:spPr>
        <a:xfrm>
          <a:off x="2759136" y="2644659"/>
          <a:ext cx="1472378" cy="1165225"/>
        </a:xfrm>
        <a:prstGeom prst="chevron">
          <a:avLst>
            <a:gd name="adj" fmla="val 70610"/>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5BB65026-53C4-4FD0-A930-B1DFCC9C4E52}">
      <dsp:nvSpPr>
        <dsp:cNvPr id="0" name=""/>
        <dsp:cNvSpPr/>
      </dsp:nvSpPr>
      <dsp:spPr>
        <a:xfrm>
          <a:off x="3644241" y="2644659"/>
          <a:ext cx="1472378" cy="1165225"/>
        </a:xfrm>
        <a:prstGeom prst="chevron">
          <a:avLst>
            <a:gd name="adj" fmla="val 70610"/>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157A50CA-9F0E-48BC-A65B-C0775407244E}">
      <dsp:nvSpPr>
        <dsp:cNvPr id="0" name=""/>
        <dsp:cNvSpPr/>
      </dsp:nvSpPr>
      <dsp:spPr>
        <a:xfrm>
          <a:off x="4528646" y="2644659"/>
          <a:ext cx="1472378" cy="1165225"/>
        </a:xfrm>
        <a:prstGeom prst="chevron">
          <a:avLst>
            <a:gd name="adj" fmla="val 70610"/>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8A3312A2-9907-44B4-B375-C9C6AF53FB8E}">
      <dsp:nvSpPr>
        <dsp:cNvPr id="0" name=""/>
        <dsp:cNvSpPr/>
      </dsp:nvSpPr>
      <dsp:spPr>
        <a:xfrm>
          <a:off x="5413751" y="2644659"/>
          <a:ext cx="1472378" cy="1165225"/>
        </a:xfrm>
        <a:prstGeom prst="chevron">
          <a:avLst>
            <a:gd name="adj" fmla="val 70610"/>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ED864C03-BF92-41CB-AED9-98792BC0E008}">
      <dsp:nvSpPr>
        <dsp:cNvPr id="0" name=""/>
        <dsp:cNvSpPr/>
      </dsp:nvSpPr>
      <dsp:spPr>
        <a:xfrm>
          <a:off x="105219" y="2761182"/>
          <a:ext cx="6374013" cy="932180"/>
        </a:xfrm>
        <a:prstGeom prst="re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lvl="0" algn="l" defTabSz="711200">
            <a:lnSpc>
              <a:spcPct val="90000"/>
            </a:lnSpc>
            <a:spcBef>
              <a:spcPct val="0"/>
            </a:spcBef>
            <a:spcAft>
              <a:spcPct val="35000"/>
            </a:spcAft>
          </a:pPr>
          <a:r>
            <a:rPr lang="en-US" sz="1600" kern="1200" smtClean="0"/>
            <a:t>People traveling to South Asia were more likely to acquired ESBL-PE. Notably, about 10% of travelers remained colonized with ESBL-PE after 12 months, there is a 12% probability of transmitting ESBL-PE to a household member.</a:t>
          </a:r>
          <a:endParaRPr lang="en-US" sz="1600" kern="1200"/>
        </a:p>
      </dsp:txBody>
      <dsp:txXfrm>
        <a:off x="105219" y="2761182"/>
        <a:ext cx="6374013" cy="93218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0E2D86-8305-4C96-A696-5E7E7C8B4417}">
      <dsp:nvSpPr>
        <dsp:cNvPr id="0" name=""/>
        <dsp:cNvSpPr/>
      </dsp:nvSpPr>
      <dsp:spPr>
        <a:xfrm>
          <a:off x="18848" y="0"/>
          <a:ext cx="4725976" cy="2853622"/>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0800" tIns="50800" rIns="50800" bIns="50800" numCol="1" spcCol="1270" anchor="ctr" anchorCtr="0">
          <a:noAutofit/>
        </a:bodyPr>
        <a:lstStyle/>
        <a:p>
          <a:pPr lvl="0" algn="ctr" defTabSz="889000">
            <a:lnSpc>
              <a:spcPct val="90000"/>
            </a:lnSpc>
            <a:spcBef>
              <a:spcPct val="0"/>
            </a:spcBef>
            <a:spcAft>
              <a:spcPct val="35000"/>
            </a:spcAft>
          </a:pPr>
          <a:r>
            <a:rPr lang="en-US" sz="2000" kern="1200" smtClean="0"/>
            <a:t>One study showed that the presence of a higher relative abundance of Prevotella copri before and after traveling correlated with the occurrence of diarrhea and acquisition of MDR Enterobacteriaceae after traveling to tropical regions.</a:t>
          </a:r>
          <a:endParaRPr lang="en-US" sz="2000" kern="1200"/>
        </a:p>
      </dsp:txBody>
      <dsp:txXfrm>
        <a:off x="18848" y="0"/>
        <a:ext cx="4725976" cy="285362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DD366F-5AD8-4846-8AD6-CABA7788CBDC}">
      <dsp:nvSpPr>
        <dsp:cNvPr id="0" name=""/>
        <dsp:cNvSpPr/>
      </dsp:nvSpPr>
      <dsp:spPr>
        <a:xfrm>
          <a:off x="0" y="68032"/>
          <a:ext cx="6096000" cy="1216800"/>
        </a:xfrm>
        <a:prstGeom prst="roundRect">
          <a:avLst/>
        </a:prstGeom>
        <a:solidFill>
          <a:schemeClr val="tx1">
            <a:lumMod val="20000"/>
            <a:lumOff val="8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n-US" sz="2100" kern="1200" smtClean="0">
              <a:solidFill>
                <a:sysClr val="windowText" lastClr="000000"/>
              </a:solidFill>
            </a:rPr>
            <a:t>Sulayyim et al. systematically reviewed a total of 23 articles of an increase in the incidence of MDRO during the COVID-19 pandemic.</a:t>
          </a:r>
          <a:endParaRPr lang="en-US" sz="2100" kern="1200">
            <a:solidFill>
              <a:sysClr val="windowText" lastClr="000000"/>
            </a:solidFill>
          </a:endParaRPr>
        </a:p>
      </dsp:txBody>
      <dsp:txXfrm>
        <a:off x="59399" y="127431"/>
        <a:ext cx="5977202" cy="1098002"/>
      </dsp:txXfrm>
    </dsp:sp>
    <dsp:sp modelId="{1AF6EDF0-0EA8-4236-BCFE-742FD8A20DB0}">
      <dsp:nvSpPr>
        <dsp:cNvPr id="0" name=""/>
        <dsp:cNvSpPr/>
      </dsp:nvSpPr>
      <dsp:spPr>
        <a:xfrm>
          <a:off x="0" y="1568489"/>
          <a:ext cx="6096000" cy="1216800"/>
        </a:xfrm>
        <a:prstGeom prst="roundRect">
          <a:avLst/>
        </a:prstGeom>
        <a:solidFill>
          <a:schemeClr val="tx1">
            <a:lumMod val="20000"/>
            <a:lumOff val="8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n-US" sz="2100" kern="1200" smtClean="0">
              <a:solidFill>
                <a:sysClr val="windowText" lastClr="000000"/>
              </a:solidFill>
            </a:rPr>
            <a:t>A. baumannii was the most frequently documneted resistant bacteria.</a:t>
          </a:r>
          <a:endParaRPr lang="en-US" sz="2100" kern="1200">
            <a:solidFill>
              <a:sysClr val="windowText" lastClr="000000"/>
            </a:solidFill>
          </a:endParaRPr>
        </a:p>
      </dsp:txBody>
      <dsp:txXfrm>
        <a:off x="59399" y="1627888"/>
        <a:ext cx="5977202" cy="1098002"/>
      </dsp:txXfrm>
    </dsp:sp>
    <dsp:sp modelId="{530BEAA7-3842-4FB3-AD7D-75A8B77E881F}">
      <dsp:nvSpPr>
        <dsp:cNvPr id="0" name=""/>
        <dsp:cNvSpPr/>
      </dsp:nvSpPr>
      <dsp:spPr>
        <a:xfrm>
          <a:off x="0" y="2688833"/>
          <a:ext cx="6096000" cy="1076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3548" tIns="25400" rIns="142240" bIns="25400" numCol="1" spcCol="1270" anchor="t" anchorCtr="0">
          <a:noAutofit/>
        </a:bodyPr>
        <a:lstStyle/>
        <a:p>
          <a:pPr marL="228600" lvl="1" indent="-228600" algn="l" defTabSz="889000">
            <a:lnSpc>
              <a:spcPct val="90000"/>
            </a:lnSpc>
            <a:spcBef>
              <a:spcPct val="0"/>
            </a:spcBef>
            <a:spcAft>
              <a:spcPct val="20000"/>
            </a:spcAft>
            <a:buChar char="••"/>
          </a:pPr>
          <a:endParaRPr lang="en-US" sz="2000" kern="1200">
            <a:solidFill>
              <a:sysClr val="windowText" lastClr="000000"/>
            </a:solidFill>
          </a:endParaRPr>
        </a:p>
      </dsp:txBody>
      <dsp:txXfrm>
        <a:off x="0" y="2688833"/>
        <a:ext cx="6096000" cy="107640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38D05B-E87C-4BFA-9CAC-CA9DF3AB736C}">
      <dsp:nvSpPr>
        <dsp:cNvPr id="0" name=""/>
        <dsp:cNvSpPr/>
      </dsp:nvSpPr>
      <dsp:spPr>
        <a:xfrm>
          <a:off x="0" y="15731"/>
          <a:ext cx="5719321" cy="1416614"/>
        </a:xfrm>
        <a:prstGeom prst="round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lvl="0" algn="just" defTabSz="933450">
            <a:lnSpc>
              <a:spcPct val="90000"/>
            </a:lnSpc>
            <a:spcBef>
              <a:spcPct val="0"/>
            </a:spcBef>
            <a:spcAft>
              <a:spcPct val="35000"/>
            </a:spcAft>
          </a:pPr>
          <a:r>
            <a:rPr lang="en-US" sz="2100" kern="1200" smtClean="0"/>
            <a:t>There are limited data on the real impact of the COVID-19 pandemic on the epidemiology of ESBL-PE</a:t>
          </a:r>
          <a:endParaRPr lang="en-US" sz="2100" kern="1200"/>
        </a:p>
      </dsp:txBody>
      <dsp:txXfrm>
        <a:off x="69153" y="84884"/>
        <a:ext cx="5581015" cy="1278308"/>
      </dsp:txXfrm>
    </dsp:sp>
    <dsp:sp modelId="{73AA8DD4-90BD-4D42-BC07-A2F95FE377A0}">
      <dsp:nvSpPr>
        <dsp:cNvPr id="0" name=""/>
        <dsp:cNvSpPr/>
      </dsp:nvSpPr>
      <dsp:spPr>
        <a:xfrm>
          <a:off x="0" y="1432345"/>
          <a:ext cx="5719321" cy="7389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1588" tIns="26670" rIns="149352" bIns="26670" numCol="1" spcCol="1270" anchor="t" anchorCtr="0">
          <a:noAutofit/>
        </a:bodyPr>
        <a:lstStyle/>
        <a:p>
          <a:pPr marL="171450" lvl="1" indent="-171450" algn="just" defTabSz="711200">
            <a:lnSpc>
              <a:spcPct val="90000"/>
            </a:lnSpc>
            <a:spcBef>
              <a:spcPct val="0"/>
            </a:spcBef>
            <a:spcAft>
              <a:spcPct val="20000"/>
            </a:spcAft>
            <a:buChar char="••"/>
          </a:pPr>
          <a:r>
            <a:rPr lang="en-US" sz="1600" kern="1200" smtClean="0"/>
            <a:t>Specimens-focused studies: report a decrease in ESBL-PE</a:t>
          </a:r>
          <a:endParaRPr lang="en-US" sz="1600" kern="1200"/>
        </a:p>
        <a:p>
          <a:pPr marL="171450" lvl="1" indent="-171450" algn="just" defTabSz="711200">
            <a:lnSpc>
              <a:spcPct val="90000"/>
            </a:lnSpc>
            <a:spcBef>
              <a:spcPct val="0"/>
            </a:spcBef>
            <a:spcAft>
              <a:spcPct val="20000"/>
            </a:spcAft>
            <a:buChar char="••"/>
          </a:pPr>
          <a:r>
            <a:rPr lang="en-US" sz="1600" kern="1200" smtClean="0"/>
            <a:t>Patient-focused studies: report a increase in ESBL-PE</a:t>
          </a:r>
          <a:endParaRPr lang="en-US" sz="1600" kern="1200"/>
        </a:p>
      </dsp:txBody>
      <dsp:txXfrm>
        <a:off x="0" y="1432345"/>
        <a:ext cx="5719321" cy="738990"/>
      </dsp:txXfrm>
    </dsp:sp>
    <dsp:sp modelId="{89E073B5-819E-40E5-AD73-34CF9BE49FBE}">
      <dsp:nvSpPr>
        <dsp:cNvPr id="0" name=""/>
        <dsp:cNvSpPr/>
      </dsp:nvSpPr>
      <dsp:spPr>
        <a:xfrm>
          <a:off x="0" y="2171336"/>
          <a:ext cx="5719321" cy="1416614"/>
        </a:xfrm>
        <a:prstGeom prst="round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lvl="0" algn="just" defTabSz="933450">
            <a:lnSpc>
              <a:spcPct val="90000"/>
            </a:lnSpc>
            <a:spcBef>
              <a:spcPct val="0"/>
            </a:spcBef>
            <a:spcAft>
              <a:spcPct val="35000"/>
            </a:spcAft>
          </a:pPr>
          <a:r>
            <a:rPr lang="en-US" sz="2100" kern="1200" smtClean="0"/>
            <a:t>In conclusion, the impact of COVID-19 on ESBL-PE is not yet fully understood and underscores the importance of antibiotic stewardship programs.</a:t>
          </a:r>
          <a:endParaRPr lang="en-US" sz="2100" kern="1200"/>
        </a:p>
      </dsp:txBody>
      <dsp:txXfrm>
        <a:off x="69153" y="2240489"/>
        <a:ext cx="5581015" cy="127830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AA7674-8266-4FCD-928C-4C4317F5509E}">
      <dsp:nvSpPr>
        <dsp:cNvPr id="0" name=""/>
        <dsp:cNvSpPr/>
      </dsp:nvSpPr>
      <dsp:spPr>
        <a:xfrm>
          <a:off x="0" y="1595"/>
          <a:ext cx="8053635"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A5AC674-ED91-4439-ACC3-A1F7EFEE8BC7}">
      <dsp:nvSpPr>
        <dsp:cNvPr id="0" name=""/>
        <dsp:cNvSpPr/>
      </dsp:nvSpPr>
      <dsp:spPr>
        <a:xfrm>
          <a:off x="0" y="1595"/>
          <a:ext cx="1610727" cy="326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lvl="0" algn="ctr" defTabSz="1200150">
            <a:lnSpc>
              <a:spcPct val="90000"/>
            </a:lnSpc>
            <a:spcBef>
              <a:spcPct val="0"/>
            </a:spcBef>
            <a:spcAft>
              <a:spcPct val="35000"/>
            </a:spcAft>
          </a:pPr>
          <a:endParaRPr lang="en-US" sz="2700" kern="1200" smtClean="0"/>
        </a:p>
        <a:p>
          <a:pPr lvl="0" algn="ctr" defTabSz="1200150">
            <a:lnSpc>
              <a:spcPct val="90000"/>
            </a:lnSpc>
            <a:spcBef>
              <a:spcPct val="0"/>
            </a:spcBef>
            <a:spcAft>
              <a:spcPct val="35000"/>
            </a:spcAft>
          </a:pPr>
          <a:endParaRPr lang="en-US" sz="2700" kern="1200" smtClean="0"/>
        </a:p>
        <a:p>
          <a:pPr lvl="0" algn="ctr" defTabSz="1200150">
            <a:lnSpc>
              <a:spcPct val="90000"/>
            </a:lnSpc>
            <a:spcBef>
              <a:spcPct val="0"/>
            </a:spcBef>
            <a:spcAft>
              <a:spcPct val="35000"/>
            </a:spcAft>
          </a:pPr>
          <a:r>
            <a:rPr lang="en-US" sz="2700" kern="1200" smtClean="0"/>
            <a:t>06 Materials And Methods </a:t>
          </a:r>
          <a:endParaRPr lang="en-US" sz="2700" kern="1200"/>
        </a:p>
      </dsp:txBody>
      <dsp:txXfrm>
        <a:off x="0" y="1595"/>
        <a:ext cx="1610727" cy="3264035"/>
      </dsp:txXfrm>
    </dsp:sp>
    <dsp:sp modelId="{8AD90ECD-D38E-4069-84EA-FC047BA1B8D6}">
      <dsp:nvSpPr>
        <dsp:cNvPr id="0" name=""/>
        <dsp:cNvSpPr/>
      </dsp:nvSpPr>
      <dsp:spPr>
        <a:xfrm>
          <a:off x="1731531" y="32355"/>
          <a:ext cx="6322103" cy="6151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ctr" defTabSz="755650">
            <a:lnSpc>
              <a:spcPct val="90000"/>
            </a:lnSpc>
            <a:spcBef>
              <a:spcPct val="0"/>
            </a:spcBef>
            <a:spcAft>
              <a:spcPct val="35000"/>
            </a:spcAft>
          </a:pPr>
          <a:r>
            <a:rPr lang="en-US" sz="1700" kern="1200" smtClean="0"/>
            <a:t>“Preferred Reporting Items for Systemic Reviews and Meta-Analyses Extension for Scoping Reviews” (PRISMA-ScR).</a:t>
          </a:r>
          <a:endParaRPr lang="en-US" sz="1700" kern="1200"/>
        </a:p>
      </dsp:txBody>
      <dsp:txXfrm>
        <a:off x="1731531" y="32355"/>
        <a:ext cx="6322103" cy="615194"/>
      </dsp:txXfrm>
    </dsp:sp>
    <dsp:sp modelId="{D6FD677A-28C1-4FD3-BD59-70798B571583}">
      <dsp:nvSpPr>
        <dsp:cNvPr id="0" name=""/>
        <dsp:cNvSpPr/>
      </dsp:nvSpPr>
      <dsp:spPr>
        <a:xfrm>
          <a:off x="1610727" y="647549"/>
          <a:ext cx="644290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DC350E9-9437-419C-B40C-E1EBC6AB4C9D}">
      <dsp:nvSpPr>
        <dsp:cNvPr id="0" name=""/>
        <dsp:cNvSpPr/>
      </dsp:nvSpPr>
      <dsp:spPr>
        <a:xfrm>
          <a:off x="1731531" y="678308"/>
          <a:ext cx="6322103" cy="6151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ctr" defTabSz="755650">
            <a:lnSpc>
              <a:spcPct val="90000"/>
            </a:lnSpc>
            <a:spcBef>
              <a:spcPct val="0"/>
            </a:spcBef>
            <a:spcAft>
              <a:spcPct val="35000"/>
            </a:spcAft>
          </a:pPr>
          <a:r>
            <a:rPr lang="en-US" sz="1700" kern="1200" smtClean="0"/>
            <a:t>The scoping methodology was preferable for this study because of the heterogeneity of the included research.</a:t>
          </a:r>
          <a:endParaRPr lang="en-US" sz="1700" kern="1200"/>
        </a:p>
      </dsp:txBody>
      <dsp:txXfrm>
        <a:off x="1731531" y="678308"/>
        <a:ext cx="6322103" cy="615194"/>
      </dsp:txXfrm>
    </dsp:sp>
    <dsp:sp modelId="{B712A4FB-88DA-42DC-BCFC-018A3029BB47}">
      <dsp:nvSpPr>
        <dsp:cNvPr id="0" name=""/>
        <dsp:cNvSpPr/>
      </dsp:nvSpPr>
      <dsp:spPr>
        <a:xfrm>
          <a:off x="1610727" y="1293503"/>
          <a:ext cx="644290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694D0FB-5D16-4D8E-A68C-F1FF6265A805}">
      <dsp:nvSpPr>
        <dsp:cNvPr id="0" name=""/>
        <dsp:cNvSpPr/>
      </dsp:nvSpPr>
      <dsp:spPr>
        <a:xfrm>
          <a:off x="1731531" y="1324262"/>
          <a:ext cx="6322103" cy="6151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ctr" defTabSz="622300">
            <a:lnSpc>
              <a:spcPct val="90000"/>
            </a:lnSpc>
            <a:spcBef>
              <a:spcPct val="0"/>
            </a:spcBef>
            <a:spcAft>
              <a:spcPct val="35000"/>
            </a:spcAft>
          </a:pPr>
          <a:r>
            <a:rPr lang="en-US" sz="1400" kern="1200" smtClean="0"/>
            <a:t>Usage documents were searched manually (limited to publications published in English) via PubMed, MEDLINE and EMBASE through to March 31, 2023.</a:t>
          </a:r>
          <a:endParaRPr lang="en-US" sz="1400" kern="1200"/>
        </a:p>
      </dsp:txBody>
      <dsp:txXfrm>
        <a:off x="1731531" y="1324262"/>
        <a:ext cx="6322103" cy="615194"/>
      </dsp:txXfrm>
    </dsp:sp>
    <dsp:sp modelId="{BD912AE6-ABB4-4542-A6D8-25F9B4072907}">
      <dsp:nvSpPr>
        <dsp:cNvPr id="0" name=""/>
        <dsp:cNvSpPr/>
      </dsp:nvSpPr>
      <dsp:spPr>
        <a:xfrm>
          <a:off x="1610727" y="1939456"/>
          <a:ext cx="644290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44F2932-3E1C-478D-8BCA-9726289645BD}">
      <dsp:nvSpPr>
        <dsp:cNvPr id="0" name=""/>
        <dsp:cNvSpPr/>
      </dsp:nvSpPr>
      <dsp:spPr>
        <a:xfrm>
          <a:off x="1731531" y="1970216"/>
          <a:ext cx="6322103" cy="6151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ctr" defTabSz="666750">
            <a:lnSpc>
              <a:spcPct val="90000"/>
            </a:lnSpc>
            <a:spcBef>
              <a:spcPct val="0"/>
            </a:spcBef>
            <a:spcAft>
              <a:spcPct val="35000"/>
            </a:spcAft>
          </a:pPr>
          <a:r>
            <a:rPr lang="en-US" sz="1500" kern="1200" smtClean="0"/>
            <a:t>Criteria: studies reporting data from patients admitted to the COVID-19 department, or specimens obtained from COVID-19 patients.</a:t>
          </a:r>
          <a:endParaRPr lang="en-US" sz="1500" kern="1200"/>
        </a:p>
      </dsp:txBody>
      <dsp:txXfrm>
        <a:off x="1731531" y="1970216"/>
        <a:ext cx="6322103" cy="615194"/>
      </dsp:txXfrm>
    </dsp:sp>
    <dsp:sp modelId="{F4CFED23-64B9-4C4C-A12C-5B15AE635EB8}">
      <dsp:nvSpPr>
        <dsp:cNvPr id="0" name=""/>
        <dsp:cNvSpPr/>
      </dsp:nvSpPr>
      <dsp:spPr>
        <a:xfrm>
          <a:off x="1610727" y="2585410"/>
          <a:ext cx="644290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BB59060-80F9-467A-B9FC-D90BD77F61A2}">
      <dsp:nvSpPr>
        <dsp:cNvPr id="0" name=""/>
        <dsp:cNvSpPr/>
      </dsp:nvSpPr>
      <dsp:spPr>
        <a:xfrm>
          <a:off x="1731531" y="2616170"/>
          <a:ext cx="6322103" cy="6151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ctr" defTabSz="622300">
            <a:lnSpc>
              <a:spcPct val="90000"/>
            </a:lnSpc>
            <a:spcBef>
              <a:spcPct val="0"/>
            </a:spcBef>
            <a:spcAft>
              <a:spcPct val="35000"/>
            </a:spcAft>
          </a:pPr>
          <a:r>
            <a:rPr lang="en-US" sz="1400" kern="1200" smtClean="0"/>
            <a:t>The initial document search was performed between December 20, 2022 and January 12, 2023. The second document search started between March 20, 2023 and March 31, 2023.</a:t>
          </a:r>
          <a:endParaRPr lang="en-US" sz="1400" kern="1200"/>
        </a:p>
      </dsp:txBody>
      <dsp:txXfrm>
        <a:off x="1731531" y="2616170"/>
        <a:ext cx="6322103" cy="615194"/>
      </dsp:txXfrm>
    </dsp:sp>
    <dsp:sp modelId="{F72658D5-242E-494A-B395-B5B72E3AE956}">
      <dsp:nvSpPr>
        <dsp:cNvPr id="0" name=""/>
        <dsp:cNvSpPr/>
      </dsp:nvSpPr>
      <dsp:spPr>
        <a:xfrm>
          <a:off x="1610727" y="3231364"/>
          <a:ext cx="644290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E8390A-3B8C-4CC6-B8E9-2405A864A4B6}">
      <dsp:nvSpPr>
        <dsp:cNvPr id="0" name=""/>
        <dsp:cNvSpPr/>
      </dsp:nvSpPr>
      <dsp:spPr>
        <a:xfrm>
          <a:off x="842124" y="1785"/>
          <a:ext cx="4411751" cy="780851"/>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3180" tIns="43180" rIns="43180" bIns="43180" numCol="1" spcCol="1270" anchor="ctr" anchorCtr="0">
          <a:noAutofit/>
        </a:bodyPr>
        <a:lstStyle/>
        <a:p>
          <a:pPr lvl="0" algn="ctr" defTabSz="755650">
            <a:lnSpc>
              <a:spcPct val="90000"/>
            </a:lnSpc>
            <a:spcBef>
              <a:spcPct val="0"/>
            </a:spcBef>
            <a:spcAft>
              <a:spcPct val="35000"/>
            </a:spcAft>
          </a:pPr>
          <a:r>
            <a:rPr lang="en-US" sz="1700" kern="1200" smtClean="0"/>
            <a:t>The article search and study selection were completed by 2 independent reviewers (JLE and HTTM).</a:t>
          </a:r>
          <a:endParaRPr lang="en-US" sz="1700" kern="1200"/>
        </a:p>
      </dsp:txBody>
      <dsp:txXfrm>
        <a:off x="842124" y="1785"/>
        <a:ext cx="4411751" cy="780851"/>
      </dsp:txXfrm>
    </dsp:sp>
    <dsp:sp modelId="{0A93EDF8-3E1C-4AD7-A784-D53251228CE9}">
      <dsp:nvSpPr>
        <dsp:cNvPr id="0" name=""/>
        <dsp:cNvSpPr/>
      </dsp:nvSpPr>
      <dsp:spPr>
        <a:xfrm>
          <a:off x="851554" y="821680"/>
          <a:ext cx="4392891" cy="780851"/>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3180" tIns="43180" rIns="43180" bIns="43180" numCol="1" spcCol="1270" anchor="ctr" anchorCtr="0">
          <a:noAutofit/>
        </a:bodyPr>
        <a:lstStyle/>
        <a:p>
          <a:pPr lvl="0" algn="ctr" defTabSz="755650">
            <a:lnSpc>
              <a:spcPct val="90000"/>
            </a:lnSpc>
            <a:spcBef>
              <a:spcPct val="0"/>
            </a:spcBef>
            <a:spcAft>
              <a:spcPct val="35000"/>
            </a:spcAft>
          </a:pPr>
          <a:r>
            <a:rPr lang="en-US" sz="1700" kern="1200" smtClean="0"/>
            <a:t>Each abstract underwent three rounds of evaluation by a separate reviewer.</a:t>
          </a:r>
          <a:endParaRPr lang="en-US" sz="1700" kern="1200"/>
        </a:p>
      </dsp:txBody>
      <dsp:txXfrm>
        <a:off x="851554" y="821680"/>
        <a:ext cx="4392891" cy="780851"/>
      </dsp:txXfrm>
    </dsp:sp>
    <dsp:sp modelId="{FED78B3D-8E1D-4C09-BDCD-315D1906C896}">
      <dsp:nvSpPr>
        <dsp:cNvPr id="0" name=""/>
        <dsp:cNvSpPr/>
      </dsp:nvSpPr>
      <dsp:spPr>
        <a:xfrm>
          <a:off x="851551" y="1641574"/>
          <a:ext cx="4392897" cy="780851"/>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3180" tIns="43180" rIns="43180" bIns="43180" numCol="1" spcCol="1270" anchor="ctr" anchorCtr="0">
          <a:noAutofit/>
        </a:bodyPr>
        <a:lstStyle/>
        <a:p>
          <a:pPr lvl="0" algn="ctr" defTabSz="755650">
            <a:lnSpc>
              <a:spcPct val="90000"/>
            </a:lnSpc>
            <a:spcBef>
              <a:spcPct val="0"/>
            </a:spcBef>
            <a:spcAft>
              <a:spcPct val="35000"/>
            </a:spcAft>
          </a:pPr>
          <a:r>
            <a:rPr lang="en-US" sz="1700" kern="1200" smtClean="0"/>
            <a:t>Any discrepancies during article screening were resolved through consensus between the two reviewers (JLE and HTTM).</a:t>
          </a:r>
        </a:p>
      </dsp:txBody>
      <dsp:txXfrm>
        <a:off x="851551" y="1641574"/>
        <a:ext cx="4392897" cy="780851"/>
      </dsp:txXfrm>
    </dsp:sp>
    <dsp:sp modelId="{AD5F21E8-897C-4F8B-8CB0-0D909398F7D5}">
      <dsp:nvSpPr>
        <dsp:cNvPr id="0" name=""/>
        <dsp:cNvSpPr/>
      </dsp:nvSpPr>
      <dsp:spPr>
        <a:xfrm>
          <a:off x="842122" y="2461468"/>
          <a:ext cx="4411755" cy="780851"/>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3180" tIns="43180" rIns="43180" bIns="43180" numCol="1" spcCol="1270" anchor="ctr" anchorCtr="0">
          <a:noAutofit/>
        </a:bodyPr>
        <a:lstStyle/>
        <a:p>
          <a:pPr lvl="0" algn="ctr" defTabSz="755650">
            <a:lnSpc>
              <a:spcPct val="90000"/>
            </a:lnSpc>
            <a:spcBef>
              <a:spcPct val="0"/>
            </a:spcBef>
            <a:spcAft>
              <a:spcPct val="35000"/>
            </a:spcAft>
          </a:pPr>
          <a:r>
            <a:rPr lang="en-US" sz="1700" kern="1200" smtClean="0"/>
            <a:t>Data extraction was performed independently by two reviewers (JLE and HTTM).</a:t>
          </a:r>
          <a:endParaRPr lang="en-US" sz="1700" kern="1200"/>
        </a:p>
      </dsp:txBody>
      <dsp:txXfrm>
        <a:off x="842122" y="2461468"/>
        <a:ext cx="4411755" cy="780851"/>
      </dsp:txXfrm>
    </dsp:sp>
    <dsp:sp modelId="{6BFFE7F5-BCFE-4791-8565-CDDCF01ECAC8}">
      <dsp:nvSpPr>
        <dsp:cNvPr id="0" name=""/>
        <dsp:cNvSpPr/>
      </dsp:nvSpPr>
      <dsp:spPr>
        <a:xfrm>
          <a:off x="842133" y="3281362"/>
          <a:ext cx="4411732" cy="780851"/>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3180" tIns="43180" rIns="43180" bIns="43180" numCol="1" spcCol="1270" anchor="ctr" anchorCtr="0">
          <a:noAutofit/>
        </a:bodyPr>
        <a:lstStyle/>
        <a:p>
          <a:pPr lvl="0" algn="ctr" defTabSz="755650">
            <a:lnSpc>
              <a:spcPct val="90000"/>
            </a:lnSpc>
            <a:spcBef>
              <a:spcPct val="0"/>
            </a:spcBef>
            <a:spcAft>
              <a:spcPct val="35000"/>
            </a:spcAft>
          </a:pPr>
          <a:r>
            <a:rPr lang="en-US" sz="1700" kern="1200" smtClean="0"/>
            <a:t>Categorization: study of patient’s clinical data and study of patient-derived specimens.</a:t>
          </a:r>
        </a:p>
      </dsp:txBody>
      <dsp:txXfrm>
        <a:off x="842133" y="3281362"/>
        <a:ext cx="4411732" cy="780851"/>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diagrams.loki3.com/VaryingWidthList">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diagrams.loki3.com/VaryingWidthList">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9.xml><?xml version="1.0" encoding="utf-8"?>
<dgm:layoutDef xmlns:dgm="http://schemas.openxmlformats.org/drawingml/2006/diagram" xmlns:a="http://schemas.openxmlformats.org/drawingml/2006/main" uniqueId="urn:diagrams.loki3.com/VaryingWidthList">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6" name="Google Shape;36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indent="-298450">
              <a:buFont typeface="Wingdings" panose="05000000000000000000" pitchFamily="2" charset="2"/>
              <a:buChar char="Ø"/>
            </a:pPr>
            <a:r>
              <a:rPr lang="en-US" sz="1100" b="0" i="0" u="none" strike="noStrike" cap="none" smtClean="0">
                <a:solidFill>
                  <a:srgbClr val="000000"/>
                </a:solidFill>
                <a:effectLst/>
                <a:latin typeface="Arial"/>
                <a:ea typeface="Arial"/>
                <a:cs typeface="Arial"/>
                <a:sym typeface="Arial"/>
              </a:rPr>
              <a:t>Taken together, the available evidence indicates that the frequency and spread of ESBL-PE are determined by numerous factors, both locally and globally, and among them,</a:t>
            </a:r>
          </a:p>
          <a:p>
            <a:pPr marL="457200" indent="-298450">
              <a:buFont typeface="Wingdings" panose="05000000000000000000" pitchFamily="2" charset="2"/>
              <a:buChar char="Ø"/>
            </a:pPr>
            <a:r>
              <a:rPr lang="en-US" sz="1100" b="0" i="0" u="none" strike="noStrike" cap="none" smtClean="0">
                <a:solidFill>
                  <a:srgbClr val="000000"/>
                </a:solidFill>
                <a:effectLst/>
                <a:latin typeface="Arial"/>
                <a:ea typeface="Arial"/>
                <a:cs typeface="Arial"/>
                <a:sym typeface="Arial"/>
              </a:rPr>
              <a:t>the use of antibiotics, international travel, and microbiome composition appear to be major risk factors (Figure 1).</a:t>
            </a:r>
          </a:p>
          <a:p>
            <a:pPr marL="457200" indent="-298450">
              <a:buFont typeface="Wingdings" panose="05000000000000000000" pitchFamily="2" charset="2"/>
              <a:buChar char="Ø"/>
            </a:pPr>
            <a:r>
              <a:rPr lang="en-US" sz="1100" b="0" i="0" u="none" strike="noStrike" cap="none" smtClean="0">
                <a:solidFill>
                  <a:srgbClr val="000000"/>
                </a:solidFill>
                <a:effectLst/>
                <a:latin typeface="Arial"/>
                <a:ea typeface="Arial"/>
                <a:cs typeface="Arial"/>
                <a:sym typeface="Arial"/>
              </a:rPr>
              <a:t>	Colonization refers to the presence of ESBL-PE pathogens (often from the gastrointestinal tract) in the absence of clinical symptoms. In most patients, an active infection caused by ESBL-PE is preceded by colonization. The prevalence of both colonization and active infection by ESBL-PE is influenced by geographic factors. Other factors include extensive exposure to antibiotics; comorbidities such as diabetes, cancer, and chronic kidney disease (CKD); immunosuppression; and prolonged hospitalization. In addition, international travel and intestinal dysbiosis, which promotes the overgrowth of unwanted bacteria, have emerged as critical factors contributing to the increased risks of ESBL-PE acquisition.</a:t>
            </a:r>
          </a:p>
          <a:p>
            <a:pPr marL="457200" indent="-298450">
              <a:buFont typeface="Wingdings" panose="05000000000000000000" pitchFamily="2" charset="2"/>
              <a:buChar char="Ø"/>
            </a:pPr>
            <a:endParaRPr lang="en-US"/>
          </a:p>
        </p:txBody>
      </p:sp>
    </p:spTree>
    <p:extLst>
      <p:ext uri="{BB962C8B-B14F-4D97-AF65-F5344CB8AC3E}">
        <p14:creationId xmlns:p14="http://schemas.microsoft.com/office/powerpoint/2010/main" val="22482426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indent="-298450">
              <a:buFont typeface="Wingdings" panose="05000000000000000000" pitchFamily="2" charset="2"/>
              <a:buChar char="Ø"/>
            </a:pPr>
            <a:r>
              <a:rPr lang="en-US" sz="1100" b="0" i="0" u="none" strike="noStrike" cap="none" smtClean="0">
                <a:solidFill>
                  <a:srgbClr val="000000"/>
                </a:solidFill>
                <a:effectLst/>
                <a:latin typeface="Arial"/>
                <a:ea typeface="Arial"/>
                <a:cs typeface="Arial"/>
                <a:sym typeface="Arial"/>
              </a:rPr>
              <a:t>During the pandemic, there was an increase in the isolation of multidrug-resistant organisms (MDROs), including Kp-ESBL, carbapenem-resistant Enterobacterales, Acinetobacter baumanii (A. baumanii), methicillin-resistant Staphylococcus aureus (MRSA), panechinocandin- resistant Candida glabrata, and multi-triazole-resistant Aspergillus fumigatus, and although various factors may be implicated, the increased antimicrobial use during the pandemic appears to play a major role in the spread of these pathogens.</a:t>
            </a:r>
          </a:p>
          <a:p>
            <a:pPr marL="457200" indent="-298450">
              <a:buFont typeface="Wingdings" panose="05000000000000000000" pitchFamily="2" charset="2"/>
              <a:buChar char="Ø"/>
            </a:pPr>
            <a:r>
              <a:rPr lang="en-US" sz="1100" b="0" i="0" u="none" strike="noStrike" cap="none" smtClean="0">
                <a:solidFill>
                  <a:srgbClr val="000000"/>
                </a:solidFill>
                <a:effectLst/>
                <a:latin typeface="Arial"/>
                <a:ea typeface="Arial"/>
                <a:cs typeface="Arial"/>
                <a:sym typeface="Arial"/>
              </a:rPr>
              <a:t>Sulayyim et al. systematically reviewed a total of 23 articles that reported an increase in the incidence of MDRO during the COVID-19 pandemic. The authors observed that self-antibiotic treatment, antimicrobial therapy treatment, and prescriptions administered by general practitioners were risk factors associated with a higher risk of resistance during COVID-19. The study found that A. baumannii was the most frequently documented resistant Gram-negative bacteria, followed by K. pneumonia, E. coli, and Pseudomona aeruginosa (P. aeruginosa). Importantly, K. pneumonia isolates showed considerable resistance to colistin.</a:t>
            </a:r>
          </a:p>
          <a:p>
            <a:pPr marL="457200" indent="-298450">
              <a:buFont typeface="Wingdings" panose="05000000000000000000" pitchFamily="2" charset="2"/>
              <a:buChar char="Ø"/>
            </a:pPr>
            <a:r>
              <a:rPr lang="en-US" sz="1100" b="0" i="0" u="none" strike="noStrike" cap="none" smtClean="0">
                <a:solidFill>
                  <a:srgbClr val="000000"/>
                </a:solidFill>
                <a:effectLst/>
                <a:latin typeface="Arial"/>
                <a:ea typeface="Arial"/>
                <a:cs typeface="Arial"/>
                <a:sym typeface="Arial"/>
              </a:rPr>
              <a:t>Among Gram-positive pathogens, the most common organisms reported were S. aureus and enterococcus faecium (E. faecium). Importantly, a high frequency of resistance to ampicillin, azithromycin, and ciprofloxacin was documented among E. faecium isolates.</a:t>
            </a:r>
          </a:p>
          <a:p>
            <a:pPr marL="457200" indent="-298450">
              <a:buFont typeface="Wingdings" panose="05000000000000000000" pitchFamily="2" charset="2"/>
              <a:buChar char="Ø"/>
            </a:pPr>
            <a:endParaRPr lang="en-US"/>
          </a:p>
        </p:txBody>
      </p:sp>
    </p:spTree>
    <p:extLst>
      <p:ext uri="{BB962C8B-B14F-4D97-AF65-F5344CB8AC3E}">
        <p14:creationId xmlns:p14="http://schemas.microsoft.com/office/powerpoint/2010/main" val="35833615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indent="-298450">
              <a:buFont typeface="Wingdings" panose="05000000000000000000" pitchFamily="2" charset="2"/>
              <a:buChar char="Ø"/>
            </a:pPr>
            <a:r>
              <a:rPr lang="en-US" sz="1100" b="0" i="0" u="none" strike="noStrike" cap="none" smtClean="0">
                <a:solidFill>
                  <a:srgbClr val="000000"/>
                </a:solidFill>
                <a:effectLst/>
                <a:latin typeface="Arial"/>
                <a:ea typeface="Arial"/>
                <a:cs typeface="Arial"/>
                <a:sym typeface="Arial"/>
              </a:rPr>
              <a:t>We investigated potential changes in the rate of infections caused by ESBL-PE that could be associated with the COVID-19 pandemic. Using defined search criteria, we identified a total of eight studies, which are discussed below.</a:t>
            </a:r>
          </a:p>
          <a:p>
            <a:pPr marL="457200" indent="-298450">
              <a:buFont typeface="Wingdings" panose="05000000000000000000" pitchFamily="2" charset="2"/>
              <a:buChar char="Ø"/>
            </a:pPr>
            <a:r>
              <a:rPr lang="en-US" sz="1100" b="0" i="0" u="none" strike="noStrike" cap="none" smtClean="0">
                <a:solidFill>
                  <a:srgbClr val="000000"/>
                </a:solidFill>
                <a:effectLst/>
                <a:latin typeface="Arial"/>
                <a:ea typeface="Arial"/>
                <a:cs typeface="Arial"/>
                <a:sym typeface="Arial"/>
              </a:rPr>
              <a:t>An observational study conducted between April 2020 and December 2021 in a hospital in French Guiana to assess the impact of antibiotic prescriptions on the acquisition of ESBL-PE in ICUs during the COVID-19 pandemic reported that ESBL-PE carriage ranged from 10% to 22% among ICU patients hospitalized during that period, and K. pneumoniae (58.3% to 84.6%) was the ESBL-PE most frequently isolated. Surprisingly, the investigators observed that exposure to cefotaxime was the only factor independently associated with ESBL-PE acquisition among ICU patients with severe COVID-19.</a:t>
            </a:r>
          </a:p>
          <a:p>
            <a:pPr marL="457200" indent="-298450">
              <a:buFont typeface="Wingdings" panose="05000000000000000000" pitchFamily="2" charset="2"/>
              <a:buChar char="Ø"/>
            </a:pPr>
            <a:r>
              <a:rPr lang="en-US" sz="1100" b="0" i="0" u="none" strike="noStrike" cap="none" smtClean="0">
                <a:solidFill>
                  <a:srgbClr val="000000"/>
                </a:solidFill>
                <a:effectLst/>
                <a:latin typeface="Arial"/>
                <a:ea typeface="Arial"/>
                <a:cs typeface="Arial"/>
                <a:sym typeface="Arial"/>
              </a:rPr>
              <a:t>Lemenand et al. investigated the impact of the COVID-19 pandemic on the epidemiology of Eco-ESBL in France. After analyzing clinical samples from primary care patients and nursing home residents collected between January 2019 and December 2020, they found an intriguing reduction in the percentage of Eco-ESBL isolates. Thus, while 3.1% of E. coli isolates in the primary care setting before March 2020 were ESBL-PE, 2.9% of E. coli isolates collected as of May 2020 were ESBL-PE. Similarly, in nursing homes, the Eco-ESBL rate was 9.3% before March 2020 and decreased to 8.3% after May 2020. Of note, the reduction rate accelerated from -0.04%/month to -0.22%/month from May 2020, with a sustainable reduction in Eco-ESBL rates (-0.07%/month, p &lt; 0.001) after the lockdown. Although several limitations were associated with this study, including the lack of contextual information to determine the relative contributions of factors such as decreased healthcare utilization, reduction in antibiotic dispensing, and the fact that the study only explored the proportion of Eco-ESBL rates and no other micro-organisms, it is interesting to observe such an apparent favorable impact of the national COVID-19 pandemic response on the Eco-ESBL epidemiology in primary care and nursing homes in France.</a:t>
            </a:r>
          </a:p>
          <a:p>
            <a:pPr marL="457200" indent="-298450">
              <a:buFont typeface="Wingdings" panose="05000000000000000000" pitchFamily="2" charset="2"/>
              <a:buChar char="Ø"/>
            </a:pPr>
            <a:endParaRPr lang="en-US"/>
          </a:p>
        </p:txBody>
      </p:sp>
    </p:spTree>
    <p:extLst>
      <p:ext uri="{BB962C8B-B14F-4D97-AF65-F5344CB8AC3E}">
        <p14:creationId xmlns:p14="http://schemas.microsoft.com/office/powerpoint/2010/main" val="14801191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indent="-298450">
              <a:buFont typeface="Wingdings" panose="05000000000000000000" pitchFamily="2" charset="2"/>
              <a:buChar char="Ø"/>
            </a:pPr>
            <a:r>
              <a:rPr lang="en-US" sz="1100" b="0" i="0" u="none" strike="noStrike" cap="none" smtClean="0">
                <a:solidFill>
                  <a:srgbClr val="000000"/>
                </a:solidFill>
                <a:effectLst/>
                <a:latin typeface="Arial"/>
                <a:ea typeface="Arial"/>
                <a:cs typeface="Arial"/>
                <a:sym typeface="Arial"/>
              </a:rPr>
              <a:t>A case-control study from Italy reported a significant reduction in the incidence of total MDR bacterial infections during the pandemic compared to pre-pandemic years. However, among patients hospitalized in COVID-19 wards, the incidence of MDR bacterial infections was significantly higher compared with those admitted in other medical departments (29% and 19%, respectively), and Kp-ESBL was the pathogen presenting the highest increase. Notably, although the incidence rate of Kp-ESBL infections in non-COVID-19 wards decreased significantly during the pandemic (9.4 cases per 100 discharges before the pandemic vs. 4.8 cases per 100 discharges during the pandemic), it rather increased among patients hospitalized in COVID-19 departments (10.6 cases per 100 discharges). This study suggests that using pandemic-related infection-preventive measures could help tackle the spread of MDRB; however, the relative high frequency of ESBL-PE among COVID-19 patients may be associated with the underlaying disease and the extensive usage of antibiotics in these patients.</a:t>
            </a:r>
          </a:p>
          <a:p>
            <a:pPr marL="457200" indent="-298450">
              <a:buFont typeface="Wingdings" panose="05000000000000000000" pitchFamily="2" charset="2"/>
              <a:buChar char="Ø"/>
            </a:pPr>
            <a:r>
              <a:rPr lang="en-US" sz="1100" b="0" i="0" u="none" strike="noStrike" cap="none" smtClean="0">
                <a:solidFill>
                  <a:srgbClr val="000000"/>
                </a:solidFill>
                <a:effectLst/>
                <a:latin typeface="Arial"/>
                <a:ea typeface="Arial"/>
                <a:cs typeface="Arial"/>
                <a:sym typeface="Arial"/>
              </a:rPr>
              <a:t>Wardoyo et al. in Indonesia studied the antibiotic susceptibility of E. coli from clinical specimens isolated before the pandemic (September 2019 to March 2020) and during the pandemic (March 2020 to September 2020) and reported that while the prevalence of Eco-ESBL specimens was 50% before the pandemic, it dropped to 20.9% during the pandemic. In addition, the authors observed that while sensitivity to ofloxacin, aztreonam, and fosfomycin appears to have increased during the pandemic, susceptibility to other antibiotics such as piperacillin, amoxicillin, cefadroxil, and ampicillin was significantly reduced.</a:t>
            </a:r>
            <a:endParaRPr lang="en-US" sz="1100" b="0" i="0" u="none" strike="noStrike" cap="none">
              <a:solidFill>
                <a:srgbClr val="000000"/>
              </a:solidFill>
              <a:effectLst/>
              <a:latin typeface="Arial"/>
              <a:ea typeface="Arial"/>
              <a:cs typeface="Arial"/>
              <a:sym typeface="Arial"/>
            </a:endParaRPr>
          </a:p>
        </p:txBody>
      </p:sp>
    </p:spTree>
    <p:extLst>
      <p:ext uri="{BB962C8B-B14F-4D97-AF65-F5344CB8AC3E}">
        <p14:creationId xmlns:p14="http://schemas.microsoft.com/office/powerpoint/2010/main" val="2126759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indent="-298450">
              <a:buFont typeface="Wingdings" panose="05000000000000000000" pitchFamily="2" charset="2"/>
              <a:buChar char="Ø"/>
            </a:pPr>
            <a:r>
              <a:rPr lang="en-US" sz="1100" b="0" i="0" u="none" strike="noStrike" cap="none" smtClean="0">
                <a:solidFill>
                  <a:srgbClr val="000000"/>
                </a:solidFill>
                <a:effectLst/>
                <a:latin typeface="Arial"/>
                <a:ea typeface="Arial"/>
                <a:cs typeface="Arial"/>
                <a:sym typeface="Arial"/>
              </a:rPr>
              <a:t>To assess antimicrobial resistance among E. coli and P. aeruginosa isolates before and after COVID-19, Mena et al. in the Dominican Republic retrospectively examined susceptibility data from E. coli strains isolated from urine (27,718 cultures) and P. aeruginosa isolates from bodily fluids (2111 cultures) from 2018 to 2021. The study found that the Eco-ESBL in urine samples slightly decreased during the pandemic compared with the pre-pandemic period (24.75% and 25.63%, respectively), and resistance rates to carbapenems in urine samples increased from 0.11% (pre-pandemic) to 0.20%. The average rates of carbapenem resistance among P. aeruginosa isolates in bodily fluid also increased (2.33% vs. 3.84%) during the pandemic period.</a:t>
            </a:r>
          </a:p>
          <a:p>
            <a:pPr marL="457200" indent="-298450">
              <a:buFont typeface="Wingdings" panose="05000000000000000000" pitchFamily="2" charset="2"/>
              <a:buChar char="Ø"/>
            </a:pPr>
            <a:r>
              <a:rPr lang="en-US" sz="1100" b="0" i="0" u="none" strike="noStrike" cap="none" smtClean="0">
                <a:solidFill>
                  <a:srgbClr val="000000"/>
                </a:solidFill>
                <a:effectLst/>
                <a:latin typeface="Arial"/>
                <a:ea typeface="Arial"/>
                <a:cs typeface="Arial"/>
                <a:sym typeface="Arial"/>
              </a:rPr>
              <a:t>Another study from Indonesia characterized the pathogens, antibiotic susceptibility patterns, and risk factors for mortality in hospitalized COVID-19 patients. Overall, the prevalence of secondary pulmonary bacterial infections in COVID-19 patients was 8.2%, and Gram-negative bacteria (64.8%), including A. baumanii (31.9%), K. pneumoniae (19.8%), and P. aeruginosa (8.8%), were the most commonly isolated pathogens. Importantly, 84% of A. baumanii isolates were resistant to carbapenem (CR-Ab), and 61.1% of K. pneumoniae isolates were ESBL-PE. The investigators also observed that secondary bacterial infections were associated with a higher risk of mortality, and a large number of these infections were caused by MDRB. This study substantiates the impact of MDRB, including ESBL-PE, in terms of morbidity and mortality among COVID-19 patients. However, one limitation associated with this study was the lack of data regarding the frequency of the isolated pathogens during the pre-pandemic period.</a:t>
            </a:r>
            <a:endParaRPr lang="en-US"/>
          </a:p>
        </p:txBody>
      </p:sp>
    </p:spTree>
    <p:extLst>
      <p:ext uri="{BB962C8B-B14F-4D97-AF65-F5344CB8AC3E}">
        <p14:creationId xmlns:p14="http://schemas.microsoft.com/office/powerpoint/2010/main" val="8280014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indent="-298450">
              <a:buFont typeface="Wingdings" panose="05000000000000000000" pitchFamily="2" charset="2"/>
              <a:buChar char="Ø"/>
            </a:pPr>
            <a:r>
              <a:rPr lang="en-US" sz="1100" b="0" i="0" u="none" strike="noStrike" cap="none" smtClean="0">
                <a:solidFill>
                  <a:srgbClr val="000000"/>
                </a:solidFill>
                <a:effectLst/>
                <a:latin typeface="Arial"/>
                <a:ea typeface="Arial"/>
                <a:cs typeface="Arial"/>
                <a:sym typeface="Arial"/>
              </a:rPr>
              <a:t>The incidence of secondary bacterial infections and antimicrobial resistance in COVID-19 patients was evaluated in a study from Turkey. In total, 3532 patients (4859 positive culture results) were analyzed. Among 1447 COVID-19 patients, 52 patients (3.59%) had 78 secondary bacterial infections. Interestingly, there was a significant decrease in ESBL-PE (8.94%) among COVID-19 patients compared to samples from the pre-pandemic period (20.76%). However, the rate of ESBL-PE infections among non-COVID patients (20.74%) hospitalized during the pandemic was similar to samples from the pre-pandemic. Notably, in this study, the incidence of respiratory infections caused by A. baumanii was significantly higher among COVID-19 patients (9.76%) compared with those hospitalized during the pre-pandemic (3.49%) and pandemic era control groups (3.11%). These findings are highly relevant considering that respiratory infections caused by this pathogen have been associated with high mortality rates.</a:t>
            </a:r>
          </a:p>
          <a:p>
            <a:pPr marL="457200" indent="-298450">
              <a:buFont typeface="Wingdings" panose="05000000000000000000" pitchFamily="2" charset="2"/>
              <a:buChar char="Ø"/>
            </a:pPr>
            <a:r>
              <a:rPr lang="en-US" sz="1100" b="0" i="0" u="none" strike="noStrike" cap="none" smtClean="0">
                <a:solidFill>
                  <a:srgbClr val="000000"/>
                </a:solidFill>
                <a:effectLst/>
                <a:latin typeface="Arial"/>
                <a:ea typeface="Arial"/>
                <a:cs typeface="Arial"/>
                <a:sym typeface="Arial"/>
              </a:rPr>
              <a:t>A recent study from Canada investigated potential changes caused by the COVID-19 pandemic in the frequency of ESBL detection in urine cultures collected from community settings and long-term care (LTC) facilities. After analyzing data from 8.6 million urine cultures performed from 2016 to 2021, the investigators found that among 2.3 million positive samples, the most common isolated pathogen was E. coli (48.9%), followed by K. pneumoniae (7.2%). Importantly, 5.8% of E. coli and 3.3% of K. pneumoniae isolates were categorized as ESBLs. Overall, the study found a higher isolation rate of ESBL during the pandemic than in the pre-pandemic period; however, a regression analysis revealed that the monthly rates of ESBL detection tended to decrease during the pandemic compared with the pre-pandemic period for Eco-ESBL in both the community and LTC facilities and for Kp-ESBL in the community setting. Notably, however, in LTC facilities, the detection rate of Kp-ESBL increased during the COVID-19 period.</a:t>
            </a:r>
          </a:p>
          <a:p>
            <a:pPr marL="457200" indent="-298450">
              <a:buFont typeface="Wingdings" panose="05000000000000000000" pitchFamily="2" charset="2"/>
              <a:buChar char="Ø"/>
            </a:pPr>
            <a:endParaRPr lang="en-US"/>
          </a:p>
        </p:txBody>
      </p:sp>
    </p:spTree>
    <p:extLst>
      <p:ext uri="{BB962C8B-B14F-4D97-AF65-F5344CB8AC3E}">
        <p14:creationId xmlns:p14="http://schemas.microsoft.com/office/powerpoint/2010/main" val="16517630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indent="-298450">
              <a:buFont typeface="Wingdings" panose="05000000000000000000" pitchFamily="2" charset="2"/>
              <a:buChar char="Ø"/>
            </a:pPr>
            <a:r>
              <a:rPr lang="en-US" sz="1100" b="0" i="0" u="none" strike="noStrike" cap="none" smtClean="0">
                <a:solidFill>
                  <a:srgbClr val="000000"/>
                </a:solidFill>
                <a:effectLst/>
                <a:latin typeface="Arial"/>
                <a:ea typeface="Arial"/>
                <a:cs typeface="Arial"/>
                <a:sym typeface="Arial"/>
              </a:rPr>
              <a:t>After summarizing the available literature on the impact of the COVID-19 pandemic on colonization or infections caused by ESBL-PE (Table 1), we found that two studies were conducted in Indonesia, and one each from Canada, France, Italy, Turkey, Dominican Republic, and French Guiana. All eight studies published so far were retrospective studies.</a:t>
            </a:r>
          </a:p>
          <a:p>
            <a:pPr marL="457200" indent="-298450">
              <a:buFont typeface="Wingdings" panose="05000000000000000000" pitchFamily="2" charset="2"/>
              <a:buChar char="Ø"/>
            </a:pPr>
            <a:r>
              <a:rPr lang="en-US" sz="1100" b="0" i="0" u="none" strike="noStrike" cap="none" smtClean="0">
                <a:solidFill>
                  <a:srgbClr val="000000"/>
                </a:solidFill>
                <a:effectLst/>
                <a:latin typeface="Arial"/>
                <a:ea typeface="Arial"/>
                <a:cs typeface="Arial"/>
                <a:sym typeface="Arial"/>
              </a:rPr>
              <a:t>Three studies (1829 patients), in addition to the frequency of ESBL-PE, also provided clinical and epidemiological aspects of the studied patients, while the remaining five studies were solely focused on the presence or lack of ESBL-PE in patient-derived specimens (mainly urine samples) and provided no clinical data from the affected patients. </a:t>
            </a:r>
          </a:p>
          <a:p>
            <a:pPr marL="457200" indent="-298450">
              <a:buFont typeface="Wingdings" panose="05000000000000000000" pitchFamily="2" charset="2"/>
              <a:buChar char="Ø"/>
            </a:pPr>
            <a:r>
              <a:rPr lang="en-US" sz="1100" b="0" i="0" u="none" strike="noStrike" cap="none" smtClean="0">
                <a:solidFill>
                  <a:srgbClr val="000000"/>
                </a:solidFill>
                <a:effectLst/>
                <a:latin typeface="Arial"/>
                <a:ea typeface="Arial"/>
                <a:cs typeface="Arial"/>
                <a:sym typeface="Arial"/>
              </a:rPr>
              <a:t>The largest study that involved patients was conducted in Italy (1617 patients) and reported a higher incidence of ESBL-PE among patients hospitalized for severe COVID-19 (mainly caused by Kp-ESBL) compared with those admitted for other conditions, suggesting that COVID-19 may predispose patients to colonization and thereby infection with ESBL-PE, likely due to the higher frequency of these patients undergoing invasive procedures, such as invasive ventilation and long-term exposure to catheters.</a:t>
            </a:r>
          </a:p>
          <a:p>
            <a:pPr marL="457200" indent="-298450">
              <a:buFont typeface="Wingdings" panose="05000000000000000000" pitchFamily="2" charset="2"/>
              <a:buChar char="Ø"/>
            </a:pPr>
            <a:r>
              <a:rPr lang="en-US" sz="1100" b="0" i="0" u="none" strike="noStrike" cap="none" smtClean="0">
                <a:solidFill>
                  <a:srgbClr val="000000"/>
                </a:solidFill>
                <a:effectLst/>
                <a:latin typeface="Arial"/>
                <a:ea typeface="Arial"/>
                <a:cs typeface="Arial"/>
                <a:sym typeface="Arial"/>
              </a:rPr>
              <a:t>In the last two decades, numerous studies have shown that alterations in the gut microbiota composition are implicated in the colonization with MDRB, including ESBL. Thus, restoring microbiota composition can be helpful to eradicate ESBL colonization. In this regard, various studies have tested the clinical utility of restoring gut microbiota composition to eradicate colonization with ESBL-PE by utilizing dietary interventions, antibiotic stewardship, or administration of probiotics, and more recently with the use of fecal microbiota transplantation (FMT), based on the successful experience using this approach to combat Clostridioides diffile infections. Indeed, several studies have reported the successful eradication of ESBL-PE in various clinical settings, including in patients with immunosuppressive conditions, such as in those under chemotherapy for cancer or in recipients of hematopoietic stem cells transplantation.</a:t>
            </a:r>
          </a:p>
          <a:p>
            <a:pPr marL="457200" indent="-298450">
              <a:buFont typeface="Wingdings" panose="05000000000000000000" pitchFamily="2" charset="2"/>
              <a:buChar char="Ø"/>
            </a:pPr>
            <a:r>
              <a:rPr lang="en-US" sz="1100" b="0" i="0" u="none" strike="noStrike" cap="none" smtClean="0">
                <a:solidFill>
                  <a:srgbClr val="000000"/>
                </a:solidFill>
                <a:effectLst/>
                <a:latin typeface="Arial"/>
                <a:ea typeface="Arial"/>
                <a:cs typeface="Arial"/>
                <a:sym typeface="Arial"/>
              </a:rPr>
              <a:t>In a recent study conducted in Hong Kong, the authors observed that as a result of the stricter measures associated with the COVID-19 pandemic and due to the addition of stringent screening for ESBL-PE amongst potential FMT donors, there was a dramatic decrease in successful FMT donor recruitment rates, dropping from 6.7% before the pandemic to 0.8% during the pandemic. Importantly, among the 119 prospective stool donors, a large proportion (86%) failed stool testing due to positivity for ESBL-PE, and only one potential donor out of 119 (0.8%) was effectively enrolled as a recurring contributor.</a:t>
            </a:r>
          </a:p>
          <a:p>
            <a:pPr marL="457200" indent="-298450">
              <a:buFont typeface="Wingdings" panose="05000000000000000000" pitchFamily="2" charset="2"/>
              <a:buChar char="Ø"/>
            </a:pPr>
            <a:r>
              <a:rPr lang="en-US" sz="1100" b="0" i="0" u="none" strike="noStrike" cap="none" smtClean="0">
                <a:solidFill>
                  <a:srgbClr val="000000"/>
                </a:solidFill>
                <a:effectLst/>
                <a:latin typeface="Arial"/>
                <a:ea typeface="Arial"/>
                <a:cs typeface="Arial"/>
                <a:sym typeface="Arial"/>
              </a:rPr>
              <a:t>There are some limitations associated with this study. Although we conducted robust systematic searches in three relevant databases, studies not published in English were excluded, which may have resulted in relevant studies being missed. In addition, during the search process, we did not consider unpublished and grey research (conference abstracts or any informally published material) to identify unpublished data. Additionally, considering that COVID-19 is an evolving disease and new studies are emerging rapidly, we cannot exclude the possibility that different trends in ESBL-PE infections associated with the pandemic could be depicted in new publications.</a:t>
            </a:r>
          </a:p>
          <a:p>
            <a:pPr marL="457200" indent="-298450">
              <a:buFont typeface="Wingdings" panose="05000000000000000000" pitchFamily="2" charset="2"/>
              <a:buChar char="Ø"/>
            </a:pPr>
            <a:endParaRPr lang="en-US"/>
          </a:p>
        </p:txBody>
      </p:sp>
    </p:spTree>
    <p:extLst>
      <p:ext uri="{BB962C8B-B14F-4D97-AF65-F5344CB8AC3E}">
        <p14:creationId xmlns:p14="http://schemas.microsoft.com/office/powerpoint/2010/main" val="2006302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indent="-298450">
              <a:buFont typeface="Wingdings" panose="05000000000000000000" pitchFamily="2" charset="2"/>
              <a:buChar char="Ø"/>
            </a:pPr>
            <a:r>
              <a:rPr lang="en-US" sz="1100" b="0" i="0" u="none" strike="noStrike" cap="none" smtClean="0">
                <a:solidFill>
                  <a:srgbClr val="000000"/>
                </a:solidFill>
                <a:effectLst/>
                <a:latin typeface="Arial"/>
                <a:ea typeface="Arial"/>
                <a:cs typeface="Arial"/>
                <a:sym typeface="Arial"/>
              </a:rPr>
              <a:t>There are limited data on the real impact of the COVID-19 pandemic on the epidemiology of ESBL-PE infections, with some conflicting results, where some studies (especially those focused on specimens and not patients) report a decrease in the frequency of ESBL-PE in specimens collected during the COVID-19 pandemic, while other studies (especially those focused on patient’s data) report an increase in the incidence of ESBL-PE infections during the COVID-19 pandemic. The emergence and propagation of ARB constitute one of the leading public health threats of the current century, and accumulating evidence indicates that this problem has been aggravated during the COVID-19 pandemic. Due to the multiple challenges faced by healthcare systems during the pandemic, various factors may have contributed to the spread of antibiotic-resistant pathogens, including ESBL-PE. For example, the increased use of antibiotics during the pandemic may have contributed to the emergence and spread of antibiotic-resistant bacteria, including ESBL-PE. Additionally, the pandemic has placed a significant strain on healthcare systems worldwide, leading to overcrowding, shortages of essential supplies, and an increased risk of infection transmission, thereby contributing to the spread of ESBL-PE in healthcare settings. In addition, changes in infection control practices to manage the COVID-19 pandemic may have had a dual effect on the emergence of ESBL-PE. On the one hand, many healthcare facilities have implemented changes in infection control practices, such as the use of personal protective equipment and increased cleaning and disinfection measures. While these measures are important for preventing the spread of COVID-19, they may also impact the spread of other infectious agents, including antibiotic-resistant bacteria (Figure 2).</a:t>
            </a:r>
          </a:p>
          <a:p>
            <a:pPr marL="457200" indent="-298450">
              <a:buFont typeface="Wingdings" panose="05000000000000000000" pitchFamily="2" charset="2"/>
              <a:buChar char="Ø"/>
            </a:pPr>
            <a:r>
              <a:rPr lang="en-US" sz="1100" b="0" i="0" u="none" strike="noStrike" cap="none" smtClean="0">
                <a:solidFill>
                  <a:srgbClr val="000000"/>
                </a:solidFill>
                <a:effectLst/>
                <a:latin typeface="Arial"/>
                <a:ea typeface="Arial"/>
                <a:cs typeface="Arial"/>
                <a:sym typeface="Arial"/>
              </a:rPr>
              <a:t>Various factors associated with the COVID-19 pandemic may have contributed to an increase or decrease in the prevalence of ESBL-PE infections. For example, the increased use of antibiotics during the pandemic, the large number of patients in critical condition, and the overwhelmed healthcare systems may have increased the risk of the emergence and spread of ESBL-PE. Conversely, changes in infection control practices implemented in many healthcare settings and even in the community and international travel restrictions may be associated with a decreased risk of propagation of ESBL-PE.</a:t>
            </a:r>
          </a:p>
          <a:p>
            <a:pPr marL="457200" indent="-298450">
              <a:buFont typeface="Wingdings" panose="05000000000000000000" pitchFamily="2" charset="2"/>
              <a:buChar char="Ø"/>
            </a:pPr>
            <a:r>
              <a:rPr lang="en-US" sz="1100" b="0" i="0" u="none" strike="noStrike" cap="none" smtClean="0">
                <a:solidFill>
                  <a:srgbClr val="000000"/>
                </a:solidFill>
                <a:effectLst/>
                <a:latin typeface="Arial"/>
                <a:ea typeface="Arial"/>
                <a:cs typeface="Arial"/>
                <a:sym typeface="Arial"/>
              </a:rPr>
              <a:t>In conclusion, while the impact of the COVID-19 pandemic on the epidemiology of ESBL-PE infections is not yet fully understood, it underscores the importance of continued efforts to address the problem of antibiotic resistance, including the development of new antibiotics and alternative therapies, improved infection control measures, and the importance of antibiotic stewardship programs.</a:t>
            </a:r>
            <a:endParaRPr lang="en-US"/>
          </a:p>
        </p:txBody>
      </p:sp>
    </p:spTree>
    <p:extLst>
      <p:ext uri="{BB962C8B-B14F-4D97-AF65-F5344CB8AC3E}">
        <p14:creationId xmlns:p14="http://schemas.microsoft.com/office/powerpoint/2010/main" val="2832830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indent="-298450">
              <a:buFont typeface="Wingdings" panose="05000000000000000000" pitchFamily="2" charset="2"/>
              <a:buChar char="Ø"/>
            </a:pPr>
            <a:r>
              <a:rPr lang="en-US" sz="1100" b="0" i="0" u="none" strike="noStrike" cap="none" smtClean="0">
                <a:solidFill>
                  <a:srgbClr val="000000"/>
                </a:solidFill>
                <a:effectLst/>
                <a:latin typeface="Arial"/>
                <a:ea typeface="Arial"/>
                <a:cs typeface="Arial"/>
                <a:sym typeface="Arial"/>
              </a:rPr>
              <a:t>This scoping review was conducted according to the Preferred Reporting Items for Systematic Reviews and Meta-Analyses Extension for Scoping Reviews (PRISMA-ScR) Statement. The scoping methodology was preferable for this study because of the high degree of heterogeneity of the included research. A literature search was performed using PubMed, MEDLINE, and EMBASE through to 31 March 2023. References to retrieved articles were manually searched to ensure the identification of studies not found in the initial literature search. The selection was limited to publications written in English.</a:t>
            </a:r>
          </a:p>
          <a:p>
            <a:pPr marL="457200" marR="0" indent="-298450" algn="l" defTabSz="914400" rtl="0" eaLnBrk="1" fontAlgn="auto" latinLnBrk="0" hangingPunct="1">
              <a:lnSpc>
                <a:spcPct val="100000"/>
              </a:lnSpc>
              <a:spcBef>
                <a:spcPts val="0"/>
              </a:spcBef>
              <a:spcAft>
                <a:spcPts val="0"/>
              </a:spcAft>
              <a:buClr>
                <a:srgbClr val="000000"/>
              </a:buClr>
              <a:buSzPts val="1100"/>
              <a:buFont typeface="Wingdings" panose="05000000000000000000" pitchFamily="2" charset="2"/>
              <a:buChar char="Ø"/>
              <a:tabLst/>
              <a:defRPr/>
            </a:pPr>
            <a:r>
              <a:rPr lang="en-US" sz="1100" b="0" i="0" u="none" strike="noStrike" cap="none" smtClean="0">
                <a:solidFill>
                  <a:srgbClr val="000000"/>
                </a:solidFill>
                <a:effectLst/>
                <a:latin typeface="Arial"/>
                <a:ea typeface="Arial"/>
                <a:cs typeface="Arial"/>
                <a:sym typeface="Arial"/>
              </a:rPr>
              <a:t>The inclusion criteria for articles were as follows: studies reporting data from patients with COVID-19 or hospitalized in COVID-19 wards, or from patient-derived specimens obtained during the COVID-19 pandemic. We included in the analysis only peer-reviewed original articles that were published in the English language. An initial search of publications was performed between 20 December 2022 and 12 January 2023. Next, taking into account the rapid increase in the scientific literature on the COVID-19 pandemic between 20 March and 31 March 2023, we performed a second and updated search of the literature in order to identify new and potentially relevant evidence. We used standardized search terms, MeSH (medical subject headings) in MEDLINE and PubMed, and Emtree in Embase, organized in a hierarchal structure. The search terms were used in combination, as detailed in Table 2.</a:t>
            </a:r>
          </a:p>
          <a:p>
            <a:pPr marL="457200" indent="-298450">
              <a:buFont typeface="Wingdings" panose="05000000000000000000" pitchFamily="2" charset="2"/>
              <a:buChar char="Ø"/>
            </a:pPr>
            <a:endParaRPr lang="en-US"/>
          </a:p>
        </p:txBody>
      </p:sp>
    </p:spTree>
    <p:extLst>
      <p:ext uri="{BB962C8B-B14F-4D97-AF65-F5344CB8AC3E}">
        <p14:creationId xmlns:p14="http://schemas.microsoft.com/office/powerpoint/2010/main" val="6741543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indent="-298450">
              <a:buFont typeface="Wingdings" panose="05000000000000000000" pitchFamily="2" charset="2"/>
              <a:buChar char="Ø"/>
            </a:pPr>
            <a:r>
              <a:rPr lang="en-US" sz="1100" b="0" i="0" u="none" strike="noStrike" cap="none" smtClean="0">
                <a:solidFill>
                  <a:srgbClr val="000000"/>
                </a:solidFill>
                <a:effectLst/>
                <a:latin typeface="Arial"/>
                <a:ea typeface="Arial"/>
                <a:cs typeface="Arial"/>
                <a:sym typeface="Arial"/>
              </a:rPr>
              <a:t>The article search and study selection were completed by two independent reviewers (JLE and HTTM). The article search included a pilot test of screening for the first 50 search results to standardize the search criteria. </a:t>
            </a:r>
          </a:p>
          <a:p>
            <a:pPr marL="457200" indent="-298450">
              <a:buFont typeface="Wingdings" panose="05000000000000000000" pitchFamily="2" charset="2"/>
              <a:buChar char="Ø"/>
            </a:pPr>
            <a:r>
              <a:rPr lang="en-US" sz="1100" b="0" i="0" u="none" strike="noStrike" cap="none" smtClean="0">
                <a:solidFill>
                  <a:srgbClr val="000000"/>
                </a:solidFill>
                <a:effectLst/>
                <a:latin typeface="Arial"/>
                <a:ea typeface="Arial"/>
                <a:cs typeface="Arial"/>
                <a:sym typeface="Arial"/>
              </a:rPr>
              <a:t>Each abstract underwent three rounds of evaluation by a separate reviewer. Reviewers independently screened titles and abstracts and full texts to identify all potentially relevant studies. Any discrepancies during article screening were resolved through consensus between the two reviewers (JLE and HTTM).</a:t>
            </a:r>
          </a:p>
          <a:p>
            <a:pPr marL="457200" indent="-298450">
              <a:buFont typeface="Wingdings" panose="05000000000000000000" pitchFamily="2" charset="2"/>
              <a:buChar char="Ø"/>
            </a:pPr>
            <a:r>
              <a:rPr lang="en-US" sz="1100" b="0" i="0" u="none" strike="noStrike" cap="none" smtClean="0">
                <a:solidFill>
                  <a:srgbClr val="000000"/>
                </a:solidFill>
                <a:effectLst/>
                <a:latin typeface="Arial"/>
                <a:ea typeface="Arial"/>
                <a:cs typeface="Arial"/>
                <a:sym typeface="Arial"/>
              </a:rPr>
              <a:t>Data extraction was performed independently by the two reviewers (JLE and HTTM).</a:t>
            </a:r>
          </a:p>
          <a:p>
            <a:pPr marL="457200" marR="0" indent="-298450" algn="l" defTabSz="914400" rtl="0" eaLnBrk="1" fontAlgn="auto" latinLnBrk="0" hangingPunct="1">
              <a:lnSpc>
                <a:spcPct val="100000"/>
              </a:lnSpc>
              <a:spcBef>
                <a:spcPts val="0"/>
              </a:spcBef>
              <a:spcAft>
                <a:spcPts val="0"/>
              </a:spcAft>
              <a:buClr>
                <a:srgbClr val="000000"/>
              </a:buClr>
              <a:buSzPts val="1100"/>
              <a:buFont typeface="Wingdings" panose="05000000000000000000" pitchFamily="2" charset="2"/>
              <a:buChar char="Ø"/>
              <a:tabLst/>
              <a:defRPr/>
            </a:pPr>
            <a:r>
              <a:rPr lang="en-US" sz="1100" b="0" i="0" u="none" strike="noStrike" cap="none" smtClean="0">
                <a:solidFill>
                  <a:srgbClr val="000000"/>
                </a:solidFill>
                <a:effectLst/>
                <a:latin typeface="Arial"/>
                <a:ea typeface="Arial"/>
                <a:cs typeface="Arial"/>
                <a:sym typeface="Arial"/>
              </a:rPr>
              <a:t>We categorized the studies into those that included patients’ clinical data and those that only examined patient-derived specimens. The literature search strategy and outcomes are summarized in Figure 3.</a:t>
            </a:r>
          </a:p>
          <a:p>
            <a:pPr marL="457200" indent="-298450">
              <a:buFont typeface="Wingdings" panose="05000000000000000000" pitchFamily="2" charset="2"/>
              <a:buChar char="Ø"/>
            </a:pPr>
            <a:endParaRPr lang="en-US"/>
          </a:p>
        </p:txBody>
      </p:sp>
    </p:spTree>
    <p:extLst>
      <p:ext uri="{BB962C8B-B14F-4D97-AF65-F5344CB8AC3E}">
        <p14:creationId xmlns:p14="http://schemas.microsoft.com/office/powerpoint/2010/main" val="41432006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gf9b3b36ccb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3" name="Google Shape;373;gf9b3b36ccb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indent="-298450">
              <a:buFont typeface="Wingdings" panose="05000000000000000000" pitchFamily="2" charset="2"/>
              <a:buChar char="Ø"/>
            </a:pPr>
            <a:r>
              <a:rPr lang="en-US" sz="1100" b="0" i="0" u="none" strike="noStrike" cap="none" smtClean="0">
                <a:solidFill>
                  <a:srgbClr val="000000"/>
                </a:solidFill>
                <a:effectLst/>
                <a:latin typeface="Arial"/>
                <a:ea typeface="Arial"/>
                <a:cs typeface="Arial"/>
                <a:sym typeface="Arial"/>
              </a:rPr>
              <a:t>Several studies have reported an increased frequency of colonization and/or infection with antibiotic-resistant bacteria (ARB) during the COVID-19 pandemic. Extended-spectrum betalactamase-producing Enterobacterales (ESBL-PE) are a group of bacteria with intrinsic resistance to multiple antibiotics, including penicillins, cephalosporins, and monobactams. These pathogens are easy to spread and can cause difficult-to-treat infections. Here, we summarize the available evidence on the impact of the COVID-19 pandemic on infections caused by ESBL-PE. Using specific criteria and keywords, we searched PubMed, MEDLINE, and EMBASE for articles published up to 30 March 2023 on potential changes in the epidemiology of ESBL-E since the beginning of the COVID-19 pandemic.</a:t>
            </a:r>
          </a:p>
          <a:p>
            <a:pPr marL="457200" indent="-298450">
              <a:buFont typeface="Wingdings" panose="05000000000000000000" pitchFamily="2" charset="2"/>
              <a:buChar char="Ø"/>
            </a:pPr>
            <a:r>
              <a:rPr lang="en-US" sz="1100" b="0" i="0" u="none" strike="noStrike" cap="none" smtClean="0">
                <a:solidFill>
                  <a:srgbClr val="000000"/>
                </a:solidFill>
                <a:effectLst/>
                <a:latin typeface="Arial"/>
                <a:ea typeface="Arial"/>
                <a:cs typeface="Arial"/>
                <a:sym typeface="Arial"/>
              </a:rPr>
              <a:t>We identified eight studies that documented the impact of COVID-19 on ESBL-E:</a:t>
            </a:r>
          </a:p>
          <a:p>
            <a:pPr marL="158750" indent="0">
              <a:buFont typeface="Wingdings" panose="05000000000000000000" pitchFamily="2" charset="2"/>
              <a:buNone/>
            </a:pPr>
            <a:r>
              <a:rPr lang="en-US" sz="1100" b="0" i="0" u="none" strike="noStrike" cap="none" smtClean="0">
                <a:solidFill>
                  <a:srgbClr val="000000"/>
                </a:solidFill>
                <a:effectLst/>
                <a:latin typeface="Arial"/>
                <a:ea typeface="Arial"/>
                <a:cs typeface="Arial"/>
                <a:sym typeface="Arial"/>
              </a:rPr>
              <a:t>	+ Five studies were focused on assessing the frequency of ESBL-PE in patient-derived specimens.</a:t>
            </a:r>
          </a:p>
          <a:p>
            <a:pPr marL="158750" indent="0">
              <a:buFont typeface="Wingdings" panose="05000000000000000000" pitchFamily="2" charset="2"/>
              <a:buNone/>
            </a:pPr>
            <a:r>
              <a:rPr lang="en-US" sz="1100" b="0" i="0" u="none" strike="noStrike" cap="none" smtClean="0">
                <a:solidFill>
                  <a:srgbClr val="000000"/>
                </a:solidFill>
                <a:effectLst/>
                <a:latin typeface="Arial"/>
                <a:ea typeface="Arial"/>
                <a:cs typeface="Arial"/>
                <a:sym typeface="Arial"/>
              </a:rPr>
              <a:t>	+ Three studies investigated the epidemiological aspects of ESBL-PE infections in the context of the COVID-19 pandemic. </a:t>
            </a:r>
          </a:p>
          <a:p>
            <a:pPr marL="457200" indent="-298450">
              <a:buFont typeface="Wingdings" panose="05000000000000000000" pitchFamily="2" charset="2"/>
              <a:buChar char="Ø"/>
            </a:pPr>
            <a:r>
              <a:rPr lang="en-US" sz="1100" b="0" i="0" u="none" strike="noStrike" cap="none" smtClean="0">
                <a:solidFill>
                  <a:srgbClr val="000000"/>
                </a:solidFill>
                <a:effectLst/>
                <a:latin typeface="Arial"/>
                <a:ea typeface="Arial"/>
                <a:cs typeface="Arial"/>
                <a:sym typeface="Arial"/>
              </a:rPr>
              <a:t>Some of the studies that were focused on patient specimens reported a decrease in ESBLPE positivity during the pandemic, whereas the three studies that involved patient data (1829 patients in total) reported a higher incidence of ESBL-PE infections in patients hospitalized for COVID-19 compared with those with other conditions. There are limited data on the real impact of the COVID-19 pandemic on the epidemiology of ESBL-PE infections; however, patient-derived data suggest that the pandemic has exacerbated the spread of these pathogens.</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87993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Google Shape;513;gf65d92282a_1_12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4" name="Google Shape;514;gf65d92282a_1_12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gf9b3b36ccb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9" name="Google Shape;379;gf9b3b36ccb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lvl="0" indent="-171450" algn="l" rtl="0">
              <a:spcBef>
                <a:spcPts val="0"/>
              </a:spcBef>
              <a:spcAft>
                <a:spcPts val="0"/>
              </a:spcAft>
              <a:buFont typeface="Wingdings" panose="05000000000000000000" pitchFamily="2" charset="2"/>
              <a:buChar char="Ø"/>
            </a:pPr>
            <a:r>
              <a:rPr lang="en-US" baseline="0" smtClean="0"/>
              <a:t>About the contents, we will have 6 major contents from 01 to 06 including:</a:t>
            </a:r>
          </a:p>
          <a:p>
            <a:pPr marL="158750" indent="0">
              <a:buNone/>
            </a:pPr>
            <a:r>
              <a:rPr lang="en-US" sz="1100" b="0" i="0" u="none" strike="noStrike" cap="none" smtClean="0">
                <a:solidFill>
                  <a:srgbClr val="000000"/>
                </a:solidFill>
                <a:effectLst/>
                <a:latin typeface="Arial"/>
                <a:ea typeface="Arial"/>
                <a:cs typeface="Arial"/>
                <a:sym typeface="Arial"/>
              </a:rPr>
              <a:t>+ 01: Introduction</a:t>
            </a:r>
          </a:p>
          <a:p>
            <a:pPr marL="158750" indent="0">
              <a:buNone/>
            </a:pPr>
            <a:r>
              <a:rPr lang="en-US" sz="1100" b="0" i="0" u="none" strike="noStrike" cap="none" smtClean="0">
                <a:solidFill>
                  <a:srgbClr val="000000"/>
                </a:solidFill>
                <a:effectLst/>
                <a:latin typeface="Arial"/>
                <a:ea typeface="Arial"/>
                <a:cs typeface="Arial"/>
                <a:sym typeface="Arial"/>
              </a:rPr>
              <a:t>+ 02: The Epidemiology of ESBL-PE before the COVID-19 Pandemic</a:t>
            </a:r>
          </a:p>
          <a:p>
            <a:pPr marL="158750" indent="0">
              <a:buNone/>
            </a:pPr>
            <a:r>
              <a:rPr lang="en-US" sz="1100" b="0" i="0" u="none" strike="noStrike" cap="none" smtClean="0">
                <a:solidFill>
                  <a:srgbClr val="000000"/>
                </a:solidFill>
                <a:effectLst/>
                <a:latin typeface="Arial"/>
                <a:ea typeface="Arial"/>
                <a:cs typeface="Arial"/>
                <a:sym typeface="Arial"/>
              </a:rPr>
              <a:t>+ 03: The Impact of the COVID-19 Pandemic on Multidrug-Resistant Infections     </a:t>
            </a:r>
          </a:p>
          <a:p>
            <a:pPr marL="158750" indent="0">
              <a:buNone/>
            </a:pPr>
            <a:r>
              <a:rPr lang="en-US" sz="1100" b="0" i="0" u="none" strike="noStrike" cap="none" smtClean="0">
                <a:solidFill>
                  <a:srgbClr val="000000"/>
                </a:solidFill>
                <a:effectLst/>
                <a:latin typeface="Arial"/>
                <a:ea typeface="Arial"/>
                <a:cs typeface="Arial"/>
                <a:sym typeface="Arial"/>
              </a:rPr>
              <a:t>+ 04: Did the COVID-19 Pandemic Affect the Epidemiology of</a:t>
            </a:r>
            <a:r>
              <a:rPr lang="en-US" sz="1100" b="0" i="0" u="none" strike="noStrike" cap="none" baseline="0" smtClean="0">
                <a:solidFill>
                  <a:srgbClr val="000000"/>
                </a:solidFill>
                <a:effectLst/>
                <a:latin typeface="Arial"/>
                <a:ea typeface="Arial"/>
                <a:cs typeface="Arial"/>
                <a:sym typeface="Arial"/>
              </a:rPr>
              <a:t> </a:t>
            </a:r>
            <a:r>
              <a:rPr lang="en-US" sz="1100" b="0" i="0" u="none" strike="noStrike" cap="none" smtClean="0">
                <a:solidFill>
                  <a:srgbClr val="000000"/>
                </a:solidFill>
                <a:effectLst/>
                <a:latin typeface="Arial"/>
                <a:ea typeface="Arial"/>
                <a:cs typeface="Arial"/>
                <a:sym typeface="Arial"/>
              </a:rPr>
              <a:t>ESBL-PE-Associated Infections?     </a:t>
            </a:r>
          </a:p>
          <a:p>
            <a:pPr marL="158750" indent="0">
              <a:buNone/>
            </a:pPr>
            <a:r>
              <a:rPr lang="en-US" sz="1100" b="0" i="0" u="none" strike="noStrike" cap="none" smtClean="0">
                <a:solidFill>
                  <a:srgbClr val="000000"/>
                </a:solidFill>
                <a:effectLst/>
                <a:latin typeface="Arial"/>
                <a:ea typeface="Arial"/>
                <a:cs typeface="Arial"/>
                <a:sym typeface="Arial"/>
              </a:rPr>
              <a:t>+ 05: Concluding Remarks</a:t>
            </a:r>
          </a:p>
          <a:p>
            <a:pPr marL="158750" indent="0">
              <a:buNone/>
            </a:pPr>
            <a:r>
              <a:rPr lang="en-US" sz="1100" b="0" i="0" u="none" strike="noStrike" cap="none" smtClean="0">
                <a:solidFill>
                  <a:srgbClr val="000000"/>
                </a:solidFill>
                <a:effectLst/>
                <a:latin typeface="Arial"/>
                <a:ea typeface="Arial"/>
                <a:cs typeface="Arial"/>
                <a:sym typeface="Arial"/>
              </a:rPr>
              <a:t>+ 06: Materials and Methods</a:t>
            </a:r>
          </a:p>
          <a:p>
            <a:pPr marL="0" lvl="0" indent="0" algn="l" rtl="0">
              <a:spcBef>
                <a:spcPts val="0"/>
              </a:spcBef>
              <a:spcAft>
                <a:spcPts val="0"/>
              </a:spcAft>
              <a:buFont typeface="Wingdings" panose="05000000000000000000" pitchFamily="2" charset="2"/>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
        <p:cNvGrpSpPr/>
        <p:nvPr/>
      </p:nvGrpSpPr>
      <p:grpSpPr>
        <a:xfrm>
          <a:off x="0" y="0"/>
          <a:ext cx="0" cy="0"/>
          <a:chOff x="0" y="0"/>
          <a:chExt cx="0" cy="0"/>
        </a:xfrm>
      </p:grpSpPr>
      <p:sp>
        <p:nvSpPr>
          <p:cNvPr id="486" name="Google Shape;486;gf9b3b36ccb_0_1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7" name="Google Shape;487;gf9b3b36ccb_0_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indent="-298450">
              <a:buFont typeface="Wingdings" panose="05000000000000000000" pitchFamily="2" charset="2"/>
              <a:buChar char="Ø"/>
            </a:pPr>
            <a:r>
              <a:rPr lang="en-US" sz="1100" b="0" i="0" u="none" strike="noStrike" cap="none" smtClean="0">
                <a:solidFill>
                  <a:srgbClr val="000000"/>
                </a:solidFill>
                <a:effectLst/>
                <a:latin typeface="Arial"/>
                <a:ea typeface="Arial"/>
                <a:cs typeface="Arial"/>
                <a:sym typeface="Arial"/>
              </a:rPr>
              <a:t>Resistance to antibiotics constitutes one of the most urgent global health problems, causing an estimate of 700,000 to several million deaths worldwide. According to the World Health Organization (WHO), by 2050, an estimated 350 million deaths could be attributed to antibiotic resistance. In clinical practice, infections caused by these pathogens are difficult to treat and are often associated with increased medical costs, prolonged hospital stays, and higher mortality rates. The acquisition of antimicrobial resistance is a naturally occurring process; however, the misuse and overuse of antibiotics in humans and animals, and deficient measures for the prevention or control of infections, contribute to promoting or accelerating this process.</a:t>
            </a:r>
          </a:p>
          <a:p>
            <a:pPr marL="457200" indent="-298450">
              <a:buFont typeface="Wingdings" panose="05000000000000000000" pitchFamily="2" charset="2"/>
              <a:buChar char="Ø"/>
            </a:pPr>
            <a:r>
              <a:rPr lang="en-US" sz="1100" b="0" i="0" u="none" strike="noStrike" cap="none" smtClean="0">
                <a:solidFill>
                  <a:srgbClr val="000000"/>
                </a:solidFill>
                <a:effectLst/>
                <a:latin typeface="Arial"/>
                <a:ea typeface="Arial"/>
                <a:cs typeface="Arial"/>
                <a:sym typeface="Arial"/>
              </a:rPr>
              <a:t>Antibiotic-resistant bacteria (ARB) can acquire resistance to one or various antibiotics in different antimicrobial classes, and thus, depending on the number of antimicrobial agents and the number of antimicrobial classes to which bacteria are resistant, they can be classified into multidrug-resistant bacteria (MDRB), extensively drug-resistant bacteria (XDRB), or pandrug-resistant bacteria. Pathogens categorized as MDRB are resistant to at least one agent in three or more antimicrobial categories and typically cause nosocomial infections, particularly among patients with serious conditions; however, in recent years, MDRB infections have been increasingly detected in the community setting</a:t>
            </a:r>
          </a:p>
          <a:p>
            <a:pPr marL="457200" indent="-298450">
              <a:buFont typeface="Wingdings" panose="05000000000000000000" pitchFamily="2" charset="2"/>
              <a:buChar char="Ø"/>
            </a:pPr>
            <a:r>
              <a:rPr lang="en-US" sz="1100" b="0" i="0" u="none" strike="noStrike" cap="none" smtClean="0">
                <a:solidFill>
                  <a:srgbClr val="000000"/>
                </a:solidFill>
                <a:effectLst/>
                <a:latin typeface="Arial"/>
                <a:ea typeface="Arial"/>
                <a:cs typeface="Arial"/>
                <a:sym typeface="Arial"/>
              </a:rPr>
              <a:t>Extended-spectrum beta-lactamase-producing Enterobacterales (ESBL-PE) are a group of bacteria that have developed resistance to multiple antibiotics, including penicillins, cephalosporins, and monobactams, due to the production of beta-lactamase enzymes, which hydrolyze the beta-lactam ring open, deactivating the molecule’s antibacterial properties, thus resulting in adverse clinical outcomes since beta-lactam antibiotics are typically used to target a broad spectrum of Gram-positive and Gram-negative bacteria. ESBL-PE tend to be resistant to other antibiotic groups, such as fluoroquinolones, trimethoprim, and tetracyclines.</a:t>
            </a:r>
          </a:p>
          <a:p>
            <a:pPr marL="457200" indent="-298450">
              <a:buFont typeface="Wingdings" panose="05000000000000000000" pitchFamily="2" charset="2"/>
              <a:buChar char="Ø"/>
            </a:pPr>
            <a:r>
              <a:rPr lang="en-US" sz="1100" b="0" i="0" u="none" strike="noStrike" cap="none" smtClean="0">
                <a:solidFill>
                  <a:srgbClr val="000000"/>
                </a:solidFill>
                <a:effectLst/>
                <a:latin typeface="Arial"/>
                <a:ea typeface="Arial"/>
                <a:cs typeface="Arial"/>
                <a:sym typeface="Arial"/>
              </a:rPr>
              <a:t>ESBL-PE, especially Escherichia coli (E. coli)-producing ESBL (Eco-ESBL) and Klebsiella pneumoniae (K. pneumoniae)-producing ESBL (Kp-ESBL), are especially concerning pathogens given their potential to rapidly spread in healthcare and community settings.</a:t>
            </a:r>
          </a:p>
          <a:p>
            <a:pPr marL="457200" indent="-298450">
              <a:buFont typeface="Wingdings" panose="05000000000000000000" pitchFamily="2" charset="2"/>
              <a:buChar char="Ø"/>
            </a:pPr>
            <a:r>
              <a:rPr lang="en-US" sz="1100" b="0" i="0" u="none" strike="noStrike" cap="none" smtClean="0">
                <a:solidFill>
                  <a:srgbClr val="000000"/>
                </a:solidFill>
                <a:effectLst/>
                <a:latin typeface="Arial"/>
                <a:ea typeface="Arial"/>
                <a:cs typeface="Arial"/>
                <a:sym typeface="Arial"/>
              </a:rPr>
              <a:t>The transmission of ESBL-PE can occur via direct contact with infected patients or contaminated surfaces, or through the ingestion of contaminated food or water. Risk factors for colonization or infection with ESBL-PE include recent antibiotic use, hospitalization, residence in a long-term care facility, and exposure to healthcare environments. Common clinical infections caused by ESBL strains include pneumonia, bacteremia, urinary tract infection (UTI), cholecystitis, cholangitis, and traveler’s diarrhea, as well as neonatal meningitis and infected wounds. Some of these infections can be associated with high mortality, particularly among patients who develop severe sepsis or septic shock. Carbapenems are, in general, regarded as the preferred agent for the treatment of infections due to ESBL-producing organisms. Carbapenems are currently considered the first-line therapy, although the spread of resistant strains is a growing concern.</a:t>
            </a:r>
          </a:p>
          <a:p>
            <a:pPr marL="457200" indent="-298450">
              <a:buFont typeface="Wingdings" panose="05000000000000000000" pitchFamily="2" charset="2"/>
              <a:buChar char="Ø"/>
            </a:pPr>
            <a:r>
              <a:rPr lang="en-US" sz="1100" b="0" i="0" u="none" strike="noStrike" cap="none" smtClean="0">
                <a:solidFill>
                  <a:srgbClr val="000000"/>
                </a:solidFill>
                <a:effectLst/>
                <a:latin typeface="Arial"/>
                <a:ea typeface="Arial"/>
                <a:cs typeface="Arial"/>
                <a:sym typeface="Arial"/>
              </a:rPr>
              <a:t>A critical aspect of clinical infections caused by MDRB, including ESBL-PE, is the presence of colonization, where the pathogens can be isolated from individuals in the absence of clinical symptoms. Colonization, which typically occurs in the intestinal tract of the affected individual, is imperative and can be documented before the development of a clinical infection. Importantly, individuals colonized with ESBL-PE can spread those pathogens to other patients, which supports the crucial importance of targeting ESBL-PE colonization to prevent the dissemination of infections caused by those pathogens.</a:t>
            </a:r>
          </a:p>
          <a:p>
            <a:pPr marL="457200" indent="-298450">
              <a:buFont typeface="Wingdings" panose="05000000000000000000" pitchFamily="2" charset="2"/>
              <a:buChar char="Ø"/>
            </a:pPr>
            <a:r>
              <a:rPr lang="en-US" sz="1100" b="0" i="0" u="none" strike="noStrike" cap="none" smtClean="0">
                <a:solidFill>
                  <a:srgbClr val="000000"/>
                </a:solidFill>
                <a:effectLst/>
                <a:latin typeface="Arial"/>
                <a:ea typeface="Arial"/>
                <a:cs typeface="Arial"/>
                <a:sym typeface="Arial"/>
              </a:rPr>
              <a:t>The COVID-19 pandemic caused by the severe acute respiratory syndrome coronavirus 2 (SARS-CoV-2) has disrupted healthcare and emergency services and led to a global shortage of many goods and services. Several studies have reported that infections caused by antimicrobial-resistant pathogens, including those caused by ESBL-PE, have been increasingly detected during the COVID-19 pandemic, likely in association with the high rate of empirical antibiotic utilization in COVID-19 patients, increased use of antiseptics and biocides, and the disruption of healthcare services. Therefore, considering the clinical and epidemiological relevance of the emergence and spread of ESBL-PE in healthcare and community settings, it is important to identify potential changes in the frequency of infections caused by these pathogens as a result of the COVID-19 pandemic.</a:t>
            </a:r>
          </a:p>
          <a:p>
            <a:pPr marL="457200" indent="-298450">
              <a:buFont typeface="Wingdings" panose="05000000000000000000" pitchFamily="2" charset="2"/>
              <a:buChar char="Ø"/>
            </a:pPr>
            <a:r>
              <a:rPr lang="en-US" sz="1100" b="0" i="0" u="none" strike="noStrike" cap="none" smtClean="0">
                <a:solidFill>
                  <a:srgbClr val="000000"/>
                </a:solidFill>
                <a:effectLst/>
                <a:latin typeface="Arial"/>
                <a:ea typeface="Arial"/>
                <a:cs typeface="Arial"/>
                <a:sym typeface="Arial"/>
              </a:rPr>
              <a:t>Here, we performed a scoping review to summarize the available evidence on the impact of the COVID-19 pandemic on ESBL-PE infections. We utilized specific search criteria on PubMed, MEDLINE, and EMBASE, to identify studies that investigated potential changes in the epidemiology of ESBL-PE during the COVID-19 pandemic.</a:t>
            </a:r>
          </a:p>
          <a:p>
            <a:pPr marL="171450" lvl="0" indent="-171450" algn="l" rtl="0">
              <a:spcBef>
                <a:spcPts val="0"/>
              </a:spcBef>
              <a:spcAft>
                <a:spcPts val="0"/>
              </a:spcAft>
              <a:buFont typeface="Wingdings" panose="05000000000000000000" pitchFamily="2" charset="2"/>
              <a:buChar char="Ø"/>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
        <p:cNvGrpSpPr/>
        <p:nvPr/>
      </p:nvGrpSpPr>
      <p:grpSpPr>
        <a:xfrm>
          <a:off x="0" y="0"/>
          <a:ext cx="0" cy="0"/>
          <a:chOff x="0" y="0"/>
          <a:chExt cx="0" cy="0"/>
        </a:xfrm>
      </p:grpSpPr>
      <p:sp>
        <p:nvSpPr>
          <p:cNvPr id="486" name="Google Shape;486;gf9b3b36ccb_0_1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7" name="Google Shape;487;gf9b3b36ccb_0_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indent="-298450">
              <a:buFont typeface="Wingdings" panose="05000000000000000000" pitchFamily="2" charset="2"/>
              <a:buChar char="Ø"/>
            </a:pPr>
            <a:r>
              <a:rPr lang="en-US" sz="1100" b="0" i="0" u="none" strike="noStrike" cap="none" smtClean="0">
                <a:solidFill>
                  <a:srgbClr val="000000"/>
                </a:solidFill>
                <a:effectLst/>
                <a:latin typeface="Arial"/>
                <a:ea typeface="Arial"/>
                <a:cs typeface="Arial"/>
                <a:sym typeface="Arial"/>
              </a:rPr>
              <a:t>Resistance to antibiotics constitutes one of the most urgent global health problems, causing an estimate of 700,000 to several million deaths worldwide. According to the World Health Organization (WHO), by 2050, an estimated 350 million deaths could be attributed to antibiotic resistance. In clinical practice, infections caused by these pathogens are difficult to treat and are often associated with increased medical costs, prolonged hospital stays, and higher mortality rates. The acquisition of antimicrobial resistance is a naturally occurring process; however, the misuse and overuse of antibiotics in humans and animals, and deficient measures for the prevention or control of infections, contribute to promoting or accelerating this process.</a:t>
            </a:r>
          </a:p>
          <a:p>
            <a:pPr marL="457200" indent="-298450">
              <a:buFont typeface="Wingdings" panose="05000000000000000000" pitchFamily="2" charset="2"/>
              <a:buChar char="Ø"/>
            </a:pPr>
            <a:r>
              <a:rPr lang="en-US" sz="1100" b="0" i="0" u="none" strike="noStrike" cap="none" smtClean="0">
                <a:solidFill>
                  <a:srgbClr val="000000"/>
                </a:solidFill>
                <a:effectLst/>
                <a:latin typeface="Arial"/>
                <a:ea typeface="Arial"/>
                <a:cs typeface="Arial"/>
                <a:sym typeface="Arial"/>
              </a:rPr>
              <a:t>Antibiotic-resistant bacteria (ARB) can acquire resistance to one or various antibiotics in different antimicrobial classes, and thus, depending on the number of antimicrobial agents and the number of antimicrobial classes to which bacteria are resistant, they can be classified into multidrug-resistant bacteria (MDRB), extensively drug-resistant bacteria (XDRB), or pandrug-resistant bacteria. Pathogens categorized as MDRB are resistant to at least one agent in three or more antimicrobial categories and typically cause nosocomial infections, particularly among patients with serious conditions; however, in recent years, MDRB infections have been increasingly detected in the community setting</a:t>
            </a:r>
          </a:p>
          <a:p>
            <a:pPr marL="457200" indent="-298450">
              <a:buFont typeface="Wingdings" panose="05000000000000000000" pitchFamily="2" charset="2"/>
              <a:buChar char="Ø"/>
            </a:pPr>
            <a:r>
              <a:rPr lang="en-US" sz="1100" b="0" i="0" u="none" strike="noStrike" cap="none" smtClean="0">
                <a:solidFill>
                  <a:srgbClr val="000000"/>
                </a:solidFill>
                <a:effectLst/>
                <a:latin typeface="Arial"/>
                <a:ea typeface="Arial"/>
                <a:cs typeface="Arial"/>
                <a:sym typeface="Arial"/>
              </a:rPr>
              <a:t>Extended-spectrum beta-lactamase-producing Enterobacterales (ESBL-PE) are a group of bacteria that have developed resistance to multiple antibiotics, including penicillins, cephalosporins, and monobactams, due to the production of beta-lactamase enzymes, which hydrolyze the beta-lactam ring open, deactivating the molecule’s antibacterial properties, thus resulting in adverse clinical outcomes since beta-lactam antibiotics are typically used to target a broad spectrum of Gram-positive and Gram-negative bacteria. ESBL-PE tend to be resistant to other antibiotic groups, such as fluoroquinolones, trimethoprim, and tetracyclines.</a:t>
            </a:r>
          </a:p>
          <a:p>
            <a:pPr marL="457200" indent="-298450">
              <a:buFont typeface="Wingdings" panose="05000000000000000000" pitchFamily="2" charset="2"/>
              <a:buChar char="Ø"/>
            </a:pPr>
            <a:r>
              <a:rPr lang="en-US" sz="1100" b="0" i="0" u="none" strike="noStrike" cap="none" smtClean="0">
                <a:solidFill>
                  <a:srgbClr val="000000"/>
                </a:solidFill>
                <a:effectLst/>
                <a:latin typeface="Arial"/>
                <a:ea typeface="Arial"/>
                <a:cs typeface="Arial"/>
                <a:sym typeface="Arial"/>
              </a:rPr>
              <a:t>ESBL-PE, especially Escherichia coli (E. coli)-producing ESBL (Eco-ESBL) and Klebsiella pneumoniae (K. pneumoniae)-producing ESBL (Kp-ESBL), are especially concerning pathogens given their potential to rapidly spread in healthcare and community settings.</a:t>
            </a:r>
          </a:p>
          <a:p>
            <a:pPr marL="457200" indent="-298450">
              <a:buFont typeface="Wingdings" panose="05000000000000000000" pitchFamily="2" charset="2"/>
              <a:buChar char="Ø"/>
            </a:pPr>
            <a:r>
              <a:rPr lang="en-US" sz="1100" b="0" i="0" u="none" strike="noStrike" cap="none" smtClean="0">
                <a:solidFill>
                  <a:srgbClr val="000000"/>
                </a:solidFill>
                <a:effectLst/>
                <a:latin typeface="Arial"/>
                <a:ea typeface="Arial"/>
                <a:cs typeface="Arial"/>
                <a:sym typeface="Arial"/>
              </a:rPr>
              <a:t>The transmission of ESBL-PE can occur via direct contact with infected patients or contaminated surfaces, or through the ingestion of contaminated food or water. Risk factors for colonization or infection with ESBL-PE include recent antibiotic use, hospitalization, residence in a long-term care facility, and exposure to healthcare environments. Common clinical infections caused by ESBL strains include pneumonia, bacteremia, urinary tract infection (UTI), cholecystitis, cholangitis, and traveler’s diarrhea, as well as neonatal meningitis and infected wounds. Some of these infections can be associated with high mortality, particularly among patients who develop severe sepsis or septic shock. Carbapenems are, in general, regarded as the preferred agent for the treatment of infections due to ESBL-producing organisms. Carbapenems are currently considered the first-line therapy, although the spread of resistant strains is a growing concern.</a:t>
            </a:r>
          </a:p>
          <a:p>
            <a:pPr marL="457200" indent="-298450">
              <a:buFont typeface="Wingdings" panose="05000000000000000000" pitchFamily="2" charset="2"/>
              <a:buChar char="Ø"/>
            </a:pPr>
            <a:r>
              <a:rPr lang="en-US" sz="1100" b="0" i="0" u="none" strike="noStrike" cap="none" smtClean="0">
                <a:solidFill>
                  <a:srgbClr val="000000"/>
                </a:solidFill>
                <a:effectLst/>
                <a:latin typeface="Arial"/>
                <a:ea typeface="Arial"/>
                <a:cs typeface="Arial"/>
                <a:sym typeface="Arial"/>
              </a:rPr>
              <a:t>A critical aspect of clinical infections caused by MDRB, including ESBL-PE, is the presence of colonization, where the pathogens can be isolated from individuals in the absence of clinical symptoms. Colonization, which typically occurs in the intestinal tract of the affected individual, is imperative and can be documented before the development of a clinical infection. Importantly, individuals colonized with ESBL-PE can spread those pathogens to other patients, which supports the crucial importance of targeting ESBL-PE colonization to prevent the dissemination of infections caused by those pathogens.</a:t>
            </a:r>
          </a:p>
          <a:p>
            <a:pPr marL="457200" indent="-298450">
              <a:buFont typeface="Wingdings" panose="05000000000000000000" pitchFamily="2" charset="2"/>
              <a:buChar char="Ø"/>
            </a:pPr>
            <a:r>
              <a:rPr lang="en-US" sz="1100" b="0" i="0" u="none" strike="noStrike" cap="none" smtClean="0">
                <a:solidFill>
                  <a:srgbClr val="000000"/>
                </a:solidFill>
                <a:effectLst/>
                <a:latin typeface="Arial"/>
                <a:ea typeface="Arial"/>
                <a:cs typeface="Arial"/>
                <a:sym typeface="Arial"/>
              </a:rPr>
              <a:t>The COVID-19 pandemic caused by the severe acute respiratory syndrome coronavirus 2 (SARS-CoV-2) has disrupted healthcare and emergency services and led to a global shortage of many goods and services. Several studies have reported that infections caused by antimicrobial-resistant pathogens, including those caused by ESBL-PE, have been increasingly detected during the COVID-19 pandemic, likely in association with the high rate of empirical antibiotic utilization in COVID-19 patients, increased use of antiseptics and biocides, and the disruption of healthcare services. Therefore, considering the clinical and epidemiological relevance of the emergence and spread of ESBL-PE in healthcare and community settings, it is important to identify potential changes in the frequency of infections caused by these pathogens as a result of the COVID-19 pandemic.</a:t>
            </a:r>
          </a:p>
          <a:p>
            <a:pPr marL="457200" indent="-298450">
              <a:buFont typeface="Wingdings" panose="05000000000000000000" pitchFamily="2" charset="2"/>
              <a:buChar char="Ø"/>
            </a:pPr>
            <a:r>
              <a:rPr lang="en-US" sz="1100" b="0" i="0" u="none" strike="noStrike" cap="none" smtClean="0">
                <a:solidFill>
                  <a:srgbClr val="000000"/>
                </a:solidFill>
                <a:effectLst/>
                <a:latin typeface="Arial"/>
                <a:ea typeface="Arial"/>
                <a:cs typeface="Arial"/>
                <a:sym typeface="Arial"/>
              </a:rPr>
              <a:t>Here, we performed a scoping review to summarize the available evidence on the impact of the COVID-19 pandemic on ESBL-PE infections. We utilized specific search criteria on PubMed, MEDLINE, and EMBASE, to identify studies that investigated potential changes in the epidemiology of ESBL-PE during the COVID-19 pandemic.</a:t>
            </a:r>
          </a:p>
          <a:p>
            <a:pPr marL="171450" lvl="0" indent="-171450" algn="l" rtl="0">
              <a:spcBef>
                <a:spcPts val="0"/>
              </a:spcBef>
              <a:spcAft>
                <a:spcPts val="0"/>
              </a:spcAft>
              <a:buFont typeface="Wingdings" panose="05000000000000000000" pitchFamily="2" charset="2"/>
              <a:buChar char="Ø"/>
            </a:pPr>
            <a:endParaRPr/>
          </a:p>
        </p:txBody>
      </p:sp>
    </p:spTree>
    <p:extLst>
      <p:ext uri="{BB962C8B-B14F-4D97-AF65-F5344CB8AC3E}">
        <p14:creationId xmlns:p14="http://schemas.microsoft.com/office/powerpoint/2010/main" val="37017771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indent="-298450">
              <a:buFont typeface="Wingdings" panose="05000000000000000000" pitchFamily="2" charset="2"/>
              <a:buChar char="Ø"/>
            </a:pPr>
            <a:r>
              <a:rPr lang="en-US" sz="1100" b="0" i="0" u="none" strike="noStrike" cap="none" smtClean="0">
                <a:solidFill>
                  <a:srgbClr val="000000"/>
                </a:solidFill>
                <a:effectLst/>
                <a:latin typeface="Arial"/>
                <a:ea typeface="Arial"/>
                <a:cs typeface="Arial"/>
                <a:sym typeface="Arial"/>
              </a:rPr>
              <a:t>The first ESBL-PE strains were reported in Germany in the 1980s, and the initial isolates were identified in clinical samples from patients who had been treated with thirdgeneration cephalosporin antibiotics. Notably, the spread of ESBL-PE was initially limited to healthcare settings; however, by the 1990s, community-acquired infections caused by these bacteria were being reported in various parts of the world, and temoneira (TEM) and sulfhydryl variable (SHV) types were the most predominant ESBL enzymes detected globally. Reports from the early 2000s showed that the prevalence of ESBL-PE had significantly increased worldwide, and by that time, cefotaximase (CTX-M) had become the predominant ESBL enzyme worldwide, with particularly high rates of detection in Europe, Latin America, and the Asia–Pacific region. Currently, CTXM- type enzymes (especially CTX-M-15 variant) remain the most commonly isolated ESBL type, followed by TEM and SHV.</a:t>
            </a:r>
          </a:p>
          <a:p>
            <a:pPr marL="457200" indent="-298450">
              <a:buFont typeface="Wingdings" panose="05000000000000000000" pitchFamily="2" charset="2"/>
              <a:buChar char="Ø"/>
            </a:pPr>
            <a:r>
              <a:rPr lang="en-US" sz="1100" b="0" i="0" u="none" strike="noStrike" cap="none" smtClean="0">
                <a:solidFill>
                  <a:srgbClr val="000000"/>
                </a:solidFill>
                <a:effectLst/>
                <a:latin typeface="Arial"/>
                <a:ea typeface="Arial"/>
                <a:cs typeface="Arial"/>
                <a:sym typeface="Arial"/>
              </a:rPr>
              <a:t>The epidemiology of infections caused by ESBL-PE is strongly influenced by geographic factors, varying across countries in the same region and even within one country. For example, a higher frequency of Eco-ESBL has been reported in Southeast Asia, Africa, and Central America compared with Europa. Similarly, the rates of ESBL-PE are higher in northern regions than in other parts of Taiwan, and a study from the USA (overall prevalence of 11%) showed that while ESBL-PE prevalence was 5% in Michigan, in Washington, DC, it was 26%. In terms of patient populations, infections caused by ESBL-PE are most commonly seen in hospitalized patients, particularly those with underlying medical conditions, those with immunocompromised status, and those who have been exposed to invasive medical procedures or devices, such as those in intensive care units. However, community-acquired infections are also a concern, particularly in regions with high rates of antibiotic use, where the selective pressure for resistant strains to emerge is higher.</a:t>
            </a:r>
            <a:endParaRPr lang="en-US"/>
          </a:p>
        </p:txBody>
      </p:sp>
    </p:spTree>
    <p:extLst>
      <p:ext uri="{BB962C8B-B14F-4D97-AF65-F5344CB8AC3E}">
        <p14:creationId xmlns:p14="http://schemas.microsoft.com/office/powerpoint/2010/main" val="9695836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indent="-298450">
              <a:buFont typeface="Wingdings" panose="05000000000000000000" pitchFamily="2" charset="2"/>
              <a:buChar char="Ø"/>
            </a:pPr>
            <a:r>
              <a:rPr lang="en-US" sz="1100" b="0" i="0" u="none" strike="noStrike" cap="none" smtClean="0">
                <a:solidFill>
                  <a:srgbClr val="000000"/>
                </a:solidFill>
                <a:effectLst/>
                <a:latin typeface="Arial"/>
                <a:ea typeface="Arial"/>
                <a:cs typeface="Arial"/>
                <a:sym typeface="Arial"/>
              </a:rPr>
              <a:t>A meta-analysis published in 2016 that included 66 studies and 28,909 healthy individuals revealed a pooled prevalence of ESBL class A colonization of 14%, with an increasing trend of 5.38% annually. A higher pooled prevalence was observed in Asia and Africa (ranging from 15% to 46%), while the pooled prevalence in Europe and the Americas ranged from 2% to 6%. </a:t>
            </a:r>
          </a:p>
          <a:p>
            <a:pPr marL="457200" indent="-298450">
              <a:buFont typeface="Wingdings" panose="05000000000000000000" pitchFamily="2" charset="2"/>
              <a:buChar char="Ø"/>
            </a:pPr>
            <a:r>
              <a:rPr lang="en-US" sz="1100" b="0" i="0" u="none" strike="noStrike" cap="none" smtClean="0">
                <a:solidFill>
                  <a:srgbClr val="000000"/>
                </a:solidFill>
                <a:effectLst/>
                <a:latin typeface="Arial"/>
                <a:ea typeface="Arial"/>
                <a:cs typeface="Arial"/>
                <a:sym typeface="Arial"/>
              </a:rPr>
              <a:t>Antibiotic use for the prior 4 or 12 months was associated with a high colonization risk, and international travel was also strongly correlated with ESBL-PE colonization.</a:t>
            </a:r>
          </a:p>
          <a:p>
            <a:pPr marL="457200" indent="-298450">
              <a:buFont typeface="Wingdings" panose="05000000000000000000" pitchFamily="2" charset="2"/>
              <a:buChar char="Ø"/>
            </a:pPr>
            <a:r>
              <a:rPr lang="en-US" sz="1100" b="0" i="0" u="none" strike="noStrike" cap="none" smtClean="0">
                <a:solidFill>
                  <a:srgbClr val="000000"/>
                </a:solidFill>
                <a:effectLst/>
                <a:latin typeface="Arial"/>
                <a:ea typeface="Arial"/>
                <a:cs typeface="Arial"/>
                <a:sym typeface="Arial"/>
              </a:rPr>
              <a:t>A more recent systematic review of 139 publications (published up to October 2020) on the epidemiology of Eco-ESBL and Kp-ESBL in the Greater Mekong Subregion (Cambodia, Laos, Myanmar, Thailand, Vietnam, and some regions of China) showed an increasing trend in ESBL-PE detection in clinical samples and carriage of E. coli isolates, suggesting that ESBL-PE is widespread and dominant in both nosocomial and community settings.</a:t>
            </a:r>
          </a:p>
          <a:p>
            <a:pPr marL="457200" indent="-298450">
              <a:buFont typeface="Wingdings" panose="05000000000000000000" pitchFamily="2" charset="2"/>
              <a:buChar char="Ø"/>
            </a:pPr>
            <a:r>
              <a:rPr lang="en-US" sz="1100" b="0" i="0" u="none" strike="noStrike" cap="none" smtClean="0">
                <a:solidFill>
                  <a:srgbClr val="000000"/>
                </a:solidFill>
                <a:effectLst/>
                <a:latin typeface="Arial"/>
                <a:ea typeface="Arial"/>
                <a:cs typeface="Arial"/>
                <a:sym typeface="Arial"/>
              </a:rPr>
              <a:t>A meta-analysis of 12 selected studies revealed that recent exposure to antibiotics such as third-generation cephalosporin and fluoroquinolone was the most studied variable and showed a significant positive association with ESBL-E isolation, followed by chronic kidney disease and other co morbidities. Similarly, a high prevalence of Eco-ESBL (42.5%) (4706/11,065) and Kp-ESBL (30.2% (1697/5617) isolates was reported in a large study conducted in northern Thailand between 2016 and 2020. The majority of ESBL-PE were discovered in airway fluids and urine, and they were highly resistant to fluoroquinolones, ampicillin, cefazolin, cefotaxime, and trimethoprim/sulfamethoxazole.</a:t>
            </a:r>
          </a:p>
          <a:p>
            <a:pPr marL="457200" indent="-298450">
              <a:buFont typeface="Wingdings" panose="05000000000000000000" pitchFamily="2" charset="2"/>
              <a:buChar char="Ø"/>
            </a:pPr>
            <a:endParaRPr lang="en-US"/>
          </a:p>
        </p:txBody>
      </p:sp>
    </p:spTree>
    <p:extLst>
      <p:ext uri="{BB962C8B-B14F-4D97-AF65-F5344CB8AC3E}">
        <p14:creationId xmlns:p14="http://schemas.microsoft.com/office/powerpoint/2010/main" val="41153323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indent="-298450">
              <a:buFont typeface="Wingdings" panose="05000000000000000000" pitchFamily="2" charset="2"/>
              <a:buChar char="Ø"/>
            </a:pPr>
            <a:r>
              <a:rPr lang="en-US" sz="1100" b="0" i="0" u="none" strike="noStrike" cap="none" smtClean="0">
                <a:solidFill>
                  <a:srgbClr val="000000"/>
                </a:solidFill>
                <a:effectLst/>
                <a:latin typeface="Arial"/>
                <a:ea typeface="Arial"/>
                <a:cs typeface="Arial"/>
                <a:sym typeface="Arial"/>
              </a:rPr>
              <a:t>In recent years, international travel has been identified as a major risk factor for the acquisition of ARB, including ESBL-PE. It has been estimated that 21 to 51% of healthy travelers acquire MDR Enterobacteriaceae when traveling abroad, depending on the visited region. Thus, traveling to South Asia is associated with up to 85% acquired colonization, and colonization after traveling to Africa or the Middle East ranges from 13 to 44%.</a:t>
            </a:r>
          </a:p>
          <a:p>
            <a:pPr marL="457200" indent="-298450">
              <a:buFont typeface="Wingdings" panose="05000000000000000000" pitchFamily="2" charset="2"/>
              <a:buChar char="Ø"/>
            </a:pPr>
            <a:r>
              <a:rPr lang="en-US" sz="1100" b="0" i="0" u="none" strike="noStrike" cap="none" smtClean="0">
                <a:solidFill>
                  <a:srgbClr val="000000"/>
                </a:solidFill>
                <a:effectLst/>
                <a:latin typeface="Arial"/>
                <a:ea typeface="Arial"/>
                <a:cs typeface="Arial"/>
                <a:sym typeface="Arial"/>
              </a:rPr>
              <a:t>A prospective study conducted in the Netherlands showed that 34% of individuals who were ESBL-PE negative before traveling to several countries worldwide had acquired ESBL-PE. Among them, those visiting southern Asia were more likely to acquire ESBL-PE pathogens, and the usage of antibiotics during travel, the presence of persistent diarrhea, and pre-existing chronic bowel disease were the strongest predictors for bacterial acquisition. Notably, about 10% of travelers remained colonized with ESBL-PE at 12 months, and had a 12% of probability of transmitting ESBL-E to a household member [31], which substantiates the importance of international travel in the acquisition and spread of ESBLPE pathogens.</a:t>
            </a:r>
          </a:p>
          <a:p>
            <a:pPr marL="457200" indent="-298450">
              <a:buFont typeface="Wingdings" panose="05000000000000000000" pitchFamily="2" charset="2"/>
              <a:buChar char="Ø"/>
            </a:pPr>
            <a:endParaRPr lang="en-US"/>
          </a:p>
        </p:txBody>
      </p:sp>
    </p:spTree>
    <p:extLst>
      <p:ext uri="{BB962C8B-B14F-4D97-AF65-F5344CB8AC3E}">
        <p14:creationId xmlns:p14="http://schemas.microsoft.com/office/powerpoint/2010/main" val="35601562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indent="-298450" algn="l" defTabSz="914400" rtl="0" eaLnBrk="1" fontAlgn="auto" latinLnBrk="0" hangingPunct="1">
              <a:lnSpc>
                <a:spcPct val="100000"/>
              </a:lnSpc>
              <a:spcBef>
                <a:spcPts val="0"/>
              </a:spcBef>
              <a:spcAft>
                <a:spcPts val="0"/>
              </a:spcAft>
              <a:buClr>
                <a:srgbClr val="000000"/>
              </a:buClr>
              <a:buSzPts val="1100"/>
              <a:buFont typeface="Wingdings" panose="05000000000000000000" pitchFamily="2" charset="2"/>
              <a:buChar char="Ø"/>
              <a:tabLst/>
              <a:defRPr/>
            </a:pPr>
            <a:r>
              <a:rPr lang="en-US" sz="1100" b="0" i="0" u="none" strike="noStrike" cap="none" smtClean="0">
                <a:solidFill>
                  <a:srgbClr val="000000"/>
                </a:solidFill>
                <a:effectLst/>
                <a:latin typeface="Arial"/>
                <a:ea typeface="Arial"/>
                <a:cs typeface="Arial"/>
                <a:sym typeface="Arial"/>
              </a:rPr>
              <a:t>On the other hand, various reports indicate that alterations in the gut microbiome composition (dysbiosis) may promote the colonization and growth of ARB and MDRB, which appears to also be the case for ESBL-PE colonization. For example, one study showed that the presence of a higher relative abundance of Prevotella copri before and after traveling correlated with the occurrence of diarrhea and the acquisition of MDR Enterobacteriaceae after traveling to tropical regions. Similarly, traveling associated with a higher frequency of antimicrobial resistance genes among bacterial isolates and a greater proportion of Escherichia species present in the gut microbiota. On the other hand, individuals who had low Actinobacteria richness and low abundance of short-chain fatty acid-producing bacteria in the gut before travel had an increased risk of acquiring ESBL-PE, and the risk was particularly higher among those who ate seafood during travel. </a:t>
            </a:r>
          </a:p>
          <a:p>
            <a:pPr marL="457200" indent="-298450">
              <a:buFont typeface="Wingdings" panose="05000000000000000000" pitchFamily="2" charset="2"/>
              <a:buChar char="Ø"/>
            </a:pPr>
            <a:endParaRPr lang="en-US"/>
          </a:p>
        </p:txBody>
      </p:sp>
    </p:spTree>
    <p:extLst>
      <p:ext uri="{BB962C8B-B14F-4D97-AF65-F5344CB8AC3E}">
        <p14:creationId xmlns:p14="http://schemas.microsoft.com/office/powerpoint/2010/main" val="3440570139"/>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4.png"/><Relationship Id="rId10" Type="http://schemas.openxmlformats.org/officeDocument/2006/relationships/image" Target="../media/image5.png"/><Relationship Id="rId4" Type="http://schemas.openxmlformats.org/officeDocument/2006/relationships/image" Target="../media/image10.png"/><Relationship Id="rId9" Type="http://schemas.openxmlformats.org/officeDocument/2006/relationships/image" Target="../media/image9.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9.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pic>
        <p:nvPicPr>
          <p:cNvPr id="9" name="Google Shape;9;p2"/>
          <p:cNvPicPr preferRelativeResize="0"/>
          <p:nvPr userDrawn="1"/>
        </p:nvPicPr>
        <p:blipFill>
          <a:blip r:embed="rId2">
            <a:alphaModFix/>
          </a:blip>
          <a:stretch>
            <a:fillRect/>
          </a:stretch>
        </p:blipFill>
        <p:spPr>
          <a:xfrm>
            <a:off x="0" y="-50"/>
            <a:ext cx="9144003" cy="5143501"/>
          </a:xfrm>
          <a:prstGeom prst="rect">
            <a:avLst/>
          </a:prstGeom>
          <a:noFill/>
          <a:ln>
            <a:noFill/>
          </a:ln>
        </p:spPr>
      </p:pic>
      <p:sp>
        <p:nvSpPr>
          <p:cNvPr id="10" name="Google Shape;10;p2"/>
          <p:cNvSpPr txBox="1">
            <a:spLocks noGrp="1"/>
          </p:cNvSpPr>
          <p:nvPr>
            <p:ph type="ctrTitle"/>
          </p:nvPr>
        </p:nvSpPr>
        <p:spPr>
          <a:xfrm>
            <a:off x="715050" y="1371350"/>
            <a:ext cx="7713900" cy="1455000"/>
          </a:xfrm>
          <a:prstGeom prst="rect">
            <a:avLst/>
          </a:prstGeom>
        </p:spPr>
        <p:txBody>
          <a:bodyPr spcFirstLastPara="1" wrap="square" lIns="91425" tIns="91425" rIns="91425" bIns="91425" anchor="ctr" anchorCtr="0">
            <a:noAutofit/>
          </a:bodyPr>
          <a:lstStyle>
            <a:lvl1pPr lvl="0" algn="ctr">
              <a:lnSpc>
                <a:spcPct val="90000"/>
              </a:lnSpc>
              <a:spcBef>
                <a:spcPts val="0"/>
              </a:spcBef>
              <a:spcAft>
                <a:spcPts val="0"/>
              </a:spcAft>
              <a:buClr>
                <a:srgbClr val="191919"/>
              </a:buClr>
              <a:buSzPts val="5200"/>
              <a:buNone/>
              <a:defRPr sz="8500" b="0">
                <a:solidFill>
                  <a:srgbClr val="191919"/>
                </a:solidFill>
              </a:defRPr>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1" name="Google Shape;11;p2"/>
          <p:cNvSpPr txBox="1">
            <a:spLocks noGrp="1"/>
          </p:cNvSpPr>
          <p:nvPr>
            <p:ph type="subTitle" idx="1"/>
          </p:nvPr>
        </p:nvSpPr>
        <p:spPr>
          <a:xfrm>
            <a:off x="2392500" y="2974712"/>
            <a:ext cx="4359000" cy="4095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1600">
                <a:solidFill>
                  <a:schemeClr val="lt1"/>
                </a:solidFill>
                <a:latin typeface="Montserrat"/>
                <a:ea typeface="Montserrat"/>
                <a:cs typeface="Montserrat"/>
                <a:sym typeface="Montserrat"/>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pic>
        <p:nvPicPr>
          <p:cNvPr id="12" name="Google Shape;12;p2"/>
          <p:cNvPicPr preferRelativeResize="0"/>
          <p:nvPr/>
        </p:nvPicPr>
        <p:blipFill>
          <a:blip r:embed="rId3">
            <a:alphaModFix/>
          </a:blip>
          <a:stretch>
            <a:fillRect/>
          </a:stretch>
        </p:blipFill>
        <p:spPr>
          <a:xfrm>
            <a:off x="431550" y="602275"/>
            <a:ext cx="567077" cy="519798"/>
          </a:xfrm>
          <a:prstGeom prst="rect">
            <a:avLst/>
          </a:prstGeom>
          <a:noFill/>
          <a:ln>
            <a:noFill/>
          </a:ln>
        </p:spPr>
      </p:pic>
      <p:pic>
        <p:nvPicPr>
          <p:cNvPr id="13" name="Google Shape;13;p2"/>
          <p:cNvPicPr preferRelativeResize="0"/>
          <p:nvPr/>
        </p:nvPicPr>
        <p:blipFill>
          <a:blip r:embed="rId4">
            <a:alphaModFix/>
          </a:blip>
          <a:stretch>
            <a:fillRect/>
          </a:stretch>
        </p:blipFill>
        <p:spPr>
          <a:xfrm>
            <a:off x="2668236" y="3776079"/>
            <a:ext cx="772675" cy="885043"/>
          </a:xfrm>
          <a:prstGeom prst="rect">
            <a:avLst/>
          </a:prstGeom>
          <a:noFill/>
          <a:ln>
            <a:noFill/>
          </a:ln>
        </p:spPr>
      </p:pic>
      <p:pic>
        <p:nvPicPr>
          <p:cNvPr id="14" name="Google Shape;14;p2"/>
          <p:cNvPicPr preferRelativeResize="0"/>
          <p:nvPr/>
        </p:nvPicPr>
        <p:blipFill>
          <a:blip r:embed="rId5">
            <a:alphaModFix/>
          </a:blip>
          <a:stretch>
            <a:fillRect/>
          </a:stretch>
        </p:blipFill>
        <p:spPr>
          <a:xfrm>
            <a:off x="8047063" y="3902318"/>
            <a:ext cx="567077" cy="862812"/>
          </a:xfrm>
          <a:prstGeom prst="rect">
            <a:avLst/>
          </a:prstGeom>
          <a:noFill/>
          <a:ln>
            <a:noFill/>
          </a:ln>
        </p:spPr>
      </p:pic>
      <p:pic>
        <p:nvPicPr>
          <p:cNvPr id="15" name="Google Shape;15;p2"/>
          <p:cNvPicPr preferRelativeResize="0"/>
          <p:nvPr/>
        </p:nvPicPr>
        <p:blipFill>
          <a:blip r:embed="rId6">
            <a:alphaModFix/>
          </a:blip>
          <a:stretch>
            <a:fillRect/>
          </a:stretch>
        </p:blipFill>
        <p:spPr>
          <a:xfrm>
            <a:off x="7941175" y="106350"/>
            <a:ext cx="975451" cy="1244698"/>
          </a:xfrm>
          <a:prstGeom prst="rect">
            <a:avLst/>
          </a:prstGeom>
          <a:noFill/>
          <a:ln>
            <a:noFill/>
          </a:ln>
        </p:spPr>
      </p:pic>
      <p:pic>
        <p:nvPicPr>
          <p:cNvPr id="16" name="Google Shape;16;p2"/>
          <p:cNvPicPr preferRelativeResize="0"/>
          <p:nvPr/>
        </p:nvPicPr>
        <p:blipFill>
          <a:blip r:embed="rId7">
            <a:alphaModFix/>
          </a:blip>
          <a:stretch>
            <a:fillRect/>
          </a:stretch>
        </p:blipFill>
        <p:spPr>
          <a:xfrm rot="-976920">
            <a:off x="5528013" y="4167712"/>
            <a:ext cx="431952" cy="656287"/>
          </a:xfrm>
          <a:prstGeom prst="rect">
            <a:avLst/>
          </a:prstGeom>
          <a:noFill/>
          <a:ln>
            <a:noFill/>
          </a:ln>
        </p:spPr>
      </p:pic>
      <p:pic>
        <p:nvPicPr>
          <p:cNvPr id="17" name="Google Shape;17;p2"/>
          <p:cNvPicPr preferRelativeResize="0"/>
          <p:nvPr/>
        </p:nvPicPr>
        <p:blipFill>
          <a:blip r:embed="rId8">
            <a:alphaModFix/>
          </a:blip>
          <a:stretch>
            <a:fillRect/>
          </a:stretch>
        </p:blipFill>
        <p:spPr>
          <a:xfrm rot="-2700000">
            <a:off x="5608235" y="56603"/>
            <a:ext cx="431953" cy="656289"/>
          </a:xfrm>
          <a:prstGeom prst="rect">
            <a:avLst/>
          </a:prstGeom>
          <a:noFill/>
          <a:ln>
            <a:noFill/>
          </a:ln>
        </p:spPr>
      </p:pic>
      <p:pic>
        <p:nvPicPr>
          <p:cNvPr id="18" name="Google Shape;18;p2"/>
          <p:cNvPicPr preferRelativeResize="0"/>
          <p:nvPr/>
        </p:nvPicPr>
        <p:blipFill>
          <a:blip r:embed="rId9">
            <a:alphaModFix/>
          </a:blip>
          <a:stretch>
            <a:fillRect/>
          </a:stretch>
        </p:blipFill>
        <p:spPr>
          <a:xfrm>
            <a:off x="2596520" y="335325"/>
            <a:ext cx="772685" cy="786751"/>
          </a:xfrm>
          <a:prstGeom prst="rect">
            <a:avLst/>
          </a:prstGeom>
          <a:noFill/>
          <a:ln>
            <a:noFill/>
          </a:ln>
        </p:spPr>
      </p:pic>
      <p:pic>
        <p:nvPicPr>
          <p:cNvPr id="19" name="Google Shape;19;p2"/>
          <p:cNvPicPr preferRelativeResize="0"/>
          <p:nvPr/>
        </p:nvPicPr>
        <p:blipFill>
          <a:blip r:embed="rId10">
            <a:alphaModFix/>
          </a:blip>
          <a:stretch>
            <a:fillRect/>
          </a:stretch>
        </p:blipFill>
        <p:spPr>
          <a:xfrm flipH="1">
            <a:off x="163375" y="3776075"/>
            <a:ext cx="975451" cy="1244698"/>
          </a:xfrm>
          <a:prstGeom prst="rect">
            <a:avLst/>
          </a:prstGeom>
          <a:noFill/>
          <a:ln>
            <a:noFill/>
          </a:ln>
        </p:spPr>
      </p:pic>
      <p:sp>
        <p:nvSpPr>
          <p:cNvPr id="21" name="Slide Number Placeholder 1"/>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b="1">
                <a:solidFill>
                  <a:schemeClr val="bg1"/>
                </a:solidFill>
              </a:defRPr>
            </a:lvl1pPr>
          </a:lstStyle>
          <a:p>
            <a:fld id="{6124D5B2-1A1B-4116-BFC4-2D6A618BE378}"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3"/>
        <p:cNvGrpSpPr/>
        <p:nvPr/>
      </p:nvGrpSpPr>
      <p:grpSpPr>
        <a:xfrm>
          <a:off x="0" y="0"/>
          <a:ext cx="0" cy="0"/>
          <a:chOff x="0" y="0"/>
          <a:chExt cx="0" cy="0"/>
        </a:xfrm>
      </p:grpSpPr>
      <p:pic>
        <p:nvPicPr>
          <p:cNvPr id="34" name="Google Shape;34;p4"/>
          <p:cNvPicPr preferRelativeResize="0"/>
          <p:nvPr/>
        </p:nvPicPr>
        <p:blipFill>
          <a:blip r:embed="rId2">
            <a:alphaModFix/>
          </a:blip>
          <a:stretch>
            <a:fillRect/>
          </a:stretch>
        </p:blipFill>
        <p:spPr>
          <a:xfrm>
            <a:off x="0" y="-50"/>
            <a:ext cx="9144003" cy="5143501"/>
          </a:xfrm>
          <a:prstGeom prst="rect">
            <a:avLst/>
          </a:prstGeom>
          <a:noFill/>
          <a:ln>
            <a:noFill/>
          </a:ln>
        </p:spPr>
      </p:pic>
      <p:sp>
        <p:nvSpPr>
          <p:cNvPr id="35" name="Google Shape;35;p4"/>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6" name="Google Shape;36;p4"/>
          <p:cNvSpPr txBox="1">
            <a:spLocks noGrp="1"/>
          </p:cNvSpPr>
          <p:nvPr>
            <p:ph type="body" idx="1"/>
          </p:nvPr>
        </p:nvSpPr>
        <p:spPr>
          <a:xfrm>
            <a:off x="720000" y="1152475"/>
            <a:ext cx="7704000" cy="3456000"/>
          </a:xfrm>
          <a:prstGeom prst="rect">
            <a:avLst/>
          </a:prstGeom>
        </p:spPr>
        <p:txBody>
          <a:bodyPr spcFirstLastPara="1" wrap="square" lIns="91425" tIns="91425" rIns="91425" bIns="91425" anchor="ctr" anchorCtr="0">
            <a:noAutofit/>
          </a:bodyPr>
          <a:lstStyle>
            <a:lvl1pPr marL="457200" lvl="0" indent="-304800" rtl="0">
              <a:lnSpc>
                <a:spcPct val="100000"/>
              </a:lnSpc>
              <a:spcBef>
                <a:spcPts val="0"/>
              </a:spcBef>
              <a:spcAft>
                <a:spcPts val="0"/>
              </a:spcAft>
              <a:buSzPts val="1200"/>
              <a:buAutoNum type="arabicPeriod"/>
              <a:defRPr sz="1200">
                <a:solidFill>
                  <a:srgbClr val="434343"/>
                </a:solidFill>
              </a:defRPr>
            </a:lvl1pPr>
            <a:lvl2pPr marL="914400" lvl="1" indent="-304800" rtl="0">
              <a:lnSpc>
                <a:spcPct val="115000"/>
              </a:lnSpc>
              <a:spcBef>
                <a:spcPts val="0"/>
              </a:spcBef>
              <a:spcAft>
                <a:spcPts val="0"/>
              </a:spcAft>
              <a:buClr>
                <a:srgbClr val="434343"/>
              </a:buClr>
              <a:buSzPts val="1200"/>
              <a:buFont typeface="Roboto Condensed Light"/>
              <a:buAutoNum type="alphaLcPeriod"/>
              <a:defRPr>
                <a:solidFill>
                  <a:srgbClr val="434343"/>
                </a:solidFill>
              </a:defRPr>
            </a:lvl2pPr>
            <a:lvl3pPr marL="1371600" lvl="2" indent="-304800" rtl="0">
              <a:lnSpc>
                <a:spcPct val="115000"/>
              </a:lnSpc>
              <a:spcBef>
                <a:spcPts val="0"/>
              </a:spcBef>
              <a:spcAft>
                <a:spcPts val="0"/>
              </a:spcAft>
              <a:buClr>
                <a:srgbClr val="434343"/>
              </a:buClr>
              <a:buSzPts val="1200"/>
              <a:buFont typeface="Roboto Condensed Light"/>
              <a:buAutoNum type="romanLcPeriod"/>
              <a:defRPr>
                <a:solidFill>
                  <a:srgbClr val="434343"/>
                </a:solidFill>
              </a:defRPr>
            </a:lvl3pPr>
            <a:lvl4pPr marL="1828800" lvl="3" indent="-304800" rtl="0">
              <a:lnSpc>
                <a:spcPct val="115000"/>
              </a:lnSpc>
              <a:spcBef>
                <a:spcPts val="0"/>
              </a:spcBef>
              <a:spcAft>
                <a:spcPts val="0"/>
              </a:spcAft>
              <a:buClr>
                <a:srgbClr val="434343"/>
              </a:buClr>
              <a:buSzPts val="1200"/>
              <a:buFont typeface="Roboto Condensed Light"/>
              <a:buAutoNum type="arabicPeriod"/>
              <a:defRPr>
                <a:solidFill>
                  <a:srgbClr val="434343"/>
                </a:solidFill>
              </a:defRPr>
            </a:lvl4pPr>
            <a:lvl5pPr marL="2286000" lvl="4" indent="-304800" rtl="0">
              <a:lnSpc>
                <a:spcPct val="115000"/>
              </a:lnSpc>
              <a:spcBef>
                <a:spcPts val="0"/>
              </a:spcBef>
              <a:spcAft>
                <a:spcPts val="0"/>
              </a:spcAft>
              <a:buClr>
                <a:srgbClr val="434343"/>
              </a:buClr>
              <a:buSzPts val="1200"/>
              <a:buFont typeface="Roboto Condensed Light"/>
              <a:buAutoNum type="alphaLcPeriod"/>
              <a:defRPr>
                <a:solidFill>
                  <a:srgbClr val="434343"/>
                </a:solidFill>
              </a:defRPr>
            </a:lvl5pPr>
            <a:lvl6pPr marL="2743200" lvl="5" indent="-304800" rtl="0">
              <a:lnSpc>
                <a:spcPct val="115000"/>
              </a:lnSpc>
              <a:spcBef>
                <a:spcPts val="0"/>
              </a:spcBef>
              <a:spcAft>
                <a:spcPts val="0"/>
              </a:spcAft>
              <a:buClr>
                <a:srgbClr val="434343"/>
              </a:buClr>
              <a:buSzPts val="1200"/>
              <a:buFont typeface="Roboto Condensed Light"/>
              <a:buAutoNum type="romanLcPeriod"/>
              <a:defRPr>
                <a:solidFill>
                  <a:srgbClr val="434343"/>
                </a:solidFill>
              </a:defRPr>
            </a:lvl6pPr>
            <a:lvl7pPr marL="3200400" lvl="6" indent="-304800" rtl="0">
              <a:lnSpc>
                <a:spcPct val="115000"/>
              </a:lnSpc>
              <a:spcBef>
                <a:spcPts val="0"/>
              </a:spcBef>
              <a:spcAft>
                <a:spcPts val="0"/>
              </a:spcAft>
              <a:buClr>
                <a:srgbClr val="434343"/>
              </a:buClr>
              <a:buSzPts val="1200"/>
              <a:buFont typeface="Roboto Condensed Light"/>
              <a:buAutoNum type="arabicPeriod"/>
              <a:defRPr>
                <a:solidFill>
                  <a:srgbClr val="434343"/>
                </a:solidFill>
              </a:defRPr>
            </a:lvl7pPr>
            <a:lvl8pPr marL="3657600" lvl="7" indent="-304800" rtl="0">
              <a:lnSpc>
                <a:spcPct val="115000"/>
              </a:lnSpc>
              <a:spcBef>
                <a:spcPts val="0"/>
              </a:spcBef>
              <a:spcAft>
                <a:spcPts val="0"/>
              </a:spcAft>
              <a:buClr>
                <a:srgbClr val="434343"/>
              </a:buClr>
              <a:buSzPts val="1200"/>
              <a:buFont typeface="Roboto Condensed Light"/>
              <a:buAutoNum type="alphaLcPeriod"/>
              <a:defRPr>
                <a:solidFill>
                  <a:srgbClr val="434343"/>
                </a:solidFill>
              </a:defRPr>
            </a:lvl8pPr>
            <a:lvl9pPr marL="4114800" lvl="8" indent="-304800" rtl="0">
              <a:lnSpc>
                <a:spcPct val="115000"/>
              </a:lnSpc>
              <a:spcBef>
                <a:spcPts val="0"/>
              </a:spcBef>
              <a:spcAft>
                <a:spcPts val="0"/>
              </a:spcAft>
              <a:buClr>
                <a:srgbClr val="434343"/>
              </a:buClr>
              <a:buSzPts val="1200"/>
              <a:buFont typeface="Roboto Condensed Light"/>
              <a:buAutoNum type="romanLcPeriod"/>
              <a:defRPr>
                <a:solidFill>
                  <a:srgbClr val="434343"/>
                </a:solidFill>
              </a:defRPr>
            </a:lvl9pPr>
          </a:lstStyle>
          <a:p>
            <a:endParaRPr/>
          </a:p>
        </p:txBody>
      </p:sp>
      <p:cxnSp>
        <p:nvCxnSpPr>
          <p:cNvPr id="37" name="Google Shape;37;p4"/>
          <p:cNvCxnSpPr/>
          <p:nvPr/>
        </p:nvCxnSpPr>
        <p:spPr>
          <a:xfrm>
            <a:off x="1474200" y="1017713"/>
            <a:ext cx="6195600" cy="0"/>
          </a:xfrm>
          <a:prstGeom prst="straightConnector1">
            <a:avLst/>
          </a:prstGeom>
          <a:noFill/>
          <a:ln w="38100" cap="flat" cmpd="sng">
            <a:solidFill>
              <a:schemeClr val="dk1"/>
            </a:solidFill>
            <a:prstDash val="dot"/>
            <a:round/>
            <a:headEnd type="none" w="med" len="med"/>
            <a:tailEnd type="none" w="med" len="med"/>
          </a:ln>
        </p:spPr>
      </p:cxnSp>
      <p:pic>
        <p:nvPicPr>
          <p:cNvPr id="38" name="Google Shape;38;p4"/>
          <p:cNvPicPr preferRelativeResize="0"/>
          <p:nvPr/>
        </p:nvPicPr>
        <p:blipFill>
          <a:blip r:embed="rId3">
            <a:alphaModFix/>
          </a:blip>
          <a:stretch>
            <a:fillRect/>
          </a:stretch>
        </p:blipFill>
        <p:spPr>
          <a:xfrm>
            <a:off x="371300" y="249700"/>
            <a:ext cx="567077" cy="519798"/>
          </a:xfrm>
          <a:prstGeom prst="rect">
            <a:avLst/>
          </a:prstGeom>
          <a:noFill/>
          <a:ln>
            <a:noFill/>
          </a:ln>
        </p:spPr>
      </p:pic>
      <p:pic>
        <p:nvPicPr>
          <p:cNvPr id="39" name="Google Shape;39;p4"/>
          <p:cNvPicPr preferRelativeResize="0"/>
          <p:nvPr/>
        </p:nvPicPr>
        <p:blipFill>
          <a:blip r:embed="rId4">
            <a:alphaModFix/>
          </a:blip>
          <a:stretch>
            <a:fillRect/>
          </a:stretch>
        </p:blipFill>
        <p:spPr>
          <a:xfrm>
            <a:off x="3235674" y="4743229"/>
            <a:ext cx="772675" cy="885043"/>
          </a:xfrm>
          <a:prstGeom prst="rect">
            <a:avLst/>
          </a:prstGeom>
          <a:noFill/>
          <a:ln>
            <a:noFill/>
          </a:ln>
        </p:spPr>
      </p:pic>
      <p:pic>
        <p:nvPicPr>
          <p:cNvPr id="40" name="Google Shape;40;p4"/>
          <p:cNvPicPr preferRelativeResize="0"/>
          <p:nvPr/>
        </p:nvPicPr>
        <p:blipFill>
          <a:blip r:embed="rId5">
            <a:alphaModFix/>
          </a:blip>
          <a:stretch>
            <a:fillRect/>
          </a:stretch>
        </p:blipFill>
        <p:spPr>
          <a:xfrm>
            <a:off x="8675388" y="2613268"/>
            <a:ext cx="567077" cy="862812"/>
          </a:xfrm>
          <a:prstGeom prst="rect">
            <a:avLst/>
          </a:prstGeom>
          <a:noFill/>
          <a:ln>
            <a:noFill/>
          </a:ln>
        </p:spPr>
      </p:pic>
      <p:pic>
        <p:nvPicPr>
          <p:cNvPr id="41" name="Google Shape;41;p4"/>
          <p:cNvPicPr preferRelativeResize="0"/>
          <p:nvPr/>
        </p:nvPicPr>
        <p:blipFill>
          <a:blip r:embed="rId6">
            <a:alphaModFix/>
          </a:blip>
          <a:stretch>
            <a:fillRect/>
          </a:stretch>
        </p:blipFill>
        <p:spPr>
          <a:xfrm rot="-2700010">
            <a:off x="8350761" y="-389576"/>
            <a:ext cx="975449" cy="1244696"/>
          </a:xfrm>
          <a:prstGeom prst="rect">
            <a:avLst/>
          </a:prstGeom>
          <a:noFill/>
          <a:ln>
            <a:noFill/>
          </a:ln>
        </p:spPr>
      </p:pic>
      <p:pic>
        <p:nvPicPr>
          <p:cNvPr id="42" name="Google Shape;42;p4"/>
          <p:cNvPicPr preferRelativeResize="0"/>
          <p:nvPr/>
        </p:nvPicPr>
        <p:blipFill>
          <a:blip r:embed="rId7">
            <a:alphaModFix/>
          </a:blip>
          <a:stretch>
            <a:fillRect/>
          </a:stretch>
        </p:blipFill>
        <p:spPr>
          <a:xfrm rot="-976920">
            <a:off x="6898251" y="4280362"/>
            <a:ext cx="431952" cy="656287"/>
          </a:xfrm>
          <a:prstGeom prst="rect">
            <a:avLst/>
          </a:prstGeom>
          <a:noFill/>
          <a:ln>
            <a:noFill/>
          </a:ln>
        </p:spPr>
      </p:pic>
      <p:pic>
        <p:nvPicPr>
          <p:cNvPr id="43" name="Google Shape;43;p4"/>
          <p:cNvPicPr preferRelativeResize="0"/>
          <p:nvPr/>
        </p:nvPicPr>
        <p:blipFill>
          <a:blip r:embed="rId8">
            <a:alphaModFix/>
          </a:blip>
          <a:stretch>
            <a:fillRect/>
          </a:stretch>
        </p:blipFill>
        <p:spPr>
          <a:xfrm rot="-2700000">
            <a:off x="4886048" y="-402622"/>
            <a:ext cx="431953" cy="656289"/>
          </a:xfrm>
          <a:prstGeom prst="rect">
            <a:avLst/>
          </a:prstGeom>
          <a:noFill/>
          <a:ln>
            <a:noFill/>
          </a:ln>
        </p:spPr>
      </p:pic>
      <p:pic>
        <p:nvPicPr>
          <p:cNvPr id="44" name="Google Shape;44;p4"/>
          <p:cNvPicPr preferRelativeResize="0"/>
          <p:nvPr/>
        </p:nvPicPr>
        <p:blipFill>
          <a:blip r:embed="rId9">
            <a:alphaModFix/>
          </a:blip>
          <a:stretch>
            <a:fillRect/>
          </a:stretch>
        </p:blipFill>
        <p:spPr>
          <a:xfrm>
            <a:off x="2246195" y="-426050"/>
            <a:ext cx="772685" cy="786751"/>
          </a:xfrm>
          <a:prstGeom prst="rect">
            <a:avLst/>
          </a:prstGeom>
          <a:noFill/>
          <a:ln>
            <a:noFill/>
          </a:ln>
        </p:spPr>
      </p:pic>
      <p:pic>
        <p:nvPicPr>
          <p:cNvPr id="45" name="Google Shape;45;p4"/>
          <p:cNvPicPr preferRelativeResize="0"/>
          <p:nvPr/>
        </p:nvPicPr>
        <p:blipFill>
          <a:blip r:embed="rId10">
            <a:alphaModFix/>
          </a:blip>
          <a:stretch>
            <a:fillRect/>
          </a:stretch>
        </p:blipFill>
        <p:spPr>
          <a:xfrm rot="-1473278" flipH="1">
            <a:off x="-200125" y="4185624"/>
            <a:ext cx="975450" cy="1244698"/>
          </a:xfrm>
          <a:prstGeom prst="rect">
            <a:avLst/>
          </a:prstGeom>
          <a:noFill/>
          <a:ln>
            <a:noFill/>
          </a:ln>
        </p:spPr>
      </p:pic>
      <p:sp>
        <p:nvSpPr>
          <p:cNvPr id="14" name="Slide Number Placeholder 1"/>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b="1">
                <a:solidFill>
                  <a:schemeClr val="bg1"/>
                </a:solidFill>
              </a:defRPr>
            </a:lvl1pPr>
          </a:lstStyle>
          <a:p>
            <a:fld id="{6124D5B2-1A1B-4116-BFC4-2D6A618BE378}"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34"/>
        <p:cNvGrpSpPr/>
        <p:nvPr/>
      </p:nvGrpSpPr>
      <p:grpSpPr>
        <a:xfrm>
          <a:off x="0" y="0"/>
          <a:ext cx="0" cy="0"/>
          <a:chOff x="0" y="0"/>
          <a:chExt cx="0" cy="0"/>
        </a:xfrm>
      </p:grpSpPr>
      <p:sp>
        <p:nvSpPr>
          <p:cNvPr id="2" name="Slide Number Placeholder 1"/>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b="1">
                <a:solidFill>
                  <a:schemeClr val="bg1"/>
                </a:solidFill>
              </a:defRPr>
            </a:lvl1pPr>
          </a:lstStyle>
          <a:p>
            <a:fld id="{6124D5B2-1A1B-4116-BFC4-2D6A618BE378}"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able of contents">
  <p:cSld name="BLANK_1">
    <p:spTree>
      <p:nvGrpSpPr>
        <p:cNvPr id="1" name="Shape 135"/>
        <p:cNvGrpSpPr/>
        <p:nvPr/>
      </p:nvGrpSpPr>
      <p:grpSpPr>
        <a:xfrm>
          <a:off x="0" y="0"/>
          <a:ext cx="0" cy="0"/>
          <a:chOff x="0" y="0"/>
          <a:chExt cx="0" cy="0"/>
        </a:xfrm>
      </p:grpSpPr>
      <p:pic>
        <p:nvPicPr>
          <p:cNvPr id="136" name="Google Shape;136;p13"/>
          <p:cNvPicPr preferRelativeResize="0"/>
          <p:nvPr/>
        </p:nvPicPr>
        <p:blipFill>
          <a:blip r:embed="rId2">
            <a:alphaModFix/>
          </a:blip>
          <a:stretch>
            <a:fillRect/>
          </a:stretch>
        </p:blipFill>
        <p:spPr>
          <a:xfrm>
            <a:off x="0" y="-50"/>
            <a:ext cx="9144003" cy="5143501"/>
          </a:xfrm>
          <a:prstGeom prst="rect">
            <a:avLst/>
          </a:prstGeom>
          <a:noFill/>
          <a:ln>
            <a:noFill/>
          </a:ln>
        </p:spPr>
      </p:pic>
      <p:sp>
        <p:nvSpPr>
          <p:cNvPr id="137" name="Google Shape;137;p13"/>
          <p:cNvSpPr txBox="1">
            <a:spLocks noGrp="1"/>
          </p:cNvSpPr>
          <p:nvPr>
            <p:ph type="title"/>
          </p:nvPr>
        </p:nvSpPr>
        <p:spPr>
          <a:xfrm>
            <a:off x="1470326" y="1501321"/>
            <a:ext cx="2933700" cy="376200"/>
          </a:xfrm>
          <a:prstGeom prst="rect">
            <a:avLst/>
          </a:prstGeom>
          <a:ln>
            <a:noFill/>
          </a:ln>
        </p:spPr>
        <p:txBody>
          <a:bodyPr spcFirstLastPara="1" wrap="square" lIns="91425" tIns="91425" rIns="91425" bIns="91425" anchor="ctr" anchorCtr="0">
            <a:noAutofit/>
          </a:bodyPr>
          <a:lstStyle>
            <a:lvl1pPr lvl="0" rtl="0">
              <a:spcBef>
                <a:spcPts val="0"/>
              </a:spcBef>
              <a:spcAft>
                <a:spcPts val="0"/>
              </a:spcAft>
              <a:buSzPts val="2400"/>
              <a:buNone/>
              <a:defRPr sz="22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38" name="Google Shape;138;p13"/>
          <p:cNvSpPr txBox="1">
            <a:spLocks noGrp="1"/>
          </p:cNvSpPr>
          <p:nvPr>
            <p:ph type="title" idx="2" hasCustomPrompt="1"/>
          </p:nvPr>
        </p:nvSpPr>
        <p:spPr>
          <a:xfrm>
            <a:off x="791251" y="1727825"/>
            <a:ext cx="603600" cy="376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2500">
                <a:solidFill>
                  <a:schemeClr val="accent5"/>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39" name="Google Shape;139;p13"/>
          <p:cNvSpPr txBox="1">
            <a:spLocks noGrp="1"/>
          </p:cNvSpPr>
          <p:nvPr>
            <p:ph type="subTitle" idx="1"/>
          </p:nvPr>
        </p:nvSpPr>
        <p:spPr>
          <a:xfrm>
            <a:off x="1470326" y="1954707"/>
            <a:ext cx="2933700" cy="4212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solidFill>
                  <a:schemeClr val="lt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40" name="Google Shape;140;p13"/>
          <p:cNvSpPr txBox="1">
            <a:spLocks noGrp="1"/>
          </p:cNvSpPr>
          <p:nvPr>
            <p:ph type="title" idx="3"/>
          </p:nvPr>
        </p:nvSpPr>
        <p:spPr>
          <a:xfrm>
            <a:off x="5486067" y="1501321"/>
            <a:ext cx="2933700" cy="376200"/>
          </a:xfrm>
          <a:prstGeom prst="rect">
            <a:avLst/>
          </a:prstGeom>
          <a:ln>
            <a:noFill/>
          </a:ln>
        </p:spPr>
        <p:txBody>
          <a:bodyPr spcFirstLastPara="1" wrap="square" lIns="91425" tIns="91425" rIns="91425" bIns="91425" anchor="ctr" anchorCtr="0">
            <a:noAutofit/>
          </a:bodyPr>
          <a:lstStyle>
            <a:lvl1pPr lvl="0" rtl="0">
              <a:spcBef>
                <a:spcPts val="0"/>
              </a:spcBef>
              <a:spcAft>
                <a:spcPts val="0"/>
              </a:spcAft>
              <a:buSzPts val="2400"/>
              <a:buNone/>
              <a:defRPr sz="2200">
                <a:solidFill>
                  <a:schemeClr val="accent2"/>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41" name="Google Shape;141;p13"/>
          <p:cNvSpPr txBox="1">
            <a:spLocks noGrp="1"/>
          </p:cNvSpPr>
          <p:nvPr>
            <p:ph type="title" idx="4" hasCustomPrompt="1"/>
          </p:nvPr>
        </p:nvSpPr>
        <p:spPr>
          <a:xfrm>
            <a:off x="4813228" y="1727875"/>
            <a:ext cx="603600" cy="376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2500">
                <a:solidFill>
                  <a:schemeClr val="accent5"/>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42" name="Google Shape;142;p13"/>
          <p:cNvSpPr txBox="1">
            <a:spLocks noGrp="1"/>
          </p:cNvSpPr>
          <p:nvPr>
            <p:ph type="subTitle" idx="5"/>
          </p:nvPr>
        </p:nvSpPr>
        <p:spPr>
          <a:xfrm>
            <a:off x="5486067" y="1954707"/>
            <a:ext cx="2933700" cy="4212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solidFill>
                  <a:schemeClr val="lt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43" name="Google Shape;143;p13"/>
          <p:cNvSpPr txBox="1">
            <a:spLocks noGrp="1"/>
          </p:cNvSpPr>
          <p:nvPr>
            <p:ph type="title" idx="6"/>
          </p:nvPr>
        </p:nvSpPr>
        <p:spPr>
          <a:xfrm>
            <a:off x="1470324" y="3423002"/>
            <a:ext cx="2933700" cy="376200"/>
          </a:xfrm>
          <a:prstGeom prst="rect">
            <a:avLst/>
          </a:prstGeom>
          <a:ln>
            <a:noFill/>
          </a:ln>
        </p:spPr>
        <p:txBody>
          <a:bodyPr spcFirstLastPara="1" wrap="square" lIns="91425" tIns="91425" rIns="91425" bIns="91425" anchor="ctr" anchorCtr="0">
            <a:noAutofit/>
          </a:bodyPr>
          <a:lstStyle>
            <a:lvl1pPr lvl="0" rtl="0">
              <a:spcBef>
                <a:spcPts val="0"/>
              </a:spcBef>
              <a:spcAft>
                <a:spcPts val="0"/>
              </a:spcAft>
              <a:buSzPts val="2400"/>
              <a:buNone/>
              <a:defRPr sz="2200">
                <a:solidFill>
                  <a:schemeClr val="dk2"/>
                </a:solidFill>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44" name="Google Shape;144;p13"/>
          <p:cNvSpPr txBox="1">
            <a:spLocks noGrp="1"/>
          </p:cNvSpPr>
          <p:nvPr>
            <p:ph type="title" idx="7" hasCustomPrompt="1"/>
          </p:nvPr>
        </p:nvSpPr>
        <p:spPr>
          <a:xfrm>
            <a:off x="791251" y="3613450"/>
            <a:ext cx="603600" cy="376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2500">
                <a:solidFill>
                  <a:schemeClr val="accent5"/>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45" name="Google Shape;145;p13"/>
          <p:cNvSpPr txBox="1">
            <a:spLocks noGrp="1"/>
          </p:cNvSpPr>
          <p:nvPr>
            <p:ph type="subTitle" idx="8"/>
          </p:nvPr>
        </p:nvSpPr>
        <p:spPr>
          <a:xfrm>
            <a:off x="1470324" y="3883690"/>
            <a:ext cx="2933700" cy="4212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solidFill>
                  <a:schemeClr val="lt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46" name="Google Shape;146;p13"/>
          <p:cNvSpPr txBox="1">
            <a:spLocks noGrp="1"/>
          </p:cNvSpPr>
          <p:nvPr>
            <p:ph type="title" idx="9"/>
          </p:nvPr>
        </p:nvSpPr>
        <p:spPr>
          <a:xfrm>
            <a:off x="5486069" y="3423002"/>
            <a:ext cx="2933700" cy="376200"/>
          </a:xfrm>
          <a:prstGeom prst="rect">
            <a:avLst/>
          </a:prstGeom>
          <a:ln>
            <a:noFill/>
          </a:ln>
        </p:spPr>
        <p:txBody>
          <a:bodyPr spcFirstLastPara="1" wrap="square" lIns="91425" tIns="91425" rIns="91425" bIns="91425" anchor="ctr" anchorCtr="0">
            <a:noAutofit/>
          </a:bodyPr>
          <a:lstStyle>
            <a:lvl1pPr lvl="0" rtl="0">
              <a:spcBef>
                <a:spcPts val="0"/>
              </a:spcBef>
              <a:spcAft>
                <a:spcPts val="0"/>
              </a:spcAft>
              <a:buSzPts val="2400"/>
              <a:buNone/>
              <a:defRPr sz="22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47" name="Google Shape;147;p13"/>
          <p:cNvSpPr txBox="1">
            <a:spLocks noGrp="1"/>
          </p:cNvSpPr>
          <p:nvPr>
            <p:ph type="title" idx="13" hasCustomPrompt="1"/>
          </p:nvPr>
        </p:nvSpPr>
        <p:spPr>
          <a:xfrm>
            <a:off x="4813228" y="3613450"/>
            <a:ext cx="603600" cy="376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2500">
                <a:solidFill>
                  <a:schemeClr val="accent5"/>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48" name="Google Shape;148;p13"/>
          <p:cNvSpPr txBox="1">
            <a:spLocks noGrp="1"/>
          </p:cNvSpPr>
          <p:nvPr>
            <p:ph type="subTitle" idx="14"/>
          </p:nvPr>
        </p:nvSpPr>
        <p:spPr>
          <a:xfrm>
            <a:off x="5486067" y="3883690"/>
            <a:ext cx="2933700" cy="4212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solidFill>
                  <a:schemeClr val="lt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49" name="Google Shape;149;p13"/>
          <p:cNvSpPr txBox="1">
            <a:spLocks noGrp="1"/>
          </p:cNvSpPr>
          <p:nvPr>
            <p:ph type="title" idx="15"/>
          </p:nvPr>
        </p:nvSpPr>
        <p:spPr>
          <a:xfrm>
            <a:off x="720000" y="44502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cxnSp>
        <p:nvCxnSpPr>
          <p:cNvPr id="150" name="Google Shape;150;p13"/>
          <p:cNvCxnSpPr/>
          <p:nvPr/>
        </p:nvCxnSpPr>
        <p:spPr>
          <a:xfrm>
            <a:off x="1474200" y="1017713"/>
            <a:ext cx="6195600" cy="0"/>
          </a:xfrm>
          <a:prstGeom prst="straightConnector1">
            <a:avLst/>
          </a:prstGeom>
          <a:noFill/>
          <a:ln w="38100" cap="flat" cmpd="sng">
            <a:solidFill>
              <a:schemeClr val="dk1"/>
            </a:solidFill>
            <a:prstDash val="dot"/>
            <a:round/>
            <a:headEnd type="none" w="med" len="med"/>
            <a:tailEnd type="none" w="med" len="med"/>
          </a:ln>
        </p:spPr>
      </p:cxnSp>
      <p:pic>
        <p:nvPicPr>
          <p:cNvPr id="151" name="Google Shape;151;p13"/>
          <p:cNvPicPr preferRelativeResize="0"/>
          <p:nvPr/>
        </p:nvPicPr>
        <p:blipFill>
          <a:blip r:embed="rId3">
            <a:alphaModFix/>
          </a:blip>
          <a:stretch>
            <a:fillRect/>
          </a:stretch>
        </p:blipFill>
        <p:spPr>
          <a:xfrm>
            <a:off x="8145363" y="2639550"/>
            <a:ext cx="567077" cy="519798"/>
          </a:xfrm>
          <a:prstGeom prst="rect">
            <a:avLst/>
          </a:prstGeom>
          <a:noFill/>
          <a:ln>
            <a:noFill/>
          </a:ln>
        </p:spPr>
      </p:pic>
      <p:pic>
        <p:nvPicPr>
          <p:cNvPr id="152" name="Google Shape;152;p13"/>
          <p:cNvPicPr preferRelativeResize="0"/>
          <p:nvPr/>
        </p:nvPicPr>
        <p:blipFill>
          <a:blip r:embed="rId4">
            <a:alphaModFix/>
          </a:blip>
          <a:stretch>
            <a:fillRect/>
          </a:stretch>
        </p:blipFill>
        <p:spPr>
          <a:xfrm>
            <a:off x="8452149" y="4608492"/>
            <a:ext cx="772675" cy="885043"/>
          </a:xfrm>
          <a:prstGeom prst="rect">
            <a:avLst/>
          </a:prstGeom>
          <a:noFill/>
          <a:ln>
            <a:noFill/>
          </a:ln>
        </p:spPr>
      </p:pic>
      <p:pic>
        <p:nvPicPr>
          <p:cNvPr id="153" name="Google Shape;153;p13"/>
          <p:cNvPicPr preferRelativeResize="0"/>
          <p:nvPr/>
        </p:nvPicPr>
        <p:blipFill>
          <a:blip r:embed="rId5">
            <a:alphaModFix/>
          </a:blip>
          <a:stretch>
            <a:fillRect/>
          </a:stretch>
        </p:blipFill>
        <p:spPr>
          <a:xfrm>
            <a:off x="152925" y="-60982"/>
            <a:ext cx="567077" cy="862812"/>
          </a:xfrm>
          <a:prstGeom prst="rect">
            <a:avLst/>
          </a:prstGeom>
          <a:noFill/>
          <a:ln>
            <a:noFill/>
          </a:ln>
        </p:spPr>
      </p:pic>
      <p:pic>
        <p:nvPicPr>
          <p:cNvPr id="154" name="Google Shape;154;p13"/>
          <p:cNvPicPr preferRelativeResize="0"/>
          <p:nvPr/>
        </p:nvPicPr>
        <p:blipFill>
          <a:blip r:embed="rId6">
            <a:alphaModFix/>
          </a:blip>
          <a:stretch>
            <a:fillRect/>
          </a:stretch>
        </p:blipFill>
        <p:spPr>
          <a:xfrm rot="-976920">
            <a:off x="4556426" y="4479837"/>
            <a:ext cx="431952" cy="656287"/>
          </a:xfrm>
          <a:prstGeom prst="rect">
            <a:avLst/>
          </a:prstGeom>
          <a:noFill/>
          <a:ln>
            <a:noFill/>
          </a:ln>
        </p:spPr>
      </p:pic>
      <p:pic>
        <p:nvPicPr>
          <p:cNvPr id="155" name="Google Shape;155;p13"/>
          <p:cNvPicPr preferRelativeResize="0"/>
          <p:nvPr/>
        </p:nvPicPr>
        <p:blipFill>
          <a:blip r:embed="rId7">
            <a:alphaModFix/>
          </a:blip>
          <a:stretch>
            <a:fillRect/>
          </a:stretch>
        </p:blipFill>
        <p:spPr>
          <a:xfrm rot="-2700000">
            <a:off x="4297485" y="-418047"/>
            <a:ext cx="431953" cy="656289"/>
          </a:xfrm>
          <a:prstGeom prst="rect">
            <a:avLst/>
          </a:prstGeom>
          <a:noFill/>
          <a:ln>
            <a:noFill/>
          </a:ln>
        </p:spPr>
      </p:pic>
      <p:pic>
        <p:nvPicPr>
          <p:cNvPr id="156" name="Google Shape;156;p13"/>
          <p:cNvPicPr preferRelativeResize="0"/>
          <p:nvPr/>
        </p:nvPicPr>
        <p:blipFill>
          <a:blip r:embed="rId8">
            <a:alphaModFix/>
          </a:blip>
          <a:stretch>
            <a:fillRect/>
          </a:stretch>
        </p:blipFill>
        <p:spPr>
          <a:xfrm>
            <a:off x="-392817" y="2299625"/>
            <a:ext cx="772685" cy="786751"/>
          </a:xfrm>
          <a:prstGeom prst="rect">
            <a:avLst/>
          </a:prstGeom>
          <a:noFill/>
          <a:ln>
            <a:noFill/>
          </a:ln>
        </p:spPr>
      </p:pic>
      <p:pic>
        <p:nvPicPr>
          <p:cNvPr id="157" name="Google Shape;157;p13"/>
          <p:cNvPicPr preferRelativeResize="0"/>
          <p:nvPr/>
        </p:nvPicPr>
        <p:blipFill>
          <a:blip r:embed="rId9">
            <a:alphaModFix/>
          </a:blip>
          <a:stretch>
            <a:fillRect/>
          </a:stretch>
        </p:blipFill>
        <p:spPr>
          <a:xfrm rot="-2700010">
            <a:off x="8350761" y="-389576"/>
            <a:ext cx="975449" cy="1244696"/>
          </a:xfrm>
          <a:prstGeom prst="rect">
            <a:avLst/>
          </a:prstGeom>
          <a:noFill/>
          <a:ln>
            <a:noFill/>
          </a:ln>
        </p:spPr>
      </p:pic>
      <p:pic>
        <p:nvPicPr>
          <p:cNvPr id="158" name="Google Shape;158;p13"/>
          <p:cNvPicPr preferRelativeResize="0"/>
          <p:nvPr/>
        </p:nvPicPr>
        <p:blipFill>
          <a:blip r:embed="rId10">
            <a:alphaModFix/>
          </a:blip>
          <a:stretch>
            <a:fillRect/>
          </a:stretch>
        </p:blipFill>
        <p:spPr>
          <a:xfrm rot="-1473278" flipH="1">
            <a:off x="-200125" y="4185624"/>
            <a:ext cx="975450" cy="1244698"/>
          </a:xfrm>
          <a:prstGeom prst="rect">
            <a:avLst/>
          </a:prstGeom>
          <a:noFill/>
          <a:ln>
            <a:noFill/>
          </a:ln>
        </p:spPr>
      </p:pic>
      <p:sp>
        <p:nvSpPr>
          <p:cNvPr id="25" name="Slide Number Placeholder 1"/>
          <p:cNvSpPr>
            <a:spLocks noGrp="1"/>
          </p:cNvSpPr>
          <p:nvPr>
            <p:ph type="sldNum" sz="quarter" idx="16"/>
          </p:nvPr>
        </p:nvSpPr>
        <p:spPr>
          <a:xfrm>
            <a:off x="6457950" y="4767263"/>
            <a:ext cx="2057400" cy="274637"/>
          </a:xfrm>
          <a:prstGeom prst="rect">
            <a:avLst/>
          </a:prstGeom>
        </p:spPr>
        <p:txBody>
          <a:bodyPr vert="horz" lIns="91440" tIns="45720" rIns="91440" bIns="45720" rtlCol="0" anchor="ctr"/>
          <a:lstStyle>
            <a:lvl1pPr algn="r">
              <a:defRPr sz="1200" b="1">
                <a:solidFill>
                  <a:schemeClr val="bg1"/>
                </a:solidFill>
              </a:defRPr>
            </a:lvl1pPr>
          </a:lstStyle>
          <a:p>
            <a:fld id="{6124D5B2-1A1B-4116-BFC4-2D6A618BE378}"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178"/>
        <p:cNvGrpSpPr/>
        <p:nvPr/>
      </p:nvGrpSpPr>
      <p:grpSpPr>
        <a:xfrm>
          <a:off x="0" y="0"/>
          <a:ext cx="0" cy="0"/>
          <a:chOff x="0" y="0"/>
          <a:chExt cx="0" cy="0"/>
        </a:xfrm>
      </p:grpSpPr>
      <p:pic>
        <p:nvPicPr>
          <p:cNvPr id="179" name="Google Shape;179;p15"/>
          <p:cNvPicPr preferRelativeResize="0"/>
          <p:nvPr/>
        </p:nvPicPr>
        <p:blipFill>
          <a:blip r:embed="rId2">
            <a:alphaModFix/>
          </a:blip>
          <a:stretch>
            <a:fillRect/>
          </a:stretch>
        </p:blipFill>
        <p:spPr>
          <a:xfrm>
            <a:off x="0" y="-50"/>
            <a:ext cx="9144003" cy="5143501"/>
          </a:xfrm>
          <a:prstGeom prst="rect">
            <a:avLst/>
          </a:prstGeom>
          <a:noFill/>
          <a:ln>
            <a:noFill/>
          </a:ln>
        </p:spPr>
      </p:pic>
      <p:sp>
        <p:nvSpPr>
          <p:cNvPr id="180" name="Google Shape;180;p15"/>
          <p:cNvSpPr txBox="1">
            <a:spLocks noGrp="1"/>
          </p:cNvSpPr>
          <p:nvPr>
            <p:ph type="title"/>
          </p:nvPr>
        </p:nvSpPr>
        <p:spPr>
          <a:xfrm>
            <a:off x="2290050" y="2975932"/>
            <a:ext cx="4563900" cy="531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181" name="Google Shape;181;p15"/>
          <p:cNvSpPr txBox="1">
            <a:spLocks noGrp="1"/>
          </p:cNvSpPr>
          <p:nvPr>
            <p:ph type="subTitle" idx="1"/>
          </p:nvPr>
        </p:nvSpPr>
        <p:spPr>
          <a:xfrm>
            <a:off x="1458150" y="1635668"/>
            <a:ext cx="6227700" cy="1524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500"/>
              <a:buNone/>
              <a:defRPr sz="2500">
                <a:solidFill>
                  <a:schemeClr val="lt1"/>
                </a:solidFill>
              </a:defRPr>
            </a:lvl1pPr>
            <a:lvl2pPr lvl="1" algn="ctr" rtl="0">
              <a:lnSpc>
                <a:spcPct val="100000"/>
              </a:lnSpc>
              <a:spcBef>
                <a:spcPts val="0"/>
              </a:spcBef>
              <a:spcAft>
                <a:spcPts val="0"/>
              </a:spcAft>
              <a:buSzPts val="2500"/>
              <a:buNone/>
              <a:defRPr sz="2500"/>
            </a:lvl2pPr>
            <a:lvl3pPr lvl="2" algn="ctr" rtl="0">
              <a:lnSpc>
                <a:spcPct val="100000"/>
              </a:lnSpc>
              <a:spcBef>
                <a:spcPts val="0"/>
              </a:spcBef>
              <a:spcAft>
                <a:spcPts val="0"/>
              </a:spcAft>
              <a:buSzPts val="2500"/>
              <a:buNone/>
              <a:defRPr sz="2500"/>
            </a:lvl3pPr>
            <a:lvl4pPr lvl="3" algn="ctr" rtl="0">
              <a:lnSpc>
                <a:spcPct val="100000"/>
              </a:lnSpc>
              <a:spcBef>
                <a:spcPts val="0"/>
              </a:spcBef>
              <a:spcAft>
                <a:spcPts val="0"/>
              </a:spcAft>
              <a:buSzPts val="2500"/>
              <a:buNone/>
              <a:defRPr sz="2500"/>
            </a:lvl4pPr>
            <a:lvl5pPr lvl="4" algn="ctr" rtl="0">
              <a:lnSpc>
                <a:spcPct val="100000"/>
              </a:lnSpc>
              <a:spcBef>
                <a:spcPts val="0"/>
              </a:spcBef>
              <a:spcAft>
                <a:spcPts val="0"/>
              </a:spcAft>
              <a:buSzPts val="2500"/>
              <a:buNone/>
              <a:defRPr sz="2500"/>
            </a:lvl5pPr>
            <a:lvl6pPr lvl="5" algn="ctr" rtl="0">
              <a:lnSpc>
                <a:spcPct val="100000"/>
              </a:lnSpc>
              <a:spcBef>
                <a:spcPts val="0"/>
              </a:spcBef>
              <a:spcAft>
                <a:spcPts val="0"/>
              </a:spcAft>
              <a:buSzPts val="2500"/>
              <a:buNone/>
              <a:defRPr sz="2500"/>
            </a:lvl6pPr>
            <a:lvl7pPr lvl="6" algn="ctr" rtl="0">
              <a:lnSpc>
                <a:spcPct val="100000"/>
              </a:lnSpc>
              <a:spcBef>
                <a:spcPts val="0"/>
              </a:spcBef>
              <a:spcAft>
                <a:spcPts val="0"/>
              </a:spcAft>
              <a:buSzPts val="2500"/>
              <a:buNone/>
              <a:defRPr sz="2500"/>
            </a:lvl7pPr>
            <a:lvl8pPr lvl="7" algn="ctr" rtl="0">
              <a:lnSpc>
                <a:spcPct val="100000"/>
              </a:lnSpc>
              <a:spcBef>
                <a:spcPts val="0"/>
              </a:spcBef>
              <a:spcAft>
                <a:spcPts val="0"/>
              </a:spcAft>
              <a:buSzPts val="2500"/>
              <a:buNone/>
              <a:defRPr sz="2500"/>
            </a:lvl8pPr>
            <a:lvl9pPr lvl="8" algn="ctr" rtl="0">
              <a:lnSpc>
                <a:spcPct val="100000"/>
              </a:lnSpc>
              <a:spcBef>
                <a:spcPts val="0"/>
              </a:spcBef>
              <a:spcAft>
                <a:spcPts val="0"/>
              </a:spcAft>
              <a:buSzPts val="2500"/>
              <a:buNone/>
              <a:defRPr sz="2500"/>
            </a:lvl9pPr>
          </a:lstStyle>
          <a:p>
            <a:endParaRPr/>
          </a:p>
        </p:txBody>
      </p:sp>
      <p:pic>
        <p:nvPicPr>
          <p:cNvPr id="182" name="Google Shape;182;p15"/>
          <p:cNvPicPr preferRelativeResize="0"/>
          <p:nvPr/>
        </p:nvPicPr>
        <p:blipFill>
          <a:blip r:embed="rId3">
            <a:alphaModFix/>
          </a:blip>
          <a:stretch>
            <a:fillRect/>
          </a:stretch>
        </p:blipFill>
        <p:spPr>
          <a:xfrm>
            <a:off x="8161138" y="2349550"/>
            <a:ext cx="567077" cy="519798"/>
          </a:xfrm>
          <a:prstGeom prst="rect">
            <a:avLst/>
          </a:prstGeom>
          <a:noFill/>
          <a:ln>
            <a:noFill/>
          </a:ln>
        </p:spPr>
      </p:pic>
      <p:pic>
        <p:nvPicPr>
          <p:cNvPr id="183" name="Google Shape;183;p15"/>
          <p:cNvPicPr preferRelativeResize="0"/>
          <p:nvPr/>
        </p:nvPicPr>
        <p:blipFill>
          <a:blip r:embed="rId4">
            <a:alphaModFix/>
          </a:blip>
          <a:stretch>
            <a:fillRect/>
          </a:stretch>
        </p:blipFill>
        <p:spPr>
          <a:xfrm>
            <a:off x="4288486" y="341379"/>
            <a:ext cx="772675" cy="885043"/>
          </a:xfrm>
          <a:prstGeom prst="rect">
            <a:avLst/>
          </a:prstGeom>
          <a:noFill/>
          <a:ln>
            <a:noFill/>
          </a:ln>
        </p:spPr>
      </p:pic>
      <p:pic>
        <p:nvPicPr>
          <p:cNvPr id="184" name="Google Shape;184;p15"/>
          <p:cNvPicPr preferRelativeResize="0"/>
          <p:nvPr/>
        </p:nvPicPr>
        <p:blipFill>
          <a:blip r:embed="rId5">
            <a:alphaModFix/>
          </a:blip>
          <a:stretch>
            <a:fillRect/>
          </a:stretch>
        </p:blipFill>
        <p:spPr>
          <a:xfrm>
            <a:off x="431550" y="2178043"/>
            <a:ext cx="567077" cy="862812"/>
          </a:xfrm>
          <a:prstGeom prst="rect">
            <a:avLst/>
          </a:prstGeom>
          <a:noFill/>
          <a:ln>
            <a:noFill/>
          </a:ln>
        </p:spPr>
      </p:pic>
      <p:pic>
        <p:nvPicPr>
          <p:cNvPr id="185" name="Google Shape;185;p15"/>
          <p:cNvPicPr preferRelativeResize="0"/>
          <p:nvPr/>
        </p:nvPicPr>
        <p:blipFill>
          <a:blip r:embed="rId6">
            <a:alphaModFix/>
          </a:blip>
          <a:stretch>
            <a:fillRect/>
          </a:stretch>
        </p:blipFill>
        <p:spPr>
          <a:xfrm rot="2399708">
            <a:off x="-147062" y="-227001"/>
            <a:ext cx="975446" cy="1244695"/>
          </a:xfrm>
          <a:prstGeom prst="rect">
            <a:avLst/>
          </a:prstGeom>
          <a:noFill/>
          <a:ln>
            <a:noFill/>
          </a:ln>
        </p:spPr>
      </p:pic>
      <p:pic>
        <p:nvPicPr>
          <p:cNvPr id="186" name="Google Shape;186;p15"/>
          <p:cNvPicPr preferRelativeResize="0"/>
          <p:nvPr/>
        </p:nvPicPr>
        <p:blipFill>
          <a:blip r:embed="rId7">
            <a:alphaModFix/>
          </a:blip>
          <a:stretch>
            <a:fillRect/>
          </a:stretch>
        </p:blipFill>
        <p:spPr>
          <a:xfrm rot="-976920">
            <a:off x="8212926" y="156775"/>
            <a:ext cx="431952" cy="656287"/>
          </a:xfrm>
          <a:prstGeom prst="rect">
            <a:avLst/>
          </a:prstGeom>
          <a:noFill/>
          <a:ln>
            <a:noFill/>
          </a:ln>
        </p:spPr>
      </p:pic>
      <p:pic>
        <p:nvPicPr>
          <p:cNvPr id="187" name="Google Shape;187;p15"/>
          <p:cNvPicPr preferRelativeResize="0"/>
          <p:nvPr/>
        </p:nvPicPr>
        <p:blipFill>
          <a:blip r:embed="rId7">
            <a:alphaModFix/>
          </a:blip>
          <a:stretch>
            <a:fillRect/>
          </a:stretch>
        </p:blipFill>
        <p:spPr>
          <a:xfrm rot="-2700000">
            <a:off x="499110" y="4316003"/>
            <a:ext cx="431953" cy="656289"/>
          </a:xfrm>
          <a:prstGeom prst="rect">
            <a:avLst/>
          </a:prstGeom>
          <a:noFill/>
          <a:ln>
            <a:noFill/>
          </a:ln>
        </p:spPr>
      </p:pic>
      <p:pic>
        <p:nvPicPr>
          <p:cNvPr id="188" name="Google Shape;188;p15"/>
          <p:cNvPicPr preferRelativeResize="0"/>
          <p:nvPr/>
        </p:nvPicPr>
        <p:blipFill>
          <a:blip r:embed="rId8">
            <a:alphaModFix/>
          </a:blip>
          <a:stretch>
            <a:fillRect/>
          </a:stretch>
        </p:blipFill>
        <p:spPr>
          <a:xfrm>
            <a:off x="4415045" y="4182050"/>
            <a:ext cx="772685" cy="786751"/>
          </a:xfrm>
          <a:prstGeom prst="rect">
            <a:avLst/>
          </a:prstGeom>
          <a:noFill/>
          <a:ln>
            <a:noFill/>
          </a:ln>
        </p:spPr>
      </p:pic>
      <p:pic>
        <p:nvPicPr>
          <p:cNvPr id="189" name="Google Shape;189;p15"/>
          <p:cNvPicPr preferRelativeResize="0"/>
          <p:nvPr/>
        </p:nvPicPr>
        <p:blipFill>
          <a:blip r:embed="rId9">
            <a:alphaModFix/>
          </a:blip>
          <a:stretch>
            <a:fillRect/>
          </a:stretch>
        </p:blipFill>
        <p:spPr>
          <a:xfrm rot="2315929" flipH="1">
            <a:off x="8315111" y="4236600"/>
            <a:ext cx="975450" cy="1244698"/>
          </a:xfrm>
          <a:prstGeom prst="rect">
            <a:avLst/>
          </a:prstGeom>
          <a:noFill/>
          <a:ln>
            <a:noFill/>
          </a:ln>
        </p:spPr>
      </p:pic>
      <p:sp>
        <p:nvSpPr>
          <p:cNvPr id="13" name="Slide Number Placeholder 1"/>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b="1">
                <a:solidFill>
                  <a:schemeClr val="bg1"/>
                </a:solidFill>
              </a:defRPr>
            </a:lvl1pPr>
          </a:lstStyle>
          <a:p>
            <a:fld id="{6124D5B2-1A1B-4116-BFC4-2D6A618BE378}"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hree columns">
  <p:cSld name="BLANK_1_1_1_2">
    <p:spTree>
      <p:nvGrpSpPr>
        <p:cNvPr id="1" name="Shape 266"/>
        <p:cNvGrpSpPr/>
        <p:nvPr/>
      </p:nvGrpSpPr>
      <p:grpSpPr>
        <a:xfrm>
          <a:off x="0" y="0"/>
          <a:ext cx="0" cy="0"/>
          <a:chOff x="0" y="0"/>
          <a:chExt cx="0" cy="0"/>
        </a:xfrm>
      </p:grpSpPr>
      <p:pic>
        <p:nvPicPr>
          <p:cNvPr id="267" name="Google Shape;267;p22"/>
          <p:cNvPicPr preferRelativeResize="0"/>
          <p:nvPr/>
        </p:nvPicPr>
        <p:blipFill>
          <a:blip r:embed="rId2">
            <a:alphaModFix/>
          </a:blip>
          <a:stretch>
            <a:fillRect/>
          </a:stretch>
        </p:blipFill>
        <p:spPr>
          <a:xfrm>
            <a:off x="0" y="-50"/>
            <a:ext cx="9144003" cy="5143501"/>
          </a:xfrm>
          <a:prstGeom prst="rect">
            <a:avLst/>
          </a:prstGeom>
          <a:noFill/>
          <a:ln>
            <a:noFill/>
          </a:ln>
        </p:spPr>
      </p:pic>
      <p:sp>
        <p:nvSpPr>
          <p:cNvPr id="268" name="Google Shape;268;p22"/>
          <p:cNvSpPr txBox="1">
            <a:spLocks noGrp="1"/>
          </p:cNvSpPr>
          <p:nvPr>
            <p:ph type="title"/>
          </p:nvPr>
        </p:nvSpPr>
        <p:spPr>
          <a:xfrm>
            <a:off x="720000" y="2115976"/>
            <a:ext cx="24393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2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69" name="Google Shape;269;p22"/>
          <p:cNvSpPr txBox="1">
            <a:spLocks noGrp="1"/>
          </p:cNvSpPr>
          <p:nvPr>
            <p:ph type="subTitle" idx="1"/>
          </p:nvPr>
        </p:nvSpPr>
        <p:spPr>
          <a:xfrm>
            <a:off x="720000" y="2470075"/>
            <a:ext cx="2439300" cy="820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chemeClr val="lt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70" name="Google Shape;270;p22"/>
          <p:cNvSpPr txBox="1">
            <a:spLocks noGrp="1"/>
          </p:cNvSpPr>
          <p:nvPr>
            <p:ph type="title" idx="2"/>
          </p:nvPr>
        </p:nvSpPr>
        <p:spPr>
          <a:xfrm>
            <a:off x="3352350" y="3353359"/>
            <a:ext cx="24393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200">
                <a:solidFill>
                  <a:schemeClr val="accent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71" name="Google Shape;271;p22"/>
          <p:cNvSpPr txBox="1">
            <a:spLocks noGrp="1"/>
          </p:cNvSpPr>
          <p:nvPr>
            <p:ph type="subTitle" idx="3"/>
          </p:nvPr>
        </p:nvSpPr>
        <p:spPr>
          <a:xfrm>
            <a:off x="3352350" y="3704187"/>
            <a:ext cx="2439300" cy="820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chemeClr val="lt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72" name="Google Shape;272;p22"/>
          <p:cNvSpPr txBox="1">
            <a:spLocks noGrp="1"/>
          </p:cNvSpPr>
          <p:nvPr>
            <p:ph type="title" idx="4"/>
          </p:nvPr>
        </p:nvSpPr>
        <p:spPr>
          <a:xfrm>
            <a:off x="5984700" y="2115976"/>
            <a:ext cx="24393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200">
                <a:solidFill>
                  <a:schemeClr val="dk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73" name="Google Shape;273;p22"/>
          <p:cNvSpPr txBox="1">
            <a:spLocks noGrp="1"/>
          </p:cNvSpPr>
          <p:nvPr>
            <p:ph type="subTitle" idx="5"/>
          </p:nvPr>
        </p:nvSpPr>
        <p:spPr>
          <a:xfrm>
            <a:off x="5984700" y="2470075"/>
            <a:ext cx="2439300" cy="820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chemeClr val="lt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74" name="Google Shape;274;p22"/>
          <p:cNvSpPr txBox="1">
            <a:spLocks noGrp="1"/>
          </p:cNvSpPr>
          <p:nvPr>
            <p:ph type="title" idx="6"/>
          </p:nvPr>
        </p:nvSpPr>
        <p:spPr>
          <a:xfrm>
            <a:off x="720000" y="44502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cxnSp>
        <p:nvCxnSpPr>
          <p:cNvPr id="275" name="Google Shape;275;p22"/>
          <p:cNvCxnSpPr/>
          <p:nvPr/>
        </p:nvCxnSpPr>
        <p:spPr>
          <a:xfrm>
            <a:off x="1474200" y="1017713"/>
            <a:ext cx="6195600" cy="0"/>
          </a:xfrm>
          <a:prstGeom prst="straightConnector1">
            <a:avLst/>
          </a:prstGeom>
          <a:noFill/>
          <a:ln w="38100" cap="flat" cmpd="sng">
            <a:solidFill>
              <a:schemeClr val="dk1"/>
            </a:solidFill>
            <a:prstDash val="dot"/>
            <a:round/>
            <a:headEnd type="none" w="med" len="med"/>
            <a:tailEnd type="none" w="med" len="med"/>
          </a:ln>
        </p:spPr>
      </p:cxnSp>
      <p:pic>
        <p:nvPicPr>
          <p:cNvPr id="276" name="Google Shape;276;p22"/>
          <p:cNvPicPr preferRelativeResize="0"/>
          <p:nvPr/>
        </p:nvPicPr>
        <p:blipFill>
          <a:blip r:embed="rId3">
            <a:alphaModFix/>
          </a:blip>
          <a:stretch>
            <a:fillRect/>
          </a:stretch>
        </p:blipFill>
        <p:spPr>
          <a:xfrm>
            <a:off x="4288450" y="4744025"/>
            <a:ext cx="567077" cy="519798"/>
          </a:xfrm>
          <a:prstGeom prst="rect">
            <a:avLst/>
          </a:prstGeom>
          <a:noFill/>
          <a:ln>
            <a:noFill/>
          </a:ln>
        </p:spPr>
      </p:pic>
      <p:pic>
        <p:nvPicPr>
          <p:cNvPr id="277" name="Google Shape;277;p22"/>
          <p:cNvPicPr preferRelativeResize="0"/>
          <p:nvPr/>
        </p:nvPicPr>
        <p:blipFill>
          <a:blip r:embed="rId4">
            <a:alphaModFix/>
          </a:blip>
          <a:stretch>
            <a:fillRect/>
          </a:stretch>
        </p:blipFill>
        <p:spPr>
          <a:xfrm>
            <a:off x="8038136" y="4114004"/>
            <a:ext cx="772675" cy="885043"/>
          </a:xfrm>
          <a:prstGeom prst="rect">
            <a:avLst/>
          </a:prstGeom>
          <a:noFill/>
          <a:ln>
            <a:noFill/>
          </a:ln>
        </p:spPr>
      </p:pic>
      <p:pic>
        <p:nvPicPr>
          <p:cNvPr id="278" name="Google Shape;278;p22"/>
          <p:cNvPicPr preferRelativeResize="0"/>
          <p:nvPr/>
        </p:nvPicPr>
        <p:blipFill>
          <a:blip r:embed="rId5">
            <a:alphaModFix/>
          </a:blip>
          <a:stretch>
            <a:fillRect/>
          </a:stretch>
        </p:blipFill>
        <p:spPr>
          <a:xfrm>
            <a:off x="52913" y="2168668"/>
            <a:ext cx="567077" cy="862812"/>
          </a:xfrm>
          <a:prstGeom prst="rect">
            <a:avLst/>
          </a:prstGeom>
          <a:noFill/>
          <a:ln>
            <a:noFill/>
          </a:ln>
        </p:spPr>
      </p:pic>
      <p:pic>
        <p:nvPicPr>
          <p:cNvPr id="279" name="Google Shape;279;p22"/>
          <p:cNvPicPr preferRelativeResize="0"/>
          <p:nvPr/>
        </p:nvPicPr>
        <p:blipFill>
          <a:blip r:embed="rId6">
            <a:alphaModFix/>
          </a:blip>
          <a:stretch>
            <a:fillRect/>
          </a:stretch>
        </p:blipFill>
        <p:spPr>
          <a:xfrm rot="-2399708" flipH="1">
            <a:off x="8398502" y="-227001"/>
            <a:ext cx="975446" cy="1244695"/>
          </a:xfrm>
          <a:prstGeom prst="rect">
            <a:avLst/>
          </a:prstGeom>
          <a:noFill/>
          <a:ln>
            <a:noFill/>
          </a:ln>
        </p:spPr>
      </p:pic>
      <p:pic>
        <p:nvPicPr>
          <p:cNvPr id="280" name="Google Shape;280;p22"/>
          <p:cNvPicPr preferRelativeResize="0"/>
          <p:nvPr/>
        </p:nvPicPr>
        <p:blipFill>
          <a:blip r:embed="rId7">
            <a:alphaModFix/>
          </a:blip>
          <a:stretch>
            <a:fillRect/>
          </a:stretch>
        </p:blipFill>
        <p:spPr>
          <a:xfrm rot="-976920">
            <a:off x="499126" y="206850"/>
            <a:ext cx="431952" cy="656287"/>
          </a:xfrm>
          <a:prstGeom prst="rect">
            <a:avLst/>
          </a:prstGeom>
          <a:noFill/>
          <a:ln>
            <a:noFill/>
          </a:ln>
        </p:spPr>
      </p:pic>
      <p:pic>
        <p:nvPicPr>
          <p:cNvPr id="281" name="Google Shape;281;p22"/>
          <p:cNvPicPr preferRelativeResize="0"/>
          <p:nvPr/>
        </p:nvPicPr>
        <p:blipFill>
          <a:blip r:embed="rId7">
            <a:alphaModFix/>
          </a:blip>
          <a:stretch>
            <a:fillRect/>
          </a:stretch>
        </p:blipFill>
        <p:spPr>
          <a:xfrm rot="-2700000">
            <a:off x="8826123" y="2789228"/>
            <a:ext cx="431953" cy="656289"/>
          </a:xfrm>
          <a:prstGeom prst="rect">
            <a:avLst/>
          </a:prstGeom>
          <a:noFill/>
          <a:ln>
            <a:noFill/>
          </a:ln>
        </p:spPr>
      </p:pic>
      <p:pic>
        <p:nvPicPr>
          <p:cNvPr id="282" name="Google Shape;282;p22"/>
          <p:cNvPicPr preferRelativeResize="0"/>
          <p:nvPr/>
        </p:nvPicPr>
        <p:blipFill>
          <a:blip r:embed="rId8">
            <a:alphaModFix/>
          </a:blip>
          <a:stretch>
            <a:fillRect/>
          </a:stretch>
        </p:blipFill>
        <p:spPr>
          <a:xfrm>
            <a:off x="5948070" y="-293725"/>
            <a:ext cx="772685" cy="786751"/>
          </a:xfrm>
          <a:prstGeom prst="rect">
            <a:avLst/>
          </a:prstGeom>
          <a:noFill/>
          <a:ln>
            <a:noFill/>
          </a:ln>
        </p:spPr>
      </p:pic>
      <p:pic>
        <p:nvPicPr>
          <p:cNvPr id="283" name="Google Shape;283;p22"/>
          <p:cNvPicPr preferRelativeResize="0"/>
          <p:nvPr/>
        </p:nvPicPr>
        <p:blipFill>
          <a:blip r:embed="rId9">
            <a:alphaModFix/>
          </a:blip>
          <a:stretch>
            <a:fillRect/>
          </a:stretch>
        </p:blipFill>
        <p:spPr>
          <a:xfrm rot="-2315929">
            <a:off x="-151275" y="4167775"/>
            <a:ext cx="975450" cy="1244698"/>
          </a:xfrm>
          <a:prstGeom prst="rect">
            <a:avLst/>
          </a:prstGeom>
          <a:noFill/>
          <a:ln>
            <a:noFill/>
          </a:ln>
        </p:spPr>
      </p:pic>
      <p:sp>
        <p:nvSpPr>
          <p:cNvPr id="19" name="Slide Number Placeholder 1"/>
          <p:cNvSpPr>
            <a:spLocks noGrp="1"/>
          </p:cNvSpPr>
          <p:nvPr>
            <p:ph type="sldNum" sz="quarter" idx="10"/>
          </p:nvPr>
        </p:nvSpPr>
        <p:spPr>
          <a:xfrm>
            <a:off x="6457950" y="4767263"/>
            <a:ext cx="2057400" cy="274637"/>
          </a:xfrm>
          <a:prstGeom prst="rect">
            <a:avLst/>
          </a:prstGeom>
        </p:spPr>
        <p:txBody>
          <a:bodyPr vert="horz" lIns="91440" tIns="45720" rIns="91440" bIns="45720" rtlCol="0" anchor="ctr"/>
          <a:lstStyle>
            <a:lvl1pPr algn="r">
              <a:defRPr sz="1200" b="1">
                <a:solidFill>
                  <a:schemeClr val="bg1"/>
                </a:solidFill>
              </a:defRPr>
            </a:lvl1pPr>
          </a:lstStyle>
          <a:p>
            <a:fld id="{6124D5B2-1A1B-4116-BFC4-2D6A618BE378}"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335"/>
        <p:cNvGrpSpPr/>
        <p:nvPr/>
      </p:nvGrpSpPr>
      <p:grpSpPr>
        <a:xfrm>
          <a:off x="0" y="0"/>
          <a:ext cx="0" cy="0"/>
          <a:chOff x="0" y="0"/>
          <a:chExt cx="0" cy="0"/>
        </a:xfrm>
      </p:grpSpPr>
      <p:pic>
        <p:nvPicPr>
          <p:cNvPr id="336" name="Google Shape;336;p26"/>
          <p:cNvPicPr preferRelativeResize="0"/>
          <p:nvPr/>
        </p:nvPicPr>
        <p:blipFill>
          <a:blip r:embed="rId2">
            <a:alphaModFix/>
          </a:blip>
          <a:stretch>
            <a:fillRect/>
          </a:stretch>
        </p:blipFill>
        <p:spPr>
          <a:xfrm>
            <a:off x="0" y="-50"/>
            <a:ext cx="9144003" cy="5143501"/>
          </a:xfrm>
          <a:prstGeom prst="rect">
            <a:avLst/>
          </a:prstGeom>
          <a:noFill/>
          <a:ln>
            <a:noFill/>
          </a:ln>
        </p:spPr>
      </p:pic>
      <p:pic>
        <p:nvPicPr>
          <p:cNvPr id="337" name="Google Shape;337;p26"/>
          <p:cNvPicPr preferRelativeResize="0"/>
          <p:nvPr/>
        </p:nvPicPr>
        <p:blipFill>
          <a:blip r:embed="rId2">
            <a:alphaModFix/>
          </a:blip>
          <a:stretch>
            <a:fillRect/>
          </a:stretch>
        </p:blipFill>
        <p:spPr>
          <a:xfrm>
            <a:off x="0" y="-50"/>
            <a:ext cx="9144003" cy="5143501"/>
          </a:xfrm>
          <a:prstGeom prst="rect">
            <a:avLst/>
          </a:prstGeom>
          <a:noFill/>
          <a:ln>
            <a:noFill/>
          </a:ln>
        </p:spPr>
      </p:pic>
      <p:pic>
        <p:nvPicPr>
          <p:cNvPr id="338" name="Google Shape;338;p26"/>
          <p:cNvPicPr preferRelativeResize="0"/>
          <p:nvPr/>
        </p:nvPicPr>
        <p:blipFill>
          <a:blip r:embed="rId3">
            <a:alphaModFix/>
          </a:blip>
          <a:stretch>
            <a:fillRect/>
          </a:stretch>
        </p:blipFill>
        <p:spPr>
          <a:xfrm flipH="1">
            <a:off x="-239679" y="2443963"/>
            <a:ext cx="567077" cy="519798"/>
          </a:xfrm>
          <a:prstGeom prst="rect">
            <a:avLst/>
          </a:prstGeom>
          <a:noFill/>
          <a:ln>
            <a:noFill/>
          </a:ln>
        </p:spPr>
      </p:pic>
      <p:pic>
        <p:nvPicPr>
          <p:cNvPr id="339" name="Google Shape;339;p26"/>
          <p:cNvPicPr preferRelativeResize="0"/>
          <p:nvPr/>
        </p:nvPicPr>
        <p:blipFill>
          <a:blip r:embed="rId4">
            <a:alphaModFix/>
          </a:blip>
          <a:stretch>
            <a:fillRect/>
          </a:stretch>
        </p:blipFill>
        <p:spPr>
          <a:xfrm flipH="1">
            <a:off x="4155274" y="4712729"/>
            <a:ext cx="772675" cy="885043"/>
          </a:xfrm>
          <a:prstGeom prst="rect">
            <a:avLst/>
          </a:prstGeom>
          <a:noFill/>
          <a:ln>
            <a:noFill/>
          </a:ln>
        </p:spPr>
      </p:pic>
      <p:pic>
        <p:nvPicPr>
          <p:cNvPr id="340" name="Google Shape;340;p26"/>
          <p:cNvPicPr preferRelativeResize="0"/>
          <p:nvPr/>
        </p:nvPicPr>
        <p:blipFill>
          <a:blip r:embed="rId5">
            <a:alphaModFix/>
          </a:blip>
          <a:stretch>
            <a:fillRect/>
          </a:stretch>
        </p:blipFill>
        <p:spPr>
          <a:xfrm flipH="1">
            <a:off x="8653784" y="1991306"/>
            <a:ext cx="567077" cy="862812"/>
          </a:xfrm>
          <a:prstGeom prst="rect">
            <a:avLst/>
          </a:prstGeom>
          <a:noFill/>
          <a:ln>
            <a:noFill/>
          </a:ln>
        </p:spPr>
      </p:pic>
      <p:pic>
        <p:nvPicPr>
          <p:cNvPr id="341" name="Google Shape;341;p26"/>
          <p:cNvPicPr preferRelativeResize="0"/>
          <p:nvPr/>
        </p:nvPicPr>
        <p:blipFill>
          <a:blip r:embed="rId6">
            <a:alphaModFix/>
          </a:blip>
          <a:stretch>
            <a:fillRect/>
          </a:stretch>
        </p:blipFill>
        <p:spPr>
          <a:xfrm rot="2399708">
            <a:off x="-147062" y="-178564"/>
            <a:ext cx="975446" cy="1244695"/>
          </a:xfrm>
          <a:prstGeom prst="rect">
            <a:avLst/>
          </a:prstGeom>
          <a:noFill/>
          <a:ln>
            <a:noFill/>
          </a:ln>
        </p:spPr>
      </p:pic>
      <p:pic>
        <p:nvPicPr>
          <p:cNvPr id="342" name="Google Shape;342;p26"/>
          <p:cNvPicPr preferRelativeResize="0"/>
          <p:nvPr/>
        </p:nvPicPr>
        <p:blipFill>
          <a:blip r:embed="rId7">
            <a:alphaModFix/>
          </a:blip>
          <a:stretch>
            <a:fillRect/>
          </a:stretch>
        </p:blipFill>
        <p:spPr>
          <a:xfrm rot="976920" flipH="1">
            <a:off x="8721346" y="-168675"/>
            <a:ext cx="431952" cy="656287"/>
          </a:xfrm>
          <a:prstGeom prst="rect">
            <a:avLst/>
          </a:prstGeom>
          <a:noFill/>
          <a:ln>
            <a:noFill/>
          </a:ln>
        </p:spPr>
      </p:pic>
      <p:pic>
        <p:nvPicPr>
          <p:cNvPr id="343" name="Google Shape;343;p26"/>
          <p:cNvPicPr preferRelativeResize="0"/>
          <p:nvPr/>
        </p:nvPicPr>
        <p:blipFill>
          <a:blip r:embed="rId7">
            <a:alphaModFix/>
          </a:blip>
          <a:stretch>
            <a:fillRect/>
          </a:stretch>
        </p:blipFill>
        <p:spPr>
          <a:xfrm rot="2700000" flipH="1">
            <a:off x="4238610" y="-289860"/>
            <a:ext cx="431953" cy="656289"/>
          </a:xfrm>
          <a:prstGeom prst="rect">
            <a:avLst/>
          </a:prstGeom>
          <a:noFill/>
          <a:ln>
            <a:noFill/>
          </a:ln>
        </p:spPr>
      </p:pic>
      <p:pic>
        <p:nvPicPr>
          <p:cNvPr id="344" name="Google Shape;344;p26"/>
          <p:cNvPicPr preferRelativeResize="0"/>
          <p:nvPr/>
        </p:nvPicPr>
        <p:blipFill>
          <a:blip r:embed="rId8">
            <a:alphaModFix/>
          </a:blip>
          <a:stretch>
            <a:fillRect/>
          </a:stretch>
        </p:blipFill>
        <p:spPr>
          <a:xfrm flipH="1">
            <a:off x="-45682" y="4438675"/>
            <a:ext cx="772685" cy="786751"/>
          </a:xfrm>
          <a:prstGeom prst="rect">
            <a:avLst/>
          </a:prstGeom>
          <a:noFill/>
          <a:ln>
            <a:noFill/>
          </a:ln>
        </p:spPr>
      </p:pic>
      <p:pic>
        <p:nvPicPr>
          <p:cNvPr id="345" name="Google Shape;345;p26"/>
          <p:cNvPicPr preferRelativeResize="0"/>
          <p:nvPr/>
        </p:nvPicPr>
        <p:blipFill>
          <a:blip r:embed="rId9">
            <a:alphaModFix/>
          </a:blip>
          <a:stretch>
            <a:fillRect/>
          </a:stretch>
        </p:blipFill>
        <p:spPr>
          <a:xfrm rot="2315929" flipH="1">
            <a:off x="8315111" y="4236600"/>
            <a:ext cx="975450" cy="1244698"/>
          </a:xfrm>
          <a:prstGeom prst="rect">
            <a:avLst/>
          </a:prstGeom>
          <a:noFill/>
          <a:ln>
            <a:noFill/>
          </a:ln>
        </p:spPr>
      </p:pic>
      <p:sp>
        <p:nvSpPr>
          <p:cNvPr id="12" name="Slide Number Placeholder 1"/>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b="1">
                <a:solidFill>
                  <a:schemeClr val="bg1"/>
                </a:solidFill>
              </a:defRPr>
            </a:lvl1pPr>
          </a:lstStyle>
          <a:p>
            <a:fld id="{6124D5B2-1A1B-4116-BFC4-2D6A618BE378}"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2">
  <p:cSld name="BLANK_1_1_1_1_1_1_1_1">
    <p:spTree>
      <p:nvGrpSpPr>
        <p:cNvPr id="1" name="Shape 346"/>
        <p:cNvGrpSpPr/>
        <p:nvPr/>
      </p:nvGrpSpPr>
      <p:grpSpPr>
        <a:xfrm>
          <a:off x="0" y="0"/>
          <a:ext cx="0" cy="0"/>
          <a:chOff x="0" y="0"/>
          <a:chExt cx="0" cy="0"/>
        </a:xfrm>
      </p:grpSpPr>
      <p:pic>
        <p:nvPicPr>
          <p:cNvPr id="347" name="Google Shape;347;p27"/>
          <p:cNvPicPr preferRelativeResize="0"/>
          <p:nvPr/>
        </p:nvPicPr>
        <p:blipFill>
          <a:blip r:embed="rId2">
            <a:alphaModFix/>
          </a:blip>
          <a:stretch>
            <a:fillRect/>
          </a:stretch>
        </p:blipFill>
        <p:spPr>
          <a:xfrm>
            <a:off x="0" y="-50"/>
            <a:ext cx="9144003" cy="5143501"/>
          </a:xfrm>
          <a:prstGeom prst="rect">
            <a:avLst/>
          </a:prstGeom>
          <a:noFill/>
          <a:ln>
            <a:noFill/>
          </a:ln>
        </p:spPr>
      </p:pic>
      <p:pic>
        <p:nvPicPr>
          <p:cNvPr id="348" name="Google Shape;348;p27"/>
          <p:cNvPicPr preferRelativeResize="0"/>
          <p:nvPr/>
        </p:nvPicPr>
        <p:blipFill>
          <a:blip r:embed="rId2">
            <a:alphaModFix/>
          </a:blip>
          <a:stretch>
            <a:fillRect/>
          </a:stretch>
        </p:blipFill>
        <p:spPr>
          <a:xfrm flipH="1">
            <a:off x="-4717" y="-50"/>
            <a:ext cx="9144003" cy="5143501"/>
          </a:xfrm>
          <a:prstGeom prst="rect">
            <a:avLst/>
          </a:prstGeom>
          <a:noFill/>
          <a:ln>
            <a:noFill/>
          </a:ln>
        </p:spPr>
      </p:pic>
      <p:pic>
        <p:nvPicPr>
          <p:cNvPr id="349" name="Google Shape;349;p27"/>
          <p:cNvPicPr preferRelativeResize="0"/>
          <p:nvPr/>
        </p:nvPicPr>
        <p:blipFill>
          <a:blip r:embed="rId2">
            <a:alphaModFix/>
          </a:blip>
          <a:stretch>
            <a:fillRect/>
          </a:stretch>
        </p:blipFill>
        <p:spPr>
          <a:xfrm>
            <a:off x="-4717" y="-50"/>
            <a:ext cx="9144003" cy="5143501"/>
          </a:xfrm>
          <a:prstGeom prst="rect">
            <a:avLst/>
          </a:prstGeom>
          <a:noFill/>
          <a:ln>
            <a:noFill/>
          </a:ln>
        </p:spPr>
      </p:pic>
      <p:pic>
        <p:nvPicPr>
          <p:cNvPr id="350" name="Google Shape;350;p27"/>
          <p:cNvPicPr preferRelativeResize="0"/>
          <p:nvPr/>
        </p:nvPicPr>
        <p:blipFill>
          <a:blip r:embed="rId3">
            <a:alphaModFix/>
          </a:blip>
          <a:stretch>
            <a:fillRect/>
          </a:stretch>
        </p:blipFill>
        <p:spPr>
          <a:xfrm>
            <a:off x="8811888" y="2443963"/>
            <a:ext cx="567077" cy="519798"/>
          </a:xfrm>
          <a:prstGeom prst="rect">
            <a:avLst/>
          </a:prstGeom>
          <a:noFill/>
          <a:ln>
            <a:noFill/>
          </a:ln>
        </p:spPr>
      </p:pic>
      <p:pic>
        <p:nvPicPr>
          <p:cNvPr id="351" name="Google Shape;351;p27"/>
          <p:cNvPicPr preferRelativeResize="0"/>
          <p:nvPr/>
        </p:nvPicPr>
        <p:blipFill>
          <a:blip r:embed="rId4">
            <a:alphaModFix/>
          </a:blip>
          <a:stretch>
            <a:fillRect/>
          </a:stretch>
        </p:blipFill>
        <p:spPr>
          <a:xfrm>
            <a:off x="4211336" y="4712729"/>
            <a:ext cx="772675" cy="885043"/>
          </a:xfrm>
          <a:prstGeom prst="rect">
            <a:avLst/>
          </a:prstGeom>
          <a:noFill/>
          <a:ln>
            <a:noFill/>
          </a:ln>
        </p:spPr>
      </p:pic>
      <p:pic>
        <p:nvPicPr>
          <p:cNvPr id="352" name="Google Shape;352;p27"/>
          <p:cNvPicPr preferRelativeResize="0"/>
          <p:nvPr/>
        </p:nvPicPr>
        <p:blipFill>
          <a:blip r:embed="rId5">
            <a:alphaModFix/>
          </a:blip>
          <a:stretch>
            <a:fillRect/>
          </a:stretch>
        </p:blipFill>
        <p:spPr>
          <a:xfrm>
            <a:off x="-81575" y="1991306"/>
            <a:ext cx="567077" cy="862812"/>
          </a:xfrm>
          <a:prstGeom prst="rect">
            <a:avLst/>
          </a:prstGeom>
          <a:noFill/>
          <a:ln>
            <a:noFill/>
          </a:ln>
        </p:spPr>
      </p:pic>
      <p:pic>
        <p:nvPicPr>
          <p:cNvPr id="353" name="Google Shape;353;p27"/>
          <p:cNvPicPr preferRelativeResize="0"/>
          <p:nvPr/>
        </p:nvPicPr>
        <p:blipFill>
          <a:blip r:embed="rId6">
            <a:alphaModFix/>
          </a:blip>
          <a:stretch>
            <a:fillRect/>
          </a:stretch>
        </p:blipFill>
        <p:spPr>
          <a:xfrm rot="-2399708" flipH="1">
            <a:off x="8310902" y="-178564"/>
            <a:ext cx="975446" cy="1244695"/>
          </a:xfrm>
          <a:prstGeom prst="rect">
            <a:avLst/>
          </a:prstGeom>
          <a:noFill/>
          <a:ln>
            <a:noFill/>
          </a:ln>
        </p:spPr>
      </p:pic>
      <p:pic>
        <p:nvPicPr>
          <p:cNvPr id="354" name="Google Shape;354;p27"/>
          <p:cNvPicPr preferRelativeResize="0"/>
          <p:nvPr/>
        </p:nvPicPr>
        <p:blipFill>
          <a:blip r:embed="rId7">
            <a:alphaModFix/>
          </a:blip>
          <a:stretch>
            <a:fillRect/>
          </a:stretch>
        </p:blipFill>
        <p:spPr>
          <a:xfrm rot="-976920">
            <a:off x="-14012" y="-168675"/>
            <a:ext cx="431952" cy="656287"/>
          </a:xfrm>
          <a:prstGeom prst="rect">
            <a:avLst/>
          </a:prstGeom>
          <a:noFill/>
          <a:ln>
            <a:noFill/>
          </a:ln>
        </p:spPr>
      </p:pic>
      <p:pic>
        <p:nvPicPr>
          <p:cNvPr id="355" name="Google Shape;355;p27"/>
          <p:cNvPicPr preferRelativeResize="0"/>
          <p:nvPr/>
        </p:nvPicPr>
        <p:blipFill>
          <a:blip r:embed="rId7">
            <a:alphaModFix/>
          </a:blip>
          <a:stretch>
            <a:fillRect/>
          </a:stretch>
        </p:blipFill>
        <p:spPr>
          <a:xfrm rot="-2700000">
            <a:off x="4468723" y="-289860"/>
            <a:ext cx="431953" cy="656289"/>
          </a:xfrm>
          <a:prstGeom prst="rect">
            <a:avLst/>
          </a:prstGeom>
          <a:noFill/>
          <a:ln>
            <a:noFill/>
          </a:ln>
        </p:spPr>
      </p:pic>
      <p:pic>
        <p:nvPicPr>
          <p:cNvPr id="356" name="Google Shape;356;p27"/>
          <p:cNvPicPr preferRelativeResize="0"/>
          <p:nvPr/>
        </p:nvPicPr>
        <p:blipFill>
          <a:blip r:embed="rId8">
            <a:alphaModFix/>
          </a:blip>
          <a:stretch>
            <a:fillRect/>
          </a:stretch>
        </p:blipFill>
        <p:spPr>
          <a:xfrm>
            <a:off x="8412283" y="4438675"/>
            <a:ext cx="772685" cy="786751"/>
          </a:xfrm>
          <a:prstGeom prst="rect">
            <a:avLst/>
          </a:prstGeom>
          <a:noFill/>
          <a:ln>
            <a:noFill/>
          </a:ln>
        </p:spPr>
      </p:pic>
      <p:pic>
        <p:nvPicPr>
          <p:cNvPr id="357" name="Google Shape;357;p27"/>
          <p:cNvPicPr preferRelativeResize="0"/>
          <p:nvPr/>
        </p:nvPicPr>
        <p:blipFill>
          <a:blip r:embed="rId9">
            <a:alphaModFix/>
          </a:blip>
          <a:stretch>
            <a:fillRect/>
          </a:stretch>
        </p:blipFill>
        <p:spPr>
          <a:xfrm rot="-2315929">
            <a:off x="-151275" y="4236600"/>
            <a:ext cx="975450" cy="1244698"/>
          </a:xfrm>
          <a:prstGeom prst="rect">
            <a:avLst/>
          </a:prstGeom>
          <a:noFill/>
          <a:ln>
            <a:noFill/>
          </a:ln>
        </p:spPr>
      </p:pic>
      <p:sp>
        <p:nvSpPr>
          <p:cNvPr id="13" name="Slide Number Placeholder 1"/>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b="1">
                <a:solidFill>
                  <a:schemeClr val="bg1"/>
                </a:solidFill>
              </a:defRPr>
            </a:lvl1pPr>
          </a:lstStyle>
          <a:p>
            <a:fld id="{6124D5B2-1A1B-4116-BFC4-2D6A618BE378}" type="slidenum">
              <a:rPr lang="en-US" smtClean="0"/>
              <a:pPr/>
              <a:t>‹#›</a:t>
            </a:fld>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no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000"/>
              <a:buFont typeface="Rubik Medium"/>
              <a:buNone/>
              <a:defRPr sz="3000">
                <a:solidFill>
                  <a:schemeClr val="dk1"/>
                </a:solidFill>
                <a:latin typeface="Rubik Medium"/>
                <a:ea typeface="Rubik Medium"/>
                <a:cs typeface="Rubik Medium"/>
                <a:sym typeface="Rubik Medium"/>
              </a:defRPr>
            </a:lvl1pPr>
            <a:lvl2pPr lvl="1" rtl="0">
              <a:spcBef>
                <a:spcPts val="0"/>
              </a:spcBef>
              <a:spcAft>
                <a:spcPts val="0"/>
              </a:spcAft>
              <a:buClr>
                <a:schemeClr val="dk1"/>
              </a:buClr>
              <a:buSzPts val="3000"/>
              <a:buFont typeface="Rubik Medium"/>
              <a:buNone/>
              <a:defRPr sz="3000">
                <a:solidFill>
                  <a:schemeClr val="dk1"/>
                </a:solidFill>
                <a:latin typeface="Rubik Medium"/>
                <a:ea typeface="Rubik Medium"/>
                <a:cs typeface="Rubik Medium"/>
                <a:sym typeface="Rubik Medium"/>
              </a:defRPr>
            </a:lvl2pPr>
            <a:lvl3pPr lvl="2" rtl="0">
              <a:spcBef>
                <a:spcPts val="0"/>
              </a:spcBef>
              <a:spcAft>
                <a:spcPts val="0"/>
              </a:spcAft>
              <a:buClr>
                <a:schemeClr val="dk1"/>
              </a:buClr>
              <a:buSzPts val="3000"/>
              <a:buFont typeface="Rubik Medium"/>
              <a:buNone/>
              <a:defRPr sz="3000">
                <a:solidFill>
                  <a:schemeClr val="dk1"/>
                </a:solidFill>
                <a:latin typeface="Rubik Medium"/>
                <a:ea typeface="Rubik Medium"/>
                <a:cs typeface="Rubik Medium"/>
                <a:sym typeface="Rubik Medium"/>
              </a:defRPr>
            </a:lvl3pPr>
            <a:lvl4pPr lvl="3" rtl="0">
              <a:spcBef>
                <a:spcPts val="0"/>
              </a:spcBef>
              <a:spcAft>
                <a:spcPts val="0"/>
              </a:spcAft>
              <a:buClr>
                <a:schemeClr val="dk1"/>
              </a:buClr>
              <a:buSzPts val="3000"/>
              <a:buFont typeface="Rubik Medium"/>
              <a:buNone/>
              <a:defRPr sz="3000">
                <a:solidFill>
                  <a:schemeClr val="dk1"/>
                </a:solidFill>
                <a:latin typeface="Rubik Medium"/>
                <a:ea typeface="Rubik Medium"/>
                <a:cs typeface="Rubik Medium"/>
                <a:sym typeface="Rubik Medium"/>
              </a:defRPr>
            </a:lvl4pPr>
            <a:lvl5pPr lvl="4" rtl="0">
              <a:spcBef>
                <a:spcPts val="0"/>
              </a:spcBef>
              <a:spcAft>
                <a:spcPts val="0"/>
              </a:spcAft>
              <a:buClr>
                <a:schemeClr val="dk1"/>
              </a:buClr>
              <a:buSzPts val="3000"/>
              <a:buFont typeface="Rubik Medium"/>
              <a:buNone/>
              <a:defRPr sz="3000">
                <a:solidFill>
                  <a:schemeClr val="dk1"/>
                </a:solidFill>
                <a:latin typeface="Rubik Medium"/>
                <a:ea typeface="Rubik Medium"/>
                <a:cs typeface="Rubik Medium"/>
                <a:sym typeface="Rubik Medium"/>
              </a:defRPr>
            </a:lvl5pPr>
            <a:lvl6pPr lvl="5" rtl="0">
              <a:spcBef>
                <a:spcPts val="0"/>
              </a:spcBef>
              <a:spcAft>
                <a:spcPts val="0"/>
              </a:spcAft>
              <a:buClr>
                <a:schemeClr val="dk1"/>
              </a:buClr>
              <a:buSzPts val="3000"/>
              <a:buFont typeface="Rubik Medium"/>
              <a:buNone/>
              <a:defRPr sz="3000">
                <a:solidFill>
                  <a:schemeClr val="dk1"/>
                </a:solidFill>
                <a:latin typeface="Rubik Medium"/>
                <a:ea typeface="Rubik Medium"/>
                <a:cs typeface="Rubik Medium"/>
                <a:sym typeface="Rubik Medium"/>
              </a:defRPr>
            </a:lvl6pPr>
            <a:lvl7pPr lvl="6" rtl="0">
              <a:spcBef>
                <a:spcPts val="0"/>
              </a:spcBef>
              <a:spcAft>
                <a:spcPts val="0"/>
              </a:spcAft>
              <a:buClr>
                <a:schemeClr val="dk1"/>
              </a:buClr>
              <a:buSzPts val="3000"/>
              <a:buFont typeface="Rubik Medium"/>
              <a:buNone/>
              <a:defRPr sz="3000">
                <a:solidFill>
                  <a:schemeClr val="dk1"/>
                </a:solidFill>
                <a:latin typeface="Rubik Medium"/>
                <a:ea typeface="Rubik Medium"/>
                <a:cs typeface="Rubik Medium"/>
                <a:sym typeface="Rubik Medium"/>
              </a:defRPr>
            </a:lvl7pPr>
            <a:lvl8pPr lvl="7" rtl="0">
              <a:spcBef>
                <a:spcPts val="0"/>
              </a:spcBef>
              <a:spcAft>
                <a:spcPts val="0"/>
              </a:spcAft>
              <a:buClr>
                <a:schemeClr val="dk1"/>
              </a:buClr>
              <a:buSzPts val="3000"/>
              <a:buFont typeface="Rubik Medium"/>
              <a:buNone/>
              <a:defRPr sz="3000">
                <a:solidFill>
                  <a:schemeClr val="dk1"/>
                </a:solidFill>
                <a:latin typeface="Rubik Medium"/>
                <a:ea typeface="Rubik Medium"/>
                <a:cs typeface="Rubik Medium"/>
                <a:sym typeface="Rubik Medium"/>
              </a:defRPr>
            </a:lvl8pPr>
            <a:lvl9pPr lvl="8" rtl="0">
              <a:spcBef>
                <a:spcPts val="0"/>
              </a:spcBef>
              <a:spcAft>
                <a:spcPts val="0"/>
              </a:spcAft>
              <a:buClr>
                <a:schemeClr val="dk1"/>
              </a:buClr>
              <a:buSzPts val="3000"/>
              <a:buFont typeface="Rubik Medium"/>
              <a:buNone/>
              <a:defRPr sz="3000">
                <a:solidFill>
                  <a:schemeClr val="dk1"/>
                </a:solidFill>
                <a:latin typeface="Rubik Medium"/>
                <a:ea typeface="Rubik Medium"/>
                <a:cs typeface="Rubik Medium"/>
                <a:sym typeface="Rubik Medium"/>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1pPr>
            <a:lvl2pPr marL="914400" lvl="1" indent="-317500">
              <a:lnSpc>
                <a:spcPct val="115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2pPr>
            <a:lvl3pPr marL="1371600" lvl="2" indent="-317500">
              <a:lnSpc>
                <a:spcPct val="115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3pPr>
            <a:lvl4pPr marL="1828800" lvl="3" indent="-317500">
              <a:lnSpc>
                <a:spcPct val="115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4pPr>
            <a:lvl5pPr marL="2286000" lvl="4" indent="-317500">
              <a:lnSpc>
                <a:spcPct val="115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5pPr>
            <a:lvl6pPr marL="2743200" lvl="5" indent="-317500">
              <a:lnSpc>
                <a:spcPct val="115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6pPr>
            <a:lvl7pPr marL="3200400" lvl="6" indent="-317500">
              <a:lnSpc>
                <a:spcPct val="115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7pPr>
            <a:lvl8pPr marL="3657600" lvl="7" indent="-317500">
              <a:lnSpc>
                <a:spcPct val="115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8pPr>
            <a:lvl9pPr marL="4114800" lvl="8" indent="-317500">
              <a:lnSpc>
                <a:spcPct val="115000"/>
              </a:lnSpc>
              <a:spcBef>
                <a:spcPts val="1600"/>
              </a:spcBef>
              <a:spcAft>
                <a:spcPts val="1600"/>
              </a:spcAft>
              <a:buClr>
                <a:schemeClr val="dk1"/>
              </a:buClr>
              <a:buSzPts val="1400"/>
              <a:buFont typeface="Montserrat"/>
              <a:buChar char="■"/>
              <a:defRPr>
                <a:solidFill>
                  <a:schemeClr val="dk1"/>
                </a:solidFill>
                <a:latin typeface="Montserrat"/>
                <a:ea typeface="Montserrat"/>
                <a:cs typeface="Montserrat"/>
                <a:sym typeface="Montserrat"/>
              </a:defRPr>
            </a:lvl9pPr>
          </a:lstStyle>
          <a:p>
            <a:endParaRPr/>
          </a:p>
        </p:txBody>
      </p:sp>
      <p:sp>
        <p:nvSpPr>
          <p:cNvPr id="2" name="Slide Number Placeholder 1"/>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b="1">
                <a:solidFill>
                  <a:schemeClr val="bg1"/>
                </a:solidFill>
              </a:defRPr>
            </a:lvl1pPr>
          </a:lstStyle>
          <a:p>
            <a:fld id="{6124D5B2-1A1B-4116-BFC4-2D6A618BE378}" type="slidenum">
              <a:rPr lang="en-US" smtClean="0"/>
              <a:pPr/>
              <a:t>‹#›</a:t>
            </a:fld>
            <a:endParaRPr lang="en-US"/>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8" r:id="rId3"/>
    <p:sldLayoutId id="2147483659" r:id="rId4"/>
    <p:sldLayoutId id="2147483661" r:id="rId5"/>
    <p:sldLayoutId id="2147483668" r:id="rId6"/>
    <p:sldLayoutId id="2147483672" r:id="rId7"/>
    <p:sldLayoutId id="2147483673" r:id="rId8"/>
  </p:sldLayoutIdLst>
  <p:timing>
    <p:tnLst>
      <p:par>
        <p:cTn id="1" dur="indefinite" restart="never" nodeType="tmRoot"/>
      </p:par>
    </p:tnLst>
  </p:timing>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20.jpeg"/><Relationship Id="rId7" Type="http://schemas.openxmlformats.org/officeDocument/2006/relationships/diagramColors" Target="../diagrams/colors6.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22.png"/><Relationship Id="rId7" Type="http://schemas.openxmlformats.org/officeDocument/2006/relationships/diagramColors" Target="../diagrams/colors7.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18.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23.png"/><Relationship Id="rId7" Type="http://schemas.openxmlformats.org/officeDocument/2006/relationships/diagramColors" Target="../diagrams/colors8.xml"/><Relationship Id="rId2" Type="http://schemas.openxmlformats.org/officeDocument/2006/relationships/notesSlide" Target="../notesSlides/notesSlide18.xml"/><Relationship Id="rId1" Type="http://schemas.openxmlformats.org/officeDocument/2006/relationships/slideLayout" Target="../slideLayouts/slideLayout8.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19.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24.png"/><Relationship Id="rId7" Type="http://schemas.openxmlformats.org/officeDocument/2006/relationships/diagramColors" Target="../diagrams/colors9.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6.jpg"/><Relationship Id="rId7" Type="http://schemas.openxmlformats.org/officeDocument/2006/relationships/diagramColors" Target="../diagrams/colors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17.jpeg"/><Relationship Id="rId7" Type="http://schemas.openxmlformats.org/officeDocument/2006/relationships/diagramColors" Target="../diagrams/colors4.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9.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18.jpeg"/><Relationship Id="rId7" Type="http://schemas.openxmlformats.org/officeDocument/2006/relationships/diagramColors" Target="../diagrams/colors5.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p31"/>
          <p:cNvSpPr txBox="1">
            <a:spLocks noGrp="1"/>
          </p:cNvSpPr>
          <p:nvPr>
            <p:ph type="ctrTitle"/>
          </p:nvPr>
        </p:nvSpPr>
        <p:spPr>
          <a:xfrm>
            <a:off x="100208" y="1538057"/>
            <a:ext cx="8943584" cy="1430598"/>
          </a:xfrm>
          <a:prstGeom prst="rect">
            <a:avLst/>
          </a:prstGeom>
        </p:spPr>
        <p:txBody>
          <a:bodyPr spcFirstLastPara="1" wrap="square" lIns="91425" tIns="91425" rIns="91425" bIns="91425" anchor="ctr" anchorCtr="0">
            <a:noAutofit/>
          </a:bodyPr>
          <a:lstStyle/>
          <a:p>
            <a:pPr lvl="0"/>
            <a:r>
              <a:rPr lang="en-US" sz="3200">
                <a:solidFill>
                  <a:schemeClr val="dk1"/>
                </a:solidFill>
                <a:latin typeface="Proxima Nova Extrabold"/>
                <a:ea typeface="Proxima Nova Extrabold"/>
                <a:cs typeface="Proxima Nova Extrabold"/>
                <a:sym typeface="Proxima Nova Extrabold"/>
              </a:rPr>
              <a:t>The Impact of COVID-19 Pandemic on </a:t>
            </a:r>
            <a:r>
              <a:rPr lang="en-US" sz="3200" smtClean="0">
                <a:solidFill>
                  <a:schemeClr val="dk1"/>
                </a:solidFill>
                <a:latin typeface="Proxima Nova Extrabold"/>
                <a:ea typeface="Proxima Nova Extrabold"/>
                <a:cs typeface="Proxima Nova Extrabold"/>
                <a:sym typeface="Proxima Nova Extrabold"/>
              </a:rPr>
              <a:t>ESBL-Producing Enterobacterales Infections </a:t>
            </a:r>
            <a:br>
              <a:rPr lang="en-US" sz="3200" smtClean="0">
                <a:solidFill>
                  <a:schemeClr val="dk1"/>
                </a:solidFill>
                <a:latin typeface="Proxima Nova Extrabold"/>
                <a:ea typeface="Proxima Nova Extrabold"/>
                <a:cs typeface="Proxima Nova Extrabold"/>
                <a:sym typeface="Proxima Nova Extrabold"/>
              </a:rPr>
            </a:br>
            <a:r>
              <a:rPr lang="en-US" sz="3200" smtClean="0">
                <a:solidFill>
                  <a:schemeClr val="dk1"/>
                </a:solidFill>
                <a:latin typeface="Proxima Nova Extrabold"/>
                <a:ea typeface="Proxima Nova Extrabold"/>
                <a:cs typeface="Proxima Nova Extrabold"/>
                <a:sym typeface="Proxima Nova Extrabold"/>
              </a:rPr>
              <a:t>A </a:t>
            </a:r>
            <a:r>
              <a:rPr lang="en-US" sz="3200">
                <a:solidFill>
                  <a:schemeClr val="dk1"/>
                </a:solidFill>
                <a:latin typeface="Proxima Nova Extrabold"/>
                <a:ea typeface="Proxima Nova Extrabold"/>
                <a:cs typeface="Proxima Nova Extrabold"/>
                <a:sym typeface="Proxima Nova Extrabold"/>
              </a:rPr>
              <a:t>Scoping Review</a:t>
            </a:r>
            <a:br>
              <a:rPr lang="en-US" sz="3200">
                <a:solidFill>
                  <a:schemeClr val="dk1"/>
                </a:solidFill>
                <a:latin typeface="Proxima Nova Extrabold"/>
                <a:ea typeface="Proxima Nova Extrabold"/>
                <a:cs typeface="Proxima Nova Extrabold"/>
                <a:sym typeface="Proxima Nova Extrabold"/>
              </a:rPr>
            </a:br>
            <a:endParaRPr sz="3200">
              <a:solidFill>
                <a:schemeClr val="dk1"/>
              </a:solidFill>
              <a:latin typeface="Proxima Nova Extrabold"/>
              <a:ea typeface="Proxima Nova Extrabold"/>
              <a:cs typeface="Proxima Nova Extrabold"/>
              <a:sym typeface="Proxima Nova Extrabold"/>
            </a:endParaRPr>
          </a:p>
        </p:txBody>
      </p:sp>
      <p:sp>
        <p:nvSpPr>
          <p:cNvPr id="369" name="Google Shape;369;p31"/>
          <p:cNvSpPr txBox="1">
            <a:spLocks noGrp="1"/>
          </p:cNvSpPr>
          <p:nvPr>
            <p:ph type="subTitle" idx="1"/>
          </p:nvPr>
        </p:nvSpPr>
        <p:spPr>
          <a:xfrm>
            <a:off x="2392500" y="2974712"/>
            <a:ext cx="4359000" cy="409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mtClean="0"/>
              <a:t> </a:t>
            </a:r>
            <a:endParaRPr/>
          </a:p>
        </p:txBody>
      </p:sp>
      <p:cxnSp>
        <p:nvCxnSpPr>
          <p:cNvPr id="370" name="Google Shape;370;p31"/>
          <p:cNvCxnSpPr/>
          <p:nvPr/>
        </p:nvCxnSpPr>
        <p:spPr>
          <a:xfrm>
            <a:off x="1474200" y="2878063"/>
            <a:ext cx="6195600" cy="0"/>
          </a:xfrm>
          <a:prstGeom prst="straightConnector1">
            <a:avLst/>
          </a:prstGeom>
          <a:noFill/>
          <a:ln w="38100" cap="flat" cmpd="sng">
            <a:solidFill>
              <a:schemeClr val="dk1"/>
            </a:solidFill>
            <a:prstDash val="dot"/>
            <a:round/>
            <a:headEnd type="none" w="med" len="med"/>
            <a:tailEnd type="none" w="med" len="med"/>
          </a:ln>
        </p:spPr>
      </p:cxnSp>
      <p:sp>
        <p:nvSpPr>
          <p:cNvPr id="5" name="Google Shape;368;p31"/>
          <p:cNvSpPr txBox="1">
            <a:spLocks/>
          </p:cNvSpPr>
          <p:nvPr/>
        </p:nvSpPr>
        <p:spPr>
          <a:xfrm>
            <a:off x="200416" y="2985667"/>
            <a:ext cx="8743168" cy="116784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rgbClr val="191919"/>
              </a:buClr>
              <a:buSzPts val="5200"/>
              <a:buFont typeface="Rubik Medium"/>
              <a:buNone/>
              <a:defRPr sz="8500" b="0" i="0" u="none" strike="noStrike" cap="none">
                <a:solidFill>
                  <a:srgbClr val="191919"/>
                </a:solidFill>
                <a:latin typeface="Rubik Medium"/>
                <a:ea typeface="Rubik Medium"/>
                <a:cs typeface="Rubik Medium"/>
                <a:sym typeface="Rubik Medium"/>
              </a:defRPr>
            </a:lvl1pPr>
            <a:lvl2pPr marR="0" lvl="1" algn="ctr" rtl="0">
              <a:lnSpc>
                <a:spcPct val="100000"/>
              </a:lnSpc>
              <a:spcBef>
                <a:spcPts val="0"/>
              </a:spcBef>
              <a:spcAft>
                <a:spcPts val="0"/>
              </a:spcAft>
              <a:buClr>
                <a:srgbClr val="191919"/>
              </a:buClr>
              <a:buSzPts val="5200"/>
              <a:buFont typeface="Rubik Medium"/>
              <a:buNone/>
              <a:defRPr sz="5200" b="0" i="0" u="none" strike="noStrike" cap="none">
                <a:solidFill>
                  <a:srgbClr val="191919"/>
                </a:solidFill>
                <a:latin typeface="Rubik Medium"/>
                <a:ea typeface="Rubik Medium"/>
                <a:cs typeface="Rubik Medium"/>
                <a:sym typeface="Rubik Medium"/>
              </a:defRPr>
            </a:lvl2pPr>
            <a:lvl3pPr marR="0" lvl="2" algn="ctr" rtl="0">
              <a:lnSpc>
                <a:spcPct val="100000"/>
              </a:lnSpc>
              <a:spcBef>
                <a:spcPts val="0"/>
              </a:spcBef>
              <a:spcAft>
                <a:spcPts val="0"/>
              </a:spcAft>
              <a:buClr>
                <a:srgbClr val="191919"/>
              </a:buClr>
              <a:buSzPts val="5200"/>
              <a:buFont typeface="Rubik Medium"/>
              <a:buNone/>
              <a:defRPr sz="5200" b="0" i="0" u="none" strike="noStrike" cap="none">
                <a:solidFill>
                  <a:srgbClr val="191919"/>
                </a:solidFill>
                <a:latin typeface="Rubik Medium"/>
                <a:ea typeface="Rubik Medium"/>
                <a:cs typeface="Rubik Medium"/>
                <a:sym typeface="Rubik Medium"/>
              </a:defRPr>
            </a:lvl3pPr>
            <a:lvl4pPr marR="0" lvl="3" algn="ctr" rtl="0">
              <a:lnSpc>
                <a:spcPct val="100000"/>
              </a:lnSpc>
              <a:spcBef>
                <a:spcPts val="0"/>
              </a:spcBef>
              <a:spcAft>
                <a:spcPts val="0"/>
              </a:spcAft>
              <a:buClr>
                <a:srgbClr val="191919"/>
              </a:buClr>
              <a:buSzPts val="5200"/>
              <a:buFont typeface="Rubik Medium"/>
              <a:buNone/>
              <a:defRPr sz="5200" b="0" i="0" u="none" strike="noStrike" cap="none">
                <a:solidFill>
                  <a:srgbClr val="191919"/>
                </a:solidFill>
                <a:latin typeface="Rubik Medium"/>
                <a:ea typeface="Rubik Medium"/>
                <a:cs typeface="Rubik Medium"/>
                <a:sym typeface="Rubik Medium"/>
              </a:defRPr>
            </a:lvl4pPr>
            <a:lvl5pPr marR="0" lvl="4" algn="ctr" rtl="0">
              <a:lnSpc>
                <a:spcPct val="100000"/>
              </a:lnSpc>
              <a:spcBef>
                <a:spcPts val="0"/>
              </a:spcBef>
              <a:spcAft>
                <a:spcPts val="0"/>
              </a:spcAft>
              <a:buClr>
                <a:srgbClr val="191919"/>
              </a:buClr>
              <a:buSzPts val="5200"/>
              <a:buFont typeface="Rubik Medium"/>
              <a:buNone/>
              <a:defRPr sz="5200" b="0" i="0" u="none" strike="noStrike" cap="none">
                <a:solidFill>
                  <a:srgbClr val="191919"/>
                </a:solidFill>
                <a:latin typeface="Rubik Medium"/>
                <a:ea typeface="Rubik Medium"/>
                <a:cs typeface="Rubik Medium"/>
                <a:sym typeface="Rubik Medium"/>
              </a:defRPr>
            </a:lvl5pPr>
            <a:lvl6pPr marR="0" lvl="5" algn="ctr" rtl="0">
              <a:lnSpc>
                <a:spcPct val="100000"/>
              </a:lnSpc>
              <a:spcBef>
                <a:spcPts val="0"/>
              </a:spcBef>
              <a:spcAft>
                <a:spcPts val="0"/>
              </a:spcAft>
              <a:buClr>
                <a:srgbClr val="191919"/>
              </a:buClr>
              <a:buSzPts val="5200"/>
              <a:buFont typeface="Rubik Medium"/>
              <a:buNone/>
              <a:defRPr sz="5200" b="0" i="0" u="none" strike="noStrike" cap="none">
                <a:solidFill>
                  <a:srgbClr val="191919"/>
                </a:solidFill>
                <a:latin typeface="Rubik Medium"/>
                <a:ea typeface="Rubik Medium"/>
                <a:cs typeface="Rubik Medium"/>
                <a:sym typeface="Rubik Medium"/>
              </a:defRPr>
            </a:lvl6pPr>
            <a:lvl7pPr marR="0" lvl="6" algn="ctr" rtl="0">
              <a:lnSpc>
                <a:spcPct val="100000"/>
              </a:lnSpc>
              <a:spcBef>
                <a:spcPts val="0"/>
              </a:spcBef>
              <a:spcAft>
                <a:spcPts val="0"/>
              </a:spcAft>
              <a:buClr>
                <a:srgbClr val="191919"/>
              </a:buClr>
              <a:buSzPts val="5200"/>
              <a:buFont typeface="Rubik Medium"/>
              <a:buNone/>
              <a:defRPr sz="5200" b="0" i="0" u="none" strike="noStrike" cap="none">
                <a:solidFill>
                  <a:srgbClr val="191919"/>
                </a:solidFill>
                <a:latin typeface="Rubik Medium"/>
                <a:ea typeface="Rubik Medium"/>
                <a:cs typeface="Rubik Medium"/>
                <a:sym typeface="Rubik Medium"/>
              </a:defRPr>
            </a:lvl7pPr>
            <a:lvl8pPr marR="0" lvl="7" algn="ctr" rtl="0">
              <a:lnSpc>
                <a:spcPct val="100000"/>
              </a:lnSpc>
              <a:spcBef>
                <a:spcPts val="0"/>
              </a:spcBef>
              <a:spcAft>
                <a:spcPts val="0"/>
              </a:spcAft>
              <a:buClr>
                <a:srgbClr val="191919"/>
              </a:buClr>
              <a:buSzPts val="5200"/>
              <a:buFont typeface="Rubik Medium"/>
              <a:buNone/>
              <a:defRPr sz="5200" b="0" i="0" u="none" strike="noStrike" cap="none">
                <a:solidFill>
                  <a:srgbClr val="191919"/>
                </a:solidFill>
                <a:latin typeface="Rubik Medium"/>
                <a:ea typeface="Rubik Medium"/>
                <a:cs typeface="Rubik Medium"/>
                <a:sym typeface="Rubik Medium"/>
              </a:defRPr>
            </a:lvl8pPr>
            <a:lvl9pPr marR="0" lvl="8" algn="ctr" rtl="0">
              <a:lnSpc>
                <a:spcPct val="100000"/>
              </a:lnSpc>
              <a:spcBef>
                <a:spcPts val="0"/>
              </a:spcBef>
              <a:spcAft>
                <a:spcPts val="0"/>
              </a:spcAft>
              <a:buClr>
                <a:srgbClr val="191919"/>
              </a:buClr>
              <a:buSzPts val="5200"/>
              <a:buFont typeface="Rubik Medium"/>
              <a:buNone/>
              <a:defRPr sz="5200" b="0" i="0" u="none" strike="noStrike" cap="none">
                <a:solidFill>
                  <a:srgbClr val="191919"/>
                </a:solidFill>
                <a:latin typeface="Rubik Medium"/>
                <a:ea typeface="Rubik Medium"/>
                <a:cs typeface="Rubik Medium"/>
                <a:sym typeface="Rubik Medium"/>
              </a:defRPr>
            </a:lvl9pPr>
          </a:lstStyle>
          <a:p>
            <a:r>
              <a:rPr lang="en-US" sz="2400" smtClean="0">
                <a:solidFill>
                  <a:srgbClr val="0070C0"/>
                </a:solidFill>
                <a:latin typeface="Proxima Nova Extrabold"/>
                <a:ea typeface="Proxima Nova Extrabold"/>
                <a:cs typeface="Proxima Nova Extrabold"/>
                <a:sym typeface="Proxima Nova Extrabold"/>
              </a:rPr>
              <a:t>Dr. Ha Thi Thao Mai</a:t>
            </a:r>
          </a:p>
          <a:p>
            <a:r>
              <a:rPr lang="en-US" sz="2400" smtClean="0">
                <a:solidFill>
                  <a:srgbClr val="0070C0"/>
                </a:solidFill>
                <a:latin typeface="Proxima Nova Extrabold"/>
                <a:ea typeface="Proxima Nova Extrabold"/>
                <a:cs typeface="Proxima Nova Extrabold"/>
                <a:sym typeface="Proxima Nova Extrabold"/>
              </a:rPr>
              <a:t>J. Luis Espinoza</a:t>
            </a:r>
          </a:p>
          <a:p>
            <a:r>
              <a:rPr lang="en-US" sz="2400" smtClean="0">
                <a:solidFill>
                  <a:srgbClr val="0070C0"/>
                </a:solidFill>
                <a:latin typeface="Proxima Nova Extrabold"/>
                <a:ea typeface="Proxima Nova Extrabold"/>
                <a:cs typeface="Proxima Nova Extrabold"/>
                <a:sym typeface="Proxima Nova Extrabold"/>
              </a:rPr>
              <a:t>Trinh Ngoc Khoa</a:t>
            </a:r>
            <a:endParaRPr lang="en-US" sz="2400">
              <a:solidFill>
                <a:srgbClr val="0070C0"/>
              </a:solidFill>
              <a:latin typeface="Proxima Nova Extrabold"/>
              <a:ea typeface="Proxima Nova Extrabold"/>
              <a:cs typeface="Proxima Nova Extrabold"/>
              <a:sym typeface="Proxima Nova Extrabold"/>
            </a:endParaRPr>
          </a:p>
        </p:txBody>
      </p:sp>
      <p:sp>
        <p:nvSpPr>
          <p:cNvPr id="2" name="Slide Number Placeholder 1"/>
          <p:cNvSpPr>
            <a:spLocks noGrp="1"/>
          </p:cNvSpPr>
          <p:nvPr>
            <p:ph type="sldNum" sz="quarter" idx="4"/>
          </p:nvPr>
        </p:nvSpPr>
        <p:spPr/>
        <p:txBody>
          <a:bodyPr/>
          <a:lstStyle/>
          <a:p>
            <a:fld id="{6124D5B2-1A1B-4116-BFC4-2D6A618BE378}" type="slidenum">
              <a:rPr lang="en-US" smtClean="0"/>
              <a:pPr/>
              <a:t>1</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6124D5B2-1A1B-4116-BFC4-2D6A618BE378}" type="slidenum">
              <a:rPr lang="en-US" smtClean="0"/>
              <a:pPr/>
              <a:t>10</a:t>
            </a:fld>
            <a:endParaRPr lang="en-US"/>
          </a:p>
        </p:txBody>
      </p:sp>
      <p:pic>
        <p:nvPicPr>
          <p:cNvPr id="6" name="Picture 5"/>
          <p:cNvPicPr>
            <a:picLocks noChangeAspect="1"/>
          </p:cNvPicPr>
          <p:nvPr/>
        </p:nvPicPr>
        <p:blipFill>
          <a:blip r:embed="rId3"/>
          <a:stretch>
            <a:fillRect/>
          </a:stretch>
        </p:blipFill>
        <p:spPr>
          <a:xfrm>
            <a:off x="1311639" y="1300009"/>
            <a:ext cx="6520722" cy="3604572"/>
          </a:xfrm>
          <a:prstGeom prst="rect">
            <a:avLst/>
          </a:prstGeom>
        </p:spPr>
      </p:pic>
      <p:sp>
        <p:nvSpPr>
          <p:cNvPr id="7" name="Title 1"/>
          <p:cNvSpPr>
            <a:spLocks noGrp="1"/>
          </p:cNvSpPr>
          <p:nvPr>
            <p:ph type="title"/>
          </p:nvPr>
        </p:nvSpPr>
        <p:spPr>
          <a:xfrm>
            <a:off x="720000" y="246943"/>
            <a:ext cx="7704000" cy="572700"/>
          </a:xfrm>
        </p:spPr>
        <p:txBody>
          <a:bodyPr/>
          <a:lstStyle/>
          <a:p>
            <a:r>
              <a:rPr lang="en-US"/>
              <a:t>02: The Epidemiology Of ESBL-PE Before The COVID-19 Pandemic </a:t>
            </a:r>
          </a:p>
        </p:txBody>
      </p:sp>
    </p:spTree>
    <p:extLst>
      <p:ext uri="{BB962C8B-B14F-4D97-AF65-F5344CB8AC3E}">
        <p14:creationId xmlns:p14="http://schemas.microsoft.com/office/powerpoint/2010/main" val="2964547385"/>
      </p:ext>
    </p:extLst>
  </p:cSld>
  <p:clrMapOvr>
    <a:masterClrMapping/>
  </p:clrMapOvr>
  <mc:AlternateContent xmlns:mc="http://schemas.openxmlformats.org/markup-compatibility/2006" xmlns:p14="http://schemas.microsoft.com/office/powerpoint/2010/main">
    <mc:Choice Requires="p14">
      <p:transition spd="slow" p14:dur="2000">
        <p14:glitter pattern="hexagon"/>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KU Medical Grand Rounds] When bullets fail: New threats of multidrug-resistant  organisms | Latest news for Doctors, Nurses and Pharmacists | Pharmac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99335" y="851280"/>
            <a:ext cx="4044665" cy="347109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20360" y="278580"/>
            <a:ext cx="7704000" cy="572700"/>
          </a:xfrm>
        </p:spPr>
        <p:txBody>
          <a:bodyPr/>
          <a:lstStyle/>
          <a:p>
            <a:r>
              <a:rPr lang="en-US" smtClean="0"/>
              <a:t>03: The Impact Of The Covid-19 Pandemic On Multidrug-Resistant Infections</a:t>
            </a:r>
            <a:endParaRPr lang="en-US"/>
          </a:p>
        </p:txBody>
      </p:sp>
      <p:sp>
        <p:nvSpPr>
          <p:cNvPr id="4" name="Slide Number Placeholder 3"/>
          <p:cNvSpPr>
            <a:spLocks noGrp="1"/>
          </p:cNvSpPr>
          <p:nvPr>
            <p:ph type="sldNum" sz="quarter" idx="4"/>
          </p:nvPr>
        </p:nvSpPr>
        <p:spPr/>
        <p:txBody>
          <a:bodyPr/>
          <a:lstStyle/>
          <a:p>
            <a:fld id="{6124D5B2-1A1B-4116-BFC4-2D6A618BE378}" type="slidenum">
              <a:rPr lang="en-US" smtClean="0"/>
              <a:pPr/>
              <a:t>11</a:t>
            </a:fld>
            <a:endParaRPr lang="en-US"/>
          </a:p>
        </p:txBody>
      </p:sp>
      <p:graphicFrame>
        <p:nvGraphicFramePr>
          <p:cNvPr id="5" name="Diagram 4"/>
          <p:cNvGraphicFramePr/>
          <p:nvPr>
            <p:extLst>
              <p:ext uri="{D42A27DB-BD31-4B8C-83A1-F6EECF244321}">
                <p14:modId xmlns:p14="http://schemas.microsoft.com/office/powerpoint/2010/main" val="1554993216"/>
              </p:ext>
            </p:extLst>
          </p:nvPr>
        </p:nvGraphicFramePr>
        <p:xfrm>
          <a:off x="81699" y="1208634"/>
          <a:ext cx="6096000" cy="383326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58159228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out)">
                                      <p:cBhvr>
                                        <p:cTn id="7" dur="1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274" y="457200"/>
            <a:ext cx="8899452" cy="638629"/>
          </a:xfrm>
        </p:spPr>
        <p:txBody>
          <a:bodyPr/>
          <a:lstStyle/>
          <a:p>
            <a:r>
              <a:rPr lang="en-US"/>
              <a:t>04: </a:t>
            </a:r>
            <a:r>
              <a:rPr lang="en-US" smtClean="0"/>
              <a:t>Did The Covid-19 Pandemic Affect The Epidemiology Of ESBL-PE-Associated Infection?</a:t>
            </a:r>
            <a:r>
              <a:rPr lang="en-US"/>
              <a:t/>
            </a:r>
            <a:br>
              <a:rPr lang="en-US"/>
            </a:br>
            <a:endParaRPr lang="en-US"/>
          </a:p>
        </p:txBody>
      </p:sp>
      <p:sp>
        <p:nvSpPr>
          <p:cNvPr id="3" name="Text Placeholder 2"/>
          <p:cNvSpPr>
            <a:spLocks noGrp="1"/>
          </p:cNvSpPr>
          <p:nvPr>
            <p:ph type="body" idx="1"/>
          </p:nvPr>
        </p:nvSpPr>
        <p:spPr>
          <a:xfrm>
            <a:off x="5059182" y="1013118"/>
            <a:ext cx="4084818" cy="1984271"/>
          </a:xfrm>
        </p:spPr>
        <p:txBody>
          <a:bodyPr/>
          <a:lstStyle/>
          <a:p>
            <a:pPr marL="152400" indent="0" algn="just">
              <a:buNone/>
            </a:pPr>
            <a:r>
              <a:rPr lang="en-US" sz="1600"/>
              <a:t>1. A study performed </a:t>
            </a:r>
            <a:r>
              <a:rPr lang="en-US" sz="1600" smtClean="0"/>
              <a:t>between </a:t>
            </a:r>
            <a:r>
              <a:rPr lang="en-US" sz="1600"/>
              <a:t>April 2020 to December 2021 in a hospital in French Guiana reported that ESBL-PE </a:t>
            </a:r>
            <a:r>
              <a:rPr lang="en-US" sz="1600" smtClean="0"/>
              <a:t>carriage </a:t>
            </a:r>
            <a:r>
              <a:rPr lang="en-US" sz="1600"/>
              <a:t>ranged from 10% to 22% among </a:t>
            </a:r>
            <a:r>
              <a:rPr lang="en-US" sz="1600" smtClean="0"/>
              <a:t>ICU patients </a:t>
            </a:r>
            <a:r>
              <a:rPr lang="en-US" sz="1600"/>
              <a:t>and K. </a:t>
            </a:r>
            <a:r>
              <a:rPr lang="en-US" sz="1600" smtClean="0"/>
              <a:t>pneumonia </a:t>
            </a:r>
            <a:r>
              <a:rPr lang="en-US" sz="1600"/>
              <a:t>(</a:t>
            </a:r>
            <a:r>
              <a:rPr lang="en-US" sz="1600" smtClean="0"/>
              <a:t>58.3</a:t>
            </a:r>
            <a:r>
              <a:rPr lang="en-US" sz="1600"/>
              <a:t>% to 84.6</a:t>
            </a:r>
            <a:r>
              <a:rPr lang="en-US" sz="1600" smtClean="0"/>
              <a:t>%).</a:t>
            </a:r>
            <a:endParaRPr lang="en-US" sz="1600"/>
          </a:p>
        </p:txBody>
      </p:sp>
      <p:sp>
        <p:nvSpPr>
          <p:cNvPr id="4" name="Slide Number Placeholder 3"/>
          <p:cNvSpPr>
            <a:spLocks noGrp="1"/>
          </p:cNvSpPr>
          <p:nvPr>
            <p:ph type="sldNum" sz="quarter" idx="4"/>
          </p:nvPr>
        </p:nvSpPr>
        <p:spPr/>
        <p:txBody>
          <a:bodyPr/>
          <a:lstStyle/>
          <a:p>
            <a:fld id="{6124D5B2-1A1B-4116-BFC4-2D6A618BE378}" type="slidenum">
              <a:rPr lang="en-US" smtClean="0"/>
              <a:pPr/>
              <a:t>12</a:t>
            </a:fld>
            <a:endParaRPr lang="en-US"/>
          </a:p>
        </p:txBody>
      </p:sp>
      <p:sp>
        <p:nvSpPr>
          <p:cNvPr id="7" name="Text Placeholder 2"/>
          <p:cNvSpPr txBox="1">
            <a:spLocks/>
          </p:cNvSpPr>
          <p:nvPr/>
        </p:nvSpPr>
        <p:spPr>
          <a:xfrm>
            <a:off x="5059182" y="2828141"/>
            <a:ext cx="4084818" cy="198427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chemeClr val="dk1"/>
              </a:buClr>
              <a:buSzPts val="1200"/>
              <a:buFont typeface="Montserrat"/>
              <a:buAutoNum type="arabicPeriod"/>
              <a:defRPr sz="1200" b="0" i="0" u="none" strike="noStrike" cap="none">
                <a:solidFill>
                  <a:srgbClr val="434343"/>
                </a:solidFill>
                <a:latin typeface="Montserrat"/>
                <a:ea typeface="Montserrat"/>
                <a:cs typeface="Montserrat"/>
                <a:sym typeface="Montserrat"/>
              </a:defRPr>
            </a:lvl1pPr>
            <a:lvl2pPr marL="914400" marR="0" lvl="1" indent="-304800" algn="l" rtl="0">
              <a:lnSpc>
                <a:spcPct val="115000"/>
              </a:lnSpc>
              <a:spcBef>
                <a:spcPts val="0"/>
              </a:spcBef>
              <a:spcAft>
                <a:spcPts val="0"/>
              </a:spcAft>
              <a:buClr>
                <a:srgbClr val="434343"/>
              </a:buClr>
              <a:buSzPts val="1200"/>
              <a:buFont typeface="Roboto Condensed Light"/>
              <a:buAutoNum type="alphaLcPeriod"/>
              <a:defRPr sz="1400" b="0" i="0" u="none" strike="noStrike" cap="none">
                <a:solidFill>
                  <a:srgbClr val="434343"/>
                </a:solidFill>
                <a:latin typeface="Montserrat"/>
                <a:ea typeface="Montserrat"/>
                <a:cs typeface="Montserrat"/>
                <a:sym typeface="Montserrat"/>
              </a:defRPr>
            </a:lvl2pPr>
            <a:lvl3pPr marL="1371600" marR="0" lvl="2" indent="-304800" algn="l" rtl="0">
              <a:lnSpc>
                <a:spcPct val="115000"/>
              </a:lnSpc>
              <a:spcBef>
                <a:spcPts val="0"/>
              </a:spcBef>
              <a:spcAft>
                <a:spcPts val="0"/>
              </a:spcAft>
              <a:buClr>
                <a:srgbClr val="434343"/>
              </a:buClr>
              <a:buSzPts val="1200"/>
              <a:buFont typeface="Roboto Condensed Light"/>
              <a:buAutoNum type="romanLcPeriod"/>
              <a:defRPr sz="1400" b="0" i="0" u="none" strike="noStrike" cap="none">
                <a:solidFill>
                  <a:srgbClr val="434343"/>
                </a:solidFill>
                <a:latin typeface="Montserrat"/>
                <a:ea typeface="Montserrat"/>
                <a:cs typeface="Montserrat"/>
                <a:sym typeface="Montserrat"/>
              </a:defRPr>
            </a:lvl3pPr>
            <a:lvl4pPr marL="1828800" marR="0" lvl="3" indent="-304800" algn="l" rtl="0">
              <a:lnSpc>
                <a:spcPct val="115000"/>
              </a:lnSpc>
              <a:spcBef>
                <a:spcPts val="0"/>
              </a:spcBef>
              <a:spcAft>
                <a:spcPts val="0"/>
              </a:spcAft>
              <a:buClr>
                <a:srgbClr val="434343"/>
              </a:buClr>
              <a:buSzPts val="1200"/>
              <a:buFont typeface="Roboto Condensed Light"/>
              <a:buAutoNum type="arabicPeriod"/>
              <a:defRPr sz="1400" b="0" i="0" u="none" strike="noStrike" cap="none">
                <a:solidFill>
                  <a:srgbClr val="434343"/>
                </a:solidFill>
                <a:latin typeface="Montserrat"/>
                <a:ea typeface="Montserrat"/>
                <a:cs typeface="Montserrat"/>
                <a:sym typeface="Montserrat"/>
              </a:defRPr>
            </a:lvl4pPr>
            <a:lvl5pPr marL="2286000" marR="0" lvl="4" indent="-304800" algn="l" rtl="0">
              <a:lnSpc>
                <a:spcPct val="115000"/>
              </a:lnSpc>
              <a:spcBef>
                <a:spcPts val="0"/>
              </a:spcBef>
              <a:spcAft>
                <a:spcPts val="0"/>
              </a:spcAft>
              <a:buClr>
                <a:srgbClr val="434343"/>
              </a:buClr>
              <a:buSzPts val="1200"/>
              <a:buFont typeface="Roboto Condensed Light"/>
              <a:buAutoNum type="alphaLcPeriod"/>
              <a:defRPr sz="1400" b="0" i="0" u="none" strike="noStrike" cap="none">
                <a:solidFill>
                  <a:srgbClr val="434343"/>
                </a:solidFill>
                <a:latin typeface="Montserrat"/>
                <a:ea typeface="Montserrat"/>
                <a:cs typeface="Montserrat"/>
                <a:sym typeface="Montserrat"/>
              </a:defRPr>
            </a:lvl5pPr>
            <a:lvl6pPr marL="2743200" marR="0" lvl="5" indent="-304800" algn="l" rtl="0">
              <a:lnSpc>
                <a:spcPct val="115000"/>
              </a:lnSpc>
              <a:spcBef>
                <a:spcPts val="0"/>
              </a:spcBef>
              <a:spcAft>
                <a:spcPts val="0"/>
              </a:spcAft>
              <a:buClr>
                <a:srgbClr val="434343"/>
              </a:buClr>
              <a:buSzPts val="1200"/>
              <a:buFont typeface="Roboto Condensed Light"/>
              <a:buAutoNum type="romanLcPeriod"/>
              <a:defRPr sz="1400" b="0" i="0" u="none" strike="noStrike" cap="none">
                <a:solidFill>
                  <a:srgbClr val="434343"/>
                </a:solidFill>
                <a:latin typeface="Montserrat"/>
                <a:ea typeface="Montserrat"/>
                <a:cs typeface="Montserrat"/>
                <a:sym typeface="Montserrat"/>
              </a:defRPr>
            </a:lvl6pPr>
            <a:lvl7pPr marL="3200400" marR="0" lvl="6" indent="-304800" algn="l" rtl="0">
              <a:lnSpc>
                <a:spcPct val="115000"/>
              </a:lnSpc>
              <a:spcBef>
                <a:spcPts val="0"/>
              </a:spcBef>
              <a:spcAft>
                <a:spcPts val="0"/>
              </a:spcAft>
              <a:buClr>
                <a:srgbClr val="434343"/>
              </a:buClr>
              <a:buSzPts val="1200"/>
              <a:buFont typeface="Roboto Condensed Light"/>
              <a:buAutoNum type="arabicPeriod"/>
              <a:defRPr sz="1400" b="0" i="0" u="none" strike="noStrike" cap="none">
                <a:solidFill>
                  <a:srgbClr val="434343"/>
                </a:solidFill>
                <a:latin typeface="Montserrat"/>
                <a:ea typeface="Montserrat"/>
                <a:cs typeface="Montserrat"/>
                <a:sym typeface="Montserrat"/>
              </a:defRPr>
            </a:lvl7pPr>
            <a:lvl8pPr marL="3657600" marR="0" lvl="7" indent="-304800" algn="l" rtl="0">
              <a:lnSpc>
                <a:spcPct val="115000"/>
              </a:lnSpc>
              <a:spcBef>
                <a:spcPts val="0"/>
              </a:spcBef>
              <a:spcAft>
                <a:spcPts val="0"/>
              </a:spcAft>
              <a:buClr>
                <a:srgbClr val="434343"/>
              </a:buClr>
              <a:buSzPts val="1200"/>
              <a:buFont typeface="Roboto Condensed Light"/>
              <a:buAutoNum type="alphaLcPeriod"/>
              <a:defRPr sz="1400" b="0" i="0" u="none" strike="noStrike" cap="none">
                <a:solidFill>
                  <a:srgbClr val="434343"/>
                </a:solidFill>
                <a:latin typeface="Montserrat"/>
                <a:ea typeface="Montserrat"/>
                <a:cs typeface="Montserrat"/>
                <a:sym typeface="Montserrat"/>
              </a:defRPr>
            </a:lvl8pPr>
            <a:lvl9pPr marL="4114800" marR="0" lvl="8" indent="-304800" algn="l" rtl="0">
              <a:lnSpc>
                <a:spcPct val="115000"/>
              </a:lnSpc>
              <a:spcBef>
                <a:spcPts val="0"/>
              </a:spcBef>
              <a:spcAft>
                <a:spcPts val="0"/>
              </a:spcAft>
              <a:buClr>
                <a:srgbClr val="434343"/>
              </a:buClr>
              <a:buSzPts val="1200"/>
              <a:buFont typeface="Roboto Condensed Light"/>
              <a:buAutoNum type="romanLcPeriod"/>
              <a:defRPr sz="1400" b="0" i="0" u="none" strike="noStrike" cap="none">
                <a:solidFill>
                  <a:srgbClr val="434343"/>
                </a:solidFill>
                <a:latin typeface="Montserrat"/>
                <a:ea typeface="Montserrat"/>
                <a:cs typeface="Montserrat"/>
                <a:sym typeface="Montserrat"/>
              </a:defRPr>
            </a:lvl9pPr>
          </a:lstStyle>
          <a:p>
            <a:pPr marL="152400" indent="0" algn="just">
              <a:buNone/>
            </a:pPr>
            <a:r>
              <a:rPr lang="en-US" sz="1600" smtClean="0"/>
              <a:t>2. </a:t>
            </a:r>
            <a:r>
              <a:rPr lang="en-US" sz="1600"/>
              <a:t>Lemenand et al. </a:t>
            </a:r>
            <a:r>
              <a:rPr lang="en-US" sz="1600" smtClean="0"/>
              <a:t>conducted </a:t>
            </a:r>
            <a:r>
              <a:rPr lang="en-US" sz="1600"/>
              <a:t>study in France reported that primary care </a:t>
            </a:r>
            <a:r>
              <a:rPr lang="en-US" sz="1600" smtClean="0"/>
              <a:t>setting </a:t>
            </a:r>
            <a:r>
              <a:rPr lang="en-US" sz="1600"/>
              <a:t>had a reduction in Eco-ESBL from 3.1% (March 2020) to 2.9% (May 2020). Nursing homes decreased from 9.3% (before March 2020) to 8.3% (after May 2020).</a:t>
            </a:r>
          </a:p>
        </p:txBody>
      </p:sp>
      <p:pic>
        <p:nvPicPr>
          <p:cNvPr id="5" name="Picture 4"/>
          <p:cNvPicPr>
            <a:picLocks noChangeAspect="1"/>
          </p:cNvPicPr>
          <p:nvPr/>
        </p:nvPicPr>
        <p:blipFill>
          <a:blip r:embed="rId3"/>
          <a:stretch>
            <a:fillRect/>
          </a:stretch>
        </p:blipFill>
        <p:spPr>
          <a:xfrm>
            <a:off x="0" y="0"/>
            <a:ext cx="5224072" cy="5143500"/>
          </a:xfrm>
          <a:prstGeom prst="rect">
            <a:avLst/>
          </a:prstGeom>
        </p:spPr>
      </p:pic>
    </p:spTree>
    <p:extLst>
      <p:ext uri="{BB962C8B-B14F-4D97-AF65-F5344CB8AC3E}">
        <p14:creationId xmlns:p14="http://schemas.microsoft.com/office/powerpoint/2010/main" val="145334824"/>
      </p:ext>
    </p:extLst>
  </p:cSld>
  <p:clrMapOvr>
    <a:masterClrMapping/>
  </p:clrMapOvr>
  <mc:AlternateContent xmlns:mc="http://schemas.openxmlformats.org/markup-compatibility/2006" xmlns:p14="http://schemas.microsoft.com/office/powerpoint/2010/main">
    <mc:Choice Requires="p14">
      <p:transition spd="slow" p14:dur="20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500"/>
                                        <p:tgtEl>
                                          <p:spTgt spid="5"/>
                                        </p:tgtEl>
                                      </p:cBhvr>
                                    </p:animEffect>
                                    <p:anim calcmode="lin" valueType="num">
                                      <p:cBhvr>
                                        <p:cTn id="8" dur="1500" fill="hold"/>
                                        <p:tgtEl>
                                          <p:spTgt spid="5"/>
                                        </p:tgtEl>
                                        <p:attrNameLst>
                                          <p:attrName>ppt_w</p:attrName>
                                        </p:attrNameLst>
                                      </p:cBhvr>
                                      <p:tavLst>
                                        <p:tav tm="0" fmla="#ppt_w*sin(2.5*pi*$)">
                                          <p:val>
                                            <p:fltVal val="0"/>
                                          </p:val>
                                        </p:tav>
                                        <p:tav tm="100000">
                                          <p:val>
                                            <p:fltVal val="1"/>
                                          </p:val>
                                        </p:tav>
                                      </p:tavLst>
                                    </p:anim>
                                    <p:anim calcmode="lin" valueType="num">
                                      <p:cBhvr>
                                        <p:cTn id="9" dur="15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barn(inVertical)">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37"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outVertical)">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059182" y="1352811"/>
            <a:ext cx="4084818" cy="1907625"/>
          </a:xfrm>
        </p:spPr>
        <p:txBody>
          <a:bodyPr/>
          <a:lstStyle/>
          <a:p>
            <a:pPr marL="152400" indent="0" algn="just">
              <a:buNone/>
            </a:pPr>
            <a:r>
              <a:rPr lang="en-US" sz="1600"/>
              <a:t>3</a:t>
            </a:r>
            <a:r>
              <a:rPr lang="en-US" sz="1600" smtClean="0"/>
              <a:t>. </a:t>
            </a:r>
            <a:r>
              <a:rPr lang="en-US" sz="1600"/>
              <a:t>The study from Italy reported a higher </a:t>
            </a:r>
            <a:r>
              <a:rPr lang="en-US" sz="1600" smtClean="0"/>
              <a:t>incidence </a:t>
            </a:r>
            <a:r>
              <a:rPr lang="en-US" sz="1600"/>
              <a:t>of MDR in the COVID-19 department compared with other departments (29% and 19%). The </a:t>
            </a:r>
            <a:r>
              <a:rPr lang="en-US" sz="1600" smtClean="0"/>
              <a:t>incidence rate </a:t>
            </a:r>
            <a:r>
              <a:rPr lang="en-US" sz="1600"/>
              <a:t>of Kp-ESBL infection decreased significantly from 9.4 cases/100 discharges before the pandemic compared to 4.8 cases/100 discharges during the pandemic.</a:t>
            </a:r>
          </a:p>
        </p:txBody>
      </p:sp>
      <p:sp>
        <p:nvSpPr>
          <p:cNvPr id="4" name="Slide Number Placeholder 3"/>
          <p:cNvSpPr>
            <a:spLocks noGrp="1"/>
          </p:cNvSpPr>
          <p:nvPr>
            <p:ph type="sldNum" sz="quarter" idx="4"/>
          </p:nvPr>
        </p:nvSpPr>
        <p:spPr/>
        <p:txBody>
          <a:bodyPr/>
          <a:lstStyle/>
          <a:p>
            <a:fld id="{6124D5B2-1A1B-4116-BFC4-2D6A618BE378}" type="slidenum">
              <a:rPr lang="en-US" smtClean="0"/>
              <a:pPr/>
              <a:t>13</a:t>
            </a:fld>
            <a:endParaRPr lang="en-US"/>
          </a:p>
        </p:txBody>
      </p:sp>
      <p:sp>
        <p:nvSpPr>
          <p:cNvPr id="7" name="Text Placeholder 2"/>
          <p:cNvSpPr txBox="1">
            <a:spLocks/>
          </p:cNvSpPr>
          <p:nvPr/>
        </p:nvSpPr>
        <p:spPr>
          <a:xfrm>
            <a:off x="5059182" y="3311236"/>
            <a:ext cx="4084818" cy="178146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chemeClr val="dk1"/>
              </a:buClr>
              <a:buSzPts val="1200"/>
              <a:buFont typeface="Montserrat"/>
              <a:buAutoNum type="arabicPeriod"/>
              <a:defRPr sz="1200" b="0" i="0" u="none" strike="noStrike" cap="none">
                <a:solidFill>
                  <a:srgbClr val="434343"/>
                </a:solidFill>
                <a:latin typeface="Montserrat"/>
                <a:ea typeface="Montserrat"/>
                <a:cs typeface="Montserrat"/>
                <a:sym typeface="Montserrat"/>
              </a:defRPr>
            </a:lvl1pPr>
            <a:lvl2pPr marL="914400" marR="0" lvl="1" indent="-304800" algn="l" rtl="0">
              <a:lnSpc>
                <a:spcPct val="115000"/>
              </a:lnSpc>
              <a:spcBef>
                <a:spcPts val="0"/>
              </a:spcBef>
              <a:spcAft>
                <a:spcPts val="0"/>
              </a:spcAft>
              <a:buClr>
                <a:srgbClr val="434343"/>
              </a:buClr>
              <a:buSzPts val="1200"/>
              <a:buFont typeface="Roboto Condensed Light"/>
              <a:buAutoNum type="alphaLcPeriod"/>
              <a:defRPr sz="1400" b="0" i="0" u="none" strike="noStrike" cap="none">
                <a:solidFill>
                  <a:srgbClr val="434343"/>
                </a:solidFill>
                <a:latin typeface="Montserrat"/>
                <a:ea typeface="Montserrat"/>
                <a:cs typeface="Montserrat"/>
                <a:sym typeface="Montserrat"/>
              </a:defRPr>
            </a:lvl2pPr>
            <a:lvl3pPr marL="1371600" marR="0" lvl="2" indent="-304800" algn="l" rtl="0">
              <a:lnSpc>
                <a:spcPct val="115000"/>
              </a:lnSpc>
              <a:spcBef>
                <a:spcPts val="0"/>
              </a:spcBef>
              <a:spcAft>
                <a:spcPts val="0"/>
              </a:spcAft>
              <a:buClr>
                <a:srgbClr val="434343"/>
              </a:buClr>
              <a:buSzPts val="1200"/>
              <a:buFont typeface="Roboto Condensed Light"/>
              <a:buAutoNum type="romanLcPeriod"/>
              <a:defRPr sz="1400" b="0" i="0" u="none" strike="noStrike" cap="none">
                <a:solidFill>
                  <a:srgbClr val="434343"/>
                </a:solidFill>
                <a:latin typeface="Montserrat"/>
                <a:ea typeface="Montserrat"/>
                <a:cs typeface="Montserrat"/>
                <a:sym typeface="Montserrat"/>
              </a:defRPr>
            </a:lvl3pPr>
            <a:lvl4pPr marL="1828800" marR="0" lvl="3" indent="-304800" algn="l" rtl="0">
              <a:lnSpc>
                <a:spcPct val="115000"/>
              </a:lnSpc>
              <a:spcBef>
                <a:spcPts val="0"/>
              </a:spcBef>
              <a:spcAft>
                <a:spcPts val="0"/>
              </a:spcAft>
              <a:buClr>
                <a:srgbClr val="434343"/>
              </a:buClr>
              <a:buSzPts val="1200"/>
              <a:buFont typeface="Roboto Condensed Light"/>
              <a:buAutoNum type="arabicPeriod"/>
              <a:defRPr sz="1400" b="0" i="0" u="none" strike="noStrike" cap="none">
                <a:solidFill>
                  <a:srgbClr val="434343"/>
                </a:solidFill>
                <a:latin typeface="Montserrat"/>
                <a:ea typeface="Montserrat"/>
                <a:cs typeface="Montserrat"/>
                <a:sym typeface="Montserrat"/>
              </a:defRPr>
            </a:lvl4pPr>
            <a:lvl5pPr marL="2286000" marR="0" lvl="4" indent="-304800" algn="l" rtl="0">
              <a:lnSpc>
                <a:spcPct val="115000"/>
              </a:lnSpc>
              <a:spcBef>
                <a:spcPts val="0"/>
              </a:spcBef>
              <a:spcAft>
                <a:spcPts val="0"/>
              </a:spcAft>
              <a:buClr>
                <a:srgbClr val="434343"/>
              </a:buClr>
              <a:buSzPts val="1200"/>
              <a:buFont typeface="Roboto Condensed Light"/>
              <a:buAutoNum type="alphaLcPeriod"/>
              <a:defRPr sz="1400" b="0" i="0" u="none" strike="noStrike" cap="none">
                <a:solidFill>
                  <a:srgbClr val="434343"/>
                </a:solidFill>
                <a:latin typeface="Montserrat"/>
                <a:ea typeface="Montserrat"/>
                <a:cs typeface="Montserrat"/>
                <a:sym typeface="Montserrat"/>
              </a:defRPr>
            </a:lvl5pPr>
            <a:lvl6pPr marL="2743200" marR="0" lvl="5" indent="-304800" algn="l" rtl="0">
              <a:lnSpc>
                <a:spcPct val="115000"/>
              </a:lnSpc>
              <a:spcBef>
                <a:spcPts val="0"/>
              </a:spcBef>
              <a:spcAft>
                <a:spcPts val="0"/>
              </a:spcAft>
              <a:buClr>
                <a:srgbClr val="434343"/>
              </a:buClr>
              <a:buSzPts val="1200"/>
              <a:buFont typeface="Roboto Condensed Light"/>
              <a:buAutoNum type="romanLcPeriod"/>
              <a:defRPr sz="1400" b="0" i="0" u="none" strike="noStrike" cap="none">
                <a:solidFill>
                  <a:srgbClr val="434343"/>
                </a:solidFill>
                <a:latin typeface="Montserrat"/>
                <a:ea typeface="Montserrat"/>
                <a:cs typeface="Montserrat"/>
                <a:sym typeface="Montserrat"/>
              </a:defRPr>
            </a:lvl6pPr>
            <a:lvl7pPr marL="3200400" marR="0" lvl="6" indent="-304800" algn="l" rtl="0">
              <a:lnSpc>
                <a:spcPct val="115000"/>
              </a:lnSpc>
              <a:spcBef>
                <a:spcPts val="0"/>
              </a:spcBef>
              <a:spcAft>
                <a:spcPts val="0"/>
              </a:spcAft>
              <a:buClr>
                <a:srgbClr val="434343"/>
              </a:buClr>
              <a:buSzPts val="1200"/>
              <a:buFont typeface="Roboto Condensed Light"/>
              <a:buAutoNum type="arabicPeriod"/>
              <a:defRPr sz="1400" b="0" i="0" u="none" strike="noStrike" cap="none">
                <a:solidFill>
                  <a:srgbClr val="434343"/>
                </a:solidFill>
                <a:latin typeface="Montserrat"/>
                <a:ea typeface="Montserrat"/>
                <a:cs typeface="Montserrat"/>
                <a:sym typeface="Montserrat"/>
              </a:defRPr>
            </a:lvl7pPr>
            <a:lvl8pPr marL="3657600" marR="0" lvl="7" indent="-304800" algn="l" rtl="0">
              <a:lnSpc>
                <a:spcPct val="115000"/>
              </a:lnSpc>
              <a:spcBef>
                <a:spcPts val="0"/>
              </a:spcBef>
              <a:spcAft>
                <a:spcPts val="0"/>
              </a:spcAft>
              <a:buClr>
                <a:srgbClr val="434343"/>
              </a:buClr>
              <a:buSzPts val="1200"/>
              <a:buFont typeface="Roboto Condensed Light"/>
              <a:buAutoNum type="alphaLcPeriod"/>
              <a:defRPr sz="1400" b="0" i="0" u="none" strike="noStrike" cap="none">
                <a:solidFill>
                  <a:srgbClr val="434343"/>
                </a:solidFill>
                <a:latin typeface="Montserrat"/>
                <a:ea typeface="Montserrat"/>
                <a:cs typeface="Montserrat"/>
                <a:sym typeface="Montserrat"/>
              </a:defRPr>
            </a:lvl8pPr>
            <a:lvl9pPr marL="4114800" marR="0" lvl="8" indent="-304800" algn="l" rtl="0">
              <a:lnSpc>
                <a:spcPct val="115000"/>
              </a:lnSpc>
              <a:spcBef>
                <a:spcPts val="0"/>
              </a:spcBef>
              <a:spcAft>
                <a:spcPts val="0"/>
              </a:spcAft>
              <a:buClr>
                <a:srgbClr val="434343"/>
              </a:buClr>
              <a:buSzPts val="1200"/>
              <a:buFont typeface="Roboto Condensed Light"/>
              <a:buAutoNum type="romanLcPeriod"/>
              <a:defRPr sz="1400" b="0" i="0" u="none" strike="noStrike" cap="none">
                <a:solidFill>
                  <a:srgbClr val="434343"/>
                </a:solidFill>
                <a:latin typeface="Montserrat"/>
                <a:ea typeface="Montserrat"/>
                <a:cs typeface="Montserrat"/>
                <a:sym typeface="Montserrat"/>
              </a:defRPr>
            </a:lvl9pPr>
          </a:lstStyle>
          <a:p>
            <a:pPr marL="152400" indent="0" algn="just">
              <a:buNone/>
            </a:pPr>
            <a:r>
              <a:rPr lang="en-US" sz="1600"/>
              <a:t>4</a:t>
            </a:r>
            <a:r>
              <a:rPr lang="en-US" sz="1600" smtClean="0"/>
              <a:t>. </a:t>
            </a:r>
            <a:r>
              <a:rPr lang="en-US" sz="1600"/>
              <a:t>Wardoyo et al. in Indonesia reported </a:t>
            </a:r>
            <a:r>
              <a:rPr lang="en-US" sz="1600" smtClean="0"/>
              <a:t>the prevalence of </a:t>
            </a:r>
            <a:r>
              <a:rPr lang="en-US" sz="1600"/>
              <a:t>Eco-ESBL </a:t>
            </a:r>
            <a:r>
              <a:rPr lang="en-US" sz="1600" smtClean="0"/>
              <a:t>was </a:t>
            </a:r>
            <a:r>
              <a:rPr lang="en-US" sz="1600"/>
              <a:t>50% before the pandemic, and </a:t>
            </a:r>
            <a:r>
              <a:rPr lang="en-US" sz="1600" smtClean="0"/>
              <a:t>dropped </a:t>
            </a:r>
            <a:r>
              <a:rPr lang="en-US" sz="1600"/>
              <a:t>to 20.9% during the </a:t>
            </a:r>
            <a:r>
              <a:rPr lang="en-US" sz="1600" smtClean="0"/>
              <a:t>pandemic.</a:t>
            </a:r>
            <a:endParaRPr lang="en-US" sz="1600"/>
          </a:p>
        </p:txBody>
      </p:sp>
      <p:sp>
        <p:nvSpPr>
          <p:cNvPr id="8" name="Title 1"/>
          <p:cNvSpPr>
            <a:spLocks noGrp="1"/>
          </p:cNvSpPr>
          <p:nvPr>
            <p:ph type="title"/>
          </p:nvPr>
        </p:nvSpPr>
        <p:spPr>
          <a:xfrm>
            <a:off x="122274" y="457200"/>
            <a:ext cx="8899452" cy="638629"/>
          </a:xfrm>
        </p:spPr>
        <p:txBody>
          <a:bodyPr/>
          <a:lstStyle/>
          <a:p>
            <a:r>
              <a:rPr lang="en-US"/>
              <a:t>04: </a:t>
            </a:r>
            <a:r>
              <a:rPr lang="en-US" smtClean="0"/>
              <a:t>Did The Covid-19 Pandemic Affect The Epidemiology Of ESBL-PE-Associated Infection?</a:t>
            </a:r>
            <a:r>
              <a:rPr lang="en-US"/>
              <a:t/>
            </a:r>
            <a:br>
              <a:rPr lang="en-US"/>
            </a:br>
            <a:endParaRPr lang="en-US"/>
          </a:p>
        </p:txBody>
      </p:sp>
      <p:pic>
        <p:nvPicPr>
          <p:cNvPr id="5" name="Picture 4"/>
          <p:cNvPicPr>
            <a:picLocks noChangeAspect="1"/>
          </p:cNvPicPr>
          <p:nvPr/>
        </p:nvPicPr>
        <p:blipFill>
          <a:blip r:embed="rId3"/>
          <a:stretch>
            <a:fillRect/>
          </a:stretch>
        </p:blipFill>
        <p:spPr>
          <a:xfrm>
            <a:off x="0" y="0"/>
            <a:ext cx="5224072" cy="5143500"/>
          </a:xfrm>
          <a:prstGeom prst="rect">
            <a:avLst/>
          </a:prstGeom>
        </p:spPr>
      </p:pic>
    </p:spTree>
    <p:extLst>
      <p:ext uri="{BB962C8B-B14F-4D97-AF65-F5344CB8AC3E}">
        <p14:creationId xmlns:p14="http://schemas.microsoft.com/office/powerpoint/2010/main" val="7975025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42"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out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059182" y="1553029"/>
            <a:ext cx="4084818" cy="1365535"/>
          </a:xfrm>
        </p:spPr>
        <p:txBody>
          <a:bodyPr/>
          <a:lstStyle/>
          <a:p>
            <a:pPr marL="152400" indent="0" algn="just">
              <a:buNone/>
            </a:pPr>
            <a:r>
              <a:rPr lang="en-US" sz="1600" smtClean="0"/>
              <a:t>5. </a:t>
            </a:r>
            <a:r>
              <a:rPr lang="en-US" sz="1600"/>
              <a:t>Mena et al. in the Dominican Republic showed a slight decrease in urinary </a:t>
            </a:r>
            <a:r>
              <a:rPr lang="en-US" sz="1600" smtClean="0"/>
              <a:t>Eco-ESBL </a:t>
            </a:r>
            <a:r>
              <a:rPr lang="en-US" sz="1600"/>
              <a:t>during the </a:t>
            </a:r>
            <a:r>
              <a:rPr lang="en-US" sz="1600" smtClean="0"/>
              <a:t>pandemic </a:t>
            </a:r>
            <a:r>
              <a:rPr lang="en-US" sz="1600"/>
              <a:t>period (24.75%) compared with pre-pandemic (25.63%) and the prevalence of carbapenem resistance in urine increased from 0.11% </a:t>
            </a:r>
            <a:r>
              <a:rPr lang="en-US" sz="1600" smtClean="0"/>
              <a:t>(before pandemic) </a:t>
            </a:r>
            <a:r>
              <a:rPr lang="en-US" sz="1600"/>
              <a:t>to 0.2%. P. aeruginosa increased from 2.33% to 3.84% during the </a:t>
            </a:r>
            <a:r>
              <a:rPr lang="en-US" sz="1600" smtClean="0"/>
              <a:t>pandemic period.</a:t>
            </a:r>
            <a:endParaRPr lang="en-US" sz="1600"/>
          </a:p>
        </p:txBody>
      </p:sp>
      <p:sp>
        <p:nvSpPr>
          <p:cNvPr id="4" name="Slide Number Placeholder 3"/>
          <p:cNvSpPr>
            <a:spLocks noGrp="1"/>
          </p:cNvSpPr>
          <p:nvPr>
            <p:ph type="sldNum" sz="quarter" idx="4"/>
          </p:nvPr>
        </p:nvSpPr>
        <p:spPr/>
        <p:txBody>
          <a:bodyPr/>
          <a:lstStyle/>
          <a:p>
            <a:fld id="{6124D5B2-1A1B-4116-BFC4-2D6A618BE378}" type="slidenum">
              <a:rPr lang="en-US" smtClean="0"/>
              <a:pPr/>
              <a:t>14</a:t>
            </a:fld>
            <a:endParaRPr lang="en-US"/>
          </a:p>
        </p:txBody>
      </p:sp>
      <p:sp>
        <p:nvSpPr>
          <p:cNvPr id="7" name="Text Placeholder 2"/>
          <p:cNvSpPr txBox="1">
            <a:spLocks/>
          </p:cNvSpPr>
          <p:nvPr/>
        </p:nvSpPr>
        <p:spPr>
          <a:xfrm>
            <a:off x="5059182" y="3344449"/>
            <a:ext cx="4084818" cy="187997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chemeClr val="dk1"/>
              </a:buClr>
              <a:buSzPts val="1200"/>
              <a:buFont typeface="Montserrat"/>
              <a:buAutoNum type="arabicPeriod"/>
              <a:defRPr sz="1200" b="0" i="0" u="none" strike="noStrike" cap="none">
                <a:solidFill>
                  <a:srgbClr val="434343"/>
                </a:solidFill>
                <a:latin typeface="Montserrat"/>
                <a:ea typeface="Montserrat"/>
                <a:cs typeface="Montserrat"/>
                <a:sym typeface="Montserrat"/>
              </a:defRPr>
            </a:lvl1pPr>
            <a:lvl2pPr marL="914400" marR="0" lvl="1" indent="-304800" algn="l" rtl="0">
              <a:lnSpc>
                <a:spcPct val="115000"/>
              </a:lnSpc>
              <a:spcBef>
                <a:spcPts val="0"/>
              </a:spcBef>
              <a:spcAft>
                <a:spcPts val="0"/>
              </a:spcAft>
              <a:buClr>
                <a:srgbClr val="434343"/>
              </a:buClr>
              <a:buSzPts val="1200"/>
              <a:buFont typeface="Roboto Condensed Light"/>
              <a:buAutoNum type="alphaLcPeriod"/>
              <a:defRPr sz="1400" b="0" i="0" u="none" strike="noStrike" cap="none">
                <a:solidFill>
                  <a:srgbClr val="434343"/>
                </a:solidFill>
                <a:latin typeface="Montserrat"/>
                <a:ea typeface="Montserrat"/>
                <a:cs typeface="Montserrat"/>
                <a:sym typeface="Montserrat"/>
              </a:defRPr>
            </a:lvl2pPr>
            <a:lvl3pPr marL="1371600" marR="0" lvl="2" indent="-304800" algn="l" rtl="0">
              <a:lnSpc>
                <a:spcPct val="115000"/>
              </a:lnSpc>
              <a:spcBef>
                <a:spcPts val="0"/>
              </a:spcBef>
              <a:spcAft>
                <a:spcPts val="0"/>
              </a:spcAft>
              <a:buClr>
                <a:srgbClr val="434343"/>
              </a:buClr>
              <a:buSzPts val="1200"/>
              <a:buFont typeface="Roboto Condensed Light"/>
              <a:buAutoNum type="romanLcPeriod"/>
              <a:defRPr sz="1400" b="0" i="0" u="none" strike="noStrike" cap="none">
                <a:solidFill>
                  <a:srgbClr val="434343"/>
                </a:solidFill>
                <a:latin typeface="Montserrat"/>
                <a:ea typeface="Montserrat"/>
                <a:cs typeface="Montserrat"/>
                <a:sym typeface="Montserrat"/>
              </a:defRPr>
            </a:lvl3pPr>
            <a:lvl4pPr marL="1828800" marR="0" lvl="3" indent="-304800" algn="l" rtl="0">
              <a:lnSpc>
                <a:spcPct val="115000"/>
              </a:lnSpc>
              <a:spcBef>
                <a:spcPts val="0"/>
              </a:spcBef>
              <a:spcAft>
                <a:spcPts val="0"/>
              </a:spcAft>
              <a:buClr>
                <a:srgbClr val="434343"/>
              </a:buClr>
              <a:buSzPts val="1200"/>
              <a:buFont typeface="Roboto Condensed Light"/>
              <a:buAutoNum type="arabicPeriod"/>
              <a:defRPr sz="1400" b="0" i="0" u="none" strike="noStrike" cap="none">
                <a:solidFill>
                  <a:srgbClr val="434343"/>
                </a:solidFill>
                <a:latin typeface="Montserrat"/>
                <a:ea typeface="Montserrat"/>
                <a:cs typeface="Montserrat"/>
                <a:sym typeface="Montserrat"/>
              </a:defRPr>
            </a:lvl4pPr>
            <a:lvl5pPr marL="2286000" marR="0" lvl="4" indent="-304800" algn="l" rtl="0">
              <a:lnSpc>
                <a:spcPct val="115000"/>
              </a:lnSpc>
              <a:spcBef>
                <a:spcPts val="0"/>
              </a:spcBef>
              <a:spcAft>
                <a:spcPts val="0"/>
              </a:spcAft>
              <a:buClr>
                <a:srgbClr val="434343"/>
              </a:buClr>
              <a:buSzPts val="1200"/>
              <a:buFont typeface="Roboto Condensed Light"/>
              <a:buAutoNum type="alphaLcPeriod"/>
              <a:defRPr sz="1400" b="0" i="0" u="none" strike="noStrike" cap="none">
                <a:solidFill>
                  <a:srgbClr val="434343"/>
                </a:solidFill>
                <a:latin typeface="Montserrat"/>
                <a:ea typeface="Montserrat"/>
                <a:cs typeface="Montserrat"/>
                <a:sym typeface="Montserrat"/>
              </a:defRPr>
            </a:lvl5pPr>
            <a:lvl6pPr marL="2743200" marR="0" lvl="5" indent="-304800" algn="l" rtl="0">
              <a:lnSpc>
                <a:spcPct val="115000"/>
              </a:lnSpc>
              <a:spcBef>
                <a:spcPts val="0"/>
              </a:spcBef>
              <a:spcAft>
                <a:spcPts val="0"/>
              </a:spcAft>
              <a:buClr>
                <a:srgbClr val="434343"/>
              </a:buClr>
              <a:buSzPts val="1200"/>
              <a:buFont typeface="Roboto Condensed Light"/>
              <a:buAutoNum type="romanLcPeriod"/>
              <a:defRPr sz="1400" b="0" i="0" u="none" strike="noStrike" cap="none">
                <a:solidFill>
                  <a:srgbClr val="434343"/>
                </a:solidFill>
                <a:latin typeface="Montserrat"/>
                <a:ea typeface="Montserrat"/>
                <a:cs typeface="Montserrat"/>
                <a:sym typeface="Montserrat"/>
              </a:defRPr>
            </a:lvl6pPr>
            <a:lvl7pPr marL="3200400" marR="0" lvl="6" indent="-304800" algn="l" rtl="0">
              <a:lnSpc>
                <a:spcPct val="115000"/>
              </a:lnSpc>
              <a:spcBef>
                <a:spcPts val="0"/>
              </a:spcBef>
              <a:spcAft>
                <a:spcPts val="0"/>
              </a:spcAft>
              <a:buClr>
                <a:srgbClr val="434343"/>
              </a:buClr>
              <a:buSzPts val="1200"/>
              <a:buFont typeface="Roboto Condensed Light"/>
              <a:buAutoNum type="arabicPeriod"/>
              <a:defRPr sz="1400" b="0" i="0" u="none" strike="noStrike" cap="none">
                <a:solidFill>
                  <a:srgbClr val="434343"/>
                </a:solidFill>
                <a:latin typeface="Montserrat"/>
                <a:ea typeface="Montserrat"/>
                <a:cs typeface="Montserrat"/>
                <a:sym typeface="Montserrat"/>
              </a:defRPr>
            </a:lvl7pPr>
            <a:lvl8pPr marL="3657600" marR="0" lvl="7" indent="-304800" algn="l" rtl="0">
              <a:lnSpc>
                <a:spcPct val="115000"/>
              </a:lnSpc>
              <a:spcBef>
                <a:spcPts val="0"/>
              </a:spcBef>
              <a:spcAft>
                <a:spcPts val="0"/>
              </a:spcAft>
              <a:buClr>
                <a:srgbClr val="434343"/>
              </a:buClr>
              <a:buSzPts val="1200"/>
              <a:buFont typeface="Roboto Condensed Light"/>
              <a:buAutoNum type="alphaLcPeriod"/>
              <a:defRPr sz="1400" b="0" i="0" u="none" strike="noStrike" cap="none">
                <a:solidFill>
                  <a:srgbClr val="434343"/>
                </a:solidFill>
                <a:latin typeface="Montserrat"/>
                <a:ea typeface="Montserrat"/>
                <a:cs typeface="Montserrat"/>
                <a:sym typeface="Montserrat"/>
              </a:defRPr>
            </a:lvl8pPr>
            <a:lvl9pPr marL="4114800" marR="0" lvl="8" indent="-304800" algn="l" rtl="0">
              <a:lnSpc>
                <a:spcPct val="115000"/>
              </a:lnSpc>
              <a:spcBef>
                <a:spcPts val="0"/>
              </a:spcBef>
              <a:spcAft>
                <a:spcPts val="0"/>
              </a:spcAft>
              <a:buClr>
                <a:srgbClr val="434343"/>
              </a:buClr>
              <a:buSzPts val="1200"/>
              <a:buFont typeface="Roboto Condensed Light"/>
              <a:buAutoNum type="romanLcPeriod"/>
              <a:defRPr sz="1400" b="0" i="0" u="none" strike="noStrike" cap="none">
                <a:solidFill>
                  <a:srgbClr val="434343"/>
                </a:solidFill>
                <a:latin typeface="Montserrat"/>
                <a:ea typeface="Montserrat"/>
                <a:cs typeface="Montserrat"/>
                <a:sym typeface="Montserrat"/>
              </a:defRPr>
            </a:lvl9pPr>
          </a:lstStyle>
          <a:p>
            <a:pPr marL="152400" indent="0" algn="just">
              <a:buNone/>
            </a:pPr>
            <a:r>
              <a:rPr lang="en-US" sz="1600" smtClean="0"/>
              <a:t>6. Study </a:t>
            </a:r>
            <a:r>
              <a:rPr lang="en-US" sz="1600"/>
              <a:t>from Indonesia, the </a:t>
            </a:r>
            <a:r>
              <a:rPr lang="en-US" sz="1600" smtClean="0"/>
              <a:t>prevalence </a:t>
            </a:r>
            <a:r>
              <a:rPr lang="en-US" sz="1600"/>
              <a:t>of secondary lung bacterial infection in COVID-19 patients </a:t>
            </a:r>
            <a:r>
              <a:rPr lang="en-US" sz="1600" smtClean="0"/>
              <a:t>was </a:t>
            </a:r>
            <a:r>
              <a:rPr lang="en-US" sz="1600"/>
              <a:t>8.2%, gram-negative bacteria 64.8%. 84% of A. baumanii </a:t>
            </a:r>
            <a:r>
              <a:rPr lang="en-US" sz="1600" smtClean="0"/>
              <a:t>isolates </a:t>
            </a:r>
            <a:r>
              <a:rPr lang="en-US" sz="1600"/>
              <a:t>were resistant to carbapenems.</a:t>
            </a:r>
          </a:p>
        </p:txBody>
      </p:sp>
      <p:sp>
        <p:nvSpPr>
          <p:cNvPr id="8" name="Title 1"/>
          <p:cNvSpPr>
            <a:spLocks noGrp="1"/>
          </p:cNvSpPr>
          <p:nvPr>
            <p:ph type="title"/>
          </p:nvPr>
        </p:nvSpPr>
        <p:spPr>
          <a:xfrm>
            <a:off x="122274" y="457200"/>
            <a:ext cx="8899452" cy="638629"/>
          </a:xfrm>
        </p:spPr>
        <p:txBody>
          <a:bodyPr/>
          <a:lstStyle/>
          <a:p>
            <a:r>
              <a:rPr lang="en-US"/>
              <a:t>04: </a:t>
            </a:r>
            <a:r>
              <a:rPr lang="en-US" smtClean="0"/>
              <a:t>Did The Covid-19 Pandemic Affect The Epidemiology Of ESBL-PE-Associated Infection?</a:t>
            </a:r>
            <a:r>
              <a:rPr lang="en-US"/>
              <a:t/>
            </a:r>
            <a:br>
              <a:rPr lang="en-US"/>
            </a:br>
            <a:endParaRPr lang="en-US"/>
          </a:p>
        </p:txBody>
      </p:sp>
      <p:pic>
        <p:nvPicPr>
          <p:cNvPr id="5" name="Picture 4"/>
          <p:cNvPicPr>
            <a:picLocks noChangeAspect="1"/>
          </p:cNvPicPr>
          <p:nvPr/>
        </p:nvPicPr>
        <p:blipFill>
          <a:blip r:embed="rId3"/>
          <a:stretch>
            <a:fillRect/>
          </a:stretch>
        </p:blipFill>
        <p:spPr>
          <a:xfrm>
            <a:off x="0" y="0"/>
            <a:ext cx="5224072" cy="5143500"/>
          </a:xfrm>
          <a:prstGeom prst="rect">
            <a:avLst/>
          </a:prstGeom>
        </p:spPr>
      </p:pic>
    </p:spTree>
    <p:extLst>
      <p:ext uri="{BB962C8B-B14F-4D97-AF65-F5344CB8AC3E}">
        <p14:creationId xmlns:p14="http://schemas.microsoft.com/office/powerpoint/2010/main" val="17177591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5"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059182" y="1095829"/>
            <a:ext cx="4084818" cy="1901560"/>
          </a:xfrm>
        </p:spPr>
        <p:txBody>
          <a:bodyPr/>
          <a:lstStyle/>
          <a:p>
            <a:pPr marL="152400" indent="0" algn="just">
              <a:buNone/>
            </a:pPr>
            <a:r>
              <a:rPr lang="en-US" sz="1600"/>
              <a:t>7</a:t>
            </a:r>
            <a:r>
              <a:rPr lang="en-US" sz="1600" smtClean="0"/>
              <a:t>. </a:t>
            </a:r>
            <a:r>
              <a:rPr lang="en-US" sz="1600"/>
              <a:t>A study </a:t>
            </a:r>
            <a:r>
              <a:rPr lang="en-US" sz="1600" smtClean="0"/>
              <a:t>from </a:t>
            </a:r>
            <a:r>
              <a:rPr lang="en-US" sz="1600"/>
              <a:t>Turkey showed that there was a significant </a:t>
            </a:r>
            <a:r>
              <a:rPr lang="en-US" sz="1600" smtClean="0"/>
              <a:t>decrease in </a:t>
            </a:r>
            <a:r>
              <a:rPr lang="en-US" sz="1600"/>
              <a:t>ESBL-PE infection </a:t>
            </a:r>
            <a:r>
              <a:rPr lang="en-US" sz="1600" smtClean="0"/>
              <a:t>among </a:t>
            </a:r>
            <a:r>
              <a:rPr lang="en-US" sz="1600"/>
              <a:t>COVID-19 patients (8.94%) compared with </a:t>
            </a:r>
            <a:r>
              <a:rPr lang="en-US" sz="1600" smtClean="0"/>
              <a:t>pre-pandemic period </a:t>
            </a:r>
            <a:r>
              <a:rPr lang="en-US" sz="1600"/>
              <a:t>(20.76%). </a:t>
            </a:r>
            <a:r>
              <a:rPr lang="en-US" sz="1600" smtClean="0"/>
              <a:t>Among non-COVID patients, </a:t>
            </a:r>
            <a:r>
              <a:rPr lang="en-US" sz="1600"/>
              <a:t>the prevalence of ESBL-PE was 20.74%.</a:t>
            </a:r>
          </a:p>
        </p:txBody>
      </p:sp>
      <p:sp>
        <p:nvSpPr>
          <p:cNvPr id="4" name="Slide Number Placeholder 3"/>
          <p:cNvSpPr>
            <a:spLocks noGrp="1"/>
          </p:cNvSpPr>
          <p:nvPr>
            <p:ph type="sldNum" sz="quarter" idx="4"/>
          </p:nvPr>
        </p:nvSpPr>
        <p:spPr/>
        <p:txBody>
          <a:bodyPr/>
          <a:lstStyle/>
          <a:p>
            <a:fld id="{6124D5B2-1A1B-4116-BFC4-2D6A618BE378}" type="slidenum">
              <a:rPr lang="en-US" smtClean="0"/>
              <a:pPr/>
              <a:t>15</a:t>
            </a:fld>
            <a:endParaRPr lang="en-US"/>
          </a:p>
        </p:txBody>
      </p:sp>
      <p:sp>
        <p:nvSpPr>
          <p:cNvPr id="7" name="Text Placeholder 2"/>
          <p:cNvSpPr txBox="1">
            <a:spLocks/>
          </p:cNvSpPr>
          <p:nvPr/>
        </p:nvSpPr>
        <p:spPr>
          <a:xfrm>
            <a:off x="5059182" y="3294345"/>
            <a:ext cx="4084818" cy="1610236"/>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chemeClr val="dk1"/>
              </a:buClr>
              <a:buSzPts val="1200"/>
              <a:buFont typeface="Montserrat"/>
              <a:buAutoNum type="arabicPeriod"/>
              <a:defRPr sz="1200" b="0" i="0" u="none" strike="noStrike" cap="none">
                <a:solidFill>
                  <a:srgbClr val="434343"/>
                </a:solidFill>
                <a:latin typeface="Montserrat"/>
                <a:ea typeface="Montserrat"/>
                <a:cs typeface="Montserrat"/>
                <a:sym typeface="Montserrat"/>
              </a:defRPr>
            </a:lvl1pPr>
            <a:lvl2pPr marL="914400" marR="0" lvl="1" indent="-304800" algn="l" rtl="0">
              <a:lnSpc>
                <a:spcPct val="115000"/>
              </a:lnSpc>
              <a:spcBef>
                <a:spcPts val="0"/>
              </a:spcBef>
              <a:spcAft>
                <a:spcPts val="0"/>
              </a:spcAft>
              <a:buClr>
                <a:srgbClr val="434343"/>
              </a:buClr>
              <a:buSzPts val="1200"/>
              <a:buFont typeface="Roboto Condensed Light"/>
              <a:buAutoNum type="alphaLcPeriod"/>
              <a:defRPr sz="1400" b="0" i="0" u="none" strike="noStrike" cap="none">
                <a:solidFill>
                  <a:srgbClr val="434343"/>
                </a:solidFill>
                <a:latin typeface="Montserrat"/>
                <a:ea typeface="Montserrat"/>
                <a:cs typeface="Montserrat"/>
                <a:sym typeface="Montserrat"/>
              </a:defRPr>
            </a:lvl2pPr>
            <a:lvl3pPr marL="1371600" marR="0" lvl="2" indent="-304800" algn="l" rtl="0">
              <a:lnSpc>
                <a:spcPct val="115000"/>
              </a:lnSpc>
              <a:spcBef>
                <a:spcPts val="0"/>
              </a:spcBef>
              <a:spcAft>
                <a:spcPts val="0"/>
              </a:spcAft>
              <a:buClr>
                <a:srgbClr val="434343"/>
              </a:buClr>
              <a:buSzPts val="1200"/>
              <a:buFont typeface="Roboto Condensed Light"/>
              <a:buAutoNum type="romanLcPeriod"/>
              <a:defRPr sz="1400" b="0" i="0" u="none" strike="noStrike" cap="none">
                <a:solidFill>
                  <a:srgbClr val="434343"/>
                </a:solidFill>
                <a:latin typeface="Montserrat"/>
                <a:ea typeface="Montserrat"/>
                <a:cs typeface="Montserrat"/>
                <a:sym typeface="Montserrat"/>
              </a:defRPr>
            </a:lvl3pPr>
            <a:lvl4pPr marL="1828800" marR="0" lvl="3" indent="-304800" algn="l" rtl="0">
              <a:lnSpc>
                <a:spcPct val="115000"/>
              </a:lnSpc>
              <a:spcBef>
                <a:spcPts val="0"/>
              </a:spcBef>
              <a:spcAft>
                <a:spcPts val="0"/>
              </a:spcAft>
              <a:buClr>
                <a:srgbClr val="434343"/>
              </a:buClr>
              <a:buSzPts val="1200"/>
              <a:buFont typeface="Roboto Condensed Light"/>
              <a:buAutoNum type="arabicPeriod"/>
              <a:defRPr sz="1400" b="0" i="0" u="none" strike="noStrike" cap="none">
                <a:solidFill>
                  <a:srgbClr val="434343"/>
                </a:solidFill>
                <a:latin typeface="Montserrat"/>
                <a:ea typeface="Montserrat"/>
                <a:cs typeface="Montserrat"/>
                <a:sym typeface="Montserrat"/>
              </a:defRPr>
            </a:lvl4pPr>
            <a:lvl5pPr marL="2286000" marR="0" lvl="4" indent="-304800" algn="l" rtl="0">
              <a:lnSpc>
                <a:spcPct val="115000"/>
              </a:lnSpc>
              <a:spcBef>
                <a:spcPts val="0"/>
              </a:spcBef>
              <a:spcAft>
                <a:spcPts val="0"/>
              </a:spcAft>
              <a:buClr>
                <a:srgbClr val="434343"/>
              </a:buClr>
              <a:buSzPts val="1200"/>
              <a:buFont typeface="Roboto Condensed Light"/>
              <a:buAutoNum type="alphaLcPeriod"/>
              <a:defRPr sz="1400" b="0" i="0" u="none" strike="noStrike" cap="none">
                <a:solidFill>
                  <a:srgbClr val="434343"/>
                </a:solidFill>
                <a:latin typeface="Montserrat"/>
                <a:ea typeface="Montserrat"/>
                <a:cs typeface="Montserrat"/>
                <a:sym typeface="Montserrat"/>
              </a:defRPr>
            </a:lvl5pPr>
            <a:lvl6pPr marL="2743200" marR="0" lvl="5" indent="-304800" algn="l" rtl="0">
              <a:lnSpc>
                <a:spcPct val="115000"/>
              </a:lnSpc>
              <a:spcBef>
                <a:spcPts val="0"/>
              </a:spcBef>
              <a:spcAft>
                <a:spcPts val="0"/>
              </a:spcAft>
              <a:buClr>
                <a:srgbClr val="434343"/>
              </a:buClr>
              <a:buSzPts val="1200"/>
              <a:buFont typeface="Roboto Condensed Light"/>
              <a:buAutoNum type="romanLcPeriod"/>
              <a:defRPr sz="1400" b="0" i="0" u="none" strike="noStrike" cap="none">
                <a:solidFill>
                  <a:srgbClr val="434343"/>
                </a:solidFill>
                <a:latin typeface="Montserrat"/>
                <a:ea typeface="Montserrat"/>
                <a:cs typeface="Montserrat"/>
                <a:sym typeface="Montserrat"/>
              </a:defRPr>
            </a:lvl6pPr>
            <a:lvl7pPr marL="3200400" marR="0" lvl="6" indent="-304800" algn="l" rtl="0">
              <a:lnSpc>
                <a:spcPct val="115000"/>
              </a:lnSpc>
              <a:spcBef>
                <a:spcPts val="0"/>
              </a:spcBef>
              <a:spcAft>
                <a:spcPts val="0"/>
              </a:spcAft>
              <a:buClr>
                <a:srgbClr val="434343"/>
              </a:buClr>
              <a:buSzPts val="1200"/>
              <a:buFont typeface="Roboto Condensed Light"/>
              <a:buAutoNum type="arabicPeriod"/>
              <a:defRPr sz="1400" b="0" i="0" u="none" strike="noStrike" cap="none">
                <a:solidFill>
                  <a:srgbClr val="434343"/>
                </a:solidFill>
                <a:latin typeface="Montserrat"/>
                <a:ea typeface="Montserrat"/>
                <a:cs typeface="Montserrat"/>
                <a:sym typeface="Montserrat"/>
              </a:defRPr>
            </a:lvl7pPr>
            <a:lvl8pPr marL="3657600" marR="0" lvl="7" indent="-304800" algn="l" rtl="0">
              <a:lnSpc>
                <a:spcPct val="115000"/>
              </a:lnSpc>
              <a:spcBef>
                <a:spcPts val="0"/>
              </a:spcBef>
              <a:spcAft>
                <a:spcPts val="0"/>
              </a:spcAft>
              <a:buClr>
                <a:srgbClr val="434343"/>
              </a:buClr>
              <a:buSzPts val="1200"/>
              <a:buFont typeface="Roboto Condensed Light"/>
              <a:buAutoNum type="alphaLcPeriod"/>
              <a:defRPr sz="1400" b="0" i="0" u="none" strike="noStrike" cap="none">
                <a:solidFill>
                  <a:srgbClr val="434343"/>
                </a:solidFill>
                <a:latin typeface="Montserrat"/>
                <a:ea typeface="Montserrat"/>
                <a:cs typeface="Montserrat"/>
                <a:sym typeface="Montserrat"/>
              </a:defRPr>
            </a:lvl8pPr>
            <a:lvl9pPr marL="4114800" marR="0" lvl="8" indent="-304800" algn="l" rtl="0">
              <a:lnSpc>
                <a:spcPct val="115000"/>
              </a:lnSpc>
              <a:spcBef>
                <a:spcPts val="0"/>
              </a:spcBef>
              <a:spcAft>
                <a:spcPts val="0"/>
              </a:spcAft>
              <a:buClr>
                <a:srgbClr val="434343"/>
              </a:buClr>
              <a:buSzPts val="1200"/>
              <a:buFont typeface="Roboto Condensed Light"/>
              <a:buAutoNum type="romanLcPeriod"/>
              <a:defRPr sz="1400" b="0" i="0" u="none" strike="noStrike" cap="none">
                <a:solidFill>
                  <a:srgbClr val="434343"/>
                </a:solidFill>
                <a:latin typeface="Montserrat"/>
                <a:ea typeface="Montserrat"/>
                <a:cs typeface="Montserrat"/>
                <a:sym typeface="Montserrat"/>
              </a:defRPr>
            </a:lvl9pPr>
          </a:lstStyle>
          <a:p>
            <a:pPr marL="152400" indent="0" algn="just">
              <a:buNone/>
            </a:pPr>
            <a:r>
              <a:rPr lang="en-US" sz="1600"/>
              <a:t>8</a:t>
            </a:r>
            <a:r>
              <a:rPr lang="en-US" sz="1600" smtClean="0"/>
              <a:t>. Study from </a:t>
            </a:r>
            <a:r>
              <a:rPr lang="en-US" sz="1600"/>
              <a:t>Canada analyzed 8.6 million urine </a:t>
            </a:r>
            <a:r>
              <a:rPr lang="en-US" sz="1600" smtClean="0"/>
              <a:t>cultures, </a:t>
            </a:r>
            <a:r>
              <a:rPr lang="en-US" sz="1600"/>
              <a:t>2.3 million samples (+) of which E. coli was the most </a:t>
            </a:r>
            <a:r>
              <a:rPr lang="en-US" sz="1600" smtClean="0"/>
              <a:t>common(48.9</a:t>
            </a:r>
            <a:r>
              <a:rPr lang="en-US" sz="1600"/>
              <a:t>%), K. pneumonia (7.2%).</a:t>
            </a:r>
          </a:p>
        </p:txBody>
      </p:sp>
      <p:sp>
        <p:nvSpPr>
          <p:cNvPr id="8" name="Title 1"/>
          <p:cNvSpPr>
            <a:spLocks noGrp="1"/>
          </p:cNvSpPr>
          <p:nvPr>
            <p:ph type="title"/>
          </p:nvPr>
        </p:nvSpPr>
        <p:spPr>
          <a:xfrm>
            <a:off x="122274" y="457200"/>
            <a:ext cx="8899452" cy="638629"/>
          </a:xfrm>
        </p:spPr>
        <p:txBody>
          <a:bodyPr/>
          <a:lstStyle/>
          <a:p>
            <a:r>
              <a:rPr lang="en-US"/>
              <a:t>04: </a:t>
            </a:r>
            <a:r>
              <a:rPr lang="en-US" smtClean="0"/>
              <a:t>Did The Covid-19 Pandemic Affect The Epidemiology Of ESBL-PE-Associated Infection?</a:t>
            </a:r>
            <a:r>
              <a:rPr lang="en-US"/>
              <a:t/>
            </a:r>
            <a:br>
              <a:rPr lang="en-US"/>
            </a:br>
            <a:endParaRPr lang="en-US"/>
          </a:p>
        </p:txBody>
      </p:sp>
      <p:pic>
        <p:nvPicPr>
          <p:cNvPr id="5" name="Picture 4"/>
          <p:cNvPicPr>
            <a:picLocks noChangeAspect="1"/>
          </p:cNvPicPr>
          <p:nvPr/>
        </p:nvPicPr>
        <p:blipFill>
          <a:blip r:embed="rId3"/>
          <a:stretch>
            <a:fillRect/>
          </a:stretch>
        </p:blipFill>
        <p:spPr>
          <a:xfrm>
            <a:off x="0" y="0"/>
            <a:ext cx="5224072" cy="5143500"/>
          </a:xfrm>
          <a:prstGeom prst="rect">
            <a:avLst/>
          </a:prstGeom>
        </p:spPr>
      </p:pic>
    </p:spTree>
    <p:extLst>
      <p:ext uri="{BB962C8B-B14F-4D97-AF65-F5344CB8AC3E}">
        <p14:creationId xmlns:p14="http://schemas.microsoft.com/office/powerpoint/2010/main" val="13005966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5"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6124D5B2-1A1B-4116-BFC4-2D6A618BE378}" type="slidenum">
              <a:rPr lang="en-US" smtClean="0"/>
              <a:pPr/>
              <a:t>16</a:t>
            </a:fld>
            <a:endParaRPr lang="en-US"/>
          </a:p>
        </p:txBody>
      </p:sp>
      <p:pic>
        <p:nvPicPr>
          <p:cNvPr id="5" name="Picture 4"/>
          <p:cNvPicPr>
            <a:picLocks noChangeAspect="1"/>
          </p:cNvPicPr>
          <p:nvPr/>
        </p:nvPicPr>
        <p:blipFill>
          <a:blip r:embed="rId3"/>
          <a:stretch>
            <a:fillRect/>
          </a:stretch>
        </p:blipFill>
        <p:spPr>
          <a:xfrm>
            <a:off x="1424141" y="980769"/>
            <a:ext cx="6295718" cy="4162732"/>
          </a:xfrm>
          <a:prstGeom prst="rect">
            <a:avLst/>
          </a:prstGeom>
        </p:spPr>
      </p:pic>
      <p:sp>
        <p:nvSpPr>
          <p:cNvPr id="7" name="Title 1"/>
          <p:cNvSpPr>
            <a:spLocks noGrp="1"/>
          </p:cNvSpPr>
          <p:nvPr>
            <p:ph type="title"/>
          </p:nvPr>
        </p:nvSpPr>
        <p:spPr>
          <a:xfrm>
            <a:off x="122274" y="457200"/>
            <a:ext cx="8899452" cy="638629"/>
          </a:xfrm>
        </p:spPr>
        <p:txBody>
          <a:bodyPr/>
          <a:lstStyle/>
          <a:p>
            <a:r>
              <a:rPr lang="en-US"/>
              <a:t>04: </a:t>
            </a:r>
            <a:r>
              <a:rPr lang="en-US" smtClean="0"/>
              <a:t>Did The Covid-19 Pandemic Affect The Epidemiology Of ESBL-PE-Associated Infection?</a:t>
            </a:r>
            <a:r>
              <a:rPr lang="en-US"/>
              <a:t/>
            </a:r>
            <a:br>
              <a:rPr lang="en-US"/>
            </a:br>
            <a:endParaRPr lang="en-US"/>
          </a:p>
        </p:txBody>
      </p:sp>
    </p:spTree>
    <p:extLst>
      <p:ext uri="{BB962C8B-B14F-4D97-AF65-F5344CB8AC3E}">
        <p14:creationId xmlns:p14="http://schemas.microsoft.com/office/powerpoint/2010/main" val="19452687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000" y="420987"/>
            <a:ext cx="7704000" cy="572700"/>
          </a:xfrm>
        </p:spPr>
        <p:txBody>
          <a:bodyPr/>
          <a:lstStyle/>
          <a:p>
            <a:r>
              <a:rPr lang="en-US" smtClean="0"/>
              <a:t>05: Concluding Remarks </a:t>
            </a:r>
            <a:endParaRPr lang="en-US"/>
          </a:p>
        </p:txBody>
      </p:sp>
      <p:sp>
        <p:nvSpPr>
          <p:cNvPr id="4" name="Slide Number Placeholder 3"/>
          <p:cNvSpPr>
            <a:spLocks noGrp="1"/>
          </p:cNvSpPr>
          <p:nvPr>
            <p:ph type="sldNum" sz="quarter" idx="4"/>
          </p:nvPr>
        </p:nvSpPr>
        <p:spPr/>
        <p:txBody>
          <a:bodyPr/>
          <a:lstStyle/>
          <a:p>
            <a:fld id="{6124D5B2-1A1B-4116-BFC4-2D6A618BE378}" type="slidenum">
              <a:rPr lang="en-US" smtClean="0"/>
              <a:pPr/>
              <a:t>17</a:t>
            </a:fld>
            <a:endParaRPr lang="en-US"/>
          </a:p>
        </p:txBody>
      </p:sp>
      <p:pic>
        <p:nvPicPr>
          <p:cNvPr id="5" name="Picture 4"/>
          <p:cNvPicPr>
            <a:picLocks noChangeAspect="1"/>
          </p:cNvPicPr>
          <p:nvPr/>
        </p:nvPicPr>
        <p:blipFill>
          <a:blip r:embed="rId3"/>
          <a:stretch>
            <a:fillRect/>
          </a:stretch>
        </p:blipFill>
        <p:spPr>
          <a:xfrm>
            <a:off x="5829300" y="1369558"/>
            <a:ext cx="3314700" cy="3466364"/>
          </a:xfrm>
          <a:prstGeom prst="rect">
            <a:avLst/>
          </a:prstGeom>
        </p:spPr>
      </p:pic>
      <p:graphicFrame>
        <p:nvGraphicFramePr>
          <p:cNvPr id="6" name="Diagram 5"/>
          <p:cNvGraphicFramePr/>
          <p:nvPr>
            <p:extLst>
              <p:ext uri="{D42A27DB-BD31-4B8C-83A1-F6EECF244321}">
                <p14:modId xmlns:p14="http://schemas.microsoft.com/office/powerpoint/2010/main" val="3503885133"/>
              </p:ext>
            </p:extLst>
          </p:nvPr>
        </p:nvGraphicFramePr>
        <p:xfrm>
          <a:off x="109979" y="1300899"/>
          <a:ext cx="5719321" cy="360368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78163585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6124D5B2-1A1B-4116-BFC4-2D6A618BE378}" type="slidenum">
              <a:rPr lang="en-US" smtClean="0"/>
              <a:pPr/>
              <a:t>18</a:t>
            </a:fld>
            <a:endParaRPr lang="en-US"/>
          </a:p>
        </p:txBody>
      </p:sp>
      <p:pic>
        <p:nvPicPr>
          <p:cNvPr id="6" name="Picture 5"/>
          <p:cNvPicPr>
            <a:picLocks noChangeAspect="1"/>
          </p:cNvPicPr>
          <p:nvPr/>
        </p:nvPicPr>
        <p:blipFill>
          <a:blip r:embed="rId3"/>
          <a:stretch>
            <a:fillRect/>
          </a:stretch>
        </p:blipFill>
        <p:spPr>
          <a:xfrm>
            <a:off x="1379094" y="3346752"/>
            <a:ext cx="6385809" cy="1796748"/>
          </a:xfrm>
          <a:prstGeom prst="rect">
            <a:avLst/>
          </a:prstGeom>
        </p:spPr>
      </p:pic>
      <p:graphicFrame>
        <p:nvGraphicFramePr>
          <p:cNvPr id="5" name="Diagram 4"/>
          <p:cNvGraphicFramePr/>
          <p:nvPr>
            <p:extLst>
              <p:ext uri="{D42A27DB-BD31-4B8C-83A1-F6EECF244321}">
                <p14:modId xmlns:p14="http://schemas.microsoft.com/office/powerpoint/2010/main" val="947501650"/>
              </p:ext>
            </p:extLst>
          </p:nvPr>
        </p:nvGraphicFramePr>
        <p:xfrm>
          <a:off x="545180" y="79526"/>
          <a:ext cx="8053635" cy="326722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33764391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9999" y="223809"/>
            <a:ext cx="7704000" cy="572700"/>
          </a:xfrm>
        </p:spPr>
        <p:txBody>
          <a:bodyPr/>
          <a:lstStyle/>
          <a:p>
            <a:r>
              <a:rPr lang="en-US" smtClean="0"/>
              <a:t>06: Materials And Methods </a:t>
            </a:r>
            <a:endParaRPr lang="en-US"/>
          </a:p>
        </p:txBody>
      </p:sp>
      <p:sp>
        <p:nvSpPr>
          <p:cNvPr id="4" name="Slide Number Placeholder 3"/>
          <p:cNvSpPr>
            <a:spLocks noGrp="1"/>
          </p:cNvSpPr>
          <p:nvPr>
            <p:ph type="sldNum" sz="quarter" idx="4"/>
          </p:nvPr>
        </p:nvSpPr>
        <p:spPr/>
        <p:txBody>
          <a:bodyPr/>
          <a:lstStyle/>
          <a:p>
            <a:fld id="{6124D5B2-1A1B-4116-BFC4-2D6A618BE378}" type="slidenum">
              <a:rPr lang="en-US" smtClean="0"/>
              <a:pPr/>
              <a:t>19</a:t>
            </a:fld>
            <a:endParaRPr lang="en-US"/>
          </a:p>
        </p:txBody>
      </p:sp>
      <p:pic>
        <p:nvPicPr>
          <p:cNvPr id="5" name="Picture 4"/>
          <p:cNvPicPr>
            <a:picLocks noChangeAspect="1"/>
          </p:cNvPicPr>
          <p:nvPr/>
        </p:nvPicPr>
        <p:blipFill>
          <a:blip r:embed="rId3"/>
          <a:stretch>
            <a:fillRect/>
          </a:stretch>
        </p:blipFill>
        <p:spPr>
          <a:xfrm>
            <a:off x="4586991" y="1236688"/>
            <a:ext cx="4406180" cy="3530575"/>
          </a:xfrm>
          <a:prstGeom prst="rect">
            <a:avLst/>
          </a:prstGeom>
        </p:spPr>
      </p:pic>
      <p:graphicFrame>
        <p:nvGraphicFramePr>
          <p:cNvPr id="6" name="Diagram 5"/>
          <p:cNvGraphicFramePr/>
          <p:nvPr>
            <p:extLst>
              <p:ext uri="{D42A27DB-BD31-4B8C-83A1-F6EECF244321}">
                <p14:modId xmlns:p14="http://schemas.microsoft.com/office/powerpoint/2010/main" val="757191916"/>
              </p:ext>
            </p:extLst>
          </p:nvPr>
        </p:nvGraphicFramePr>
        <p:xfrm>
          <a:off x="-757286" y="969975"/>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16150662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Google Shape;375;p32"/>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mtClean="0"/>
              <a:t>Abstract</a:t>
            </a:r>
            <a:endParaRPr/>
          </a:p>
        </p:txBody>
      </p:sp>
      <p:sp>
        <p:nvSpPr>
          <p:cNvPr id="376" name="Google Shape;376;p32"/>
          <p:cNvSpPr txBox="1">
            <a:spLocks noGrp="1"/>
          </p:cNvSpPr>
          <p:nvPr>
            <p:ph type="body" idx="1"/>
          </p:nvPr>
        </p:nvSpPr>
        <p:spPr>
          <a:xfrm>
            <a:off x="720000" y="4305052"/>
            <a:ext cx="7704000" cy="736848"/>
          </a:xfrm>
          <a:prstGeom prst="rect">
            <a:avLst/>
          </a:prstGeom>
        </p:spPr>
        <p:txBody>
          <a:bodyPr spcFirstLastPara="1" wrap="square" lIns="91425" tIns="91425" rIns="91425" bIns="91425" anchor="ctr" anchorCtr="0">
            <a:noAutofit/>
          </a:bodyPr>
          <a:lstStyle/>
          <a:p>
            <a:pPr marL="0" lvl="0" indent="0" algn="just">
              <a:buNone/>
            </a:pPr>
            <a:r>
              <a:rPr lang="en-US">
                <a:solidFill>
                  <a:schemeClr val="lt1"/>
                </a:solidFill>
              </a:rPr>
              <a:t>8</a:t>
            </a:r>
            <a:r>
              <a:rPr lang="en-US" smtClean="0">
                <a:solidFill>
                  <a:schemeClr val="lt1"/>
                </a:solidFill>
              </a:rPr>
              <a:t> </a:t>
            </a:r>
            <a:r>
              <a:rPr lang="en-US">
                <a:solidFill>
                  <a:schemeClr val="lt1"/>
                </a:solidFill>
              </a:rPr>
              <a:t>studies that documented the impact of COVID-19 on ESBL-E</a:t>
            </a:r>
            <a:r>
              <a:rPr lang="en-US" smtClean="0">
                <a:solidFill>
                  <a:schemeClr val="lt1"/>
                </a:solidFill>
              </a:rPr>
              <a:t>:</a:t>
            </a:r>
            <a:endParaRPr lang="vi-VN" smtClean="0">
              <a:solidFill>
                <a:schemeClr val="lt1"/>
              </a:solidFill>
            </a:endParaRPr>
          </a:p>
          <a:p>
            <a:pPr marL="0" lvl="0" indent="0" algn="just">
              <a:buNone/>
              <a:tabLst>
                <a:tab pos="574675" algn="l"/>
              </a:tabLst>
            </a:pPr>
            <a:r>
              <a:rPr lang="vi-VN" smtClean="0">
                <a:solidFill>
                  <a:schemeClr val="lt1"/>
                </a:solidFill>
              </a:rPr>
              <a:t>	+</a:t>
            </a:r>
            <a:r>
              <a:rPr lang="en-US" smtClean="0">
                <a:solidFill>
                  <a:schemeClr val="lt1"/>
                </a:solidFill>
              </a:rPr>
              <a:t> 5 </a:t>
            </a:r>
            <a:r>
              <a:rPr lang="en-US">
                <a:solidFill>
                  <a:schemeClr val="lt1"/>
                </a:solidFill>
              </a:rPr>
              <a:t>studies were focused on assessing the frequency of ESBL-PE in patient-derived </a:t>
            </a:r>
            <a:r>
              <a:rPr lang="en-US" smtClean="0">
                <a:solidFill>
                  <a:schemeClr val="lt1"/>
                </a:solidFill>
              </a:rPr>
              <a:t>specimens.</a:t>
            </a:r>
            <a:endParaRPr lang="en-US">
              <a:solidFill>
                <a:schemeClr val="lt1"/>
              </a:solidFill>
            </a:endParaRPr>
          </a:p>
          <a:p>
            <a:pPr marL="0" lvl="0" indent="0" algn="just">
              <a:buNone/>
              <a:tabLst>
                <a:tab pos="574675" algn="l"/>
              </a:tabLst>
            </a:pPr>
            <a:r>
              <a:rPr lang="vi-VN" smtClean="0">
                <a:solidFill>
                  <a:schemeClr val="lt1"/>
                </a:solidFill>
              </a:rPr>
              <a:t>	+ 3</a:t>
            </a:r>
            <a:r>
              <a:rPr lang="en-US" smtClean="0">
                <a:solidFill>
                  <a:schemeClr val="lt1"/>
                </a:solidFill>
              </a:rPr>
              <a:t> </a:t>
            </a:r>
            <a:r>
              <a:rPr lang="en-US">
                <a:solidFill>
                  <a:schemeClr val="lt1"/>
                </a:solidFill>
              </a:rPr>
              <a:t>studies investigated the epidemiological aspects of ESBL-PE infections in the context of the COVID-19 pandemic. </a:t>
            </a:r>
          </a:p>
          <a:p>
            <a:pPr marL="0" lvl="0" indent="0" algn="just">
              <a:buNone/>
              <a:tabLst>
                <a:tab pos="574675" algn="l"/>
              </a:tabLst>
            </a:pPr>
            <a:endParaRPr lang="vi-VN">
              <a:solidFill>
                <a:schemeClr val="lt1"/>
              </a:solidFill>
            </a:endParaRPr>
          </a:p>
        </p:txBody>
      </p:sp>
      <p:grpSp>
        <p:nvGrpSpPr>
          <p:cNvPr id="3" name="Group 2"/>
          <p:cNvGrpSpPr/>
          <p:nvPr/>
        </p:nvGrpSpPr>
        <p:grpSpPr>
          <a:xfrm>
            <a:off x="719999" y="1165809"/>
            <a:ext cx="7677368" cy="2902998"/>
            <a:chOff x="719999" y="1165809"/>
            <a:chExt cx="7677368" cy="2902998"/>
          </a:xfrm>
        </p:grpSpPr>
        <p:pic>
          <p:nvPicPr>
            <p:cNvPr id="1026" name="Picture 2" descr="Antibiotic resistance: the facts - NPS MedicineWi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165809"/>
              <a:ext cx="3825367" cy="290299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aily Crunch: GameStop becomes a meme stock | TechCrunc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9999" y="1165809"/>
              <a:ext cx="3822192" cy="2902998"/>
            </a:xfrm>
            <a:prstGeom prst="rect">
              <a:avLst/>
            </a:prstGeom>
            <a:noFill/>
            <a:extLst>
              <a:ext uri="{909E8E84-426E-40DD-AFC4-6F175D3DCCD1}">
                <a14:hiddenFill xmlns:a14="http://schemas.microsoft.com/office/drawing/2010/main">
                  <a:solidFill>
                    <a:srgbClr val="FFFFFF"/>
                  </a:solidFill>
                </a14:hiddenFill>
              </a:ext>
            </a:extLst>
          </p:spPr>
        </p:pic>
      </p:grpSp>
      <p:sp>
        <p:nvSpPr>
          <p:cNvPr id="4" name="Slide Number Placeholder 3"/>
          <p:cNvSpPr>
            <a:spLocks noGrp="1"/>
          </p:cNvSpPr>
          <p:nvPr>
            <p:ph type="sldNum" sz="quarter" idx="4"/>
          </p:nvPr>
        </p:nvSpPr>
        <p:spPr/>
        <p:txBody>
          <a:bodyPr/>
          <a:lstStyle/>
          <a:p>
            <a:fld id="{6124D5B2-1A1B-4116-BFC4-2D6A618BE378}" type="slidenum">
              <a:rPr lang="en-US" smtClean="0"/>
              <a:pPr/>
              <a:t>2</a:t>
            </a:fld>
            <a:endParaRPr lang="en-US"/>
          </a:p>
        </p:txBody>
      </p:sp>
      <p:pic>
        <p:nvPicPr>
          <p:cNvPr id="2" name="Picture 2" descr="PubMe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0000" y="1165810"/>
            <a:ext cx="2454522" cy="290299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Medline Industries - Wikipedi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74522" y="1165808"/>
            <a:ext cx="2760452" cy="289847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TRIAL ACCESS | Embase Database is on Trial Access Until July 19, 2022 |  LIBRARY"/>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34974" y="1173416"/>
            <a:ext cx="2454522" cy="289086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1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xit" presetSubtype="32" fill="hold" nodeType="clickEffect">
                                  <p:stCondLst>
                                    <p:cond delay="0"/>
                                  </p:stCondLst>
                                  <p:childTnLst>
                                    <p:animEffect transition="out" filter="circle(out)">
                                      <p:cBhvr>
                                        <p:cTn id="11" dur="1000"/>
                                        <p:tgtEl>
                                          <p:spTgt spid="3"/>
                                        </p:tgtEl>
                                      </p:cBhvr>
                                    </p:animEffect>
                                    <p:set>
                                      <p:cBhvr>
                                        <p:cTn id="12" dur="1" fill="hold">
                                          <p:stCondLst>
                                            <p:cond delay="999"/>
                                          </p:stCondLst>
                                        </p:cTn>
                                        <p:tgtEl>
                                          <p:spTgt spid="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1" presetClass="entr" presetSubtype="2"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heel(2)">
                                      <p:cBhvr>
                                        <p:cTn id="17" dur="2000"/>
                                        <p:tgtEl>
                                          <p:spTgt spid="2"/>
                                        </p:tgtEl>
                                      </p:cBhvr>
                                    </p:animEffect>
                                  </p:childTnLst>
                                </p:cTn>
                              </p:par>
                              <p:par>
                                <p:cTn id="18" presetID="21" presetClass="entr" presetSubtype="2"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heel(2)">
                                      <p:cBhvr>
                                        <p:cTn id="20" dur="2000"/>
                                        <p:tgtEl>
                                          <p:spTgt spid="5"/>
                                        </p:tgtEl>
                                      </p:cBhvr>
                                    </p:animEffect>
                                  </p:childTnLst>
                                </p:cTn>
                              </p:par>
                              <p:par>
                                <p:cTn id="21" presetID="21" presetClass="entr" presetSubtype="2" fill="hold" nodeType="withEffect">
                                  <p:stCondLst>
                                    <p:cond delay="0"/>
                                  </p:stCondLst>
                                  <p:childTnLst>
                                    <p:set>
                                      <p:cBhvr>
                                        <p:cTn id="22" dur="1" fill="hold">
                                          <p:stCondLst>
                                            <p:cond delay="0"/>
                                          </p:stCondLst>
                                        </p:cTn>
                                        <p:tgtEl>
                                          <p:spTgt spid="1030"/>
                                        </p:tgtEl>
                                        <p:attrNameLst>
                                          <p:attrName>style.visibility</p:attrName>
                                        </p:attrNameLst>
                                      </p:cBhvr>
                                      <p:to>
                                        <p:strVal val="visible"/>
                                      </p:to>
                                    </p:set>
                                    <p:animEffect transition="in" filter="wheel(2)">
                                      <p:cBhvr>
                                        <p:cTn id="23" dur="2000"/>
                                        <p:tgtEl>
                                          <p:spTgt spid="1030"/>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376">
                                            <p:txEl>
                                              <p:pRg st="0" end="0"/>
                                            </p:txEl>
                                          </p:spTgt>
                                        </p:tgtEl>
                                        <p:attrNameLst>
                                          <p:attrName>style.visibility</p:attrName>
                                        </p:attrNameLst>
                                      </p:cBhvr>
                                      <p:to>
                                        <p:strVal val="visible"/>
                                      </p:to>
                                    </p:set>
                                    <p:animEffect transition="in" filter="randombar(horizontal)">
                                      <p:cBhvr>
                                        <p:cTn id="28" dur="500"/>
                                        <p:tgtEl>
                                          <p:spTgt spid="376">
                                            <p:txEl>
                                              <p:pRg st="0" end="0"/>
                                            </p:txEl>
                                          </p:spTgt>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376">
                                            <p:txEl>
                                              <p:pRg st="1" end="1"/>
                                            </p:txEl>
                                          </p:spTgt>
                                        </p:tgtEl>
                                        <p:attrNameLst>
                                          <p:attrName>style.visibility</p:attrName>
                                        </p:attrNameLst>
                                      </p:cBhvr>
                                      <p:to>
                                        <p:strVal val="visible"/>
                                      </p:to>
                                    </p:set>
                                    <p:animEffect transition="in" filter="randombar(horizontal)">
                                      <p:cBhvr>
                                        <p:cTn id="31" dur="500"/>
                                        <p:tgtEl>
                                          <p:spTgt spid="376">
                                            <p:txEl>
                                              <p:pRg st="1" end="1"/>
                                            </p:txEl>
                                          </p:spTgt>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376">
                                            <p:txEl>
                                              <p:pRg st="2" end="2"/>
                                            </p:txEl>
                                          </p:spTgt>
                                        </p:tgtEl>
                                        <p:attrNameLst>
                                          <p:attrName>style.visibility</p:attrName>
                                        </p:attrNameLst>
                                      </p:cBhvr>
                                      <p:to>
                                        <p:strVal val="visible"/>
                                      </p:to>
                                    </p:set>
                                    <p:animEffect transition="in" filter="randombar(horizontal)">
                                      <p:cBhvr>
                                        <p:cTn id="34" dur="500"/>
                                        <p:tgtEl>
                                          <p:spTgt spid="37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6"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References</a:t>
            </a:r>
            <a:endParaRPr lang="en-US"/>
          </a:p>
        </p:txBody>
      </p:sp>
      <p:sp>
        <p:nvSpPr>
          <p:cNvPr id="3" name="Text Placeholder 2"/>
          <p:cNvSpPr>
            <a:spLocks noGrp="1"/>
          </p:cNvSpPr>
          <p:nvPr>
            <p:ph type="body" idx="1"/>
          </p:nvPr>
        </p:nvSpPr>
        <p:spPr>
          <a:xfrm>
            <a:off x="168215" y="1458472"/>
            <a:ext cx="8807570" cy="2868043"/>
          </a:xfrm>
        </p:spPr>
        <p:txBody>
          <a:bodyPr/>
          <a:lstStyle/>
          <a:p>
            <a:pPr algn="just"/>
            <a:r>
              <a:rPr lang="en-US" sz="1100"/>
              <a:t>Urban-Chmiel, R.; Marek, A.; St˛epie ´n-Py´sniak, D.; Wieczorek, K.; Dec, M.; Nowaczek, A.; Osek, J. Antibiotic Resistance </a:t>
            </a:r>
            <a:r>
              <a:rPr lang="en-US" sz="1100" smtClean="0"/>
              <a:t>in Bacteria-A </a:t>
            </a:r>
            <a:r>
              <a:rPr lang="en-US" sz="1100"/>
              <a:t>Review. Antibiotics </a:t>
            </a:r>
            <a:r>
              <a:rPr lang="en-US" sz="1100" smtClean="0"/>
              <a:t>2022, </a:t>
            </a:r>
            <a:r>
              <a:rPr lang="en-US" sz="1100"/>
              <a:t>11, 1079. [CrossRef] [PubMed</a:t>
            </a:r>
            <a:r>
              <a:rPr lang="en-US" sz="1100" smtClean="0"/>
              <a:t>]</a:t>
            </a:r>
          </a:p>
          <a:p>
            <a:pPr algn="just"/>
            <a:r>
              <a:rPr lang="en-US" sz="1100"/>
              <a:t>Yadav, S.; Kapley, A. Antibiotic resistance: Global health crisis and metagenomics. Biotechnol. Rep. 2021, 29, e00604. [CrossRef</a:t>
            </a:r>
            <a:r>
              <a:rPr lang="en-US" sz="1100" smtClean="0"/>
              <a:t>] [</a:t>
            </a:r>
            <a:r>
              <a:rPr lang="en-US" sz="1100"/>
              <a:t>PubMed</a:t>
            </a:r>
            <a:r>
              <a:rPr lang="en-US" sz="1100" smtClean="0"/>
              <a:t>]</a:t>
            </a:r>
          </a:p>
          <a:p>
            <a:pPr algn="just"/>
            <a:r>
              <a:rPr lang="pt-BR" sz="1100"/>
              <a:t>Rafailidis, P.I.; Kofteridis, D. Proposed amendments regarding the definitions of multidrug-resistant and extensively </a:t>
            </a:r>
            <a:r>
              <a:rPr lang="pt-BR" sz="1100" smtClean="0"/>
              <a:t>drug-resistant bacteria</a:t>
            </a:r>
            <a:r>
              <a:rPr lang="pt-BR" sz="1100"/>
              <a:t>. Expert Rev. Anti Infect. Ther. 2022, 20, 139–146. [CrossRef] [PubMed</a:t>
            </a:r>
            <a:r>
              <a:rPr lang="pt-BR" sz="1100" smtClean="0"/>
              <a:t>]</a:t>
            </a:r>
          </a:p>
          <a:p>
            <a:pPr algn="just"/>
            <a:r>
              <a:rPr lang="en-US" sz="1100"/>
              <a:t>van Duin, D.; Paterson, D.L. Multidrug-Resistant Bacteria in the Community: An Update. Infect. Dis. Clin. N. Am. 2020, </a:t>
            </a:r>
            <a:r>
              <a:rPr lang="en-US" sz="1100" smtClean="0"/>
              <a:t>34, 709–722</a:t>
            </a:r>
            <a:r>
              <a:rPr lang="en-US" sz="1100"/>
              <a:t>. [CrossRef</a:t>
            </a:r>
            <a:r>
              <a:rPr lang="en-US" sz="1100" smtClean="0"/>
              <a:t>]</a:t>
            </a:r>
          </a:p>
          <a:p>
            <a:pPr algn="just"/>
            <a:r>
              <a:rPr lang="pt-BR" sz="1100"/>
              <a:t>Castanheira, M.; Simner, P.J.; Bradford, P.A. </a:t>
            </a:r>
            <a:r>
              <a:rPr lang="pt-BR" sz="1100" smtClean="0"/>
              <a:t>Extended-spectrum-lactamases</a:t>
            </a:r>
            <a:r>
              <a:rPr lang="pt-BR" sz="1100"/>
              <a:t>: An update on their characteristics, </a:t>
            </a:r>
            <a:r>
              <a:rPr lang="pt-BR" sz="1100" smtClean="0"/>
              <a:t>epidemiology and </a:t>
            </a:r>
            <a:r>
              <a:rPr lang="pt-BR" sz="1100"/>
              <a:t>detection. JAC Antimicrob. Resist. 2021, 3, dlab092. [CrossRef]</a:t>
            </a:r>
          </a:p>
          <a:p>
            <a:pPr algn="just"/>
            <a:r>
              <a:rPr lang="pt-BR" sz="1100" smtClean="0"/>
              <a:t>Wilson</a:t>
            </a:r>
            <a:r>
              <a:rPr lang="pt-BR" sz="1100"/>
              <a:t>, H.; Török, M.E. Extended-spectrum </a:t>
            </a:r>
            <a:r>
              <a:rPr lang="pt-BR" sz="1100" smtClean="0"/>
              <a:t>-</a:t>
            </a:r>
            <a:r>
              <a:rPr lang="pt-BR" sz="1100"/>
              <a:t>lactamase-producing and carbapenemase-producing Enterobacteriaceae. </a:t>
            </a:r>
            <a:r>
              <a:rPr lang="pt-BR" sz="1100" smtClean="0"/>
              <a:t>Microb. Genom</a:t>
            </a:r>
            <a:r>
              <a:rPr lang="pt-BR" sz="1100"/>
              <a:t>. 2018, 4, e000197. [CrossRef]</a:t>
            </a:r>
          </a:p>
          <a:p>
            <a:pPr algn="just"/>
            <a:r>
              <a:rPr lang="pt-BR" sz="1100" smtClean="0"/>
              <a:t>Bassetti</a:t>
            </a:r>
            <a:r>
              <a:rPr lang="pt-BR" sz="1100"/>
              <a:t>, M.; Peghin, M.; Pecori, D. The management of multidrug-resistant Enterobacteriaceae. Curr. Opin. Infect. Dis. 2016, </a:t>
            </a:r>
            <a:r>
              <a:rPr lang="pt-BR" sz="1100" smtClean="0"/>
              <a:t>29, 583–594</a:t>
            </a:r>
            <a:r>
              <a:rPr lang="pt-BR" sz="1100"/>
              <a:t>. [CrossRef</a:t>
            </a:r>
            <a:r>
              <a:rPr lang="pt-BR" sz="1100" smtClean="0"/>
              <a:t>]</a:t>
            </a:r>
          </a:p>
          <a:p>
            <a:pPr algn="just"/>
            <a:r>
              <a:rPr lang="en-US" sz="1100"/>
              <a:t>Rozenkiewicz, D.; Esteve-Palau, E.; Arenas-Miras, M.; Grau, S.; Duran, X.; Sorlí, L.; Montero, M.M.; Horcajada, J.P. Clinical </a:t>
            </a:r>
            <a:r>
              <a:rPr lang="en-US" sz="1100" smtClean="0"/>
              <a:t>and Economic </a:t>
            </a:r>
            <a:r>
              <a:rPr lang="en-US" sz="1100"/>
              <a:t>Impact of Community-Onset Urinary Tract Infections Caused by ESBL-Producing. Antibiotics 2021, 10, 585. [CrossRef]</a:t>
            </a:r>
          </a:p>
          <a:p>
            <a:pPr algn="just"/>
            <a:r>
              <a:rPr lang="en-US" sz="1100" smtClean="0"/>
              <a:t>Russo</a:t>
            </a:r>
            <a:r>
              <a:rPr lang="en-US" sz="1100"/>
              <a:t>, A.; Berruti, M.; Giacobbe, D.R.; Vena, A.; Bassetti, M. Recent molecules in the treatment of severe infections caused </a:t>
            </a:r>
            <a:r>
              <a:rPr lang="en-US" sz="1100" smtClean="0"/>
              <a:t>by ESBL-producing </a:t>
            </a:r>
            <a:r>
              <a:rPr lang="en-US" sz="1100"/>
              <a:t>bacteria. Expert Rev. Anti Infect. Ther. 2021, 19, 983–991. [CrossRef]</a:t>
            </a:r>
          </a:p>
          <a:p>
            <a:pPr algn="just"/>
            <a:r>
              <a:rPr lang="en-US" sz="1100" smtClean="0"/>
              <a:t>Tal </a:t>
            </a:r>
            <a:r>
              <a:rPr lang="en-US" sz="1100"/>
              <a:t>Jasper, R.; Coyle, J.R.; Katz, D.E.; Marchaim, D. The complex epidemiology of extended-spectrum -</a:t>
            </a:r>
            <a:r>
              <a:rPr lang="en-US" sz="1100" smtClean="0"/>
              <a:t>lactamase-producing Enterobacteriaceae</a:t>
            </a:r>
            <a:r>
              <a:rPr lang="en-US" sz="1100"/>
              <a:t>. Future Microbiol. 2015, 10, 819–839. [CrossRef</a:t>
            </a:r>
            <a:r>
              <a:rPr lang="en-US" sz="1100" smtClean="0"/>
              <a:t>]</a:t>
            </a:r>
            <a:endParaRPr lang="en-US" sz="1100"/>
          </a:p>
        </p:txBody>
      </p:sp>
      <p:sp>
        <p:nvSpPr>
          <p:cNvPr id="4" name="Slide Number Placeholder 3"/>
          <p:cNvSpPr>
            <a:spLocks noGrp="1"/>
          </p:cNvSpPr>
          <p:nvPr>
            <p:ph type="sldNum" sz="quarter" idx="4"/>
          </p:nvPr>
        </p:nvSpPr>
        <p:spPr/>
        <p:txBody>
          <a:bodyPr/>
          <a:lstStyle/>
          <a:p>
            <a:fld id="{6124D5B2-1A1B-4116-BFC4-2D6A618BE378}" type="slidenum">
              <a:rPr lang="en-US" smtClean="0"/>
              <a:pPr/>
              <a:t>20</a:t>
            </a:fld>
            <a:endParaRPr lang="en-US"/>
          </a:p>
        </p:txBody>
      </p:sp>
    </p:spTree>
    <p:extLst>
      <p:ext uri="{BB962C8B-B14F-4D97-AF65-F5344CB8AC3E}">
        <p14:creationId xmlns:p14="http://schemas.microsoft.com/office/powerpoint/2010/main" val="35407403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References</a:t>
            </a:r>
          </a:p>
        </p:txBody>
      </p:sp>
      <p:sp>
        <p:nvSpPr>
          <p:cNvPr id="3" name="Text Placeholder 2"/>
          <p:cNvSpPr>
            <a:spLocks noGrp="1"/>
          </p:cNvSpPr>
          <p:nvPr>
            <p:ph type="body" idx="1"/>
          </p:nvPr>
        </p:nvSpPr>
        <p:spPr>
          <a:xfrm>
            <a:off x="168215" y="1892968"/>
            <a:ext cx="8807570" cy="2298245"/>
          </a:xfrm>
        </p:spPr>
        <p:txBody>
          <a:bodyPr/>
          <a:lstStyle/>
          <a:p>
            <a:pPr algn="just"/>
            <a:r>
              <a:rPr lang="en-US" sz="1000"/>
              <a:t>Macareño-Castro, J.; Solano-Salazar, A.; Dong, L.T.; Mohiuddin, M.; Espinoza, J.L. Fecal microbiota transplantation for Carbapenem-Resistant Enterobacteriaceae: A systematic review. J. Infect. 2022, 84, 749–759. [CrossRef] [PubMed]</a:t>
            </a:r>
          </a:p>
          <a:p>
            <a:pPr algn="just"/>
            <a:r>
              <a:rPr lang="en-US" sz="1000" smtClean="0"/>
              <a:t>Dong</a:t>
            </a:r>
            <a:r>
              <a:rPr lang="en-US" sz="1000"/>
              <a:t>, L.T.; Espinoza, H.V.; Espinoza, J.L. Emerging superbugs: The threat of Carbapenem Resistant Enterobacteriaceae. </a:t>
            </a:r>
            <a:r>
              <a:rPr lang="en-US" sz="1000" smtClean="0"/>
              <a:t>AIMS Microbiol</a:t>
            </a:r>
            <a:r>
              <a:rPr lang="en-US" sz="1000"/>
              <a:t>. 2020, 6, 176–182. [CrossRef] [PubMed]</a:t>
            </a:r>
            <a:endParaRPr lang="pt-BR" sz="1000"/>
          </a:p>
          <a:p>
            <a:pPr algn="just"/>
            <a:r>
              <a:rPr lang="de-DE" sz="1000"/>
              <a:t>Hagel, S.; Makarewicz, O.; Hartung, A.; Weiß, D.; Stein, C.; Brandt, C.; Schumacher, U.; Ehricht, R.; Patchev, V.; Pletz, M.W. </a:t>
            </a:r>
            <a:r>
              <a:rPr lang="de-DE" sz="1000" smtClean="0"/>
              <a:t>ESBL </a:t>
            </a:r>
            <a:r>
              <a:rPr lang="en-US" sz="1000" smtClean="0"/>
              <a:t>colonization </a:t>
            </a:r>
            <a:r>
              <a:rPr lang="en-US" sz="1000"/>
              <a:t>and acquisition in a hospital population: The molecular epidemiology and transmission of resistance genes. </a:t>
            </a:r>
            <a:r>
              <a:rPr lang="en-US" sz="1000" smtClean="0"/>
              <a:t>PLoSvONE </a:t>
            </a:r>
            <a:r>
              <a:rPr lang="en-US" sz="1000"/>
              <a:t>2019, 14, e0208505. [CrossRef] [PubMed]</a:t>
            </a:r>
          </a:p>
          <a:p>
            <a:pPr algn="just"/>
            <a:r>
              <a:rPr lang="en-US" sz="1000" smtClean="0"/>
              <a:t>Titelman</a:t>
            </a:r>
            <a:r>
              <a:rPr lang="en-US" sz="1000"/>
              <a:t>, E.; Hasan, C.M.; Iversen, A.; Nauclér, P.; Kais, M.; Kalin, M.; Giske, C.G. Faecal carriage of </a:t>
            </a:r>
            <a:r>
              <a:rPr lang="en-US" sz="1000" smtClean="0"/>
              <a:t>extended-spectrum-lactamase-producing </a:t>
            </a:r>
            <a:r>
              <a:rPr lang="en-US" sz="1000"/>
              <a:t>Enterobacteriaceae is common 12 months after infection and is related to strain factors. Clin. </a:t>
            </a:r>
            <a:r>
              <a:rPr lang="en-US" sz="1000" smtClean="0"/>
              <a:t>Microbiol. </a:t>
            </a:r>
            <a:r>
              <a:rPr lang="pt-BR" sz="1000" smtClean="0"/>
              <a:t>Infect</a:t>
            </a:r>
            <a:r>
              <a:rPr lang="pt-BR" sz="1000"/>
              <a:t>. 2014, 20, O508–O515. [CrossRef]</a:t>
            </a:r>
          </a:p>
          <a:p>
            <a:pPr algn="just"/>
            <a:r>
              <a:rPr lang="en-US" sz="1000" smtClean="0"/>
              <a:t>Abubakar</a:t>
            </a:r>
            <a:r>
              <a:rPr lang="en-US" sz="1000"/>
              <a:t>, U.; Al-Anazi, M.; Alanazi, Z.; Rodríguez-Baño, J. Impact of COVID-19 pandemic on </a:t>
            </a:r>
            <a:r>
              <a:rPr lang="en-US" sz="1000" smtClean="0"/>
              <a:t>multidrug resistant </a:t>
            </a:r>
            <a:r>
              <a:rPr lang="en-US" sz="1000"/>
              <a:t>gram </a:t>
            </a:r>
            <a:r>
              <a:rPr lang="en-US" sz="1000" smtClean="0"/>
              <a:t>positive and </a:t>
            </a:r>
            <a:r>
              <a:rPr lang="en-US" sz="1000"/>
              <a:t>gram negative pathogens: A systematic review. J. Infect. Public Health 2023, 16, 320–331. [CrossRef] [PubMed]</a:t>
            </a:r>
          </a:p>
          <a:p>
            <a:pPr algn="just"/>
            <a:r>
              <a:rPr lang="en-US" sz="1000" smtClean="0"/>
              <a:t>Sun </a:t>
            </a:r>
            <a:r>
              <a:rPr lang="en-US" sz="1000"/>
              <a:t>Jin, L.; Fisher, D. MDRO transmission in acute hospitals during the COVID-19 pandemic. Curr. Opin. Infect. Dis. 2021, </a:t>
            </a:r>
            <a:r>
              <a:rPr lang="en-US" sz="1000" smtClean="0"/>
              <a:t>34, 365–371</a:t>
            </a:r>
            <a:r>
              <a:rPr lang="en-US" sz="1000"/>
              <a:t>. [CrossRef]</a:t>
            </a:r>
          </a:p>
          <a:p>
            <a:pPr algn="just"/>
            <a:r>
              <a:rPr lang="en-US" sz="1000" smtClean="0"/>
              <a:t>Giannitsioti</a:t>
            </a:r>
            <a:r>
              <a:rPr lang="en-US" sz="1000"/>
              <a:t>, E.; Louka, C.; Mamali, V.; Kousouli, E.; Velentza, L.; Papadouli, V.; Loizos, G.; Mavroudis, P.; Kranidiotis, G</a:t>
            </a:r>
            <a:r>
              <a:rPr lang="en-US" sz="1000" smtClean="0"/>
              <a:t>.; Rekleiti</a:t>
            </a:r>
            <a:r>
              <a:rPr lang="en-US" sz="1000"/>
              <a:t>, N.; et al. Bloodstream Infections in a COVID-19 Non-ICU Department: Microbial Epidemiology, Resistance Profiles </a:t>
            </a:r>
            <a:r>
              <a:rPr lang="en-US" sz="1000" smtClean="0"/>
              <a:t>and Comparative </a:t>
            </a:r>
            <a:r>
              <a:rPr lang="en-US" sz="1000"/>
              <a:t>Analysis of Risk Factors and Patients’ Outcome. Microorganisms 2022, 10, 1314. [CrossRef]</a:t>
            </a:r>
          </a:p>
          <a:p>
            <a:pPr algn="just"/>
            <a:r>
              <a:rPr lang="en-US" sz="1000" smtClean="0"/>
              <a:t>Thoma</a:t>
            </a:r>
            <a:r>
              <a:rPr lang="en-US" sz="1000"/>
              <a:t>, R.; Seneghini, M.; Seiffert, S.N.; Vuichard Gysin, D.; Scanferla, G.; Haller, S.; Flury, D.; Boggian, K.; Kleger, G.R</a:t>
            </a:r>
            <a:r>
              <a:rPr lang="en-US" sz="1000" smtClean="0"/>
              <a:t>.; Filipovic</a:t>
            </a:r>
            <a:r>
              <a:rPr lang="en-US" sz="1000"/>
              <a:t>, M.; et al. The challenge of preventing and containing outbreaks of multidrug-resistant organisms and Candida </a:t>
            </a:r>
            <a:r>
              <a:rPr lang="en-US" sz="1000" smtClean="0"/>
              <a:t>aurisduring </a:t>
            </a:r>
            <a:r>
              <a:rPr lang="en-US" sz="1000"/>
              <a:t>the coronavirus disease 2019 pandemic: Report of a carbapenem-resistant Acinetobacter baumannii outbreak and </a:t>
            </a:r>
            <a:r>
              <a:rPr lang="en-US" sz="1000" smtClean="0"/>
              <a:t>a systematic </a:t>
            </a:r>
            <a:r>
              <a:rPr lang="en-US" sz="1000"/>
              <a:t>review of the literature. Antimicrob. Resist. Infect. Control 2022, 11, 12. [CrossRef]</a:t>
            </a:r>
          </a:p>
          <a:p>
            <a:pPr algn="just"/>
            <a:r>
              <a:rPr lang="en-US" sz="1000" smtClean="0"/>
              <a:t>Shah</a:t>
            </a:r>
            <a:r>
              <a:rPr lang="en-US" sz="1000"/>
              <a:t>, P.M.; Stille,W. Escherichia coli and Klebsiella pneumoniae strains more susceptible to cefoxitin than to third </a:t>
            </a:r>
            <a:r>
              <a:rPr lang="en-US" sz="1000" smtClean="0"/>
              <a:t>generation cephalosporins</a:t>
            </a:r>
            <a:r>
              <a:rPr lang="en-US" sz="1000"/>
              <a:t>. J. Antimicrob. Chemother. 1983, 11, 597–598. [CrossRef]</a:t>
            </a:r>
          </a:p>
          <a:p>
            <a:pPr algn="just"/>
            <a:r>
              <a:rPr lang="en-US" sz="1000" smtClean="0"/>
              <a:t>Bradford</a:t>
            </a:r>
            <a:r>
              <a:rPr lang="en-US" sz="1000"/>
              <a:t>, P.A. Extended-spectrum beta-lactamases in the 21st century: Characterization, epidemiology, and detection of </a:t>
            </a:r>
            <a:r>
              <a:rPr lang="en-US" sz="1000" smtClean="0"/>
              <a:t>this important </a:t>
            </a:r>
            <a:r>
              <a:rPr lang="en-US" sz="1000"/>
              <a:t>resistance threat. Clin. Microbiol. Rev. 2001, 14, 933–951. [CrossRef]</a:t>
            </a:r>
          </a:p>
        </p:txBody>
      </p:sp>
      <p:sp>
        <p:nvSpPr>
          <p:cNvPr id="4" name="Slide Number Placeholder 3"/>
          <p:cNvSpPr>
            <a:spLocks noGrp="1"/>
          </p:cNvSpPr>
          <p:nvPr>
            <p:ph type="sldNum" sz="quarter" idx="4"/>
          </p:nvPr>
        </p:nvSpPr>
        <p:spPr/>
        <p:txBody>
          <a:bodyPr/>
          <a:lstStyle/>
          <a:p>
            <a:fld id="{6124D5B2-1A1B-4116-BFC4-2D6A618BE378}" type="slidenum">
              <a:rPr lang="en-US" smtClean="0"/>
              <a:pPr/>
              <a:t>21</a:t>
            </a:fld>
            <a:endParaRPr lang="en-US"/>
          </a:p>
        </p:txBody>
      </p:sp>
    </p:spTree>
    <p:extLst>
      <p:ext uri="{BB962C8B-B14F-4D97-AF65-F5344CB8AC3E}">
        <p14:creationId xmlns:p14="http://schemas.microsoft.com/office/powerpoint/2010/main" val="42024797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References</a:t>
            </a:r>
          </a:p>
        </p:txBody>
      </p:sp>
      <p:sp>
        <p:nvSpPr>
          <p:cNvPr id="3" name="Text Placeholder 2"/>
          <p:cNvSpPr>
            <a:spLocks noGrp="1"/>
          </p:cNvSpPr>
          <p:nvPr>
            <p:ph type="body" idx="1"/>
          </p:nvPr>
        </p:nvSpPr>
        <p:spPr>
          <a:xfrm>
            <a:off x="168215" y="2326861"/>
            <a:ext cx="8807570" cy="1244173"/>
          </a:xfrm>
        </p:spPr>
        <p:txBody>
          <a:bodyPr/>
          <a:lstStyle/>
          <a:p>
            <a:pPr algn="just"/>
            <a:r>
              <a:rPr lang="en-US" sz="1050"/>
              <a:t>Turner, P.J. Extended-spectrum beta-lactamases. Clin. Infect. Dis. 2005, 41 (Suppl. 4), S273–S275. [CrossRef</a:t>
            </a:r>
            <a:r>
              <a:rPr lang="en-US" sz="1050" smtClean="0"/>
              <a:t>] [</a:t>
            </a:r>
            <a:r>
              <a:rPr lang="en-US" sz="1050"/>
              <a:t>PubMed]</a:t>
            </a:r>
          </a:p>
          <a:p>
            <a:pPr algn="just"/>
            <a:r>
              <a:rPr lang="en-US" sz="1050" smtClean="0"/>
              <a:t>Cantón</a:t>
            </a:r>
            <a:r>
              <a:rPr lang="en-US" sz="1050"/>
              <a:t>, R.; Coque, T.M. The CTX-M beta-lactamase pandemic. Curr. Opin. Microbiol. 2006, 9, 466–475. [CrossRef] [PubMed]</a:t>
            </a:r>
          </a:p>
          <a:p>
            <a:pPr algn="just"/>
            <a:r>
              <a:rPr lang="en-US" sz="1050" smtClean="0"/>
              <a:t>Drieux</a:t>
            </a:r>
            <a:r>
              <a:rPr lang="en-US" sz="1050"/>
              <a:t>, L.; Brossier, F.; Sougakoff, W.; Jarlier, V. Phenotypic detection of extended-spectrum beta-lactamase production </a:t>
            </a:r>
            <a:r>
              <a:rPr lang="en-US" sz="1050" smtClean="0"/>
              <a:t>in Enterobacteriaceae</a:t>
            </a:r>
            <a:r>
              <a:rPr lang="en-US" sz="1050"/>
              <a:t>: Review and bench guide. Clin. Microbiol. Infect. 2008, 14 (Suppl. 1), 90–103. [CrossRef]</a:t>
            </a:r>
          </a:p>
          <a:p>
            <a:pPr algn="just"/>
            <a:r>
              <a:rPr lang="en-US" sz="1050" smtClean="0"/>
              <a:t>Doi</a:t>
            </a:r>
            <a:r>
              <a:rPr lang="en-US" sz="1050"/>
              <a:t>, Y.; Iovleva, A.; Bonomo, R.A. The ecology of extended-spectrum -lactamases (ESBLs) in the developed world. J. Travel </a:t>
            </a:r>
            <a:r>
              <a:rPr lang="en-US" sz="1050" smtClean="0"/>
              <a:t>Med. 2017</a:t>
            </a:r>
            <a:r>
              <a:rPr lang="en-US" sz="1050"/>
              <a:t>, 24, S44–S51. [CrossRef]</a:t>
            </a:r>
          </a:p>
          <a:p>
            <a:pPr algn="just"/>
            <a:r>
              <a:rPr lang="en-US" sz="1050" smtClean="0"/>
              <a:t>Chao</a:t>
            </a:r>
            <a:r>
              <a:rPr lang="en-US" sz="1050"/>
              <a:t>, C.M.; Lai, C.C.; Yu, W.L. Epidemiology of extended-spectrum -lactamases in. Front. Microbiol. 2022, 13, 1060050</a:t>
            </a:r>
            <a:r>
              <a:rPr lang="en-US" sz="1050" smtClean="0"/>
              <a:t>. [</a:t>
            </a:r>
            <a:r>
              <a:rPr lang="en-US" sz="1050"/>
              <a:t>CrossRef] [PubMed]</a:t>
            </a:r>
          </a:p>
          <a:p>
            <a:pPr algn="just"/>
            <a:r>
              <a:rPr lang="en-US" sz="1050" smtClean="0"/>
              <a:t>Tamma</a:t>
            </a:r>
            <a:r>
              <a:rPr lang="en-US" sz="1050"/>
              <a:t>, P.D.; Smith, T.T.; Adebayo, A.; Karaba, S.M.; Jacobs, E.;Wakefield, T.; Nguyen, K.; Whitfield, N.N.; Simner, P.J. </a:t>
            </a:r>
            <a:r>
              <a:rPr lang="en-US" sz="1050" smtClean="0"/>
              <a:t>Prevalence of </a:t>
            </a:r>
            <a:r>
              <a:rPr lang="en-US" sz="1050"/>
              <a:t>bla CTX-M genes in Gram-negative bloodstream isolates across 66 hospitals in the United States. J. Clin. Microbiol. </a:t>
            </a:r>
            <a:r>
              <a:rPr lang="en-US" sz="1050" smtClean="0"/>
              <a:t>2021, 59</a:t>
            </a:r>
            <a:r>
              <a:rPr lang="en-US" sz="1050"/>
              <a:t>, e00127-21. [CrossRef]</a:t>
            </a:r>
          </a:p>
          <a:p>
            <a:pPr algn="just"/>
            <a:r>
              <a:rPr lang="en-US" sz="1050" smtClean="0"/>
              <a:t>Singh</a:t>
            </a:r>
            <a:r>
              <a:rPr lang="en-US" sz="1050"/>
              <a:t>, S.R.; Teo, A.K.J.; Prem, K.; Ong, R.T.; Ashley, E.A.; van Doorn, H.R.; Limmathurotsakul, D.; Turner, P.; Hsu, </a:t>
            </a:r>
            <a:r>
              <a:rPr lang="en-US" sz="1050" smtClean="0"/>
              <a:t>L.Y. Epidemiology </a:t>
            </a:r>
            <a:r>
              <a:rPr lang="en-US" sz="1050"/>
              <a:t>of Extended-Spectrum Beta-Lactamase and Carbapenemase-Producing Enterobacterales in the Greater </a:t>
            </a:r>
            <a:r>
              <a:rPr lang="en-US" sz="1050" smtClean="0"/>
              <a:t>Mekong Subregion</a:t>
            </a:r>
            <a:r>
              <a:rPr lang="en-US" sz="1050"/>
              <a:t>: A Systematic-Review and Meta-Analysis of Risk Factors AssociatedWith Extended-Spectrum Beta-Lactamase </a:t>
            </a:r>
            <a:r>
              <a:rPr lang="en-US" sz="1050" smtClean="0"/>
              <a:t>and Carbapenemase </a:t>
            </a:r>
            <a:r>
              <a:rPr lang="en-US" sz="1050"/>
              <a:t>Isolation. Front. Microbiol. 2021, 12, 695027. [CrossRef]</a:t>
            </a:r>
          </a:p>
          <a:p>
            <a:pPr algn="just"/>
            <a:r>
              <a:rPr lang="en-US" sz="1050" smtClean="0"/>
              <a:t>Karanika</a:t>
            </a:r>
            <a:r>
              <a:rPr lang="en-US" sz="1050"/>
              <a:t>, S.; Karantanos, T.; Arvanitis, M.; Grigoras, C.; Mylonakis, E. Fecal Colonization With Extended-spectrum </a:t>
            </a:r>
            <a:r>
              <a:rPr lang="en-US" sz="1050" smtClean="0"/>
              <a:t>Betalactamase-Producing </a:t>
            </a:r>
            <a:r>
              <a:rPr lang="en-US" sz="1050"/>
              <a:t>Enterobacteriaceae and Risk Factors Among Healthy Individuals: A Systematic Review and </a:t>
            </a:r>
            <a:r>
              <a:rPr lang="en-US" sz="1050" smtClean="0"/>
              <a:t>Metaanalysis. Clin</a:t>
            </a:r>
            <a:r>
              <a:rPr lang="en-US" sz="1050"/>
              <a:t>. Infect. Dis. 2016, 63, 310–318. [CrossRef]</a:t>
            </a:r>
          </a:p>
          <a:p>
            <a:pPr algn="just"/>
            <a:r>
              <a:rPr lang="en-US" sz="1050" smtClean="0"/>
              <a:t>Siriphap</a:t>
            </a:r>
            <a:r>
              <a:rPr lang="en-US" sz="1050"/>
              <a:t>, A.; Kitti, T.; Khuekankaew, A.; Boonlao, C.; Thephinlap, C.; Thepmalee, C.; Suwannasom, N.; Khoothiam, K. </a:t>
            </a:r>
            <a:r>
              <a:rPr lang="en-US" sz="1050" smtClean="0"/>
              <a:t>High prevalence </a:t>
            </a:r>
            <a:r>
              <a:rPr lang="en-US" sz="1050"/>
              <a:t>of extended-spectrum beta-lactamase-producing. Front. Cell. Infect. Microbiol. 2022, 12, 955774. [CrossRef]</a:t>
            </a:r>
          </a:p>
          <a:p>
            <a:pPr algn="just"/>
            <a:r>
              <a:rPr lang="en-US" sz="1050" smtClean="0"/>
              <a:t>Armand-Lefèvre</a:t>
            </a:r>
            <a:r>
              <a:rPr lang="en-US" sz="1050"/>
              <a:t>, L.; Andremont, A.; Ruppé, E. Travel and acquisition of multidrug-resistant Enterobacteriaceae. Med. Mal. </a:t>
            </a:r>
            <a:r>
              <a:rPr lang="en-US" sz="1050" smtClean="0"/>
              <a:t>Infect. 2018</a:t>
            </a:r>
            <a:r>
              <a:rPr lang="en-US" sz="1050"/>
              <a:t>, 48, 431–441. [CrossRef]</a:t>
            </a:r>
          </a:p>
        </p:txBody>
      </p:sp>
      <p:sp>
        <p:nvSpPr>
          <p:cNvPr id="4" name="Slide Number Placeholder 3"/>
          <p:cNvSpPr>
            <a:spLocks noGrp="1"/>
          </p:cNvSpPr>
          <p:nvPr>
            <p:ph type="sldNum" sz="quarter" idx="4"/>
          </p:nvPr>
        </p:nvSpPr>
        <p:spPr/>
        <p:txBody>
          <a:bodyPr/>
          <a:lstStyle/>
          <a:p>
            <a:fld id="{6124D5B2-1A1B-4116-BFC4-2D6A618BE378}" type="slidenum">
              <a:rPr lang="en-US" smtClean="0"/>
              <a:pPr/>
              <a:t>22</a:t>
            </a:fld>
            <a:endParaRPr lang="en-US"/>
          </a:p>
        </p:txBody>
      </p:sp>
    </p:spTree>
    <p:extLst>
      <p:ext uri="{BB962C8B-B14F-4D97-AF65-F5344CB8AC3E}">
        <p14:creationId xmlns:p14="http://schemas.microsoft.com/office/powerpoint/2010/main" val="22218813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References</a:t>
            </a:r>
          </a:p>
        </p:txBody>
      </p:sp>
      <p:sp>
        <p:nvSpPr>
          <p:cNvPr id="3" name="Text Placeholder 2"/>
          <p:cNvSpPr>
            <a:spLocks noGrp="1"/>
          </p:cNvSpPr>
          <p:nvPr>
            <p:ph type="body" idx="1"/>
          </p:nvPr>
        </p:nvSpPr>
        <p:spPr>
          <a:xfrm>
            <a:off x="168215" y="2479261"/>
            <a:ext cx="8807570" cy="1244173"/>
          </a:xfrm>
        </p:spPr>
        <p:txBody>
          <a:bodyPr/>
          <a:lstStyle/>
          <a:p>
            <a:pPr algn="just"/>
            <a:r>
              <a:rPr lang="en-US" sz="1000"/>
              <a:t>Arcilla, M.S.; van Hattem, J.M.; Haverkate, M.R.; Bootsma, M.C.J.; van Genderen, P.J.J.; Goorhuis, A.; Grobusch, M.P</a:t>
            </a:r>
            <a:r>
              <a:rPr lang="en-US" sz="1000" smtClean="0"/>
              <a:t>.; Lashof</a:t>
            </a:r>
            <a:r>
              <a:rPr lang="en-US" sz="1000"/>
              <a:t>, A.M.O.; Molhoek, N.; Schultsz, C.; et al. Import and spread of extended-spectrum -lactamase-producing </a:t>
            </a:r>
            <a:r>
              <a:rPr lang="en-US" sz="1000" smtClean="0"/>
              <a:t>Enterobacteriaceae by </a:t>
            </a:r>
            <a:r>
              <a:rPr lang="en-US" sz="1000"/>
              <a:t>international travellers (COMBAT study): A prospective, multicentre cohort study. Lancet Infect. Dis. 2017, </a:t>
            </a:r>
            <a:r>
              <a:rPr lang="en-US" sz="1000" smtClean="0"/>
              <a:t>17, 78–85</a:t>
            </a:r>
            <a:r>
              <a:rPr lang="en-US" sz="1000"/>
              <a:t>. [CrossRef] [PubMed]</a:t>
            </a:r>
          </a:p>
          <a:p>
            <a:pPr algn="just"/>
            <a:r>
              <a:rPr lang="en-US" sz="1000" smtClean="0"/>
              <a:t>Leo</a:t>
            </a:r>
            <a:r>
              <a:rPr lang="en-US" sz="1000"/>
              <a:t>, S.; Lazarevic, V.; Gaïa, N.; Estellat, C.; Girard, M.; Matheron, S.; Armand-Lefèvre, L.; Andremont, A.; Schrenzel, J.; Ruppé, </a:t>
            </a:r>
            <a:r>
              <a:rPr lang="en-US" sz="1000" smtClean="0"/>
              <a:t>E. The </a:t>
            </a:r>
            <a:r>
              <a:rPr lang="en-US" sz="1000"/>
              <a:t>intestinal microbiota predisposes to traveler’s diarrhea and to the carriage of multidrug-resistant Enterobacteriaceae </a:t>
            </a:r>
            <a:r>
              <a:rPr lang="en-US" sz="1000" smtClean="0"/>
              <a:t>after traveling </a:t>
            </a:r>
            <a:r>
              <a:rPr lang="en-US" sz="1000"/>
              <a:t>to tropical regions. Gut Microbes 2019, 10, 631–641. [CrossRef] [PubMed</a:t>
            </a:r>
            <a:r>
              <a:rPr lang="en-US" sz="1000" smtClean="0"/>
              <a:t>]</a:t>
            </a:r>
            <a:endParaRPr lang="en-US" sz="1000"/>
          </a:p>
          <a:p>
            <a:pPr algn="just"/>
            <a:r>
              <a:rPr lang="en-US" sz="1000" smtClean="0"/>
              <a:t>Langelier</a:t>
            </a:r>
            <a:r>
              <a:rPr lang="en-US" sz="1000"/>
              <a:t>, C.; Graves, M.; Kalantar, K.; Caldera, S.; Durrant, R.; Fisher, M.; Backman, R.; Tanner, W.; DeRisi, J.L.; Leung, </a:t>
            </a:r>
            <a:r>
              <a:rPr lang="en-US" sz="1000" smtClean="0"/>
              <a:t>D.T. Microbiome </a:t>
            </a:r>
            <a:r>
              <a:rPr lang="en-US" sz="1000"/>
              <a:t>and Antimicrobial Resistance Gene Dynamics in International Travelers. Emerg. Infect. Dis. 2019, 25, 1380–1383</a:t>
            </a:r>
            <a:r>
              <a:rPr lang="en-US" sz="1000" smtClean="0"/>
              <a:t>. [</a:t>
            </a:r>
            <a:r>
              <a:rPr lang="en-US" sz="1000"/>
              <a:t>CrossRef] [PubMed]</a:t>
            </a:r>
          </a:p>
          <a:p>
            <a:pPr algn="just"/>
            <a:r>
              <a:rPr lang="en-US" sz="1000" smtClean="0"/>
              <a:t>Peng</a:t>
            </a:r>
            <a:r>
              <a:rPr lang="en-US" sz="1000"/>
              <a:t>, Y.; Liang, S.; Poonsuk, K.; On, H.; Li, S.W.; Maurin, M.M.P.; Chan, C.H.; Chan, C.L.; Sin, Z.Y.; Tun, H.M. Role of </a:t>
            </a:r>
            <a:r>
              <a:rPr lang="en-US" sz="1000" smtClean="0"/>
              <a:t>gut microbiota </a:t>
            </a:r>
            <a:r>
              <a:rPr lang="en-US" sz="1000"/>
              <a:t>in travel-related acquisition of extended spectrum -lactamase-producing Enterobacteriaceae. J. Travel Med. </a:t>
            </a:r>
            <a:r>
              <a:rPr lang="en-US" sz="1000" smtClean="0"/>
              <a:t>2021, 28</a:t>
            </a:r>
            <a:r>
              <a:rPr lang="en-US" sz="1000"/>
              <a:t>, taab022. [CrossRef]</a:t>
            </a:r>
          </a:p>
          <a:p>
            <a:pPr algn="just"/>
            <a:r>
              <a:rPr lang="en-US" sz="1000" smtClean="0"/>
              <a:t>Lai</a:t>
            </a:r>
            <a:r>
              <a:rPr lang="en-US" sz="1000"/>
              <a:t>, C.C.; Chen, S.Y.; Ko, W.C.; Hsueh, P.R. Increased antimicrobial resistance during the COVID-19 pandemic. Int. J. </a:t>
            </a:r>
            <a:r>
              <a:rPr lang="en-US" sz="1000" smtClean="0"/>
              <a:t>Antimicrob. Agents </a:t>
            </a:r>
            <a:r>
              <a:rPr lang="en-US" sz="1000"/>
              <a:t>2021, 57, 106324. [CrossRef]</a:t>
            </a:r>
          </a:p>
          <a:p>
            <a:pPr algn="just"/>
            <a:r>
              <a:rPr lang="en-US" sz="1000" smtClean="0"/>
              <a:t>Cole</a:t>
            </a:r>
            <a:r>
              <a:rPr lang="en-US" sz="1000"/>
              <a:t>, J.; Barnard, E. The impact of the COVID-19 pandemic on healthcare acquired infections with multidrug resistant </a:t>
            </a:r>
            <a:r>
              <a:rPr lang="en-US" sz="1000" smtClean="0"/>
              <a:t>organisms. Am</a:t>
            </a:r>
            <a:r>
              <a:rPr lang="en-US" sz="1000"/>
              <a:t>. J. Infect. Control 2021, 49, 653–654. [CrossRef]</a:t>
            </a:r>
          </a:p>
          <a:p>
            <a:pPr algn="just"/>
            <a:r>
              <a:rPr lang="en-US" sz="1000" smtClean="0"/>
              <a:t>Bhargava</a:t>
            </a:r>
            <a:r>
              <a:rPr lang="en-US" sz="1000"/>
              <a:t>, A.; Riederer, K.; Sharma, M.; Fukushima, E.A.; Johnson, L.; Saravolatz, L. High rate of Multidrug-Resistant </a:t>
            </a:r>
            <a:r>
              <a:rPr lang="en-US" sz="1000" smtClean="0"/>
              <a:t>Organisms (MDROs</a:t>
            </a:r>
            <a:r>
              <a:rPr lang="en-US" sz="1000"/>
              <a:t>) among COVID-19 patients presenting with bacteremia upon hospital admission. Am. J. Infect. Control 2021, </a:t>
            </a:r>
            <a:r>
              <a:rPr lang="en-US" sz="1000" smtClean="0"/>
              <a:t>49, 1441–1442</a:t>
            </a:r>
            <a:r>
              <a:rPr lang="en-US" sz="1000"/>
              <a:t>. [CrossRef]</a:t>
            </a:r>
          </a:p>
          <a:p>
            <a:pPr algn="just"/>
            <a:r>
              <a:rPr lang="en-US" sz="1000" smtClean="0"/>
              <a:t>Sulayyim</a:t>
            </a:r>
            <a:r>
              <a:rPr lang="en-US" sz="1000"/>
              <a:t>, H.J.A.; Ismail, R.; Hamid, A.A.; Ghafar, N.A. Antibiotic Resistance during COVID-19: A Systematic Review. </a:t>
            </a:r>
            <a:r>
              <a:rPr lang="en-US" sz="1000" smtClean="0"/>
              <a:t>Int. J</a:t>
            </a:r>
            <a:r>
              <a:rPr lang="en-US" sz="1000"/>
              <a:t>. Environ. Res. Public. Health 2022, 19, 11931. [CrossRef] [PubMed]</a:t>
            </a:r>
          </a:p>
          <a:p>
            <a:pPr algn="just"/>
            <a:r>
              <a:rPr lang="en-US" sz="1000" smtClean="0"/>
              <a:t>Lontsi </a:t>
            </a:r>
            <a:r>
              <a:rPr lang="en-US" sz="1000"/>
              <a:t>Ngoula, G.; Houcke, S.; Matheus, S.; Nkontcho, F.; Pujo, J.M.; Higel, N.; Ba, A.; Cook, F.; Gourjault, C.; Mounier, R.; et </a:t>
            </a:r>
            <a:r>
              <a:rPr lang="en-US" sz="1000" smtClean="0"/>
              <a:t>al. Impact </a:t>
            </a:r>
            <a:r>
              <a:rPr lang="en-US" sz="1000"/>
              <a:t>of Antibiotic Consumption on the Acquisition of Extended-Spectrum -Lactamase Producing. Antibiotics 2022, 12, 58</a:t>
            </a:r>
            <a:r>
              <a:rPr lang="en-US" sz="1000" smtClean="0"/>
              <a:t>. [</a:t>
            </a:r>
            <a:r>
              <a:rPr lang="en-US" sz="1000"/>
              <a:t>CrossRef]</a:t>
            </a:r>
          </a:p>
          <a:p>
            <a:pPr algn="just"/>
            <a:r>
              <a:rPr lang="en-US" sz="1000" smtClean="0"/>
              <a:t>Lemenand</a:t>
            </a:r>
            <a:r>
              <a:rPr lang="en-US" sz="1000"/>
              <a:t>, O.; Coeffic, T.; Thibaut, S.; Colomb Cotinat, M.; Caillon, J.; Birgand, G.; Clinical Laboratories of PRIMO </a:t>
            </a:r>
            <a:r>
              <a:rPr lang="en-US" sz="1000" smtClean="0"/>
              <a:t>Network. Nantes</a:t>
            </a:r>
            <a:r>
              <a:rPr lang="en-US" sz="1000"/>
              <a:t>, France. Decreasing proportion of extended-spectrum beta-lactamase among E. coli infections during the </a:t>
            </a:r>
            <a:r>
              <a:rPr lang="en-US" sz="1000" smtClean="0"/>
              <a:t>COVID-19</a:t>
            </a:r>
            <a:r>
              <a:rPr lang="en-US" sz="1000"/>
              <a:t> </a:t>
            </a:r>
            <a:r>
              <a:rPr lang="en-US" sz="1000" smtClean="0"/>
              <a:t>pandemic </a:t>
            </a:r>
            <a:r>
              <a:rPr lang="en-US" sz="1000"/>
              <a:t>in France. J. Infect. 2021, 83, 664–670. [CrossRef]</a:t>
            </a:r>
          </a:p>
        </p:txBody>
      </p:sp>
      <p:sp>
        <p:nvSpPr>
          <p:cNvPr id="4" name="Slide Number Placeholder 3"/>
          <p:cNvSpPr>
            <a:spLocks noGrp="1"/>
          </p:cNvSpPr>
          <p:nvPr>
            <p:ph type="sldNum" sz="quarter" idx="4"/>
          </p:nvPr>
        </p:nvSpPr>
        <p:spPr/>
        <p:txBody>
          <a:bodyPr/>
          <a:lstStyle/>
          <a:p>
            <a:fld id="{6124D5B2-1A1B-4116-BFC4-2D6A618BE378}" type="slidenum">
              <a:rPr lang="en-US" smtClean="0"/>
              <a:pPr/>
              <a:t>23</a:t>
            </a:fld>
            <a:endParaRPr lang="en-US"/>
          </a:p>
        </p:txBody>
      </p:sp>
    </p:spTree>
    <p:extLst>
      <p:ext uri="{BB962C8B-B14F-4D97-AF65-F5344CB8AC3E}">
        <p14:creationId xmlns:p14="http://schemas.microsoft.com/office/powerpoint/2010/main" val="36557019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References</a:t>
            </a:r>
          </a:p>
        </p:txBody>
      </p:sp>
      <p:sp>
        <p:nvSpPr>
          <p:cNvPr id="3" name="Text Placeholder 2"/>
          <p:cNvSpPr>
            <a:spLocks noGrp="1"/>
          </p:cNvSpPr>
          <p:nvPr>
            <p:ph type="body" idx="1"/>
          </p:nvPr>
        </p:nvSpPr>
        <p:spPr>
          <a:xfrm>
            <a:off x="168215" y="2447177"/>
            <a:ext cx="8807570" cy="1244173"/>
          </a:xfrm>
        </p:spPr>
        <p:txBody>
          <a:bodyPr/>
          <a:lstStyle/>
          <a:p>
            <a:pPr algn="just"/>
            <a:r>
              <a:rPr lang="it-IT" sz="1000"/>
              <a:t>Bentivegna, E.; Luciani, M.; Arcari, L.; Santino, I.; Simmaco, M.; Martelletti, P. Reduction of Multidrug-Resistant (MDR) </a:t>
            </a:r>
            <a:r>
              <a:rPr lang="it-IT" sz="1000" smtClean="0"/>
              <a:t>Bacterial </a:t>
            </a:r>
            <a:r>
              <a:rPr lang="en-US" sz="1000" smtClean="0"/>
              <a:t>Infections </a:t>
            </a:r>
            <a:r>
              <a:rPr lang="en-US" sz="1000"/>
              <a:t>during the COVID-19 Pandemic: A Retrospective Study. Int. J. Environ. Res. Public Health 2021, 18, 1003. [CrossRef</a:t>
            </a:r>
            <a:r>
              <a:rPr lang="en-US" sz="1000" smtClean="0"/>
              <a:t>] [</a:t>
            </a:r>
            <a:r>
              <a:rPr lang="en-US" sz="1000"/>
              <a:t>PubMed]</a:t>
            </a:r>
          </a:p>
          <a:p>
            <a:pPr algn="just"/>
            <a:r>
              <a:rPr lang="en-US" sz="1000" smtClean="0"/>
              <a:t>Wardoyo</a:t>
            </a:r>
            <a:r>
              <a:rPr lang="en-US" sz="1000"/>
              <a:t>, E.H.; Suardana, I.W.; Yasa, I.W.P.S.; Sukrama, I.D.M. Antibiotics susceptibility of. Iran. J. Microbiol. 2021, 13, 156–160</a:t>
            </a:r>
            <a:r>
              <a:rPr lang="en-US" sz="1000" smtClean="0"/>
              <a:t>. [</a:t>
            </a:r>
            <a:r>
              <a:rPr lang="en-US" sz="1000"/>
              <a:t>CrossRef] [PubMed]</a:t>
            </a:r>
          </a:p>
          <a:p>
            <a:pPr algn="just"/>
            <a:r>
              <a:rPr lang="en-US" sz="1000" smtClean="0"/>
              <a:t>Mena </a:t>
            </a:r>
            <a:r>
              <a:rPr lang="en-US" sz="1000"/>
              <a:t>Lora, A.J.; Sorondo, C.; Billini, B.; Gonzalez, P.; Bleasdale, S.C. Antimicrobial resistance in Escherichia coli and </a:t>
            </a:r>
            <a:r>
              <a:rPr lang="en-US" sz="1000" smtClean="0"/>
              <a:t>Pseudomonas aeruginosa </a:t>
            </a:r>
            <a:r>
              <a:rPr lang="en-US" sz="1000"/>
              <a:t>before and after the coronavirus disease 2019 (COVID-19) pandemic in the Dominican Republic. </a:t>
            </a:r>
            <a:r>
              <a:rPr lang="en-US" sz="1000" smtClean="0"/>
              <a:t>Antimicrob. Steward</a:t>
            </a:r>
            <a:r>
              <a:rPr lang="en-US" sz="1000"/>
              <a:t>. Healthc. Epidemiol. 2022, 2, e191. [CrossRef] [PubMed]</a:t>
            </a:r>
          </a:p>
          <a:p>
            <a:pPr algn="just"/>
            <a:r>
              <a:rPr lang="en-US" sz="1000" smtClean="0"/>
              <a:t>Santoso</a:t>
            </a:r>
            <a:r>
              <a:rPr lang="en-US" sz="1000"/>
              <a:t>, P.; Sung, M.; Hartantri, Y.; Andriyoko, B.; Sugianli, A.K.; Alisjahbana, B.; Tjiam, J.S.L.; Debora, J.; Kusumawati, D</a:t>
            </a:r>
            <a:r>
              <a:rPr lang="en-US" sz="1000" smtClean="0"/>
              <a:t>.; Soeroto</a:t>
            </a:r>
            <a:r>
              <a:rPr lang="en-US" sz="1000"/>
              <a:t>, A.Y. MDR Pathogens Organisms as Risk Factor of Mortality in Secondary Pulmonary Bacterial Infections </a:t>
            </a:r>
            <a:r>
              <a:rPr lang="en-US" sz="1000" smtClean="0"/>
              <a:t>Among COVID-19 </a:t>
            </a:r>
            <a:r>
              <a:rPr lang="en-US" sz="1000"/>
              <a:t>Patients: Observational Studies in Two Referral Hospitals inWest Java, Indonesia. Int. J. Gen. Med. 2022, 15, 4741–4751</a:t>
            </a:r>
            <a:r>
              <a:rPr lang="en-US" sz="1000" smtClean="0"/>
              <a:t>. [</a:t>
            </a:r>
            <a:r>
              <a:rPr lang="en-US" sz="1000"/>
              <a:t>CrossRef] [PubMed]</a:t>
            </a:r>
          </a:p>
          <a:p>
            <a:pPr algn="just"/>
            <a:r>
              <a:rPr lang="en-US" sz="1000" smtClean="0"/>
              <a:t>Karata¸s</a:t>
            </a:r>
            <a:r>
              <a:rPr lang="en-US" sz="1000"/>
              <a:t>, M.; Ya¸sar-Duman, M.; Tünger, A.; Çilli, F.; Aydemir, ¸S.; Özenci, V. Secondary bacterial infections and </a:t>
            </a:r>
            <a:r>
              <a:rPr lang="en-US" sz="1000" smtClean="0"/>
              <a:t>antimicrobial resistance </a:t>
            </a:r>
            <a:r>
              <a:rPr lang="en-US" sz="1000"/>
              <a:t>in COVID-19: Comparative evaluation of pre-pandemic and pandemic-era, a retrospective single center study. </a:t>
            </a:r>
            <a:r>
              <a:rPr lang="en-US" sz="1000" smtClean="0"/>
              <a:t>Ann. Clin</a:t>
            </a:r>
            <a:r>
              <a:rPr lang="en-US" sz="1000"/>
              <a:t>. Microbiol. Antimicrob. 2021, 20, 51. [CrossRef]</a:t>
            </a:r>
          </a:p>
          <a:p>
            <a:pPr algn="just"/>
            <a:r>
              <a:rPr lang="en-US" sz="1000" smtClean="0"/>
              <a:t>Chang</a:t>
            </a:r>
            <a:r>
              <a:rPr lang="en-US" sz="1000"/>
              <a:t>, H.C.; Chen, Y.C.; Lin, M.C.; Liu, S.F.; Chung, Y.H.; Su, M.C.; Fang,W.F.; Tseng, C.C.; Lie, C.H.; Huang, K.T.; et al. </a:t>
            </a:r>
            <a:r>
              <a:rPr lang="en-US" sz="1000" smtClean="0"/>
              <a:t>Mortality risk </a:t>
            </a:r>
            <a:r>
              <a:rPr lang="en-US" sz="1000"/>
              <a:t>factors in patients with Acinetobacter baumannii ventilator: Associated pneumonia. J. Ther. Med. Assoc. 2011, 110, 564–571</a:t>
            </a:r>
            <a:r>
              <a:rPr lang="en-US" sz="1000" smtClean="0"/>
              <a:t>. [</a:t>
            </a:r>
            <a:r>
              <a:rPr lang="en-US" sz="1000"/>
              <a:t>CrossRef]</a:t>
            </a:r>
          </a:p>
          <a:p>
            <a:pPr algn="just"/>
            <a:r>
              <a:rPr lang="en-US" sz="1000" smtClean="0"/>
              <a:t>Alrahmany</a:t>
            </a:r>
            <a:r>
              <a:rPr lang="en-US" sz="1000"/>
              <a:t>, D.; Omar, A.F.; Alreesi, A.; Harb, G.; Ghazi, I.M. Infection-Related Mortality in Hospitalized Patients: Risk </a:t>
            </a:r>
            <a:r>
              <a:rPr lang="en-US" sz="1000" smtClean="0"/>
              <a:t>Factors and </a:t>
            </a:r>
            <a:r>
              <a:rPr lang="en-US" sz="1000"/>
              <a:t>Potential Targets for Clinical and Antimicrobial Stewardship Interventions. Antibiotics 2022, 11, 1086. [CrossRef]</a:t>
            </a:r>
          </a:p>
          <a:p>
            <a:pPr algn="just"/>
            <a:r>
              <a:rPr lang="en-US" sz="1000" smtClean="0"/>
              <a:t>Hasan</a:t>
            </a:r>
            <a:r>
              <a:rPr lang="en-US" sz="1000"/>
              <a:t>, M.R.; Vincent, Y.M.; Leto, D.; Almohri, H. Trends in the Rates of Extended-Spectrum--Lactamase-Producing. </a:t>
            </a:r>
            <a:r>
              <a:rPr lang="en-US" sz="1000" smtClean="0"/>
              <a:t>Microbiol. </a:t>
            </a:r>
            <a:r>
              <a:rPr lang="pt-BR" sz="1000" smtClean="0"/>
              <a:t>Spectr</a:t>
            </a:r>
            <a:r>
              <a:rPr lang="pt-BR" sz="1000"/>
              <a:t>. 2023, 11, e0312422. [CrossRef</a:t>
            </a:r>
            <a:r>
              <a:rPr lang="pt-BR" sz="1000" smtClean="0"/>
              <a:t>]</a:t>
            </a:r>
          </a:p>
          <a:p>
            <a:pPr algn="just"/>
            <a:r>
              <a:rPr lang="en-US" sz="1000"/>
              <a:t>Ljungquist, O.; Kampmann, C.; Resman, F.; Riesbeck, K.; Tham, J. Probiotics for intestinal decolonization of </a:t>
            </a:r>
            <a:r>
              <a:rPr lang="en-US" sz="1000" smtClean="0"/>
              <a:t>ESBL-producing Enterobacteriaceae</a:t>
            </a:r>
            <a:r>
              <a:rPr lang="en-US" sz="1000"/>
              <a:t>: A randomized, placebo-controlled clinical trial. Clin. Microbiol. Infect. 2020, 26, 456–462. [CrossRef]</a:t>
            </a:r>
          </a:p>
          <a:p>
            <a:pPr algn="just"/>
            <a:r>
              <a:rPr lang="en-US" sz="1000" smtClean="0"/>
              <a:t>Kuwelker</a:t>
            </a:r>
            <a:r>
              <a:rPr lang="en-US" sz="1000"/>
              <a:t>, K.; Langeland, N.; Löhr, I.H.; Gidion, J.; Manyahi, J.; Moyo, S.J.; Blomberg, B.; Klingenberg, C. Use of </a:t>
            </a:r>
            <a:r>
              <a:rPr lang="en-US" sz="1000" smtClean="0"/>
              <a:t>probiotics to </a:t>
            </a:r>
            <a:r>
              <a:rPr lang="en-US" sz="1000"/>
              <a:t>reduce infections and death and prevent colonization with extended-spectrum beta-lactamase (ESBL)-producing </a:t>
            </a:r>
            <a:r>
              <a:rPr lang="en-US" sz="1000" smtClean="0"/>
              <a:t>bacteria among </a:t>
            </a:r>
            <a:r>
              <a:rPr lang="en-US" sz="1000"/>
              <a:t>newborn infants in Tanzania (ProRIDE Trial): Study protocol for a randomized controlled clinical trial. Trials 2021, 22, 312</a:t>
            </a:r>
            <a:r>
              <a:rPr lang="en-US" sz="1000" smtClean="0"/>
              <a:t>. [</a:t>
            </a:r>
            <a:r>
              <a:rPr lang="en-US" sz="1000"/>
              <a:t>CrossRef]</a:t>
            </a:r>
          </a:p>
        </p:txBody>
      </p:sp>
      <p:sp>
        <p:nvSpPr>
          <p:cNvPr id="4" name="Slide Number Placeholder 3"/>
          <p:cNvSpPr>
            <a:spLocks noGrp="1"/>
          </p:cNvSpPr>
          <p:nvPr>
            <p:ph type="sldNum" sz="quarter" idx="4"/>
          </p:nvPr>
        </p:nvSpPr>
        <p:spPr/>
        <p:txBody>
          <a:bodyPr/>
          <a:lstStyle/>
          <a:p>
            <a:fld id="{6124D5B2-1A1B-4116-BFC4-2D6A618BE378}" type="slidenum">
              <a:rPr lang="en-US" smtClean="0"/>
              <a:pPr/>
              <a:t>24</a:t>
            </a:fld>
            <a:endParaRPr lang="en-US"/>
          </a:p>
        </p:txBody>
      </p:sp>
    </p:spTree>
    <p:extLst>
      <p:ext uri="{BB962C8B-B14F-4D97-AF65-F5344CB8AC3E}">
        <p14:creationId xmlns:p14="http://schemas.microsoft.com/office/powerpoint/2010/main" val="23773399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References</a:t>
            </a:r>
          </a:p>
        </p:txBody>
      </p:sp>
      <p:sp>
        <p:nvSpPr>
          <p:cNvPr id="3" name="Text Placeholder 2"/>
          <p:cNvSpPr>
            <a:spLocks noGrp="1"/>
          </p:cNvSpPr>
          <p:nvPr>
            <p:ph type="body" idx="1"/>
          </p:nvPr>
        </p:nvSpPr>
        <p:spPr>
          <a:xfrm>
            <a:off x="168215" y="2326861"/>
            <a:ext cx="8807570" cy="1244173"/>
          </a:xfrm>
        </p:spPr>
        <p:txBody>
          <a:bodyPr/>
          <a:lstStyle/>
          <a:p>
            <a:pPr algn="just"/>
            <a:r>
              <a:rPr lang="en-US"/>
              <a:t>Catho, G.; Huttner, B.D. Strategies for the eradication of extended-spectrum beta-lactamase or </a:t>
            </a:r>
            <a:r>
              <a:rPr lang="en-US" smtClean="0"/>
              <a:t>carbapenemase-producing Enterobacteriaceae </a:t>
            </a:r>
            <a:r>
              <a:rPr lang="en-US"/>
              <a:t>intestinal carriage. Expert Rev. Anti Infect. Ther. 2019, 17, 557–569. [CrossRef] [PubMed]</a:t>
            </a:r>
          </a:p>
          <a:p>
            <a:pPr algn="just"/>
            <a:r>
              <a:rPr lang="en-US" smtClean="0"/>
              <a:t>Borgmann</a:t>
            </a:r>
            <a:r>
              <a:rPr lang="en-US"/>
              <a:t>, S.; Rieß, B.; Meintrup, D.; Klare, I.; Werner, G. Long-Lasting Decrease of the Acquisition of. Int. J. Environ. Res. </a:t>
            </a:r>
            <a:r>
              <a:rPr lang="en-US" smtClean="0"/>
              <a:t>Public Health </a:t>
            </a:r>
            <a:r>
              <a:rPr lang="en-US"/>
              <a:t>2020, 17, 6100. [CrossRef] [PubMed]</a:t>
            </a:r>
          </a:p>
          <a:p>
            <a:pPr algn="just"/>
            <a:r>
              <a:rPr lang="en-US" smtClean="0"/>
              <a:t>Ooijevaar</a:t>
            </a:r>
            <a:r>
              <a:rPr lang="en-US"/>
              <a:t>, R.E.; van Beurden, Y.H.; Terveer, E.M.; Goorhuis, A.; Bauer, M.P.; Keller, J.J.; Mulder, C.J.J.; Kuijper, E.J. Update </a:t>
            </a:r>
            <a:r>
              <a:rPr lang="en-US" smtClean="0"/>
              <a:t>of treatment </a:t>
            </a:r>
            <a:r>
              <a:rPr lang="en-US"/>
              <a:t>algorithms for Clostridium difficile infection. Clin. Microbiol. Infect. 2018, 24, 452–462. [CrossRef] [PubMed]</a:t>
            </a:r>
          </a:p>
          <a:p>
            <a:pPr algn="just"/>
            <a:r>
              <a:rPr lang="en-US" smtClean="0"/>
              <a:t>Singh</a:t>
            </a:r>
            <a:r>
              <a:rPr lang="en-US"/>
              <a:t>, R.; de Groot, P.F.; Geerlings, S.E.; Hodiamont, C.J.; Belzer, C.; Berge, I.J.M.T.; de Vos, W.M.; Bemelman, F.J.; </a:t>
            </a:r>
            <a:r>
              <a:rPr lang="en-US" smtClean="0"/>
              <a:t>Nieuwdorp, M</a:t>
            </a:r>
            <a:r>
              <a:rPr lang="en-US"/>
              <a:t>. Fecal microbiota transplantation against intestinal colonization by extended spectrum beta-lactamase </a:t>
            </a:r>
            <a:r>
              <a:rPr lang="en-US" smtClean="0"/>
              <a:t>producing Enterobacteriaceae</a:t>
            </a:r>
            <a:r>
              <a:rPr lang="en-US"/>
              <a:t>: A proof of principle study. BMC Res. Notes 2018, 11, 190. [CrossRef]</a:t>
            </a:r>
          </a:p>
          <a:p>
            <a:pPr algn="just"/>
            <a:r>
              <a:rPr lang="en-US" smtClean="0"/>
              <a:t>Yau</a:t>
            </a:r>
            <a:r>
              <a:rPr lang="en-US"/>
              <a:t>, Y.K.; Mak, W.Y.J.; Lui, N.S.R.; Ng, W.Y.R.; Cheung, C.Y.K.; Li, Y.L.A.; Ching, Y.L.J.; Chin, M.L.; Lau, H.S.L.; Chan, K.L.F.; et </a:t>
            </a:r>
            <a:r>
              <a:rPr lang="en-US" smtClean="0"/>
              <a:t>al. High </a:t>
            </a:r>
            <a:r>
              <a:rPr lang="en-US"/>
              <a:t>prevalence of extended-spectrum beta-lactamase organisms and the COVID-19 pandemic impact on donor recruitment </a:t>
            </a:r>
            <a:r>
              <a:rPr lang="en-US" smtClean="0"/>
              <a:t>for fecal </a:t>
            </a:r>
            <a:r>
              <a:rPr lang="en-US"/>
              <a:t>microbiota transplantation in Hong Kong. United Eur. Gastroenterol. J. 2021, 9, 1027–1038. [CrossRef]</a:t>
            </a:r>
          </a:p>
          <a:p>
            <a:pPr algn="just"/>
            <a:r>
              <a:rPr lang="en-US" smtClean="0"/>
              <a:t>Tricco</a:t>
            </a:r>
            <a:r>
              <a:rPr lang="en-US"/>
              <a:t>, A.C.; Lillie, E.; Zarin,W.; O’Brien, K.K.; Colquhoun, H.; Levac, D.; Moher, D.; Peters, M.D.J.; Horsley, T.;Weeks, L.; et </a:t>
            </a:r>
            <a:r>
              <a:rPr lang="en-US" smtClean="0"/>
              <a:t>al. PRISMA </a:t>
            </a:r>
            <a:r>
              <a:rPr lang="en-US"/>
              <a:t>Extension for Scoping Reviews (PRISMA-ScR): Checklist and Explanation. Ann. Intern. Med. 2018, 169, 467–473</a:t>
            </a:r>
            <a:r>
              <a:rPr lang="en-US" smtClean="0"/>
              <a:t>. [</a:t>
            </a:r>
            <a:r>
              <a:rPr lang="en-US"/>
              <a:t>CrossRef]</a:t>
            </a:r>
            <a:endParaRPr lang="en-US" sz="1050"/>
          </a:p>
        </p:txBody>
      </p:sp>
      <p:sp>
        <p:nvSpPr>
          <p:cNvPr id="4" name="Slide Number Placeholder 3"/>
          <p:cNvSpPr>
            <a:spLocks noGrp="1"/>
          </p:cNvSpPr>
          <p:nvPr>
            <p:ph type="sldNum" sz="quarter" idx="4"/>
          </p:nvPr>
        </p:nvSpPr>
        <p:spPr/>
        <p:txBody>
          <a:bodyPr/>
          <a:lstStyle/>
          <a:p>
            <a:fld id="{6124D5B2-1A1B-4116-BFC4-2D6A618BE378}" type="slidenum">
              <a:rPr lang="en-US" smtClean="0"/>
              <a:pPr/>
              <a:t>25</a:t>
            </a:fld>
            <a:endParaRPr lang="en-US"/>
          </a:p>
        </p:txBody>
      </p:sp>
    </p:spTree>
    <p:extLst>
      <p:ext uri="{BB962C8B-B14F-4D97-AF65-F5344CB8AC3E}">
        <p14:creationId xmlns:p14="http://schemas.microsoft.com/office/powerpoint/2010/main" val="23468709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15"/>
        <p:cNvGrpSpPr/>
        <p:nvPr/>
      </p:nvGrpSpPr>
      <p:grpSpPr>
        <a:xfrm>
          <a:off x="0" y="0"/>
          <a:ext cx="0" cy="0"/>
          <a:chOff x="0" y="0"/>
          <a:chExt cx="0" cy="0"/>
        </a:xfrm>
      </p:grpSpPr>
      <p:sp>
        <p:nvSpPr>
          <p:cNvPr id="2" name="Title 1"/>
          <p:cNvSpPr>
            <a:spLocks noGrp="1"/>
          </p:cNvSpPr>
          <p:nvPr>
            <p:ph type="title"/>
          </p:nvPr>
        </p:nvSpPr>
        <p:spPr>
          <a:xfrm>
            <a:off x="729296" y="1600406"/>
            <a:ext cx="7918315" cy="531900"/>
          </a:xfrm>
        </p:spPr>
        <p:txBody>
          <a:bodyPr/>
          <a:lstStyle/>
          <a:p>
            <a:pPr lvl="0"/>
            <a:r>
              <a:rPr lang="en-US" sz="3600"/>
              <a:t>THANK YOU </a:t>
            </a:r>
            <a:r>
              <a:rPr lang="en-US" sz="3600" smtClean="0"/>
              <a:t>FOR YOUR ATTENTION!</a:t>
            </a:r>
            <a:endParaRPr lang="en-US" sz="3600"/>
          </a:p>
        </p:txBody>
      </p:sp>
      <p:sp>
        <p:nvSpPr>
          <p:cNvPr id="4" name="Slide Number Placeholder 3"/>
          <p:cNvSpPr>
            <a:spLocks noGrp="1"/>
          </p:cNvSpPr>
          <p:nvPr>
            <p:ph type="sldNum" sz="quarter" idx="4"/>
          </p:nvPr>
        </p:nvSpPr>
        <p:spPr/>
        <p:txBody>
          <a:bodyPr/>
          <a:lstStyle/>
          <a:p>
            <a:fld id="{6124D5B2-1A1B-4116-BFC4-2D6A618BE378}" type="slidenum">
              <a:rPr lang="en-US" smtClean="0"/>
              <a:pPr/>
              <a:t>26</a:t>
            </a:fld>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curtains"/>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1" name="Google Shape;381;p33"/>
          <p:cNvSpPr/>
          <p:nvPr/>
        </p:nvSpPr>
        <p:spPr>
          <a:xfrm>
            <a:off x="715826" y="1538719"/>
            <a:ext cx="754500" cy="754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33"/>
          <p:cNvSpPr/>
          <p:nvPr/>
        </p:nvSpPr>
        <p:spPr>
          <a:xfrm>
            <a:off x="4737778" y="1538719"/>
            <a:ext cx="754500" cy="7545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83" name="Google Shape;383;p33"/>
          <p:cNvSpPr/>
          <p:nvPr/>
        </p:nvSpPr>
        <p:spPr>
          <a:xfrm>
            <a:off x="715826" y="2686825"/>
            <a:ext cx="754500" cy="754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33"/>
          <p:cNvSpPr/>
          <p:nvPr/>
        </p:nvSpPr>
        <p:spPr>
          <a:xfrm>
            <a:off x="4737778" y="2686825"/>
            <a:ext cx="754500" cy="7545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85" name="Google Shape;385;p33"/>
          <p:cNvSpPr txBox="1">
            <a:spLocks noGrp="1"/>
          </p:cNvSpPr>
          <p:nvPr>
            <p:ph type="title"/>
          </p:nvPr>
        </p:nvSpPr>
        <p:spPr>
          <a:xfrm>
            <a:off x="1505384" y="1727825"/>
            <a:ext cx="2933700" cy="376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mtClean="0"/>
              <a:t>Introduction</a:t>
            </a:r>
            <a:endParaRPr/>
          </a:p>
        </p:txBody>
      </p:sp>
      <p:sp>
        <p:nvSpPr>
          <p:cNvPr id="386" name="Google Shape;386;p33"/>
          <p:cNvSpPr txBox="1">
            <a:spLocks noGrp="1"/>
          </p:cNvSpPr>
          <p:nvPr>
            <p:ph type="title" idx="2"/>
          </p:nvPr>
        </p:nvSpPr>
        <p:spPr>
          <a:xfrm>
            <a:off x="791251" y="1727825"/>
            <a:ext cx="603600" cy="376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01</a:t>
            </a:r>
            <a:endParaRPr/>
          </a:p>
        </p:txBody>
      </p:sp>
      <p:sp>
        <p:nvSpPr>
          <p:cNvPr id="388" name="Google Shape;388;p33"/>
          <p:cNvSpPr txBox="1">
            <a:spLocks noGrp="1"/>
          </p:cNvSpPr>
          <p:nvPr>
            <p:ph type="title" idx="3"/>
          </p:nvPr>
        </p:nvSpPr>
        <p:spPr>
          <a:xfrm>
            <a:off x="5567728" y="1683691"/>
            <a:ext cx="3407596" cy="376200"/>
          </a:xfrm>
          <a:prstGeom prst="rect">
            <a:avLst/>
          </a:prstGeom>
        </p:spPr>
        <p:txBody>
          <a:bodyPr spcFirstLastPara="1" wrap="square" lIns="91425" tIns="91425" rIns="91425" bIns="91425" anchor="ctr" anchorCtr="0">
            <a:noAutofit/>
          </a:bodyPr>
          <a:lstStyle/>
          <a:p>
            <a:pPr lvl="0" algn="ctr"/>
            <a:r>
              <a:rPr lang="en-US"/>
              <a:t>The Epidemiology </a:t>
            </a:r>
            <a:r>
              <a:rPr lang="en-US" smtClean="0"/>
              <a:t>Of </a:t>
            </a:r>
            <a:r>
              <a:rPr lang="en-US"/>
              <a:t>ESBL-PE </a:t>
            </a:r>
            <a:r>
              <a:rPr lang="en-US" smtClean="0"/>
              <a:t>Before The </a:t>
            </a:r>
            <a:r>
              <a:rPr lang="en-US"/>
              <a:t>COVID-19 Pandemic</a:t>
            </a:r>
            <a:endParaRPr/>
          </a:p>
        </p:txBody>
      </p:sp>
      <p:sp>
        <p:nvSpPr>
          <p:cNvPr id="389" name="Google Shape;389;p33"/>
          <p:cNvSpPr txBox="1">
            <a:spLocks noGrp="1"/>
          </p:cNvSpPr>
          <p:nvPr>
            <p:ph type="title" idx="4"/>
          </p:nvPr>
        </p:nvSpPr>
        <p:spPr>
          <a:xfrm>
            <a:off x="4813228" y="1727875"/>
            <a:ext cx="603600" cy="376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02</a:t>
            </a:r>
            <a:endParaRPr/>
          </a:p>
        </p:txBody>
      </p:sp>
      <p:sp>
        <p:nvSpPr>
          <p:cNvPr id="391" name="Google Shape;391;p33"/>
          <p:cNvSpPr txBox="1">
            <a:spLocks noGrp="1"/>
          </p:cNvSpPr>
          <p:nvPr>
            <p:ph type="title" idx="6"/>
          </p:nvPr>
        </p:nvSpPr>
        <p:spPr>
          <a:xfrm>
            <a:off x="1389882" y="2870281"/>
            <a:ext cx="3272421" cy="376200"/>
          </a:xfrm>
          <a:prstGeom prst="rect">
            <a:avLst/>
          </a:prstGeom>
        </p:spPr>
        <p:txBody>
          <a:bodyPr spcFirstLastPara="1" wrap="square" lIns="91425" tIns="91425" rIns="91425" bIns="91425" anchor="ctr" anchorCtr="0">
            <a:noAutofit/>
          </a:bodyPr>
          <a:lstStyle/>
          <a:p>
            <a:pPr lvl="0" algn="just"/>
            <a:r>
              <a:rPr lang="en-US"/>
              <a:t>The Impact </a:t>
            </a:r>
            <a:r>
              <a:rPr lang="en-US" smtClean="0"/>
              <a:t>Of The </a:t>
            </a:r>
            <a:r>
              <a:rPr lang="en-US"/>
              <a:t>COVID-19 Pandemic on Multidrug-Resistant Infections</a:t>
            </a:r>
            <a:endParaRPr/>
          </a:p>
        </p:txBody>
      </p:sp>
      <p:sp>
        <p:nvSpPr>
          <p:cNvPr id="392" name="Google Shape;392;p33"/>
          <p:cNvSpPr txBox="1">
            <a:spLocks noGrp="1"/>
          </p:cNvSpPr>
          <p:nvPr>
            <p:ph type="title" idx="7"/>
          </p:nvPr>
        </p:nvSpPr>
        <p:spPr>
          <a:xfrm>
            <a:off x="791251" y="2875975"/>
            <a:ext cx="603600" cy="376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03</a:t>
            </a:r>
            <a:endParaRPr/>
          </a:p>
        </p:txBody>
      </p:sp>
      <p:sp>
        <p:nvSpPr>
          <p:cNvPr id="394" name="Google Shape;394;p33"/>
          <p:cNvSpPr txBox="1">
            <a:spLocks noGrp="1"/>
          </p:cNvSpPr>
          <p:nvPr>
            <p:ph type="title" idx="9"/>
          </p:nvPr>
        </p:nvSpPr>
        <p:spPr>
          <a:xfrm>
            <a:off x="5492278" y="2960959"/>
            <a:ext cx="4045904" cy="571044"/>
          </a:xfrm>
          <a:prstGeom prst="rect">
            <a:avLst/>
          </a:prstGeom>
        </p:spPr>
        <p:txBody>
          <a:bodyPr spcFirstLastPara="1" wrap="square" lIns="91425" tIns="91425" rIns="91425" bIns="91425" anchor="ctr" anchorCtr="0">
            <a:noAutofit/>
          </a:bodyPr>
          <a:lstStyle/>
          <a:p>
            <a:pPr lvl="0"/>
            <a:r>
              <a:rPr lang="en-US" smtClean="0"/>
              <a:t>Did The COVID-19 </a:t>
            </a:r>
            <a:r>
              <a:rPr lang="en-US" smtClean="0"/>
              <a:t/>
            </a:r>
            <a:br>
              <a:rPr lang="en-US" smtClean="0"/>
            </a:br>
            <a:r>
              <a:rPr lang="en-US" smtClean="0"/>
              <a:t>Pandemic </a:t>
            </a:r>
            <a:r>
              <a:rPr lang="en-US" smtClean="0"/>
              <a:t>Affect </a:t>
            </a:r>
            <a:r>
              <a:rPr lang="en-US" smtClean="0"/>
              <a:t/>
            </a:r>
            <a:br>
              <a:rPr lang="en-US" smtClean="0"/>
            </a:br>
            <a:r>
              <a:rPr lang="en-US" smtClean="0"/>
              <a:t>The </a:t>
            </a:r>
            <a:r>
              <a:rPr lang="en-US" smtClean="0"/>
              <a:t>Epidemiology Of ESBL-PE-Associated Infections? </a:t>
            </a:r>
            <a:endParaRPr/>
          </a:p>
        </p:txBody>
      </p:sp>
      <p:sp>
        <p:nvSpPr>
          <p:cNvPr id="395" name="Google Shape;395;p33"/>
          <p:cNvSpPr txBox="1">
            <a:spLocks noGrp="1"/>
          </p:cNvSpPr>
          <p:nvPr>
            <p:ph type="title" idx="13"/>
          </p:nvPr>
        </p:nvSpPr>
        <p:spPr>
          <a:xfrm>
            <a:off x="4813228" y="2870281"/>
            <a:ext cx="603600" cy="376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04</a:t>
            </a:r>
            <a:endParaRPr/>
          </a:p>
        </p:txBody>
      </p:sp>
      <p:sp>
        <p:nvSpPr>
          <p:cNvPr id="397" name="Google Shape;397;p33"/>
          <p:cNvSpPr txBox="1">
            <a:spLocks noGrp="1"/>
          </p:cNvSpPr>
          <p:nvPr>
            <p:ph type="title" idx="15"/>
          </p:nvPr>
        </p:nvSpPr>
        <p:spPr>
          <a:xfrm>
            <a:off x="720000" y="445025"/>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mtClean="0"/>
              <a:t>Contents</a:t>
            </a:r>
            <a:endParaRPr/>
          </a:p>
        </p:txBody>
      </p:sp>
      <p:sp>
        <p:nvSpPr>
          <p:cNvPr id="21" name="Google Shape;383;p33"/>
          <p:cNvSpPr/>
          <p:nvPr/>
        </p:nvSpPr>
        <p:spPr>
          <a:xfrm>
            <a:off x="715826" y="3834931"/>
            <a:ext cx="754500" cy="754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392;p33"/>
          <p:cNvSpPr txBox="1">
            <a:spLocks/>
          </p:cNvSpPr>
          <p:nvPr/>
        </p:nvSpPr>
        <p:spPr>
          <a:xfrm>
            <a:off x="786282" y="4024081"/>
            <a:ext cx="603600" cy="3762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Rubik Medium"/>
              <a:buNone/>
              <a:defRPr sz="2500" b="0" i="0" u="none" strike="noStrike" cap="none">
                <a:solidFill>
                  <a:schemeClr val="accent5"/>
                </a:solidFill>
                <a:latin typeface="Rubik Medium"/>
                <a:ea typeface="Rubik Medium"/>
                <a:cs typeface="Rubik Medium"/>
                <a:sym typeface="Rubik Medium"/>
              </a:defRPr>
            </a:lvl1pPr>
            <a:lvl2pPr marR="0" lvl="1" algn="l" rtl="0">
              <a:lnSpc>
                <a:spcPct val="100000"/>
              </a:lnSpc>
              <a:spcBef>
                <a:spcPts val="0"/>
              </a:spcBef>
              <a:spcAft>
                <a:spcPts val="0"/>
              </a:spcAft>
              <a:buClr>
                <a:schemeClr val="dk1"/>
              </a:buClr>
              <a:buSzPts val="3000"/>
              <a:buFont typeface="Rubik Medium"/>
              <a:buNone/>
              <a:defRPr sz="3000" b="0" i="0" u="none" strike="noStrike" cap="none">
                <a:solidFill>
                  <a:schemeClr val="dk1"/>
                </a:solidFill>
                <a:latin typeface="Rubik Medium"/>
                <a:ea typeface="Rubik Medium"/>
                <a:cs typeface="Rubik Medium"/>
                <a:sym typeface="Rubik Medium"/>
              </a:defRPr>
            </a:lvl2pPr>
            <a:lvl3pPr marR="0" lvl="2" algn="l" rtl="0">
              <a:lnSpc>
                <a:spcPct val="100000"/>
              </a:lnSpc>
              <a:spcBef>
                <a:spcPts val="0"/>
              </a:spcBef>
              <a:spcAft>
                <a:spcPts val="0"/>
              </a:spcAft>
              <a:buClr>
                <a:schemeClr val="dk1"/>
              </a:buClr>
              <a:buSzPts val="3000"/>
              <a:buFont typeface="Rubik Medium"/>
              <a:buNone/>
              <a:defRPr sz="3000" b="0" i="0" u="none" strike="noStrike" cap="none">
                <a:solidFill>
                  <a:schemeClr val="dk1"/>
                </a:solidFill>
                <a:latin typeface="Rubik Medium"/>
                <a:ea typeface="Rubik Medium"/>
                <a:cs typeface="Rubik Medium"/>
                <a:sym typeface="Rubik Medium"/>
              </a:defRPr>
            </a:lvl3pPr>
            <a:lvl4pPr marR="0" lvl="3" algn="l" rtl="0">
              <a:lnSpc>
                <a:spcPct val="100000"/>
              </a:lnSpc>
              <a:spcBef>
                <a:spcPts val="0"/>
              </a:spcBef>
              <a:spcAft>
                <a:spcPts val="0"/>
              </a:spcAft>
              <a:buClr>
                <a:schemeClr val="dk1"/>
              </a:buClr>
              <a:buSzPts val="3000"/>
              <a:buFont typeface="Rubik Medium"/>
              <a:buNone/>
              <a:defRPr sz="3000" b="0" i="0" u="none" strike="noStrike" cap="none">
                <a:solidFill>
                  <a:schemeClr val="dk1"/>
                </a:solidFill>
                <a:latin typeface="Rubik Medium"/>
                <a:ea typeface="Rubik Medium"/>
                <a:cs typeface="Rubik Medium"/>
                <a:sym typeface="Rubik Medium"/>
              </a:defRPr>
            </a:lvl4pPr>
            <a:lvl5pPr marR="0" lvl="4" algn="l" rtl="0">
              <a:lnSpc>
                <a:spcPct val="100000"/>
              </a:lnSpc>
              <a:spcBef>
                <a:spcPts val="0"/>
              </a:spcBef>
              <a:spcAft>
                <a:spcPts val="0"/>
              </a:spcAft>
              <a:buClr>
                <a:schemeClr val="dk1"/>
              </a:buClr>
              <a:buSzPts val="3000"/>
              <a:buFont typeface="Rubik Medium"/>
              <a:buNone/>
              <a:defRPr sz="3000" b="0" i="0" u="none" strike="noStrike" cap="none">
                <a:solidFill>
                  <a:schemeClr val="dk1"/>
                </a:solidFill>
                <a:latin typeface="Rubik Medium"/>
                <a:ea typeface="Rubik Medium"/>
                <a:cs typeface="Rubik Medium"/>
                <a:sym typeface="Rubik Medium"/>
              </a:defRPr>
            </a:lvl5pPr>
            <a:lvl6pPr marR="0" lvl="5" algn="l" rtl="0">
              <a:lnSpc>
                <a:spcPct val="100000"/>
              </a:lnSpc>
              <a:spcBef>
                <a:spcPts val="0"/>
              </a:spcBef>
              <a:spcAft>
                <a:spcPts val="0"/>
              </a:spcAft>
              <a:buClr>
                <a:schemeClr val="dk1"/>
              </a:buClr>
              <a:buSzPts val="3000"/>
              <a:buFont typeface="Rubik Medium"/>
              <a:buNone/>
              <a:defRPr sz="3000" b="0" i="0" u="none" strike="noStrike" cap="none">
                <a:solidFill>
                  <a:schemeClr val="dk1"/>
                </a:solidFill>
                <a:latin typeface="Rubik Medium"/>
                <a:ea typeface="Rubik Medium"/>
                <a:cs typeface="Rubik Medium"/>
                <a:sym typeface="Rubik Medium"/>
              </a:defRPr>
            </a:lvl6pPr>
            <a:lvl7pPr marR="0" lvl="6" algn="l" rtl="0">
              <a:lnSpc>
                <a:spcPct val="100000"/>
              </a:lnSpc>
              <a:spcBef>
                <a:spcPts val="0"/>
              </a:spcBef>
              <a:spcAft>
                <a:spcPts val="0"/>
              </a:spcAft>
              <a:buClr>
                <a:schemeClr val="dk1"/>
              </a:buClr>
              <a:buSzPts val="3000"/>
              <a:buFont typeface="Rubik Medium"/>
              <a:buNone/>
              <a:defRPr sz="3000" b="0" i="0" u="none" strike="noStrike" cap="none">
                <a:solidFill>
                  <a:schemeClr val="dk1"/>
                </a:solidFill>
                <a:latin typeface="Rubik Medium"/>
                <a:ea typeface="Rubik Medium"/>
                <a:cs typeface="Rubik Medium"/>
                <a:sym typeface="Rubik Medium"/>
              </a:defRPr>
            </a:lvl7pPr>
            <a:lvl8pPr marR="0" lvl="7" algn="l" rtl="0">
              <a:lnSpc>
                <a:spcPct val="100000"/>
              </a:lnSpc>
              <a:spcBef>
                <a:spcPts val="0"/>
              </a:spcBef>
              <a:spcAft>
                <a:spcPts val="0"/>
              </a:spcAft>
              <a:buClr>
                <a:schemeClr val="dk1"/>
              </a:buClr>
              <a:buSzPts val="3000"/>
              <a:buFont typeface="Rubik Medium"/>
              <a:buNone/>
              <a:defRPr sz="3000" b="0" i="0" u="none" strike="noStrike" cap="none">
                <a:solidFill>
                  <a:schemeClr val="dk1"/>
                </a:solidFill>
                <a:latin typeface="Rubik Medium"/>
                <a:ea typeface="Rubik Medium"/>
                <a:cs typeface="Rubik Medium"/>
                <a:sym typeface="Rubik Medium"/>
              </a:defRPr>
            </a:lvl8pPr>
            <a:lvl9pPr marR="0" lvl="8" algn="l" rtl="0">
              <a:lnSpc>
                <a:spcPct val="100000"/>
              </a:lnSpc>
              <a:spcBef>
                <a:spcPts val="0"/>
              </a:spcBef>
              <a:spcAft>
                <a:spcPts val="0"/>
              </a:spcAft>
              <a:buClr>
                <a:schemeClr val="dk1"/>
              </a:buClr>
              <a:buSzPts val="3000"/>
              <a:buFont typeface="Rubik Medium"/>
              <a:buNone/>
              <a:defRPr sz="3000" b="0" i="0" u="none" strike="noStrike" cap="none">
                <a:solidFill>
                  <a:schemeClr val="dk1"/>
                </a:solidFill>
                <a:latin typeface="Rubik Medium"/>
                <a:ea typeface="Rubik Medium"/>
                <a:cs typeface="Rubik Medium"/>
                <a:sym typeface="Rubik Medium"/>
              </a:defRPr>
            </a:lvl9pPr>
          </a:lstStyle>
          <a:p>
            <a:r>
              <a:rPr lang="en" smtClean="0"/>
              <a:t>05</a:t>
            </a:r>
            <a:endParaRPr lang="en"/>
          </a:p>
        </p:txBody>
      </p:sp>
      <p:sp>
        <p:nvSpPr>
          <p:cNvPr id="25" name="Google Shape;391;p33"/>
          <p:cNvSpPr txBox="1">
            <a:spLocks/>
          </p:cNvSpPr>
          <p:nvPr/>
        </p:nvSpPr>
        <p:spPr>
          <a:xfrm>
            <a:off x="1460338" y="4024081"/>
            <a:ext cx="2933700" cy="3762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400"/>
              <a:buFont typeface="Rubik Medium"/>
              <a:buNone/>
              <a:defRPr sz="2200" b="0" i="0" u="none" strike="noStrike" cap="none">
                <a:solidFill>
                  <a:schemeClr val="dk2"/>
                </a:solidFill>
                <a:latin typeface="Rubik Medium"/>
                <a:ea typeface="Rubik Medium"/>
                <a:cs typeface="Rubik Medium"/>
                <a:sym typeface="Rubik Medium"/>
              </a:defRPr>
            </a:lvl1pPr>
            <a:lvl2pPr marR="0" lvl="1" algn="l" rtl="0">
              <a:lnSpc>
                <a:spcPct val="100000"/>
              </a:lnSpc>
              <a:spcBef>
                <a:spcPts val="0"/>
              </a:spcBef>
              <a:spcAft>
                <a:spcPts val="0"/>
              </a:spcAft>
              <a:buClr>
                <a:schemeClr val="dk1"/>
              </a:buClr>
              <a:buSzPts val="2400"/>
              <a:buFont typeface="Rubik Medium"/>
              <a:buNone/>
              <a:defRPr sz="2400" b="0" i="0" u="none" strike="noStrike" cap="none">
                <a:solidFill>
                  <a:schemeClr val="dk1"/>
                </a:solidFill>
                <a:latin typeface="Rubik Medium"/>
                <a:ea typeface="Rubik Medium"/>
                <a:cs typeface="Rubik Medium"/>
                <a:sym typeface="Rubik Medium"/>
              </a:defRPr>
            </a:lvl2pPr>
            <a:lvl3pPr marR="0" lvl="2" algn="l" rtl="0">
              <a:lnSpc>
                <a:spcPct val="100000"/>
              </a:lnSpc>
              <a:spcBef>
                <a:spcPts val="0"/>
              </a:spcBef>
              <a:spcAft>
                <a:spcPts val="0"/>
              </a:spcAft>
              <a:buClr>
                <a:schemeClr val="dk1"/>
              </a:buClr>
              <a:buSzPts val="2400"/>
              <a:buFont typeface="Rubik Medium"/>
              <a:buNone/>
              <a:defRPr sz="2400" b="0" i="0" u="none" strike="noStrike" cap="none">
                <a:solidFill>
                  <a:schemeClr val="dk1"/>
                </a:solidFill>
                <a:latin typeface="Rubik Medium"/>
                <a:ea typeface="Rubik Medium"/>
                <a:cs typeface="Rubik Medium"/>
                <a:sym typeface="Rubik Medium"/>
              </a:defRPr>
            </a:lvl3pPr>
            <a:lvl4pPr marR="0" lvl="3" algn="l" rtl="0">
              <a:lnSpc>
                <a:spcPct val="100000"/>
              </a:lnSpc>
              <a:spcBef>
                <a:spcPts val="0"/>
              </a:spcBef>
              <a:spcAft>
                <a:spcPts val="0"/>
              </a:spcAft>
              <a:buClr>
                <a:schemeClr val="dk1"/>
              </a:buClr>
              <a:buSzPts val="2400"/>
              <a:buFont typeface="Rubik Medium"/>
              <a:buNone/>
              <a:defRPr sz="2400" b="0" i="0" u="none" strike="noStrike" cap="none">
                <a:solidFill>
                  <a:schemeClr val="dk1"/>
                </a:solidFill>
                <a:latin typeface="Rubik Medium"/>
                <a:ea typeface="Rubik Medium"/>
                <a:cs typeface="Rubik Medium"/>
                <a:sym typeface="Rubik Medium"/>
              </a:defRPr>
            </a:lvl4pPr>
            <a:lvl5pPr marR="0" lvl="4" algn="l" rtl="0">
              <a:lnSpc>
                <a:spcPct val="100000"/>
              </a:lnSpc>
              <a:spcBef>
                <a:spcPts val="0"/>
              </a:spcBef>
              <a:spcAft>
                <a:spcPts val="0"/>
              </a:spcAft>
              <a:buClr>
                <a:schemeClr val="dk1"/>
              </a:buClr>
              <a:buSzPts val="2400"/>
              <a:buFont typeface="Rubik Medium"/>
              <a:buNone/>
              <a:defRPr sz="2400" b="0" i="0" u="none" strike="noStrike" cap="none">
                <a:solidFill>
                  <a:schemeClr val="dk1"/>
                </a:solidFill>
                <a:latin typeface="Rubik Medium"/>
                <a:ea typeface="Rubik Medium"/>
                <a:cs typeface="Rubik Medium"/>
                <a:sym typeface="Rubik Medium"/>
              </a:defRPr>
            </a:lvl5pPr>
            <a:lvl6pPr marR="0" lvl="5" algn="l" rtl="0">
              <a:lnSpc>
                <a:spcPct val="100000"/>
              </a:lnSpc>
              <a:spcBef>
                <a:spcPts val="0"/>
              </a:spcBef>
              <a:spcAft>
                <a:spcPts val="0"/>
              </a:spcAft>
              <a:buClr>
                <a:schemeClr val="dk1"/>
              </a:buClr>
              <a:buSzPts val="2400"/>
              <a:buFont typeface="Rubik Medium"/>
              <a:buNone/>
              <a:defRPr sz="2400" b="0" i="0" u="none" strike="noStrike" cap="none">
                <a:solidFill>
                  <a:schemeClr val="dk1"/>
                </a:solidFill>
                <a:latin typeface="Rubik Medium"/>
                <a:ea typeface="Rubik Medium"/>
                <a:cs typeface="Rubik Medium"/>
                <a:sym typeface="Rubik Medium"/>
              </a:defRPr>
            </a:lvl6pPr>
            <a:lvl7pPr marR="0" lvl="6" algn="l" rtl="0">
              <a:lnSpc>
                <a:spcPct val="100000"/>
              </a:lnSpc>
              <a:spcBef>
                <a:spcPts val="0"/>
              </a:spcBef>
              <a:spcAft>
                <a:spcPts val="0"/>
              </a:spcAft>
              <a:buClr>
                <a:schemeClr val="dk1"/>
              </a:buClr>
              <a:buSzPts val="2400"/>
              <a:buFont typeface="Rubik Medium"/>
              <a:buNone/>
              <a:defRPr sz="2400" b="0" i="0" u="none" strike="noStrike" cap="none">
                <a:solidFill>
                  <a:schemeClr val="dk1"/>
                </a:solidFill>
                <a:latin typeface="Rubik Medium"/>
                <a:ea typeface="Rubik Medium"/>
                <a:cs typeface="Rubik Medium"/>
                <a:sym typeface="Rubik Medium"/>
              </a:defRPr>
            </a:lvl7pPr>
            <a:lvl8pPr marR="0" lvl="7" algn="l" rtl="0">
              <a:lnSpc>
                <a:spcPct val="100000"/>
              </a:lnSpc>
              <a:spcBef>
                <a:spcPts val="0"/>
              </a:spcBef>
              <a:spcAft>
                <a:spcPts val="0"/>
              </a:spcAft>
              <a:buClr>
                <a:schemeClr val="dk1"/>
              </a:buClr>
              <a:buSzPts val="2400"/>
              <a:buFont typeface="Rubik Medium"/>
              <a:buNone/>
              <a:defRPr sz="2400" b="0" i="0" u="none" strike="noStrike" cap="none">
                <a:solidFill>
                  <a:schemeClr val="dk1"/>
                </a:solidFill>
                <a:latin typeface="Rubik Medium"/>
                <a:ea typeface="Rubik Medium"/>
                <a:cs typeface="Rubik Medium"/>
                <a:sym typeface="Rubik Medium"/>
              </a:defRPr>
            </a:lvl8pPr>
            <a:lvl9pPr marR="0" lvl="8" algn="l" rtl="0">
              <a:lnSpc>
                <a:spcPct val="100000"/>
              </a:lnSpc>
              <a:spcBef>
                <a:spcPts val="0"/>
              </a:spcBef>
              <a:spcAft>
                <a:spcPts val="0"/>
              </a:spcAft>
              <a:buClr>
                <a:schemeClr val="dk1"/>
              </a:buClr>
              <a:buSzPts val="2400"/>
              <a:buFont typeface="Rubik Medium"/>
              <a:buNone/>
              <a:defRPr sz="2400" b="0" i="0" u="none" strike="noStrike" cap="none">
                <a:solidFill>
                  <a:schemeClr val="dk1"/>
                </a:solidFill>
                <a:latin typeface="Rubik Medium"/>
                <a:ea typeface="Rubik Medium"/>
                <a:cs typeface="Rubik Medium"/>
                <a:sym typeface="Rubik Medium"/>
              </a:defRPr>
            </a:lvl9pPr>
          </a:lstStyle>
          <a:p>
            <a:pPr algn="ctr"/>
            <a:r>
              <a:rPr lang="en-US">
                <a:solidFill>
                  <a:srgbClr val="7030A0"/>
                </a:solidFill>
              </a:rPr>
              <a:t>Concluding Remarks</a:t>
            </a:r>
          </a:p>
        </p:txBody>
      </p:sp>
      <p:sp>
        <p:nvSpPr>
          <p:cNvPr id="26" name="Google Shape;384;p33"/>
          <p:cNvSpPr/>
          <p:nvPr/>
        </p:nvSpPr>
        <p:spPr>
          <a:xfrm>
            <a:off x="4737778" y="3834931"/>
            <a:ext cx="754500" cy="754500"/>
          </a:xfrm>
          <a:prstGeom prst="ellipse">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7" name="Google Shape;395;p33"/>
          <p:cNvSpPr txBox="1">
            <a:spLocks/>
          </p:cNvSpPr>
          <p:nvPr/>
        </p:nvSpPr>
        <p:spPr>
          <a:xfrm>
            <a:off x="4813228" y="4024081"/>
            <a:ext cx="603600" cy="3762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Rubik Medium"/>
              <a:buNone/>
              <a:defRPr sz="2500" b="0" i="0" u="none" strike="noStrike" cap="none">
                <a:solidFill>
                  <a:schemeClr val="accent5"/>
                </a:solidFill>
                <a:latin typeface="Rubik Medium"/>
                <a:ea typeface="Rubik Medium"/>
                <a:cs typeface="Rubik Medium"/>
                <a:sym typeface="Rubik Medium"/>
              </a:defRPr>
            </a:lvl1pPr>
            <a:lvl2pPr marR="0" lvl="1" algn="l" rtl="0">
              <a:lnSpc>
                <a:spcPct val="100000"/>
              </a:lnSpc>
              <a:spcBef>
                <a:spcPts val="0"/>
              </a:spcBef>
              <a:spcAft>
                <a:spcPts val="0"/>
              </a:spcAft>
              <a:buClr>
                <a:schemeClr val="dk1"/>
              </a:buClr>
              <a:buSzPts val="3000"/>
              <a:buFont typeface="Rubik Medium"/>
              <a:buNone/>
              <a:defRPr sz="3000" b="0" i="0" u="none" strike="noStrike" cap="none">
                <a:solidFill>
                  <a:schemeClr val="dk1"/>
                </a:solidFill>
                <a:latin typeface="Rubik Medium"/>
                <a:ea typeface="Rubik Medium"/>
                <a:cs typeface="Rubik Medium"/>
                <a:sym typeface="Rubik Medium"/>
              </a:defRPr>
            </a:lvl2pPr>
            <a:lvl3pPr marR="0" lvl="2" algn="l" rtl="0">
              <a:lnSpc>
                <a:spcPct val="100000"/>
              </a:lnSpc>
              <a:spcBef>
                <a:spcPts val="0"/>
              </a:spcBef>
              <a:spcAft>
                <a:spcPts val="0"/>
              </a:spcAft>
              <a:buClr>
                <a:schemeClr val="dk1"/>
              </a:buClr>
              <a:buSzPts val="3000"/>
              <a:buFont typeface="Rubik Medium"/>
              <a:buNone/>
              <a:defRPr sz="3000" b="0" i="0" u="none" strike="noStrike" cap="none">
                <a:solidFill>
                  <a:schemeClr val="dk1"/>
                </a:solidFill>
                <a:latin typeface="Rubik Medium"/>
                <a:ea typeface="Rubik Medium"/>
                <a:cs typeface="Rubik Medium"/>
                <a:sym typeface="Rubik Medium"/>
              </a:defRPr>
            </a:lvl3pPr>
            <a:lvl4pPr marR="0" lvl="3" algn="l" rtl="0">
              <a:lnSpc>
                <a:spcPct val="100000"/>
              </a:lnSpc>
              <a:spcBef>
                <a:spcPts val="0"/>
              </a:spcBef>
              <a:spcAft>
                <a:spcPts val="0"/>
              </a:spcAft>
              <a:buClr>
                <a:schemeClr val="dk1"/>
              </a:buClr>
              <a:buSzPts val="3000"/>
              <a:buFont typeface="Rubik Medium"/>
              <a:buNone/>
              <a:defRPr sz="3000" b="0" i="0" u="none" strike="noStrike" cap="none">
                <a:solidFill>
                  <a:schemeClr val="dk1"/>
                </a:solidFill>
                <a:latin typeface="Rubik Medium"/>
                <a:ea typeface="Rubik Medium"/>
                <a:cs typeface="Rubik Medium"/>
                <a:sym typeface="Rubik Medium"/>
              </a:defRPr>
            </a:lvl4pPr>
            <a:lvl5pPr marR="0" lvl="4" algn="l" rtl="0">
              <a:lnSpc>
                <a:spcPct val="100000"/>
              </a:lnSpc>
              <a:spcBef>
                <a:spcPts val="0"/>
              </a:spcBef>
              <a:spcAft>
                <a:spcPts val="0"/>
              </a:spcAft>
              <a:buClr>
                <a:schemeClr val="dk1"/>
              </a:buClr>
              <a:buSzPts val="3000"/>
              <a:buFont typeface="Rubik Medium"/>
              <a:buNone/>
              <a:defRPr sz="3000" b="0" i="0" u="none" strike="noStrike" cap="none">
                <a:solidFill>
                  <a:schemeClr val="dk1"/>
                </a:solidFill>
                <a:latin typeface="Rubik Medium"/>
                <a:ea typeface="Rubik Medium"/>
                <a:cs typeface="Rubik Medium"/>
                <a:sym typeface="Rubik Medium"/>
              </a:defRPr>
            </a:lvl5pPr>
            <a:lvl6pPr marR="0" lvl="5" algn="l" rtl="0">
              <a:lnSpc>
                <a:spcPct val="100000"/>
              </a:lnSpc>
              <a:spcBef>
                <a:spcPts val="0"/>
              </a:spcBef>
              <a:spcAft>
                <a:spcPts val="0"/>
              </a:spcAft>
              <a:buClr>
                <a:schemeClr val="dk1"/>
              </a:buClr>
              <a:buSzPts val="3000"/>
              <a:buFont typeface="Rubik Medium"/>
              <a:buNone/>
              <a:defRPr sz="3000" b="0" i="0" u="none" strike="noStrike" cap="none">
                <a:solidFill>
                  <a:schemeClr val="dk1"/>
                </a:solidFill>
                <a:latin typeface="Rubik Medium"/>
                <a:ea typeface="Rubik Medium"/>
                <a:cs typeface="Rubik Medium"/>
                <a:sym typeface="Rubik Medium"/>
              </a:defRPr>
            </a:lvl6pPr>
            <a:lvl7pPr marR="0" lvl="6" algn="l" rtl="0">
              <a:lnSpc>
                <a:spcPct val="100000"/>
              </a:lnSpc>
              <a:spcBef>
                <a:spcPts val="0"/>
              </a:spcBef>
              <a:spcAft>
                <a:spcPts val="0"/>
              </a:spcAft>
              <a:buClr>
                <a:schemeClr val="dk1"/>
              </a:buClr>
              <a:buSzPts val="3000"/>
              <a:buFont typeface="Rubik Medium"/>
              <a:buNone/>
              <a:defRPr sz="3000" b="0" i="0" u="none" strike="noStrike" cap="none">
                <a:solidFill>
                  <a:schemeClr val="dk1"/>
                </a:solidFill>
                <a:latin typeface="Rubik Medium"/>
                <a:ea typeface="Rubik Medium"/>
                <a:cs typeface="Rubik Medium"/>
                <a:sym typeface="Rubik Medium"/>
              </a:defRPr>
            </a:lvl7pPr>
            <a:lvl8pPr marR="0" lvl="7" algn="l" rtl="0">
              <a:lnSpc>
                <a:spcPct val="100000"/>
              </a:lnSpc>
              <a:spcBef>
                <a:spcPts val="0"/>
              </a:spcBef>
              <a:spcAft>
                <a:spcPts val="0"/>
              </a:spcAft>
              <a:buClr>
                <a:schemeClr val="dk1"/>
              </a:buClr>
              <a:buSzPts val="3000"/>
              <a:buFont typeface="Rubik Medium"/>
              <a:buNone/>
              <a:defRPr sz="3000" b="0" i="0" u="none" strike="noStrike" cap="none">
                <a:solidFill>
                  <a:schemeClr val="dk1"/>
                </a:solidFill>
                <a:latin typeface="Rubik Medium"/>
                <a:ea typeface="Rubik Medium"/>
                <a:cs typeface="Rubik Medium"/>
                <a:sym typeface="Rubik Medium"/>
              </a:defRPr>
            </a:lvl8pPr>
            <a:lvl9pPr marR="0" lvl="8" algn="l" rtl="0">
              <a:lnSpc>
                <a:spcPct val="100000"/>
              </a:lnSpc>
              <a:spcBef>
                <a:spcPts val="0"/>
              </a:spcBef>
              <a:spcAft>
                <a:spcPts val="0"/>
              </a:spcAft>
              <a:buClr>
                <a:schemeClr val="dk1"/>
              </a:buClr>
              <a:buSzPts val="3000"/>
              <a:buFont typeface="Rubik Medium"/>
              <a:buNone/>
              <a:defRPr sz="3000" b="0" i="0" u="none" strike="noStrike" cap="none">
                <a:solidFill>
                  <a:schemeClr val="dk1"/>
                </a:solidFill>
                <a:latin typeface="Rubik Medium"/>
                <a:ea typeface="Rubik Medium"/>
                <a:cs typeface="Rubik Medium"/>
                <a:sym typeface="Rubik Medium"/>
              </a:defRPr>
            </a:lvl9pPr>
          </a:lstStyle>
          <a:p>
            <a:r>
              <a:rPr lang="en" smtClean="0"/>
              <a:t>06</a:t>
            </a:r>
            <a:endParaRPr lang="en"/>
          </a:p>
        </p:txBody>
      </p:sp>
      <p:sp>
        <p:nvSpPr>
          <p:cNvPr id="28" name="Google Shape;394;p33"/>
          <p:cNvSpPr txBox="1">
            <a:spLocks/>
          </p:cNvSpPr>
          <p:nvPr/>
        </p:nvSpPr>
        <p:spPr>
          <a:xfrm>
            <a:off x="5515274" y="4041612"/>
            <a:ext cx="3407597" cy="35866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400"/>
              <a:buFont typeface="Rubik Medium"/>
              <a:buNone/>
              <a:defRPr sz="2200" b="0" i="0" u="none" strike="noStrike" cap="none">
                <a:solidFill>
                  <a:schemeClr val="dk1"/>
                </a:solidFill>
                <a:latin typeface="Rubik Medium"/>
                <a:ea typeface="Rubik Medium"/>
                <a:cs typeface="Rubik Medium"/>
                <a:sym typeface="Rubik Medium"/>
              </a:defRPr>
            </a:lvl1pPr>
            <a:lvl2pPr marR="0" lvl="1" algn="l" rtl="0">
              <a:lnSpc>
                <a:spcPct val="100000"/>
              </a:lnSpc>
              <a:spcBef>
                <a:spcPts val="0"/>
              </a:spcBef>
              <a:spcAft>
                <a:spcPts val="0"/>
              </a:spcAft>
              <a:buClr>
                <a:schemeClr val="dk1"/>
              </a:buClr>
              <a:buSzPts val="2400"/>
              <a:buFont typeface="Rubik Medium"/>
              <a:buNone/>
              <a:defRPr sz="2400" b="0" i="0" u="none" strike="noStrike" cap="none">
                <a:solidFill>
                  <a:schemeClr val="dk1"/>
                </a:solidFill>
                <a:latin typeface="Rubik Medium"/>
                <a:ea typeface="Rubik Medium"/>
                <a:cs typeface="Rubik Medium"/>
                <a:sym typeface="Rubik Medium"/>
              </a:defRPr>
            </a:lvl2pPr>
            <a:lvl3pPr marR="0" lvl="2" algn="l" rtl="0">
              <a:lnSpc>
                <a:spcPct val="100000"/>
              </a:lnSpc>
              <a:spcBef>
                <a:spcPts val="0"/>
              </a:spcBef>
              <a:spcAft>
                <a:spcPts val="0"/>
              </a:spcAft>
              <a:buClr>
                <a:schemeClr val="dk1"/>
              </a:buClr>
              <a:buSzPts val="2400"/>
              <a:buFont typeface="Rubik Medium"/>
              <a:buNone/>
              <a:defRPr sz="2400" b="0" i="0" u="none" strike="noStrike" cap="none">
                <a:solidFill>
                  <a:schemeClr val="dk1"/>
                </a:solidFill>
                <a:latin typeface="Rubik Medium"/>
                <a:ea typeface="Rubik Medium"/>
                <a:cs typeface="Rubik Medium"/>
                <a:sym typeface="Rubik Medium"/>
              </a:defRPr>
            </a:lvl3pPr>
            <a:lvl4pPr marR="0" lvl="3" algn="l" rtl="0">
              <a:lnSpc>
                <a:spcPct val="100000"/>
              </a:lnSpc>
              <a:spcBef>
                <a:spcPts val="0"/>
              </a:spcBef>
              <a:spcAft>
                <a:spcPts val="0"/>
              </a:spcAft>
              <a:buClr>
                <a:schemeClr val="dk1"/>
              </a:buClr>
              <a:buSzPts val="2400"/>
              <a:buFont typeface="Rubik Medium"/>
              <a:buNone/>
              <a:defRPr sz="2400" b="0" i="0" u="none" strike="noStrike" cap="none">
                <a:solidFill>
                  <a:schemeClr val="dk1"/>
                </a:solidFill>
                <a:latin typeface="Rubik Medium"/>
                <a:ea typeface="Rubik Medium"/>
                <a:cs typeface="Rubik Medium"/>
                <a:sym typeface="Rubik Medium"/>
              </a:defRPr>
            </a:lvl4pPr>
            <a:lvl5pPr marR="0" lvl="4" algn="l" rtl="0">
              <a:lnSpc>
                <a:spcPct val="100000"/>
              </a:lnSpc>
              <a:spcBef>
                <a:spcPts val="0"/>
              </a:spcBef>
              <a:spcAft>
                <a:spcPts val="0"/>
              </a:spcAft>
              <a:buClr>
                <a:schemeClr val="dk1"/>
              </a:buClr>
              <a:buSzPts val="2400"/>
              <a:buFont typeface="Rubik Medium"/>
              <a:buNone/>
              <a:defRPr sz="2400" b="0" i="0" u="none" strike="noStrike" cap="none">
                <a:solidFill>
                  <a:schemeClr val="dk1"/>
                </a:solidFill>
                <a:latin typeface="Rubik Medium"/>
                <a:ea typeface="Rubik Medium"/>
                <a:cs typeface="Rubik Medium"/>
                <a:sym typeface="Rubik Medium"/>
              </a:defRPr>
            </a:lvl5pPr>
            <a:lvl6pPr marR="0" lvl="5" algn="l" rtl="0">
              <a:lnSpc>
                <a:spcPct val="100000"/>
              </a:lnSpc>
              <a:spcBef>
                <a:spcPts val="0"/>
              </a:spcBef>
              <a:spcAft>
                <a:spcPts val="0"/>
              </a:spcAft>
              <a:buClr>
                <a:schemeClr val="dk1"/>
              </a:buClr>
              <a:buSzPts val="2400"/>
              <a:buFont typeface="Rubik Medium"/>
              <a:buNone/>
              <a:defRPr sz="2400" b="0" i="0" u="none" strike="noStrike" cap="none">
                <a:solidFill>
                  <a:schemeClr val="dk1"/>
                </a:solidFill>
                <a:latin typeface="Rubik Medium"/>
                <a:ea typeface="Rubik Medium"/>
                <a:cs typeface="Rubik Medium"/>
                <a:sym typeface="Rubik Medium"/>
              </a:defRPr>
            </a:lvl6pPr>
            <a:lvl7pPr marR="0" lvl="6" algn="l" rtl="0">
              <a:lnSpc>
                <a:spcPct val="100000"/>
              </a:lnSpc>
              <a:spcBef>
                <a:spcPts val="0"/>
              </a:spcBef>
              <a:spcAft>
                <a:spcPts val="0"/>
              </a:spcAft>
              <a:buClr>
                <a:schemeClr val="dk1"/>
              </a:buClr>
              <a:buSzPts val="2400"/>
              <a:buFont typeface="Rubik Medium"/>
              <a:buNone/>
              <a:defRPr sz="2400" b="0" i="0" u="none" strike="noStrike" cap="none">
                <a:solidFill>
                  <a:schemeClr val="dk1"/>
                </a:solidFill>
                <a:latin typeface="Rubik Medium"/>
                <a:ea typeface="Rubik Medium"/>
                <a:cs typeface="Rubik Medium"/>
                <a:sym typeface="Rubik Medium"/>
              </a:defRPr>
            </a:lvl7pPr>
            <a:lvl8pPr marR="0" lvl="7" algn="l" rtl="0">
              <a:lnSpc>
                <a:spcPct val="100000"/>
              </a:lnSpc>
              <a:spcBef>
                <a:spcPts val="0"/>
              </a:spcBef>
              <a:spcAft>
                <a:spcPts val="0"/>
              </a:spcAft>
              <a:buClr>
                <a:schemeClr val="dk1"/>
              </a:buClr>
              <a:buSzPts val="2400"/>
              <a:buFont typeface="Rubik Medium"/>
              <a:buNone/>
              <a:defRPr sz="2400" b="0" i="0" u="none" strike="noStrike" cap="none">
                <a:solidFill>
                  <a:schemeClr val="dk1"/>
                </a:solidFill>
                <a:latin typeface="Rubik Medium"/>
                <a:ea typeface="Rubik Medium"/>
                <a:cs typeface="Rubik Medium"/>
                <a:sym typeface="Rubik Medium"/>
              </a:defRPr>
            </a:lvl8pPr>
            <a:lvl9pPr marR="0" lvl="8" algn="l" rtl="0">
              <a:lnSpc>
                <a:spcPct val="100000"/>
              </a:lnSpc>
              <a:spcBef>
                <a:spcPts val="0"/>
              </a:spcBef>
              <a:spcAft>
                <a:spcPts val="0"/>
              </a:spcAft>
              <a:buClr>
                <a:schemeClr val="dk1"/>
              </a:buClr>
              <a:buSzPts val="2400"/>
              <a:buFont typeface="Rubik Medium"/>
              <a:buNone/>
              <a:defRPr sz="2400" b="0" i="0" u="none" strike="noStrike" cap="none">
                <a:solidFill>
                  <a:schemeClr val="dk1"/>
                </a:solidFill>
                <a:latin typeface="Rubik Medium"/>
                <a:ea typeface="Rubik Medium"/>
                <a:cs typeface="Rubik Medium"/>
                <a:sym typeface="Rubik Medium"/>
              </a:defRPr>
            </a:lvl9pPr>
          </a:lstStyle>
          <a:p>
            <a:pPr algn="ctr"/>
            <a:r>
              <a:rPr lang="en-US">
                <a:solidFill>
                  <a:srgbClr val="FFC000"/>
                </a:solidFill>
              </a:rPr>
              <a:t>Materials </a:t>
            </a:r>
            <a:r>
              <a:rPr lang="en-US" smtClean="0">
                <a:solidFill>
                  <a:srgbClr val="FFC000"/>
                </a:solidFill>
              </a:rPr>
              <a:t>And </a:t>
            </a:r>
            <a:r>
              <a:rPr lang="en-US">
                <a:solidFill>
                  <a:srgbClr val="FFC000"/>
                </a:solidFill>
              </a:rPr>
              <a:t>Methods</a:t>
            </a:r>
          </a:p>
        </p:txBody>
      </p:sp>
      <p:sp>
        <p:nvSpPr>
          <p:cNvPr id="5" name="Slide Number Placeholder 4"/>
          <p:cNvSpPr>
            <a:spLocks noGrp="1"/>
          </p:cNvSpPr>
          <p:nvPr>
            <p:ph type="sldNum" sz="quarter" idx="16"/>
          </p:nvPr>
        </p:nvSpPr>
        <p:spPr/>
        <p:txBody>
          <a:bodyPr/>
          <a:lstStyle/>
          <a:p>
            <a:fld id="{6124D5B2-1A1B-4116-BFC4-2D6A618BE378}" type="slidenum">
              <a:rPr lang="en-US" smtClean="0"/>
              <a:pPr/>
              <a:t>3</a:t>
            </a:fld>
            <a:endParaRPr lang="en-US"/>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386"/>
                                        </p:tgtEl>
                                        <p:attrNameLst>
                                          <p:attrName>style.visibility</p:attrName>
                                        </p:attrNameLst>
                                      </p:cBhvr>
                                      <p:to>
                                        <p:strVal val="visible"/>
                                      </p:to>
                                    </p:set>
                                    <p:anim calcmode="lin" valueType="num">
                                      <p:cBhvr additive="base">
                                        <p:cTn id="7" dur="500" fill="hold"/>
                                        <p:tgtEl>
                                          <p:spTgt spid="386"/>
                                        </p:tgtEl>
                                        <p:attrNameLst>
                                          <p:attrName>ppt_x</p:attrName>
                                        </p:attrNameLst>
                                      </p:cBhvr>
                                      <p:tavLst>
                                        <p:tav tm="0">
                                          <p:val>
                                            <p:strVal val="0-#ppt_w/2"/>
                                          </p:val>
                                        </p:tav>
                                        <p:tav tm="100000">
                                          <p:val>
                                            <p:strVal val="#ppt_x"/>
                                          </p:val>
                                        </p:tav>
                                      </p:tavLst>
                                    </p:anim>
                                    <p:anim calcmode="lin" valueType="num">
                                      <p:cBhvr additive="base">
                                        <p:cTn id="8" dur="500" fill="hold"/>
                                        <p:tgtEl>
                                          <p:spTgt spid="386"/>
                                        </p:tgtEl>
                                        <p:attrNameLst>
                                          <p:attrName>ppt_y</p:attrName>
                                        </p:attrNameLst>
                                      </p:cBhvr>
                                      <p:tavLst>
                                        <p:tav tm="0">
                                          <p:val>
                                            <p:strVal val="0-#ppt_h/2"/>
                                          </p:val>
                                        </p:tav>
                                        <p:tav tm="100000">
                                          <p:val>
                                            <p:strVal val="#ppt_y"/>
                                          </p:val>
                                        </p:tav>
                                      </p:tavLst>
                                    </p:anim>
                                  </p:childTnLst>
                                </p:cTn>
                              </p:par>
                              <p:par>
                                <p:cTn id="9" presetID="2" presetClass="entr" presetSubtype="9" fill="hold" grpId="0" nodeType="withEffect">
                                  <p:stCondLst>
                                    <p:cond delay="0"/>
                                  </p:stCondLst>
                                  <p:childTnLst>
                                    <p:set>
                                      <p:cBhvr>
                                        <p:cTn id="10" dur="1" fill="hold">
                                          <p:stCondLst>
                                            <p:cond delay="0"/>
                                          </p:stCondLst>
                                        </p:cTn>
                                        <p:tgtEl>
                                          <p:spTgt spid="381"/>
                                        </p:tgtEl>
                                        <p:attrNameLst>
                                          <p:attrName>style.visibility</p:attrName>
                                        </p:attrNameLst>
                                      </p:cBhvr>
                                      <p:to>
                                        <p:strVal val="visible"/>
                                      </p:to>
                                    </p:set>
                                    <p:anim calcmode="lin" valueType="num">
                                      <p:cBhvr additive="base">
                                        <p:cTn id="11" dur="500" fill="hold"/>
                                        <p:tgtEl>
                                          <p:spTgt spid="381"/>
                                        </p:tgtEl>
                                        <p:attrNameLst>
                                          <p:attrName>ppt_x</p:attrName>
                                        </p:attrNameLst>
                                      </p:cBhvr>
                                      <p:tavLst>
                                        <p:tav tm="0">
                                          <p:val>
                                            <p:strVal val="0-#ppt_w/2"/>
                                          </p:val>
                                        </p:tav>
                                        <p:tav tm="100000">
                                          <p:val>
                                            <p:strVal val="#ppt_x"/>
                                          </p:val>
                                        </p:tav>
                                      </p:tavLst>
                                    </p:anim>
                                    <p:anim calcmode="lin" valueType="num">
                                      <p:cBhvr additive="base">
                                        <p:cTn id="12" dur="500" fill="hold"/>
                                        <p:tgtEl>
                                          <p:spTgt spid="381"/>
                                        </p:tgtEl>
                                        <p:attrNameLst>
                                          <p:attrName>ppt_y</p:attrName>
                                        </p:attrNameLst>
                                      </p:cBhvr>
                                      <p:tavLst>
                                        <p:tav tm="0">
                                          <p:val>
                                            <p:strVal val="0-#ppt_h/2"/>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385"/>
                                        </p:tgtEl>
                                        <p:attrNameLst>
                                          <p:attrName>style.visibility</p:attrName>
                                        </p:attrNameLst>
                                      </p:cBhvr>
                                      <p:to>
                                        <p:strVal val="visible"/>
                                      </p:to>
                                    </p:set>
                                    <p:anim calcmode="lin" valueType="num">
                                      <p:cBhvr additive="base">
                                        <p:cTn id="15" dur="500" fill="hold"/>
                                        <p:tgtEl>
                                          <p:spTgt spid="385"/>
                                        </p:tgtEl>
                                        <p:attrNameLst>
                                          <p:attrName>ppt_x</p:attrName>
                                        </p:attrNameLst>
                                      </p:cBhvr>
                                      <p:tavLst>
                                        <p:tav tm="0">
                                          <p:val>
                                            <p:strVal val="0-#ppt_w/2"/>
                                          </p:val>
                                        </p:tav>
                                        <p:tav tm="100000">
                                          <p:val>
                                            <p:strVal val="#ppt_x"/>
                                          </p:val>
                                        </p:tav>
                                      </p:tavLst>
                                    </p:anim>
                                    <p:anim calcmode="lin" valueType="num">
                                      <p:cBhvr additive="base">
                                        <p:cTn id="16" dur="500" fill="hold"/>
                                        <p:tgtEl>
                                          <p:spTgt spid="385"/>
                                        </p:tgtEl>
                                        <p:attrNameLst>
                                          <p:attrName>ppt_y</p:attrName>
                                        </p:attrNameLst>
                                      </p:cBhvr>
                                      <p:tavLst>
                                        <p:tav tm="0">
                                          <p:val>
                                            <p:strVal val="0-#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3" fill="hold" grpId="0" nodeType="clickEffect">
                                  <p:stCondLst>
                                    <p:cond delay="0"/>
                                  </p:stCondLst>
                                  <p:childTnLst>
                                    <p:set>
                                      <p:cBhvr>
                                        <p:cTn id="20" dur="1" fill="hold">
                                          <p:stCondLst>
                                            <p:cond delay="0"/>
                                          </p:stCondLst>
                                        </p:cTn>
                                        <p:tgtEl>
                                          <p:spTgt spid="382"/>
                                        </p:tgtEl>
                                        <p:attrNameLst>
                                          <p:attrName>style.visibility</p:attrName>
                                        </p:attrNameLst>
                                      </p:cBhvr>
                                      <p:to>
                                        <p:strVal val="visible"/>
                                      </p:to>
                                    </p:set>
                                    <p:anim calcmode="lin" valueType="num">
                                      <p:cBhvr additive="base">
                                        <p:cTn id="21" dur="500" fill="hold"/>
                                        <p:tgtEl>
                                          <p:spTgt spid="382"/>
                                        </p:tgtEl>
                                        <p:attrNameLst>
                                          <p:attrName>ppt_x</p:attrName>
                                        </p:attrNameLst>
                                      </p:cBhvr>
                                      <p:tavLst>
                                        <p:tav tm="0">
                                          <p:val>
                                            <p:strVal val="1+#ppt_w/2"/>
                                          </p:val>
                                        </p:tav>
                                        <p:tav tm="100000">
                                          <p:val>
                                            <p:strVal val="#ppt_x"/>
                                          </p:val>
                                        </p:tav>
                                      </p:tavLst>
                                    </p:anim>
                                    <p:anim calcmode="lin" valueType="num">
                                      <p:cBhvr additive="base">
                                        <p:cTn id="22" dur="500" fill="hold"/>
                                        <p:tgtEl>
                                          <p:spTgt spid="382"/>
                                        </p:tgtEl>
                                        <p:attrNameLst>
                                          <p:attrName>ppt_y</p:attrName>
                                        </p:attrNameLst>
                                      </p:cBhvr>
                                      <p:tavLst>
                                        <p:tav tm="0">
                                          <p:val>
                                            <p:strVal val="0-#ppt_h/2"/>
                                          </p:val>
                                        </p:tav>
                                        <p:tav tm="100000">
                                          <p:val>
                                            <p:strVal val="#ppt_y"/>
                                          </p:val>
                                        </p:tav>
                                      </p:tavLst>
                                    </p:anim>
                                  </p:childTnLst>
                                </p:cTn>
                              </p:par>
                              <p:par>
                                <p:cTn id="23" presetID="2" presetClass="entr" presetSubtype="3" fill="hold" grpId="0" nodeType="withEffect">
                                  <p:stCondLst>
                                    <p:cond delay="0"/>
                                  </p:stCondLst>
                                  <p:childTnLst>
                                    <p:set>
                                      <p:cBhvr>
                                        <p:cTn id="24" dur="1" fill="hold">
                                          <p:stCondLst>
                                            <p:cond delay="0"/>
                                          </p:stCondLst>
                                        </p:cTn>
                                        <p:tgtEl>
                                          <p:spTgt spid="389"/>
                                        </p:tgtEl>
                                        <p:attrNameLst>
                                          <p:attrName>style.visibility</p:attrName>
                                        </p:attrNameLst>
                                      </p:cBhvr>
                                      <p:to>
                                        <p:strVal val="visible"/>
                                      </p:to>
                                    </p:set>
                                    <p:anim calcmode="lin" valueType="num">
                                      <p:cBhvr additive="base">
                                        <p:cTn id="25" dur="500" fill="hold"/>
                                        <p:tgtEl>
                                          <p:spTgt spid="389"/>
                                        </p:tgtEl>
                                        <p:attrNameLst>
                                          <p:attrName>ppt_x</p:attrName>
                                        </p:attrNameLst>
                                      </p:cBhvr>
                                      <p:tavLst>
                                        <p:tav tm="0">
                                          <p:val>
                                            <p:strVal val="1+#ppt_w/2"/>
                                          </p:val>
                                        </p:tav>
                                        <p:tav tm="100000">
                                          <p:val>
                                            <p:strVal val="#ppt_x"/>
                                          </p:val>
                                        </p:tav>
                                      </p:tavLst>
                                    </p:anim>
                                    <p:anim calcmode="lin" valueType="num">
                                      <p:cBhvr additive="base">
                                        <p:cTn id="26" dur="500" fill="hold"/>
                                        <p:tgtEl>
                                          <p:spTgt spid="389"/>
                                        </p:tgtEl>
                                        <p:attrNameLst>
                                          <p:attrName>ppt_y</p:attrName>
                                        </p:attrNameLst>
                                      </p:cBhvr>
                                      <p:tavLst>
                                        <p:tav tm="0">
                                          <p:val>
                                            <p:strVal val="0-#ppt_h/2"/>
                                          </p:val>
                                        </p:tav>
                                        <p:tav tm="100000">
                                          <p:val>
                                            <p:strVal val="#ppt_y"/>
                                          </p:val>
                                        </p:tav>
                                      </p:tavLst>
                                    </p:anim>
                                  </p:childTnLst>
                                </p:cTn>
                              </p:par>
                              <p:par>
                                <p:cTn id="27" presetID="2" presetClass="entr" presetSubtype="3" fill="hold" grpId="0" nodeType="withEffect">
                                  <p:stCondLst>
                                    <p:cond delay="0"/>
                                  </p:stCondLst>
                                  <p:childTnLst>
                                    <p:set>
                                      <p:cBhvr>
                                        <p:cTn id="28" dur="1" fill="hold">
                                          <p:stCondLst>
                                            <p:cond delay="0"/>
                                          </p:stCondLst>
                                        </p:cTn>
                                        <p:tgtEl>
                                          <p:spTgt spid="388"/>
                                        </p:tgtEl>
                                        <p:attrNameLst>
                                          <p:attrName>style.visibility</p:attrName>
                                        </p:attrNameLst>
                                      </p:cBhvr>
                                      <p:to>
                                        <p:strVal val="visible"/>
                                      </p:to>
                                    </p:set>
                                    <p:anim calcmode="lin" valueType="num">
                                      <p:cBhvr additive="base">
                                        <p:cTn id="29" dur="500" fill="hold"/>
                                        <p:tgtEl>
                                          <p:spTgt spid="388"/>
                                        </p:tgtEl>
                                        <p:attrNameLst>
                                          <p:attrName>ppt_x</p:attrName>
                                        </p:attrNameLst>
                                      </p:cBhvr>
                                      <p:tavLst>
                                        <p:tav tm="0">
                                          <p:val>
                                            <p:strVal val="1+#ppt_w/2"/>
                                          </p:val>
                                        </p:tav>
                                        <p:tav tm="100000">
                                          <p:val>
                                            <p:strVal val="#ppt_x"/>
                                          </p:val>
                                        </p:tav>
                                      </p:tavLst>
                                    </p:anim>
                                    <p:anim calcmode="lin" valueType="num">
                                      <p:cBhvr additive="base">
                                        <p:cTn id="30" dur="500" fill="hold"/>
                                        <p:tgtEl>
                                          <p:spTgt spid="388"/>
                                        </p:tgtEl>
                                        <p:attrNameLst>
                                          <p:attrName>ppt_y</p:attrName>
                                        </p:attrNameLst>
                                      </p:cBhvr>
                                      <p:tavLst>
                                        <p:tav tm="0">
                                          <p:val>
                                            <p:strVal val="0-#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383"/>
                                        </p:tgtEl>
                                        <p:attrNameLst>
                                          <p:attrName>style.visibility</p:attrName>
                                        </p:attrNameLst>
                                      </p:cBhvr>
                                      <p:to>
                                        <p:strVal val="visible"/>
                                      </p:to>
                                    </p:set>
                                    <p:anim calcmode="lin" valueType="num">
                                      <p:cBhvr additive="base">
                                        <p:cTn id="35" dur="500" fill="hold"/>
                                        <p:tgtEl>
                                          <p:spTgt spid="383"/>
                                        </p:tgtEl>
                                        <p:attrNameLst>
                                          <p:attrName>ppt_x</p:attrName>
                                        </p:attrNameLst>
                                      </p:cBhvr>
                                      <p:tavLst>
                                        <p:tav tm="0">
                                          <p:val>
                                            <p:strVal val="0-#ppt_w/2"/>
                                          </p:val>
                                        </p:tav>
                                        <p:tav tm="100000">
                                          <p:val>
                                            <p:strVal val="#ppt_x"/>
                                          </p:val>
                                        </p:tav>
                                      </p:tavLst>
                                    </p:anim>
                                    <p:anim calcmode="lin" valueType="num">
                                      <p:cBhvr additive="base">
                                        <p:cTn id="36" dur="500" fill="hold"/>
                                        <p:tgtEl>
                                          <p:spTgt spid="383"/>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392"/>
                                        </p:tgtEl>
                                        <p:attrNameLst>
                                          <p:attrName>style.visibility</p:attrName>
                                        </p:attrNameLst>
                                      </p:cBhvr>
                                      <p:to>
                                        <p:strVal val="visible"/>
                                      </p:to>
                                    </p:set>
                                    <p:anim calcmode="lin" valueType="num">
                                      <p:cBhvr additive="base">
                                        <p:cTn id="39" dur="500" fill="hold"/>
                                        <p:tgtEl>
                                          <p:spTgt spid="392"/>
                                        </p:tgtEl>
                                        <p:attrNameLst>
                                          <p:attrName>ppt_x</p:attrName>
                                        </p:attrNameLst>
                                      </p:cBhvr>
                                      <p:tavLst>
                                        <p:tav tm="0">
                                          <p:val>
                                            <p:strVal val="0-#ppt_w/2"/>
                                          </p:val>
                                        </p:tav>
                                        <p:tav tm="100000">
                                          <p:val>
                                            <p:strVal val="#ppt_x"/>
                                          </p:val>
                                        </p:tav>
                                      </p:tavLst>
                                    </p:anim>
                                    <p:anim calcmode="lin" valueType="num">
                                      <p:cBhvr additive="base">
                                        <p:cTn id="40" dur="500" fill="hold"/>
                                        <p:tgtEl>
                                          <p:spTgt spid="392"/>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391"/>
                                        </p:tgtEl>
                                        <p:attrNameLst>
                                          <p:attrName>style.visibility</p:attrName>
                                        </p:attrNameLst>
                                      </p:cBhvr>
                                      <p:to>
                                        <p:strVal val="visible"/>
                                      </p:to>
                                    </p:set>
                                    <p:anim calcmode="lin" valueType="num">
                                      <p:cBhvr additive="base">
                                        <p:cTn id="43" dur="500" fill="hold"/>
                                        <p:tgtEl>
                                          <p:spTgt spid="391"/>
                                        </p:tgtEl>
                                        <p:attrNameLst>
                                          <p:attrName>ppt_x</p:attrName>
                                        </p:attrNameLst>
                                      </p:cBhvr>
                                      <p:tavLst>
                                        <p:tav tm="0">
                                          <p:val>
                                            <p:strVal val="0-#ppt_w/2"/>
                                          </p:val>
                                        </p:tav>
                                        <p:tav tm="100000">
                                          <p:val>
                                            <p:strVal val="#ppt_x"/>
                                          </p:val>
                                        </p:tav>
                                      </p:tavLst>
                                    </p:anim>
                                    <p:anim calcmode="lin" valueType="num">
                                      <p:cBhvr additive="base">
                                        <p:cTn id="44" dur="500" fill="hold"/>
                                        <p:tgtEl>
                                          <p:spTgt spid="391"/>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395"/>
                                        </p:tgtEl>
                                        <p:attrNameLst>
                                          <p:attrName>style.visibility</p:attrName>
                                        </p:attrNameLst>
                                      </p:cBhvr>
                                      <p:to>
                                        <p:strVal val="visible"/>
                                      </p:to>
                                    </p:set>
                                    <p:anim calcmode="lin" valueType="num">
                                      <p:cBhvr additive="base">
                                        <p:cTn id="49" dur="500" fill="hold"/>
                                        <p:tgtEl>
                                          <p:spTgt spid="395"/>
                                        </p:tgtEl>
                                        <p:attrNameLst>
                                          <p:attrName>ppt_x</p:attrName>
                                        </p:attrNameLst>
                                      </p:cBhvr>
                                      <p:tavLst>
                                        <p:tav tm="0">
                                          <p:val>
                                            <p:strVal val="1+#ppt_w/2"/>
                                          </p:val>
                                        </p:tav>
                                        <p:tav tm="100000">
                                          <p:val>
                                            <p:strVal val="#ppt_x"/>
                                          </p:val>
                                        </p:tav>
                                      </p:tavLst>
                                    </p:anim>
                                    <p:anim calcmode="lin" valueType="num">
                                      <p:cBhvr additive="base">
                                        <p:cTn id="50" dur="500" fill="hold"/>
                                        <p:tgtEl>
                                          <p:spTgt spid="395"/>
                                        </p:tgtEl>
                                        <p:attrNameLst>
                                          <p:attrName>ppt_y</p:attrName>
                                        </p:attrNameLst>
                                      </p:cBhvr>
                                      <p:tavLst>
                                        <p:tav tm="0">
                                          <p:val>
                                            <p:strVal val="#ppt_y"/>
                                          </p:val>
                                        </p:tav>
                                        <p:tav tm="100000">
                                          <p:val>
                                            <p:strVal val="#ppt_y"/>
                                          </p:val>
                                        </p:tav>
                                      </p:tavLst>
                                    </p:anim>
                                  </p:childTnLst>
                                </p:cTn>
                              </p:par>
                              <p:par>
                                <p:cTn id="51" presetID="2" presetClass="entr" presetSubtype="2" fill="hold" grpId="0" nodeType="withEffect">
                                  <p:stCondLst>
                                    <p:cond delay="0"/>
                                  </p:stCondLst>
                                  <p:childTnLst>
                                    <p:set>
                                      <p:cBhvr>
                                        <p:cTn id="52" dur="1" fill="hold">
                                          <p:stCondLst>
                                            <p:cond delay="0"/>
                                          </p:stCondLst>
                                        </p:cTn>
                                        <p:tgtEl>
                                          <p:spTgt spid="384"/>
                                        </p:tgtEl>
                                        <p:attrNameLst>
                                          <p:attrName>style.visibility</p:attrName>
                                        </p:attrNameLst>
                                      </p:cBhvr>
                                      <p:to>
                                        <p:strVal val="visible"/>
                                      </p:to>
                                    </p:set>
                                    <p:anim calcmode="lin" valueType="num">
                                      <p:cBhvr additive="base">
                                        <p:cTn id="53" dur="500" fill="hold"/>
                                        <p:tgtEl>
                                          <p:spTgt spid="384"/>
                                        </p:tgtEl>
                                        <p:attrNameLst>
                                          <p:attrName>ppt_x</p:attrName>
                                        </p:attrNameLst>
                                      </p:cBhvr>
                                      <p:tavLst>
                                        <p:tav tm="0">
                                          <p:val>
                                            <p:strVal val="1+#ppt_w/2"/>
                                          </p:val>
                                        </p:tav>
                                        <p:tav tm="100000">
                                          <p:val>
                                            <p:strVal val="#ppt_x"/>
                                          </p:val>
                                        </p:tav>
                                      </p:tavLst>
                                    </p:anim>
                                    <p:anim calcmode="lin" valueType="num">
                                      <p:cBhvr additive="base">
                                        <p:cTn id="54" dur="500" fill="hold"/>
                                        <p:tgtEl>
                                          <p:spTgt spid="384"/>
                                        </p:tgtEl>
                                        <p:attrNameLst>
                                          <p:attrName>ppt_y</p:attrName>
                                        </p:attrNameLst>
                                      </p:cBhvr>
                                      <p:tavLst>
                                        <p:tav tm="0">
                                          <p:val>
                                            <p:strVal val="#ppt_y"/>
                                          </p:val>
                                        </p:tav>
                                        <p:tav tm="100000">
                                          <p:val>
                                            <p:strVal val="#ppt_y"/>
                                          </p:val>
                                        </p:tav>
                                      </p:tavLst>
                                    </p:anim>
                                  </p:childTnLst>
                                </p:cTn>
                              </p:par>
                              <p:par>
                                <p:cTn id="55" presetID="2" presetClass="entr" presetSubtype="2" fill="hold" grpId="0" nodeType="withEffect">
                                  <p:stCondLst>
                                    <p:cond delay="0"/>
                                  </p:stCondLst>
                                  <p:childTnLst>
                                    <p:set>
                                      <p:cBhvr>
                                        <p:cTn id="56" dur="1" fill="hold">
                                          <p:stCondLst>
                                            <p:cond delay="0"/>
                                          </p:stCondLst>
                                        </p:cTn>
                                        <p:tgtEl>
                                          <p:spTgt spid="394"/>
                                        </p:tgtEl>
                                        <p:attrNameLst>
                                          <p:attrName>style.visibility</p:attrName>
                                        </p:attrNameLst>
                                      </p:cBhvr>
                                      <p:to>
                                        <p:strVal val="visible"/>
                                      </p:to>
                                    </p:set>
                                    <p:anim calcmode="lin" valueType="num">
                                      <p:cBhvr additive="base">
                                        <p:cTn id="57" dur="500" fill="hold"/>
                                        <p:tgtEl>
                                          <p:spTgt spid="394"/>
                                        </p:tgtEl>
                                        <p:attrNameLst>
                                          <p:attrName>ppt_x</p:attrName>
                                        </p:attrNameLst>
                                      </p:cBhvr>
                                      <p:tavLst>
                                        <p:tav tm="0">
                                          <p:val>
                                            <p:strVal val="1+#ppt_w/2"/>
                                          </p:val>
                                        </p:tav>
                                        <p:tav tm="100000">
                                          <p:val>
                                            <p:strVal val="#ppt_x"/>
                                          </p:val>
                                        </p:tav>
                                      </p:tavLst>
                                    </p:anim>
                                    <p:anim calcmode="lin" valueType="num">
                                      <p:cBhvr additive="base">
                                        <p:cTn id="58" dur="500" fill="hold"/>
                                        <p:tgtEl>
                                          <p:spTgt spid="394"/>
                                        </p:tgtEl>
                                        <p:attrNameLst>
                                          <p:attrName>ppt_y</p:attrName>
                                        </p:attrNameLst>
                                      </p:cBhvr>
                                      <p:tavLst>
                                        <p:tav tm="0">
                                          <p:val>
                                            <p:strVal val="#ppt_y"/>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12" fill="hold" grpId="0" nodeType="click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additive="base">
                                        <p:cTn id="63" dur="500" fill="hold"/>
                                        <p:tgtEl>
                                          <p:spTgt spid="21"/>
                                        </p:tgtEl>
                                        <p:attrNameLst>
                                          <p:attrName>ppt_x</p:attrName>
                                        </p:attrNameLst>
                                      </p:cBhvr>
                                      <p:tavLst>
                                        <p:tav tm="0">
                                          <p:val>
                                            <p:strVal val="0-#ppt_w/2"/>
                                          </p:val>
                                        </p:tav>
                                        <p:tav tm="100000">
                                          <p:val>
                                            <p:strVal val="#ppt_x"/>
                                          </p:val>
                                        </p:tav>
                                      </p:tavLst>
                                    </p:anim>
                                    <p:anim calcmode="lin" valueType="num">
                                      <p:cBhvr additive="base">
                                        <p:cTn id="64" dur="500" fill="hold"/>
                                        <p:tgtEl>
                                          <p:spTgt spid="21"/>
                                        </p:tgtEl>
                                        <p:attrNameLst>
                                          <p:attrName>ppt_y</p:attrName>
                                        </p:attrNameLst>
                                      </p:cBhvr>
                                      <p:tavLst>
                                        <p:tav tm="0">
                                          <p:val>
                                            <p:strVal val="1+#ppt_h/2"/>
                                          </p:val>
                                        </p:tav>
                                        <p:tav tm="100000">
                                          <p:val>
                                            <p:strVal val="#ppt_y"/>
                                          </p:val>
                                        </p:tav>
                                      </p:tavLst>
                                    </p:anim>
                                  </p:childTnLst>
                                </p:cTn>
                              </p:par>
                              <p:par>
                                <p:cTn id="65" presetID="2" presetClass="entr" presetSubtype="12"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additive="base">
                                        <p:cTn id="67" dur="500" fill="hold"/>
                                        <p:tgtEl>
                                          <p:spTgt spid="23"/>
                                        </p:tgtEl>
                                        <p:attrNameLst>
                                          <p:attrName>ppt_x</p:attrName>
                                        </p:attrNameLst>
                                      </p:cBhvr>
                                      <p:tavLst>
                                        <p:tav tm="0">
                                          <p:val>
                                            <p:strVal val="0-#ppt_w/2"/>
                                          </p:val>
                                        </p:tav>
                                        <p:tav tm="100000">
                                          <p:val>
                                            <p:strVal val="#ppt_x"/>
                                          </p:val>
                                        </p:tav>
                                      </p:tavLst>
                                    </p:anim>
                                    <p:anim calcmode="lin" valueType="num">
                                      <p:cBhvr additive="base">
                                        <p:cTn id="68" dur="500" fill="hold"/>
                                        <p:tgtEl>
                                          <p:spTgt spid="23"/>
                                        </p:tgtEl>
                                        <p:attrNameLst>
                                          <p:attrName>ppt_y</p:attrName>
                                        </p:attrNameLst>
                                      </p:cBhvr>
                                      <p:tavLst>
                                        <p:tav tm="0">
                                          <p:val>
                                            <p:strVal val="1+#ppt_h/2"/>
                                          </p:val>
                                        </p:tav>
                                        <p:tav tm="100000">
                                          <p:val>
                                            <p:strVal val="#ppt_y"/>
                                          </p:val>
                                        </p:tav>
                                      </p:tavLst>
                                    </p:anim>
                                  </p:childTnLst>
                                </p:cTn>
                              </p:par>
                              <p:par>
                                <p:cTn id="69" presetID="2" presetClass="entr" presetSubtype="12" fill="hold" grpId="0" nodeType="withEffect">
                                  <p:stCondLst>
                                    <p:cond delay="0"/>
                                  </p:stCondLst>
                                  <p:childTnLst>
                                    <p:set>
                                      <p:cBhvr>
                                        <p:cTn id="70" dur="1" fill="hold">
                                          <p:stCondLst>
                                            <p:cond delay="0"/>
                                          </p:stCondLst>
                                        </p:cTn>
                                        <p:tgtEl>
                                          <p:spTgt spid="25"/>
                                        </p:tgtEl>
                                        <p:attrNameLst>
                                          <p:attrName>style.visibility</p:attrName>
                                        </p:attrNameLst>
                                      </p:cBhvr>
                                      <p:to>
                                        <p:strVal val="visible"/>
                                      </p:to>
                                    </p:set>
                                    <p:anim calcmode="lin" valueType="num">
                                      <p:cBhvr additive="base">
                                        <p:cTn id="71" dur="500" fill="hold"/>
                                        <p:tgtEl>
                                          <p:spTgt spid="25"/>
                                        </p:tgtEl>
                                        <p:attrNameLst>
                                          <p:attrName>ppt_x</p:attrName>
                                        </p:attrNameLst>
                                      </p:cBhvr>
                                      <p:tavLst>
                                        <p:tav tm="0">
                                          <p:val>
                                            <p:strVal val="0-#ppt_w/2"/>
                                          </p:val>
                                        </p:tav>
                                        <p:tav tm="100000">
                                          <p:val>
                                            <p:strVal val="#ppt_x"/>
                                          </p:val>
                                        </p:tav>
                                      </p:tavLst>
                                    </p:anim>
                                    <p:anim calcmode="lin" valueType="num">
                                      <p:cBhvr additive="base">
                                        <p:cTn id="72"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6" fill="hold" grpId="0" nodeType="clickEffect">
                                  <p:stCondLst>
                                    <p:cond delay="0"/>
                                  </p:stCondLst>
                                  <p:childTnLst>
                                    <p:set>
                                      <p:cBhvr>
                                        <p:cTn id="76" dur="1" fill="hold">
                                          <p:stCondLst>
                                            <p:cond delay="0"/>
                                          </p:stCondLst>
                                        </p:cTn>
                                        <p:tgtEl>
                                          <p:spTgt spid="27"/>
                                        </p:tgtEl>
                                        <p:attrNameLst>
                                          <p:attrName>style.visibility</p:attrName>
                                        </p:attrNameLst>
                                      </p:cBhvr>
                                      <p:to>
                                        <p:strVal val="visible"/>
                                      </p:to>
                                    </p:set>
                                    <p:anim calcmode="lin" valueType="num">
                                      <p:cBhvr additive="base">
                                        <p:cTn id="77" dur="500" fill="hold"/>
                                        <p:tgtEl>
                                          <p:spTgt spid="27"/>
                                        </p:tgtEl>
                                        <p:attrNameLst>
                                          <p:attrName>ppt_x</p:attrName>
                                        </p:attrNameLst>
                                      </p:cBhvr>
                                      <p:tavLst>
                                        <p:tav tm="0">
                                          <p:val>
                                            <p:strVal val="1+#ppt_w/2"/>
                                          </p:val>
                                        </p:tav>
                                        <p:tav tm="100000">
                                          <p:val>
                                            <p:strVal val="#ppt_x"/>
                                          </p:val>
                                        </p:tav>
                                      </p:tavLst>
                                    </p:anim>
                                    <p:anim calcmode="lin" valueType="num">
                                      <p:cBhvr additive="base">
                                        <p:cTn id="78" dur="500" fill="hold"/>
                                        <p:tgtEl>
                                          <p:spTgt spid="27"/>
                                        </p:tgtEl>
                                        <p:attrNameLst>
                                          <p:attrName>ppt_y</p:attrName>
                                        </p:attrNameLst>
                                      </p:cBhvr>
                                      <p:tavLst>
                                        <p:tav tm="0">
                                          <p:val>
                                            <p:strVal val="1+#ppt_h/2"/>
                                          </p:val>
                                        </p:tav>
                                        <p:tav tm="100000">
                                          <p:val>
                                            <p:strVal val="#ppt_y"/>
                                          </p:val>
                                        </p:tav>
                                      </p:tavLst>
                                    </p:anim>
                                  </p:childTnLst>
                                </p:cTn>
                              </p:par>
                              <p:par>
                                <p:cTn id="79" presetID="2" presetClass="entr" presetSubtype="6" fill="hold" grpId="0" nodeType="withEffect">
                                  <p:stCondLst>
                                    <p:cond delay="0"/>
                                  </p:stCondLst>
                                  <p:childTnLst>
                                    <p:set>
                                      <p:cBhvr>
                                        <p:cTn id="80" dur="1" fill="hold">
                                          <p:stCondLst>
                                            <p:cond delay="0"/>
                                          </p:stCondLst>
                                        </p:cTn>
                                        <p:tgtEl>
                                          <p:spTgt spid="26"/>
                                        </p:tgtEl>
                                        <p:attrNameLst>
                                          <p:attrName>style.visibility</p:attrName>
                                        </p:attrNameLst>
                                      </p:cBhvr>
                                      <p:to>
                                        <p:strVal val="visible"/>
                                      </p:to>
                                    </p:set>
                                    <p:anim calcmode="lin" valueType="num">
                                      <p:cBhvr additive="base">
                                        <p:cTn id="81" dur="500" fill="hold"/>
                                        <p:tgtEl>
                                          <p:spTgt spid="26"/>
                                        </p:tgtEl>
                                        <p:attrNameLst>
                                          <p:attrName>ppt_x</p:attrName>
                                        </p:attrNameLst>
                                      </p:cBhvr>
                                      <p:tavLst>
                                        <p:tav tm="0">
                                          <p:val>
                                            <p:strVal val="1+#ppt_w/2"/>
                                          </p:val>
                                        </p:tav>
                                        <p:tav tm="100000">
                                          <p:val>
                                            <p:strVal val="#ppt_x"/>
                                          </p:val>
                                        </p:tav>
                                      </p:tavLst>
                                    </p:anim>
                                    <p:anim calcmode="lin" valueType="num">
                                      <p:cBhvr additive="base">
                                        <p:cTn id="82" dur="500" fill="hold"/>
                                        <p:tgtEl>
                                          <p:spTgt spid="26"/>
                                        </p:tgtEl>
                                        <p:attrNameLst>
                                          <p:attrName>ppt_y</p:attrName>
                                        </p:attrNameLst>
                                      </p:cBhvr>
                                      <p:tavLst>
                                        <p:tav tm="0">
                                          <p:val>
                                            <p:strVal val="1+#ppt_h/2"/>
                                          </p:val>
                                        </p:tav>
                                        <p:tav tm="100000">
                                          <p:val>
                                            <p:strVal val="#ppt_y"/>
                                          </p:val>
                                        </p:tav>
                                      </p:tavLst>
                                    </p:anim>
                                  </p:childTnLst>
                                </p:cTn>
                              </p:par>
                              <p:par>
                                <p:cTn id="83" presetID="2" presetClass="entr" presetSubtype="6" fill="hold" grpId="0" nodeType="withEffect">
                                  <p:stCondLst>
                                    <p:cond delay="0"/>
                                  </p:stCondLst>
                                  <p:childTnLst>
                                    <p:set>
                                      <p:cBhvr>
                                        <p:cTn id="84" dur="1" fill="hold">
                                          <p:stCondLst>
                                            <p:cond delay="0"/>
                                          </p:stCondLst>
                                        </p:cTn>
                                        <p:tgtEl>
                                          <p:spTgt spid="28"/>
                                        </p:tgtEl>
                                        <p:attrNameLst>
                                          <p:attrName>style.visibility</p:attrName>
                                        </p:attrNameLst>
                                      </p:cBhvr>
                                      <p:to>
                                        <p:strVal val="visible"/>
                                      </p:to>
                                    </p:set>
                                    <p:anim calcmode="lin" valueType="num">
                                      <p:cBhvr additive="base">
                                        <p:cTn id="85" dur="500" fill="hold"/>
                                        <p:tgtEl>
                                          <p:spTgt spid="28"/>
                                        </p:tgtEl>
                                        <p:attrNameLst>
                                          <p:attrName>ppt_x</p:attrName>
                                        </p:attrNameLst>
                                      </p:cBhvr>
                                      <p:tavLst>
                                        <p:tav tm="0">
                                          <p:val>
                                            <p:strVal val="1+#ppt_w/2"/>
                                          </p:val>
                                        </p:tav>
                                        <p:tav tm="100000">
                                          <p:val>
                                            <p:strVal val="#ppt_x"/>
                                          </p:val>
                                        </p:tav>
                                      </p:tavLst>
                                    </p:anim>
                                    <p:anim calcmode="lin" valueType="num">
                                      <p:cBhvr additive="base">
                                        <p:cTn id="86"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1" grpId="0" animBg="1"/>
      <p:bldP spid="382" grpId="0" animBg="1"/>
      <p:bldP spid="383" grpId="0" animBg="1"/>
      <p:bldP spid="384" grpId="0" animBg="1"/>
      <p:bldP spid="385" grpId="0"/>
      <p:bldP spid="386" grpId="0"/>
      <p:bldP spid="388" grpId="0"/>
      <p:bldP spid="389" grpId="0"/>
      <p:bldP spid="391" grpId="0"/>
      <p:bldP spid="392" grpId="0"/>
      <p:bldP spid="394" grpId="0"/>
      <p:bldP spid="395" grpId="0"/>
      <p:bldP spid="21" grpId="0" animBg="1"/>
      <p:bldP spid="23" grpId="0"/>
      <p:bldP spid="25" grpId="0"/>
      <p:bldP spid="26" grpId="0" animBg="1"/>
      <p:bldP spid="27" grpId="0"/>
      <p:bldP spid="2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88"/>
        <p:cNvGrpSpPr/>
        <p:nvPr/>
      </p:nvGrpSpPr>
      <p:grpSpPr>
        <a:xfrm>
          <a:off x="0" y="0"/>
          <a:ext cx="0" cy="0"/>
          <a:chOff x="0" y="0"/>
          <a:chExt cx="0" cy="0"/>
        </a:xfrm>
      </p:grpSpPr>
      <p:sp>
        <p:nvSpPr>
          <p:cNvPr id="492" name="Google Shape;492;p39"/>
          <p:cNvSpPr txBox="1">
            <a:spLocks noGrp="1"/>
          </p:cNvSpPr>
          <p:nvPr>
            <p:ph type="title"/>
          </p:nvPr>
        </p:nvSpPr>
        <p:spPr>
          <a:xfrm>
            <a:off x="83838" y="3055086"/>
            <a:ext cx="2858333" cy="527700"/>
          </a:xfrm>
          <a:prstGeom prst="rect">
            <a:avLst/>
          </a:prstGeom>
        </p:spPr>
        <p:txBody>
          <a:bodyPr spcFirstLastPara="1" wrap="square" lIns="91425" tIns="91425" rIns="91425" bIns="91425" anchor="ctr" anchorCtr="0">
            <a:noAutofit/>
          </a:bodyPr>
          <a:lstStyle/>
          <a:p>
            <a:pPr lvl="0"/>
            <a:r>
              <a:rPr lang="en-US" smtClean="0"/>
              <a:t>Antibiotic Resistance</a:t>
            </a:r>
            <a:endParaRPr/>
          </a:p>
        </p:txBody>
      </p:sp>
      <p:sp>
        <p:nvSpPr>
          <p:cNvPr id="494" name="Google Shape;494;p39"/>
          <p:cNvSpPr txBox="1">
            <a:spLocks noGrp="1"/>
          </p:cNvSpPr>
          <p:nvPr>
            <p:ph type="title" idx="2"/>
          </p:nvPr>
        </p:nvSpPr>
        <p:spPr>
          <a:xfrm>
            <a:off x="3079118" y="3055086"/>
            <a:ext cx="2765467" cy="527700"/>
          </a:xfrm>
          <a:prstGeom prst="rect">
            <a:avLst/>
          </a:prstGeom>
        </p:spPr>
        <p:txBody>
          <a:bodyPr spcFirstLastPara="1" wrap="square" lIns="91425" tIns="91425" rIns="91425" bIns="91425" anchor="ctr" anchorCtr="0">
            <a:noAutofit/>
          </a:bodyPr>
          <a:lstStyle/>
          <a:p>
            <a:pPr lvl="0"/>
            <a:r>
              <a:rPr lang="en-US"/>
              <a:t>Antibiotic </a:t>
            </a:r>
            <a:r>
              <a:rPr lang="en-US" smtClean="0"/>
              <a:t>Resistant Bacteria</a:t>
            </a:r>
            <a:endParaRPr/>
          </a:p>
        </p:txBody>
      </p:sp>
      <p:sp>
        <p:nvSpPr>
          <p:cNvPr id="496" name="Google Shape;496;p39"/>
          <p:cNvSpPr txBox="1">
            <a:spLocks noGrp="1"/>
          </p:cNvSpPr>
          <p:nvPr>
            <p:ph type="title" idx="6"/>
          </p:nvPr>
        </p:nvSpPr>
        <p:spPr>
          <a:xfrm>
            <a:off x="720000" y="445025"/>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mtClean="0"/>
              <a:t>01: Introduction</a:t>
            </a:r>
            <a:endParaRPr/>
          </a:p>
        </p:txBody>
      </p:sp>
      <p:sp>
        <p:nvSpPr>
          <p:cNvPr id="497" name="Google Shape;497;p39"/>
          <p:cNvSpPr txBox="1">
            <a:spLocks noGrp="1"/>
          </p:cNvSpPr>
          <p:nvPr>
            <p:ph type="title" idx="4"/>
          </p:nvPr>
        </p:nvSpPr>
        <p:spPr>
          <a:xfrm>
            <a:off x="6267000" y="3055086"/>
            <a:ext cx="2439300" cy="527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mtClean="0"/>
              <a:t>COVID-19</a:t>
            </a:r>
            <a:endParaRPr/>
          </a:p>
        </p:txBody>
      </p:sp>
      <p:sp>
        <p:nvSpPr>
          <p:cNvPr id="2" name="Slide Number Placeholder 1"/>
          <p:cNvSpPr>
            <a:spLocks noGrp="1"/>
          </p:cNvSpPr>
          <p:nvPr>
            <p:ph type="sldNum" sz="quarter" idx="10"/>
          </p:nvPr>
        </p:nvSpPr>
        <p:spPr/>
        <p:txBody>
          <a:bodyPr/>
          <a:lstStyle/>
          <a:p>
            <a:fld id="{6124D5B2-1A1B-4116-BFC4-2D6A618BE378}" type="slidenum">
              <a:rPr lang="en-US" smtClean="0"/>
              <a:pPr/>
              <a:t>4</a:t>
            </a:fld>
            <a:endParaRPr lang="en-US"/>
          </a:p>
        </p:txBody>
      </p:sp>
      <p:grpSp>
        <p:nvGrpSpPr>
          <p:cNvPr id="6" name="Group 5"/>
          <p:cNvGrpSpPr/>
          <p:nvPr/>
        </p:nvGrpSpPr>
        <p:grpSpPr>
          <a:xfrm>
            <a:off x="1135755" y="2097790"/>
            <a:ext cx="754500" cy="754500"/>
            <a:chOff x="1135756" y="1378821"/>
            <a:chExt cx="754500" cy="754500"/>
          </a:xfrm>
        </p:grpSpPr>
        <p:sp>
          <p:nvSpPr>
            <p:cNvPr id="491" name="Google Shape;491;p39"/>
            <p:cNvSpPr/>
            <p:nvPr/>
          </p:nvSpPr>
          <p:spPr>
            <a:xfrm>
              <a:off x="1135756" y="1378821"/>
              <a:ext cx="754500" cy="754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386;p33"/>
            <p:cNvSpPr txBox="1">
              <a:spLocks/>
            </p:cNvSpPr>
            <p:nvPr/>
          </p:nvSpPr>
          <p:spPr>
            <a:xfrm>
              <a:off x="1211206" y="1581617"/>
              <a:ext cx="603600" cy="3762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Rubik Medium"/>
                <a:buNone/>
                <a:defRPr sz="2500" b="0" i="0" u="none" strike="noStrike" cap="none">
                  <a:solidFill>
                    <a:schemeClr val="accent5"/>
                  </a:solidFill>
                  <a:latin typeface="Rubik Medium"/>
                  <a:ea typeface="Rubik Medium"/>
                  <a:cs typeface="Rubik Medium"/>
                  <a:sym typeface="Rubik Medium"/>
                </a:defRPr>
              </a:lvl1pPr>
              <a:lvl2pPr marR="0" lvl="1" algn="l" rtl="0">
                <a:lnSpc>
                  <a:spcPct val="100000"/>
                </a:lnSpc>
                <a:spcBef>
                  <a:spcPts val="0"/>
                </a:spcBef>
                <a:spcAft>
                  <a:spcPts val="0"/>
                </a:spcAft>
                <a:buClr>
                  <a:schemeClr val="dk1"/>
                </a:buClr>
                <a:buSzPts val="3000"/>
                <a:buFont typeface="Rubik Medium"/>
                <a:buNone/>
                <a:defRPr sz="3000" b="0" i="0" u="none" strike="noStrike" cap="none">
                  <a:solidFill>
                    <a:schemeClr val="dk1"/>
                  </a:solidFill>
                  <a:latin typeface="Rubik Medium"/>
                  <a:ea typeface="Rubik Medium"/>
                  <a:cs typeface="Rubik Medium"/>
                  <a:sym typeface="Rubik Medium"/>
                </a:defRPr>
              </a:lvl2pPr>
              <a:lvl3pPr marR="0" lvl="2" algn="l" rtl="0">
                <a:lnSpc>
                  <a:spcPct val="100000"/>
                </a:lnSpc>
                <a:spcBef>
                  <a:spcPts val="0"/>
                </a:spcBef>
                <a:spcAft>
                  <a:spcPts val="0"/>
                </a:spcAft>
                <a:buClr>
                  <a:schemeClr val="dk1"/>
                </a:buClr>
                <a:buSzPts val="3000"/>
                <a:buFont typeface="Rubik Medium"/>
                <a:buNone/>
                <a:defRPr sz="3000" b="0" i="0" u="none" strike="noStrike" cap="none">
                  <a:solidFill>
                    <a:schemeClr val="dk1"/>
                  </a:solidFill>
                  <a:latin typeface="Rubik Medium"/>
                  <a:ea typeface="Rubik Medium"/>
                  <a:cs typeface="Rubik Medium"/>
                  <a:sym typeface="Rubik Medium"/>
                </a:defRPr>
              </a:lvl3pPr>
              <a:lvl4pPr marR="0" lvl="3" algn="l" rtl="0">
                <a:lnSpc>
                  <a:spcPct val="100000"/>
                </a:lnSpc>
                <a:spcBef>
                  <a:spcPts val="0"/>
                </a:spcBef>
                <a:spcAft>
                  <a:spcPts val="0"/>
                </a:spcAft>
                <a:buClr>
                  <a:schemeClr val="dk1"/>
                </a:buClr>
                <a:buSzPts val="3000"/>
                <a:buFont typeface="Rubik Medium"/>
                <a:buNone/>
                <a:defRPr sz="3000" b="0" i="0" u="none" strike="noStrike" cap="none">
                  <a:solidFill>
                    <a:schemeClr val="dk1"/>
                  </a:solidFill>
                  <a:latin typeface="Rubik Medium"/>
                  <a:ea typeface="Rubik Medium"/>
                  <a:cs typeface="Rubik Medium"/>
                  <a:sym typeface="Rubik Medium"/>
                </a:defRPr>
              </a:lvl4pPr>
              <a:lvl5pPr marR="0" lvl="4" algn="l" rtl="0">
                <a:lnSpc>
                  <a:spcPct val="100000"/>
                </a:lnSpc>
                <a:spcBef>
                  <a:spcPts val="0"/>
                </a:spcBef>
                <a:spcAft>
                  <a:spcPts val="0"/>
                </a:spcAft>
                <a:buClr>
                  <a:schemeClr val="dk1"/>
                </a:buClr>
                <a:buSzPts val="3000"/>
                <a:buFont typeface="Rubik Medium"/>
                <a:buNone/>
                <a:defRPr sz="3000" b="0" i="0" u="none" strike="noStrike" cap="none">
                  <a:solidFill>
                    <a:schemeClr val="dk1"/>
                  </a:solidFill>
                  <a:latin typeface="Rubik Medium"/>
                  <a:ea typeface="Rubik Medium"/>
                  <a:cs typeface="Rubik Medium"/>
                  <a:sym typeface="Rubik Medium"/>
                </a:defRPr>
              </a:lvl5pPr>
              <a:lvl6pPr marR="0" lvl="5" algn="l" rtl="0">
                <a:lnSpc>
                  <a:spcPct val="100000"/>
                </a:lnSpc>
                <a:spcBef>
                  <a:spcPts val="0"/>
                </a:spcBef>
                <a:spcAft>
                  <a:spcPts val="0"/>
                </a:spcAft>
                <a:buClr>
                  <a:schemeClr val="dk1"/>
                </a:buClr>
                <a:buSzPts val="3000"/>
                <a:buFont typeface="Rubik Medium"/>
                <a:buNone/>
                <a:defRPr sz="3000" b="0" i="0" u="none" strike="noStrike" cap="none">
                  <a:solidFill>
                    <a:schemeClr val="dk1"/>
                  </a:solidFill>
                  <a:latin typeface="Rubik Medium"/>
                  <a:ea typeface="Rubik Medium"/>
                  <a:cs typeface="Rubik Medium"/>
                  <a:sym typeface="Rubik Medium"/>
                </a:defRPr>
              </a:lvl6pPr>
              <a:lvl7pPr marR="0" lvl="6" algn="l" rtl="0">
                <a:lnSpc>
                  <a:spcPct val="100000"/>
                </a:lnSpc>
                <a:spcBef>
                  <a:spcPts val="0"/>
                </a:spcBef>
                <a:spcAft>
                  <a:spcPts val="0"/>
                </a:spcAft>
                <a:buClr>
                  <a:schemeClr val="dk1"/>
                </a:buClr>
                <a:buSzPts val="3000"/>
                <a:buFont typeface="Rubik Medium"/>
                <a:buNone/>
                <a:defRPr sz="3000" b="0" i="0" u="none" strike="noStrike" cap="none">
                  <a:solidFill>
                    <a:schemeClr val="dk1"/>
                  </a:solidFill>
                  <a:latin typeface="Rubik Medium"/>
                  <a:ea typeface="Rubik Medium"/>
                  <a:cs typeface="Rubik Medium"/>
                  <a:sym typeface="Rubik Medium"/>
                </a:defRPr>
              </a:lvl7pPr>
              <a:lvl8pPr marR="0" lvl="7" algn="l" rtl="0">
                <a:lnSpc>
                  <a:spcPct val="100000"/>
                </a:lnSpc>
                <a:spcBef>
                  <a:spcPts val="0"/>
                </a:spcBef>
                <a:spcAft>
                  <a:spcPts val="0"/>
                </a:spcAft>
                <a:buClr>
                  <a:schemeClr val="dk1"/>
                </a:buClr>
                <a:buSzPts val="3000"/>
                <a:buFont typeface="Rubik Medium"/>
                <a:buNone/>
                <a:defRPr sz="3000" b="0" i="0" u="none" strike="noStrike" cap="none">
                  <a:solidFill>
                    <a:schemeClr val="dk1"/>
                  </a:solidFill>
                  <a:latin typeface="Rubik Medium"/>
                  <a:ea typeface="Rubik Medium"/>
                  <a:cs typeface="Rubik Medium"/>
                  <a:sym typeface="Rubik Medium"/>
                </a:defRPr>
              </a:lvl8pPr>
              <a:lvl9pPr marR="0" lvl="8" algn="l" rtl="0">
                <a:lnSpc>
                  <a:spcPct val="100000"/>
                </a:lnSpc>
                <a:spcBef>
                  <a:spcPts val="0"/>
                </a:spcBef>
                <a:spcAft>
                  <a:spcPts val="0"/>
                </a:spcAft>
                <a:buClr>
                  <a:schemeClr val="dk1"/>
                </a:buClr>
                <a:buSzPts val="3000"/>
                <a:buFont typeface="Rubik Medium"/>
                <a:buNone/>
                <a:defRPr sz="3000" b="0" i="0" u="none" strike="noStrike" cap="none">
                  <a:solidFill>
                    <a:schemeClr val="dk1"/>
                  </a:solidFill>
                  <a:latin typeface="Rubik Medium"/>
                  <a:ea typeface="Rubik Medium"/>
                  <a:cs typeface="Rubik Medium"/>
                  <a:sym typeface="Rubik Medium"/>
                </a:defRPr>
              </a:lvl9pPr>
            </a:lstStyle>
            <a:p>
              <a:r>
                <a:rPr lang="en" smtClean="0"/>
                <a:t>01</a:t>
              </a:r>
              <a:endParaRPr lang="en"/>
            </a:p>
          </p:txBody>
        </p:sp>
      </p:grpSp>
      <p:grpSp>
        <p:nvGrpSpPr>
          <p:cNvPr id="7" name="Group 6"/>
          <p:cNvGrpSpPr/>
          <p:nvPr/>
        </p:nvGrpSpPr>
        <p:grpSpPr>
          <a:xfrm>
            <a:off x="4084601" y="2117815"/>
            <a:ext cx="754500" cy="754500"/>
            <a:chOff x="4084602" y="1375538"/>
            <a:chExt cx="754500" cy="754500"/>
          </a:xfrm>
        </p:grpSpPr>
        <p:sp>
          <p:nvSpPr>
            <p:cNvPr id="490" name="Google Shape;490;p39"/>
            <p:cNvSpPr/>
            <p:nvPr/>
          </p:nvSpPr>
          <p:spPr>
            <a:xfrm>
              <a:off x="4084602" y="1375538"/>
              <a:ext cx="754500" cy="754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386;p33"/>
            <p:cNvSpPr txBox="1">
              <a:spLocks/>
            </p:cNvSpPr>
            <p:nvPr/>
          </p:nvSpPr>
          <p:spPr>
            <a:xfrm>
              <a:off x="4160052" y="1571140"/>
              <a:ext cx="603600" cy="3762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Rubik Medium"/>
                <a:buNone/>
                <a:defRPr sz="2500" b="0" i="0" u="none" strike="noStrike" cap="none">
                  <a:solidFill>
                    <a:schemeClr val="accent5"/>
                  </a:solidFill>
                  <a:latin typeface="Rubik Medium"/>
                  <a:ea typeface="Rubik Medium"/>
                  <a:cs typeface="Rubik Medium"/>
                  <a:sym typeface="Rubik Medium"/>
                </a:defRPr>
              </a:lvl1pPr>
              <a:lvl2pPr marR="0" lvl="1" algn="l" rtl="0">
                <a:lnSpc>
                  <a:spcPct val="100000"/>
                </a:lnSpc>
                <a:spcBef>
                  <a:spcPts val="0"/>
                </a:spcBef>
                <a:spcAft>
                  <a:spcPts val="0"/>
                </a:spcAft>
                <a:buClr>
                  <a:schemeClr val="dk1"/>
                </a:buClr>
                <a:buSzPts val="3000"/>
                <a:buFont typeface="Rubik Medium"/>
                <a:buNone/>
                <a:defRPr sz="3000" b="0" i="0" u="none" strike="noStrike" cap="none">
                  <a:solidFill>
                    <a:schemeClr val="dk1"/>
                  </a:solidFill>
                  <a:latin typeface="Rubik Medium"/>
                  <a:ea typeface="Rubik Medium"/>
                  <a:cs typeface="Rubik Medium"/>
                  <a:sym typeface="Rubik Medium"/>
                </a:defRPr>
              </a:lvl2pPr>
              <a:lvl3pPr marR="0" lvl="2" algn="l" rtl="0">
                <a:lnSpc>
                  <a:spcPct val="100000"/>
                </a:lnSpc>
                <a:spcBef>
                  <a:spcPts val="0"/>
                </a:spcBef>
                <a:spcAft>
                  <a:spcPts val="0"/>
                </a:spcAft>
                <a:buClr>
                  <a:schemeClr val="dk1"/>
                </a:buClr>
                <a:buSzPts val="3000"/>
                <a:buFont typeface="Rubik Medium"/>
                <a:buNone/>
                <a:defRPr sz="3000" b="0" i="0" u="none" strike="noStrike" cap="none">
                  <a:solidFill>
                    <a:schemeClr val="dk1"/>
                  </a:solidFill>
                  <a:latin typeface="Rubik Medium"/>
                  <a:ea typeface="Rubik Medium"/>
                  <a:cs typeface="Rubik Medium"/>
                  <a:sym typeface="Rubik Medium"/>
                </a:defRPr>
              </a:lvl3pPr>
              <a:lvl4pPr marR="0" lvl="3" algn="l" rtl="0">
                <a:lnSpc>
                  <a:spcPct val="100000"/>
                </a:lnSpc>
                <a:spcBef>
                  <a:spcPts val="0"/>
                </a:spcBef>
                <a:spcAft>
                  <a:spcPts val="0"/>
                </a:spcAft>
                <a:buClr>
                  <a:schemeClr val="dk1"/>
                </a:buClr>
                <a:buSzPts val="3000"/>
                <a:buFont typeface="Rubik Medium"/>
                <a:buNone/>
                <a:defRPr sz="3000" b="0" i="0" u="none" strike="noStrike" cap="none">
                  <a:solidFill>
                    <a:schemeClr val="dk1"/>
                  </a:solidFill>
                  <a:latin typeface="Rubik Medium"/>
                  <a:ea typeface="Rubik Medium"/>
                  <a:cs typeface="Rubik Medium"/>
                  <a:sym typeface="Rubik Medium"/>
                </a:defRPr>
              </a:lvl4pPr>
              <a:lvl5pPr marR="0" lvl="4" algn="l" rtl="0">
                <a:lnSpc>
                  <a:spcPct val="100000"/>
                </a:lnSpc>
                <a:spcBef>
                  <a:spcPts val="0"/>
                </a:spcBef>
                <a:spcAft>
                  <a:spcPts val="0"/>
                </a:spcAft>
                <a:buClr>
                  <a:schemeClr val="dk1"/>
                </a:buClr>
                <a:buSzPts val="3000"/>
                <a:buFont typeface="Rubik Medium"/>
                <a:buNone/>
                <a:defRPr sz="3000" b="0" i="0" u="none" strike="noStrike" cap="none">
                  <a:solidFill>
                    <a:schemeClr val="dk1"/>
                  </a:solidFill>
                  <a:latin typeface="Rubik Medium"/>
                  <a:ea typeface="Rubik Medium"/>
                  <a:cs typeface="Rubik Medium"/>
                  <a:sym typeface="Rubik Medium"/>
                </a:defRPr>
              </a:lvl5pPr>
              <a:lvl6pPr marR="0" lvl="5" algn="l" rtl="0">
                <a:lnSpc>
                  <a:spcPct val="100000"/>
                </a:lnSpc>
                <a:spcBef>
                  <a:spcPts val="0"/>
                </a:spcBef>
                <a:spcAft>
                  <a:spcPts val="0"/>
                </a:spcAft>
                <a:buClr>
                  <a:schemeClr val="dk1"/>
                </a:buClr>
                <a:buSzPts val="3000"/>
                <a:buFont typeface="Rubik Medium"/>
                <a:buNone/>
                <a:defRPr sz="3000" b="0" i="0" u="none" strike="noStrike" cap="none">
                  <a:solidFill>
                    <a:schemeClr val="dk1"/>
                  </a:solidFill>
                  <a:latin typeface="Rubik Medium"/>
                  <a:ea typeface="Rubik Medium"/>
                  <a:cs typeface="Rubik Medium"/>
                  <a:sym typeface="Rubik Medium"/>
                </a:defRPr>
              </a:lvl6pPr>
              <a:lvl7pPr marR="0" lvl="6" algn="l" rtl="0">
                <a:lnSpc>
                  <a:spcPct val="100000"/>
                </a:lnSpc>
                <a:spcBef>
                  <a:spcPts val="0"/>
                </a:spcBef>
                <a:spcAft>
                  <a:spcPts val="0"/>
                </a:spcAft>
                <a:buClr>
                  <a:schemeClr val="dk1"/>
                </a:buClr>
                <a:buSzPts val="3000"/>
                <a:buFont typeface="Rubik Medium"/>
                <a:buNone/>
                <a:defRPr sz="3000" b="0" i="0" u="none" strike="noStrike" cap="none">
                  <a:solidFill>
                    <a:schemeClr val="dk1"/>
                  </a:solidFill>
                  <a:latin typeface="Rubik Medium"/>
                  <a:ea typeface="Rubik Medium"/>
                  <a:cs typeface="Rubik Medium"/>
                  <a:sym typeface="Rubik Medium"/>
                </a:defRPr>
              </a:lvl7pPr>
              <a:lvl8pPr marR="0" lvl="7" algn="l" rtl="0">
                <a:lnSpc>
                  <a:spcPct val="100000"/>
                </a:lnSpc>
                <a:spcBef>
                  <a:spcPts val="0"/>
                </a:spcBef>
                <a:spcAft>
                  <a:spcPts val="0"/>
                </a:spcAft>
                <a:buClr>
                  <a:schemeClr val="dk1"/>
                </a:buClr>
                <a:buSzPts val="3000"/>
                <a:buFont typeface="Rubik Medium"/>
                <a:buNone/>
                <a:defRPr sz="3000" b="0" i="0" u="none" strike="noStrike" cap="none">
                  <a:solidFill>
                    <a:schemeClr val="dk1"/>
                  </a:solidFill>
                  <a:latin typeface="Rubik Medium"/>
                  <a:ea typeface="Rubik Medium"/>
                  <a:cs typeface="Rubik Medium"/>
                  <a:sym typeface="Rubik Medium"/>
                </a:defRPr>
              </a:lvl8pPr>
              <a:lvl9pPr marR="0" lvl="8" algn="l" rtl="0">
                <a:lnSpc>
                  <a:spcPct val="100000"/>
                </a:lnSpc>
                <a:spcBef>
                  <a:spcPts val="0"/>
                </a:spcBef>
                <a:spcAft>
                  <a:spcPts val="0"/>
                </a:spcAft>
                <a:buClr>
                  <a:schemeClr val="dk1"/>
                </a:buClr>
                <a:buSzPts val="3000"/>
                <a:buFont typeface="Rubik Medium"/>
                <a:buNone/>
                <a:defRPr sz="3000" b="0" i="0" u="none" strike="noStrike" cap="none">
                  <a:solidFill>
                    <a:schemeClr val="dk1"/>
                  </a:solidFill>
                  <a:latin typeface="Rubik Medium"/>
                  <a:ea typeface="Rubik Medium"/>
                  <a:cs typeface="Rubik Medium"/>
                  <a:sym typeface="Rubik Medium"/>
                </a:defRPr>
              </a:lvl9pPr>
            </a:lstStyle>
            <a:p>
              <a:r>
                <a:rPr lang="en" smtClean="0"/>
                <a:t>02</a:t>
              </a:r>
              <a:endParaRPr lang="en"/>
            </a:p>
          </p:txBody>
        </p:sp>
      </p:grpSp>
      <p:grpSp>
        <p:nvGrpSpPr>
          <p:cNvPr id="8" name="Group 7"/>
          <p:cNvGrpSpPr/>
          <p:nvPr/>
        </p:nvGrpSpPr>
        <p:grpSpPr>
          <a:xfrm>
            <a:off x="7109400" y="2124267"/>
            <a:ext cx="754500" cy="754500"/>
            <a:chOff x="7109400" y="1393500"/>
            <a:chExt cx="754500" cy="754500"/>
          </a:xfrm>
        </p:grpSpPr>
        <p:sp>
          <p:nvSpPr>
            <p:cNvPr id="489" name="Google Shape;489;p39"/>
            <p:cNvSpPr/>
            <p:nvPr/>
          </p:nvSpPr>
          <p:spPr>
            <a:xfrm>
              <a:off x="7109400" y="1393500"/>
              <a:ext cx="754500" cy="754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386;p33"/>
            <p:cNvSpPr txBox="1">
              <a:spLocks/>
            </p:cNvSpPr>
            <p:nvPr/>
          </p:nvSpPr>
          <p:spPr>
            <a:xfrm>
              <a:off x="7184850" y="1591225"/>
              <a:ext cx="603600" cy="3762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Rubik Medium"/>
                <a:buNone/>
                <a:defRPr sz="2500" b="0" i="0" u="none" strike="noStrike" cap="none">
                  <a:solidFill>
                    <a:schemeClr val="accent5"/>
                  </a:solidFill>
                  <a:latin typeface="Rubik Medium"/>
                  <a:ea typeface="Rubik Medium"/>
                  <a:cs typeface="Rubik Medium"/>
                  <a:sym typeface="Rubik Medium"/>
                </a:defRPr>
              </a:lvl1pPr>
              <a:lvl2pPr marR="0" lvl="1" algn="l" rtl="0">
                <a:lnSpc>
                  <a:spcPct val="100000"/>
                </a:lnSpc>
                <a:spcBef>
                  <a:spcPts val="0"/>
                </a:spcBef>
                <a:spcAft>
                  <a:spcPts val="0"/>
                </a:spcAft>
                <a:buClr>
                  <a:schemeClr val="dk1"/>
                </a:buClr>
                <a:buSzPts val="3000"/>
                <a:buFont typeface="Rubik Medium"/>
                <a:buNone/>
                <a:defRPr sz="3000" b="0" i="0" u="none" strike="noStrike" cap="none">
                  <a:solidFill>
                    <a:schemeClr val="dk1"/>
                  </a:solidFill>
                  <a:latin typeface="Rubik Medium"/>
                  <a:ea typeface="Rubik Medium"/>
                  <a:cs typeface="Rubik Medium"/>
                  <a:sym typeface="Rubik Medium"/>
                </a:defRPr>
              </a:lvl2pPr>
              <a:lvl3pPr marR="0" lvl="2" algn="l" rtl="0">
                <a:lnSpc>
                  <a:spcPct val="100000"/>
                </a:lnSpc>
                <a:spcBef>
                  <a:spcPts val="0"/>
                </a:spcBef>
                <a:spcAft>
                  <a:spcPts val="0"/>
                </a:spcAft>
                <a:buClr>
                  <a:schemeClr val="dk1"/>
                </a:buClr>
                <a:buSzPts val="3000"/>
                <a:buFont typeface="Rubik Medium"/>
                <a:buNone/>
                <a:defRPr sz="3000" b="0" i="0" u="none" strike="noStrike" cap="none">
                  <a:solidFill>
                    <a:schemeClr val="dk1"/>
                  </a:solidFill>
                  <a:latin typeface="Rubik Medium"/>
                  <a:ea typeface="Rubik Medium"/>
                  <a:cs typeface="Rubik Medium"/>
                  <a:sym typeface="Rubik Medium"/>
                </a:defRPr>
              </a:lvl3pPr>
              <a:lvl4pPr marR="0" lvl="3" algn="l" rtl="0">
                <a:lnSpc>
                  <a:spcPct val="100000"/>
                </a:lnSpc>
                <a:spcBef>
                  <a:spcPts val="0"/>
                </a:spcBef>
                <a:spcAft>
                  <a:spcPts val="0"/>
                </a:spcAft>
                <a:buClr>
                  <a:schemeClr val="dk1"/>
                </a:buClr>
                <a:buSzPts val="3000"/>
                <a:buFont typeface="Rubik Medium"/>
                <a:buNone/>
                <a:defRPr sz="3000" b="0" i="0" u="none" strike="noStrike" cap="none">
                  <a:solidFill>
                    <a:schemeClr val="dk1"/>
                  </a:solidFill>
                  <a:latin typeface="Rubik Medium"/>
                  <a:ea typeface="Rubik Medium"/>
                  <a:cs typeface="Rubik Medium"/>
                  <a:sym typeface="Rubik Medium"/>
                </a:defRPr>
              </a:lvl4pPr>
              <a:lvl5pPr marR="0" lvl="4" algn="l" rtl="0">
                <a:lnSpc>
                  <a:spcPct val="100000"/>
                </a:lnSpc>
                <a:spcBef>
                  <a:spcPts val="0"/>
                </a:spcBef>
                <a:spcAft>
                  <a:spcPts val="0"/>
                </a:spcAft>
                <a:buClr>
                  <a:schemeClr val="dk1"/>
                </a:buClr>
                <a:buSzPts val="3000"/>
                <a:buFont typeface="Rubik Medium"/>
                <a:buNone/>
                <a:defRPr sz="3000" b="0" i="0" u="none" strike="noStrike" cap="none">
                  <a:solidFill>
                    <a:schemeClr val="dk1"/>
                  </a:solidFill>
                  <a:latin typeface="Rubik Medium"/>
                  <a:ea typeface="Rubik Medium"/>
                  <a:cs typeface="Rubik Medium"/>
                  <a:sym typeface="Rubik Medium"/>
                </a:defRPr>
              </a:lvl5pPr>
              <a:lvl6pPr marR="0" lvl="5" algn="l" rtl="0">
                <a:lnSpc>
                  <a:spcPct val="100000"/>
                </a:lnSpc>
                <a:spcBef>
                  <a:spcPts val="0"/>
                </a:spcBef>
                <a:spcAft>
                  <a:spcPts val="0"/>
                </a:spcAft>
                <a:buClr>
                  <a:schemeClr val="dk1"/>
                </a:buClr>
                <a:buSzPts val="3000"/>
                <a:buFont typeface="Rubik Medium"/>
                <a:buNone/>
                <a:defRPr sz="3000" b="0" i="0" u="none" strike="noStrike" cap="none">
                  <a:solidFill>
                    <a:schemeClr val="dk1"/>
                  </a:solidFill>
                  <a:latin typeface="Rubik Medium"/>
                  <a:ea typeface="Rubik Medium"/>
                  <a:cs typeface="Rubik Medium"/>
                  <a:sym typeface="Rubik Medium"/>
                </a:defRPr>
              </a:lvl6pPr>
              <a:lvl7pPr marR="0" lvl="6" algn="l" rtl="0">
                <a:lnSpc>
                  <a:spcPct val="100000"/>
                </a:lnSpc>
                <a:spcBef>
                  <a:spcPts val="0"/>
                </a:spcBef>
                <a:spcAft>
                  <a:spcPts val="0"/>
                </a:spcAft>
                <a:buClr>
                  <a:schemeClr val="dk1"/>
                </a:buClr>
                <a:buSzPts val="3000"/>
                <a:buFont typeface="Rubik Medium"/>
                <a:buNone/>
                <a:defRPr sz="3000" b="0" i="0" u="none" strike="noStrike" cap="none">
                  <a:solidFill>
                    <a:schemeClr val="dk1"/>
                  </a:solidFill>
                  <a:latin typeface="Rubik Medium"/>
                  <a:ea typeface="Rubik Medium"/>
                  <a:cs typeface="Rubik Medium"/>
                  <a:sym typeface="Rubik Medium"/>
                </a:defRPr>
              </a:lvl7pPr>
              <a:lvl8pPr marR="0" lvl="7" algn="l" rtl="0">
                <a:lnSpc>
                  <a:spcPct val="100000"/>
                </a:lnSpc>
                <a:spcBef>
                  <a:spcPts val="0"/>
                </a:spcBef>
                <a:spcAft>
                  <a:spcPts val="0"/>
                </a:spcAft>
                <a:buClr>
                  <a:schemeClr val="dk1"/>
                </a:buClr>
                <a:buSzPts val="3000"/>
                <a:buFont typeface="Rubik Medium"/>
                <a:buNone/>
                <a:defRPr sz="3000" b="0" i="0" u="none" strike="noStrike" cap="none">
                  <a:solidFill>
                    <a:schemeClr val="dk1"/>
                  </a:solidFill>
                  <a:latin typeface="Rubik Medium"/>
                  <a:ea typeface="Rubik Medium"/>
                  <a:cs typeface="Rubik Medium"/>
                  <a:sym typeface="Rubik Medium"/>
                </a:defRPr>
              </a:lvl8pPr>
              <a:lvl9pPr marR="0" lvl="8" algn="l" rtl="0">
                <a:lnSpc>
                  <a:spcPct val="100000"/>
                </a:lnSpc>
                <a:spcBef>
                  <a:spcPts val="0"/>
                </a:spcBef>
                <a:spcAft>
                  <a:spcPts val="0"/>
                </a:spcAft>
                <a:buClr>
                  <a:schemeClr val="dk1"/>
                </a:buClr>
                <a:buSzPts val="3000"/>
                <a:buFont typeface="Rubik Medium"/>
                <a:buNone/>
                <a:defRPr sz="3000" b="0" i="0" u="none" strike="noStrike" cap="none">
                  <a:solidFill>
                    <a:schemeClr val="dk1"/>
                  </a:solidFill>
                  <a:latin typeface="Rubik Medium"/>
                  <a:ea typeface="Rubik Medium"/>
                  <a:cs typeface="Rubik Medium"/>
                  <a:sym typeface="Rubik Medium"/>
                </a:defRPr>
              </a:lvl9pPr>
            </a:lstStyle>
            <a:p>
              <a:r>
                <a:rPr lang="en" smtClean="0"/>
                <a:t>03</a:t>
              </a:r>
              <a:endParaRPr lang="en"/>
            </a:p>
          </p:txBody>
        </p:sp>
      </p:gr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92"/>
                                        </p:tgtEl>
                                        <p:attrNameLst>
                                          <p:attrName>style.visibility</p:attrName>
                                        </p:attrNameLst>
                                      </p:cBhvr>
                                      <p:to>
                                        <p:strVal val="visible"/>
                                      </p:to>
                                    </p:set>
                                    <p:animEffect transition="in" filter="fade">
                                      <p:cBhvr>
                                        <p:cTn id="7" dur="1000"/>
                                        <p:tgtEl>
                                          <p:spTgt spid="492"/>
                                        </p:tgtEl>
                                      </p:cBhvr>
                                    </p:animEffect>
                                    <p:anim calcmode="lin" valueType="num">
                                      <p:cBhvr>
                                        <p:cTn id="8" dur="1000" fill="hold"/>
                                        <p:tgtEl>
                                          <p:spTgt spid="492"/>
                                        </p:tgtEl>
                                        <p:attrNameLst>
                                          <p:attrName>ppt_x</p:attrName>
                                        </p:attrNameLst>
                                      </p:cBhvr>
                                      <p:tavLst>
                                        <p:tav tm="0">
                                          <p:val>
                                            <p:strVal val="#ppt_x"/>
                                          </p:val>
                                        </p:tav>
                                        <p:tav tm="100000">
                                          <p:val>
                                            <p:strVal val="#ppt_x"/>
                                          </p:val>
                                        </p:tav>
                                      </p:tavLst>
                                    </p:anim>
                                    <p:anim calcmode="lin" valueType="num">
                                      <p:cBhvr>
                                        <p:cTn id="9" dur="1000" fill="hold"/>
                                        <p:tgtEl>
                                          <p:spTgt spid="492"/>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494"/>
                                        </p:tgtEl>
                                        <p:attrNameLst>
                                          <p:attrName>style.visibility</p:attrName>
                                        </p:attrNameLst>
                                      </p:cBhvr>
                                      <p:to>
                                        <p:strVal val="visible"/>
                                      </p:to>
                                    </p:set>
                                    <p:animEffect transition="in" filter="fade">
                                      <p:cBhvr>
                                        <p:cTn id="12" dur="1000"/>
                                        <p:tgtEl>
                                          <p:spTgt spid="494"/>
                                        </p:tgtEl>
                                      </p:cBhvr>
                                    </p:animEffect>
                                    <p:anim calcmode="lin" valueType="num">
                                      <p:cBhvr>
                                        <p:cTn id="13" dur="1000" fill="hold"/>
                                        <p:tgtEl>
                                          <p:spTgt spid="494"/>
                                        </p:tgtEl>
                                        <p:attrNameLst>
                                          <p:attrName>ppt_x</p:attrName>
                                        </p:attrNameLst>
                                      </p:cBhvr>
                                      <p:tavLst>
                                        <p:tav tm="0">
                                          <p:val>
                                            <p:strVal val="#ppt_x"/>
                                          </p:val>
                                        </p:tav>
                                        <p:tav tm="100000">
                                          <p:val>
                                            <p:strVal val="#ppt_x"/>
                                          </p:val>
                                        </p:tav>
                                      </p:tavLst>
                                    </p:anim>
                                    <p:anim calcmode="lin" valueType="num">
                                      <p:cBhvr>
                                        <p:cTn id="14" dur="1000" fill="hold"/>
                                        <p:tgtEl>
                                          <p:spTgt spid="49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97"/>
                                        </p:tgtEl>
                                        <p:attrNameLst>
                                          <p:attrName>style.visibility</p:attrName>
                                        </p:attrNameLst>
                                      </p:cBhvr>
                                      <p:to>
                                        <p:strVal val="visible"/>
                                      </p:to>
                                    </p:set>
                                    <p:animEffect transition="in" filter="fade">
                                      <p:cBhvr>
                                        <p:cTn id="17" dur="1000"/>
                                        <p:tgtEl>
                                          <p:spTgt spid="497"/>
                                        </p:tgtEl>
                                      </p:cBhvr>
                                    </p:animEffect>
                                    <p:anim calcmode="lin" valueType="num">
                                      <p:cBhvr>
                                        <p:cTn id="18" dur="1000" fill="hold"/>
                                        <p:tgtEl>
                                          <p:spTgt spid="497"/>
                                        </p:tgtEl>
                                        <p:attrNameLst>
                                          <p:attrName>ppt_x</p:attrName>
                                        </p:attrNameLst>
                                      </p:cBhvr>
                                      <p:tavLst>
                                        <p:tav tm="0">
                                          <p:val>
                                            <p:strVal val="#ppt_x"/>
                                          </p:val>
                                        </p:tav>
                                        <p:tav tm="100000">
                                          <p:val>
                                            <p:strVal val="#ppt_x"/>
                                          </p:val>
                                        </p:tav>
                                      </p:tavLst>
                                    </p:anim>
                                    <p:anim calcmode="lin" valueType="num">
                                      <p:cBhvr>
                                        <p:cTn id="19" dur="1000" fill="hold"/>
                                        <p:tgtEl>
                                          <p:spTgt spid="49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2" grpId="0"/>
      <p:bldP spid="494" grpId="0"/>
      <p:bldP spid="49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88"/>
        <p:cNvGrpSpPr/>
        <p:nvPr/>
      </p:nvGrpSpPr>
      <p:grpSpPr>
        <a:xfrm>
          <a:off x="0" y="0"/>
          <a:ext cx="0" cy="0"/>
          <a:chOff x="0" y="0"/>
          <a:chExt cx="0" cy="0"/>
        </a:xfrm>
      </p:grpSpPr>
      <p:sp>
        <p:nvSpPr>
          <p:cNvPr id="496" name="Google Shape;496;p39"/>
          <p:cNvSpPr txBox="1">
            <a:spLocks noGrp="1"/>
          </p:cNvSpPr>
          <p:nvPr>
            <p:ph type="title" idx="6"/>
          </p:nvPr>
        </p:nvSpPr>
        <p:spPr>
          <a:xfrm>
            <a:off x="720000" y="445025"/>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mtClean="0"/>
              <a:t>01: Introduction</a:t>
            </a:r>
            <a:endParaRPr/>
          </a:p>
        </p:txBody>
      </p:sp>
      <p:sp>
        <p:nvSpPr>
          <p:cNvPr id="2" name="Slide Number Placeholder 1"/>
          <p:cNvSpPr>
            <a:spLocks noGrp="1"/>
          </p:cNvSpPr>
          <p:nvPr>
            <p:ph type="sldNum" sz="quarter" idx="10"/>
          </p:nvPr>
        </p:nvSpPr>
        <p:spPr/>
        <p:txBody>
          <a:bodyPr/>
          <a:lstStyle/>
          <a:p>
            <a:fld id="{6124D5B2-1A1B-4116-BFC4-2D6A618BE378}" type="slidenum">
              <a:rPr lang="en-US" smtClean="0"/>
              <a:pPr/>
              <a:t>5</a:t>
            </a:fld>
            <a:endParaRPr lang="en-US"/>
          </a:p>
        </p:txBody>
      </p:sp>
      <p:graphicFrame>
        <p:nvGraphicFramePr>
          <p:cNvPr id="7" name="Diagram 6"/>
          <p:cNvGraphicFramePr/>
          <p:nvPr>
            <p:extLst>
              <p:ext uri="{D42A27DB-BD31-4B8C-83A1-F6EECF244321}">
                <p14:modId xmlns:p14="http://schemas.microsoft.com/office/powerpoint/2010/main" val="1515648877"/>
              </p:ext>
            </p:extLst>
          </p:nvPr>
        </p:nvGraphicFramePr>
        <p:xfrm>
          <a:off x="389641" y="1079500"/>
          <a:ext cx="8364717"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3114990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1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oogle Shape;964;p56"/>
          <p:cNvPicPr preferRelativeResize="0"/>
          <p:nvPr/>
        </p:nvPicPr>
        <p:blipFill rotWithShape="1">
          <a:blip r:embed="rId3">
            <a:alphaModFix/>
          </a:blip>
          <a:srcRect l="17328" r="17328"/>
          <a:stretch/>
        </p:blipFill>
        <p:spPr>
          <a:xfrm>
            <a:off x="7346400" y="921243"/>
            <a:ext cx="2337900" cy="2386500"/>
          </a:xfrm>
          <a:prstGeom prst="ellipse">
            <a:avLst/>
          </a:prstGeom>
          <a:noFill/>
          <a:ln>
            <a:noFill/>
          </a:ln>
        </p:spPr>
      </p:pic>
      <p:sp>
        <p:nvSpPr>
          <p:cNvPr id="2" name="Title 1"/>
          <p:cNvSpPr>
            <a:spLocks noGrp="1"/>
          </p:cNvSpPr>
          <p:nvPr>
            <p:ph type="title"/>
          </p:nvPr>
        </p:nvSpPr>
        <p:spPr>
          <a:xfrm>
            <a:off x="720000" y="246943"/>
            <a:ext cx="7704000" cy="572700"/>
          </a:xfrm>
        </p:spPr>
        <p:txBody>
          <a:bodyPr/>
          <a:lstStyle/>
          <a:p>
            <a:r>
              <a:rPr lang="en-US"/>
              <a:t>02: The Epidemiology Of ESBL-PE Before The COVID-19 Pandemic </a:t>
            </a:r>
          </a:p>
        </p:txBody>
      </p:sp>
      <p:sp>
        <p:nvSpPr>
          <p:cNvPr id="4" name="Slide Number Placeholder 3"/>
          <p:cNvSpPr>
            <a:spLocks noGrp="1"/>
          </p:cNvSpPr>
          <p:nvPr>
            <p:ph type="sldNum" sz="quarter" idx="4"/>
          </p:nvPr>
        </p:nvSpPr>
        <p:spPr/>
        <p:txBody>
          <a:bodyPr/>
          <a:lstStyle/>
          <a:p>
            <a:fld id="{6124D5B2-1A1B-4116-BFC4-2D6A618BE378}" type="slidenum">
              <a:rPr lang="en-US" smtClean="0"/>
              <a:pPr/>
              <a:t>6</a:t>
            </a:fld>
            <a:endParaRPr lang="en-US"/>
          </a:p>
        </p:txBody>
      </p:sp>
      <p:graphicFrame>
        <p:nvGraphicFramePr>
          <p:cNvPr id="6" name="Diagram 5"/>
          <p:cNvGraphicFramePr/>
          <p:nvPr>
            <p:extLst>
              <p:ext uri="{D42A27DB-BD31-4B8C-83A1-F6EECF244321}">
                <p14:modId xmlns:p14="http://schemas.microsoft.com/office/powerpoint/2010/main" val="4116077737"/>
              </p:ext>
            </p:extLst>
          </p:nvPr>
        </p:nvGraphicFramePr>
        <p:xfrm>
          <a:off x="180285" y="1165461"/>
          <a:ext cx="7087782" cy="271838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834003262"/>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6124D5B2-1A1B-4116-BFC4-2D6A618BE378}" type="slidenum">
              <a:rPr lang="en-US" smtClean="0"/>
              <a:pPr/>
              <a:t>7</a:t>
            </a:fld>
            <a:endParaRPr lang="en-US"/>
          </a:p>
        </p:txBody>
      </p:sp>
      <p:sp>
        <p:nvSpPr>
          <p:cNvPr id="9" name="Title 1"/>
          <p:cNvSpPr txBox="1">
            <a:spLocks/>
          </p:cNvSpPr>
          <p:nvPr/>
        </p:nvSpPr>
        <p:spPr>
          <a:xfrm>
            <a:off x="720000" y="246943"/>
            <a:ext cx="7704000" cy="5727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Rubik Medium"/>
              <a:buNone/>
              <a:defRPr sz="3000" b="0" i="0" u="none" strike="noStrike" cap="none">
                <a:solidFill>
                  <a:schemeClr val="dk1"/>
                </a:solidFill>
                <a:latin typeface="Rubik Medium"/>
                <a:ea typeface="Rubik Medium"/>
                <a:cs typeface="Rubik Medium"/>
                <a:sym typeface="Rubik Medium"/>
              </a:defRPr>
            </a:lvl1pPr>
            <a:lvl2pPr marR="0" lvl="1" algn="l" rtl="0">
              <a:lnSpc>
                <a:spcPct val="100000"/>
              </a:lnSpc>
              <a:spcBef>
                <a:spcPts val="0"/>
              </a:spcBef>
              <a:spcAft>
                <a:spcPts val="0"/>
              </a:spcAft>
              <a:buClr>
                <a:schemeClr val="dk1"/>
              </a:buClr>
              <a:buSzPts val="3000"/>
              <a:buFont typeface="Rubik Medium"/>
              <a:buNone/>
              <a:defRPr sz="3000" b="0" i="0" u="none" strike="noStrike" cap="none">
                <a:solidFill>
                  <a:schemeClr val="dk1"/>
                </a:solidFill>
                <a:latin typeface="Rubik Medium"/>
                <a:ea typeface="Rubik Medium"/>
                <a:cs typeface="Rubik Medium"/>
                <a:sym typeface="Rubik Medium"/>
              </a:defRPr>
            </a:lvl2pPr>
            <a:lvl3pPr marR="0" lvl="2" algn="l" rtl="0">
              <a:lnSpc>
                <a:spcPct val="100000"/>
              </a:lnSpc>
              <a:spcBef>
                <a:spcPts val="0"/>
              </a:spcBef>
              <a:spcAft>
                <a:spcPts val="0"/>
              </a:spcAft>
              <a:buClr>
                <a:schemeClr val="dk1"/>
              </a:buClr>
              <a:buSzPts val="3000"/>
              <a:buFont typeface="Rubik Medium"/>
              <a:buNone/>
              <a:defRPr sz="3000" b="0" i="0" u="none" strike="noStrike" cap="none">
                <a:solidFill>
                  <a:schemeClr val="dk1"/>
                </a:solidFill>
                <a:latin typeface="Rubik Medium"/>
                <a:ea typeface="Rubik Medium"/>
                <a:cs typeface="Rubik Medium"/>
                <a:sym typeface="Rubik Medium"/>
              </a:defRPr>
            </a:lvl3pPr>
            <a:lvl4pPr marR="0" lvl="3" algn="l" rtl="0">
              <a:lnSpc>
                <a:spcPct val="100000"/>
              </a:lnSpc>
              <a:spcBef>
                <a:spcPts val="0"/>
              </a:spcBef>
              <a:spcAft>
                <a:spcPts val="0"/>
              </a:spcAft>
              <a:buClr>
                <a:schemeClr val="dk1"/>
              </a:buClr>
              <a:buSzPts val="3000"/>
              <a:buFont typeface="Rubik Medium"/>
              <a:buNone/>
              <a:defRPr sz="3000" b="0" i="0" u="none" strike="noStrike" cap="none">
                <a:solidFill>
                  <a:schemeClr val="dk1"/>
                </a:solidFill>
                <a:latin typeface="Rubik Medium"/>
                <a:ea typeface="Rubik Medium"/>
                <a:cs typeface="Rubik Medium"/>
                <a:sym typeface="Rubik Medium"/>
              </a:defRPr>
            </a:lvl4pPr>
            <a:lvl5pPr marR="0" lvl="4" algn="l" rtl="0">
              <a:lnSpc>
                <a:spcPct val="100000"/>
              </a:lnSpc>
              <a:spcBef>
                <a:spcPts val="0"/>
              </a:spcBef>
              <a:spcAft>
                <a:spcPts val="0"/>
              </a:spcAft>
              <a:buClr>
                <a:schemeClr val="dk1"/>
              </a:buClr>
              <a:buSzPts val="3000"/>
              <a:buFont typeface="Rubik Medium"/>
              <a:buNone/>
              <a:defRPr sz="3000" b="0" i="0" u="none" strike="noStrike" cap="none">
                <a:solidFill>
                  <a:schemeClr val="dk1"/>
                </a:solidFill>
                <a:latin typeface="Rubik Medium"/>
                <a:ea typeface="Rubik Medium"/>
                <a:cs typeface="Rubik Medium"/>
                <a:sym typeface="Rubik Medium"/>
              </a:defRPr>
            </a:lvl5pPr>
            <a:lvl6pPr marR="0" lvl="5" algn="l" rtl="0">
              <a:lnSpc>
                <a:spcPct val="100000"/>
              </a:lnSpc>
              <a:spcBef>
                <a:spcPts val="0"/>
              </a:spcBef>
              <a:spcAft>
                <a:spcPts val="0"/>
              </a:spcAft>
              <a:buClr>
                <a:schemeClr val="dk1"/>
              </a:buClr>
              <a:buSzPts val="3000"/>
              <a:buFont typeface="Rubik Medium"/>
              <a:buNone/>
              <a:defRPr sz="3000" b="0" i="0" u="none" strike="noStrike" cap="none">
                <a:solidFill>
                  <a:schemeClr val="dk1"/>
                </a:solidFill>
                <a:latin typeface="Rubik Medium"/>
                <a:ea typeface="Rubik Medium"/>
                <a:cs typeface="Rubik Medium"/>
                <a:sym typeface="Rubik Medium"/>
              </a:defRPr>
            </a:lvl6pPr>
            <a:lvl7pPr marR="0" lvl="6" algn="l" rtl="0">
              <a:lnSpc>
                <a:spcPct val="100000"/>
              </a:lnSpc>
              <a:spcBef>
                <a:spcPts val="0"/>
              </a:spcBef>
              <a:spcAft>
                <a:spcPts val="0"/>
              </a:spcAft>
              <a:buClr>
                <a:schemeClr val="dk1"/>
              </a:buClr>
              <a:buSzPts val="3000"/>
              <a:buFont typeface="Rubik Medium"/>
              <a:buNone/>
              <a:defRPr sz="3000" b="0" i="0" u="none" strike="noStrike" cap="none">
                <a:solidFill>
                  <a:schemeClr val="dk1"/>
                </a:solidFill>
                <a:latin typeface="Rubik Medium"/>
                <a:ea typeface="Rubik Medium"/>
                <a:cs typeface="Rubik Medium"/>
                <a:sym typeface="Rubik Medium"/>
              </a:defRPr>
            </a:lvl7pPr>
            <a:lvl8pPr marR="0" lvl="7" algn="l" rtl="0">
              <a:lnSpc>
                <a:spcPct val="100000"/>
              </a:lnSpc>
              <a:spcBef>
                <a:spcPts val="0"/>
              </a:spcBef>
              <a:spcAft>
                <a:spcPts val="0"/>
              </a:spcAft>
              <a:buClr>
                <a:schemeClr val="dk1"/>
              </a:buClr>
              <a:buSzPts val="3000"/>
              <a:buFont typeface="Rubik Medium"/>
              <a:buNone/>
              <a:defRPr sz="3000" b="0" i="0" u="none" strike="noStrike" cap="none">
                <a:solidFill>
                  <a:schemeClr val="dk1"/>
                </a:solidFill>
                <a:latin typeface="Rubik Medium"/>
                <a:ea typeface="Rubik Medium"/>
                <a:cs typeface="Rubik Medium"/>
                <a:sym typeface="Rubik Medium"/>
              </a:defRPr>
            </a:lvl8pPr>
            <a:lvl9pPr marR="0" lvl="8" algn="l" rtl="0">
              <a:lnSpc>
                <a:spcPct val="100000"/>
              </a:lnSpc>
              <a:spcBef>
                <a:spcPts val="0"/>
              </a:spcBef>
              <a:spcAft>
                <a:spcPts val="0"/>
              </a:spcAft>
              <a:buClr>
                <a:schemeClr val="dk1"/>
              </a:buClr>
              <a:buSzPts val="3000"/>
              <a:buFont typeface="Rubik Medium"/>
              <a:buNone/>
              <a:defRPr sz="3000" b="0" i="0" u="none" strike="noStrike" cap="none">
                <a:solidFill>
                  <a:schemeClr val="dk1"/>
                </a:solidFill>
                <a:latin typeface="Rubik Medium"/>
                <a:ea typeface="Rubik Medium"/>
                <a:cs typeface="Rubik Medium"/>
                <a:sym typeface="Rubik Medium"/>
              </a:defRPr>
            </a:lvl9pPr>
          </a:lstStyle>
          <a:p>
            <a:r>
              <a:rPr lang="en-US" smtClean="0"/>
              <a:t>02: The Epidemiology Of ESBL-PE Before The COVID-19 Pandemic </a:t>
            </a:r>
            <a:endParaRPr lang="en-US"/>
          </a:p>
        </p:txBody>
      </p:sp>
      <p:graphicFrame>
        <p:nvGraphicFramePr>
          <p:cNvPr id="2" name="Diagram 1"/>
          <p:cNvGraphicFramePr/>
          <p:nvPr>
            <p:extLst>
              <p:ext uri="{D42A27DB-BD31-4B8C-83A1-F6EECF244321}">
                <p14:modId xmlns:p14="http://schemas.microsoft.com/office/powerpoint/2010/main" val="337706064"/>
              </p:ext>
            </p:extLst>
          </p:nvPr>
        </p:nvGraphicFramePr>
        <p:xfrm>
          <a:off x="720000" y="1039588"/>
          <a:ext cx="7547839" cy="34972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7918439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6 ways you can travel the world (for fre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5073" y="1229850"/>
            <a:ext cx="5613854" cy="3744441"/>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4"/>
          </p:nvPr>
        </p:nvSpPr>
        <p:spPr/>
        <p:txBody>
          <a:bodyPr/>
          <a:lstStyle/>
          <a:p>
            <a:fld id="{6124D5B2-1A1B-4116-BFC4-2D6A618BE378}" type="slidenum">
              <a:rPr lang="en-US" smtClean="0"/>
              <a:pPr/>
              <a:t>8</a:t>
            </a:fld>
            <a:endParaRPr lang="en-US"/>
          </a:p>
        </p:txBody>
      </p:sp>
      <p:sp>
        <p:nvSpPr>
          <p:cNvPr id="7" name="Title 1"/>
          <p:cNvSpPr txBox="1">
            <a:spLocks/>
          </p:cNvSpPr>
          <p:nvPr/>
        </p:nvSpPr>
        <p:spPr>
          <a:xfrm>
            <a:off x="720000" y="246943"/>
            <a:ext cx="7704000" cy="5727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Rubik Medium"/>
              <a:buNone/>
              <a:defRPr sz="3000" b="0" i="0" u="none" strike="noStrike" cap="none">
                <a:solidFill>
                  <a:schemeClr val="dk1"/>
                </a:solidFill>
                <a:latin typeface="Rubik Medium"/>
                <a:ea typeface="Rubik Medium"/>
                <a:cs typeface="Rubik Medium"/>
                <a:sym typeface="Rubik Medium"/>
              </a:defRPr>
            </a:lvl1pPr>
            <a:lvl2pPr marR="0" lvl="1" algn="l" rtl="0">
              <a:lnSpc>
                <a:spcPct val="100000"/>
              </a:lnSpc>
              <a:spcBef>
                <a:spcPts val="0"/>
              </a:spcBef>
              <a:spcAft>
                <a:spcPts val="0"/>
              </a:spcAft>
              <a:buClr>
                <a:schemeClr val="dk1"/>
              </a:buClr>
              <a:buSzPts val="3000"/>
              <a:buFont typeface="Rubik Medium"/>
              <a:buNone/>
              <a:defRPr sz="3000" b="0" i="0" u="none" strike="noStrike" cap="none">
                <a:solidFill>
                  <a:schemeClr val="dk1"/>
                </a:solidFill>
                <a:latin typeface="Rubik Medium"/>
                <a:ea typeface="Rubik Medium"/>
                <a:cs typeface="Rubik Medium"/>
                <a:sym typeface="Rubik Medium"/>
              </a:defRPr>
            </a:lvl2pPr>
            <a:lvl3pPr marR="0" lvl="2" algn="l" rtl="0">
              <a:lnSpc>
                <a:spcPct val="100000"/>
              </a:lnSpc>
              <a:spcBef>
                <a:spcPts val="0"/>
              </a:spcBef>
              <a:spcAft>
                <a:spcPts val="0"/>
              </a:spcAft>
              <a:buClr>
                <a:schemeClr val="dk1"/>
              </a:buClr>
              <a:buSzPts val="3000"/>
              <a:buFont typeface="Rubik Medium"/>
              <a:buNone/>
              <a:defRPr sz="3000" b="0" i="0" u="none" strike="noStrike" cap="none">
                <a:solidFill>
                  <a:schemeClr val="dk1"/>
                </a:solidFill>
                <a:latin typeface="Rubik Medium"/>
                <a:ea typeface="Rubik Medium"/>
                <a:cs typeface="Rubik Medium"/>
                <a:sym typeface="Rubik Medium"/>
              </a:defRPr>
            </a:lvl3pPr>
            <a:lvl4pPr marR="0" lvl="3" algn="l" rtl="0">
              <a:lnSpc>
                <a:spcPct val="100000"/>
              </a:lnSpc>
              <a:spcBef>
                <a:spcPts val="0"/>
              </a:spcBef>
              <a:spcAft>
                <a:spcPts val="0"/>
              </a:spcAft>
              <a:buClr>
                <a:schemeClr val="dk1"/>
              </a:buClr>
              <a:buSzPts val="3000"/>
              <a:buFont typeface="Rubik Medium"/>
              <a:buNone/>
              <a:defRPr sz="3000" b="0" i="0" u="none" strike="noStrike" cap="none">
                <a:solidFill>
                  <a:schemeClr val="dk1"/>
                </a:solidFill>
                <a:latin typeface="Rubik Medium"/>
                <a:ea typeface="Rubik Medium"/>
                <a:cs typeface="Rubik Medium"/>
                <a:sym typeface="Rubik Medium"/>
              </a:defRPr>
            </a:lvl4pPr>
            <a:lvl5pPr marR="0" lvl="4" algn="l" rtl="0">
              <a:lnSpc>
                <a:spcPct val="100000"/>
              </a:lnSpc>
              <a:spcBef>
                <a:spcPts val="0"/>
              </a:spcBef>
              <a:spcAft>
                <a:spcPts val="0"/>
              </a:spcAft>
              <a:buClr>
                <a:schemeClr val="dk1"/>
              </a:buClr>
              <a:buSzPts val="3000"/>
              <a:buFont typeface="Rubik Medium"/>
              <a:buNone/>
              <a:defRPr sz="3000" b="0" i="0" u="none" strike="noStrike" cap="none">
                <a:solidFill>
                  <a:schemeClr val="dk1"/>
                </a:solidFill>
                <a:latin typeface="Rubik Medium"/>
                <a:ea typeface="Rubik Medium"/>
                <a:cs typeface="Rubik Medium"/>
                <a:sym typeface="Rubik Medium"/>
              </a:defRPr>
            </a:lvl5pPr>
            <a:lvl6pPr marR="0" lvl="5" algn="l" rtl="0">
              <a:lnSpc>
                <a:spcPct val="100000"/>
              </a:lnSpc>
              <a:spcBef>
                <a:spcPts val="0"/>
              </a:spcBef>
              <a:spcAft>
                <a:spcPts val="0"/>
              </a:spcAft>
              <a:buClr>
                <a:schemeClr val="dk1"/>
              </a:buClr>
              <a:buSzPts val="3000"/>
              <a:buFont typeface="Rubik Medium"/>
              <a:buNone/>
              <a:defRPr sz="3000" b="0" i="0" u="none" strike="noStrike" cap="none">
                <a:solidFill>
                  <a:schemeClr val="dk1"/>
                </a:solidFill>
                <a:latin typeface="Rubik Medium"/>
                <a:ea typeface="Rubik Medium"/>
                <a:cs typeface="Rubik Medium"/>
                <a:sym typeface="Rubik Medium"/>
              </a:defRPr>
            </a:lvl6pPr>
            <a:lvl7pPr marR="0" lvl="6" algn="l" rtl="0">
              <a:lnSpc>
                <a:spcPct val="100000"/>
              </a:lnSpc>
              <a:spcBef>
                <a:spcPts val="0"/>
              </a:spcBef>
              <a:spcAft>
                <a:spcPts val="0"/>
              </a:spcAft>
              <a:buClr>
                <a:schemeClr val="dk1"/>
              </a:buClr>
              <a:buSzPts val="3000"/>
              <a:buFont typeface="Rubik Medium"/>
              <a:buNone/>
              <a:defRPr sz="3000" b="0" i="0" u="none" strike="noStrike" cap="none">
                <a:solidFill>
                  <a:schemeClr val="dk1"/>
                </a:solidFill>
                <a:latin typeface="Rubik Medium"/>
                <a:ea typeface="Rubik Medium"/>
                <a:cs typeface="Rubik Medium"/>
                <a:sym typeface="Rubik Medium"/>
              </a:defRPr>
            </a:lvl7pPr>
            <a:lvl8pPr marR="0" lvl="7" algn="l" rtl="0">
              <a:lnSpc>
                <a:spcPct val="100000"/>
              </a:lnSpc>
              <a:spcBef>
                <a:spcPts val="0"/>
              </a:spcBef>
              <a:spcAft>
                <a:spcPts val="0"/>
              </a:spcAft>
              <a:buClr>
                <a:schemeClr val="dk1"/>
              </a:buClr>
              <a:buSzPts val="3000"/>
              <a:buFont typeface="Rubik Medium"/>
              <a:buNone/>
              <a:defRPr sz="3000" b="0" i="0" u="none" strike="noStrike" cap="none">
                <a:solidFill>
                  <a:schemeClr val="dk1"/>
                </a:solidFill>
                <a:latin typeface="Rubik Medium"/>
                <a:ea typeface="Rubik Medium"/>
                <a:cs typeface="Rubik Medium"/>
                <a:sym typeface="Rubik Medium"/>
              </a:defRPr>
            </a:lvl8pPr>
            <a:lvl9pPr marR="0" lvl="8" algn="l" rtl="0">
              <a:lnSpc>
                <a:spcPct val="100000"/>
              </a:lnSpc>
              <a:spcBef>
                <a:spcPts val="0"/>
              </a:spcBef>
              <a:spcAft>
                <a:spcPts val="0"/>
              </a:spcAft>
              <a:buClr>
                <a:schemeClr val="dk1"/>
              </a:buClr>
              <a:buSzPts val="3000"/>
              <a:buFont typeface="Rubik Medium"/>
              <a:buNone/>
              <a:defRPr sz="3000" b="0" i="0" u="none" strike="noStrike" cap="none">
                <a:solidFill>
                  <a:schemeClr val="dk1"/>
                </a:solidFill>
                <a:latin typeface="Rubik Medium"/>
                <a:ea typeface="Rubik Medium"/>
                <a:cs typeface="Rubik Medium"/>
                <a:sym typeface="Rubik Medium"/>
              </a:defRPr>
            </a:lvl9pPr>
          </a:lstStyle>
          <a:p>
            <a:r>
              <a:rPr lang="en-US" smtClean="0"/>
              <a:t>02: The Epidemiology Of ESBL-PE Before The COVID-19 Pandemic </a:t>
            </a:r>
            <a:endParaRPr lang="en-US"/>
          </a:p>
        </p:txBody>
      </p:sp>
      <p:graphicFrame>
        <p:nvGraphicFramePr>
          <p:cNvPr id="2" name="Diagram 1"/>
          <p:cNvGraphicFramePr/>
          <p:nvPr>
            <p:extLst>
              <p:ext uri="{D42A27DB-BD31-4B8C-83A1-F6EECF244321}">
                <p14:modId xmlns:p14="http://schemas.microsoft.com/office/powerpoint/2010/main" val="757593362"/>
              </p:ext>
            </p:extLst>
          </p:nvPr>
        </p:nvGraphicFramePr>
        <p:xfrm>
          <a:off x="1076325" y="761453"/>
          <a:ext cx="699135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968396876"/>
      </p:ext>
    </p:extLst>
  </p:cSld>
  <p:clrMapOvr>
    <a:masterClrMapping/>
  </p:clrMapOvr>
  <mc:AlternateContent xmlns:mc="http://schemas.openxmlformats.org/markup-compatibility/2006" xmlns:p14="http://schemas.microsoft.com/office/powerpoint/2010/main">
    <mc:Choice Requires="p14">
      <p:transition spd="slow" p14:dur="1400">
        <p14:door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052"/>
                                        </p:tgtEl>
                                        <p:attrNameLst>
                                          <p:attrName>style.visibility</p:attrName>
                                        </p:attrNameLst>
                                      </p:cBhvr>
                                      <p:to>
                                        <p:strVal val="visible"/>
                                      </p:to>
                                    </p:set>
                                    <p:anim calcmode="lin" valueType="num">
                                      <p:cBhvr>
                                        <p:cTn id="7" dur="1000" fill="hold"/>
                                        <p:tgtEl>
                                          <p:spTgt spid="2052"/>
                                        </p:tgtEl>
                                        <p:attrNameLst>
                                          <p:attrName>ppt_w</p:attrName>
                                        </p:attrNameLst>
                                      </p:cBhvr>
                                      <p:tavLst>
                                        <p:tav tm="0">
                                          <p:val>
                                            <p:fltVal val="0"/>
                                          </p:val>
                                        </p:tav>
                                        <p:tav tm="100000">
                                          <p:val>
                                            <p:strVal val="#ppt_w"/>
                                          </p:val>
                                        </p:tav>
                                      </p:tavLst>
                                    </p:anim>
                                    <p:anim calcmode="lin" valueType="num">
                                      <p:cBhvr>
                                        <p:cTn id="8" dur="1000" fill="hold"/>
                                        <p:tgtEl>
                                          <p:spTgt spid="2052"/>
                                        </p:tgtEl>
                                        <p:attrNameLst>
                                          <p:attrName>ppt_h</p:attrName>
                                        </p:attrNameLst>
                                      </p:cBhvr>
                                      <p:tavLst>
                                        <p:tav tm="0">
                                          <p:val>
                                            <p:fltVal val="0"/>
                                          </p:val>
                                        </p:tav>
                                        <p:tav tm="100000">
                                          <p:val>
                                            <p:strVal val="#ppt_h"/>
                                          </p:val>
                                        </p:tav>
                                      </p:tavLst>
                                    </p:anim>
                                    <p:animEffect transition="in" filter="fade">
                                      <p:cBhvr>
                                        <p:cTn id="9" dur="1000"/>
                                        <p:tgtEl>
                                          <p:spTgt spid="205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xit" presetSubtype="32" fill="hold" nodeType="clickEffect">
                                  <p:stCondLst>
                                    <p:cond delay="0"/>
                                  </p:stCondLst>
                                  <p:childTnLst>
                                    <p:anim calcmode="lin" valueType="num">
                                      <p:cBhvr>
                                        <p:cTn id="13" dur="1000"/>
                                        <p:tgtEl>
                                          <p:spTgt spid="2052"/>
                                        </p:tgtEl>
                                        <p:attrNameLst>
                                          <p:attrName>ppt_w</p:attrName>
                                        </p:attrNameLst>
                                      </p:cBhvr>
                                      <p:tavLst>
                                        <p:tav tm="0">
                                          <p:val>
                                            <p:strVal val="ppt_w"/>
                                          </p:val>
                                        </p:tav>
                                        <p:tav tm="100000">
                                          <p:val>
                                            <p:fltVal val="0"/>
                                          </p:val>
                                        </p:tav>
                                      </p:tavLst>
                                    </p:anim>
                                    <p:anim calcmode="lin" valueType="num">
                                      <p:cBhvr>
                                        <p:cTn id="14" dur="1000"/>
                                        <p:tgtEl>
                                          <p:spTgt spid="2052"/>
                                        </p:tgtEl>
                                        <p:attrNameLst>
                                          <p:attrName>ppt_h</p:attrName>
                                        </p:attrNameLst>
                                      </p:cBhvr>
                                      <p:tavLst>
                                        <p:tav tm="0">
                                          <p:val>
                                            <p:strVal val="ppt_h"/>
                                          </p:val>
                                        </p:tav>
                                        <p:tav tm="100000">
                                          <p:val>
                                            <p:fltVal val="0"/>
                                          </p:val>
                                        </p:tav>
                                      </p:tavLst>
                                    </p:anim>
                                    <p:animEffect transition="out" filter="fade">
                                      <p:cBhvr>
                                        <p:cTn id="15" dur="1000"/>
                                        <p:tgtEl>
                                          <p:spTgt spid="2052"/>
                                        </p:tgtEl>
                                      </p:cBhvr>
                                    </p:animEffect>
                                    <p:set>
                                      <p:cBhvr>
                                        <p:cTn id="16" dur="1" fill="hold">
                                          <p:stCondLst>
                                            <p:cond delay="999"/>
                                          </p:stCondLst>
                                        </p:cTn>
                                        <p:tgtEl>
                                          <p:spTgt spid="2052"/>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p:cTn id="21" dur="500" fill="hold"/>
                                        <p:tgtEl>
                                          <p:spTgt spid="2"/>
                                        </p:tgtEl>
                                        <p:attrNameLst>
                                          <p:attrName>ppt_w</p:attrName>
                                        </p:attrNameLst>
                                      </p:cBhvr>
                                      <p:tavLst>
                                        <p:tav tm="0">
                                          <p:val>
                                            <p:fltVal val="0"/>
                                          </p:val>
                                        </p:tav>
                                        <p:tav tm="100000">
                                          <p:val>
                                            <p:strVal val="#ppt_w"/>
                                          </p:val>
                                        </p:tav>
                                      </p:tavLst>
                                    </p:anim>
                                    <p:anim calcmode="lin" valueType="num">
                                      <p:cBhvr>
                                        <p:cTn id="22" dur="500" fill="hold"/>
                                        <p:tgtEl>
                                          <p:spTgt spid="2"/>
                                        </p:tgtEl>
                                        <p:attrNameLst>
                                          <p:attrName>ppt_h</p:attrName>
                                        </p:attrNameLst>
                                      </p:cBhvr>
                                      <p:tavLst>
                                        <p:tav tm="0">
                                          <p:val>
                                            <p:fltVal val="0"/>
                                          </p:val>
                                        </p:tav>
                                        <p:tav tm="100000">
                                          <p:val>
                                            <p:strVal val="#ppt_h"/>
                                          </p:val>
                                        </p:tav>
                                      </p:tavLst>
                                    </p:anim>
                                    <p:animEffect transition="in" filter="fade">
                                      <p:cBhvr>
                                        <p:cTn id="2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Vai trò của hệ vi khuẩn đường ruột với cơ thể con ngườ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1748" y="1259173"/>
            <a:ext cx="3807031" cy="3695846"/>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4"/>
          </p:nvPr>
        </p:nvSpPr>
        <p:spPr/>
        <p:txBody>
          <a:bodyPr/>
          <a:lstStyle/>
          <a:p>
            <a:fld id="{6124D5B2-1A1B-4116-BFC4-2D6A618BE378}" type="slidenum">
              <a:rPr lang="en-US" smtClean="0"/>
              <a:pPr/>
              <a:t>9</a:t>
            </a:fld>
            <a:endParaRPr lang="en-US"/>
          </a:p>
        </p:txBody>
      </p:sp>
      <p:sp>
        <p:nvSpPr>
          <p:cNvPr id="7" name="Title 1"/>
          <p:cNvSpPr>
            <a:spLocks noGrp="1"/>
          </p:cNvSpPr>
          <p:nvPr>
            <p:ph type="title"/>
          </p:nvPr>
        </p:nvSpPr>
        <p:spPr>
          <a:xfrm>
            <a:off x="720000" y="246943"/>
            <a:ext cx="7704000" cy="572700"/>
          </a:xfrm>
        </p:spPr>
        <p:txBody>
          <a:bodyPr/>
          <a:lstStyle/>
          <a:p>
            <a:r>
              <a:rPr lang="en-US"/>
              <a:t>02: The Epidemiology Of ESBL-PE Before The COVID-19 Pandemic </a:t>
            </a:r>
          </a:p>
        </p:txBody>
      </p:sp>
      <p:graphicFrame>
        <p:nvGraphicFramePr>
          <p:cNvPr id="2" name="Diagram 1"/>
          <p:cNvGraphicFramePr/>
          <p:nvPr>
            <p:extLst>
              <p:ext uri="{D42A27DB-BD31-4B8C-83A1-F6EECF244321}">
                <p14:modId xmlns:p14="http://schemas.microsoft.com/office/powerpoint/2010/main" val="3196861986"/>
              </p:ext>
            </p:extLst>
          </p:nvPr>
        </p:nvGraphicFramePr>
        <p:xfrm>
          <a:off x="185394" y="1680285"/>
          <a:ext cx="4744825" cy="285362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94546465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randombar(horizontal)">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theme/theme1.xml><?xml version="1.0" encoding="utf-8"?>
<a:theme xmlns:a="http://schemas.openxmlformats.org/drawingml/2006/main" name="Breakthrough against Antibiotic Resistance by Slidesgo">
  <a:themeElements>
    <a:clrScheme name="Simple Light">
      <a:dk1>
        <a:srgbClr val="F8416C"/>
      </a:dk1>
      <a:lt1>
        <a:srgbClr val="434343"/>
      </a:lt1>
      <a:dk2>
        <a:srgbClr val="00BFB5"/>
      </a:dk2>
      <a:lt2>
        <a:srgbClr val="91DFC7"/>
      </a:lt2>
      <a:accent1>
        <a:srgbClr val="67D4FF"/>
      </a:accent1>
      <a:accent2>
        <a:srgbClr val="384FA5"/>
      </a:accent2>
      <a:accent3>
        <a:srgbClr val="A1D5D7"/>
      </a:accent3>
      <a:accent4>
        <a:srgbClr val="D7EAEA"/>
      </a:accent4>
      <a:accent5>
        <a:srgbClr val="FFFFFF"/>
      </a:accent5>
      <a:accent6>
        <a:srgbClr val="ACDBDF"/>
      </a:accent6>
      <a:hlink>
        <a:srgbClr val="CE184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849</TotalTime>
  <Words>10060</Words>
  <Application>Microsoft Office PowerPoint</Application>
  <PresentationFormat>On-screen Show (16:9)</PresentationFormat>
  <Paragraphs>249</Paragraphs>
  <Slides>26</Slides>
  <Notes>21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Montserrat</vt:lpstr>
      <vt:lpstr>Proxima Nova Extrabold</vt:lpstr>
      <vt:lpstr>Roboto Condensed Light</vt:lpstr>
      <vt:lpstr>Arial</vt:lpstr>
      <vt:lpstr>Rubik Medium</vt:lpstr>
      <vt:lpstr>Wingdings</vt:lpstr>
      <vt:lpstr>Breakthrough against Antibiotic Resistance by Slidesgo</vt:lpstr>
      <vt:lpstr>The Impact of COVID-19 Pandemic on ESBL-Producing Enterobacterales Infections  A Scoping Review </vt:lpstr>
      <vt:lpstr>Abstract</vt:lpstr>
      <vt:lpstr>Introduction</vt:lpstr>
      <vt:lpstr>Antibiotic Resistance</vt:lpstr>
      <vt:lpstr>01: Introduction</vt:lpstr>
      <vt:lpstr>02: The Epidemiology Of ESBL-PE Before The COVID-19 Pandemic </vt:lpstr>
      <vt:lpstr>PowerPoint Presentation</vt:lpstr>
      <vt:lpstr>PowerPoint Presentation</vt:lpstr>
      <vt:lpstr>02: The Epidemiology Of ESBL-PE Before The COVID-19 Pandemic </vt:lpstr>
      <vt:lpstr>02: The Epidemiology Of ESBL-PE Before The COVID-19 Pandemic </vt:lpstr>
      <vt:lpstr>03: The Impact Of The Covid-19 Pandemic On Multidrug-Resistant Infections</vt:lpstr>
      <vt:lpstr>04: Did The Covid-19 Pandemic Affect The Epidemiology Of ESBL-PE-Associated Infection? </vt:lpstr>
      <vt:lpstr>04: Did The Covid-19 Pandemic Affect The Epidemiology Of ESBL-PE-Associated Infection? </vt:lpstr>
      <vt:lpstr>04: Did The Covid-19 Pandemic Affect The Epidemiology Of ESBL-PE-Associated Infection? </vt:lpstr>
      <vt:lpstr>04: Did The Covid-19 Pandemic Affect The Epidemiology Of ESBL-PE-Associated Infection? </vt:lpstr>
      <vt:lpstr>04: Did The Covid-19 Pandemic Affect The Epidemiology Of ESBL-PE-Associated Infection? </vt:lpstr>
      <vt:lpstr>05: Concluding Remarks </vt:lpstr>
      <vt:lpstr>PowerPoint Presentation</vt:lpstr>
      <vt:lpstr>06: Materials And Methods </vt:lpstr>
      <vt:lpstr>References</vt:lpstr>
      <vt:lpstr>References</vt:lpstr>
      <vt:lpstr>References</vt:lpstr>
      <vt:lpstr>References</vt:lpstr>
      <vt:lpstr>References</vt:lpstr>
      <vt:lpstr>References</vt:lpstr>
      <vt:lpstr>THANK YOU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BREAKTHROUGH AGAINST ANTIBIOTIC RESISTANCE</dc:title>
  <dc:creator>KHOA</dc:creator>
  <cp:lastModifiedBy>Admin</cp:lastModifiedBy>
  <cp:revision>97</cp:revision>
  <dcterms:modified xsi:type="dcterms:W3CDTF">2023-10-15T02:28:45Z</dcterms:modified>
</cp:coreProperties>
</file>