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25201563" cy="36009263"/>
  <p:notesSz cx="6858000" cy="9144000"/>
  <p:defaultTextStyle>
    <a:defPPr>
      <a:defRPr lang="it-IT"/>
    </a:defPPr>
    <a:lvl1pPr marL="0" algn="l" defTabSz="1748836" rtl="0" eaLnBrk="1" latinLnBrk="0" hangingPunct="1">
      <a:defRPr sz="6900" kern="1200">
        <a:solidFill>
          <a:schemeClr val="tx1"/>
        </a:solidFill>
        <a:latin typeface="+mn-lt"/>
        <a:ea typeface="+mn-ea"/>
        <a:cs typeface="+mn-cs"/>
      </a:defRPr>
    </a:lvl1pPr>
    <a:lvl2pPr marL="1748836" algn="l" defTabSz="1748836" rtl="0" eaLnBrk="1" latinLnBrk="0" hangingPunct="1">
      <a:defRPr sz="6900" kern="1200">
        <a:solidFill>
          <a:schemeClr val="tx1"/>
        </a:solidFill>
        <a:latin typeface="+mn-lt"/>
        <a:ea typeface="+mn-ea"/>
        <a:cs typeface="+mn-cs"/>
      </a:defRPr>
    </a:lvl2pPr>
    <a:lvl3pPr marL="3497671" algn="l" defTabSz="1748836" rtl="0" eaLnBrk="1" latinLnBrk="0" hangingPunct="1">
      <a:defRPr sz="6900" kern="1200">
        <a:solidFill>
          <a:schemeClr val="tx1"/>
        </a:solidFill>
        <a:latin typeface="+mn-lt"/>
        <a:ea typeface="+mn-ea"/>
        <a:cs typeface="+mn-cs"/>
      </a:defRPr>
    </a:lvl3pPr>
    <a:lvl4pPr marL="5246507" algn="l" defTabSz="1748836" rtl="0" eaLnBrk="1" latinLnBrk="0" hangingPunct="1">
      <a:defRPr sz="6900" kern="1200">
        <a:solidFill>
          <a:schemeClr val="tx1"/>
        </a:solidFill>
        <a:latin typeface="+mn-lt"/>
        <a:ea typeface="+mn-ea"/>
        <a:cs typeface="+mn-cs"/>
      </a:defRPr>
    </a:lvl4pPr>
    <a:lvl5pPr marL="6995343" algn="l" defTabSz="1748836" rtl="0" eaLnBrk="1" latinLnBrk="0" hangingPunct="1">
      <a:defRPr sz="6900" kern="1200">
        <a:solidFill>
          <a:schemeClr val="tx1"/>
        </a:solidFill>
        <a:latin typeface="+mn-lt"/>
        <a:ea typeface="+mn-ea"/>
        <a:cs typeface="+mn-cs"/>
      </a:defRPr>
    </a:lvl5pPr>
    <a:lvl6pPr marL="8744179" algn="l" defTabSz="1748836" rtl="0" eaLnBrk="1" latinLnBrk="0" hangingPunct="1">
      <a:defRPr sz="6900" kern="1200">
        <a:solidFill>
          <a:schemeClr val="tx1"/>
        </a:solidFill>
        <a:latin typeface="+mn-lt"/>
        <a:ea typeface="+mn-ea"/>
        <a:cs typeface="+mn-cs"/>
      </a:defRPr>
    </a:lvl6pPr>
    <a:lvl7pPr marL="10493014" algn="l" defTabSz="1748836" rtl="0" eaLnBrk="1" latinLnBrk="0" hangingPunct="1">
      <a:defRPr sz="6900" kern="1200">
        <a:solidFill>
          <a:schemeClr val="tx1"/>
        </a:solidFill>
        <a:latin typeface="+mn-lt"/>
        <a:ea typeface="+mn-ea"/>
        <a:cs typeface="+mn-cs"/>
      </a:defRPr>
    </a:lvl7pPr>
    <a:lvl8pPr marL="12241850" algn="l" defTabSz="1748836" rtl="0" eaLnBrk="1" latinLnBrk="0" hangingPunct="1">
      <a:defRPr sz="6900" kern="1200">
        <a:solidFill>
          <a:schemeClr val="tx1"/>
        </a:solidFill>
        <a:latin typeface="+mn-lt"/>
        <a:ea typeface="+mn-ea"/>
        <a:cs typeface="+mn-cs"/>
      </a:defRPr>
    </a:lvl8pPr>
    <a:lvl9pPr marL="13990686" algn="l" defTabSz="1748836" rtl="0" eaLnBrk="1" latinLnBrk="0" hangingPunct="1">
      <a:defRPr sz="6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342">
          <p15:clr>
            <a:srgbClr val="A4A3A4"/>
          </p15:clr>
        </p15:guide>
        <p15:guide id="2" pos="793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A51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170"/>
    <p:restoredTop sz="94719"/>
  </p:normalViewPr>
  <p:slideViewPr>
    <p:cSldViewPr snapToGrid="0" snapToObjects="1">
      <p:cViewPr>
        <p:scale>
          <a:sx n="60" d="100"/>
          <a:sy n="60" d="100"/>
        </p:scale>
        <p:origin x="-2466" y="42"/>
      </p:cViewPr>
      <p:guideLst>
        <p:guide orient="horz" pos="11342"/>
        <p:guide pos="793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26803F-6FF4-184D-AF0E-358DD14B3A1D}" type="datetimeFigureOut">
              <a:rPr lang="it-IT" smtClean="0"/>
              <a:t>25/10/2023</a:t>
            </a:fld>
            <a:endParaRPr lang="it-IT" dirty="0"/>
          </a:p>
        </p:txBody>
      </p:sp>
      <p:sp>
        <p:nvSpPr>
          <p:cNvPr id="4" name="Segnaposto immagine diapositiva 3"/>
          <p:cNvSpPr>
            <a:spLocks noGrp="1" noRot="1" noChangeAspect="1"/>
          </p:cNvSpPr>
          <p:nvPr>
            <p:ph type="sldImg" idx="2"/>
          </p:nvPr>
        </p:nvSpPr>
        <p:spPr>
          <a:xfrm>
            <a:off x="2349500" y="1143000"/>
            <a:ext cx="2159000" cy="30861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D1AB5E-2CA7-1C43-8653-3882C0D6A86D}" type="slidenum">
              <a:rPr lang="it-IT" smtClean="0"/>
              <a:t>‹#›</a:t>
            </a:fld>
            <a:endParaRPr lang="it-IT" dirty="0"/>
          </a:p>
        </p:txBody>
      </p:sp>
    </p:spTree>
    <p:extLst>
      <p:ext uri="{BB962C8B-B14F-4D97-AF65-F5344CB8AC3E}">
        <p14:creationId xmlns:p14="http://schemas.microsoft.com/office/powerpoint/2010/main" val="1320964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0D1AB5E-2CA7-1C43-8653-3882C0D6A86D}" type="slidenum">
              <a:rPr lang="it-IT" smtClean="0"/>
              <a:t>1</a:t>
            </a:fld>
            <a:endParaRPr lang="it-IT" dirty="0"/>
          </a:p>
        </p:txBody>
      </p:sp>
    </p:spTree>
    <p:extLst>
      <p:ext uri="{BB962C8B-B14F-4D97-AF65-F5344CB8AC3E}">
        <p14:creationId xmlns:p14="http://schemas.microsoft.com/office/powerpoint/2010/main" val="784770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890117" y="11186214"/>
            <a:ext cx="21421329" cy="7718652"/>
          </a:xfrm>
        </p:spPr>
        <p:txBody>
          <a:bodyPr/>
          <a:lstStyle/>
          <a:p>
            <a:r>
              <a:rPr lang="en-US"/>
              <a:t>Fare clic per modificare stile</a:t>
            </a:r>
            <a:endParaRPr lang="it-IT"/>
          </a:p>
        </p:txBody>
      </p:sp>
      <p:sp>
        <p:nvSpPr>
          <p:cNvPr id="3" name="Sottotitolo 2"/>
          <p:cNvSpPr>
            <a:spLocks noGrp="1"/>
          </p:cNvSpPr>
          <p:nvPr>
            <p:ph type="subTitle" idx="1"/>
          </p:nvPr>
        </p:nvSpPr>
        <p:spPr>
          <a:xfrm>
            <a:off x="3780235" y="20405249"/>
            <a:ext cx="17641094" cy="9202367"/>
          </a:xfrm>
        </p:spPr>
        <p:txBody>
          <a:bodyPr/>
          <a:lstStyle>
            <a:lvl1pPr marL="0" indent="0" algn="ctr">
              <a:buNone/>
              <a:defRPr>
                <a:solidFill>
                  <a:schemeClr val="tx1">
                    <a:tint val="75000"/>
                  </a:schemeClr>
                </a:solidFill>
              </a:defRPr>
            </a:lvl1pPr>
            <a:lvl2pPr marL="1748836" indent="0" algn="ctr">
              <a:buNone/>
              <a:defRPr>
                <a:solidFill>
                  <a:schemeClr val="tx1">
                    <a:tint val="75000"/>
                  </a:schemeClr>
                </a:solidFill>
              </a:defRPr>
            </a:lvl2pPr>
            <a:lvl3pPr marL="3497671" indent="0" algn="ctr">
              <a:buNone/>
              <a:defRPr>
                <a:solidFill>
                  <a:schemeClr val="tx1">
                    <a:tint val="75000"/>
                  </a:schemeClr>
                </a:solidFill>
              </a:defRPr>
            </a:lvl3pPr>
            <a:lvl4pPr marL="5246507" indent="0" algn="ctr">
              <a:buNone/>
              <a:defRPr>
                <a:solidFill>
                  <a:schemeClr val="tx1">
                    <a:tint val="75000"/>
                  </a:schemeClr>
                </a:solidFill>
              </a:defRPr>
            </a:lvl4pPr>
            <a:lvl5pPr marL="6995343" indent="0" algn="ctr">
              <a:buNone/>
              <a:defRPr>
                <a:solidFill>
                  <a:schemeClr val="tx1">
                    <a:tint val="75000"/>
                  </a:schemeClr>
                </a:solidFill>
              </a:defRPr>
            </a:lvl5pPr>
            <a:lvl6pPr marL="8744179" indent="0" algn="ctr">
              <a:buNone/>
              <a:defRPr>
                <a:solidFill>
                  <a:schemeClr val="tx1">
                    <a:tint val="75000"/>
                  </a:schemeClr>
                </a:solidFill>
              </a:defRPr>
            </a:lvl6pPr>
            <a:lvl7pPr marL="10493014" indent="0" algn="ctr">
              <a:buNone/>
              <a:defRPr>
                <a:solidFill>
                  <a:schemeClr val="tx1">
                    <a:tint val="75000"/>
                  </a:schemeClr>
                </a:solidFill>
              </a:defRPr>
            </a:lvl7pPr>
            <a:lvl8pPr marL="12241850" indent="0" algn="ctr">
              <a:buNone/>
              <a:defRPr>
                <a:solidFill>
                  <a:schemeClr val="tx1">
                    <a:tint val="75000"/>
                  </a:schemeClr>
                </a:solidFill>
              </a:defRPr>
            </a:lvl8pPr>
            <a:lvl9pPr marL="13990686" indent="0" algn="ctr">
              <a:buNone/>
              <a:defRPr>
                <a:solidFill>
                  <a:schemeClr val="tx1">
                    <a:tint val="75000"/>
                  </a:schemeClr>
                </a:solidFill>
              </a:defRPr>
            </a:lvl9pPr>
          </a:lstStyle>
          <a:p>
            <a:r>
              <a:rPr lang="en-US"/>
              <a:t>Fare clic per modificare lo stile del sottotitolo dello schema</a:t>
            </a:r>
            <a:endParaRPr lang="it-IT"/>
          </a:p>
        </p:txBody>
      </p:sp>
      <p:sp>
        <p:nvSpPr>
          <p:cNvPr id="4" name="Segnaposto data 3"/>
          <p:cNvSpPr>
            <a:spLocks noGrp="1"/>
          </p:cNvSpPr>
          <p:nvPr>
            <p:ph type="dt" sz="half" idx="10"/>
          </p:nvPr>
        </p:nvSpPr>
        <p:spPr/>
        <p:txBody>
          <a:bodyPr/>
          <a:lstStyle/>
          <a:p>
            <a:fld id="{B4BA20A3-FA9B-5C45-8DD4-3F41A87FD3C4}" type="datetimeFigureOut">
              <a:rPr lang="it-IT" smtClean="0"/>
              <a:t>25/10/2023</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96D7F4EA-3F56-564F-B661-760030DEAD79}" type="slidenum">
              <a:rPr lang="it-IT" smtClean="0"/>
              <a:t>‹#›</a:t>
            </a:fld>
            <a:endParaRPr lang="it-IT" dirty="0"/>
          </a:p>
        </p:txBody>
      </p:sp>
    </p:spTree>
    <p:extLst>
      <p:ext uri="{BB962C8B-B14F-4D97-AF65-F5344CB8AC3E}">
        <p14:creationId xmlns:p14="http://schemas.microsoft.com/office/powerpoint/2010/main" val="554381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4BA20A3-FA9B-5C45-8DD4-3F41A87FD3C4}" type="datetimeFigureOut">
              <a:rPr lang="it-IT" smtClean="0"/>
              <a:t>25/10/2023</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96D7F4EA-3F56-564F-B661-760030DEAD79}" type="slidenum">
              <a:rPr lang="it-IT" smtClean="0"/>
              <a:t>‹#›</a:t>
            </a:fld>
            <a:endParaRPr lang="it-IT" dirty="0"/>
          </a:p>
        </p:txBody>
      </p:sp>
    </p:spTree>
    <p:extLst>
      <p:ext uri="{BB962C8B-B14F-4D97-AF65-F5344CB8AC3E}">
        <p14:creationId xmlns:p14="http://schemas.microsoft.com/office/powerpoint/2010/main" val="2111964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50359375" y="7568616"/>
            <a:ext cx="15624095" cy="161324832"/>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3473965" y="7568616"/>
            <a:ext cx="46465382" cy="161324832"/>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4BA20A3-FA9B-5C45-8DD4-3F41A87FD3C4}" type="datetimeFigureOut">
              <a:rPr lang="it-IT" smtClean="0"/>
              <a:t>25/10/2023</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96D7F4EA-3F56-564F-B661-760030DEAD79}" type="slidenum">
              <a:rPr lang="it-IT" smtClean="0"/>
              <a:t>‹#›</a:t>
            </a:fld>
            <a:endParaRPr lang="it-IT" dirty="0"/>
          </a:p>
        </p:txBody>
      </p:sp>
    </p:spTree>
    <p:extLst>
      <p:ext uri="{BB962C8B-B14F-4D97-AF65-F5344CB8AC3E}">
        <p14:creationId xmlns:p14="http://schemas.microsoft.com/office/powerpoint/2010/main" val="1275460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4BA20A3-FA9B-5C45-8DD4-3F41A87FD3C4}" type="datetimeFigureOut">
              <a:rPr lang="it-IT" smtClean="0"/>
              <a:t>25/10/2023</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96D7F4EA-3F56-564F-B661-760030DEAD79}" type="slidenum">
              <a:rPr lang="it-IT" smtClean="0"/>
              <a:t>‹#›</a:t>
            </a:fld>
            <a:endParaRPr lang="it-IT" dirty="0"/>
          </a:p>
        </p:txBody>
      </p:sp>
    </p:spTree>
    <p:extLst>
      <p:ext uri="{BB962C8B-B14F-4D97-AF65-F5344CB8AC3E}">
        <p14:creationId xmlns:p14="http://schemas.microsoft.com/office/powerpoint/2010/main" val="1343057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1990750" y="23139288"/>
            <a:ext cx="21421329" cy="7151840"/>
          </a:xfrm>
        </p:spPr>
        <p:txBody>
          <a:bodyPr anchor="t"/>
          <a:lstStyle>
            <a:lvl1pPr algn="l">
              <a:defRPr sz="15300" b="1" cap="all"/>
            </a:lvl1pPr>
          </a:lstStyle>
          <a:p>
            <a:r>
              <a:rPr lang="it-IT"/>
              <a:t>Fare clic per modificare stile</a:t>
            </a:r>
          </a:p>
        </p:txBody>
      </p:sp>
      <p:sp>
        <p:nvSpPr>
          <p:cNvPr id="3" name="Segnaposto testo 2"/>
          <p:cNvSpPr>
            <a:spLocks noGrp="1"/>
          </p:cNvSpPr>
          <p:nvPr>
            <p:ph type="body" idx="1"/>
          </p:nvPr>
        </p:nvSpPr>
        <p:spPr>
          <a:xfrm>
            <a:off x="1990750" y="15262264"/>
            <a:ext cx="21421329" cy="7877024"/>
          </a:xfrm>
        </p:spPr>
        <p:txBody>
          <a:bodyPr anchor="b"/>
          <a:lstStyle>
            <a:lvl1pPr marL="0" indent="0">
              <a:buNone/>
              <a:defRPr sz="7700">
                <a:solidFill>
                  <a:schemeClr val="tx1">
                    <a:tint val="75000"/>
                  </a:schemeClr>
                </a:solidFill>
              </a:defRPr>
            </a:lvl1pPr>
            <a:lvl2pPr marL="1748836" indent="0">
              <a:buNone/>
              <a:defRPr sz="6900">
                <a:solidFill>
                  <a:schemeClr val="tx1">
                    <a:tint val="75000"/>
                  </a:schemeClr>
                </a:solidFill>
              </a:defRPr>
            </a:lvl2pPr>
            <a:lvl3pPr marL="3497671" indent="0">
              <a:buNone/>
              <a:defRPr sz="6100">
                <a:solidFill>
                  <a:schemeClr val="tx1">
                    <a:tint val="75000"/>
                  </a:schemeClr>
                </a:solidFill>
              </a:defRPr>
            </a:lvl3pPr>
            <a:lvl4pPr marL="5246507" indent="0">
              <a:buNone/>
              <a:defRPr sz="5400">
                <a:solidFill>
                  <a:schemeClr val="tx1">
                    <a:tint val="75000"/>
                  </a:schemeClr>
                </a:solidFill>
              </a:defRPr>
            </a:lvl4pPr>
            <a:lvl5pPr marL="6995343" indent="0">
              <a:buNone/>
              <a:defRPr sz="5400">
                <a:solidFill>
                  <a:schemeClr val="tx1">
                    <a:tint val="75000"/>
                  </a:schemeClr>
                </a:solidFill>
              </a:defRPr>
            </a:lvl5pPr>
            <a:lvl6pPr marL="8744179" indent="0">
              <a:buNone/>
              <a:defRPr sz="5400">
                <a:solidFill>
                  <a:schemeClr val="tx1">
                    <a:tint val="75000"/>
                  </a:schemeClr>
                </a:solidFill>
              </a:defRPr>
            </a:lvl6pPr>
            <a:lvl7pPr marL="10493014" indent="0">
              <a:buNone/>
              <a:defRPr sz="5400">
                <a:solidFill>
                  <a:schemeClr val="tx1">
                    <a:tint val="75000"/>
                  </a:schemeClr>
                </a:solidFill>
              </a:defRPr>
            </a:lvl7pPr>
            <a:lvl8pPr marL="12241850" indent="0">
              <a:buNone/>
              <a:defRPr sz="5400">
                <a:solidFill>
                  <a:schemeClr val="tx1">
                    <a:tint val="75000"/>
                  </a:schemeClr>
                </a:solidFill>
              </a:defRPr>
            </a:lvl8pPr>
            <a:lvl9pPr marL="13990686" indent="0">
              <a:buNone/>
              <a:defRPr sz="5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B4BA20A3-FA9B-5C45-8DD4-3F41A87FD3C4}" type="datetimeFigureOut">
              <a:rPr lang="it-IT" smtClean="0"/>
              <a:t>25/10/2023</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96D7F4EA-3F56-564F-B661-760030DEAD79}" type="slidenum">
              <a:rPr lang="it-IT" smtClean="0"/>
              <a:t>‹#›</a:t>
            </a:fld>
            <a:endParaRPr lang="it-IT" dirty="0"/>
          </a:p>
        </p:txBody>
      </p:sp>
    </p:spTree>
    <p:extLst>
      <p:ext uri="{BB962C8B-B14F-4D97-AF65-F5344CB8AC3E}">
        <p14:creationId xmlns:p14="http://schemas.microsoft.com/office/powerpoint/2010/main" val="868727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3473967" y="44119688"/>
            <a:ext cx="31042552" cy="124773761"/>
          </a:xfrm>
        </p:spPr>
        <p:txBody>
          <a:bodyPr/>
          <a:lstStyle>
            <a:lvl1pPr>
              <a:defRPr sz="10700"/>
            </a:lvl1pPr>
            <a:lvl2pPr>
              <a:defRPr sz="9200"/>
            </a:lvl2pPr>
            <a:lvl3pPr>
              <a:defRPr sz="7700"/>
            </a:lvl3pPr>
            <a:lvl4pPr>
              <a:defRPr sz="6900"/>
            </a:lvl4pPr>
            <a:lvl5pPr>
              <a:defRPr sz="6900"/>
            </a:lvl5pPr>
            <a:lvl6pPr>
              <a:defRPr sz="6900"/>
            </a:lvl6pPr>
            <a:lvl7pPr>
              <a:defRPr sz="6900"/>
            </a:lvl7pPr>
            <a:lvl8pPr>
              <a:defRPr sz="6900"/>
            </a:lvl8pPr>
            <a:lvl9pPr>
              <a:defRPr sz="69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34936543" y="44119688"/>
            <a:ext cx="31046926" cy="124773761"/>
          </a:xfrm>
        </p:spPr>
        <p:txBody>
          <a:bodyPr/>
          <a:lstStyle>
            <a:lvl1pPr>
              <a:defRPr sz="10700"/>
            </a:lvl1pPr>
            <a:lvl2pPr>
              <a:defRPr sz="9200"/>
            </a:lvl2pPr>
            <a:lvl3pPr>
              <a:defRPr sz="7700"/>
            </a:lvl3pPr>
            <a:lvl4pPr>
              <a:defRPr sz="6900"/>
            </a:lvl4pPr>
            <a:lvl5pPr>
              <a:defRPr sz="6900"/>
            </a:lvl5pPr>
            <a:lvl6pPr>
              <a:defRPr sz="6900"/>
            </a:lvl6pPr>
            <a:lvl7pPr>
              <a:defRPr sz="6900"/>
            </a:lvl7pPr>
            <a:lvl8pPr>
              <a:defRPr sz="6900"/>
            </a:lvl8pPr>
            <a:lvl9pPr>
              <a:defRPr sz="69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B4BA20A3-FA9B-5C45-8DD4-3F41A87FD3C4}" type="datetimeFigureOut">
              <a:rPr lang="it-IT" smtClean="0"/>
              <a:t>25/10/2023</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96D7F4EA-3F56-564F-B661-760030DEAD79}" type="slidenum">
              <a:rPr lang="it-IT" smtClean="0"/>
              <a:t>‹#›</a:t>
            </a:fld>
            <a:endParaRPr lang="it-IT" dirty="0"/>
          </a:p>
        </p:txBody>
      </p:sp>
    </p:spTree>
    <p:extLst>
      <p:ext uri="{BB962C8B-B14F-4D97-AF65-F5344CB8AC3E}">
        <p14:creationId xmlns:p14="http://schemas.microsoft.com/office/powerpoint/2010/main" val="3304777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1260078" y="1442040"/>
            <a:ext cx="22681407" cy="6001544"/>
          </a:xfrm>
        </p:spPr>
        <p:txBody>
          <a:bodyPr/>
          <a:lstStyle>
            <a:lvl1pPr>
              <a:defRPr/>
            </a:lvl1pPr>
          </a:lstStyle>
          <a:p>
            <a:r>
              <a:rPr lang="it-IT"/>
              <a:t>Fare clic per modificare stile</a:t>
            </a:r>
          </a:p>
        </p:txBody>
      </p:sp>
      <p:sp>
        <p:nvSpPr>
          <p:cNvPr id="3" name="Segnaposto testo 2"/>
          <p:cNvSpPr>
            <a:spLocks noGrp="1"/>
          </p:cNvSpPr>
          <p:nvPr>
            <p:ph type="body" idx="1"/>
          </p:nvPr>
        </p:nvSpPr>
        <p:spPr>
          <a:xfrm>
            <a:off x="1260078" y="8060409"/>
            <a:ext cx="11135067" cy="3359195"/>
          </a:xfrm>
        </p:spPr>
        <p:txBody>
          <a:bodyPr anchor="b"/>
          <a:lstStyle>
            <a:lvl1pPr marL="0" indent="0">
              <a:buNone/>
              <a:defRPr sz="9200" b="1"/>
            </a:lvl1pPr>
            <a:lvl2pPr marL="1748836" indent="0">
              <a:buNone/>
              <a:defRPr sz="7700" b="1"/>
            </a:lvl2pPr>
            <a:lvl3pPr marL="3497671" indent="0">
              <a:buNone/>
              <a:defRPr sz="6900" b="1"/>
            </a:lvl3pPr>
            <a:lvl4pPr marL="5246507" indent="0">
              <a:buNone/>
              <a:defRPr sz="6100" b="1"/>
            </a:lvl4pPr>
            <a:lvl5pPr marL="6995343" indent="0">
              <a:buNone/>
              <a:defRPr sz="6100" b="1"/>
            </a:lvl5pPr>
            <a:lvl6pPr marL="8744179" indent="0">
              <a:buNone/>
              <a:defRPr sz="6100" b="1"/>
            </a:lvl6pPr>
            <a:lvl7pPr marL="10493014" indent="0">
              <a:buNone/>
              <a:defRPr sz="6100" b="1"/>
            </a:lvl7pPr>
            <a:lvl8pPr marL="12241850" indent="0">
              <a:buNone/>
              <a:defRPr sz="6100" b="1"/>
            </a:lvl8pPr>
            <a:lvl9pPr marL="13990686" indent="0">
              <a:buNone/>
              <a:defRPr sz="6100" b="1"/>
            </a:lvl9pPr>
          </a:lstStyle>
          <a:p>
            <a:pPr lvl="0"/>
            <a:r>
              <a:rPr lang="it-IT"/>
              <a:t>Fare clic per modificare gli stili del testo dello schema</a:t>
            </a:r>
          </a:p>
        </p:txBody>
      </p:sp>
      <p:sp>
        <p:nvSpPr>
          <p:cNvPr id="4" name="Segnaposto contenuto 3"/>
          <p:cNvSpPr>
            <a:spLocks noGrp="1"/>
          </p:cNvSpPr>
          <p:nvPr>
            <p:ph sz="half" idx="2"/>
          </p:nvPr>
        </p:nvSpPr>
        <p:spPr>
          <a:xfrm>
            <a:off x="1260078" y="11419604"/>
            <a:ext cx="11135067" cy="20747006"/>
          </a:xfrm>
        </p:spPr>
        <p:txBody>
          <a:bodyPr/>
          <a:lstStyle>
            <a:lvl1pPr>
              <a:defRPr sz="9200"/>
            </a:lvl1pPr>
            <a:lvl2pPr>
              <a:defRPr sz="7700"/>
            </a:lvl2pPr>
            <a:lvl3pPr>
              <a:defRPr sz="6900"/>
            </a:lvl3pPr>
            <a:lvl4pPr>
              <a:defRPr sz="6100"/>
            </a:lvl4pPr>
            <a:lvl5pPr>
              <a:defRPr sz="6100"/>
            </a:lvl5pPr>
            <a:lvl6pPr>
              <a:defRPr sz="6100"/>
            </a:lvl6pPr>
            <a:lvl7pPr>
              <a:defRPr sz="6100"/>
            </a:lvl7pPr>
            <a:lvl8pPr>
              <a:defRPr sz="6100"/>
            </a:lvl8pPr>
            <a:lvl9pPr>
              <a:defRPr sz="61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12802045" y="8060409"/>
            <a:ext cx="11139441" cy="3359195"/>
          </a:xfrm>
        </p:spPr>
        <p:txBody>
          <a:bodyPr anchor="b"/>
          <a:lstStyle>
            <a:lvl1pPr marL="0" indent="0">
              <a:buNone/>
              <a:defRPr sz="9200" b="1"/>
            </a:lvl1pPr>
            <a:lvl2pPr marL="1748836" indent="0">
              <a:buNone/>
              <a:defRPr sz="7700" b="1"/>
            </a:lvl2pPr>
            <a:lvl3pPr marL="3497671" indent="0">
              <a:buNone/>
              <a:defRPr sz="6900" b="1"/>
            </a:lvl3pPr>
            <a:lvl4pPr marL="5246507" indent="0">
              <a:buNone/>
              <a:defRPr sz="6100" b="1"/>
            </a:lvl4pPr>
            <a:lvl5pPr marL="6995343" indent="0">
              <a:buNone/>
              <a:defRPr sz="6100" b="1"/>
            </a:lvl5pPr>
            <a:lvl6pPr marL="8744179" indent="0">
              <a:buNone/>
              <a:defRPr sz="6100" b="1"/>
            </a:lvl6pPr>
            <a:lvl7pPr marL="10493014" indent="0">
              <a:buNone/>
              <a:defRPr sz="6100" b="1"/>
            </a:lvl7pPr>
            <a:lvl8pPr marL="12241850" indent="0">
              <a:buNone/>
              <a:defRPr sz="6100" b="1"/>
            </a:lvl8pPr>
            <a:lvl9pPr marL="13990686" indent="0">
              <a:buNone/>
              <a:defRPr sz="6100" b="1"/>
            </a:lvl9pPr>
          </a:lstStyle>
          <a:p>
            <a:pPr lvl="0"/>
            <a:r>
              <a:rPr lang="it-IT"/>
              <a:t>Fare clic per modificare gli stili del testo dello schema</a:t>
            </a:r>
          </a:p>
        </p:txBody>
      </p:sp>
      <p:sp>
        <p:nvSpPr>
          <p:cNvPr id="6" name="Segnaposto contenuto 5"/>
          <p:cNvSpPr>
            <a:spLocks noGrp="1"/>
          </p:cNvSpPr>
          <p:nvPr>
            <p:ph sz="quarter" idx="4"/>
          </p:nvPr>
        </p:nvSpPr>
        <p:spPr>
          <a:xfrm>
            <a:off x="12802045" y="11419604"/>
            <a:ext cx="11139441" cy="20747006"/>
          </a:xfrm>
        </p:spPr>
        <p:txBody>
          <a:bodyPr/>
          <a:lstStyle>
            <a:lvl1pPr>
              <a:defRPr sz="9200"/>
            </a:lvl1pPr>
            <a:lvl2pPr>
              <a:defRPr sz="7700"/>
            </a:lvl2pPr>
            <a:lvl3pPr>
              <a:defRPr sz="6900"/>
            </a:lvl3pPr>
            <a:lvl4pPr>
              <a:defRPr sz="6100"/>
            </a:lvl4pPr>
            <a:lvl5pPr>
              <a:defRPr sz="6100"/>
            </a:lvl5pPr>
            <a:lvl6pPr>
              <a:defRPr sz="6100"/>
            </a:lvl6pPr>
            <a:lvl7pPr>
              <a:defRPr sz="6100"/>
            </a:lvl7pPr>
            <a:lvl8pPr>
              <a:defRPr sz="6100"/>
            </a:lvl8pPr>
            <a:lvl9pPr>
              <a:defRPr sz="61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B4BA20A3-FA9B-5C45-8DD4-3F41A87FD3C4}" type="datetimeFigureOut">
              <a:rPr lang="it-IT" smtClean="0"/>
              <a:t>25/10/2023</a:t>
            </a:fld>
            <a:endParaRPr lang="it-IT" dirty="0"/>
          </a:p>
        </p:txBody>
      </p:sp>
      <p:sp>
        <p:nvSpPr>
          <p:cNvPr id="8" name="Segnaposto piè di pagina 7"/>
          <p:cNvSpPr>
            <a:spLocks noGrp="1"/>
          </p:cNvSpPr>
          <p:nvPr>
            <p:ph type="ftr" sz="quarter" idx="11"/>
          </p:nvPr>
        </p:nvSpPr>
        <p:spPr/>
        <p:txBody>
          <a:bodyPr/>
          <a:lstStyle/>
          <a:p>
            <a:endParaRPr lang="it-IT" dirty="0"/>
          </a:p>
        </p:txBody>
      </p:sp>
      <p:sp>
        <p:nvSpPr>
          <p:cNvPr id="9" name="Segnaposto numero diapositiva 8"/>
          <p:cNvSpPr>
            <a:spLocks noGrp="1"/>
          </p:cNvSpPr>
          <p:nvPr>
            <p:ph type="sldNum" sz="quarter" idx="12"/>
          </p:nvPr>
        </p:nvSpPr>
        <p:spPr/>
        <p:txBody>
          <a:bodyPr/>
          <a:lstStyle/>
          <a:p>
            <a:fld id="{96D7F4EA-3F56-564F-B661-760030DEAD79}" type="slidenum">
              <a:rPr lang="it-IT" smtClean="0"/>
              <a:t>‹#›</a:t>
            </a:fld>
            <a:endParaRPr lang="it-IT" dirty="0"/>
          </a:p>
        </p:txBody>
      </p:sp>
    </p:spTree>
    <p:extLst>
      <p:ext uri="{BB962C8B-B14F-4D97-AF65-F5344CB8AC3E}">
        <p14:creationId xmlns:p14="http://schemas.microsoft.com/office/powerpoint/2010/main" val="304113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B4BA20A3-FA9B-5C45-8DD4-3F41A87FD3C4}" type="datetimeFigureOut">
              <a:rPr lang="it-IT" smtClean="0"/>
              <a:t>25/10/2023</a:t>
            </a:fld>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96D7F4EA-3F56-564F-B661-760030DEAD79}" type="slidenum">
              <a:rPr lang="it-IT" smtClean="0"/>
              <a:t>‹#›</a:t>
            </a:fld>
            <a:endParaRPr lang="it-IT" dirty="0"/>
          </a:p>
        </p:txBody>
      </p:sp>
    </p:spTree>
    <p:extLst>
      <p:ext uri="{BB962C8B-B14F-4D97-AF65-F5344CB8AC3E}">
        <p14:creationId xmlns:p14="http://schemas.microsoft.com/office/powerpoint/2010/main" val="564120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4BA20A3-FA9B-5C45-8DD4-3F41A87FD3C4}" type="datetimeFigureOut">
              <a:rPr lang="it-IT" smtClean="0"/>
              <a:t>25/10/2023</a:t>
            </a:fld>
            <a:endParaRPr lang="it-IT" dirty="0"/>
          </a:p>
        </p:txBody>
      </p:sp>
      <p:sp>
        <p:nvSpPr>
          <p:cNvPr id="3" name="Segnaposto piè di pagina 2"/>
          <p:cNvSpPr>
            <a:spLocks noGrp="1"/>
          </p:cNvSpPr>
          <p:nvPr>
            <p:ph type="ftr" sz="quarter" idx="11"/>
          </p:nvPr>
        </p:nvSpPr>
        <p:spPr/>
        <p:txBody>
          <a:bodyPr/>
          <a:lstStyle/>
          <a:p>
            <a:endParaRPr lang="it-IT" dirty="0"/>
          </a:p>
        </p:txBody>
      </p:sp>
      <p:sp>
        <p:nvSpPr>
          <p:cNvPr id="4" name="Segnaposto numero diapositiva 3"/>
          <p:cNvSpPr>
            <a:spLocks noGrp="1"/>
          </p:cNvSpPr>
          <p:nvPr>
            <p:ph type="sldNum" sz="quarter" idx="12"/>
          </p:nvPr>
        </p:nvSpPr>
        <p:spPr/>
        <p:txBody>
          <a:bodyPr/>
          <a:lstStyle/>
          <a:p>
            <a:fld id="{96D7F4EA-3F56-564F-B661-760030DEAD79}" type="slidenum">
              <a:rPr lang="it-IT" smtClean="0"/>
              <a:t>‹#›</a:t>
            </a:fld>
            <a:endParaRPr lang="it-IT" dirty="0"/>
          </a:p>
        </p:txBody>
      </p:sp>
    </p:spTree>
    <p:extLst>
      <p:ext uri="{BB962C8B-B14F-4D97-AF65-F5344CB8AC3E}">
        <p14:creationId xmlns:p14="http://schemas.microsoft.com/office/powerpoint/2010/main" val="2217887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260079" y="1433702"/>
            <a:ext cx="8291141" cy="6101570"/>
          </a:xfrm>
        </p:spPr>
        <p:txBody>
          <a:bodyPr anchor="b"/>
          <a:lstStyle>
            <a:lvl1pPr algn="l">
              <a:defRPr sz="7700" b="1"/>
            </a:lvl1pPr>
          </a:lstStyle>
          <a:p>
            <a:r>
              <a:rPr lang="it-IT"/>
              <a:t>Fare clic per modificare stile</a:t>
            </a:r>
          </a:p>
        </p:txBody>
      </p:sp>
      <p:sp>
        <p:nvSpPr>
          <p:cNvPr id="3" name="Segnaposto contenuto 2"/>
          <p:cNvSpPr>
            <a:spLocks noGrp="1"/>
          </p:cNvSpPr>
          <p:nvPr>
            <p:ph idx="1"/>
          </p:nvPr>
        </p:nvSpPr>
        <p:spPr>
          <a:xfrm>
            <a:off x="9853111" y="1433705"/>
            <a:ext cx="14088374" cy="30732908"/>
          </a:xfrm>
        </p:spPr>
        <p:txBody>
          <a:bodyPr/>
          <a:lstStyle>
            <a:lvl1pPr>
              <a:defRPr sz="12200"/>
            </a:lvl1pPr>
            <a:lvl2pPr>
              <a:defRPr sz="10700"/>
            </a:lvl2pPr>
            <a:lvl3pPr>
              <a:defRPr sz="9200"/>
            </a:lvl3pPr>
            <a:lvl4pPr>
              <a:defRPr sz="7700"/>
            </a:lvl4pPr>
            <a:lvl5pPr>
              <a:defRPr sz="7700"/>
            </a:lvl5pPr>
            <a:lvl6pPr>
              <a:defRPr sz="7700"/>
            </a:lvl6pPr>
            <a:lvl7pPr>
              <a:defRPr sz="7700"/>
            </a:lvl7pPr>
            <a:lvl8pPr>
              <a:defRPr sz="7700"/>
            </a:lvl8pPr>
            <a:lvl9pPr>
              <a:defRPr sz="77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1260079" y="7535274"/>
            <a:ext cx="8291141" cy="24631339"/>
          </a:xfrm>
        </p:spPr>
        <p:txBody>
          <a:bodyPr/>
          <a:lstStyle>
            <a:lvl1pPr marL="0" indent="0">
              <a:buNone/>
              <a:defRPr sz="5400"/>
            </a:lvl1pPr>
            <a:lvl2pPr marL="1748836" indent="0">
              <a:buNone/>
              <a:defRPr sz="4600"/>
            </a:lvl2pPr>
            <a:lvl3pPr marL="3497671" indent="0">
              <a:buNone/>
              <a:defRPr sz="3800"/>
            </a:lvl3pPr>
            <a:lvl4pPr marL="5246507" indent="0">
              <a:buNone/>
              <a:defRPr sz="3400"/>
            </a:lvl4pPr>
            <a:lvl5pPr marL="6995343" indent="0">
              <a:buNone/>
              <a:defRPr sz="3400"/>
            </a:lvl5pPr>
            <a:lvl6pPr marL="8744179" indent="0">
              <a:buNone/>
              <a:defRPr sz="3400"/>
            </a:lvl6pPr>
            <a:lvl7pPr marL="10493014" indent="0">
              <a:buNone/>
              <a:defRPr sz="3400"/>
            </a:lvl7pPr>
            <a:lvl8pPr marL="12241850" indent="0">
              <a:buNone/>
              <a:defRPr sz="3400"/>
            </a:lvl8pPr>
            <a:lvl9pPr marL="13990686" indent="0">
              <a:buNone/>
              <a:defRPr sz="34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B4BA20A3-FA9B-5C45-8DD4-3F41A87FD3C4}" type="datetimeFigureOut">
              <a:rPr lang="it-IT" smtClean="0"/>
              <a:t>25/10/2023</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96D7F4EA-3F56-564F-B661-760030DEAD79}" type="slidenum">
              <a:rPr lang="it-IT" smtClean="0"/>
              <a:t>‹#›</a:t>
            </a:fld>
            <a:endParaRPr lang="it-IT" dirty="0"/>
          </a:p>
        </p:txBody>
      </p:sp>
    </p:spTree>
    <p:extLst>
      <p:ext uri="{BB962C8B-B14F-4D97-AF65-F5344CB8AC3E}">
        <p14:creationId xmlns:p14="http://schemas.microsoft.com/office/powerpoint/2010/main" val="4022587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939683" y="25206484"/>
            <a:ext cx="15120938" cy="2975768"/>
          </a:xfrm>
        </p:spPr>
        <p:txBody>
          <a:bodyPr anchor="b"/>
          <a:lstStyle>
            <a:lvl1pPr algn="l">
              <a:defRPr sz="7700" b="1"/>
            </a:lvl1pPr>
          </a:lstStyle>
          <a:p>
            <a:r>
              <a:rPr lang="it-IT"/>
              <a:t>Fare clic per modificare stile</a:t>
            </a:r>
          </a:p>
        </p:txBody>
      </p:sp>
      <p:sp>
        <p:nvSpPr>
          <p:cNvPr id="3" name="Segnaposto immagine 2"/>
          <p:cNvSpPr>
            <a:spLocks noGrp="1"/>
          </p:cNvSpPr>
          <p:nvPr>
            <p:ph type="pic" idx="1"/>
          </p:nvPr>
        </p:nvSpPr>
        <p:spPr>
          <a:xfrm>
            <a:off x="4939683" y="3217494"/>
            <a:ext cx="15120938" cy="21605558"/>
          </a:xfrm>
        </p:spPr>
        <p:txBody>
          <a:bodyPr/>
          <a:lstStyle>
            <a:lvl1pPr marL="0" indent="0">
              <a:buNone/>
              <a:defRPr sz="12200"/>
            </a:lvl1pPr>
            <a:lvl2pPr marL="1748836" indent="0">
              <a:buNone/>
              <a:defRPr sz="10700"/>
            </a:lvl2pPr>
            <a:lvl3pPr marL="3497671" indent="0">
              <a:buNone/>
              <a:defRPr sz="9200"/>
            </a:lvl3pPr>
            <a:lvl4pPr marL="5246507" indent="0">
              <a:buNone/>
              <a:defRPr sz="7700"/>
            </a:lvl4pPr>
            <a:lvl5pPr marL="6995343" indent="0">
              <a:buNone/>
              <a:defRPr sz="7700"/>
            </a:lvl5pPr>
            <a:lvl6pPr marL="8744179" indent="0">
              <a:buNone/>
              <a:defRPr sz="7700"/>
            </a:lvl6pPr>
            <a:lvl7pPr marL="10493014" indent="0">
              <a:buNone/>
              <a:defRPr sz="7700"/>
            </a:lvl7pPr>
            <a:lvl8pPr marL="12241850" indent="0">
              <a:buNone/>
              <a:defRPr sz="7700"/>
            </a:lvl8pPr>
            <a:lvl9pPr marL="13990686" indent="0">
              <a:buNone/>
              <a:defRPr sz="7700"/>
            </a:lvl9pPr>
          </a:lstStyle>
          <a:p>
            <a:endParaRPr lang="it-IT" dirty="0"/>
          </a:p>
        </p:txBody>
      </p:sp>
      <p:sp>
        <p:nvSpPr>
          <p:cNvPr id="4" name="Segnaposto testo 3"/>
          <p:cNvSpPr>
            <a:spLocks noGrp="1"/>
          </p:cNvSpPr>
          <p:nvPr>
            <p:ph type="body" sz="half" idx="2"/>
          </p:nvPr>
        </p:nvSpPr>
        <p:spPr>
          <a:xfrm>
            <a:off x="4939683" y="28182252"/>
            <a:ext cx="15120938" cy="4226084"/>
          </a:xfrm>
        </p:spPr>
        <p:txBody>
          <a:bodyPr/>
          <a:lstStyle>
            <a:lvl1pPr marL="0" indent="0">
              <a:buNone/>
              <a:defRPr sz="5400"/>
            </a:lvl1pPr>
            <a:lvl2pPr marL="1748836" indent="0">
              <a:buNone/>
              <a:defRPr sz="4600"/>
            </a:lvl2pPr>
            <a:lvl3pPr marL="3497671" indent="0">
              <a:buNone/>
              <a:defRPr sz="3800"/>
            </a:lvl3pPr>
            <a:lvl4pPr marL="5246507" indent="0">
              <a:buNone/>
              <a:defRPr sz="3400"/>
            </a:lvl4pPr>
            <a:lvl5pPr marL="6995343" indent="0">
              <a:buNone/>
              <a:defRPr sz="3400"/>
            </a:lvl5pPr>
            <a:lvl6pPr marL="8744179" indent="0">
              <a:buNone/>
              <a:defRPr sz="3400"/>
            </a:lvl6pPr>
            <a:lvl7pPr marL="10493014" indent="0">
              <a:buNone/>
              <a:defRPr sz="3400"/>
            </a:lvl7pPr>
            <a:lvl8pPr marL="12241850" indent="0">
              <a:buNone/>
              <a:defRPr sz="3400"/>
            </a:lvl8pPr>
            <a:lvl9pPr marL="13990686" indent="0">
              <a:buNone/>
              <a:defRPr sz="34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B4BA20A3-FA9B-5C45-8DD4-3F41A87FD3C4}" type="datetimeFigureOut">
              <a:rPr lang="it-IT" smtClean="0"/>
              <a:t>25/10/2023</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96D7F4EA-3F56-564F-B661-760030DEAD79}" type="slidenum">
              <a:rPr lang="it-IT" smtClean="0"/>
              <a:t>‹#›</a:t>
            </a:fld>
            <a:endParaRPr lang="it-IT" dirty="0"/>
          </a:p>
        </p:txBody>
      </p:sp>
    </p:spTree>
    <p:extLst>
      <p:ext uri="{BB962C8B-B14F-4D97-AF65-F5344CB8AC3E}">
        <p14:creationId xmlns:p14="http://schemas.microsoft.com/office/powerpoint/2010/main" val="921630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1260078" y="1442040"/>
            <a:ext cx="22681407" cy="6001544"/>
          </a:xfrm>
          <a:prstGeom prst="rect">
            <a:avLst/>
          </a:prstGeom>
        </p:spPr>
        <p:txBody>
          <a:bodyPr vert="horz" lIns="349767" tIns="174884" rIns="349767" bIns="174884" rtlCol="0" anchor="ctr">
            <a:normAutofit/>
          </a:bodyPr>
          <a:lstStyle/>
          <a:p>
            <a:r>
              <a:rPr lang="en-US"/>
              <a:t>Fare clic per modificare stile</a:t>
            </a:r>
            <a:endParaRPr lang="it-IT"/>
          </a:p>
        </p:txBody>
      </p:sp>
      <p:sp>
        <p:nvSpPr>
          <p:cNvPr id="3" name="Segnaposto testo 2"/>
          <p:cNvSpPr>
            <a:spLocks noGrp="1"/>
          </p:cNvSpPr>
          <p:nvPr>
            <p:ph type="body" idx="1"/>
          </p:nvPr>
        </p:nvSpPr>
        <p:spPr>
          <a:xfrm>
            <a:off x="1260078" y="8402164"/>
            <a:ext cx="22681407" cy="23764449"/>
          </a:xfrm>
          <a:prstGeom prst="rect">
            <a:avLst/>
          </a:prstGeom>
        </p:spPr>
        <p:txBody>
          <a:bodyPr vert="horz" lIns="349767" tIns="174884" rIns="349767" bIns="174884" rtlCol="0">
            <a:normAutofit/>
          </a:bodyPr>
          <a:lstStyle/>
          <a:p>
            <a:pPr lvl="0"/>
            <a:r>
              <a:rPr lang="en-US"/>
              <a:t>Fare clic per modificare gli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Segnaposto data 3"/>
          <p:cNvSpPr>
            <a:spLocks noGrp="1"/>
          </p:cNvSpPr>
          <p:nvPr>
            <p:ph type="dt" sz="half" idx="2"/>
          </p:nvPr>
        </p:nvSpPr>
        <p:spPr>
          <a:xfrm>
            <a:off x="1260078" y="33375255"/>
            <a:ext cx="5880365" cy="1917160"/>
          </a:xfrm>
          <a:prstGeom prst="rect">
            <a:avLst/>
          </a:prstGeom>
        </p:spPr>
        <p:txBody>
          <a:bodyPr vert="horz" lIns="349767" tIns="174884" rIns="349767" bIns="174884" rtlCol="0" anchor="ctr"/>
          <a:lstStyle>
            <a:lvl1pPr algn="l">
              <a:defRPr sz="4600">
                <a:solidFill>
                  <a:schemeClr val="tx1">
                    <a:tint val="75000"/>
                  </a:schemeClr>
                </a:solidFill>
              </a:defRPr>
            </a:lvl1pPr>
          </a:lstStyle>
          <a:p>
            <a:fld id="{B4BA20A3-FA9B-5C45-8DD4-3F41A87FD3C4}" type="datetimeFigureOut">
              <a:rPr lang="it-IT" smtClean="0"/>
              <a:t>25/10/2023</a:t>
            </a:fld>
            <a:endParaRPr lang="it-IT" dirty="0"/>
          </a:p>
        </p:txBody>
      </p:sp>
      <p:sp>
        <p:nvSpPr>
          <p:cNvPr id="5" name="Segnaposto piè di pagina 4"/>
          <p:cNvSpPr>
            <a:spLocks noGrp="1"/>
          </p:cNvSpPr>
          <p:nvPr>
            <p:ph type="ftr" sz="quarter" idx="3"/>
          </p:nvPr>
        </p:nvSpPr>
        <p:spPr>
          <a:xfrm>
            <a:off x="8610534" y="33375255"/>
            <a:ext cx="7980495" cy="1917160"/>
          </a:xfrm>
          <a:prstGeom prst="rect">
            <a:avLst/>
          </a:prstGeom>
        </p:spPr>
        <p:txBody>
          <a:bodyPr vert="horz" lIns="349767" tIns="174884" rIns="349767" bIns="174884" rtlCol="0" anchor="ctr"/>
          <a:lstStyle>
            <a:lvl1pPr algn="ctr">
              <a:defRPr sz="4600">
                <a:solidFill>
                  <a:schemeClr val="tx1">
                    <a:tint val="75000"/>
                  </a:schemeClr>
                </a:solidFill>
              </a:defRPr>
            </a:lvl1pPr>
          </a:lstStyle>
          <a:p>
            <a:endParaRPr lang="it-IT" dirty="0"/>
          </a:p>
        </p:txBody>
      </p:sp>
      <p:sp>
        <p:nvSpPr>
          <p:cNvPr id="6" name="Segnaposto numero diapositiva 5"/>
          <p:cNvSpPr>
            <a:spLocks noGrp="1"/>
          </p:cNvSpPr>
          <p:nvPr>
            <p:ph type="sldNum" sz="quarter" idx="4"/>
          </p:nvPr>
        </p:nvSpPr>
        <p:spPr>
          <a:xfrm>
            <a:off x="18061120" y="33375255"/>
            <a:ext cx="5880365" cy="1917160"/>
          </a:xfrm>
          <a:prstGeom prst="rect">
            <a:avLst/>
          </a:prstGeom>
        </p:spPr>
        <p:txBody>
          <a:bodyPr vert="horz" lIns="349767" tIns="174884" rIns="349767" bIns="174884" rtlCol="0" anchor="ctr"/>
          <a:lstStyle>
            <a:lvl1pPr algn="r">
              <a:defRPr sz="4600">
                <a:solidFill>
                  <a:schemeClr val="tx1">
                    <a:tint val="75000"/>
                  </a:schemeClr>
                </a:solidFill>
              </a:defRPr>
            </a:lvl1pPr>
          </a:lstStyle>
          <a:p>
            <a:fld id="{96D7F4EA-3F56-564F-B661-760030DEAD79}" type="slidenum">
              <a:rPr lang="it-IT" smtClean="0"/>
              <a:t>‹#›</a:t>
            </a:fld>
            <a:endParaRPr lang="it-IT" dirty="0"/>
          </a:p>
        </p:txBody>
      </p:sp>
    </p:spTree>
    <p:extLst>
      <p:ext uri="{BB962C8B-B14F-4D97-AF65-F5344CB8AC3E}">
        <p14:creationId xmlns:p14="http://schemas.microsoft.com/office/powerpoint/2010/main" val="3092584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748836" rtl="0" eaLnBrk="1" latinLnBrk="0" hangingPunct="1">
        <a:spcBef>
          <a:spcPct val="0"/>
        </a:spcBef>
        <a:buNone/>
        <a:defRPr sz="16800" kern="1200">
          <a:solidFill>
            <a:schemeClr val="tx1"/>
          </a:solidFill>
          <a:latin typeface="+mj-lt"/>
          <a:ea typeface="+mj-ea"/>
          <a:cs typeface="+mj-cs"/>
        </a:defRPr>
      </a:lvl1pPr>
    </p:titleStyle>
    <p:bodyStyle>
      <a:lvl1pPr marL="1311627" indent="-1311627" algn="l" defTabSz="1748836" rtl="0" eaLnBrk="1" latinLnBrk="0" hangingPunct="1">
        <a:spcBef>
          <a:spcPct val="20000"/>
        </a:spcBef>
        <a:buFont typeface="Arial"/>
        <a:buChar char="•"/>
        <a:defRPr sz="12200" kern="1200">
          <a:solidFill>
            <a:schemeClr val="tx1"/>
          </a:solidFill>
          <a:latin typeface="+mn-lt"/>
          <a:ea typeface="+mn-ea"/>
          <a:cs typeface="+mn-cs"/>
        </a:defRPr>
      </a:lvl1pPr>
      <a:lvl2pPr marL="2841858" indent="-1093022" algn="l" defTabSz="1748836" rtl="0" eaLnBrk="1" latinLnBrk="0" hangingPunct="1">
        <a:spcBef>
          <a:spcPct val="20000"/>
        </a:spcBef>
        <a:buFont typeface="Arial"/>
        <a:buChar char="–"/>
        <a:defRPr sz="10700" kern="1200">
          <a:solidFill>
            <a:schemeClr val="tx1"/>
          </a:solidFill>
          <a:latin typeface="+mn-lt"/>
          <a:ea typeface="+mn-ea"/>
          <a:cs typeface="+mn-cs"/>
        </a:defRPr>
      </a:lvl2pPr>
      <a:lvl3pPr marL="4372089" indent="-874418" algn="l" defTabSz="1748836" rtl="0" eaLnBrk="1" latinLnBrk="0" hangingPunct="1">
        <a:spcBef>
          <a:spcPct val="20000"/>
        </a:spcBef>
        <a:buFont typeface="Arial"/>
        <a:buChar char="•"/>
        <a:defRPr sz="9200" kern="1200">
          <a:solidFill>
            <a:schemeClr val="tx1"/>
          </a:solidFill>
          <a:latin typeface="+mn-lt"/>
          <a:ea typeface="+mn-ea"/>
          <a:cs typeface="+mn-cs"/>
        </a:defRPr>
      </a:lvl3pPr>
      <a:lvl4pPr marL="6120925" indent="-874418" algn="l" defTabSz="1748836" rtl="0" eaLnBrk="1" latinLnBrk="0" hangingPunct="1">
        <a:spcBef>
          <a:spcPct val="20000"/>
        </a:spcBef>
        <a:buFont typeface="Arial"/>
        <a:buChar char="–"/>
        <a:defRPr sz="7700" kern="1200">
          <a:solidFill>
            <a:schemeClr val="tx1"/>
          </a:solidFill>
          <a:latin typeface="+mn-lt"/>
          <a:ea typeface="+mn-ea"/>
          <a:cs typeface="+mn-cs"/>
        </a:defRPr>
      </a:lvl4pPr>
      <a:lvl5pPr marL="7869761" indent="-874418" algn="l" defTabSz="1748836" rtl="0" eaLnBrk="1" latinLnBrk="0" hangingPunct="1">
        <a:spcBef>
          <a:spcPct val="20000"/>
        </a:spcBef>
        <a:buFont typeface="Arial"/>
        <a:buChar char="»"/>
        <a:defRPr sz="7700" kern="1200">
          <a:solidFill>
            <a:schemeClr val="tx1"/>
          </a:solidFill>
          <a:latin typeface="+mn-lt"/>
          <a:ea typeface="+mn-ea"/>
          <a:cs typeface="+mn-cs"/>
        </a:defRPr>
      </a:lvl5pPr>
      <a:lvl6pPr marL="9618596" indent="-874418" algn="l" defTabSz="1748836" rtl="0" eaLnBrk="1" latinLnBrk="0" hangingPunct="1">
        <a:spcBef>
          <a:spcPct val="20000"/>
        </a:spcBef>
        <a:buFont typeface="Arial"/>
        <a:buChar char="•"/>
        <a:defRPr sz="7700" kern="1200">
          <a:solidFill>
            <a:schemeClr val="tx1"/>
          </a:solidFill>
          <a:latin typeface="+mn-lt"/>
          <a:ea typeface="+mn-ea"/>
          <a:cs typeface="+mn-cs"/>
        </a:defRPr>
      </a:lvl6pPr>
      <a:lvl7pPr marL="11367432" indent="-874418" algn="l" defTabSz="1748836" rtl="0" eaLnBrk="1" latinLnBrk="0" hangingPunct="1">
        <a:spcBef>
          <a:spcPct val="20000"/>
        </a:spcBef>
        <a:buFont typeface="Arial"/>
        <a:buChar char="•"/>
        <a:defRPr sz="7700" kern="1200">
          <a:solidFill>
            <a:schemeClr val="tx1"/>
          </a:solidFill>
          <a:latin typeface="+mn-lt"/>
          <a:ea typeface="+mn-ea"/>
          <a:cs typeface="+mn-cs"/>
        </a:defRPr>
      </a:lvl7pPr>
      <a:lvl8pPr marL="13116268" indent="-874418" algn="l" defTabSz="1748836" rtl="0" eaLnBrk="1" latinLnBrk="0" hangingPunct="1">
        <a:spcBef>
          <a:spcPct val="20000"/>
        </a:spcBef>
        <a:buFont typeface="Arial"/>
        <a:buChar char="•"/>
        <a:defRPr sz="7700" kern="1200">
          <a:solidFill>
            <a:schemeClr val="tx1"/>
          </a:solidFill>
          <a:latin typeface="+mn-lt"/>
          <a:ea typeface="+mn-ea"/>
          <a:cs typeface="+mn-cs"/>
        </a:defRPr>
      </a:lvl8pPr>
      <a:lvl9pPr marL="14865104" indent="-874418" algn="l" defTabSz="1748836" rtl="0" eaLnBrk="1" latinLnBrk="0" hangingPunct="1">
        <a:spcBef>
          <a:spcPct val="20000"/>
        </a:spcBef>
        <a:buFont typeface="Arial"/>
        <a:buChar char="•"/>
        <a:defRPr sz="7700" kern="1200">
          <a:solidFill>
            <a:schemeClr val="tx1"/>
          </a:solidFill>
          <a:latin typeface="+mn-lt"/>
          <a:ea typeface="+mn-ea"/>
          <a:cs typeface="+mn-cs"/>
        </a:defRPr>
      </a:lvl9pPr>
    </p:bodyStyle>
    <p:otherStyle>
      <a:defPPr>
        <a:defRPr lang="it-IT"/>
      </a:defPPr>
      <a:lvl1pPr marL="0" algn="l" defTabSz="1748836" rtl="0" eaLnBrk="1" latinLnBrk="0" hangingPunct="1">
        <a:defRPr sz="6900" kern="1200">
          <a:solidFill>
            <a:schemeClr val="tx1"/>
          </a:solidFill>
          <a:latin typeface="+mn-lt"/>
          <a:ea typeface="+mn-ea"/>
          <a:cs typeface="+mn-cs"/>
        </a:defRPr>
      </a:lvl1pPr>
      <a:lvl2pPr marL="1748836" algn="l" defTabSz="1748836" rtl="0" eaLnBrk="1" latinLnBrk="0" hangingPunct="1">
        <a:defRPr sz="6900" kern="1200">
          <a:solidFill>
            <a:schemeClr val="tx1"/>
          </a:solidFill>
          <a:latin typeface="+mn-lt"/>
          <a:ea typeface="+mn-ea"/>
          <a:cs typeface="+mn-cs"/>
        </a:defRPr>
      </a:lvl2pPr>
      <a:lvl3pPr marL="3497671" algn="l" defTabSz="1748836" rtl="0" eaLnBrk="1" latinLnBrk="0" hangingPunct="1">
        <a:defRPr sz="6900" kern="1200">
          <a:solidFill>
            <a:schemeClr val="tx1"/>
          </a:solidFill>
          <a:latin typeface="+mn-lt"/>
          <a:ea typeface="+mn-ea"/>
          <a:cs typeface="+mn-cs"/>
        </a:defRPr>
      </a:lvl3pPr>
      <a:lvl4pPr marL="5246507" algn="l" defTabSz="1748836" rtl="0" eaLnBrk="1" latinLnBrk="0" hangingPunct="1">
        <a:defRPr sz="6900" kern="1200">
          <a:solidFill>
            <a:schemeClr val="tx1"/>
          </a:solidFill>
          <a:latin typeface="+mn-lt"/>
          <a:ea typeface="+mn-ea"/>
          <a:cs typeface="+mn-cs"/>
        </a:defRPr>
      </a:lvl4pPr>
      <a:lvl5pPr marL="6995343" algn="l" defTabSz="1748836" rtl="0" eaLnBrk="1" latinLnBrk="0" hangingPunct="1">
        <a:defRPr sz="6900" kern="1200">
          <a:solidFill>
            <a:schemeClr val="tx1"/>
          </a:solidFill>
          <a:latin typeface="+mn-lt"/>
          <a:ea typeface="+mn-ea"/>
          <a:cs typeface="+mn-cs"/>
        </a:defRPr>
      </a:lvl5pPr>
      <a:lvl6pPr marL="8744179" algn="l" defTabSz="1748836" rtl="0" eaLnBrk="1" latinLnBrk="0" hangingPunct="1">
        <a:defRPr sz="6900" kern="1200">
          <a:solidFill>
            <a:schemeClr val="tx1"/>
          </a:solidFill>
          <a:latin typeface="+mn-lt"/>
          <a:ea typeface="+mn-ea"/>
          <a:cs typeface="+mn-cs"/>
        </a:defRPr>
      </a:lvl6pPr>
      <a:lvl7pPr marL="10493014" algn="l" defTabSz="1748836" rtl="0" eaLnBrk="1" latinLnBrk="0" hangingPunct="1">
        <a:defRPr sz="6900" kern="1200">
          <a:solidFill>
            <a:schemeClr val="tx1"/>
          </a:solidFill>
          <a:latin typeface="+mn-lt"/>
          <a:ea typeface="+mn-ea"/>
          <a:cs typeface="+mn-cs"/>
        </a:defRPr>
      </a:lvl7pPr>
      <a:lvl8pPr marL="12241850" algn="l" defTabSz="1748836" rtl="0" eaLnBrk="1" latinLnBrk="0" hangingPunct="1">
        <a:defRPr sz="6900" kern="1200">
          <a:solidFill>
            <a:schemeClr val="tx1"/>
          </a:solidFill>
          <a:latin typeface="+mn-lt"/>
          <a:ea typeface="+mn-ea"/>
          <a:cs typeface="+mn-cs"/>
        </a:defRPr>
      </a:lvl8pPr>
      <a:lvl9pPr marL="13990686" algn="l" defTabSz="1748836" rtl="0" eaLnBrk="1" latinLnBrk="0" hangingPunct="1">
        <a:defRPr sz="6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emf"/><Relationship Id="rId18" Type="http://schemas.openxmlformats.org/officeDocument/2006/relationships/image" Target="../media/image14.png"/><Relationship Id="rId3" Type="http://schemas.openxmlformats.org/officeDocument/2006/relationships/image" Target="../media/image1.png"/><Relationship Id="rId7" Type="http://schemas.microsoft.com/office/2007/relationships/hdphoto" Target="../media/hdphoto2.wdp"/><Relationship Id="rId12" Type="http://schemas.openxmlformats.org/officeDocument/2006/relationships/image" Target="../media/image8.png"/><Relationship Id="rId17" Type="http://schemas.openxmlformats.org/officeDocument/2006/relationships/image" Target="../media/image13.png"/><Relationship Id="rId2" Type="http://schemas.openxmlformats.org/officeDocument/2006/relationships/notesSlide" Target="../notesSlides/notesSlide1.xml"/><Relationship Id="rId16"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7.png"/><Relationship Id="rId5" Type="http://schemas.microsoft.com/office/2007/relationships/hdphoto" Target="../media/hdphoto1.wdp"/><Relationship Id="rId15" Type="http://schemas.openxmlformats.org/officeDocument/2006/relationships/image" Target="../media/image11.emf"/><Relationship Id="rId10" Type="http://schemas.openxmlformats.org/officeDocument/2006/relationships/image" Target="../media/image6.emf"/><Relationship Id="rId19" Type="http://schemas.openxmlformats.org/officeDocument/2006/relationships/image" Target="../media/image15.pn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UNIFE - Università degli Studi di Ferrara | Istituto Tecnico Antinori  Camerino Matelica">
            <a:extLst>
              <a:ext uri="{FF2B5EF4-FFF2-40B4-BE49-F238E27FC236}">
                <a16:creationId xmlns:a16="http://schemas.microsoft.com/office/drawing/2014/main" id="{80E5F71A-DFCA-8B84-0829-38F7E28F20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160"/>
            <a:ext cx="5694492" cy="3218626"/>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4C24CAC2-8F76-688A-65C0-83B1288234AE}"/>
              </a:ext>
            </a:extLst>
          </p:cNvPr>
          <p:cNvSpPr txBox="1">
            <a:spLocks noChangeArrowheads="1"/>
          </p:cNvSpPr>
          <p:nvPr/>
        </p:nvSpPr>
        <p:spPr bwMode="auto">
          <a:xfrm>
            <a:off x="134552" y="3000950"/>
            <a:ext cx="24844421" cy="1776024"/>
          </a:xfrm>
          <a:prstGeom prst="rect">
            <a:avLst/>
          </a:prstGeom>
          <a:solidFill>
            <a:schemeClr val="accent3">
              <a:lumMod val="20000"/>
              <a:lumOff val="80000"/>
            </a:schemeClr>
          </a:solidFill>
          <a:ln w="9525">
            <a:solidFill>
              <a:srgbClr val="000000"/>
            </a:solidFill>
            <a:miter lim="800000"/>
            <a:headEnd/>
            <a:tailEnd/>
          </a:ln>
        </p:spPr>
        <p:txBody>
          <a:bodyPr wrap="square" lIns="112928" tIns="56464" rIns="112928" bIns="56464">
            <a:spAutoFit/>
          </a:bodyPr>
          <a:lstStyle>
            <a:lvl1pPr>
              <a:defRPr sz="8500">
                <a:solidFill>
                  <a:schemeClr val="tx1"/>
                </a:solidFill>
                <a:latin typeface="Arial" panose="020B0604020202020204" pitchFamily="34" charset="0"/>
                <a:ea typeface="ＭＳ Ｐゴシック" panose="020B0600070205080204" pitchFamily="34" charset="-128"/>
              </a:defRPr>
            </a:lvl1pPr>
            <a:lvl2pPr marL="742950" indent="-285750">
              <a:defRPr sz="8500">
                <a:solidFill>
                  <a:schemeClr val="tx1"/>
                </a:solidFill>
                <a:latin typeface="Arial" panose="020B0604020202020204" pitchFamily="34" charset="0"/>
                <a:ea typeface="ＭＳ Ｐゴシック" panose="020B0600070205080204" pitchFamily="34" charset="-128"/>
              </a:defRPr>
            </a:lvl2pPr>
            <a:lvl3pPr marL="1143000" indent="-228600">
              <a:defRPr sz="8500">
                <a:solidFill>
                  <a:schemeClr val="tx1"/>
                </a:solidFill>
                <a:latin typeface="Arial" panose="020B0604020202020204" pitchFamily="34" charset="0"/>
                <a:ea typeface="ＭＳ Ｐゴシック" panose="020B0600070205080204" pitchFamily="34" charset="-128"/>
              </a:defRPr>
            </a:lvl3pPr>
            <a:lvl4pPr marL="1600200" indent="-228600">
              <a:defRPr sz="8500">
                <a:solidFill>
                  <a:schemeClr val="tx1"/>
                </a:solidFill>
                <a:latin typeface="Arial" panose="020B0604020202020204" pitchFamily="34" charset="0"/>
                <a:ea typeface="ＭＳ Ｐゴシック" panose="020B0600070205080204" pitchFamily="34" charset="-128"/>
              </a:defRPr>
            </a:lvl4pPr>
            <a:lvl5pPr marL="2057400" indent="-228600">
              <a:defRPr sz="8500">
                <a:solidFill>
                  <a:schemeClr val="tx1"/>
                </a:solidFill>
                <a:latin typeface="Arial" panose="020B0604020202020204" pitchFamily="34" charset="0"/>
                <a:ea typeface="ＭＳ Ｐゴシック" panose="020B0600070205080204" pitchFamily="34" charset="-128"/>
              </a:defRPr>
            </a:lvl5pPr>
            <a:lvl6pPr marL="2514600" indent="-228600" defTabSz="4319588" eaLnBrk="0" fontAlgn="base" hangingPunct="0">
              <a:spcBef>
                <a:spcPct val="0"/>
              </a:spcBef>
              <a:spcAft>
                <a:spcPct val="0"/>
              </a:spcAft>
              <a:defRPr sz="8500">
                <a:solidFill>
                  <a:schemeClr val="tx1"/>
                </a:solidFill>
                <a:latin typeface="Arial" panose="020B0604020202020204" pitchFamily="34" charset="0"/>
                <a:ea typeface="ＭＳ Ｐゴシック" panose="020B0600070205080204" pitchFamily="34" charset="-128"/>
              </a:defRPr>
            </a:lvl6pPr>
            <a:lvl7pPr marL="2971800" indent="-228600" defTabSz="4319588" eaLnBrk="0" fontAlgn="base" hangingPunct="0">
              <a:spcBef>
                <a:spcPct val="0"/>
              </a:spcBef>
              <a:spcAft>
                <a:spcPct val="0"/>
              </a:spcAft>
              <a:defRPr sz="8500">
                <a:solidFill>
                  <a:schemeClr val="tx1"/>
                </a:solidFill>
                <a:latin typeface="Arial" panose="020B0604020202020204" pitchFamily="34" charset="0"/>
                <a:ea typeface="ＭＳ Ｐゴシック" panose="020B0600070205080204" pitchFamily="34" charset="-128"/>
              </a:defRPr>
            </a:lvl7pPr>
            <a:lvl8pPr marL="3429000" indent="-228600" defTabSz="4319588" eaLnBrk="0" fontAlgn="base" hangingPunct="0">
              <a:spcBef>
                <a:spcPct val="0"/>
              </a:spcBef>
              <a:spcAft>
                <a:spcPct val="0"/>
              </a:spcAft>
              <a:defRPr sz="8500">
                <a:solidFill>
                  <a:schemeClr val="tx1"/>
                </a:solidFill>
                <a:latin typeface="Arial" panose="020B0604020202020204" pitchFamily="34" charset="0"/>
                <a:ea typeface="ＭＳ Ｐゴシック" panose="020B0600070205080204" pitchFamily="34" charset="-128"/>
              </a:defRPr>
            </a:lvl8pPr>
            <a:lvl9pPr marL="3886200" indent="-228600" defTabSz="4319588" eaLnBrk="0" fontAlgn="base" hangingPunct="0">
              <a:spcBef>
                <a:spcPct val="0"/>
              </a:spcBef>
              <a:spcAft>
                <a:spcPct val="0"/>
              </a:spcAft>
              <a:defRPr sz="8500">
                <a:solidFill>
                  <a:schemeClr val="tx1"/>
                </a:solidFill>
                <a:latin typeface="Arial" panose="020B0604020202020204" pitchFamily="34" charset="0"/>
                <a:ea typeface="ＭＳ Ｐゴシック" panose="020B0600070205080204" pitchFamily="34" charset="-128"/>
              </a:defRPr>
            </a:lvl9pPr>
          </a:lstStyle>
          <a:p>
            <a:pPr algn="ctr"/>
            <a:r>
              <a:rPr lang="en-US" sz="5400" b="1" kern="100" dirty="0">
                <a:effectLst/>
                <a:latin typeface="Times New Roman" panose="02020603050405020304" pitchFamily="18" charset="0"/>
                <a:ea typeface="Calibri" panose="020F0502020204030204" pitchFamily="34" charset="0"/>
                <a:cs typeface="Times New Roman" panose="02020603050405020304" pitchFamily="18" charset="0"/>
              </a:rPr>
              <a:t>NEURODEGERATIVE ROLE OF WEST NILE VIRUS NON-STRUCTURAL PROTEIN 1: EFFECT ON TLR3 AND AMYLOID BETA EXPRESSION</a:t>
            </a:r>
            <a:endParaRPr lang="it-IT" sz="5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asellaDiTesto 6">
            <a:extLst>
              <a:ext uri="{FF2B5EF4-FFF2-40B4-BE49-F238E27FC236}">
                <a16:creationId xmlns:a16="http://schemas.microsoft.com/office/drawing/2014/main" id="{A2D1F2FE-4914-44D1-6C59-3BF90A977505}"/>
              </a:ext>
            </a:extLst>
          </p:cNvPr>
          <p:cNvSpPr txBox="1">
            <a:spLocks noChangeArrowheads="1"/>
          </p:cNvSpPr>
          <p:nvPr/>
        </p:nvSpPr>
        <p:spPr bwMode="auto">
          <a:xfrm>
            <a:off x="88149" y="4905804"/>
            <a:ext cx="24764303" cy="1088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2928" tIns="56464" rIns="112928" bIns="56464">
            <a:spAutoFit/>
          </a:bodyPr>
          <a:lstStyle>
            <a:lvl1pPr defTabSz="4321175">
              <a:spcBef>
                <a:spcPct val="20000"/>
              </a:spcBef>
              <a:buClr>
                <a:schemeClr val="accent1"/>
              </a:buClr>
              <a:buSzPct val="70000"/>
              <a:buFont typeface="Wingdings 2" pitchFamily="2" charset="2"/>
              <a:buChar char=""/>
              <a:defRPr sz="14400">
                <a:solidFill>
                  <a:schemeClr val="tx2"/>
                </a:solidFill>
                <a:latin typeface="Franklin Gothic Book" panose="020B0503020102020204" pitchFamily="34" charset="0"/>
              </a:defRPr>
            </a:lvl1pPr>
            <a:lvl2pPr marL="742950" indent="-285750" defTabSz="4321175">
              <a:spcBef>
                <a:spcPct val="20000"/>
              </a:spcBef>
              <a:buClr>
                <a:schemeClr val="accent1"/>
              </a:buClr>
              <a:buSzPct val="70000"/>
              <a:buFont typeface="Wingdings 2" pitchFamily="2" charset="2"/>
              <a:buChar char=""/>
              <a:defRPr sz="12600">
                <a:solidFill>
                  <a:schemeClr val="tx2"/>
                </a:solidFill>
                <a:latin typeface="Franklin Gothic Book" panose="020B0503020102020204" pitchFamily="34" charset="0"/>
              </a:defRPr>
            </a:lvl2pPr>
            <a:lvl3pPr marL="1139825" indent="-225425" defTabSz="4321175">
              <a:spcBef>
                <a:spcPct val="20000"/>
              </a:spcBef>
              <a:buClr>
                <a:schemeClr val="accent1"/>
              </a:buClr>
              <a:buSzPct val="70000"/>
              <a:buFont typeface="Wingdings 2" pitchFamily="2" charset="2"/>
              <a:buChar char=""/>
              <a:defRPr sz="10800">
                <a:solidFill>
                  <a:schemeClr val="tx2"/>
                </a:solidFill>
                <a:latin typeface="Franklin Gothic Book" panose="020B0503020102020204" pitchFamily="34" charset="0"/>
              </a:defRPr>
            </a:lvl3pPr>
            <a:lvl4pPr marL="1597025" indent="-223838" defTabSz="4321175">
              <a:spcBef>
                <a:spcPct val="20000"/>
              </a:spcBef>
              <a:buClr>
                <a:schemeClr val="accent1"/>
              </a:buClr>
              <a:buSzPct val="70000"/>
              <a:buFont typeface="Wingdings 2" pitchFamily="2" charset="2"/>
              <a:buChar char=""/>
              <a:defRPr sz="9000">
                <a:solidFill>
                  <a:schemeClr val="tx2"/>
                </a:solidFill>
                <a:latin typeface="Franklin Gothic Book" panose="020B0503020102020204" pitchFamily="34" charset="0"/>
              </a:defRPr>
            </a:lvl4pPr>
            <a:lvl5pPr marL="2055813" indent="-225425" defTabSz="4321175">
              <a:spcBef>
                <a:spcPct val="20000"/>
              </a:spcBef>
              <a:buClr>
                <a:schemeClr val="accent1"/>
              </a:buClr>
              <a:buSzPct val="60000"/>
              <a:buFont typeface="Wingdings 2" pitchFamily="2" charset="2"/>
              <a:buChar char=""/>
              <a:defRPr sz="8100">
                <a:solidFill>
                  <a:schemeClr val="tx2"/>
                </a:solidFill>
                <a:latin typeface="Franklin Gothic Book" panose="020B0503020102020204" pitchFamily="34" charset="0"/>
              </a:defRPr>
            </a:lvl5pPr>
            <a:lvl6pPr marL="2513013" indent="-225425" defTabSz="4321175" eaLnBrk="0" fontAlgn="base" hangingPunct="0">
              <a:spcBef>
                <a:spcPct val="20000"/>
              </a:spcBef>
              <a:spcAft>
                <a:spcPct val="0"/>
              </a:spcAft>
              <a:buClr>
                <a:schemeClr val="accent1"/>
              </a:buClr>
              <a:buSzPct val="60000"/>
              <a:buFont typeface="Wingdings 2" pitchFamily="2" charset="2"/>
              <a:buChar char=""/>
              <a:defRPr sz="8100">
                <a:solidFill>
                  <a:schemeClr val="tx2"/>
                </a:solidFill>
                <a:latin typeface="Franklin Gothic Book" panose="020B0503020102020204" pitchFamily="34" charset="0"/>
              </a:defRPr>
            </a:lvl6pPr>
            <a:lvl7pPr marL="2970213" indent="-225425" defTabSz="4321175" eaLnBrk="0" fontAlgn="base" hangingPunct="0">
              <a:spcBef>
                <a:spcPct val="20000"/>
              </a:spcBef>
              <a:spcAft>
                <a:spcPct val="0"/>
              </a:spcAft>
              <a:buClr>
                <a:schemeClr val="accent1"/>
              </a:buClr>
              <a:buSzPct val="60000"/>
              <a:buFont typeface="Wingdings 2" pitchFamily="2" charset="2"/>
              <a:buChar char=""/>
              <a:defRPr sz="8100">
                <a:solidFill>
                  <a:schemeClr val="tx2"/>
                </a:solidFill>
                <a:latin typeface="Franklin Gothic Book" panose="020B0503020102020204" pitchFamily="34" charset="0"/>
              </a:defRPr>
            </a:lvl7pPr>
            <a:lvl8pPr marL="3427413" indent="-225425" defTabSz="4321175" eaLnBrk="0" fontAlgn="base" hangingPunct="0">
              <a:spcBef>
                <a:spcPct val="20000"/>
              </a:spcBef>
              <a:spcAft>
                <a:spcPct val="0"/>
              </a:spcAft>
              <a:buClr>
                <a:schemeClr val="accent1"/>
              </a:buClr>
              <a:buSzPct val="60000"/>
              <a:buFont typeface="Wingdings 2" pitchFamily="2" charset="2"/>
              <a:buChar char=""/>
              <a:defRPr sz="8100">
                <a:solidFill>
                  <a:schemeClr val="tx2"/>
                </a:solidFill>
                <a:latin typeface="Franklin Gothic Book" panose="020B0503020102020204" pitchFamily="34" charset="0"/>
              </a:defRPr>
            </a:lvl8pPr>
            <a:lvl9pPr marL="3884613" indent="-225425" defTabSz="4321175" eaLnBrk="0" fontAlgn="base" hangingPunct="0">
              <a:spcBef>
                <a:spcPct val="20000"/>
              </a:spcBef>
              <a:spcAft>
                <a:spcPct val="0"/>
              </a:spcAft>
              <a:buClr>
                <a:schemeClr val="accent1"/>
              </a:buClr>
              <a:buSzPct val="60000"/>
              <a:buFont typeface="Wingdings 2" pitchFamily="2" charset="2"/>
              <a:buChar char=""/>
              <a:defRPr sz="8100">
                <a:solidFill>
                  <a:schemeClr val="tx2"/>
                </a:solidFill>
                <a:latin typeface="Franklin Gothic Book" panose="020B0503020102020204" pitchFamily="34" charset="0"/>
              </a:defRPr>
            </a:lvl9pPr>
          </a:lstStyle>
          <a:p>
            <a:pPr algn="ctr">
              <a:spcBef>
                <a:spcPct val="0"/>
              </a:spcBef>
              <a:buClrTx/>
              <a:buSzTx/>
              <a:buFontTx/>
              <a:buNone/>
            </a:pPr>
            <a:r>
              <a:rPr lang="it-IT" altLang="it-IT" sz="2400" b="1" u="sng" dirty="0">
                <a:solidFill>
                  <a:schemeClr val="accent3">
                    <a:lumMod val="50000"/>
                  </a:schemeClr>
                </a:solidFill>
                <a:latin typeface="Arial" panose="020B0604020202020204" pitchFamily="34" charset="0"/>
              </a:rPr>
              <a:t>SILVIA BELTRAMI</a:t>
            </a:r>
            <a:r>
              <a:rPr lang="it-IT" altLang="it-IT" sz="2400" b="1" u="sng" baseline="30000" dirty="0">
                <a:solidFill>
                  <a:schemeClr val="accent3">
                    <a:lumMod val="50000"/>
                  </a:schemeClr>
                </a:solidFill>
                <a:latin typeface="Arial" panose="020B0604020202020204" pitchFamily="34" charset="0"/>
              </a:rPr>
              <a:t>1</a:t>
            </a:r>
            <a:r>
              <a:rPr lang="it-IT" altLang="it-IT" sz="2400" b="1" dirty="0">
                <a:solidFill>
                  <a:schemeClr val="accent3">
                    <a:lumMod val="50000"/>
                  </a:schemeClr>
                </a:solidFill>
                <a:latin typeface="Arial" panose="020B0604020202020204" pitchFamily="34" charset="0"/>
              </a:rPr>
              <a:t>,</a:t>
            </a:r>
            <a:r>
              <a:rPr lang="it-IT" altLang="it-IT" sz="2400" b="1" baseline="30000" dirty="0">
                <a:solidFill>
                  <a:schemeClr val="accent3">
                    <a:lumMod val="50000"/>
                  </a:schemeClr>
                </a:solidFill>
                <a:latin typeface="Arial" panose="020B0604020202020204" pitchFamily="34" charset="0"/>
              </a:rPr>
              <a:t> </a:t>
            </a:r>
            <a:r>
              <a:rPr lang="it-IT" altLang="it-IT" sz="2400" b="1" dirty="0">
                <a:solidFill>
                  <a:schemeClr val="accent3">
                    <a:lumMod val="50000"/>
                  </a:schemeClr>
                </a:solidFill>
                <a:latin typeface="Arial" panose="020B0604020202020204" pitchFamily="34" charset="0"/>
              </a:rPr>
              <a:t>SABRINA RIZZO</a:t>
            </a:r>
            <a:r>
              <a:rPr lang="it-IT" altLang="it-IT" sz="2400" b="1" baseline="30000" dirty="0">
                <a:solidFill>
                  <a:schemeClr val="accent3">
                    <a:lumMod val="50000"/>
                  </a:schemeClr>
                </a:solidFill>
                <a:latin typeface="Arial" panose="020B0604020202020204" pitchFamily="34" charset="0"/>
              </a:rPr>
              <a:t>1</a:t>
            </a:r>
            <a:r>
              <a:rPr lang="it-IT" altLang="it-IT" sz="2400" b="1" dirty="0">
                <a:solidFill>
                  <a:schemeClr val="accent3">
                    <a:lumMod val="50000"/>
                  </a:schemeClr>
                </a:solidFill>
                <a:latin typeface="Arial" panose="020B0604020202020204" pitchFamily="34" charset="0"/>
              </a:rPr>
              <a:t>, VALENTINA GENTILI</a:t>
            </a:r>
            <a:r>
              <a:rPr lang="it-IT" altLang="it-IT" sz="2400" b="1" baseline="30000" dirty="0">
                <a:solidFill>
                  <a:schemeClr val="accent3">
                    <a:lumMod val="50000"/>
                  </a:schemeClr>
                </a:solidFill>
                <a:latin typeface="Arial" panose="020B0604020202020204" pitchFamily="34" charset="0"/>
              </a:rPr>
              <a:t>1</a:t>
            </a:r>
            <a:r>
              <a:rPr lang="it-IT" altLang="it-IT" sz="2400" b="1" dirty="0">
                <a:solidFill>
                  <a:schemeClr val="accent3">
                    <a:lumMod val="50000"/>
                  </a:schemeClr>
                </a:solidFill>
                <a:latin typeface="Arial" panose="020B0604020202020204" pitchFamily="34" charset="0"/>
              </a:rPr>
              <a:t>, GIOVANNA SCHIUMA</a:t>
            </a:r>
            <a:r>
              <a:rPr lang="it-IT" altLang="it-IT" sz="2400" b="1" baseline="30000" dirty="0">
                <a:solidFill>
                  <a:schemeClr val="accent3">
                    <a:lumMod val="50000"/>
                  </a:schemeClr>
                </a:solidFill>
                <a:latin typeface="Arial" panose="020B0604020202020204" pitchFamily="34" charset="0"/>
              </a:rPr>
              <a:t>1</a:t>
            </a:r>
            <a:r>
              <a:rPr lang="it-IT" altLang="it-IT" sz="2400" b="1" dirty="0">
                <a:solidFill>
                  <a:schemeClr val="accent3">
                    <a:lumMod val="50000"/>
                  </a:schemeClr>
                </a:solidFill>
                <a:latin typeface="Arial" panose="020B0604020202020204" pitchFamily="34" charset="0"/>
              </a:rPr>
              <a:t>, ROBERTA RIZZO</a:t>
            </a:r>
            <a:r>
              <a:rPr lang="it-IT" altLang="it-IT" sz="2400" b="1" baseline="30000" dirty="0">
                <a:solidFill>
                  <a:schemeClr val="accent3">
                    <a:lumMod val="50000"/>
                  </a:schemeClr>
                </a:solidFill>
                <a:latin typeface="Arial" panose="020B0604020202020204" pitchFamily="34" charset="0"/>
              </a:rPr>
              <a:t>1</a:t>
            </a:r>
            <a:r>
              <a:rPr lang="it-IT" altLang="it-IT" sz="2400" b="1" dirty="0">
                <a:solidFill>
                  <a:schemeClr val="accent3">
                    <a:lumMod val="50000"/>
                  </a:schemeClr>
                </a:solidFill>
                <a:latin typeface="Arial" panose="020B0604020202020204" pitchFamily="34" charset="0"/>
              </a:rPr>
              <a:t>,</a:t>
            </a:r>
            <a:r>
              <a:rPr lang="it-IT" altLang="it-IT" sz="2400" b="1" baseline="30000" dirty="0">
                <a:solidFill>
                  <a:schemeClr val="accent3">
                    <a:lumMod val="50000"/>
                  </a:schemeClr>
                </a:solidFill>
                <a:latin typeface="Arial" panose="020B0604020202020204" pitchFamily="34" charset="0"/>
              </a:rPr>
              <a:t> </a:t>
            </a:r>
            <a:r>
              <a:rPr lang="it-IT" altLang="it-IT" sz="2400" b="1" dirty="0">
                <a:solidFill>
                  <a:schemeClr val="accent3">
                    <a:lumMod val="50000"/>
                  </a:schemeClr>
                </a:solidFill>
                <a:latin typeface="Arial" panose="020B0604020202020204" pitchFamily="34" charset="0"/>
              </a:rPr>
              <a:t>DARIA  BORTOLOTTI</a:t>
            </a:r>
            <a:r>
              <a:rPr lang="it-IT" altLang="it-IT" sz="2400" b="1" baseline="30000" dirty="0">
                <a:solidFill>
                  <a:schemeClr val="accent3">
                    <a:lumMod val="50000"/>
                  </a:schemeClr>
                </a:solidFill>
                <a:latin typeface="Arial" panose="020B0604020202020204" pitchFamily="34" charset="0"/>
              </a:rPr>
              <a:t>1</a:t>
            </a:r>
          </a:p>
          <a:p>
            <a:pPr algn="ctr">
              <a:spcBef>
                <a:spcPct val="0"/>
              </a:spcBef>
              <a:buClrTx/>
              <a:buSzTx/>
              <a:buFontTx/>
              <a:buNone/>
            </a:pPr>
            <a:endParaRPr lang="it-IT" altLang="it-IT" sz="2300" b="1" baseline="30000" dirty="0">
              <a:solidFill>
                <a:schemeClr val="tx1"/>
              </a:solidFill>
              <a:latin typeface="Arial" panose="020B0604020202020204" pitchFamily="34" charset="0"/>
            </a:endParaRPr>
          </a:p>
          <a:p>
            <a:pPr marL="514350" indent="-514350" algn="ctr">
              <a:spcBef>
                <a:spcPct val="0"/>
              </a:spcBef>
              <a:buClrTx/>
              <a:buSzTx/>
              <a:buFontTx/>
              <a:buAutoNum type="arabicParenR"/>
            </a:pPr>
            <a:r>
              <a:rPr lang="en-US" altLang="it-IT" sz="2400" dirty="0">
                <a:solidFill>
                  <a:schemeClr val="tx1"/>
                </a:solidFill>
                <a:latin typeface="Arial" panose="020B0604020202020204" pitchFamily="34" charset="0"/>
              </a:rPr>
              <a:t>Dept. Chemical, Pharmaceutical and Agricultural Sciences - University of Ferrara, Italy;</a:t>
            </a:r>
          </a:p>
        </p:txBody>
      </p:sp>
      <p:sp>
        <p:nvSpPr>
          <p:cNvPr id="34" name="Text Box 16">
            <a:extLst>
              <a:ext uri="{FF2B5EF4-FFF2-40B4-BE49-F238E27FC236}">
                <a16:creationId xmlns:a16="http://schemas.microsoft.com/office/drawing/2014/main" id="{CC39A120-E46C-FF27-3950-ED835F7F3382}"/>
              </a:ext>
            </a:extLst>
          </p:cNvPr>
          <p:cNvSpPr txBox="1">
            <a:spLocks noChangeAspect="1" noChangeArrowheads="1"/>
          </p:cNvSpPr>
          <p:nvPr/>
        </p:nvSpPr>
        <p:spPr bwMode="auto">
          <a:xfrm>
            <a:off x="288856" y="6126927"/>
            <a:ext cx="24636987" cy="646311"/>
          </a:xfrm>
          <a:prstGeom prst="rect">
            <a:avLst/>
          </a:prstGeom>
          <a:solidFill>
            <a:schemeClr val="accent3">
              <a:lumMod val="20000"/>
              <a:lumOff val="80000"/>
            </a:schemeClr>
          </a:solidFill>
          <a:ln>
            <a:noFill/>
          </a:ln>
        </p:spPr>
        <p:txBody>
          <a:bodyPr wrap="square" lIns="91424" tIns="45710" rIns="91424" bIns="45710">
            <a:spAutoFit/>
          </a:bodyPr>
          <a:lstStyle>
            <a:lvl1pPr defTabSz="4321175">
              <a:defRPr sz="8500">
                <a:solidFill>
                  <a:schemeClr val="tx1"/>
                </a:solidFill>
                <a:latin typeface="Arial" panose="020B0604020202020204" pitchFamily="34" charset="0"/>
                <a:ea typeface="ＭＳ Ｐゴシック" panose="020B0600070205080204" pitchFamily="34" charset="-128"/>
              </a:defRPr>
            </a:lvl1pPr>
            <a:lvl2pPr marL="742950" indent="-285750" defTabSz="4321175">
              <a:defRPr sz="8500">
                <a:solidFill>
                  <a:schemeClr val="tx1"/>
                </a:solidFill>
                <a:latin typeface="Arial" panose="020B0604020202020204" pitchFamily="34" charset="0"/>
                <a:ea typeface="ＭＳ Ｐゴシック" panose="020B0600070205080204" pitchFamily="34" charset="-128"/>
              </a:defRPr>
            </a:lvl2pPr>
            <a:lvl3pPr marL="1143000" indent="-228600" defTabSz="4321175">
              <a:defRPr sz="8500">
                <a:solidFill>
                  <a:schemeClr val="tx1"/>
                </a:solidFill>
                <a:latin typeface="Arial" panose="020B0604020202020204" pitchFamily="34" charset="0"/>
                <a:ea typeface="ＭＳ Ｐゴシック" panose="020B0600070205080204" pitchFamily="34" charset="-128"/>
              </a:defRPr>
            </a:lvl3pPr>
            <a:lvl4pPr marL="1600200" indent="-228600" defTabSz="4321175">
              <a:defRPr sz="8500">
                <a:solidFill>
                  <a:schemeClr val="tx1"/>
                </a:solidFill>
                <a:latin typeface="Arial" panose="020B0604020202020204" pitchFamily="34" charset="0"/>
                <a:ea typeface="ＭＳ Ｐゴシック" panose="020B0600070205080204" pitchFamily="34" charset="-128"/>
              </a:defRPr>
            </a:lvl4pPr>
            <a:lvl5pPr marL="2057400" indent="-228600" defTabSz="4321175">
              <a:defRPr sz="8500">
                <a:solidFill>
                  <a:schemeClr val="tx1"/>
                </a:solidFill>
                <a:latin typeface="Arial" panose="020B0604020202020204" pitchFamily="34" charset="0"/>
                <a:ea typeface="ＭＳ Ｐゴシック" panose="020B0600070205080204" pitchFamily="34" charset="-128"/>
              </a:defRPr>
            </a:lvl5pPr>
            <a:lvl6pPr marL="2514600" indent="-228600" defTabSz="4321175" eaLnBrk="0" fontAlgn="base" hangingPunct="0">
              <a:spcBef>
                <a:spcPct val="0"/>
              </a:spcBef>
              <a:spcAft>
                <a:spcPct val="0"/>
              </a:spcAft>
              <a:defRPr sz="8500">
                <a:solidFill>
                  <a:schemeClr val="tx1"/>
                </a:solidFill>
                <a:latin typeface="Arial" panose="020B0604020202020204" pitchFamily="34" charset="0"/>
                <a:ea typeface="ＭＳ Ｐゴシック" panose="020B0600070205080204" pitchFamily="34" charset="-128"/>
              </a:defRPr>
            </a:lvl6pPr>
            <a:lvl7pPr marL="2971800" indent="-228600" defTabSz="4321175" eaLnBrk="0" fontAlgn="base" hangingPunct="0">
              <a:spcBef>
                <a:spcPct val="0"/>
              </a:spcBef>
              <a:spcAft>
                <a:spcPct val="0"/>
              </a:spcAft>
              <a:defRPr sz="8500">
                <a:solidFill>
                  <a:schemeClr val="tx1"/>
                </a:solidFill>
                <a:latin typeface="Arial" panose="020B0604020202020204" pitchFamily="34" charset="0"/>
                <a:ea typeface="ＭＳ Ｐゴシック" panose="020B0600070205080204" pitchFamily="34" charset="-128"/>
              </a:defRPr>
            </a:lvl7pPr>
            <a:lvl8pPr marL="3429000" indent="-228600" defTabSz="4321175" eaLnBrk="0" fontAlgn="base" hangingPunct="0">
              <a:spcBef>
                <a:spcPct val="0"/>
              </a:spcBef>
              <a:spcAft>
                <a:spcPct val="0"/>
              </a:spcAft>
              <a:defRPr sz="8500">
                <a:solidFill>
                  <a:schemeClr val="tx1"/>
                </a:solidFill>
                <a:latin typeface="Arial" panose="020B0604020202020204" pitchFamily="34" charset="0"/>
                <a:ea typeface="ＭＳ Ｐゴシック" panose="020B0600070205080204" pitchFamily="34" charset="-128"/>
              </a:defRPr>
            </a:lvl8pPr>
            <a:lvl9pPr marL="3886200" indent="-228600" defTabSz="4321175" eaLnBrk="0" fontAlgn="base" hangingPunct="0">
              <a:spcBef>
                <a:spcPct val="0"/>
              </a:spcBef>
              <a:spcAft>
                <a:spcPct val="0"/>
              </a:spcAft>
              <a:defRPr sz="85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it-IT" sz="3600" b="1" dirty="0">
                <a:solidFill>
                  <a:schemeClr val="accent3">
                    <a:lumMod val="50000"/>
                  </a:schemeClr>
                </a:solidFill>
              </a:rPr>
              <a:t>Introduction</a:t>
            </a:r>
          </a:p>
        </p:txBody>
      </p:sp>
      <p:sp>
        <p:nvSpPr>
          <p:cNvPr id="37" name="CasellaDiTesto 9">
            <a:extLst>
              <a:ext uri="{FF2B5EF4-FFF2-40B4-BE49-F238E27FC236}">
                <a16:creationId xmlns:a16="http://schemas.microsoft.com/office/drawing/2014/main" id="{7BED1CE6-4F11-EE19-8548-52F416D8CE07}"/>
              </a:ext>
            </a:extLst>
          </p:cNvPr>
          <p:cNvSpPr txBox="1">
            <a:spLocks noChangeArrowheads="1"/>
          </p:cNvSpPr>
          <p:nvPr/>
        </p:nvSpPr>
        <p:spPr bwMode="auto">
          <a:xfrm>
            <a:off x="188147" y="6954606"/>
            <a:ext cx="24637842" cy="1815862"/>
          </a:xfrm>
          <a:prstGeom prst="rect">
            <a:avLst/>
          </a:prstGeom>
          <a:solidFill>
            <a:schemeClr val="bg1"/>
          </a:solidFill>
          <a:ln>
            <a:noFill/>
          </a:ln>
        </p:spPr>
        <p:txBody>
          <a:bodyPr wrap="square" lIns="91424" tIns="45710" rIns="91424" bIns="45710">
            <a:spAutoFit/>
          </a:bodyPr>
          <a:lstStyle>
            <a:lvl1pPr>
              <a:defRPr sz="8500">
                <a:solidFill>
                  <a:schemeClr val="tx1"/>
                </a:solidFill>
                <a:latin typeface="Arial" panose="020B0604020202020204" pitchFamily="34" charset="0"/>
                <a:ea typeface="ＭＳ Ｐゴシック" panose="020B0600070205080204" pitchFamily="34" charset="-128"/>
              </a:defRPr>
            </a:lvl1pPr>
            <a:lvl2pPr marL="742950" indent="-285750">
              <a:defRPr sz="8500">
                <a:solidFill>
                  <a:schemeClr val="tx1"/>
                </a:solidFill>
                <a:latin typeface="Arial" panose="020B0604020202020204" pitchFamily="34" charset="0"/>
                <a:ea typeface="ＭＳ Ｐゴシック" panose="020B0600070205080204" pitchFamily="34" charset="-128"/>
              </a:defRPr>
            </a:lvl2pPr>
            <a:lvl3pPr marL="1143000" indent="-228600">
              <a:defRPr sz="8500">
                <a:solidFill>
                  <a:schemeClr val="tx1"/>
                </a:solidFill>
                <a:latin typeface="Arial" panose="020B0604020202020204" pitchFamily="34" charset="0"/>
                <a:ea typeface="ＭＳ Ｐゴシック" panose="020B0600070205080204" pitchFamily="34" charset="-128"/>
              </a:defRPr>
            </a:lvl3pPr>
            <a:lvl4pPr marL="1600200" indent="-228600">
              <a:defRPr sz="8500">
                <a:solidFill>
                  <a:schemeClr val="tx1"/>
                </a:solidFill>
                <a:latin typeface="Arial" panose="020B0604020202020204" pitchFamily="34" charset="0"/>
                <a:ea typeface="ＭＳ Ｐゴシック" panose="020B0600070205080204" pitchFamily="34" charset="-128"/>
              </a:defRPr>
            </a:lvl4pPr>
            <a:lvl5pPr marL="2057400" indent="-228600">
              <a:defRPr sz="8500">
                <a:solidFill>
                  <a:schemeClr val="tx1"/>
                </a:solidFill>
                <a:latin typeface="Arial" panose="020B0604020202020204" pitchFamily="34" charset="0"/>
                <a:ea typeface="ＭＳ Ｐゴシック" panose="020B0600070205080204" pitchFamily="34" charset="-128"/>
              </a:defRPr>
            </a:lvl5pPr>
            <a:lvl6pPr marL="2514600" indent="-228600" defTabSz="4319588" eaLnBrk="0" fontAlgn="base" hangingPunct="0">
              <a:spcBef>
                <a:spcPct val="0"/>
              </a:spcBef>
              <a:spcAft>
                <a:spcPct val="0"/>
              </a:spcAft>
              <a:defRPr sz="8500">
                <a:solidFill>
                  <a:schemeClr val="tx1"/>
                </a:solidFill>
                <a:latin typeface="Arial" panose="020B0604020202020204" pitchFamily="34" charset="0"/>
                <a:ea typeface="ＭＳ Ｐゴシック" panose="020B0600070205080204" pitchFamily="34" charset="-128"/>
              </a:defRPr>
            </a:lvl6pPr>
            <a:lvl7pPr marL="2971800" indent="-228600" defTabSz="4319588" eaLnBrk="0" fontAlgn="base" hangingPunct="0">
              <a:spcBef>
                <a:spcPct val="0"/>
              </a:spcBef>
              <a:spcAft>
                <a:spcPct val="0"/>
              </a:spcAft>
              <a:defRPr sz="8500">
                <a:solidFill>
                  <a:schemeClr val="tx1"/>
                </a:solidFill>
                <a:latin typeface="Arial" panose="020B0604020202020204" pitchFamily="34" charset="0"/>
                <a:ea typeface="ＭＳ Ｐゴシック" panose="020B0600070205080204" pitchFamily="34" charset="-128"/>
              </a:defRPr>
            </a:lvl7pPr>
            <a:lvl8pPr marL="3429000" indent="-228600" defTabSz="4319588" eaLnBrk="0" fontAlgn="base" hangingPunct="0">
              <a:spcBef>
                <a:spcPct val="0"/>
              </a:spcBef>
              <a:spcAft>
                <a:spcPct val="0"/>
              </a:spcAft>
              <a:defRPr sz="8500">
                <a:solidFill>
                  <a:schemeClr val="tx1"/>
                </a:solidFill>
                <a:latin typeface="Arial" panose="020B0604020202020204" pitchFamily="34" charset="0"/>
                <a:ea typeface="ＭＳ Ｐゴシック" panose="020B0600070205080204" pitchFamily="34" charset="-128"/>
              </a:defRPr>
            </a:lvl8pPr>
            <a:lvl9pPr marL="3886200" indent="-228600" defTabSz="4319588" eaLnBrk="0" fontAlgn="base" hangingPunct="0">
              <a:spcBef>
                <a:spcPct val="0"/>
              </a:spcBef>
              <a:spcAft>
                <a:spcPct val="0"/>
              </a:spcAft>
              <a:defRPr sz="8500">
                <a:solidFill>
                  <a:schemeClr val="tx1"/>
                </a:solidFill>
                <a:latin typeface="Arial" panose="020B0604020202020204" pitchFamily="34" charset="0"/>
                <a:ea typeface="ＭＳ Ｐゴシック" panose="020B0600070205080204" pitchFamily="34" charset="-128"/>
              </a:defRPr>
            </a:lvl9pPr>
          </a:lstStyle>
          <a:p>
            <a:pPr algn="ctr"/>
            <a:r>
              <a:rPr lang="en-US" altLang="it-IT" sz="2800" b="1" dirty="0">
                <a:solidFill>
                  <a:schemeClr val="tx1">
                    <a:lumMod val="95000"/>
                    <a:lumOff val="5000"/>
                  </a:schemeClr>
                </a:solidFill>
              </a:rPr>
              <a:t>In the last years, the North-Est region of Italy, in particular Veneto and Emilia-Romagna [1], has been characterized by a significant increase of West Nile Virus (WNV) infection rate. Extracellular forms of non-structural protein 1 (NS1) of WNV are implicated in immune modulation and in promoting endothelial dysfunction at blood-tissue barriers, facilitating WNV dissemination to the brain and neurodegeneration. Moreover, it has been reported a possible crucial role of Toll-like Receptor 3 (TLR3), in amyloid beta (A</a:t>
            </a:r>
            <a:r>
              <a:rPr lang="el-GR" altLang="it-IT" sz="2800" b="1" dirty="0">
                <a:solidFill>
                  <a:schemeClr val="tx1">
                    <a:lumMod val="95000"/>
                    <a:lumOff val="5000"/>
                  </a:schemeClr>
                </a:solidFill>
              </a:rPr>
              <a:t>β)</a:t>
            </a:r>
            <a:r>
              <a:rPr lang="it-IT" altLang="it-IT" sz="2800" b="1" dirty="0">
                <a:solidFill>
                  <a:schemeClr val="tx1">
                    <a:lumMod val="95000"/>
                    <a:lumOff val="5000"/>
                  </a:schemeClr>
                </a:solidFill>
              </a:rPr>
              <a:t> production [2] </a:t>
            </a:r>
            <a:r>
              <a:rPr lang="en-US" altLang="it-IT" sz="2800" b="1" dirty="0">
                <a:solidFill>
                  <a:schemeClr val="tx1">
                    <a:lumMod val="95000"/>
                    <a:lumOff val="5000"/>
                  </a:schemeClr>
                </a:solidFill>
              </a:rPr>
              <a:t>and WNV immune evasion and entry [3].</a:t>
            </a:r>
          </a:p>
        </p:txBody>
      </p:sp>
      <p:sp>
        <p:nvSpPr>
          <p:cNvPr id="38" name="CasellaDiTesto 22">
            <a:extLst>
              <a:ext uri="{FF2B5EF4-FFF2-40B4-BE49-F238E27FC236}">
                <a16:creationId xmlns:a16="http://schemas.microsoft.com/office/drawing/2014/main" id="{67492648-329C-DF00-CEC5-D95829367D28}"/>
              </a:ext>
            </a:extLst>
          </p:cNvPr>
          <p:cNvSpPr txBox="1">
            <a:spLocks noChangeArrowheads="1"/>
          </p:cNvSpPr>
          <p:nvPr/>
        </p:nvSpPr>
        <p:spPr bwMode="auto">
          <a:xfrm>
            <a:off x="258549" y="9637466"/>
            <a:ext cx="24637842" cy="1051172"/>
          </a:xfrm>
          <a:prstGeom prst="rect">
            <a:avLst/>
          </a:prstGeom>
          <a:solidFill>
            <a:schemeClr val="bg1"/>
          </a:solidFill>
          <a:ln>
            <a:noFill/>
          </a:ln>
        </p:spPr>
        <p:txBody>
          <a:bodyPr lIns="91424" tIns="45710" rIns="91424" bIns="45710"/>
          <a:lstStyle>
            <a:lvl1pPr defTabSz="4321175">
              <a:defRPr sz="8500">
                <a:solidFill>
                  <a:schemeClr val="tx1"/>
                </a:solidFill>
                <a:latin typeface="Arial" panose="020B0604020202020204" pitchFamily="34" charset="0"/>
                <a:ea typeface="ＭＳ Ｐゴシック" panose="020B0600070205080204" pitchFamily="34" charset="-128"/>
              </a:defRPr>
            </a:lvl1pPr>
            <a:lvl2pPr marL="742950" indent="-285750" defTabSz="4321175">
              <a:defRPr sz="8500">
                <a:solidFill>
                  <a:schemeClr val="tx1"/>
                </a:solidFill>
                <a:latin typeface="Arial" panose="020B0604020202020204" pitchFamily="34" charset="0"/>
                <a:ea typeface="ＭＳ Ｐゴシック" panose="020B0600070205080204" pitchFamily="34" charset="-128"/>
              </a:defRPr>
            </a:lvl2pPr>
            <a:lvl3pPr marL="1143000" indent="-228600" defTabSz="4321175">
              <a:defRPr sz="8500">
                <a:solidFill>
                  <a:schemeClr val="tx1"/>
                </a:solidFill>
                <a:latin typeface="Arial" panose="020B0604020202020204" pitchFamily="34" charset="0"/>
                <a:ea typeface="ＭＳ Ｐゴシック" panose="020B0600070205080204" pitchFamily="34" charset="-128"/>
              </a:defRPr>
            </a:lvl3pPr>
            <a:lvl4pPr marL="1600200" indent="-228600" defTabSz="4321175">
              <a:defRPr sz="8500">
                <a:solidFill>
                  <a:schemeClr val="tx1"/>
                </a:solidFill>
                <a:latin typeface="Arial" panose="020B0604020202020204" pitchFamily="34" charset="0"/>
                <a:ea typeface="ＭＳ Ｐゴシック" panose="020B0600070205080204" pitchFamily="34" charset="-128"/>
              </a:defRPr>
            </a:lvl4pPr>
            <a:lvl5pPr marL="2057400" indent="-228600" defTabSz="4321175">
              <a:defRPr sz="8500">
                <a:solidFill>
                  <a:schemeClr val="tx1"/>
                </a:solidFill>
                <a:latin typeface="Arial" panose="020B0604020202020204" pitchFamily="34" charset="0"/>
                <a:ea typeface="ＭＳ Ｐゴシック" panose="020B0600070205080204" pitchFamily="34" charset="-128"/>
              </a:defRPr>
            </a:lvl5pPr>
            <a:lvl6pPr marL="2514600" indent="-228600" defTabSz="4321175" eaLnBrk="0" fontAlgn="base" hangingPunct="0">
              <a:spcBef>
                <a:spcPct val="0"/>
              </a:spcBef>
              <a:spcAft>
                <a:spcPct val="0"/>
              </a:spcAft>
              <a:defRPr sz="8500">
                <a:solidFill>
                  <a:schemeClr val="tx1"/>
                </a:solidFill>
                <a:latin typeface="Arial" panose="020B0604020202020204" pitchFamily="34" charset="0"/>
                <a:ea typeface="ＭＳ Ｐゴシック" panose="020B0600070205080204" pitchFamily="34" charset="-128"/>
              </a:defRPr>
            </a:lvl6pPr>
            <a:lvl7pPr marL="2971800" indent="-228600" defTabSz="4321175" eaLnBrk="0" fontAlgn="base" hangingPunct="0">
              <a:spcBef>
                <a:spcPct val="0"/>
              </a:spcBef>
              <a:spcAft>
                <a:spcPct val="0"/>
              </a:spcAft>
              <a:defRPr sz="8500">
                <a:solidFill>
                  <a:schemeClr val="tx1"/>
                </a:solidFill>
                <a:latin typeface="Arial" panose="020B0604020202020204" pitchFamily="34" charset="0"/>
                <a:ea typeface="ＭＳ Ｐゴシック" panose="020B0600070205080204" pitchFamily="34" charset="-128"/>
              </a:defRPr>
            </a:lvl7pPr>
            <a:lvl8pPr marL="3429000" indent="-228600" defTabSz="4321175" eaLnBrk="0" fontAlgn="base" hangingPunct="0">
              <a:spcBef>
                <a:spcPct val="0"/>
              </a:spcBef>
              <a:spcAft>
                <a:spcPct val="0"/>
              </a:spcAft>
              <a:defRPr sz="8500">
                <a:solidFill>
                  <a:schemeClr val="tx1"/>
                </a:solidFill>
                <a:latin typeface="Arial" panose="020B0604020202020204" pitchFamily="34" charset="0"/>
                <a:ea typeface="ＭＳ Ｐゴシック" panose="020B0600070205080204" pitchFamily="34" charset="-128"/>
              </a:defRPr>
            </a:lvl8pPr>
            <a:lvl9pPr marL="3886200" indent="-228600" defTabSz="4321175" eaLnBrk="0" fontAlgn="base" hangingPunct="0">
              <a:spcBef>
                <a:spcPct val="0"/>
              </a:spcBef>
              <a:spcAft>
                <a:spcPct val="0"/>
              </a:spcAft>
              <a:defRPr sz="8500">
                <a:solidFill>
                  <a:schemeClr val="tx1"/>
                </a:solidFill>
                <a:latin typeface="Arial" panose="020B0604020202020204" pitchFamily="34" charset="0"/>
                <a:ea typeface="ＭＳ Ｐゴシック" panose="020B0600070205080204" pitchFamily="34" charset="-128"/>
              </a:defRPr>
            </a:lvl9pPr>
          </a:lstStyle>
          <a:p>
            <a:pPr algn="ctr"/>
            <a:r>
              <a:rPr lang="en-US" sz="2600" b="1" dirty="0">
                <a:ea typeface="Calibri" panose="020F0502020204030204" pitchFamily="34" charset="0"/>
                <a:cs typeface="Arial" panose="020B0604020202020204" pitchFamily="34" charset="0"/>
              </a:rPr>
              <a:t>To investigate the possible effect of soluble NS1 on neurodegenerative and dysfunctional biomarkers (e.g. amyloid beta</a:t>
            </a:r>
            <a:r>
              <a:rPr lang="el-GR" sz="2600" b="1" dirty="0">
                <a:ea typeface="Calibri" panose="020F0502020204030204" pitchFamily="34" charset="0"/>
                <a:cs typeface="Arial" panose="020B0604020202020204" pitchFamily="34" charset="0"/>
              </a:rPr>
              <a:t>, </a:t>
            </a:r>
            <a:r>
              <a:rPr lang="en-US" sz="2600" b="1" dirty="0">
                <a:ea typeface="Calibri" panose="020F0502020204030204" pitchFamily="34" charset="0"/>
                <a:cs typeface="Arial" panose="020B0604020202020204" pitchFamily="34" charset="0"/>
              </a:rPr>
              <a:t>amyloid precursor protein (APP), glial fibrillary acidic protein (GFAP), </a:t>
            </a:r>
            <a:r>
              <a:rPr lang="el-GR" sz="2600" b="1" dirty="0">
                <a:ea typeface="Calibri" panose="020F0502020204030204" pitchFamily="34" charset="0"/>
                <a:cs typeface="Arial" panose="020B0604020202020204" pitchFamily="34" charset="0"/>
              </a:rPr>
              <a:t>β-</a:t>
            </a:r>
            <a:r>
              <a:rPr lang="en-US" sz="2600" b="1" dirty="0">
                <a:ea typeface="Calibri" panose="020F0502020204030204" pitchFamily="34" charset="0"/>
                <a:cs typeface="Arial" panose="020B0604020202020204" pitchFamily="34" charset="0"/>
              </a:rPr>
              <a:t>III tubulin and TLR3 signaling pathway), to clarify the mechanism underlying the CNS sequelae associated to WNV infection.</a:t>
            </a:r>
            <a:endParaRPr lang="it-IT" sz="2600" b="1" dirty="0">
              <a:effectLst/>
              <a:ea typeface="Calibri" panose="020F0502020204030204" pitchFamily="34" charset="0"/>
              <a:cs typeface="Arial" panose="020B0604020202020204" pitchFamily="34" charset="0"/>
            </a:endParaRPr>
          </a:p>
        </p:txBody>
      </p:sp>
      <p:sp>
        <p:nvSpPr>
          <p:cNvPr id="39" name="Text Box 19">
            <a:extLst>
              <a:ext uri="{FF2B5EF4-FFF2-40B4-BE49-F238E27FC236}">
                <a16:creationId xmlns:a16="http://schemas.microsoft.com/office/drawing/2014/main" id="{608B498C-766F-170D-9CF0-34AF4C4BA2D6}"/>
              </a:ext>
            </a:extLst>
          </p:cNvPr>
          <p:cNvSpPr txBox="1">
            <a:spLocks noChangeArrowheads="1"/>
          </p:cNvSpPr>
          <p:nvPr/>
        </p:nvSpPr>
        <p:spPr bwMode="auto">
          <a:xfrm>
            <a:off x="264214" y="8918456"/>
            <a:ext cx="24642124" cy="646311"/>
          </a:xfrm>
          <a:prstGeom prst="rect">
            <a:avLst/>
          </a:prstGeom>
          <a:solidFill>
            <a:schemeClr val="accent3">
              <a:lumMod val="20000"/>
              <a:lumOff val="80000"/>
            </a:schemeClr>
          </a:solidFill>
          <a:ln>
            <a:noFill/>
          </a:ln>
        </p:spPr>
        <p:txBody>
          <a:bodyPr wrap="square" lIns="91424" tIns="45710" rIns="91424" bIns="45710">
            <a:spAutoFit/>
          </a:bodyPr>
          <a:lstStyle>
            <a:lvl1pPr defTabSz="4321175">
              <a:defRPr sz="8500">
                <a:solidFill>
                  <a:schemeClr val="tx1"/>
                </a:solidFill>
                <a:latin typeface="Arial" panose="020B0604020202020204" pitchFamily="34" charset="0"/>
                <a:ea typeface="ＭＳ Ｐゴシック" panose="020B0600070205080204" pitchFamily="34" charset="-128"/>
              </a:defRPr>
            </a:lvl1pPr>
            <a:lvl2pPr marL="742950" indent="-285750" defTabSz="4321175">
              <a:defRPr sz="8500">
                <a:solidFill>
                  <a:schemeClr val="tx1"/>
                </a:solidFill>
                <a:latin typeface="Arial" panose="020B0604020202020204" pitchFamily="34" charset="0"/>
                <a:ea typeface="ＭＳ Ｐゴシック" panose="020B0600070205080204" pitchFamily="34" charset="-128"/>
              </a:defRPr>
            </a:lvl2pPr>
            <a:lvl3pPr marL="1143000" indent="-228600" defTabSz="4321175">
              <a:defRPr sz="8500">
                <a:solidFill>
                  <a:schemeClr val="tx1"/>
                </a:solidFill>
                <a:latin typeface="Arial" panose="020B0604020202020204" pitchFamily="34" charset="0"/>
                <a:ea typeface="ＭＳ Ｐゴシック" panose="020B0600070205080204" pitchFamily="34" charset="-128"/>
              </a:defRPr>
            </a:lvl3pPr>
            <a:lvl4pPr marL="1600200" indent="-228600" defTabSz="4321175">
              <a:defRPr sz="8500">
                <a:solidFill>
                  <a:schemeClr val="tx1"/>
                </a:solidFill>
                <a:latin typeface="Arial" panose="020B0604020202020204" pitchFamily="34" charset="0"/>
                <a:ea typeface="ＭＳ Ｐゴシック" panose="020B0600070205080204" pitchFamily="34" charset="-128"/>
              </a:defRPr>
            </a:lvl4pPr>
            <a:lvl5pPr marL="2057400" indent="-228600" defTabSz="4321175">
              <a:defRPr sz="8500">
                <a:solidFill>
                  <a:schemeClr val="tx1"/>
                </a:solidFill>
                <a:latin typeface="Arial" panose="020B0604020202020204" pitchFamily="34" charset="0"/>
                <a:ea typeface="ＭＳ Ｐゴシック" panose="020B0600070205080204" pitchFamily="34" charset="-128"/>
              </a:defRPr>
            </a:lvl5pPr>
            <a:lvl6pPr marL="2514600" indent="-228600" defTabSz="4321175" eaLnBrk="0" fontAlgn="base" hangingPunct="0">
              <a:spcBef>
                <a:spcPct val="0"/>
              </a:spcBef>
              <a:spcAft>
                <a:spcPct val="0"/>
              </a:spcAft>
              <a:defRPr sz="8500">
                <a:solidFill>
                  <a:schemeClr val="tx1"/>
                </a:solidFill>
                <a:latin typeface="Arial" panose="020B0604020202020204" pitchFamily="34" charset="0"/>
                <a:ea typeface="ＭＳ Ｐゴシック" panose="020B0600070205080204" pitchFamily="34" charset="-128"/>
              </a:defRPr>
            </a:lvl6pPr>
            <a:lvl7pPr marL="2971800" indent="-228600" defTabSz="4321175" eaLnBrk="0" fontAlgn="base" hangingPunct="0">
              <a:spcBef>
                <a:spcPct val="0"/>
              </a:spcBef>
              <a:spcAft>
                <a:spcPct val="0"/>
              </a:spcAft>
              <a:defRPr sz="8500">
                <a:solidFill>
                  <a:schemeClr val="tx1"/>
                </a:solidFill>
                <a:latin typeface="Arial" panose="020B0604020202020204" pitchFamily="34" charset="0"/>
                <a:ea typeface="ＭＳ Ｐゴシック" panose="020B0600070205080204" pitchFamily="34" charset="-128"/>
              </a:defRPr>
            </a:lvl7pPr>
            <a:lvl8pPr marL="3429000" indent="-228600" defTabSz="4321175" eaLnBrk="0" fontAlgn="base" hangingPunct="0">
              <a:spcBef>
                <a:spcPct val="0"/>
              </a:spcBef>
              <a:spcAft>
                <a:spcPct val="0"/>
              </a:spcAft>
              <a:defRPr sz="8500">
                <a:solidFill>
                  <a:schemeClr val="tx1"/>
                </a:solidFill>
                <a:latin typeface="Arial" panose="020B0604020202020204" pitchFamily="34" charset="0"/>
                <a:ea typeface="ＭＳ Ｐゴシック" panose="020B0600070205080204" pitchFamily="34" charset="-128"/>
              </a:defRPr>
            </a:lvl8pPr>
            <a:lvl9pPr marL="3886200" indent="-228600" defTabSz="4321175" eaLnBrk="0" fontAlgn="base" hangingPunct="0">
              <a:spcBef>
                <a:spcPct val="0"/>
              </a:spcBef>
              <a:spcAft>
                <a:spcPct val="0"/>
              </a:spcAft>
              <a:defRPr sz="85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it-IT" sz="3600" b="1" dirty="0">
                <a:solidFill>
                  <a:schemeClr val="accent3">
                    <a:lumMod val="50000"/>
                  </a:schemeClr>
                </a:solidFill>
              </a:rPr>
              <a:t>Aim</a:t>
            </a:r>
          </a:p>
        </p:txBody>
      </p:sp>
      <p:sp>
        <p:nvSpPr>
          <p:cNvPr id="40" name="CasellaDiTesto 8">
            <a:extLst>
              <a:ext uri="{FF2B5EF4-FFF2-40B4-BE49-F238E27FC236}">
                <a16:creationId xmlns:a16="http://schemas.microsoft.com/office/drawing/2014/main" id="{8D18A72F-1F0C-7DDC-63FA-F06410BB66AB}"/>
              </a:ext>
            </a:extLst>
          </p:cNvPr>
          <p:cNvSpPr txBox="1">
            <a:spLocks noChangeArrowheads="1"/>
          </p:cNvSpPr>
          <p:nvPr/>
        </p:nvSpPr>
        <p:spPr bwMode="auto">
          <a:xfrm>
            <a:off x="281325" y="11659225"/>
            <a:ext cx="12030417" cy="1204827"/>
          </a:xfrm>
          <a:prstGeom prst="rect">
            <a:avLst/>
          </a:prstGeom>
          <a:noFill/>
          <a:ln w="5715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lIns="91424" tIns="45710" rIns="91424" bIns="45710"/>
          <a:lstStyle>
            <a:lvl1pPr defTabSz="4321175">
              <a:defRPr sz="8500">
                <a:solidFill>
                  <a:schemeClr val="tx1"/>
                </a:solidFill>
                <a:latin typeface="Arial" panose="020B0604020202020204" pitchFamily="34" charset="0"/>
                <a:ea typeface="ＭＳ Ｐゴシック" panose="020B0600070205080204" pitchFamily="34" charset="-128"/>
              </a:defRPr>
            </a:lvl1pPr>
            <a:lvl2pPr marL="742950" indent="-285750" defTabSz="4321175">
              <a:defRPr sz="8500">
                <a:solidFill>
                  <a:schemeClr val="tx1"/>
                </a:solidFill>
                <a:latin typeface="Arial" panose="020B0604020202020204" pitchFamily="34" charset="0"/>
                <a:ea typeface="ＭＳ Ｐゴシック" panose="020B0600070205080204" pitchFamily="34" charset="-128"/>
              </a:defRPr>
            </a:lvl2pPr>
            <a:lvl3pPr marL="1143000" indent="-228600" defTabSz="4321175">
              <a:defRPr sz="8500">
                <a:solidFill>
                  <a:schemeClr val="tx1"/>
                </a:solidFill>
                <a:latin typeface="Arial" panose="020B0604020202020204" pitchFamily="34" charset="0"/>
                <a:ea typeface="ＭＳ Ｐゴシック" panose="020B0600070205080204" pitchFamily="34" charset="-128"/>
              </a:defRPr>
            </a:lvl3pPr>
            <a:lvl4pPr marL="1600200" indent="-228600" defTabSz="4321175">
              <a:defRPr sz="8500">
                <a:solidFill>
                  <a:schemeClr val="tx1"/>
                </a:solidFill>
                <a:latin typeface="Arial" panose="020B0604020202020204" pitchFamily="34" charset="0"/>
                <a:ea typeface="ＭＳ Ｐゴシック" panose="020B0600070205080204" pitchFamily="34" charset="-128"/>
              </a:defRPr>
            </a:lvl4pPr>
            <a:lvl5pPr marL="2057400" indent="-228600" defTabSz="4321175">
              <a:defRPr sz="8500">
                <a:solidFill>
                  <a:schemeClr val="tx1"/>
                </a:solidFill>
                <a:latin typeface="Arial" panose="020B0604020202020204" pitchFamily="34" charset="0"/>
                <a:ea typeface="ＭＳ Ｐゴシック" panose="020B0600070205080204" pitchFamily="34" charset="-128"/>
              </a:defRPr>
            </a:lvl5pPr>
            <a:lvl6pPr marL="2514600" indent="-228600" defTabSz="4321175" eaLnBrk="0" fontAlgn="base" hangingPunct="0">
              <a:spcBef>
                <a:spcPct val="0"/>
              </a:spcBef>
              <a:spcAft>
                <a:spcPct val="0"/>
              </a:spcAft>
              <a:defRPr sz="8500">
                <a:solidFill>
                  <a:schemeClr val="tx1"/>
                </a:solidFill>
                <a:latin typeface="Arial" panose="020B0604020202020204" pitchFamily="34" charset="0"/>
                <a:ea typeface="ＭＳ Ｐゴシック" panose="020B0600070205080204" pitchFamily="34" charset="-128"/>
              </a:defRPr>
            </a:lvl6pPr>
            <a:lvl7pPr marL="2971800" indent="-228600" defTabSz="4321175" eaLnBrk="0" fontAlgn="base" hangingPunct="0">
              <a:spcBef>
                <a:spcPct val="0"/>
              </a:spcBef>
              <a:spcAft>
                <a:spcPct val="0"/>
              </a:spcAft>
              <a:defRPr sz="8500">
                <a:solidFill>
                  <a:schemeClr val="tx1"/>
                </a:solidFill>
                <a:latin typeface="Arial" panose="020B0604020202020204" pitchFamily="34" charset="0"/>
                <a:ea typeface="ＭＳ Ｐゴシック" panose="020B0600070205080204" pitchFamily="34" charset="-128"/>
              </a:defRPr>
            </a:lvl7pPr>
            <a:lvl8pPr marL="3429000" indent="-228600" defTabSz="4321175" eaLnBrk="0" fontAlgn="base" hangingPunct="0">
              <a:spcBef>
                <a:spcPct val="0"/>
              </a:spcBef>
              <a:spcAft>
                <a:spcPct val="0"/>
              </a:spcAft>
              <a:defRPr sz="8500">
                <a:solidFill>
                  <a:schemeClr val="tx1"/>
                </a:solidFill>
                <a:latin typeface="Arial" panose="020B0604020202020204" pitchFamily="34" charset="0"/>
                <a:ea typeface="ＭＳ Ｐゴシック" panose="020B0600070205080204" pitchFamily="34" charset="-128"/>
              </a:defRPr>
            </a:lvl8pPr>
            <a:lvl9pPr marL="3886200" indent="-228600" defTabSz="4321175" eaLnBrk="0" fontAlgn="base" hangingPunct="0">
              <a:spcBef>
                <a:spcPct val="0"/>
              </a:spcBef>
              <a:spcAft>
                <a:spcPct val="0"/>
              </a:spcAft>
              <a:defRPr sz="8500">
                <a:solidFill>
                  <a:schemeClr val="tx1"/>
                </a:solidFill>
                <a:latin typeface="Arial" panose="020B0604020202020204" pitchFamily="34" charset="0"/>
                <a:ea typeface="ＭＳ Ｐゴシック" panose="020B0600070205080204" pitchFamily="34" charset="-128"/>
              </a:defRPr>
            </a:lvl9pPr>
          </a:lstStyle>
          <a:p>
            <a:pPr algn="just"/>
            <a:r>
              <a:rPr lang="en-US" altLang="it-IT" sz="1800" b="1" dirty="0">
                <a:solidFill>
                  <a:srgbClr val="030D2B"/>
                </a:solidFill>
              </a:rPr>
              <a:t>2D cultures and 3D neuronal model were obtained with human glial cell (T98G cells) and iPS cells (RenCellInduced Pluripotent Stem cells), treated with purified WNV soluble NS1 (sNS1). </a:t>
            </a:r>
          </a:p>
          <a:p>
            <a:pPr algn="just"/>
            <a:r>
              <a:rPr lang="en-US" altLang="it-IT" sz="1800" b="1" dirty="0">
                <a:solidFill>
                  <a:srgbClr val="030D2B"/>
                </a:solidFill>
              </a:rPr>
              <a:t>Gene expression (TLR3, IRF3, IFN-b, APP, GFAP) and proteomic profiles (A</a:t>
            </a:r>
            <a:r>
              <a:rPr lang="el-GR" altLang="it-IT" sz="1800" b="1" dirty="0">
                <a:solidFill>
                  <a:srgbClr val="030D2B"/>
                </a:solidFill>
              </a:rPr>
              <a:t>β</a:t>
            </a:r>
            <a:r>
              <a:rPr lang="it-IT" altLang="it-IT" sz="1800" b="1" dirty="0">
                <a:solidFill>
                  <a:srgbClr val="030D2B"/>
                </a:solidFill>
              </a:rPr>
              <a:t> 1-40, A</a:t>
            </a:r>
            <a:r>
              <a:rPr lang="el-GR" altLang="it-IT" sz="1800" b="1" dirty="0">
                <a:solidFill>
                  <a:srgbClr val="030D2B"/>
                </a:solidFill>
              </a:rPr>
              <a:t>β 1-4</a:t>
            </a:r>
            <a:r>
              <a:rPr lang="it-IT" altLang="it-IT" sz="1800" b="1" dirty="0">
                <a:solidFill>
                  <a:srgbClr val="030D2B"/>
                </a:solidFill>
              </a:rPr>
              <a:t>2, GFAP, </a:t>
            </a:r>
            <a:r>
              <a:rPr lang="el-GR" altLang="it-IT" sz="1800" b="1" dirty="0">
                <a:solidFill>
                  <a:srgbClr val="030D2B"/>
                </a:solidFill>
              </a:rPr>
              <a:t>β-</a:t>
            </a:r>
            <a:r>
              <a:rPr lang="it-IT" altLang="it-IT" sz="1800" b="1" dirty="0">
                <a:solidFill>
                  <a:srgbClr val="030D2B"/>
                </a:solidFill>
              </a:rPr>
              <a:t>III tubulin)</a:t>
            </a:r>
            <a:r>
              <a:rPr lang="en-US" altLang="it-IT" sz="1800" b="1" dirty="0">
                <a:solidFill>
                  <a:srgbClr val="030D2B"/>
                </a:solidFill>
              </a:rPr>
              <a:t> were evaluated by RT real-time PCR, ELISA and immunofluorescence (IF) analysis.</a:t>
            </a:r>
          </a:p>
        </p:txBody>
      </p:sp>
      <p:sp>
        <p:nvSpPr>
          <p:cNvPr id="41" name="Text Box 22">
            <a:extLst>
              <a:ext uri="{FF2B5EF4-FFF2-40B4-BE49-F238E27FC236}">
                <a16:creationId xmlns:a16="http://schemas.microsoft.com/office/drawing/2014/main" id="{6E7497B1-6127-4D8E-01CA-6E0F71CA553E}"/>
              </a:ext>
            </a:extLst>
          </p:cNvPr>
          <p:cNvSpPr txBox="1">
            <a:spLocks noChangeArrowheads="1"/>
          </p:cNvSpPr>
          <p:nvPr/>
        </p:nvSpPr>
        <p:spPr bwMode="auto">
          <a:xfrm>
            <a:off x="257875" y="10931775"/>
            <a:ext cx="12096292" cy="646311"/>
          </a:xfrm>
          <a:prstGeom prst="rect">
            <a:avLst/>
          </a:prstGeom>
          <a:solidFill>
            <a:schemeClr val="accent3">
              <a:lumMod val="20000"/>
              <a:lumOff val="80000"/>
            </a:schemeClr>
          </a:solidFill>
          <a:ln>
            <a:noFill/>
          </a:ln>
        </p:spPr>
        <p:txBody>
          <a:bodyPr wrap="square" lIns="91424" tIns="45710" rIns="91424" bIns="45710">
            <a:spAutoFit/>
          </a:bodyPr>
          <a:lstStyle>
            <a:lvl1pPr defTabSz="4321175">
              <a:defRPr sz="8500">
                <a:solidFill>
                  <a:schemeClr val="tx1"/>
                </a:solidFill>
                <a:latin typeface="Arial" panose="020B0604020202020204" pitchFamily="34" charset="0"/>
                <a:ea typeface="ＭＳ Ｐゴシック" panose="020B0600070205080204" pitchFamily="34" charset="-128"/>
              </a:defRPr>
            </a:lvl1pPr>
            <a:lvl2pPr marL="742950" indent="-285750" defTabSz="4321175">
              <a:defRPr sz="8500">
                <a:solidFill>
                  <a:schemeClr val="tx1"/>
                </a:solidFill>
                <a:latin typeface="Arial" panose="020B0604020202020204" pitchFamily="34" charset="0"/>
                <a:ea typeface="ＭＳ Ｐゴシック" panose="020B0600070205080204" pitchFamily="34" charset="-128"/>
              </a:defRPr>
            </a:lvl2pPr>
            <a:lvl3pPr marL="1143000" indent="-228600" defTabSz="4321175">
              <a:defRPr sz="8500">
                <a:solidFill>
                  <a:schemeClr val="tx1"/>
                </a:solidFill>
                <a:latin typeface="Arial" panose="020B0604020202020204" pitchFamily="34" charset="0"/>
                <a:ea typeface="ＭＳ Ｐゴシック" panose="020B0600070205080204" pitchFamily="34" charset="-128"/>
              </a:defRPr>
            </a:lvl3pPr>
            <a:lvl4pPr marL="1600200" indent="-228600" defTabSz="4321175">
              <a:defRPr sz="8500">
                <a:solidFill>
                  <a:schemeClr val="tx1"/>
                </a:solidFill>
                <a:latin typeface="Arial" panose="020B0604020202020204" pitchFamily="34" charset="0"/>
                <a:ea typeface="ＭＳ Ｐゴシック" panose="020B0600070205080204" pitchFamily="34" charset="-128"/>
              </a:defRPr>
            </a:lvl4pPr>
            <a:lvl5pPr marL="2057400" indent="-228600" defTabSz="4321175">
              <a:defRPr sz="8500">
                <a:solidFill>
                  <a:schemeClr val="tx1"/>
                </a:solidFill>
                <a:latin typeface="Arial" panose="020B0604020202020204" pitchFamily="34" charset="0"/>
                <a:ea typeface="ＭＳ Ｐゴシック" panose="020B0600070205080204" pitchFamily="34" charset="-128"/>
              </a:defRPr>
            </a:lvl5pPr>
            <a:lvl6pPr marL="2514600" indent="-228600" defTabSz="4321175" eaLnBrk="0" fontAlgn="base" hangingPunct="0">
              <a:spcBef>
                <a:spcPct val="0"/>
              </a:spcBef>
              <a:spcAft>
                <a:spcPct val="0"/>
              </a:spcAft>
              <a:defRPr sz="8500">
                <a:solidFill>
                  <a:schemeClr val="tx1"/>
                </a:solidFill>
                <a:latin typeface="Arial" panose="020B0604020202020204" pitchFamily="34" charset="0"/>
                <a:ea typeface="ＭＳ Ｐゴシック" panose="020B0600070205080204" pitchFamily="34" charset="-128"/>
              </a:defRPr>
            </a:lvl6pPr>
            <a:lvl7pPr marL="2971800" indent="-228600" defTabSz="4321175" eaLnBrk="0" fontAlgn="base" hangingPunct="0">
              <a:spcBef>
                <a:spcPct val="0"/>
              </a:spcBef>
              <a:spcAft>
                <a:spcPct val="0"/>
              </a:spcAft>
              <a:defRPr sz="8500">
                <a:solidFill>
                  <a:schemeClr val="tx1"/>
                </a:solidFill>
                <a:latin typeface="Arial" panose="020B0604020202020204" pitchFamily="34" charset="0"/>
                <a:ea typeface="ＭＳ Ｐゴシック" panose="020B0600070205080204" pitchFamily="34" charset="-128"/>
              </a:defRPr>
            </a:lvl7pPr>
            <a:lvl8pPr marL="3429000" indent="-228600" defTabSz="4321175" eaLnBrk="0" fontAlgn="base" hangingPunct="0">
              <a:spcBef>
                <a:spcPct val="0"/>
              </a:spcBef>
              <a:spcAft>
                <a:spcPct val="0"/>
              </a:spcAft>
              <a:defRPr sz="8500">
                <a:solidFill>
                  <a:schemeClr val="tx1"/>
                </a:solidFill>
                <a:latin typeface="Arial" panose="020B0604020202020204" pitchFamily="34" charset="0"/>
                <a:ea typeface="ＭＳ Ｐゴシック" panose="020B0600070205080204" pitchFamily="34" charset="-128"/>
              </a:defRPr>
            </a:lvl8pPr>
            <a:lvl9pPr marL="3886200" indent="-228600" defTabSz="4321175" eaLnBrk="0" fontAlgn="base" hangingPunct="0">
              <a:spcBef>
                <a:spcPct val="0"/>
              </a:spcBef>
              <a:spcAft>
                <a:spcPct val="0"/>
              </a:spcAft>
              <a:defRPr sz="8500">
                <a:solidFill>
                  <a:schemeClr val="tx1"/>
                </a:solidFill>
                <a:latin typeface="Arial" panose="020B0604020202020204" pitchFamily="34" charset="0"/>
                <a:ea typeface="ＭＳ Ｐゴシック" panose="020B0600070205080204" pitchFamily="34" charset="-128"/>
              </a:defRPr>
            </a:lvl9pPr>
          </a:lstStyle>
          <a:p>
            <a:pPr algn="just" eaLnBrk="1" hangingPunct="1"/>
            <a:r>
              <a:rPr lang="en-US" altLang="it-IT" sz="3600" b="1" dirty="0">
                <a:solidFill>
                  <a:schemeClr val="accent3">
                    <a:lumMod val="50000"/>
                  </a:schemeClr>
                </a:solidFill>
              </a:rPr>
              <a:t>Methods</a:t>
            </a:r>
          </a:p>
        </p:txBody>
      </p:sp>
      <p:sp>
        <p:nvSpPr>
          <p:cNvPr id="45" name="Text Box 16">
            <a:extLst>
              <a:ext uri="{FF2B5EF4-FFF2-40B4-BE49-F238E27FC236}">
                <a16:creationId xmlns:a16="http://schemas.microsoft.com/office/drawing/2014/main" id="{2DFE2FD9-336D-BA6A-0062-91AA468ABACF}"/>
              </a:ext>
            </a:extLst>
          </p:cNvPr>
          <p:cNvSpPr txBox="1">
            <a:spLocks noChangeArrowheads="1"/>
          </p:cNvSpPr>
          <p:nvPr/>
        </p:nvSpPr>
        <p:spPr bwMode="auto">
          <a:xfrm>
            <a:off x="264214" y="12928039"/>
            <a:ext cx="12072842" cy="646311"/>
          </a:xfrm>
          <a:prstGeom prst="rect">
            <a:avLst/>
          </a:prstGeom>
          <a:solidFill>
            <a:schemeClr val="accent3">
              <a:lumMod val="20000"/>
              <a:lumOff val="80000"/>
            </a:schemeClr>
          </a:solidFill>
          <a:ln>
            <a:noFill/>
          </a:ln>
        </p:spPr>
        <p:txBody>
          <a:bodyPr wrap="square" lIns="91424" tIns="45710" rIns="91424" bIns="45710">
            <a:spAutoFit/>
          </a:bodyPr>
          <a:lstStyle>
            <a:lvl1pPr defTabSz="4321175">
              <a:defRPr sz="8500">
                <a:solidFill>
                  <a:schemeClr val="tx1"/>
                </a:solidFill>
                <a:latin typeface="Arial" panose="020B0604020202020204" pitchFamily="34" charset="0"/>
                <a:ea typeface="ＭＳ Ｐゴシック" panose="020B0600070205080204" pitchFamily="34" charset="-128"/>
              </a:defRPr>
            </a:lvl1pPr>
            <a:lvl2pPr marL="742950" indent="-285750" defTabSz="4321175">
              <a:defRPr sz="8500">
                <a:solidFill>
                  <a:schemeClr val="tx1"/>
                </a:solidFill>
                <a:latin typeface="Arial" panose="020B0604020202020204" pitchFamily="34" charset="0"/>
                <a:ea typeface="ＭＳ Ｐゴシック" panose="020B0600070205080204" pitchFamily="34" charset="-128"/>
              </a:defRPr>
            </a:lvl2pPr>
            <a:lvl3pPr marL="1143000" indent="-228600" defTabSz="4321175">
              <a:defRPr sz="8500">
                <a:solidFill>
                  <a:schemeClr val="tx1"/>
                </a:solidFill>
                <a:latin typeface="Arial" panose="020B0604020202020204" pitchFamily="34" charset="0"/>
                <a:ea typeface="ＭＳ Ｐゴシック" panose="020B0600070205080204" pitchFamily="34" charset="-128"/>
              </a:defRPr>
            </a:lvl3pPr>
            <a:lvl4pPr marL="1600200" indent="-228600" defTabSz="4321175">
              <a:defRPr sz="8500">
                <a:solidFill>
                  <a:schemeClr val="tx1"/>
                </a:solidFill>
                <a:latin typeface="Arial" panose="020B0604020202020204" pitchFamily="34" charset="0"/>
                <a:ea typeface="ＭＳ Ｐゴシック" panose="020B0600070205080204" pitchFamily="34" charset="-128"/>
              </a:defRPr>
            </a:lvl4pPr>
            <a:lvl5pPr marL="2057400" indent="-228600" defTabSz="4321175">
              <a:defRPr sz="8500">
                <a:solidFill>
                  <a:schemeClr val="tx1"/>
                </a:solidFill>
                <a:latin typeface="Arial" panose="020B0604020202020204" pitchFamily="34" charset="0"/>
                <a:ea typeface="ＭＳ Ｐゴシック" panose="020B0600070205080204" pitchFamily="34" charset="-128"/>
              </a:defRPr>
            </a:lvl5pPr>
            <a:lvl6pPr marL="2514600" indent="-228600" defTabSz="4321175" eaLnBrk="0" fontAlgn="base" hangingPunct="0">
              <a:spcBef>
                <a:spcPct val="0"/>
              </a:spcBef>
              <a:spcAft>
                <a:spcPct val="0"/>
              </a:spcAft>
              <a:defRPr sz="8500">
                <a:solidFill>
                  <a:schemeClr val="tx1"/>
                </a:solidFill>
                <a:latin typeface="Arial" panose="020B0604020202020204" pitchFamily="34" charset="0"/>
                <a:ea typeface="ＭＳ Ｐゴシック" panose="020B0600070205080204" pitchFamily="34" charset="-128"/>
              </a:defRPr>
            </a:lvl6pPr>
            <a:lvl7pPr marL="2971800" indent="-228600" defTabSz="4321175" eaLnBrk="0" fontAlgn="base" hangingPunct="0">
              <a:spcBef>
                <a:spcPct val="0"/>
              </a:spcBef>
              <a:spcAft>
                <a:spcPct val="0"/>
              </a:spcAft>
              <a:defRPr sz="8500">
                <a:solidFill>
                  <a:schemeClr val="tx1"/>
                </a:solidFill>
                <a:latin typeface="Arial" panose="020B0604020202020204" pitchFamily="34" charset="0"/>
                <a:ea typeface="ＭＳ Ｐゴシック" panose="020B0600070205080204" pitchFamily="34" charset="-128"/>
              </a:defRPr>
            </a:lvl7pPr>
            <a:lvl8pPr marL="3429000" indent="-228600" defTabSz="4321175" eaLnBrk="0" fontAlgn="base" hangingPunct="0">
              <a:spcBef>
                <a:spcPct val="0"/>
              </a:spcBef>
              <a:spcAft>
                <a:spcPct val="0"/>
              </a:spcAft>
              <a:defRPr sz="8500">
                <a:solidFill>
                  <a:schemeClr val="tx1"/>
                </a:solidFill>
                <a:latin typeface="Arial" panose="020B0604020202020204" pitchFamily="34" charset="0"/>
                <a:ea typeface="ＭＳ Ｐゴシック" panose="020B0600070205080204" pitchFamily="34" charset="-128"/>
              </a:defRPr>
            </a:lvl8pPr>
            <a:lvl9pPr marL="3886200" indent="-228600" defTabSz="4321175" eaLnBrk="0" fontAlgn="base" hangingPunct="0">
              <a:spcBef>
                <a:spcPct val="0"/>
              </a:spcBef>
              <a:spcAft>
                <a:spcPct val="0"/>
              </a:spcAft>
              <a:defRPr sz="8500">
                <a:solidFill>
                  <a:schemeClr val="tx1"/>
                </a:solidFill>
                <a:latin typeface="Arial" panose="020B0604020202020204" pitchFamily="34" charset="0"/>
                <a:ea typeface="ＭＳ Ｐゴシック" panose="020B0600070205080204" pitchFamily="34" charset="-128"/>
              </a:defRPr>
            </a:lvl9pPr>
          </a:lstStyle>
          <a:p>
            <a:pPr algn="just" eaLnBrk="1" hangingPunct="1"/>
            <a:r>
              <a:rPr lang="en-US" altLang="it-IT" sz="3600" b="1" dirty="0">
                <a:solidFill>
                  <a:schemeClr val="accent3">
                    <a:lumMod val="50000"/>
                  </a:schemeClr>
                </a:solidFill>
              </a:rPr>
              <a:t>Results</a:t>
            </a:r>
          </a:p>
        </p:txBody>
      </p:sp>
      <p:sp>
        <p:nvSpPr>
          <p:cNvPr id="46" name="CasellaDiTesto 11">
            <a:extLst>
              <a:ext uri="{FF2B5EF4-FFF2-40B4-BE49-F238E27FC236}">
                <a16:creationId xmlns:a16="http://schemas.microsoft.com/office/drawing/2014/main" id="{9A12FB0A-5126-DB50-AC92-55B1E74108E1}"/>
              </a:ext>
            </a:extLst>
          </p:cNvPr>
          <p:cNvSpPr txBox="1">
            <a:spLocks noChangeArrowheads="1"/>
          </p:cNvSpPr>
          <p:nvPr/>
        </p:nvSpPr>
        <p:spPr bwMode="auto">
          <a:xfrm>
            <a:off x="306639" y="13694063"/>
            <a:ext cx="12030417" cy="18167842"/>
          </a:xfrm>
          <a:prstGeom prst="rect">
            <a:avLst/>
          </a:prstGeom>
          <a:noFill/>
          <a:ln w="5715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lIns="91424" tIns="45710" rIns="91424" bIns="45710"/>
          <a:lstStyle>
            <a:lvl1pPr defTabSz="4321175">
              <a:defRPr sz="8500">
                <a:solidFill>
                  <a:schemeClr val="tx1"/>
                </a:solidFill>
                <a:latin typeface="Arial" panose="020B0604020202020204" pitchFamily="34" charset="0"/>
                <a:ea typeface="ＭＳ Ｐゴシック" panose="020B0600070205080204" pitchFamily="34" charset="-128"/>
              </a:defRPr>
            </a:lvl1pPr>
            <a:lvl2pPr marL="742950" indent="-285750" defTabSz="4321175">
              <a:defRPr sz="8500">
                <a:solidFill>
                  <a:schemeClr val="tx1"/>
                </a:solidFill>
                <a:latin typeface="Arial" panose="020B0604020202020204" pitchFamily="34" charset="0"/>
                <a:ea typeface="ＭＳ Ｐゴシック" panose="020B0600070205080204" pitchFamily="34" charset="-128"/>
              </a:defRPr>
            </a:lvl2pPr>
            <a:lvl3pPr marL="1143000" indent="-228600" defTabSz="4321175">
              <a:defRPr sz="8500">
                <a:solidFill>
                  <a:schemeClr val="tx1"/>
                </a:solidFill>
                <a:latin typeface="Arial" panose="020B0604020202020204" pitchFamily="34" charset="0"/>
                <a:ea typeface="ＭＳ Ｐゴシック" panose="020B0600070205080204" pitchFamily="34" charset="-128"/>
              </a:defRPr>
            </a:lvl3pPr>
            <a:lvl4pPr marL="1600200" indent="-228600" defTabSz="4321175">
              <a:defRPr sz="8500">
                <a:solidFill>
                  <a:schemeClr val="tx1"/>
                </a:solidFill>
                <a:latin typeface="Arial" panose="020B0604020202020204" pitchFamily="34" charset="0"/>
                <a:ea typeface="ＭＳ Ｐゴシック" panose="020B0600070205080204" pitchFamily="34" charset="-128"/>
              </a:defRPr>
            </a:lvl4pPr>
            <a:lvl5pPr marL="2057400" indent="-228600" defTabSz="4321175">
              <a:defRPr sz="8500">
                <a:solidFill>
                  <a:schemeClr val="tx1"/>
                </a:solidFill>
                <a:latin typeface="Arial" panose="020B0604020202020204" pitchFamily="34" charset="0"/>
                <a:ea typeface="ＭＳ Ｐゴシック" panose="020B0600070205080204" pitchFamily="34" charset="-128"/>
              </a:defRPr>
            </a:lvl5pPr>
            <a:lvl6pPr marL="2514600" indent="-228600" defTabSz="4321175" eaLnBrk="0" fontAlgn="base" hangingPunct="0">
              <a:spcBef>
                <a:spcPct val="0"/>
              </a:spcBef>
              <a:spcAft>
                <a:spcPct val="0"/>
              </a:spcAft>
              <a:defRPr sz="8500">
                <a:solidFill>
                  <a:schemeClr val="tx1"/>
                </a:solidFill>
                <a:latin typeface="Arial" panose="020B0604020202020204" pitchFamily="34" charset="0"/>
                <a:ea typeface="ＭＳ Ｐゴシック" panose="020B0600070205080204" pitchFamily="34" charset="-128"/>
              </a:defRPr>
            </a:lvl6pPr>
            <a:lvl7pPr marL="2971800" indent="-228600" defTabSz="4321175" eaLnBrk="0" fontAlgn="base" hangingPunct="0">
              <a:spcBef>
                <a:spcPct val="0"/>
              </a:spcBef>
              <a:spcAft>
                <a:spcPct val="0"/>
              </a:spcAft>
              <a:defRPr sz="8500">
                <a:solidFill>
                  <a:schemeClr val="tx1"/>
                </a:solidFill>
                <a:latin typeface="Arial" panose="020B0604020202020204" pitchFamily="34" charset="0"/>
                <a:ea typeface="ＭＳ Ｐゴシック" panose="020B0600070205080204" pitchFamily="34" charset="-128"/>
              </a:defRPr>
            </a:lvl7pPr>
            <a:lvl8pPr marL="3429000" indent="-228600" defTabSz="4321175" eaLnBrk="0" fontAlgn="base" hangingPunct="0">
              <a:spcBef>
                <a:spcPct val="0"/>
              </a:spcBef>
              <a:spcAft>
                <a:spcPct val="0"/>
              </a:spcAft>
              <a:defRPr sz="8500">
                <a:solidFill>
                  <a:schemeClr val="tx1"/>
                </a:solidFill>
                <a:latin typeface="Arial" panose="020B0604020202020204" pitchFamily="34" charset="0"/>
                <a:ea typeface="ＭＳ Ｐゴシック" panose="020B0600070205080204" pitchFamily="34" charset="-128"/>
              </a:defRPr>
            </a:lvl8pPr>
            <a:lvl9pPr marL="3886200" indent="-228600" defTabSz="4321175" eaLnBrk="0" fontAlgn="base" hangingPunct="0">
              <a:spcBef>
                <a:spcPct val="0"/>
              </a:spcBef>
              <a:spcAft>
                <a:spcPct val="0"/>
              </a:spcAft>
              <a:defRPr sz="8500">
                <a:solidFill>
                  <a:schemeClr val="tx1"/>
                </a:solidFill>
                <a:latin typeface="Arial" panose="020B0604020202020204" pitchFamily="34" charset="0"/>
                <a:ea typeface="ＭＳ Ｐゴシック" panose="020B0600070205080204" pitchFamily="34" charset="-128"/>
              </a:defRPr>
            </a:lvl9pPr>
          </a:lstStyle>
          <a:p>
            <a:pPr algn="just" eaLnBrk="1" hangingPunct="1"/>
            <a:endParaRPr lang="en-US" altLang="it-IT" sz="900" b="1" dirty="0">
              <a:solidFill>
                <a:srgbClr val="051547"/>
              </a:solidFill>
            </a:endParaRPr>
          </a:p>
          <a:p>
            <a:pPr algn="just" eaLnBrk="1" hangingPunct="1"/>
            <a:endParaRPr lang="en-US" altLang="it-IT" sz="2800" b="1" dirty="0">
              <a:solidFill>
                <a:srgbClr val="051547"/>
              </a:solidFill>
            </a:endParaRPr>
          </a:p>
        </p:txBody>
      </p:sp>
      <p:sp>
        <p:nvSpPr>
          <p:cNvPr id="47" name="Text Box 356">
            <a:extLst>
              <a:ext uri="{FF2B5EF4-FFF2-40B4-BE49-F238E27FC236}">
                <a16:creationId xmlns:a16="http://schemas.microsoft.com/office/drawing/2014/main" id="{ED93A021-FFE4-0528-940F-2D6C61AD898B}"/>
              </a:ext>
            </a:extLst>
          </p:cNvPr>
          <p:cNvSpPr txBox="1">
            <a:spLocks noChangeArrowheads="1"/>
          </p:cNvSpPr>
          <p:nvPr/>
        </p:nvSpPr>
        <p:spPr bwMode="auto">
          <a:xfrm>
            <a:off x="392484" y="13751212"/>
            <a:ext cx="11842441" cy="1846657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91424" tIns="45710" rIns="91424" bIns="45710">
            <a:spAutoFit/>
          </a:bodyPr>
          <a:lstStyle>
            <a:lvl1pPr>
              <a:defRPr sz="8500">
                <a:solidFill>
                  <a:schemeClr val="tx1"/>
                </a:solidFill>
                <a:latin typeface="Arial" panose="020B0604020202020204" pitchFamily="34" charset="0"/>
                <a:ea typeface="ＭＳ Ｐゴシック" panose="020B0600070205080204" pitchFamily="34" charset="-128"/>
              </a:defRPr>
            </a:lvl1pPr>
            <a:lvl2pPr marL="742950" indent="-285750">
              <a:defRPr sz="8500">
                <a:solidFill>
                  <a:schemeClr val="tx1"/>
                </a:solidFill>
                <a:latin typeface="Arial" panose="020B0604020202020204" pitchFamily="34" charset="0"/>
                <a:ea typeface="ＭＳ Ｐゴシック" panose="020B0600070205080204" pitchFamily="34" charset="-128"/>
              </a:defRPr>
            </a:lvl2pPr>
            <a:lvl3pPr marL="1143000" indent="-228600">
              <a:defRPr sz="8500">
                <a:solidFill>
                  <a:schemeClr val="tx1"/>
                </a:solidFill>
                <a:latin typeface="Arial" panose="020B0604020202020204" pitchFamily="34" charset="0"/>
                <a:ea typeface="ＭＳ Ｐゴシック" panose="020B0600070205080204" pitchFamily="34" charset="-128"/>
              </a:defRPr>
            </a:lvl3pPr>
            <a:lvl4pPr marL="1600200" indent="-228600">
              <a:defRPr sz="8500">
                <a:solidFill>
                  <a:schemeClr val="tx1"/>
                </a:solidFill>
                <a:latin typeface="Arial" panose="020B0604020202020204" pitchFamily="34" charset="0"/>
                <a:ea typeface="ＭＳ Ｐゴシック" panose="020B0600070205080204" pitchFamily="34" charset="-128"/>
              </a:defRPr>
            </a:lvl4pPr>
            <a:lvl5pPr marL="2057400" indent="-228600">
              <a:defRPr sz="8500">
                <a:solidFill>
                  <a:schemeClr val="tx1"/>
                </a:solidFill>
                <a:latin typeface="Arial" panose="020B0604020202020204" pitchFamily="34" charset="0"/>
                <a:ea typeface="ＭＳ Ｐゴシック" panose="020B0600070205080204" pitchFamily="34" charset="-128"/>
              </a:defRPr>
            </a:lvl5pPr>
            <a:lvl6pPr marL="2514600" indent="-228600" defTabSz="4319588" eaLnBrk="0" fontAlgn="base" hangingPunct="0">
              <a:spcBef>
                <a:spcPct val="0"/>
              </a:spcBef>
              <a:spcAft>
                <a:spcPct val="0"/>
              </a:spcAft>
              <a:defRPr sz="8500">
                <a:solidFill>
                  <a:schemeClr val="tx1"/>
                </a:solidFill>
                <a:latin typeface="Arial" panose="020B0604020202020204" pitchFamily="34" charset="0"/>
                <a:ea typeface="ＭＳ Ｐゴシック" panose="020B0600070205080204" pitchFamily="34" charset="-128"/>
              </a:defRPr>
            </a:lvl6pPr>
            <a:lvl7pPr marL="2971800" indent="-228600" defTabSz="4319588" eaLnBrk="0" fontAlgn="base" hangingPunct="0">
              <a:spcBef>
                <a:spcPct val="0"/>
              </a:spcBef>
              <a:spcAft>
                <a:spcPct val="0"/>
              </a:spcAft>
              <a:defRPr sz="8500">
                <a:solidFill>
                  <a:schemeClr val="tx1"/>
                </a:solidFill>
                <a:latin typeface="Arial" panose="020B0604020202020204" pitchFamily="34" charset="0"/>
                <a:ea typeface="ＭＳ Ｐゴシック" panose="020B0600070205080204" pitchFamily="34" charset="-128"/>
              </a:defRPr>
            </a:lvl7pPr>
            <a:lvl8pPr marL="3429000" indent="-228600" defTabSz="4319588" eaLnBrk="0" fontAlgn="base" hangingPunct="0">
              <a:spcBef>
                <a:spcPct val="0"/>
              </a:spcBef>
              <a:spcAft>
                <a:spcPct val="0"/>
              </a:spcAft>
              <a:defRPr sz="8500">
                <a:solidFill>
                  <a:schemeClr val="tx1"/>
                </a:solidFill>
                <a:latin typeface="Arial" panose="020B0604020202020204" pitchFamily="34" charset="0"/>
                <a:ea typeface="ＭＳ Ｐゴシック" panose="020B0600070205080204" pitchFamily="34" charset="-128"/>
              </a:defRPr>
            </a:lvl8pPr>
            <a:lvl9pPr marL="3886200" indent="-228600" defTabSz="4319588" eaLnBrk="0" fontAlgn="base" hangingPunct="0">
              <a:spcBef>
                <a:spcPct val="0"/>
              </a:spcBef>
              <a:spcAft>
                <a:spcPct val="0"/>
              </a:spcAft>
              <a:defRPr sz="85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it-IT" sz="1800" b="1" dirty="0"/>
              <a:t>sNS1 inhibits TLR3 signaling pathway</a:t>
            </a:r>
          </a:p>
          <a:p>
            <a:pPr eaLnBrk="1" hangingPunct="1"/>
            <a:endParaRPr lang="it-IT" altLang="it-IT" sz="1800" b="1" dirty="0"/>
          </a:p>
          <a:p>
            <a:pPr algn="just"/>
            <a:r>
              <a:rPr lang="en-US" altLang="it-IT" sz="1800" dirty="0"/>
              <a:t>sNS1 reduced the  expression of TLR3, IRF3 and IFN-β, compared with untreated cells, although there is no statistically significant difference (Fig. 1, p = NS). These data confirm the ability of soluble NS1 to induce the inhibition of TLR3 pathway at the level of glial populations, consistent with what has already been reported in the literature (</a:t>
            </a:r>
            <a:r>
              <a:rPr lang="en-US" altLang="it-IT" sz="1800" b="1" dirty="0"/>
              <a:t>Fig.1</a:t>
            </a:r>
            <a:r>
              <a:rPr lang="en-US" altLang="it-IT" sz="1800" dirty="0"/>
              <a:t>). </a:t>
            </a:r>
            <a:r>
              <a:rPr lang="it-IT" altLang="it-IT" sz="1800" dirty="0"/>
              <a:t> </a:t>
            </a:r>
          </a:p>
          <a:p>
            <a:pPr eaLnBrk="1" hangingPunct="1"/>
            <a:endParaRPr lang="it-IT" altLang="it-IT" sz="2000" dirty="0"/>
          </a:p>
          <a:p>
            <a:pPr eaLnBrk="1" hangingPunct="1"/>
            <a:endParaRPr lang="it-IT" altLang="it-IT" sz="2000" dirty="0"/>
          </a:p>
          <a:p>
            <a:pPr eaLnBrk="1" hangingPunct="1"/>
            <a:endParaRPr lang="it-IT" altLang="it-IT" sz="2000" dirty="0"/>
          </a:p>
          <a:p>
            <a:pPr eaLnBrk="1" hangingPunct="1"/>
            <a:endParaRPr lang="it-IT" altLang="it-IT" sz="2000" dirty="0"/>
          </a:p>
          <a:p>
            <a:pPr eaLnBrk="1" hangingPunct="1"/>
            <a:endParaRPr lang="it-IT" altLang="it-IT" sz="2000" dirty="0"/>
          </a:p>
          <a:p>
            <a:pPr eaLnBrk="1" hangingPunct="1"/>
            <a:endParaRPr lang="it-IT" altLang="it-IT" sz="2000" dirty="0"/>
          </a:p>
          <a:p>
            <a:pPr eaLnBrk="1" hangingPunct="1"/>
            <a:endParaRPr lang="it-IT" altLang="it-IT" sz="2000" dirty="0"/>
          </a:p>
          <a:p>
            <a:endParaRPr lang="it-IT" altLang="it-IT" sz="1600" b="1" dirty="0"/>
          </a:p>
          <a:p>
            <a:r>
              <a:rPr lang="it-IT" altLang="it-IT" sz="1600" b="1" dirty="0"/>
              <a:t>Figure 1. </a:t>
            </a:r>
            <a:r>
              <a:rPr lang="en-US" altLang="it-IT" sz="1600" dirty="0"/>
              <a:t>Relative quantitative analysis of the expression of TLR3, IRF3 and INF-β genes in T98G cells treated with soluble NS1 protein compared with control, untreated.</a:t>
            </a:r>
            <a:endParaRPr lang="it-IT" altLang="it-IT" sz="1600" dirty="0"/>
          </a:p>
          <a:p>
            <a:pPr eaLnBrk="1" hangingPunct="1"/>
            <a:endParaRPr lang="it-IT" altLang="it-IT" sz="2000" dirty="0"/>
          </a:p>
          <a:p>
            <a:pPr algn="just"/>
            <a:r>
              <a:rPr lang="en-US" altLang="it-IT" sz="1800" b="1" dirty="0"/>
              <a:t>sNS1 increases β amyloid expression in glial cells – 2D model</a:t>
            </a:r>
          </a:p>
          <a:p>
            <a:pPr algn="just"/>
            <a:endParaRPr lang="en-US" altLang="it-IT" sz="1800" b="1" dirty="0"/>
          </a:p>
          <a:p>
            <a:pPr algn="just"/>
            <a:r>
              <a:rPr lang="en-US" altLang="it-IT" sz="1800" dirty="0"/>
              <a:t>sNS1-treated cells showed a significant increase of APP expression (Fig.2A, p value &lt; 0.05, t-Student test) and in Aβ 1-42 production, compared with the untreated sample (Fig. 2B, p value &lt; 0.05, t-Student test). In particular, the Aβ 1-42 isoform was found abundant at the cellular level (in lysates), while Aβ 1-40 isoform, was more secreted (Fig. 2, p value &lt; 0.05, t-Student test ). </a:t>
            </a:r>
          </a:p>
          <a:p>
            <a:pPr algn="just"/>
            <a:r>
              <a:rPr lang="en-US" altLang="it-IT" sz="1800" dirty="0"/>
              <a:t>As a confirm, Aβ1-42/Aβ1-40 ratio is significantly decreased in the supernatants of sNS1-treated samples, compared with untreated controls (Figure 2C, p value &lt; 0.05, t-Student test), indicating increased deposition of the Aβ 1-42 isoform at the cellular level and suggesting a correlation between sNS1 and neurodegenerative phenomena due to its accumulation.</a:t>
            </a:r>
          </a:p>
          <a:p>
            <a:pPr eaLnBrk="1" hangingPunct="1"/>
            <a:endParaRPr lang="it-IT" altLang="it-IT" sz="2000" dirty="0"/>
          </a:p>
          <a:p>
            <a:pPr eaLnBrk="1" hangingPunct="1"/>
            <a:endParaRPr lang="it-IT" altLang="it-IT" sz="2000" dirty="0"/>
          </a:p>
          <a:p>
            <a:pPr eaLnBrk="1" hangingPunct="1"/>
            <a:endParaRPr lang="it-IT" altLang="it-IT" sz="2000" dirty="0"/>
          </a:p>
          <a:p>
            <a:pPr eaLnBrk="1" hangingPunct="1"/>
            <a:endParaRPr lang="it-IT" altLang="it-IT" sz="2000" dirty="0"/>
          </a:p>
          <a:p>
            <a:pPr algn="just" eaLnBrk="1" hangingPunct="1"/>
            <a:endParaRPr lang="it-IT" altLang="it-IT" sz="1800" dirty="0"/>
          </a:p>
          <a:p>
            <a:pPr eaLnBrk="1" hangingPunct="1"/>
            <a:endParaRPr lang="it-IT" altLang="it-IT" sz="2000" dirty="0"/>
          </a:p>
          <a:p>
            <a:pPr eaLnBrk="1" hangingPunct="1"/>
            <a:endParaRPr lang="it-IT" altLang="it-IT" sz="2000" dirty="0"/>
          </a:p>
          <a:p>
            <a:pPr eaLnBrk="1" hangingPunct="1"/>
            <a:endParaRPr lang="it-IT" altLang="it-IT" sz="2000" dirty="0"/>
          </a:p>
          <a:p>
            <a:pPr eaLnBrk="1" hangingPunct="1"/>
            <a:endParaRPr lang="it-IT" altLang="it-IT" sz="2000" dirty="0"/>
          </a:p>
          <a:p>
            <a:pPr eaLnBrk="1" hangingPunct="1"/>
            <a:endParaRPr lang="it-IT" altLang="it-IT" sz="2000" dirty="0"/>
          </a:p>
          <a:p>
            <a:pPr eaLnBrk="1" hangingPunct="1"/>
            <a:endParaRPr lang="it-IT" altLang="it-IT" sz="2000" dirty="0"/>
          </a:p>
          <a:p>
            <a:pPr algn="just" eaLnBrk="1" hangingPunct="1"/>
            <a:r>
              <a:rPr lang="en-US" altLang="it-IT" sz="1600" b="1" dirty="0"/>
              <a:t>Figure 2</a:t>
            </a:r>
            <a:r>
              <a:rPr lang="en-US" altLang="it-IT" sz="1600" dirty="0"/>
              <a:t>. A) Analysis of mRNA levels of  APP gene. B) Levels of β amyloid 1-40 and 1-42, at extracellular and intracellular levels.  C) A</a:t>
            </a:r>
            <a:r>
              <a:rPr lang="el-GR" altLang="it-IT" sz="1600" dirty="0"/>
              <a:t>β 1-42/1-40 </a:t>
            </a:r>
            <a:r>
              <a:rPr lang="en-US" altLang="it-IT" sz="1600" dirty="0"/>
              <a:t>ratio. </a:t>
            </a:r>
            <a:endParaRPr lang="it-IT" altLang="it-IT" sz="2400" b="1" dirty="0"/>
          </a:p>
          <a:p>
            <a:pPr algn="just" eaLnBrk="1" hangingPunct="1"/>
            <a:endParaRPr lang="it-IT" altLang="it-IT" sz="2000" b="1" dirty="0"/>
          </a:p>
          <a:p>
            <a:pPr algn="just"/>
            <a:endParaRPr lang="en-US" altLang="it-IT" sz="1800" dirty="0"/>
          </a:p>
          <a:p>
            <a:pPr algn="just"/>
            <a:r>
              <a:rPr lang="en-US" altLang="it-IT" sz="1800" dirty="0"/>
              <a:t>These data were also confirmed by immunofluorescence analysis, showing a significant increase of both Aβ isoforms following treatment, particularly significant for 1-42 Aβ isoform (Fig. 3A and 3B, p value &lt; 0.05, t-Student test).</a:t>
            </a:r>
            <a:endParaRPr lang="it-IT" altLang="it-IT" sz="2000" b="1" dirty="0"/>
          </a:p>
          <a:p>
            <a:pPr algn="just" eaLnBrk="1" hangingPunct="1"/>
            <a:endParaRPr lang="it-IT" altLang="it-IT" sz="2000" b="1" dirty="0"/>
          </a:p>
          <a:p>
            <a:pPr algn="just" eaLnBrk="1" hangingPunct="1"/>
            <a:endParaRPr lang="it-IT" altLang="it-IT" sz="1600" b="1" dirty="0"/>
          </a:p>
          <a:p>
            <a:pPr algn="just" eaLnBrk="1" hangingPunct="1"/>
            <a:endParaRPr lang="it-IT" altLang="it-IT" sz="1600" b="1" dirty="0"/>
          </a:p>
          <a:p>
            <a:pPr algn="just" eaLnBrk="1" hangingPunct="1"/>
            <a:endParaRPr lang="it-IT" altLang="it-IT" sz="1600" b="1" dirty="0"/>
          </a:p>
          <a:p>
            <a:pPr algn="just" eaLnBrk="1" hangingPunct="1"/>
            <a:endParaRPr lang="it-IT" altLang="it-IT" sz="1600" b="1" dirty="0"/>
          </a:p>
          <a:p>
            <a:pPr algn="just" eaLnBrk="1" hangingPunct="1"/>
            <a:endParaRPr lang="it-IT" altLang="it-IT" sz="1600" b="1" dirty="0"/>
          </a:p>
          <a:p>
            <a:pPr algn="just" eaLnBrk="1" hangingPunct="1"/>
            <a:endParaRPr lang="it-IT" altLang="it-IT" sz="1600" b="1" dirty="0"/>
          </a:p>
          <a:p>
            <a:pPr algn="just" eaLnBrk="1" hangingPunct="1"/>
            <a:endParaRPr lang="it-IT" altLang="it-IT" sz="1600" b="1" dirty="0"/>
          </a:p>
          <a:p>
            <a:pPr algn="just" eaLnBrk="1" hangingPunct="1"/>
            <a:endParaRPr lang="it-IT" altLang="it-IT" sz="1600" b="1" dirty="0"/>
          </a:p>
          <a:p>
            <a:pPr algn="just" eaLnBrk="1" hangingPunct="1"/>
            <a:endParaRPr lang="it-IT" altLang="it-IT" sz="1600" b="1" dirty="0"/>
          </a:p>
          <a:p>
            <a:pPr algn="just" eaLnBrk="1" hangingPunct="1"/>
            <a:endParaRPr lang="it-IT" altLang="it-IT" sz="1600" b="1" dirty="0"/>
          </a:p>
          <a:p>
            <a:pPr algn="just" eaLnBrk="1" hangingPunct="1"/>
            <a:endParaRPr lang="it-IT" altLang="it-IT" sz="1600" b="1" dirty="0"/>
          </a:p>
          <a:p>
            <a:pPr algn="just" eaLnBrk="1" hangingPunct="1"/>
            <a:endParaRPr lang="it-IT" altLang="it-IT" sz="1600" b="1" dirty="0"/>
          </a:p>
          <a:p>
            <a:pPr algn="just" eaLnBrk="1" hangingPunct="1"/>
            <a:endParaRPr lang="it-IT" altLang="it-IT" sz="1600" b="1" dirty="0"/>
          </a:p>
          <a:p>
            <a:pPr algn="just" eaLnBrk="1" hangingPunct="1"/>
            <a:endParaRPr lang="it-IT" altLang="it-IT" sz="1600" b="1" dirty="0"/>
          </a:p>
          <a:p>
            <a:pPr algn="just"/>
            <a:endParaRPr lang="en-US" altLang="it-IT" sz="1600" b="1" dirty="0"/>
          </a:p>
          <a:p>
            <a:pPr algn="just"/>
            <a:endParaRPr lang="en-US" altLang="it-IT" sz="1600" b="1" dirty="0"/>
          </a:p>
          <a:p>
            <a:pPr algn="just"/>
            <a:endParaRPr lang="en-US" altLang="it-IT" sz="1600" b="1" dirty="0"/>
          </a:p>
          <a:p>
            <a:pPr algn="just"/>
            <a:r>
              <a:rPr lang="en-US" altLang="it-IT" sz="1600" b="1" dirty="0"/>
              <a:t>Figure 3</a:t>
            </a:r>
            <a:r>
              <a:rPr lang="en-US" altLang="it-IT" sz="1600" dirty="0"/>
              <a:t>. A) IF images of T98Gs, stained for the two isoforms of β amyloid, 1-40 and 1-42, B) Protein levels of amyloid β 1-40 and 1-42 in sNS1-treated cells compared with untreated.</a:t>
            </a:r>
            <a:endParaRPr lang="it-IT" altLang="it-IT" sz="2400" b="1" dirty="0"/>
          </a:p>
        </p:txBody>
      </p:sp>
      <p:sp>
        <p:nvSpPr>
          <p:cNvPr id="48" name="Text Box 5">
            <a:extLst>
              <a:ext uri="{FF2B5EF4-FFF2-40B4-BE49-F238E27FC236}">
                <a16:creationId xmlns:a16="http://schemas.microsoft.com/office/drawing/2014/main" id="{F894BC32-A77D-71FB-3275-490A93F038A9}"/>
              </a:ext>
            </a:extLst>
          </p:cNvPr>
          <p:cNvSpPr txBox="1">
            <a:spLocks noChangeArrowheads="1"/>
          </p:cNvSpPr>
          <p:nvPr/>
        </p:nvSpPr>
        <p:spPr bwMode="auto">
          <a:xfrm>
            <a:off x="9803048" y="26368577"/>
            <a:ext cx="160717" cy="307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0" rIns="91424" bIns="45710">
            <a:spAutoFit/>
          </a:bodyPr>
          <a:lstStyle>
            <a:lvl1pPr>
              <a:defRPr sz="8500">
                <a:solidFill>
                  <a:schemeClr val="tx1"/>
                </a:solidFill>
                <a:latin typeface="Arial" panose="020B0604020202020204" pitchFamily="34" charset="0"/>
                <a:ea typeface="ＭＳ Ｐゴシック" panose="020B0600070205080204" pitchFamily="34" charset="-128"/>
              </a:defRPr>
            </a:lvl1pPr>
            <a:lvl2pPr marL="742950" indent="-285750">
              <a:defRPr sz="8500">
                <a:solidFill>
                  <a:schemeClr val="tx1"/>
                </a:solidFill>
                <a:latin typeface="Arial" panose="020B0604020202020204" pitchFamily="34" charset="0"/>
                <a:ea typeface="ＭＳ Ｐゴシック" panose="020B0600070205080204" pitchFamily="34" charset="-128"/>
              </a:defRPr>
            </a:lvl2pPr>
            <a:lvl3pPr marL="1143000" indent="-228600">
              <a:defRPr sz="8500">
                <a:solidFill>
                  <a:schemeClr val="tx1"/>
                </a:solidFill>
                <a:latin typeface="Arial" panose="020B0604020202020204" pitchFamily="34" charset="0"/>
                <a:ea typeface="ＭＳ Ｐゴシック" panose="020B0600070205080204" pitchFamily="34" charset="-128"/>
              </a:defRPr>
            </a:lvl3pPr>
            <a:lvl4pPr marL="1600200" indent="-228600">
              <a:defRPr sz="8500">
                <a:solidFill>
                  <a:schemeClr val="tx1"/>
                </a:solidFill>
                <a:latin typeface="Arial" panose="020B0604020202020204" pitchFamily="34" charset="0"/>
                <a:ea typeface="ＭＳ Ｐゴシック" panose="020B0600070205080204" pitchFamily="34" charset="-128"/>
              </a:defRPr>
            </a:lvl4pPr>
            <a:lvl5pPr marL="2057400" indent="-228600">
              <a:defRPr sz="8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8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8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8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8500">
                <a:solidFill>
                  <a:schemeClr val="tx1"/>
                </a:solidFill>
                <a:latin typeface="Arial" panose="020B0604020202020204" pitchFamily="34" charset="0"/>
                <a:ea typeface="ＭＳ Ｐゴシック" panose="020B0600070205080204" pitchFamily="34" charset="-128"/>
              </a:defRPr>
            </a:lvl9pPr>
          </a:lstStyle>
          <a:p>
            <a:pPr defTabSz="914400" eaLnBrk="1" hangingPunct="1"/>
            <a:endParaRPr lang="en-US" altLang="it-IT" sz="1400" dirty="0"/>
          </a:p>
        </p:txBody>
      </p:sp>
      <p:sp>
        <p:nvSpPr>
          <p:cNvPr id="49" name="Text Box 5">
            <a:extLst>
              <a:ext uri="{FF2B5EF4-FFF2-40B4-BE49-F238E27FC236}">
                <a16:creationId xmlns:a16="http://schemas.microsoft.com/office/drawing/2014/main" id="{BACCE91E-4E84-2BEF-FD6D-B38D2F4C8801}"/>
              </a:ext>
            </a:extLst>
          </p:cNvPr>
          <p:cNvSpPr txBox="1">
            <a:spLocks noChangeArrowheads="1"/>
          </p:cNvSpPr>
          <p:nvPr/>
        </p:nvSpPr>
        <p:spPr bwMode="auto">
          <a:xfrm>
            <a:off x="10277168" y="26368577"/>
            <a:ext cx="160717" cy="307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0" rIns="91424" bIns="45710">
            <a:spAutoFit/>
          </a:bodyPr>
          <a:lstStyle>
            <a:lvl1pPr>
              <a:defRPr sz="8500">
                <a:solidFill>
                  <a:schemeClr val="tx1"/>
                </a:solidFill>
                <a:latin typeface="Arial" panose="020B0604020202020204" pitchFamily="34" charset="0"/>
                <a:ea typeface="ＭＳ Ｐゴシック" panose="020B0600070205080204" pitchFamily="34" charset="-128"/>
              </a:defRPr>
            </a:lvl1pPr>
            <a:lvl2pPr marL="742950" indent="-285750">
              <a:defRPr sz="8500">
                <a:solidFill>
                  <a:schemeClr val="tx1"/>
                </a:solidFill>
                <a:latin typeface="Arial" panose="020B0604020202020204" pitchFamily="34" charset="0"/>
                <a:ea typeface="ＭＳ Ｐゴシック" panose="020B0600070205080204" pitchFamily="34" charset="-128"/>
              </a:defRPr>
            </a:lvl2pPr>
            <a:lvl3pPr marL="1143000" indent="-228600">
              <a:defRPr sz="8500">
                <a:solidFill>
                  <a:schemeClr val="tx1"/>
                </a:solidFill>
                <a:latin typeface="Arial" panose="020B0604020202020204" pitchFamily="34" charset="0"/>
                <a:ea typeface="ＭＳ Ｐゴシック" panose="020B0600070205080204" pitchFamily="34" charset="-128"/>
              </a:defRPr>
            </a:lvl3pPr>
            <a:lvl4pPr marL="1600200" indent="-228600">
              <a:defRPr sz="8500">
                <a:solidFill>
                  <a:schemeClr val="tx1"/>
                </a:solidFill>
                <a:latin typeface="Arial" panose="020B0604020202020204" pitchFamily="34" charset="0"/>
                <a:ea typeface="ＭＳ Ｐゴシック" panose="020B0600070205080204" pitchFamily="34" charset="-128"/>
              </a:defRPr>
            </a:lvl4pPr>
            <a:lvl5pPr marL="2057400" indent="-228600">
              <a:defRPr sz="8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8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8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8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8500">
                <a:solidFill>
                  <a:schemeClr val="tx1"/>
                </a:solidFill>
                <a:latin typeface="Arial" panose="020B0604020202020204" pitchFamily="34" charset="0"/>
                <a:ea typeface="ＭＳ Ｐゴシック" panose="020B0600070205080204" pitchFamily="34" charset="-128"/>
              </a:defRPr>
            </a:lvl9pPr>
          </a:lstStyle>
          <a:p>
            <a:pPr defTabSz="914400" eaLnBrk="1" hangingPunct="1"/>
            <a:endParaRPr lang="en-US" altLang="it-IT" sz="1400" dirty="0"/>
          </a:p>
        </p:txBody>
      </p:sp>
      <p:sp>
        <p:nvSpPr>
          <p:cNvPr id="60" name="CasellaDiTesto 11">
            <a:extLst>
              <a:ext uri="{FF2B5EF4-FFF2-40B4-BE49-F238E27FC236}">
                <a16:creationId xmlns:a16="http://schemas.microsoft.com/office/drawing/2014/main" id="{9EEB67D7-65F4-414F-1A12-25CED4D28517}"/>
              </a:ext>
            </a:extLst>
          </p:cNvPr>
          <p:cNvSpPr txBox="1">
            <a:spLocks noChangeArrowheads="1"/>
          </p:cNvSpPr>
          <p:nvPr/>
        </p:nvSpPr>
        <p:spPr bwMode="auto">
          <a:xfrm>
            <a:off x="12458438" y="10938852"/>
            <a:ext cx="12394014" cy="20938905"/>
          </a:xfrm>
          <a:prstGeom prst="rect">
            <a:avLst/>
          </a:prstGeom>
          <a:noFill/>
          <a:ln w="5715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lIns="91424" tIns="45710" rIns="91424" bIns="45710"/>
          <a:lstStyle>
            <a:lvl1pPr defTabSz="4321175">
              <a:defRPr sz="8500">
                <a:solidFill>
                  <a:schemeClr val="tx1"/>
                </a:solidFill>
                <a:latin typeface="Arial" panose="020B0604020202020204" pitchFamily="34" charset="0"/>
                <a:ea typeface="ＭＳ Ｐゴシック" panose="020B0600070205080204" pitchFamily="34" charset="-128"/>
              </a:defRPr>
            </a:lvl1pPr>
            <a:lvl2pPr marL="742950" indent="-285750" defTabSz="4321175">
              <a:defRPr sz="8500">
                <a:solidFill>
                  <a:schemeClr val="tx1"/>
                </a:solidFill>
                <a:latin typeface="Arial" panose="020B0604020202020204" pitchFamily="34" charset="0"/>
                <a:ea typeface="ＭＳ Ｐゴシック" panose="020B0600070205080204" pitchFamily="34" charset="-128"/>
              </a:defRPr>
            </a:lvl2pPr>
            <a:lvl3pPr marL="1143000" indent="-228600" defTabSz="4321175">
              <a:defRPr sz="8500">
                <a:solidFill>
                  <a:schemeClr val="tx1"/>
                </a:solidFill>
                <a:latin typeface="Arial" panose="020B0604020202020204" pitchFamily="34" charset="0"/>
                <a:ea typeface="ＭＳ Ｐゴシック" panose="020B0600070205080204" pitchFamily="34" charset="-128"/>
              </a:defRPr>
            </a:lvl3pPr>
            <a:lvl4pPr marL="1600200" indent="-228600" defTabSz="4321175">
              <a:defRPr sz="8500">
                <a:solidFill>
                  <a:schemeClr val="tx1"/>
                </a:solidFill>
                <a:latin typeface="Arial" panose="020B0604020202020204" pitchFamily="34" charset="0"/>
                <a:ea typeface="ＭＳ Ｐゴシック" panose="020B0600070205080204" pitchFamily="34" charset="-128"/>
              </a:defRPr>
            </a:lvl4pPr>
            <a:lvl5pPr marL="2057400" indent="-228600" defTabSz="4321175">
              <a:defRPr sz="8500">
                <a:solidFill>
                  <a:schemeClr val="tx1"/>
                </a:solidFill>
                <a:latin typeface="Arial" panose="020B0604020202020204" pitchFamily="34" charset="0"/>
                <a:ea typeface="ＭＳ Ｐゴシック" panose="020B0600070205080204" pitchFamily="34" charset="-128"/>
              </a:defRPr>
            </a:lvl5pPr>
            <a:lvl6pPr marL="2514600" indent="-228600" defTabSz="4321175" eaLnBrk="0" fontAlgn="base" hangingPunct="0">
              <a:spcBef>
                <a:spcPct val="0"/>
              </a:spcBef>
              <a:spcAft>
                <a:spcPct val="0"/>
              </a:spcAft>
              <a:defRPr sz="8500">
                <a:solidFill>
                  <a:schemeClr val="tx1"/>
                </a:solidFill>
                <a:latin typeface="Arial" panose="020B0604020202020204" pitchFamily="34" charset="0"/>
                <a:ea typeface="ＭＳ Ｐゴシック" panose="020B0600070205080204" pitchFamily="34" charset="-128"/>
              </a:defRPr>
            </a:lvl6pPr>
            <a:lvl7pPr marL="2971800" indent="-228600" defTabSz="4321175" eaLnBrk="0" fontAlgn="base" hangingPunct="0">
              <a:spcBef>
                <a:spcPct val="0"/>
              </a:spcBef>
              <a:spcAft>
                <a:spcPct val="0"/>
              </a:spcAft>
              <a:defRPr sz="8500">
                <a:solidFill>
                  <a:schemeClr val="tx1"/>
                </a:solidFill>
                <a:latin typeface="Arial" panose="020B0604020202020204" pitchFamily="34" charset="0"/>
                <a:ea typeface="ＭＳ Ｐゴシック" panose="020B0600070205080204" pitchFamily="34" charset="-128"/>
              </a:defRPr>
            </a:lvl7pPr>
            <a:lvl8pPr marL="3429000" indent="-228600" defTabSz="4321175" eaLnBrk="0" fontAlgn="base" hangingPunct="0">
              <a:spcBef>
                <a:spcPct val="0"/>
              </a:spcBef>
              <a:spcAft>
                <a:spcPct val="0"/>
              </a:spcAft>
              <a:defRPr sz="8500">
                <a:solidFill>
                  <a:schemeClr val="tx1"/>
                </a:solidFill>
                <a:latin typeface="Arial" panose="020B0604020202020204" pitchFamily="34" charset="0"/>
                <a:ea typeface="ＭＳ Ｐゴシック" panose="020B0600070205080204" pitchFamily="34" charset="-128"/>
              </a:defRPr>
            </a:lvl8pPr>
            <a:lvl9pPr marL="3886200" indent="-228600" defTabSz="4321175" eaLnBrk="0" fontAlgn="base" hangingPunct="0">
              <a:spcBef>
                <a:spcPct val="0"/>
              </a:spcBef>
              <a:spcAft>
                <a:spcPct val="0"/>
              </a:spcAft>
              <a:defRPr sz="8500">
                <a:solidFill>
                  <a:schemeClr val="tx1"/>
                </a:solidFill>
                <a:latin typeface="Arial" panose="020B0604020202020204" pitchFamily="34" charset="0"/>
                <a:ea typeface="ＭＳ Ｐゴシック" panose="020B0600070205080204" pitchFamily="34" charset="-128"/>
              </a:defRPr>
            </a:lvl9pPr>
          </a:lstStyle>
          <a:p>
            <a:pPr algn="just" eaLnBrk="1" hangingPunct="1"/>
            <a:endParaRPr lang="en-US" altLang="it-IT" sz="900" b="1" dirty="0">
              <a:solidFill>
                <a:srgbClr val="051547"/>
              </a:solidFill>
            </a:endParaRPr>
          </a:p>
        </p:txBody>
      </p:sp>
      <p:sp>
        <p:nvSpPr>
          <p:cNvPr id="61" name="Text Box 341">
            <a:extLst>
              <a:ext uri="{FF2B5EF4-FFF2-40B4-BE49-F238E27FC236}">
                <a16:creationId xmlns:a16="http://schemas.microsoft.com/office/drawing/2014/main" id="{88716B80-E7EC-B1A1-03CE-223D2D5D6F3A}"/>
              </a:ext>
            </a:extLst>
          </p:cNvPr>
          <p:cNvSpPr txBox="1">
            <a:spLocks noChangeArrowheads="1"/>
          </p:cNvSpPr>
          <p:nvPr/>
        </p:nvSpPr>
        <p:spPr bwMode="auto">
          <a:xfrm>
            <a:off x="12538474" y="11005343"/>
            <a:ext cx="12253307" cy="21082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0" rIns="91424" bIns="45710">
            <a:spAutoFit/>
          </a:bodyPr>
          <a:lstStyle>
            <a:lvl1pPr>
              <a:defRPr sz="8500">
                <a:solidFill>
                  <a:schemeClr val="tx1"/>
                </a:solidFill>
                <a:latin typeface="Arial" panose="020B0604020202020204" pitchFamily="34" charset="0"/>
                <a:ea typeface="ＭＳ Ｐゴシック" panose="020B0600070205080204" pitchFamily="34" charset="-128"/>
              </a:defRPr>
            </a:lvl1pPr>
            <a:lvl2pPr marL="742950" indent="-285750">
              <a:defRPr sz="8500">
                <a:solidFill>
                  <a:schemeClr val="tx1"/>
                </a:solidFill>
                <a:latin typeface="Arial" panose="020B0604020202020204" pitchFamily="34" charset="0"/>
                <a:ea typeface="ＭＳ Ｐゴシック" panose="020B0600070205080204" pitchFamily="34" charset="-128"/>
              </a:defRPr>
            </a:lvl2pPr>
            <a:lvl3pPr marL="1143000" indent="-228600">
              <a:defRPr sz="8500">
                <a:solidFill>
                  <a:schemeClr val="tx1"/>
                </a:solidFill>
                <a:latin typeface="Arial" panose="020B0604020202020204" pitchFamily="34" charset="0"/>
                <a:ea typeface="ＭＳ Ｐゴシック" panose="020B0600070205080204" pitchFamily="34" charset="-128"/>
              </a:defRPr>
            </a:lvl3pPr>
            <a:lvl4pPr marL="1600200" indent="-228600">
              <a:defRPr sz="8500">
                <a:solidFill>
                  <a:schemeClr val="tx1"/>
                </a:solidFill>
                <a:latin typeface="Arial" panose="020B0604020202020204" pitchFamily="34" charset="0"/>
                <a:ea typeface="ＭＳ Ｐゴシック" panose="020B0600070205080204" pitchFamily="34" charset="-128"/>
              </a:defRPr>
            </a:lvl4pPr>
            <a:lvl5pPr marL="2057400" indent="-228600">
              <a:defRPr sz="8500">
                <a:solidFill>
                  <a:schemeClr val="tx1"/>
                </a:solidFill>
                <a:latin typeface="Arial" panose="020B0604020202020204" pitchFamily="34" charset="0"/>
                <a:ea typeface="ＭＳ Ｐゴシック" panose="020B0600070205080204" pitchFamily="34" charset="-128"/>
              </a:defRPr>
            </a:lvl5pPr>
            <a:lvl6pPr marL="2514600" indent="-228600" defTabSz="4319588" eaLnBrk="0" fontAlgn="base" hangingPunct="0">
              <a:spcBef>
                <a:spcPct val="0"/>
              </a:spcBef>
              <a:spcAft>
                <a:spcPct val="0"/>
              </a:spcAft>
              <a:defRPr sz="8500">
                <a:solidFill>
                  <a:schemeClr val="tx1"/>
                </a:solidFill>
                <a:latin typeface="Arial" panose="020B0604020202020204" pitchFamily="34" charset="0"/>
                <a:ea typeface="ＭＳ Ｐゴシック" panose="020B0600070205080204" pitchFamily="34" charset="-128"/>
              </a:defRPr>
            </a:lvl6pPr>
            <a:lvl7pPr marL="2971800" indent="-228600" defTabSz="4319588" eaLnBrk="0" fontAlgn="base" hangingPunct="0">
              <a:spcBef>
                <a:spcPct val="0"/>
              </a:spcBef>
              <a:spcAft>
                <a:spcPct val="0"/>
              </a:spcAft>
              <a:defRPr sz="8500">
                <a:solidFill>
                  <a:schemeClr val="tx1"/>
                </a:solidFill>
                <a:latin typeface="Arial" panose="020B0604020202020204" pitchFamily="34" charset="0"/>
                <a:ea typeface="ＭＳ Ｐゴシック" panose="020B0600070205080204" pitchFamily="34" charset="-128"/>
              </a:defRPr>
            </a:lvl7pPr>
            <a:lvl8pPr marL="3429000" indent="-228600" defTabSz="4319588" eaLnBrk="0" fontAlgn="base" hangingPunct="0">
              <a:spcBef>
                <a:spcPct val="0"/>
              </a:spcBef>
              <a:spcAft>
                <a:spcPct val="0"/>
              </a:spcAft>
              <a:defRPr sz="8500">
                <a:solidFill>
                  <a:schemeClr val="tx1"/>
                </a:solidFill>
                <a:latin typeface="Arial" panose="020B0604020202020204" pitchFamily="34" charset="0"/>
                <a:ea typeface="ＭＳ Ｐゴシック" panose="020B0600070205080204" pitchFamily="34" charset="-128"/>
              </a:defRPr>
            </a:lvl8pPr>
            <a:lvl9pPr marL="3886200" indent="-228600" defTabSz="4319588" eaLnBrk="0" fontAlgn="base" hangingPunct="0">
              <a:spcBef>
                <a:spcPct val="0"/>
              </a:spcBef>
              <a:spcAft>
                <a:spcPct val="0"/>
              </a:spcAft>
              <a:defRPr sz="8500">
                <a:solidFill>
                  <a:schemeClr val="tx1"/>
                </a:solidFill>
                <a:latin typeface="Arial" panose="020B0604020202020204" pitchFamily="34" charset="0"/>
                <a:ea typeface="ＭＳ Ｐゴシック" panose="020B0600070205080204" pitchFamily="34" charset="-128"/>
              </a:defRPr>
            </a:lvl9pPr>
          </a:lstStyle>
          <a:p>
            <a:pPr algn="just"/>
            <a:r>
              <a:rPr lang="en-US" altLang="it-IT" sz="1800" b="1" dirty="0"/>
              <a:t>sNS1 increases β amyloid expression in glial cells - 3D model</a:t>
            </a:r>
          </a:p>
          <a:p>
            <a:pPr marL="0" marR="0" lvl="0" indent="0" algn="just" defTabSz="1748836" rtl="0" eaLnBrk="1" fontAlgn="auto" latinLnBrk="0" hangingPunct="1">
              <a:lnSpc>
                <a:spcPct val="100000"/>
              </a:lnSpc>
              <a:spcBef>
                <a:spcPts val="0"/>
              </a:spcBef>
              <a:spcAft>
                <a:spcPts val="0"/>
              </a:spcAft>
              <a:buClrTx/>
              <a:buSzTx/>
              <a:buFontTx/>
              <a:buNone/>
              <a:tabLst/>
              <a:defRPr/>
            </a:pPr>
            <a:endParaRPr lang="it-IT" altLang="it-IT" sz="1800" b="1" dirty="0">
              <a:solidFill>
                <a:prstClr val="black"/>
              </a:solidFill>
              <a:latin typeface="Calibri"/>
              <a:ea typeface="+mn-ea"/>
            </a:endParaRPr>
          </a:p>
          <a:p>
            <a:pPr lvl="0" algn="just">
              <a:defRPr/>
            </a:pPr>
            <a:r>
              <a:rPr lang="en-US" altLang="it-IT" sz="1800" dirty="0">
                <a:solidFill>
                  <a:prstClr val="black"/>
                </a:solidFill>
                <a:ea typeface="+mn-ea"/>
                <a:cs typeface="Arial" panose="020B0604020202020204" pitchFamily="34" charset="0"/>
              </a:rPr>
              <a:t>T</a:t>
            </a:r>
            <a:r>
              <a:rPr kumimoji="0" lang="en-US" altLang="it-IT" sz="1800" b="0" i="0" u="none" strike="noStrike" kern="1200" cap="none" spc="0" normalizeH="0" baseline="0" noProof="0" dirty="0">
                <a:ln>
                  <a:noFill/>
                </a:ln>
                <a:solidFill>
                  <a:prstClr val="black"/>
                </a:solidFill>
                <a:effectLst/>
                <a:uLnTx/>
                <a:uFillTx/>
                <a:ea typeface="+mn-ea"/>
                <a:cs typeface="Arial" panose="020B0604020202020204" pitchFamily="34" charset="0"/>
              </a:rPr>
              <a:t>he experiment was repeated on the same line (T98G) but using three-dimensional culture systems. IF analysis confirmed what has been observed previously, reporting significantly higher levels of both isoforms of Aβ in the sNS1-treated samples, compared with untreated controls (Fig. 4), confirming higher production of Aβ 1-42 (Fig. 4A and 4B, p value &lt; 0.05, t-Student test). </a:t>
            </a:r>
            <a:endParaRPr kumimoji="0" lang="it-IT" altLang="it-IT" sz="2000" b="0" i="0" u="none" strike="noStrike" kern="1200" cap="none" spc="0" normalizeH="0" baseline="0" noProof="0" dirty="0">
              <a:ln>
                <a:noFill/>
              </a:ln>
              <a:solidFill>
                <a:prstClr val="black"/>
              </a:solidFill>
              <a:effectLst/>
              <a:uLnTx/>
              <a:uFillTx/>
              <a:ea typeface="+mn-ea"/>
              <a:cs typeface="Arial" panose="020B0604020202020204" pitchFamily="34" charset="0"/>
            </a:endParaRPr>
          </a:p>
          <a:p>
            <a:pPr eaLnBrk="1" hangingPunct="1"/>
            <a:endParaRPr lang="en-US" altLang="it-IT" sz="2400" dirty="0"/>
          </a:p>
          <a:p>
            <a:pPr eaLnBrk="1" hangingPunct="1"/>
            <a:endParaRPr lang="en-US" altLang="it-IT" sz="2400" dirty="0"/>
          </a:p>
          <a:p>
            <a:pPr eaLnBrk="1" hangingPunct="1"/>
            <a:endParaRPr lang="en-US" altLang="it-IT" sz="2400" dirty="0"/>
          </a:p>
          <a:p>
            <a:pPr eaLnBrk="1" hangingPunct="1"/>
            <a:endParaRPr lang="en-US" altLang="it-IT" sz="2400" dirty="0"/>
          </a:p>
          <a:p>
            <a:pPr eaLnBrk="1" hangingPunct="1"/>
            <a:endParaRPr lang="en-US" altLang="it-IT" sz="2400" dirty="0"/>
          </a:p>
          <a:p>
            <a:pPr eaLnBrk="1" hangingPunct="1"/>
            <a:endParaRPr lang="en-US" altLang="it-IT" sz="2400" dirty="0"/>
          </a:p>
          <a:p>
            <a:pPr eaLnBrk="1" hangingPunct="1"/>
            <a:endParaRPr lang="en-US" altLang="it-IT" sz="2400" dirty="0"/>
          </a:p>
          <a:p>
            <a:pPr eaLnBrk="1" hangingPunct="1"/>
            <a:endParaRPr lang="en-US" altLang="it-IT" sz="2400" dirty="0"/>
          </a:p>
          <a:p>
            <a:pPr eaLnBrk="1" hangingPunct="1"/>
            <a:endParaRPr lang="en-US" altLang="it-IT" sz="2400" dirty="0"/>
          </a:p>
          <a:p>
            <a:pPr algn="just" eaLnBrk="1" hangingPunct="1"/>
            <a:endParaRPr lang="en-US" altLang="it-IT" sz="2400" dirty="0"/>
          </a:p>
          <a:p>
            <a:pPr algn="just" eaLnBrk="1" hangingPunct="1"/>
            <a:r>
              <a:rPr lang="en-US" altLang="it-IT" sz="1600" b="1" dirty="0"/>
              <a:t>Figure 4. </a:t>
            </a:r>
            <a:r>
              <a:rPr lang="en-US" altLang="it-IT" sz="1600" dirty="0"/>
              <a:t>A) Immunofluorescence images of the spheroids, labeled for the two isoforms of β amyloid, 1-40 and 1-42, and the glial cell marker GFAP; B) Protein levels of β amyloid 1-40, 1-42 and GFAP in sNS1-treated T98G spheroids compared with untreated.</a:t>
            </a:r>
            <a:endParaRPr lang="it-IT" altLang="it-IT" sz="2800" dirty="0"/>
          </a:p>
          <a:p>
            <a:pPr algn="just" eaLnBrk="1" hangingPunct="1"/>
            <a:endParaRPr lang="en-US" altLang="it-IT" sz="1600" dirty="0">
              <a:latin typeface="+mn-lt"/>
            </a:endParaRPr>
          </a:p>
          <a:p>
            <a:pPr algn="just" eaLnBrk="1" hangingPunct="1"/>
            <a:endParaRPr lang="en-US" altLang="it-IT" sz="1800" b="1" dirty="0"/>
          </a:p>
          <a:p>
            <a:pPr algn="just" eaLnBrk="1" hangingPunct="1"/>
            <a:endParaRPr lang="en-US" altLang="it-IT" sz="1800" b="1" dirty="0"/>
          </a:p>
          <a:p>
            <a:pPr algn="just" eaLnBrk="1" hangingPunct="1"/>
            <a:endParaRPr lang="en-US" altLang="it-IT" sz="1800" b="1" dirty="0"/>
          </a:p>
          <a:p>
            <a:pPr algn="just" eaLnBrk="1" hangingPunct="1"/>
            <a:endParaRPr lang="en-US" altLang="it-IT" sz="1800" b="1" dirty="0"/>
          </a:p>
          <a:p>
            <a:pPr algn="just" eaLnBrk="1" hangingPunct="1"/>
            <a:endParaRPr lang="en-US" altLang="it-IT" sz="1800" b="1" dirty="0"/>
          </a:p>
          <a:p>
            <a:pPr algn="just" eaLnBrk="1" hangingPunct="1"/>
            <a:endParaRPr lang="en-US" altLang="it-IT" sz="1800" b="1" dirty="0"/>
          </a:p>
          <a:p>
            <a:pPr algn="just" eaLnBrk="1" hangingPunct="1"/>
            <a:endParaRPr lang="en-US" altLang="it-IT" sz="1800" b="1" dirty="0"/>
          </a:p>
          <a:p>
            <a:pPr algn="just" eaLnBrk="1" hangingPunct="1"/>
            <a:endParaRPr lang="en-US" altLang="it-IT" sz="1800" b="1" dirty="0"/>
          </a:p>
          <a:p>
            <a:pPr algn="just" eaLnBrk="1" hangingPunct="1"/>
            <a:endParaRPr lang="en-US" altLang="it-IT" sz="1800" b="1" dirty="0"/>
          </a:p>
          <a:p>
            <a:pPr algn="just" eaLnBrk="1" hangingPunct="1"/>
            <a:endParaRPr lang="en-US" altLang="it-IT" sz="1800" b="1" dirty="0"/>
          </a:p>
          <a:p>
            <a:pPr algn="just"/>
            <a:r>
              <a:rPr lang="en-US" altLang="it-IT" sz="1600" b="1" dirty="0"/>
              <a:t>Figure 5. </a:t>
            </a:r>
            <a:r>
              <a:rPr lang="en-US" altLang="it-IT" sz="1600" dirty="0"/>
              <a:t>A) Immunofluorescence images of the spheroids, labeled for the two isoforms of amyloid β, 1-40 and 1-42, and the glial cell marker GFAP; B) Protein levels of amyloid β 1-40, 1-42 and GFAP in sNS1-treated T98G spheroids compared with untreated.</a:t>
            </a:r>
            <a:endParaRPr lang="it-IT" altLang="it-IT" sz="2800" dirty="0"/>
          </a:p>
          <a:p>
            <a:pPr algn="just" eaLnBrk="1" hangingPunct="1"/>
            <a:endParaRPr lang="en-US" altLang="it-IT" sz="1800" b="1" dirty="0"/>
          </a:p>
          <a:p>
            <a:pPr algn="just" eaLnBrk="1" hangingPunct="1"/>
            <a:endParaRPr lang="en-US" altLang="it-IT" sz="1800" b="1" dirty="0"/>
          </a:p>
          <a:p>
            <a:pPr algn="just" eaLnBrk="1" hangingPunct="1"/>
            <a:endParaRPr lang="en-US" altLang="it-IT" sz="1800" b="1" dirty="0"/>
          </a:p>
          <a:p>
            <a:pPr algn="just" eaLnBrk="1" hangingPunct="1"/>
            <a:r>
              <a:rPr lang="en-US" altLang="it-IT" sz="1800" b="1" dirty="0"/>
              <a:t>sNS1 induces neurodegeneration via  Aβ 1-42 accumulation</a:t>
            </a:r>
          </a:p>
          <a:p>
            <a:pPr algn="just" eaLnBrk="1" hangingPunct="1"/>
            <a:endParaRPr lang="en-US" altLang="it-IT" sz="1800" b="1" dirty="0"/>
          </a:p>
          <a:p>
            <a:pPr algn="just"/>
            <a:r>
              <a:rPr lang="en-US" altLang="it-IT" sz="1800" dirty="0"/>
              <a:t>We used IPS cell line (RenCells) differentiated in glial and neuronal populations, to assess the effect of </a:t>
            </a:r>
            <a:r>
              <a:rPr lang="en-US" altLang="it-IT" sz="1800" dirty="0">
                <a:latin typeface="Arial" panose="020B0604020202020204" pitchFamily="34" charset="0"/>
                <a:cs typeface="Arial" panose="020B0604020202020204" pitchFamily="34" charset="0"/>
              </a:rPr>
              <a:t>Aβ 1-42 accumulation at neuronal level. </a:t>
            </a:r>
            <a:r>
              <a:rPr lang="en-US" altLang="it-IT" sz="1800" dirty="0"/>
              <a:t> The results confirm the induction of Aβ 1-42 expression in sNS1-treated cell samples (Fig. 6A and 6B, p value &lt; 0.05, t-Student test), concomitant with a slight increase in GFAP expression. Moreover, sNS1-treated samples showed a significant decrease in β3-tubulin levels (marker of neuronal cells)(Fig. 6A and 6B , p value &lt; 0.05, t-Student test) and a reduced cell viability, probably attributable to the toxic effect of Aβ 1-42 on neuronal population (Fig. 6C, 79.2%; p value &lt; 0.05, t-Student test). </a:t>
            </a:r>
          </a:p>
          <a:p>
            <a:pPr algn="just" eaLnBrk="1" hangingPunct="1"/>
            <a:endParaRPr lang="it-IT" altLang="it-IT" sz="2400" dirty="0"/>
          </a:p>
          <a:p>
            <a:pPr algn="just" eaLnBrk="1" hangingPunct="1"/>
            <a:endParaRPr lang="it-IT" altLang="it-IT" sz="2400" dirty="0"/>
          </a:p>
          <a:p>
            <a:pPr algn="just" eaLnBrk="1" hangingPunct="1"/>
            <a:endParaRPr lang="it-IT" altLang="it-IT" sz="2400" dirty="0"/>
          </a:p>
          <a:p>
            <a:pPr algn="just" eaLnBrk="1" hangingPunct="1"/>
            <a:endParaRPr lang="it-IT" altLang="it-IT" sz="2400" dirty="0"/>
          </a:p>
          <a:p>
            <a:pPr algn="just" eaLnBrk="1" hangingPunct="1"/>
            <a:endParaRPr lang="it-IT" altLang="it-IT" sz="2400" dirty="0"/>
          </a:p>
          <a:p>
            <a:pPr algn="just" eaLnBrk="1" hangingPunct="1"/>
            <a:endParaRPr lang="it-IT" altLang="it-IT" sz="2400" dirty="0"/>
          </a:p>
          <a:p>
            <a:pPr algn="just" eaLnBrk="1" hangingPunct="1"/>
            <a:endParaRPr lang="en-US" altLang="it-IT" sz="2400" dirty="0"/>
          </a:p>
          <a:p>
            <a:pPr algn="just" eaLnBrk="1" hangingPunct="1"/>
            <a:endParaRPr lang="en-US" altLang="it-IT" sz="2400" dirty="0"/>
          </a:p>
          <a:p>
            <a:pPr algn="just" eaLnBrk="1" hangingPunct="1"/>
            <a:endParaRPr lang="en-US" altLang="it-IT" sz="2400" dirty="0"/>
          </a:p>
          <a:p>
            <a:pPr algn="just" eaLnBrk="1" hangingPunct="1"/>
            <a:endParaRPr lang="en-US" altLang="it-IT" sz="2400" dirty="0"/>
          </a:p>
          <a:p>
            <a:pPr algn="just" eaLnBrk="1" hangingPunct="1"/>
            <a:endParaRPr lang="en-US" altLang="it-IT" sz="2400" dirty="0"/>
          </a:p>
          <a:p>
            <a:pPr algn="just" eaLnBrk="1" hangingPunct="1"/>
            <a:endParaRPr lang="en-US" altLang="it-IT" sz="2400" dirty="0"/>
          </a:p>
          <a:p>
            <a:pPr algn="just" eaLnBrk="1" hangingPunct="1"/>
            <a:endParaRPr lang="en-US" altLang="it-IT" sz="2400" dirty="0"/>
          </a:p>
          <a:p>
            <a:pPr algn="just" eaLnBrk="1" hangingPunct="1"/>
            <a:endParaRPr lang="en-US" altLang="it-IT" sz="2400" dirty="0"/>
          </a:p>
          <a:p>
            <a:pPr algn="just" eaLnBrk="1" hangingPunct="1"/>
            <a:endParaRPr lang="en-US" altLang="it-IT" sz="2400" dirty="0"/>
          </a:p>
          <a:p>
            <a:pPr algn="just" eaLnBrk="1" hangingPunct="1"/>
            <a:endParaRPr lang="en-US" altLang="it-IT" sz="2400" dirty="0"/>
          </a:p>
          <a:p>
            <a:pPr algn="just" eaLnBrk="1" hangingPunct="1"/>
            <a:endParaRPr lang="en-US" altLang="it-IT" sz="2400" dirty="0"/>
          </a:p>
          <a:p>
            <a:pPr algn="just" eaLnBrk="1" hangingPunct="1"/>
            <a:endParaRPr lang="en-US" altLang="it-IT" sz="2400" dirty="0"/>
          </a:p>
          <a:p>
            <a:pPr algn="just" eaLnBrk="1" hangingPunct="1"/>
            <a:endParaRPr lang="en-US" altLang="it-IT" sz="2400" dirty="0"/>
          </a:p>
          <a:p>
            <a:pPr algn="just" eaLnBrk="1" hangingPunct="1"/>
            <a:endParaRPr lang="en-US" altLang="it-IT" sz="2400" dirty="0"/>
          </a:p>
          <a:p>
            <a:pPr algn="just" eaLnBrk="1" hangingPunct="1"/>
            <a:endParaRPr lang="en-US" altLang="it-IT" sz="2400" dirty="0"/>
          </a:p>
          <a:p>
            <a:pPr algn="just"/>
            <a:r>
              <a:rPr lang="en-US" altLang="it-IT" sz="1600" b="1" dirty="0"/>
              <a:t>Figure 6</a:t>
            </a:r>
            <a:r>
              <a:rPr lang="en-US" altLang="it-IT" sz="1600" dirty="0"/>
              <a:t>. </a:t>
            </a:r>
            <a:r>
              <a:rPr lang="it-IT" altLang="it-IT" sz="1600" dirty="0"/>
              <a:t>A) Immunofluorescence images of ReNcells, labeled for the two isoforms of amyloid </a:t>
            </a:r>
            <a:r>
              <a:rPr lang="el-GR" altLang="it-IT" sz="1600" dirty="0"/>
              <a:t>β</a:t>
            </a:r>
            <a:r>
              <a:rPr lang="it-IT" altLang="it-IT" sz="1600" dirty="0"/>
              <a:t>, 1-40 and 1-42, for the glial cell marker (GFAP) and for the neuron marker (</a:t>
            </a:r>
            <a:r>
              <a:rPr lang="el-GR" altLang="it-IT" sz="1600" dirty="0"/>
              <a:t>β3 </a:t>
            </a:r>
            <a:r>
              <a:rPr lang="it-IT" altLang="it-IT" sz="1600" dirty="0"/>
              <a:t>tubulin); B) Protein levels of </a:t>
            </a:r>
            <a:r>
              <a:rPr lang="el-GR" altLang="it-IT" sz="1600" dirty="0"/>
              <a:t>β </a:t>
            </a:r>
            <a:r>
              <a:rPr lang="it-IT" altLang="it-IT" sz="1600" dirty="0"/>
              <a:t>amyloid 1-40, 1-42, GFAP and </a:t>
            </a:r>
            <a:r>
              <a:rPr lang="el-GR" altLang="it-IT" sz="1600" dirty="0"/>
              <a:t>β3 </a:t>
            </a:r>
            <a:r>
              <a:rPr lang="it-IT" altLang="it-IT" sz="1600" dirty="0"/>
              <a:t>tubulin in sNS1-treated IPS compared with untreated. C) </a:t>
            </a:r>
            <a:r>
              <a:rPr lang="en-US" altLang="it-IT" sz="1600" dirty="0"/>
              <a:t>MTT cell viability assay conducted on sNS1-treated and untreated IPS.</a:t>
            </a:r>
            <a:endParaRPr lang="it-IT" altLang="it-IT" sz="2400" b="1" dirty="0"/>
          </a:p>
        </p:txBody>
      </p:sp>
      <p:sp>
        <p:nvSpPr>
          <p:cNvPr id="62" name="Text Box 5">
            <a:extLst>
              <a:ext uri="{FF2B5EF4-FFF2-40B4-BE49-F238E27FC236}">
                <a16:creationId xmlns:a16="http://schemas.microsoft.com/office/drawing/2014/main" id="{E05C4346-AF53-0EDE-C48D-ED8B431DE9EB}"/>
              </a:ext>
            </a:extLst>
          </p:cNvPr>
          <p:cNvSpPr txBox="1">
            <a:spLocks noChangeArrowheads="1"/>
          </p:cNvSpPr>
          <p:nvPr/>
        </p:nvSpPr>
        <p:spPr bwMode="auto">
          <a:xfrm>
            <a:off x="8012844" y="28314160"/>
            <a:ext cx="184696" cy="307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4" tIns="45710" rIns="91424" bIns="45710">
            <a:spAutoFit/>
          </a:bodyPr>
          <a:lstStyle>
            <a:lvl1pPr>
              <a:defRPr sz="8500">
                <a:solidFill>
                  <a:schemeClr val="tx1"/>
                </a:solidFill>
                <a:latin typeface="Arial" panose="020B0604020202020204" pitchFamily="34" charset="0"/>
                <a:ea typeface="ＭＳ Ｐゴシック" panose="020B0600070205080204" pitchFamily="34" charset="-128"/>
              </a:defRPr>
            </a:lvl1pPr>
            <a:lvl2pPr marL="742950" indent="-285750">
              <a:defRPr sz="8500">
                <a:solidFill>
                  <a:schemeClr val="tx1"/>
                </a:solidFill>
                <a:latin typeface="Arial" panose="020B0604020202020204" pitchFamily="34" charset="0"/>
                <a:ea typeface="ＭＳ Ｐゴシック" panose="020B0600070205080204" pitchFamily="34" charset="-128"/>
              </a:defRPr>
            </a:lvl2pPr>
            <a:lvl3pPr marL="1143000" indent="-228600">
              <a:defRPr sz="8500">
                <a:solidFill>
                  <a:schemeClr val="tx1"/>
                </a:solidFill>
                <a:latin typeface="Arial" panose="020B0604020202020204" pitchFamily="34" charset="0"/>
                <a:ea typeface="ＭＳ Ｐゴシック" panose="020B0600070205080204" pitchFamily="34" charset="-128"/>
              </a:defRPr>
            </a:lvl3pPr>
            <a:lvl4pPr marL="1600200" indent="-228600">
              <a:defRPr sz="8500">
                <a:solidFill>
                  <a:schemeClr val="tx1"/>
                </a:solidFill>
                <a:latin typeface="Arial" panose="020B0604020202020204" pitchFamily="34" charset="0"/>
                <a:ea typeface="ＭＳ Ｐゴシック" panose="020B0600070205080204" pitchFamily="34" charset="-128"/>
              </a:defRPr>
            </a:lvl4pPr>
            <a:lvl5pPr marL="2057400" indent="-228600">
              <a:defRPr sz="8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8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8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8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8500">
                <a:solidFill>
                  <a:schemeClr val="tx1"/>
                </a:solidFill>
                <a:latin typeface="Arial" panose="020B0604020202020204" pitchFamily="34" charset="0"/>
                <a:ea typeface="ＭＳ Ｐゴシック" panose="020B0600070205080204" pitchFamily="34" charset="-128"/>
              </a:defRPr>
            </a:lvl9pPr>
          </a:lstStyle>
          <a:p>
            <a:pPr defTabSz="914400" eaLnBrk="1" hangingPunct="1"/>
            <a:endParaRPr lang="en-US" altLang="it-IT" sz="1400" dirty="0"/>
          </a:p>
        </p:txBody>
      </p:sp>
      <p:sp>
        <p:nvSpPr>
          <p:cNvPr id="63" name="Text Box 5">
            <a:extLst>
              <a:ext uri="{FF2B5EF4-FFF2-40B4-BE49-F238E27FC236}">
                <a16:creationId xmlns:a16="http://schemas.microsoft.com/office/drawing/2014/main" id="{C817EDF2-40E2-1813-24A1-4ABB7FD03911}"/>
              </a:ext>
            </a:extLst>
          </p:cNvPr>
          <p:cNvSpPr txBox="1">
            <a:spLocks noChangeArrowheads="1"/>
          </p:cNvSpPr>
          <p:nvPr/>
        </p:nvSpPr>
        <p:spPr bwMode="auto">
          <a:xfrm>
            <a:off x="8486964" y="28314160"/>
            <a:ext cx="184696" cy="307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4" tIns="45710" rIns="91424" bIns="45710">
            <a:spAutoFit/>
          </a:bodyPr>
          <a:lstStyle>
            <a:lvl1pPr>
              <a:defRPr sz="8500">
                <a:solidFill>
                  <a:schemeClr val="tx1"/>
                </a:solidFill>
                <a:latin typeface="Arial" panose="020B0604020202020204" pitchFamily="34" charset="0"/>
                <a:ea typeface="ＭＳ Ｐゴシック" panose="020B0600070205080204" pitchFamily="34" charset="-128"/>
              </a:defRPr>
            </a:lvl1pPr>
            <a:lvl2pPr marL="742950" indent="-285750">
              <a:defRPr sz="8500">
                <a:solidFill>
                  <a:schemeClr val="tx1"/>
                </a:solidFill>
                <a:latin typeface="Arial" panose="020B0604020202020204" pitchFamily="34" charset="0"/>
                <a:ea typeface="ＭＳ Ｐゴシック" panose="020B0600070205080204" pitchFamily="34" charset="-128"/>
              </a:defRPr>
            </a:lvl2pPr>
            <a:lvl3pPr marL="1143000" indent="-228600">
              <a:defRPr sz="8500">
                <a:solidFill>
                  <a:schemeClr val="tx1"/>
                </a:solidFill>
                <a:latin typeface="Arial" panose="020B0604020202020204" pitchFamily="34" charset="0"/>
                <a:ea typeface="ＭＳ Ｐゴシック" panose="020B0600070205080204" pitchFamily="34" charset="-128"/>
              </a:defRPr>
            </a:lvl3pPr>
            <a:lvl4pPr marL="1600200" indent="-228600">
              <a:defRPr sz="8500">
                <a:solidFill>
                  <a:schemeClr val="tx1"/>
                </a:solidFill>
                <a:latin typeface="Arial" panose="020B0604020202020204" pitchFamily="34" charset="0"/>
                <a:ea typeface="ＭＳ Ｐゴシック" panose="020B0600070205080204" pitchFamily="34" charset="-128"/>
              </a:defRPr>
            </a:lvl4pPr>
            <a:lvl5pPr marL="2057400" indent="-228600">
              <a:defRPr sz="8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8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8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8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8500">
                <a:solidFill>
                  <a:schemeClr val="tx1"/>
                </a:solidFill>
                <a:latin typeface="Arial" panose="020B0604020202020204" pitchFamily="34" charset="0"/>
                <a:ea typeface="ＭＳ Ｐゴシック" panose="020B0600070205080204" pitchFamily="34" charset="-128"/>
              </a:defRPr>
            </a:lvl9pPr>
          </a:lstStyle>
          <a:p>
            <a:pPr defTabSz="914400" eaLnBrk="1" hangingPunct="1"/>
            <a:endParaRPr lang="en-US" altLang="it-IT" sz="1400" dirty="0"/>
          </a:p>
        </p:txBody>
      </p:sp>
      <p:sp>
        <p:nvSpPr>
          <p:cNvPr id="70" name="CasellaDiTesto 12">
            <a:extLst>
              <a:ext uri="{FF2B5EF4-FFF2-40B4-BE49-F238E27FC236}">
                <a16:creationId xmlns:a16="http://schemas.microsoft.com/office/drawing/2014/main" id="{926F9C95-A97A-641A-051B-237A31F39E85}"/>
              </a:ext>
            </a:extLst>
          </p:cNvPr>
          <p:cNvSpPr txBox="1">
            <a:spLocks noChangeArrowheads="1"/>
          </p:cNvSpPr>
          <p:nvPr/>
        </p:nvSpPr>
        <p:spPr bwMode="auto">
          <a:xfrm>
            <a:off x="281325" y="32610091"/>
            <a:ext cx="24592289" cy="1569640"/>
          </a:xfrm>
          <a:prstGeom prst="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3500000" scaled="1"/>
            <a:tileRect/>
          </a:gradFill>
          <a:ln>
            <a:solidFill>
              <a:schemeClr val="accent3">
                <a:lumMod val="50000"/>
              </a:schemeClr>
            </a:solidFill>
          </a:ln>
        </p:spPr>
        <p:txBody>
          <a:bodyPr wrap="square" lIns="91424" tIns="45710" rIns="91424" bIns="45710">
            <a:spAutoFit/>
          </a:bodyPr>
          <a:lstStyle>
            <a:lvl1pPr defTabSz="4321175">
              <a:defRPr sz="8500">
                <a:solidFill>
                  <a:schemeClr val="tx1"/>
                </a:solidFill>
                <a:latin typeface="Arial" panose="020B0604020202020204" pitchFamily="34" charset="0"/>
                <a:ea typeface="ＭＳ Ｐゴシック" panose="020B0600070205080204" pitchFamily="34" charset="-128"/>
              </a:defRPr>
            </a:lvl1pPr>
            <a:lvl2pPr marL="742950" indent="-285750" defTabSz="4321175">
              <a:defRPr sz="8500">
                <a:solidFill>
                  <a:schemeClr val="tx1"/>
                </a:solidFill>
                <a:latin typeface="Arial" panose="020B0604020202020204" pitchFamily="34" charset="0"/>
                <a:ea typeface="ＭＳ Ｐゴシック" panose="020B0600070205080204" pitchFamily="34" charset="-128"/>
              </a:defRPr>
            </a:lvl2pPr>
            <a:lvl3pPr marL="1143000" indent="-228600" defTabSz="4321175">
              <a:defRPr sz="8500">
                <a:solidFill>
                  <a:schemeClr val="tx1"/>
                </a:solidFill>
                <a:latin typeface="Arial" panose="020B0604020202020204" pitchFamily="34" charset="0"/>
                <a:ea typeface="ＭＳ Ｐゴシック" panose="020B0600070205080204" pitchFamily="34" charset="-128"/>
              </a:defRPr>
            </a:lvl3pPr>
            <a:lvl4pPr marL="1600200" indent="-228600" defTabSz="4321175">
              <a:defRPr sz="8500">
                <a:solidFill>
                  <a:schemeClr val="tx1"/>
                </a:solidFill>
                <a:latin typeface="Arial" panose="020B0604020202020204" pitchFamily="34" charset="0"/>
                <a:ea typeface="ＭＳ Ｐゴシック" panose="020B0600070205080204" pitchFamily="34" charset="-128"/>
              </a:defRPr>
            </a:lvl4pPr>
            <a:lvl5pPr marL="2057400" indent="-228600" defTabSz="4321175">
              <a:defRPr sz="8500">
                <a:solidFill>
                  <a:schemeClr val="tx1"/>
                </a:solidFill>
                <a:latin typeface="Arial" panose="020B0604020202020204" pitchFamily="34" charset="0"/>
                <a:ea typeface="ＭＳ Ｐゴシック" panose="020B0600070205080204" pitchFamily="34" charset="-128"/>
              </a:defRPr>
            </a:lvl5pPr>
            <a:lvl6pPr marL="2514600" indent="-228600" defTabSz="4321175" eaLnBrk="0" fontAlgn="base" hangingPunct="0">
              <a:spcBef>
                <a:spcPct val="0"/>
              </a:spcBef>
              <a:spcAft>
                <a:spcPct val="0"/>
              </a:spcAft>
              <a:defRPr sz="8500">
                <a:solidFill>
                  <a:schemeClr val="tx1"/>
                </a:solidFill>
                <a:latin typeface="Arial" panose="020B0604020202020204" pitchFamily="34" charset="0"/>
                <a:ea typeface="ＭＳ Ｐゴシック" panose="020B0600070205080204" pitchFamily="34" charset="-128"/>
              </a:defRPr>
            </a:lvl6pPr>
            <a:lvl7pPr marL="2971800" indent="-228600" defTabSz="4321175" eaLnBrk="0" fontAlgn="base" hangingPunct="0">
              <a:spcBef>
                <a:spcPct val="0"/>
              </a:spcBef>
              <a:spcAft>
                <a:spcPct val="0"/>
              </a:spcAft>
              <a:defRPr sz="8500">
                <a:solidFill>
                  <a:schemeClr val="tx1"/>
                </a:solidFill>
                <a:latin typeface="Arial" panose="020B0604020202020204" pitchFamily="34" charset="0"/>
                <a:ea typeface="ＭＳ Ｐゴシック" panose="020B0600070205080204" pitchFamily="34" charset="-128"/>
              </a:defRPr>
            </a:lvl7pPr>
            <a:lvl8pPr marL="3429000" indent="-228600" defTabSz="4321175" eaLnBrk="0" fontAlgn="base" hangingPunct="0">
              <a:spcBef>
                <a:spcPct val="0"/>
              </a:spcBef>
              <a:spcAft>
                <a:spcPct val="0"/>
              </a:spcAft>
              <a:defRPr sz="8500">
                <a:solidFill>
                  <a:schemeClr val="tx1"/>
                </a:solidFill>
                <a:latin typeface="Arial" panose="020B0604020202020204" pitchFamily="34" charset="0"/>
                <a:ea typeface="ＭＳ Ｐゴシック" panose="020B0600070205080204" pitchFamily="34" charset="-128"/>
              </a:defRPr>
            </a:lvl8pPr>
            <a:lvl9pPr marL="3886200" indent="-228600" defTabSz="4321175" eaLnBrk="0" fontAlgn="base" hangingPunct="0">
              <a:spcBef>
                <a:spcPct val="0"/>
              </a:spcBef>
              <a:spcAft>
                <a:spcPct val="0"/>
              </a:spcAft>
              <a:defRPr sz="8500">
                <a:solidFill>
                  <a:schemeClr val="tx1"/>
                </a:solidFill>
                <a:latin typeface="Arial" panose="020B0604020202020204" pitchFamily="34" charset="0"/>
                <a:ea typeface="ＭＳ Ｐゴシック" panose="020B0600070205080204" pitchFamily="34" charset="-128"/>
              </a:defRPr>
            </a:lvl9pPr>
          </a:lstStyle>
          <a:p>
            <a:pPr algn="ctr"/>
            <a:r>
              <a:rPr lang="en-US" sz="3200" b="1" dirty="0">
                <a:solidFill>
                  <a:schemeClr val="bg1"/>
                </a:solidFill>
                <a:effectLst/>
                <a:ea typeface="Calibri" panose="020F0502020204030204" pitchFamily="34" charset="0"/>
                <a:cs typeface="Arial" panose="020B0604020202020204" pitchFamily="34" charset="0"/>
              </a:rPr>
              <a:t>Our preliminary results suggest a possible role of soluble NS1 on CNS damage associated to WNV infection. NS1 released by WNV infected cells might participate in CNS neurodegenerative process by altering TLR3 signaling and Aβ </a:t>
            </a:r>
            <a:r>
              <a:rPr lang="en-US" sz="3200" b="1" dirty="0">
                <a:solidFill>
                  <a:schemeClr val="bg1"/>
                </a:solidFill>
                <a:ea typeface="Calibri" panose="020F0502020204030204" pitchFamily="34" charset="0"/>
                <a:cs typeface="Arial" panose="020B0604020202020204" pitchFamily="34" charset="0"/>
              </a:rPr>
              <a:t>expression[4,5], </a:t>
            </a:r>
            <a:r>
              <a:rPr lang="en-US" sz="3200" b="1" dirty="0">
                <a:solidFill>
                  <a:schemeClr val="bg1"/>
                </a:solidFill>
                <a:effectLst/>
                <a:ea typeface="Calibri" panose="020F0502020204030204" pitchFamily="34" charset="0"/>
                <a:cs typeface="Arial" panose="020B0604020202020204" pitchFamily="34" charset="0"/>
              </a:rPr>
              <a:t>suggesting a novel pathogenetic role.</a:t>
            </a:r>
            <a:endParaRPr lang="it-IT" sz="3200" b="1" dirty="0">
              <a:solidFill>
                <a:schemeClr val="bg1"/>
              </a:solidFill>
              <a:effectLst/>
              <a:ea typeface="Calibri" panose="020F0502020204030204" pitchFamily="34" charset="0"/>
              <a:cs typeface="Arial" panose="020B0604020202020204" pitchFamily="34" charset="0"/>
            </a:endParaRPr>
          </a:p>
        </p:txBody>
      </p:sp>
      <p:sp>
        <p:nvSpPr>
          <p:cNvPr id="71" name="Text Box 89">
            <a:extLst>
              <a:ext uri="{FF2B5EF4-FFF2-40B4-BE49-F238E27FC236}">
                <a16:creationId xmlns:a16="http://schemas.microsoft.com/office/drawing/2014/main" id="{BA92FF5C-E1DF-D612-320B-597897646129}"/>
              </a:ext>
            </a:extLst>
          </p:cNvPr>
          <p:cNvSpPr txBox="1">
            <a:spLocks noChangeArrowheads="1"/>
          </p:cNvSpPr>
          <p:nvPr/>
        </p:nvSpPr>
        <p:spPr bwMode="auto">
          <a:xfrm>
            <a:off x="304102" y="31985417"/>
            <a:ext cx="24592289" cy="646311"/>
          </a:xfrm>
          <a:prstGeom prst="rect">
            <a:avLst/>
          </a:prstGeom>
          <a:solidFill>
            <a:schemeClr val="accent3">
              <a:lumMod val="20000"/>
              <a:lumOff val="80000"/>
            </a:schemeClr>
          </a:solidFill>
          <a:ln>
            <a:noFill/>
          </a:ln>
        </p:spPr>
        <p:txBody>
          <a:bodyPr wrap="square" lIns="91424" tIns="45710" rIns="91424" bIns="45710">
            <a:spAutoFit/>
          </a:bodyPr>
          <a:lstStyle>
            <a:lvl1pPr defTabSz="4321175">
              <a:defRPr sz="8500">
                <a:solidFill>
                  <a:schemeClr val="tx1"/>
                </a:solidFill>
                <a:latin typeface="Arial" panose="020B0604020202020204" pitchFamily="34" charset="0"/>
                <a:ea typeface="ＭＳ Ｐゴシック" panose="020B0600070205080204" pitchFamily="34" charset="-128"/>
              </a:defRPr>
            </a:lvl1pPr>
            <a:lvl2pPr marL="742950" indent="-285750" defTabSz="4321175">
              <a:defRPr sz="8500">
                <a:solidFill>
                  <a:schemeClr val="tx1"/>
                </a:solidFill>
                <a:latin typeface="Arial" panose="020B0604020202020204" pitchFamily="34" charset="0"/>
                <a:ea typeface="ＭＳ Ｐゴシック" panose="020B0600070205080204" pitchFamily="34" charset="-128"/>
              </a:defRPr>
            </a:lvl2pPr>
            <a:lvl3pPr marL="1143000" indent="-228600" defTabSz="4321175">
              <a:defRPr sz="8500">
                <a:solidFill>
                  <a:schemeClr val="tx1"/>
                </a:solidFill>
                <a:latin typeface="Arial" panose="020B0604020202020204" pitchFamily="34" charset="0"/>
                <a:ea typeface="ＭＳ Ｐゴシック" panose="020B0600070205080204" pitchFamily="34" charset="-128"/>
              </a:defRPr>
            </a:lvl3pPr>
            <a:lvl4pPr marL="1600200" indent="-228600" defTabSz="4321175">
              <a:defRPr sz="8500">
                <a:solidFill>
                  <a:schemeClr val="tx1"/>
                </a:solidFill>
                <a:latin typeface="Arial" panose="020B0604020202020204" pitchFamily="34" charset="0"/>
                <a:ea typeface="ＭＳ Ｐゴシック" panose="020B0600070205080204" pitchFamily="34" charset="-128"/>
              </a:defRPr>
            </a:lvl4pPr>
            <a:lvl5pPr marL="2057400" indent="-228600" defTabSz="4321175">
              <a:defRPr sz="8500">
                <a:solidFill>
                  <a:schemeClr val="tx1"/>
                </a:solidFill>
                <a:latin typeface="Arial" panose="020B0604020202020204" pitchFamily="34" charset="0"/>
                <a:ea typeface="ＭＳ Ｐゴシック" panose="020B0600070205080204" pitchFamily="34" charset="-128"/>
              </a:defRPr>
            </a:lvl5pPr>
            <a:lvl6pPr marL="2514600" indent="-228600" defTabSz="4321175" eaLnBrk="0" fontAlgn="base" hangingPunct="0">
              <a:spcBef>
                <a:spcPct val="0"/>
              </a:spcBef>
              <a:spcAft>
                <a:spcPct val="0"/>
              </a:spcAft>
              <a:defRPr sz="8500">
                <a:solidFill>
                  <a:schemeClr val="tx1"/>
                </a:solidFill>
                <a:latin typeface="Arial" panose="020B0604020202020204" pitchFamily="34" charset="0"/>
                <a:ea typeface="ＭＳ Ｐゴシック" panose="020B0600070205080204" pitchFamily="34" charset="-128"/>
              </a:defRPr>
            </a:lvl6pPr>
            <a:lvl7pPr marL="2971800" indent="-228600" defTabSz="4321175" eaLnBrk="0" fontAlgn="base" hangingPunct="0">
              <a:spcBef>
                <a:spcPct val="0"/>
              </a:spcBef>
              <a:spcAft>
                <a:spcPct val="0"/>
              </a:spcAft>
              <a:defRPr sz="8500">
                <a:solidFill>
                  <a:schemeClr val="tx1"/>
                </a:solidFill>
                <a:latin typeface="Arial" panose="020B0604020202020204" pitchFamily="34" charset="0"/>
                <a:ea typeface="ＭＳ Ｐゴシック" panose="020B0600070205080204" pitchFamily="34" charset="-128"/>
              </a:defRPr>
            </a:lvl7pPr>
            <a:lvl8pPr marL="3429000" indent="-228600" defTabSz="4321175" eaLnBrk="0" fontAlgn="base" hangingPunct="0">
              <a:spcBef>
                <a:spcPct val="0"/>
              </a:spcBef>
              <a:spcAft>
                <a:spcPct val="0"/>
              </a:spcAft>
              <a:defRPr sz="8500">
                <a:solidFill>
                  <a:schemeClr val="tx1"/>
                </a:solidFill>
                <a:latin typeface="Arial" panose="020B0604020202020204" pitchFamily="34" charset="0"/>
                <a:ea typeface="ＭＳ Ｐゴシック" panose="020B0600070205080204" pitchFamily="34" charset="-128"/>
              </a:defRPr>
            </a:lvl8pPr>
            <a:lvl9pPr marL="3886200" indent="-228600" defTabSz="4321175" eaLnBrk="0" fontAlgn="base" hangingPunct="0">
              <a:spcBef>
                <a:spcPct val="0"/>
              </a:spcBef>
              <a:spcAft>
                <a:spcPct val="0"/>
              </a:spcAft>
              <a:defRPr sz="85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it-IT" sz="3600" b="1" dirty="0">
                <a:solidFill>
                  <a:schemeClr val="accent3">
                    <a:lumMod val="50000"/>
                  </a:schemeClr>
                </a:solidFill>
              </a:rPr>
              <a:t>Conclusions</a:t>
            </a:r>
          </a:p>
        </p:txBody>
      </p:sp>
      <p:sp>
        <p:nvSpPr>
          <p:cNvPr id="72" name="Text Box 43">
            <a:extLst>
              <a:ext uri="{FF2B5EF4-FFF2-40B4-BE49-F238E27FC236}">
                <a16:creationId xmlns:a16="http://schemas.microsoft.com/office/drawing/2014/main" id="{29604FAE-37C4-5E83-BE39-865054EBA960}"/>
              </a:ext>
            </a:extLst>
          </p:cNvPr>
          <p:cNvSpPr txBox="1">
            <a:spLocks noChangeArrowheads="1"/>
          </p:cNvSpPr>
          <p:nvPr/>
        </p:nvSpPr>
        <p:spPr bwMode="auto">
          <a:xfrm>
            <a:off x="304103" y="34287391"/>
            <a:ext cx="18174398" cy="1569640"/>
          </a:xfrm>
          <a:prstGeom prst="rect">
            <a:avLst/>
          </a:prstGeom>
          <a:noFill/>
          <a:ln w="57150">
            <a:solidFill>
              <a:srgbClr val="00B050"/>
            </a:solidFill>
            <a:miter lim="800000"/>
            <a:headEnd/>
            <a:tailEnd/>
          </a:ln>
        </p:spPr>
        <p:txBody>
          <a:bodyPr wrap="square" lIns="91424" tIns="45710" rIns="91424" bIns="45710">
            <a:spAutoFit/>
          </a:bodyPr>
          <a:lstStyle/>
          <a:p>
            <a:pPr>
              <a:defRPr/>
            </a:pPr>
            <a:r>
              <a:rPr lang="it-IT" sz="1600" b="1" dirty="0">
                <a:solidFill>
                  <a:srgbClr val="00B050"/>
                </a:solidFill>
                <a:latin typeface="Arial" charset="0"/>
              </a:rPr>
              <a:t>References</a:t>
            </a:r>
            <a:endParaRPr lang="it-IT" sz="1600" b="1" dirty="0">
              <a:latin typeface="Arial" charset="0"/>
            </a:endParaRPr>
          </a:p>
          <a:p>
            <a:pPr>
              <a:defRPr/>
            </a:pPr>
            <a:r>
              <a:rPr lang="it-IT" sz="1600" dirty="0">
                <a:latin typeface="Arial" charset="0"/>
              </a:rPr>
              <a:t>1, Ricco, M., et al., West Nile Virus Infection: A Cross-Sectional Study on Italian Medical Professionals during Summer Season 2022. Trop Med Infect Dis, 2022. 7(12).</a:t>
            </a:r>
          </a:p>
          <a:p>
            <a:pPr>
              <a:defRPr/>
            </a:pPr>
            <a:r>
              <a:rPr lang="it-IT" sz="1600" dirty="0">
                <a:latin typeface="Arial" charset="0"/>
              </a:rPr>
              <a:t>2.Bortolotti, D., et al., HHV-6A infection induces amyloid-beta expression and activation of microglial cells. Alzheimers Res Ther, 2019. 11(1): p. 104.</a:t>
            </a:r>
          </a:p>
          <a:p>
            <a:pPr>
              <a:defRPr/>
            </a:pPr>
            <a:r>
              <a:rPr lang="it-IT" sz="1600" dirty="0">
                <a:latin typeface="Arial" charset="0"/>
              </a:rPr>
              <a:t>3.Wang, T., et al., Toll-like receptor 3 mediates West Nile virus entry into the brain causing lethal encephalitis. Nat Med, 2004. 10(12): p. 1366-73.</a:t>
            </a:r>
          </a:p>
          <a:p>
            <a:pPr>
              <a:defRPr/>
            </a:pPr>
            <a:r>
              <a:rPr lang="it-IT" sz="1600" dirty="0">
                <a:latin typeface="Arial" charset="0"/>
              </a:rPr>
              <a:t>4.Walker, D.G., T.M. Tang, and L.F. Lue, Increased expression of toll-like receptor 3, an anti-viral signaling molecule, and related genes in Alzheimer's disease brains. Exp Neurol, 2018. 309: p. 91-106.</a:t>
            </a:r>
          </a:p>
          <a:p>
            <a:pPr>
              <a:defRPr/>
            </a:pPr>
            <a:r>
              <a:rPr lang="it-IT" sz="1600" dirty="0">
                <a:latin typeface="Arial" charset="0"/>
              </a:rPr>
              <a:t>5.Caldeira, C., et al., Key Aging-Associated Alterations in Primary Microglia Response to Beta-Amyloid Stimulation. Front Aging Neurosci, 2017. 9: p. 277.</a:t>
            </a:r>
          </a:p>
        </p:txBody>
      </p:sp>
      <p:sp>
        <p:nvSpPr>
          <p:cNvPr id="12" name="CasellaDiTesto 11">
            <a:extLst>
              <a:ext uri="{FF2B5EF4-FFF2-40B4-BE49-F238E27FC236}">
                <a16:creationId xmlns:a16="http://schemas.microsoft.com/office/drawing/2014/main" id="{BE146866-353B-A83C-071B-6FC05420AB8D}"/>
              </a:ext>
            </a:extLst>
          </p:cNvPr>
          <p:cNvSpPr txBox="1"/>
          <p:nvPr/>
        </p:nvSpPr>
        <p:spPr>
          <a:xfrm>
            <a:off x="21480016" y="23146581"/>
            <a:ext cx="377026" cy="369332"/>
          </a:xfrm>
          <a:prstGeom prst="rect">
            <a:avLst/>
          </a:prstGeom>
          <a:noFill/>
        </p:spPr>
        <p:txBody>
          <a:bodyPr wrap="square" rtlCol="0">
            <a:spAutoFit/>
          </a:bodyPr>
          <a:lstStyle/>
          <a:p>
            <a:r>
              <a:rPr lang="it-IT" sz="1800" dirty="0"/>
              <a:t>b)</a:t>
            </a:r>
          </a:p>
        </p:txBody>
      </p:sp>
      <p:sp>
        <p:nvSpPr>
          <p:cNvPr id="13" name="CasellaDiTesto 12">
            <a:extLst>
              <a:ext uri="{FF2B5EF4-FFF2-40B4-BE49-F238E27FC236}">
                <a16:creationId xmlns:a16="http://schemas.microsoft.com/office/drawing/2014/main" id="{49CBCBB5-D338-A063-E258-DC23109842AE}"/>
              </a:ext>
            </a:extLst>
          </p:cNvPr>
          <p:cNvSpPr txBox="1"/>
          <p:nvPr/>
        </p:nvSpPr>
        <p:spPr>
          <a:xfrm>
            <a:off x="16378002" y="27341038"/>
            <a:ext cx="506787" cy="369332"/>
          </a:xfrm>
          <a:prstGeom prst="rect">
            <a:avLst/>
          </a:prstGeom>
          <a:noFill/>
        </p:spPr>
        <p:txBody>
          <a:bodyPr wrap="square" rtlCol="0">
            <a:spAutoFit/>
          </a:bodyPr>
          <a:lstStyle/>
          <a:p>
            <a:r>
              <a:rPr lang="it-IT" sz="1800" dirty="0"/>
              <a:t>c)</a:t>
            </a:r>
          </a:p>
        </p:txBody>
      </p:sp>
      <p:sp>
        <p:nvSpPr>
          <p:cNvPr id="9" name="CasellaDiTesto 8">
            <a:extLst>
              <a:ext uri="{FF2B5EF4-FFF2-40B4-BE49-F238E27FC236}">
                <a16:creationId xmlns:a16="http://schemas.microsoft.com/office/drawing/2014/main" id="{EEED7CEC-F732-05D0-73A5-B0BF9316F75D}"/>
              </a:ext>
            </a:extLst>
          </p:cNvPr>
          <p:cNvSpPr txBox="1"/>
          <p:nvPr/>
        </p:nvSpPr>
        <p:spPr>
          <a:xfrm>
            <a:off x="12600246" y="13134844"/>
            <a:ext cx="365806" cy="369332"/>
          </a:xfrm>
          <a:prstGeom prst="rect">
            <a:avLst/>
          </a:prstGeom>
          <a:solidFill>
            <a:schemeClr val="bg1"/>
          </a:solidFill>
        </p:spPr>
        <p:txBody>
          <a:bodyPr wrap="none" rtlCol="0">
            <a:spAutoFit/>
          </a:bodyPr>
          <a:lstStyle/>
          <a:p>
            <a:r>
              <a:rPr lang="it-IT" sz="1800" dirty="0"/>
              <a:t>a)</a:t>
            </a:r>
          </a:p>
        </p:txBody>
      </p:sp>
      <p:sp>
        <p:nvSpPr>
          <p:cNvPr id="15" name="CasellaDiTesto 14">
            <a:extLst>
              <a:ext uri="{FF2B5EF4-FFF2-40B4-BE49-F238E27FC236}">
                <a16:creationId xmlns:a16="http://schemas.microsoft.com/office/drawing/2014/main" id="{D1F5EE7D-CE27-4CCF-F113-FCA514A4C56E}"/>
              </a:ext>
            </a:extLst>
          </p:cNvPr>
          <p:cNvSpPr txBox="1"/>
          <p:nvPr/>
        </p:nvSpPr>
        <p:spPr>
          <a:xfrm>
            <a:off x="19248874" y="13218225"/>
            <a:ext cx="377026" cy="369332"/>
          </a:xfrm>
          <a:prstGeom prst="rect">
            <a:avLst/>
          </a:prstGeom>
          <a:solidFill>
            <a:schemeClr val="bg1"/>
          </a:solidFill>
        </p:spPr>
        <p:txBody>
          <a:bodyPr wrap="none" rtlCol="0">
            <a:spAutoFit/>
          </a:bodyPr>
          <a:lstStyle/>
          <a:p>
            <a:r>
              <a:rPr lang="it-IT" sz="1800" dirty="0"/>
              <a:t>b)</a:t>
            </a:r>
          </a:p>
        </p:txBody>
      </p:sp>
      <p:sp>
        <p:nvSpPr>
          <p:cNvPr id="17" name="Text Box 43">
            <a:extLst>
              <a:ext uri="{FF2B5EF4-FFF2-40B4-BE49-F238E27FC236}">
                <a16:creationId xmlns:a16="http://schemas.microsoft.com/office/drawing/2014/main" id="{A6A018B8-C4DC-88F1-46FB-10B8CCC45BDD}"/>
              </a:ext>
            </a:extLst>
          </p:cNvPr>
          <p:cNvSpPr txBox="1">
            <a:spLocks noChangeArrowheads="1"/>
          </p:cNvSpPr>
          <p:nvPr/>
        </p:nvSpPr>
        <p:spPr bwMode="auto">
          <a:xfrm>
            <a:off x="18622745" y="34283245"/>
            <a:ext cx="6182195" cy="1600418"/>
          </a:xfrm>
          <a:prstGeom prst="rect">
            <a:avLst/>
          </a:prstGeom>
          <a:noFill/>
          <a:ln w="57150">
            <a:solidFill>
              <a:srgbClr val="00B050"/>
            </a:solidFill>
            <a:miter lim="800000"/>
            <a:headEnd/>
            <a:tailEnd/>
          </a:ln>
        </p:spPr>
        <p:txBody>
          <a:bodyPr wrap="square" lIns="91424" tIns="45710" rIns="91424" bIns="45710">
            <a:spAutoFit/>
          </a:bodyPr>
          <a:lstStyle/>
          <a:p>
            <a:pPr>
              <a:defRPr/>
            </a:pPr>
            <a:r>
              <a:rPr lang="it-IT" sz="1800" b="1" dirty="0">
                <a:solidFill>
                  <a:srgbClr val="00B050"/>
                </a:solidFill>
                <a:latin typeface="Arial" panose="020B0604020202020204" pitchFamily="34" charset="0"/>
                <a:cs typeface="Arial" panose="020B0604020202020204" pitchFamily="34" charset="0"/>
              </a:rPr>
              <a:t>Contact information</a:t>
            </a:r>
            <a:endParaRPr lang="it-IT" sz="1800" b="1" dirty="0">
              <a:latin typeface="Arial" panose="020B0604020202020204" pitchFamily="34" charset="0"/>
              <a:cs typeface="Arial" panose="020B0604020202020204" pitchFamily="34" charset="0"/>
            </a:endParaRPr>
          </a:p>
          <a:p>
            <a:pPr algn="just">
              <a:defRPr/>
            </a:pPr>
            <a:r>
              <a:rPr lang="it-IT" sz="2000" b="1" dirty="0">
                <a:latin typeface="Arial" panose="020B0604020202020204" pitchFamily="34" charset="0"/>
                <a:cs typeface="Arial" panose="020B0604020202020204" pitchFamily="34" charset="0"/>
              </a:rPr>
              <a:t>Beltrami Silvia,</a:t>
            </a:r>
            <a:r>
              <a:rPr lang="it-IT" sz="2000" dirty="0">
                <a:latin typeface="Arial" panose="020B0604020202020204" pitchFamily="34" charset="0"/>
                <a:cs typeface="Arial" panose="020B0604020202020204" pitchFamily="34" charset="0"/>
              </a:rPr>
              <a:t> Department of Chemical, Pharmaceutical and Agricultural Sciences, University of Ferrara, 44121 Ferrara, Italy</a:t>
            </a:r>
          </a:p>
          <a:p>
            <a:pPr algn="just">
              <a:defRPr/>
            </a:pPr>
            <a:r>
              <a:rPr lang="it-IT" sz="2000" b="1" dirty="0">
                <a:latin typeface="Arial" panose="020B0604020202020204" pitchFamily="34" charset="0"/>
                <a:cs typeface="Arial" panose="020B0604020202020204" pitchFamily="34" charset="0"/>
              </a:rPr>
              <a:t>E-mail</a:t>
            </a:r>
            <a:r>
              <a:rPr lang="it-IT" sz="2000" dirty="0">
                <a:latin typeface="Arial" panose="020B0604020202020204" pitchFamily="34" charset="0"/>
                <a:cs typeface="Arial" panose="020B0604020202020204" pitchFamily="34" charset="0"/>
              </a:rPr>
              <a:t>: </a:t>
            </a:r>
            <a:r>
              <a:rPr lang="it-IT" sz="2000" b="1" dirty="0">
                <a:latin typeface="Arial" panose="020B0604020202020204" pitchFamily="34" charset="0"/>
                <a:cs typeface="Arial" panose="020B0604020202020204" pitchFamily="34" charset="0"/>
              </a:rPr>
              <a:t>bltslv@unife.it</a:t>
            </a:r>
          </a:p>
        </p:txBody>
      </p:sp>
      <p:pic>
        <p:nvPicPr>
          <p:cNvPr id="27" name="Picture 2">
            <a:extLst>
              <a:ext uri="{FF2B5EF4-FFF2-40B4-BE49-F238E27FC236}">
                <a16:creationId xmlns:a16="http://schemas.microsoft.com/office/drawing/2014/main" id="{89405B57-4003-1658-4536-DD8C8090F3E0}"/>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b="56521"/>
          <a:stretch/>
        </p:blipFill>
        <p:spPr bwMode="auto">
          <a:xfrm>
            <a:off x="5816514" y="186784"/>
            <a:ext cx="13283847" cy="23478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1" name="Immagine 30">
            <a:extLst>
              <a:ext uri="{FF2B5EF4-FFF2-40B4-BE49-F238E27FC236}">
                <a16:creationId xmlns:a16="http://schemas.microsoft.com/office/drawing/2014/main" id="{60312A9E-A018-9A31-13A3-E7A2D5B8C5EB}"/>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Layer>
                </a14:imgProps>
              </a:ext>
            </a:extLst>
          </a:blip>
          <a:stretch>
            <a:fillRect/>
          </a:stretch>
        </p:blipFill>
        <p:spPr>
          <a:xfrm>
            <a:off x="19537739" y="48346"/>
            <a:ext cx="5381536" cy="2959845"/>
          </a:xfrm>
          <a:prstGeom prst="rect">
            <a:avLst/>
          </a:prstGeom>
        </p:spPr>
      </p:pic>
      <p:pic>
        <p:nvPicPr>
          <p:cNvPr id="21" name="Picture 20" descr="A collage of images of cells&#10;&#10;Description automatically generated">
            <a:extLst>
              <a:ext uri="{FF2B5EF4-FFF2-40B4-BE49-F238E27FC236}">
                <a16:creationId xmlns:a16="http://schemas.microsoft.com/office/drawing/2014/main" id="{FB9F29A9-0E44-7FB3-DAC1-890411042CAA}"/>
              </a:ext>
            </a:extLst>
          </p:cNvPr>
          <p:cNvPicPr>
            <a:picLocks noChangeAspect="1"/>
          </p:cNvPicPr>
          <p:nvPr/>
        </p:nvPicPr>
        <p:blipFill rotWithShape="1">
          <a:blip r:embed="rId8"/>
          <a:srcRect l="2583" t="40967"/>
          <a:stretch/>
        </p:blipFill>
        <p:spPr bwMode="auto">
          <a:xfrm>
            <a:off x="12560120" y="23788719"/>
            <a:ext cx="8368594" cy="3529346"/>
          </a:xfrm>
          <a:prstGeom prst="rect">
            <a:avLst/>
          </a:prstGeom>
          <a:ln>
            <a:noFill/>
          </a:ln>
          <a:extLst>
            <a:ext uri="{53640926-AAD7-44D8-BBD7-CCE9431645EC}">
              <a14:shadowObscured xmlns:a14="http://schemas.microsoft.com/office/drawing/2010/main"/>
            </a:ext>
          </a:extLst>
        </p:spPr>
      </p:pic>
      <p:pic>
        <p:nvPicPr>
          <p:cNvPr id="23" name="Immagine 39" descr="A black background with white and blue rectangles&#10;&#10;Description automatically generated">
            <a:extLst>
              <a:ext uri="{FF2B5EF4-FFF2-40B4-BE49-F238E27FC236}">
                <a16:creationId xmlns:a16="http://schemas.microsoft.com/office/drawing/2014/main" id="{FBF5F1CF-BEDD-66DB-2D54-58400D3CEEA9}"/>
              </a:ext>
            </a:extLst>
          </p:cNvPr>
          <p:cNvPicPr>
            <a:picLocks noChangeAspect="1"/>
          </p:cNvPicPr>
          <p:nvPr/>
        </p:nvPicPr>
        <p:blipFill>
          <a:blip r:embed="rId9"/>
          <a:stretch>
            <a:fillRect/>
          </a:stretch>
        </p:blipFill>
        <p:spPr>
          <a:xfrm>
            <a:off x="20737900" y="23842103"/>
            <a:ext cx="3715458" cy="2539459"/>
          </a:xfrm>
          <a:prstGeom prst="rect">
            <a:avLst/>
          </a:prstGeom>
        </p:spPr>
      </p:pic>
      <p:grpSp>
        <p:nvGrpSpPr>
          <p:cNvPr id="24" name="Gruppo 28">
            <a:extLst>
              <a:ext uri="{FF2B5EF4-FFF2-40B4-BE49-F238E27FC236}">
                <a16:creationId xmlns:a16="http://schemas.microsoft.com/office/drawing/2014/main" id="{FB234A89-C8E3-5213-8FB5-1B2D3B2AA50D}"/>
              </a:ext>
            </a:extLst>
          </p:cNvPr>
          <p:cNvGrpSpPr/>
          <p:nvPr/>
        </p:nvGrpSpPr>
        <p:grpSpPr>
          <a:xfrm>
            <a:off x="23197109" y="26522453"/>
            <a:ext cx="1327767" cy="777232"/>
            <a:chOff x="552567" y="61372"/>
            <a:chExt cx="454813" cy="301428"/>
          </a:xfrm>
        </p:grpSpPr>
        <p:sp>
          <p:nvSpPr>
            <p:cNvPr id="25" name="Rettangolo 35">
              <a:extLst>
                <a:ext uri="{FF2B5EF4-FFF2-40B4-BE49-F238E27FC236}">
                  <a16:creationId xmlns:a16="http://schemas.microsoft.com/office/drawing/2014/main" id="{4C03075B-93DC-41BF-F99A-CC84881FE516}"/>
                </a:ext>
              </a:extLst>
            </p:cNvPr>
            <p:cNvSpPr/>
            <p:nvPr/>
          </p:nvSpPr>
          <p:spPr>
            <a:xfrm>
              <a:off x="552567" y="255227"/>
              <a:ext cx="119340" cy="88365"/>
            </a:xfrm>
            <a:prstGeom prst="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endParaRPr lang="it-IT" sz="1600" dirty="0"/>
            </a:p>
          </p:txBody>
        </p:sp>
        <p:sp>
          <p:nvSpPr>
            <p:cNvPr id="26" name="Rettangolo 36">
              <a:extLst>
                <a:ext uri="{FF2B5EF4-FFF2-40B4-BE49-F238E27FC236}">
                  <a16:creationId xmlns:a16="http://schemas.microsoft.com/office/drawing/2014/main" id="{E7FBD0CB-6189-1BB2-7C17-F44E60F0EE77}"/>
                </a:ext>
              </a:extLst>
            </p:cNvPr>
            <p:cNvSpPr/>
            <p:nvPr/>
          </p:nvSpPr>
          <p:spPr>
            <a:xfrm>
              <a:off x="553891" y="61372"/>
              <a:ext cx="119340" cy="8836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endParaRPr lang="it-IT" sz="1600" dirty="0"/>
            </a:p>
          </p:txBody>
        </p:sp>
        <p:sp>
          <p:nvSpPr>
            <p:cNvPr id="28" name="CasellaDiTesto 37">
              <a:extLst>
                <a:ext uri="{FF2B5EF4-FFF2-40B4-BE49-F238E27FC236}">
                  <a16:creationId xmlns:a16="http://schemas.microsoft.com/office/drawing/2014/main" id="{B1EB0129-12CC-54F1-C67A-7772F1B9032F}"/>
                </a:ext>
              </a:extLst>
            </p:cNvPr>
            <p:cNvSpPr txBox="1"/>
            <p:nvPr/>
          </p:nvSpPr>
          <p:spPr>
            <a:xfrm>
              <a:off x="652799" y="73423"/>
              <a:ext cx="354581" cy="107327"/>
            </a:xfrm>
            <a:prstGeom prst="rect">
              <a:avLst/>
            </a:prstGeom>
            <a:noFill/>
          </p:spPr>
          <p:txBody>
            <a:bodyPr wrap="none" rtlCol="0">
              <a:spAutoFit/>
            </a:bodyPr>
            <a:lstStyle/>
            <a:p>
              <a:r>
                <a:rPr lang="it-IT"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Untreated</a:t>
              </a:r>
              <a:endParaRPr lang="it-IT"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CasellaDiTesto 38">
              <a:extLst>
                <a:ext uri="{FF2B5EF4-FFF2-40B4-BE49-F238E27FC236}">
                  <a16:creationId xmlns:a16="http://schemas.microsoft.com/office/drawing/2014/main" id="{A5622F0E-28D8-C5CA-CC58-89A910C0D5EB}"/>
                </a:ext>
              </a:extLst>
            </p:cNvPr>
            <p:cNvSpPr txBox="1"/>
            <p:nvPr/>
          </p:nvSpPr>
          <p:spPr>
            <a:xfrm>
              <a:off x="699354" y="255473"/>
              <a:ext cx="204372" cy="107327"/>
            </a:xfrm>
            <a:prstGeom prst="rect">
              <a:avLst/>
            </a:prstGeom>
            <a:noFill/>
          </p:spPr>
          <p:txBody>
            <a:bodyPr wrap="none" rtlCol="0">
              <a:spAutoFit/>
            </a:bodyPr>
            <a:lstStyle/>
            <a:p>
              <a:r>
                <a:rPr lang="it-IT"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sNS1</a:t>
              </a:r>
              <a:endParaRPr lang="it-IT"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30" name="Immagine 1">
            <a:extLst>
              <a:ext uri="{FF2B5EF4-FFF2-40B4-BE49-F238E27FC236}">
                <a16:creationId xmlns:a16="http://schemas.microsoft.com/office/drawing/2014/main" id="{EBF09664-9AD7-08CB-0D39-994B114D74C9}"/>
              </a:ext>
            </a:extLst>
          </p:cNvPr>
          <p:cNvPicPr>
            <a:picLocks noChangeAspect="1"/>
          </p:cNvPicPr>
          <p:nvPr/>
        </p:nvPicPr>
        <p:blipFill>
          <a:blip r:embed="rId10"/>
          <a:stretch>
            <a:fillRect/>
          </a:stretch>
        </p:blipFill>
        <p:spPr>
          <a:xfrm>
            <a:off x="16602220" y="27697642"/>
            <a:ext cx="3193934" cy="2827914"/>
          </a:xfrm>
          <a:prstGeom prst="rect">
            <a:avLst/>
          </a:prstGeom>
        </p:spPr>
      </p:pic>
      <p:sp>
        <p:nvSpPr>
          <p:cNvPr id="11" name="CasellaDiTesto 10">
            <a:extLst>
              <a:ext uri="{FF2B5EF4-FFF2-40B4-BE49-F238E27FC236}">
                <a16:creationId xmlns:a16="http://schemas.microsoft.com/office/drawing/2014/main" id="{A97C9432-E926-9F2E-30F3-EBDE69B4F70F}"/>
              </a:ext>
            </a:extLst>
          </p:cNvPr>
          <p:cNvSpPr txBox="1"/>
          <p:nvPr/>
        </p:nvSpPr>
        <p:spPr>
          <a:xfrm>
            <a:off x="12621698" y="23319562"/>
            <a:ext cx="510376" cy="369332"/>
          </a:xfrm>
          <a:prstGeom prst="rect">
            <a:avLst/>
          </a:prstGeom>
          <a:noFill/>
        </p:spPr>
        <p:txBody>
          <a:bodyPr wrap="square" rtlCol="0">
            <a:spAutoFit/>
          </a:bodyPr>
          <a:lstStyle/>
          <a:p>
            <a:r>
              <a:rPr lang="it-IT" sz="1800" dirty="0"/>
              <a:t>a)</a:t>
            </a:r>
          </a:p>
        </p:txBody>
      </p:sp>
      <p:pic>
        <p:nvPicPr>
          <p:cNvPr id="2" name="Immagine 2" descr="A group of blue squares&#10;&#10;Description automatically generated">
            <a:extLst>
              <a:ext uri="{FF2B5EF4-FFF2-40B4-BE49-F238E27FC236}">
                <a16:creationId xmlns:a16="http://schemas.microsoft.com/office/drawing/2014/main" id="{AB108989-0AB3-2B31-0316-EA7BF7B9DA81}"/>
              </a:ext>
            </a:extLst>
          </p:cNvPr>
          <p:cNvPicPr>
            <a:picLocks noChangeAspect="1"/>
          </p:cNvPicPr>
          <p:nvPr/>
        </p:nvPicPr>
        <p:blipFill>
          <a:blip r:embed="rId11"/>
          <a:stretch>
            <a:fillRect/>
          </a:stretch>
        </p:blipFill>
        <p:spPr>
          <a:xfrm>
            <a:off x="3405607" y="15600808"/>
            <a:ext cx="6085065" cy="2215193"/>
          </a:xfrm>
          <a:prstGeom prst="rect">
            <a:avLst/>
          </a:prstGeom>
        </p:spPr>
      </p:pic>
      <p:pic>
        <p:nvPicPr>
          <p:cNvPr id="3" name="Immagine 11" descr="A white and blue rectangle&#10;&#10;Description automatically generated">
            <a:extLst>
              <a:ext uri="{FF2B5EF4-FFF2-40B4-BE49-F238E27FC236}">
                <a16:creationId xmlns:a16="http://schemas.microsoft.com/office/drawing/2014/main" id="{FEFCF412-DA17-62B9-2E25-9B45189398EA}"/>
              </a:ext>
            </a:extLst>
          </p:cNvPr>
          <p:cNvPicPr>
            <a:picLocks noChangeAspect="1"/>
          </p:cNvPicPr>
          <p:nvPr/>
        </p:nvPicPr>
        <p:blipFill>
          <a:blip r:embed="rId12"/>
          <a:stretch>
            <a:fillRect/>
          </a:stretch>
        </p:blipFill>
        <p:spPr>
          <a:xfrm>
            <a:off x="447989" y="22115770"/>
            <a:ext cx="3240333" cy="2163807"/>
          </a:xfrm>
          <a:prstGeom prst="rect">
            <a:avLst/>
          </a:prstGeom>
        </p:spPr>
      </p:pic>
      <p:pic>
        <p:nvPicPr>
          <p:cNvPr id="7" name="Immagine 1">
            <a:extLst>
              <a:ext uri="{FF2B5EF4-FFF2-40B4-BE49-F238E27FC236}">
                <a16:creationId xmlns:a16="http://schemas.microsoft.com/office/drawing/2014/main" id="{B5FE2C39-ADD3-BDAE-ECA2-60456004A9AA}"/>
              </a:ext>
            </a:extLst>
          </p:cNvPr>
          <p:cNvPicPr>
            <a:picLocks noChangeAspect="1"/>
          </p:cNvPicPr>
          <p:nvPr/>
        </p:nvPicPr>
        <p:blipFill>
          <a:blip r:embed="rId13"/>
          <a:stretch>
            <a:fillRect/>
          </a:stretch>
        </p:blipFill>
        <p:spPr>
          <a:xfrm>
            <a:off x="3780920" y="21932288"/>
            <a:ext cx="4331401" cy="2731200"/>
          </a:xfrm>
          <a:prstGeom prst="rect">
            <a:avLst/>
          </a:prstGeom>
        </p:spPr>
      </p:pic>
      <p:pic>
        <p:nvPicPr>
          <p:cNvPr id="10" name="Immagine 10" descr="A white and blue squares&#10;&#10;Description automatically generated">
            <a:extLst>
              <a:ext uri="{FF2B5EF4-FFF2-40B4-BE49-F238E27FC236}">
                <a16:creationId xmlns:a16="http://schemas.microsoft.com/office/drawing/2014/main" id="{CF841BAC-FD88-0CF7-D315-464956BD8895}"/>
              </a:ext>
            </a:extLst>
          </p:cNvPr>
          <p:cNvPicPr>
            <a:picLocks noChangeAspect="1"/>
          </p:cNvPicPr>
          <p:nvPr/>
        </p:nvPicPr>
        <p:blipFill>
          <a:blip r:embed="rId14"/>
          <a:stretch>
            <a:fillRect/>
          </a:stretch>
        </p:blipFill>
        <p:spPr>
          <a:xfrm>
            <a:off x="8306255" y="21868348"/>
            <a:ext cx="3850629" cy="2405229"/>
          </a:xfrm>
          <a:prstGeom prst="rect">
            <a:avLst/>
          </a:prstGeom>
        </p:spPr>
      </p:pic>
      <p:pic>
        <p:nvPicPr>
          <p:cNvPr id="32" name="Immagine 1391865008">
            <a:extLst>
              <a:ext uri="{FF2B5EF4-FFF2-40B4-BE49-F238E27FC236}">
                <a16:creationId xmlns:a16="http://schemas.microsoft.com/office/drawing/2014/main" id="{570FD008-DF1D-7BC5-2AF9-A43CF15F0E57}"/>
              </a:ext>
            </a:extLst>
          </p:cNvPr>
          <p:cNvPicPr>
            <a:picLocks noChangeAspect="1"/>
          </p:cNvPicPr>
          <p:nvPr/>
        </p:nvPicPr>
        <p:blipFill>
          <a:blip r:embed="rId15"/>
          <a:stretch>
            <a:fillRect/>
          </a:stretch>
        </p:blipFill>
        <p:spPr>
          <a:xfrm>
            <a:off x="6801985" y="27699254"/>
            <a:ext cx="4875334" cy="2988314"/>
          </a:xfrm>
          <a:prstGeom prst="rect">
            <a:avLst/>
          </a:prstGeom>
        </p:spPr>
      </p:pic>
      <p:pic>
        <p:nvPicPr>
          <p:cNvPr id="35" name="Picture 34">
            <a:extLst>
              <a:ext uri="{FF2B5EF4-FFF2-40B4-BE49-F238E27FC236}">
                <a16:creationId xmlns:a16="http://schemas.microsoft.com/office/drawing/2014/main" id="{A740F754-2D63-D28F-70D8-8A41061E61DD}"/>
              </a:ext>
            </a:extLst>
          </p:cNvPr>
          <p:cNvPicPr>
            <a:picLocks noChangeAspect="1"/>
          </p:cNvPicPr>
          <p:nvPr/>
        </p:nvPicPr>
        <p:blipFill>
          <a:blip r:embed="rId16"/>
          <a:stretch>
            <a:fillRect/>
          </a:stretch>
        </p:blipFill>
        <p:spPr>
          <a:xfrm>
            <a:off x="512062" y="27555348"/>
            <a:ext cx="6145211" cy="3426091"/>
          </a:xfrm>
          <a:prstGeom prst="rect">
            <a:avLst/>
          </a:prstGeom>
        </p:spPr>
      </p:pic>
      <p:pic>
        <p:nvPicPr>
          <p:cNvPr id="36" name="Picture 35" descr="A collage of images of a planet&#10;&#10;Description automatically generated">
            <a:extLst>
              <a:ext uri="{FF2B5EF4-FFF2-40B4-BE49-F238E27FC236}">
                <a16:creationId xmlns:a16="http://schemas.microsoft.com/office/drawing/2014/main" id="{3BBA39BF-D894-D99A-755C-7DF96E887E8D}"/>
              </a:ext>
            </a:extLst>
          </p:cNvPr>
          <p:cNvPicPr>
            <a:picLocks noChangeAspect="1"/>
          </p:cNvPicPr>
          <p:nvPr/>
        </p:nvPicPr>
        <p:blipFill>
          <a:blip r:embed="rId17"/>
          <a:stretch>
            <a:fillRect/>
          </a:stretch>
        </p:blipFill>
        <p:spPr>
          <a:xfrm>
            <a:off x="12962320" y="13141705"/>
            <a:ext cx="5774653" cy="3054339"/>
          </a:xfrm>
          <a:prstGeom prst="rect">
            <a:avLst/>
          </a:prstGeom>
        </p:spPr>
      </p:pic>
      <p:pic>
        <p:nvPicPr>
          <p:cNvPr id="42" name="Immagine 27" descr="A graph with white and blue squares&#10;&#10;Description automatically generated with medium confidence">
            <a:extLst>
              <a:ext uri="{FF2B5EF4-FFF2-40B4-BE49-F238E27FC236}">
                <a16:creationId xmlns:a16="http://schemas.microsoft.com/office/drawing/2014/main" id="{FD4C7F8A-DC6A-869B-9E61-55AC3E515D97}"/>
              </a:ext>
            </a:extLst>
          </p:cNvPr>
          <p:cNvPicPr>
            <a:picLocks noChangeAspect="1"/>
          </p:cNvPicPr>
          <p:nvPr/>
        </p:nvPicPr>
        <p:blipFill>
          <a:blip r:embed="rId18"/>
          <a:stretch>
            <a:fillRect/>
          </a:stretch>
        </p:blipFill>
        <p:spPr>
          <a:xfrm>
            <a:off x="19503453" y="13112829"/>
            <a:ext cx="4954728" cy="2976158"/>
          </a:xfrm>
          <a:prstGeom prst="rect">
            <a:avLst/>
          </a:prstGeom>
        </p:spPr>
      </p:pic>
      <p:pic>
        <p:nvPicPr>
          <p:cNvPr id="43" name="Immagine 73151090" descr="A white square and a blue rectangle&#10;&#10;Description automatically generated">
            <a:extLst>
              <a:ext uri="{FF2B5EF4-FFF2-40B4-BE49-F238E27FC236}">
                <a16:creationId xmlns:a16="http://schemas.microsoft.com/office/drawing/2014/main" id="{7C40B51A-551C-5BCA-BE7E-162A667D0A96}"/>
              </a:ext>
            </a:extLst>
          </p:cNvPr>
          <p:cNvPicPr>
            <a:picLocks noChangeAspect="1"/>
          </p:cNvPicPr>
          <p:nvPr/>
        </p:nvPicPr>
        <p:blipFill>
          <a:blip r:embed="rId19"/>
          <a:stretch>
            <a:fillRect/>
          </a:stretch>
        </p:blipFill>
        <p:spPr>
          <a:xfrm>
            <a:off x="20564442" y="17062127"/>
            <a:ext cx="3952895" cy="2675064"/>
          </a:xfrm>
          <a:prstGeom prst="rect">
            <a:avLst/>
          </a:prstGeom>
        </p:spPr>
      </p:pic>
      <p:sp>
        <p:nvSpPr>
          <p:cNvPr id="4" name="CasellaDiTesto 10">
            <a:extLst>
              <a:ext uri="{FF2B5EF4-FFF2-40B4-BE49-F238E27FC236}">
                <a16:creationId xmlns:a16="http://schemas.microsoft.com/office/drawing/2014/main" id="{5AD3E463-739B-7F4F-551E-EB9A460567E3}"/>
              </a:ext>
            </a:extLst>
          </p:cNvPr>
          <p:cNvSpPr txBox="1"/>
          <p:nvPr/>
        </p:nvSpPr>
        <p:spPr>
          <a:xfrm>
            <a:off x="595827" y="21613198"/>
            <a:ext cx="510376" cy="369332"/>
          </a:xfrm>
          <a:prstGeom prst="rect">
            <a:avLst/>
          </a:prstGeom>
          <a:noFill/>
        </p:spPr>
        <p:txBody>
          <a:bodyPr wrap="square" rtlCol="0">
            <a:spAutoFit/>
          </a:bodyPr>
          <a:lstStyle/>
          <a:p>
            <a:r>
              <a:rPr lang="it-IT" sz="1800" dirty="0"/>
              <a:t>a)</a:t>
            </a:r>
          </a:p>
        </p:txBody>
      </p:sp>
      <p:sp>
        <p:nvSpPr>
          <p:cNvPr id="8" name="CasellaDiTesto 11">
            <a:extLst>
              <a:ext uri="{FF2B5EF4-FFF2-40B4-BE49-F238E27FC236}">
                <a16:creationId xmlns:a16="http://schemas.microsoft.com/office/drawing/2014/main" id="{8F963247-EC5B-2864-CA2D-29EC5B9594CA}"/>
              </a:ext>
            </a:extLst>
          </p:cNvPr>
          <p:cNvSpPr txBox="1"/>
          <p:nvPr/>
        </p:nvSpPr>
        <p:spPr>
          <a:xfrm>
            <a:off x="4016434" y="21633761"/>
            <a:ext cx="453764" cy="369332"/>
          </a:xfrm>
          <a:prstGeom prst="rect">
            <a:avLst/>
          </a:prstGeom>
          <a:noFill/>
        </p:spPr>
        <p:txBody>
          <a:bodyPr wrap="square" rtlCol="0">
            <a:spAutoFit/>
          </a:bodyPr>
          <a:lstStyle/>
          <a:p>
            <a:r>
              <a:rPr lang="it-IT" sz="1800" dirty="0"/>
              <a:t>b)</a:t>
            </a:r>
          </a:p>
        </p:txBody>
      </p:sp>
      <p:sp>
        <p:nvSpPr>
          <p:cNvPr id="14" name="CasellaDiTesto 12">
            <a:extLst>
              <a:ext uri="{FF2B5EF4-FFF2-40B4-BE49-F238E27FC236}">
                <a16:creationId xmlns:a16="http://schemas.microsoft.com/office/drawing/2014/main" id="{6AFF502F-8C3E-9B38-41B9-10734818414D}"/>
              </a:ext>
            </a:extLst>
          </p:cNvPr>
          <p:cNvSpPr txBox="1"/>
          <p:nvPr/>
        </p:nvSpPr>
        <p:spPr>
          <a:xfrm>
            <a:off x="8970435" y="21613198"/>
            <a:ext cx="352982" cy="369332"/>
          </a:xfrm>
          <a:prstGeom prst="rect">
            <a:avLst/>
          </a:prstGeom>
          <a:noFill/>
        </p:spPr>
        <p:txBody>
          <a:bodyPr wrap="none" rtlCol="0">
            <a:spAutoFit/>
          </a:bodyPr>
          <a:lstStyle/>
          <a:p>
            <a:r>
              <a:rPr lang="it-IT" sz="1800" dirty="0"/>
              <a:t>c)</a:t>
            </a:r>
          </a:p>
        </p:txBody>
      </p:sp>
      <p:sp>
        <p:nvSpPr>
          <p:cNvPr id="16" name="CasellaDiTesto 10">
            <a:extLst>
              <a:ext uri="{FF2B5EF4-FFF2-40B4-BE49-F238E27FC236}">
                <a16:creationId xmlns:a16="http://schemas.microsoft.com/office/drawing/2014/main" id="{2D67EB9A-9170-B5EF-685F-4993EA6F9520}"/>
              </a:ext>
            </a:extLst>
          </p:cNvPr>
          <p:cNvSpPr txBox="1"/>
          <p:nvPr/>
        </p:nvSpPr>
        <p:spPr>
          <a:xfrm>
            <a:off x="919650" y="27306938"/>
            <a:ext cx="510376" cy="369332"/>
          </a:xfrm>
          <a:prstGeom prst="rect">
            <a:avLst/>
          </a:prstGeom>
          <a:noFill/>
        </p:spPr>
        <p:txBody>
          <a:bodyPr wrap="square" rtlCol="0">
            <a:spAutoFit/>
          </a:bodyPr>
          <a:lstStyle/>
          <a:p>
            <a:r>
              <a:rPr lang="it-IT" sz="1800" dirty="0"/>
              <a:t>a)</a:t>
            </a:r>
          </a:p>
        </p:txBody>
      </p:sp>
      <p:sp>
        <p:nvSpPr>
          <p:cNvPr id="18" name="CasellaDiTesto 11">
            <a:extLst>
              <a:ext uri="{FF2B5EF4-FFF2-40B4-BE49-F238E27FC236}">
                <a16:creationId xmlns:a16="http://schemas.microsoft.com/office/drawing/2014/main" id="{B9D2BBB5-E3B4-BED7-4DA4-0690B8926D3A}"/>
              </a:ext>
            </a:extLst>
          </p:cNvPr>
          <p:cNvSpPr txBox="1"/>
          <p:nvPr/>
        </p:nvSpPr>
        <p:spPr>
          <a:xfrm>
            <a:off x="7097586" y="27294179"/>
            <a:ext cx="453764" cy="369332"/>
          </a:xfrm>
          <a:prstGeom prst="rect">
            <a:avLst/>
          </a:prstGeom>
          <a:noFill/>
        </p:spPr>
        <p:txBody>
          <a:bodyPr wrap="square" rtlCol="0">
            <a:spAutoFit/>
          </a:bodyPr>
          <a:lstStyle/>
          <a:p>
            <a:r>
              <a:rPr lang="it-IT" sz="1800" dirty="0"/>
              <a:t>b)</a:t>
            </a:r>
          </a:p>
        </p:txBody>
      </p:sp>
      <p:sp>
        <p:nvSpPr>
          <p:cNvPr id="19" name="CasellaDiTesto 18">
            <a:extLst>
              <a:ext uri="{FF2B5EF4-FFF2-40B4-BE49-F238E27FC236}">
                <a16:creationId xmlns:a16="http://schemas.microsoft.com/office/drawing/2014/main" id="{8FBE8822-2BC9-549C-5617-BBDA63D68E41}"/>
              </a:ext>
            </a:extLst>
          </p:cNvPr>
          <p:cNvSpPr txBox="1"/>
          <p:nvPr/>
        </p:nvSpPr>
        <p:spPr>
          <a:xfrm>
            <a:off x="12513895" y="17510082"/>
            <a:ext cx="7856668" cy="1754326"/>
          </a:xfrm>
          <a:prstGeom prst="rect">
            <a:avLst/>
          </a:prstGeom>
          <a:noFill/>
        </p:spPr>
        <p:txBody>
          <a:bodyPr wrap="square" rtlCol="0">
            <a:spAutoFit/>
          </a:bodyPr>
          <a:lstStyle/>
          <a:p>
            <a:pPr algn="just" eaLnBrk="1" hangingPunct="1"/>
            <a:r>
              <a:rPr lang="en-US" altLang="it-IT" sz="1800" dirty="0">
                <a:latin typeface="Arial" panose="020B0604020202020204" pitchFamily="34" charset="0"/>
                <a:cs typeface="Arial" panose="020B0604020202020204" pitchFamily="34" charset="0"/>
              </a:rPr>
              <a:t>We also analyzed the glial activation status, in terms GFAP expression, since glial cells are the main responsible for Aβ 1-42 production.</a:t>
            </a:r>
          </a:p>
          <a:p>
            <a:pPr algn="just" eaLnBrk="1" hangingPunct="1"/>
            <a:r>
              <a:rPr lang="en-US" altLang="it-IT" sz="1800" dirty="0">
                <a:latin typeface="Arial" panose="020B0604020202020204" pitchFamily="34" charset="0"/>
                <a:cs typeface="Arial" panose="020B0604020202020204" pitchFamily="34" charset="0"/>
              </a:rPr>
              <a:t>We reported higher levels of GFAP expression were detected in sNS1-treated samples, compared with untreated controls, at both protein (Fig. 4A and 4B, p value &lt; 0.05, t-Student) and mRNa level(Fig.5, p value &lt; 0.05,t-Student test). </a:t>
            </a:r>
            <a:endParaRPr lang="it-IT" altLang="it-IT"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56391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1428</Words>
  <Application>Microsoft Office PowerPoint</Application>
  <PresentationFormat>Custom</PresentationFormat>
  <Paragraphs>143</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Tema di Office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macpro</dc:creator>
  <cp:lastModifiedBy>BELTRAMI SILVIA</cp:lastModifiedBy>
  <cp:revision>30</cp:revision>
  <dcterms:created xsi:type="dcterms:W3CDTF">2022-06-15T08:54:57Z</dcterms:created>
  <dcterms:modified xsi:type="dcterms:W3CDTF">2023-10-25T11:32:23Z</dcterms:modified>
</cp:coreProperties>
</file>