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59" r:id="rId4"/>
    <p:sldId id="258" r:id="rId5"/>
    <p:sldId id="429" r:id="rId6"/>
    <p:sldId id="463" r:id="rId7"/>
    <p:sldId id="272" r:id="rId8"/>
    <p:sldId id="465" r:id="rId9"/>
    <p:sldId id="466" r:id="rId10"/>
    <p:sldId id="467" r:id="rId11"/>
    <p:sldId id="268" r:id="rId12"/>
    <p:sldId id="269" r:id="rId13"/>
    <p:sldId id="270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647" autoAdjust="0"/>
  </p:normalViewPr>
  <p:slideViewPr>
    <p:cSldViewPr snapToGrid="0">
      <p:cViewPr varScale="1">
        <p:scale>
          <a:sx n="74" d="100"/>
          <a:sy n="74" d="100"/>
        </p:scale>
        <p:origin x="936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D5E2E1-D7B5-4491-922B-E23782ECC4FD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9307B1-546C-4E67-900F-2FA97F368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59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/>
              <a:t>Introduction</a:t>
            </a:r>
          </a:p>
          <a:p>
            <a:pPr marL="228600" indent="-228600">
              <a:buAutoNum type="arabicPeriod"/>
            </a:pPr>
            <a:r>
              <a:rPr lang="en-GB" dirty="0"/>
              <a:t>In most newly emerging algorithms, the primary way of finding the desired optimal value is based on exploration and exploitation phases. </a:t>
            </a:r>
          </a:p>
          <a:p>
            <a:pPr marL="228600" indent="-228600">
              <a:buAutoNum type="arabicPeriod"/>
            </a:pPr>
            <a:r>
              <a:rPr lang="en-GB" dirty="0"/>
              <a:t>The exploration phase will involve discovering the new optimal regions in the global area, while the exploitation phase will perform a deeper search on the obtained optimal region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9307B1-546C-4E67-900F-2FA97F36899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3196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9307B1-546C-4E67-900F-2FA97F36899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3113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9307B1-546C-4E67-900F-2FA97F36899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7523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9307B1-546C-4E67-900F-2FA97F36899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0683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626" y="-8467"/>
            <a:ext cx="12200626" cy="6866468"/>
            <a:chOff x="-8626" y="-8467"/>
            <a:chExt cx="12200626" cy="6866468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-8626" y="1"/>
              <a:ext cx="618310" cy="6858000"/>
            </a:xfrm>
            <a:custGeom>
              <a:avLst/>
              <a:gdLst>
                <a:gd name="connsiteX0" fmla="*/ 0 w 842596"/>
                <a:gd name="connsiteY0" fmla="*/ 5666154 h 5666154"/>
                <a:gd name="connsiteX1" fmla="*/ 842596 w 842596"/>
                <a:gd name="connsiteY1" fmla="*/ 0 h 5666154"/>
                <a:gd name="connsiteX2" fmla="*/ 842596 w 842596"/>
                <a:gd name="connsiteY2" fmla="*/ 5666154 h 5666154"/>
                <a:gd name="connsiteX3" fmla="*/ 0 w 842596"/>
                <a:gd name="connsiteY3" fmla="*/ 5666154 h 5666154"/>
                <a:gd name="connsiteX0" fmla="*/ 0 w 808091"/>
                <a:gd name="connsiteY0" fmla="*/ 0 h 6788989"/>
                <a:gd name="connsiteX1" fmla="*/ 808091 w 808091"/>
                <a:gd name="connsiteY1" fmla="*/ 1122835 h 6788989"/>
                <a:gd name="connsiteX2" fmla="*/ 808091 w 808091"/>
                <a:gd name="connsiteY2" fmla="*/ 6788989 h 6788989"/>
                <a:gd name="connsiteX3" fmla="*/ 0 w 808091"/>
                <a:gd name="connsiteY3" fmla="*/ 0 h 6788989"/>
                <a:gd name="connsiteX0" fmla="*/ 0 w 816717"/>
                <a:gd name="connsiteY0" fmla="*/ 67610 h 6856599"/>
                <a:gd name="connsiteX1" fmla="*/ 816717 w 816717"/>
                <a:gd name="connsiteY1" fmla="*/ 0 h 6856599"/>
                <a:gd name="connsiteX2" fmla="*/ 808091 w 816717"/>
                <a:gd name="connsiteY2" fmla="*/ 6856599 h 6856599"/>
                <a:gd name="connsiteX3" fmla="*/ 0 w 816717"/>
                <a:gd name="connsiteY3" fmla="*/ 67610 h 6856599"/>
                <a:gd name="connsiteX0" fmla="*/ 0 w 808091"/>
                <a:gd name="connsiteY0" fmla="*/ 7225 h 6856599"/>
                <a:gd name="connsiteX1" fmla="*/ 808091 w 808091"/>
                <a:gd name="connsiteY1" fmla="*/ 0 h 6856599"/>
                <a:gd name="connsiteX2" fmla="*/ 799465 w 808091"/>
                <a:gd name="connsiteY2" fmla="*/ 6856599 h 6856599"/>
                <a:gd name="connsiteX3" fmla="*/ 0 w 808091"/>
                <a:gd name="connsiteY3" fmla="*/ 7225 h 6856599"/>
                <a:gd name="connsiteX0" fmla="*/ 0 w 618310"/>
                <a:gd name="connsiteY0" fmla="*/ 0 h 6858000"/>
                <a:gd name="connsiteX1" fmla="*/ 618310 w 618310"/>
                <a:gd name="connsiteY1" fmla="*/ 1401 h 6858000"/>
                <a:gd name="connsiteX2" fmla="*/ 609684 w 618310"/>
                <a:gd name="connsiteY2" fmla="*/ 6858000 h 6858000"/>
                <a:gd name="connsiteX3" fmla="*/ 0 w 618310"/>
                <a:gd name="connsiteY3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8310" h="6858000">
                  <a:moveTo>
                    <a:pt x="0" y="0"/>
                  </a:moveTo>
                  <a:lnTo>
                    <a:pt x="618310" y="1401"/>
                  </a:lnTo>
                  <a:cubicBezTo>
                    <a:pt x="615435" y="2286934"/>
                    <a:pt x="612559" y="4572467"/>
                    <a:pt x="609684" y="685800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967A9B47-830B-49A1-8B4B-B98F868E9A90}" type="datetime1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en-MY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76A3B2E7-BDEC-4C33-B39F-047348ED4A8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F6B5F6F-C720-C1D1-FCE1-4CCF3969CE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046"/>
          <a:stretch/>
        </p:blipFill>
        <p:spPr>
          <a:xfrm>
            <a:off x="7776839" y="0"/>
            <a:ext cx="4415161" cy="681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494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0E21B77-9FDE-43C6-B575-FE42FABBE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5D551FC7-8571-4587-80CA-FC9D985405E9}" type="datetime1">
              <a:rPr lang="en-US" smtClean="0"/>
              <a:t>11/7/2023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2DA7D46-7A7E-4864-BB21-C104174EF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en-MY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260757-EC0B-450F-8468-B9CAE2D50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76A3B2E7-BDEC-4C33-B39F-047348ED4A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210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698425A5-54F3-469E-8D55-B62A00BE27AD}" type="datetime1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en-MY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76A3B2E7-BDEC-4C33-B39F-047348ED4A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327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9228F94A-9A6F-4698-AB68-913052606981}" type="datetime1">
              <a:rPr lang="en-US" smtClean="0"/>
              <a:t>11/7/2023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en-MY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76A3B2E7-BDEC-4C33-B39F-047348ED4A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654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MY">
                <a:solidFill>
                  <a:prstClr val="black">
                    <a:tint val="75000"/>
                  </a:prstClr>
                </a:solidFill>
              </a:rPr>
              <a:t>HTC-2020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FEDD0-65E7-4B4B-8A92-96E21B1005E3}" type="slidenum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307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42092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4BE6746C-603E-4E5D-A1F3-FA949DA907DD}" type="datetime1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42092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sz="900" smtClean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65744" y="642092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76A3B2E7-BDEC-4C33-B39F-047348ED4A8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E23A7FC-F23A-45CE-DE69-57BADA32A9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046"/>
          <a:stretch/>
        </p:blipFill>
        <p:spPr>
          <a:xfrm>
            <a:off x="7767961" y="0"/>
            <a:ext cx="4415161" cy="681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338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tags" Target="../tags/tag218.xml"/><Relationship Id="rId18" Type="http://schemas.openxmlformats.org/officeDocument/2006/relationships/tags" Target="../tags/tag223.xml"/><Relationship Id="rId26" Type="http://schemas.openxmlformats.org/officeDocument/2006/relationships/tags" Target="../tags/tag231.xml"/><Relationship Id="rId39" Type="http://schemas.openxmlformats.org/officeDocument/2006/relationships/tags" Target="../tags/tag244.xml"/><Relationship Id="rId21" Type="http://schemas.openxmlformats.org/officeDocument/2006/relationships/tags" Target="../tags/tag226.xml"/><Relationship Id="rId34" Type="http://schemas.openxmlformats.org/officeDocument/2006/relationships/tags" Target="../tags/tag239.xml"/><Relationship Id="rId42" Type="http://schemas.openxmlformats.org/officeDocument/2006/relationships/tags" Target="../tags/tag247.xml"/><Relationship Id="rId47" Type="http://schemas.openxmlformats.org/officeDocument/2006/relationships/tags" Target="../tags/tag252.xml"/><Relationship Id="rId50" Type="http://schemas.openxmlformats.org/officeDocument/2006/relationships/tags" Target="../tags/tag255.xml"/><Relationship Id="rId7" Type="http://schemas.openxmlformats.org/officeDocument/2006/relationships/tags" Target="../tags/tag212.xml"/><Relationship Id="rId2" Type="http://schemas.openxmlformats.org/officeDocument/2006/relationships/tags" Target="../tags/tag207.xml"/><Relationship Id="rId16" Type="http://schemas.openxmlformats.org/officeDocument/2006/relationships/tags" Target="../tags/tag221.xml"/><Relationship Id="rId29" Type="http://schemas.openxmlformats.org/officeDocument/2006/relationships/tags" Target="../tags/tag234.xml"/><Relationship Id="rId11" Type="http://schemas.openxmlformats.org/officeDocument/2006/relationships/tags" Target="../tags/tag216.xml"/><Relationship Id="rId24" Type="http://schemas.openxmlformats.org/officeDocument/2006/relationships/tags" Target="../tags/tag229.xml"/><Relationship Id="rId32" Type="http://schemas.openxmlformats.org/officeDocument/2006/relationships/tags" Target="../tags/tag237.xml"/><Relationship Id="rId37" Type="http://schemas.openxmlformats.org/officeDocument/2006/relationships/tags" Target="../tags/tag242.xml"/><Relationship Id="rId40" Type="http://schemas.openxmlformats.org/officeDocument/2006/relationships/tags" Target="../tags/tag245.xml"/><Relationship Id="rId45" Type="http://schemas.openxmlformats.org/officeDocument/2006/relationships/tags" Target="../tags/tag250.xml"/><Relationship Id="rId53" Type="http://schemas.openxmlformats.org/officeDocument/2006/relationships/image" Target="../media/image11.png"/><Relationship Id="rId5" Type="http://schemas.openxmlformats.org/officeDocument/2006/relationships/tags" Target="../tags/tag210.xml"/><Relationship Id="rId10" Type="http://schemas.openxmlformats.org/officeDocument/2006/relationships/tags" Target="../tags/tag215.xml"/><Relationship Id="rId19" Type="http://schemas.openxmlformats.org/officeDocument/2006/relationships/tags" Target="../tags/tag224.xml"/><Relationship Id="rId31" Type="http://schemas.openxmlformats.org/officeDocument/2006/relationships/tags" Target="../tags/tag236.xml"/><Relationship Id="rId44" Type="http://schemas.openxmlformats.org/officeDocument/2006/relationships/tags" Target="../tags/tag249.xml"/><Relationship Id="rId52" Type="http://schemas.openxmlformats.org/officeDocument/2006/relationships/slideLayout" Target="../slideLayouts/slideLayout5.xml"/><Relationship Id="rId4" Type="http://schemas.openxmlformats.org/officeDocument/2006/relationships/tags" Target="../tags/tag209.xml"/><Relationship Id="rId9" Type="http://schemas.openxmlformats.org/officeDocument/2006/relationships/tags" Target="../tags/tag214.xml"/><Relationship Id="rId14" Type="http://schemas.openxmlformats.org/officeDocument/2006/relationships/tags" Target="../tags/tag219.xml"/><Relationship Id="rId22" Type="http://schemas.openxmlformats.org/officeDocument/2006/relationships/tags" Target="../tags/tag227.xml"/><Relationship Id="rId27" Type="http://schemas.openxmlformats.org/officeDocument/2006/relationships/tags" Target="../tags/tag232.xml"/><Relationship Id="rId30" Type="http://schemas.openxmlformats.org/officeDocument/2006/relationships/tags" Target="../tags/tag235.xml"/><Relationship Id="rId35" Type="http://schemas.openxmlformats.org/officeDocument/2006/relationships/tags" Target="../tags/tag240.xml"/><Relationship Id="rId43" Type="http://schemas.openxmlformats.org/officeDocument/2006/relationships/tags" Target="../tags/tag248.xml"/><Relationship Id="rId48" Type="http://schemas.openxmlformats.org/officeDocument/2006/relationships/tags" Target="../tags/tag253.xml"/><Relationship Id="rId8" Type="http://schemas.openxmlformats.org/officeDocument/2006/relationships/tags" Target="../tags/tag213.xml"/><Relationship Id="rId51" Type="http://schemas.openxmlformats.org/officeDocument/2006/relationships/tags" Target="../tags/tag256.xml"/><Relationship Id="rId3" Type="http://schemas.openxmlformats.org/officeDocument/2006/relationships/tags" Target="../tags/tag208.xml"/><Relationship Id="rId12" Type="http://schemas.openxmlformats.org/officeDocument/2006/relationships/tags" Target="../tags/tag217.xml"/><Relationship Id="rId17" Type="http://schemas.openxmlformats.org/officeDocument/2006/relationships/tags" Target="../tags/tag222.xml"/><Relationship Id="rId25" Type="http://schemas.openxmlformats.org/officeDocument/2006/relationships/tags" Target="../tags/tag230.xml"/><Relationship Id="rId33" Type="http://schemas.openxmlformats.org/officeDocument/2006/relationships/tags" Target="../tags/tag238.xml"/><Relationship Id="rId38" Type="http://schemas.openxmlformats.org/officeDocument/2006/relationships/tags" Target="../tags/tag243.xml"/><Relationship Id="rId46" Type="http://schemas.openxmlformats.org/officeDocument/2006/relationships/tags" Target="../tags/tag251.xml"/><Relationship Id="rId20" Type="http://schemas.openxmlformats.org/officeDocument/2006/relationships/tags" Target="../tags/tag225.xml"/><Relationship Id="rId41" Type="http://schemas.openxmlformats.org/officeDocument/2006/relationships/tags" Target="../tags/tag246.xml"/><Relationship Id="rId1" Type="http://schemas.openxmlformats.org/officeDocument/2006/relationships/tags" Target="../tags/tag206.xml"/><Relationship Id="rId6" Type="http://schemas.openxmlformats.org/officeDocument/2006/relationships/tags" Target="../tags/tag211.xml"/><Relationship Id="rId15" Type="http://schemas.openxmlformats.org/officeDocument/2006/relationships/tags" Target="../tags/tag220.xml"/><Relationship Id="rId23" Type="http://schemas.openxmlformats.org/officeDocument/2006/relationships/tags" Target="../tags/tag228.xml"/><Relationship Id="rId28" Type="http://schemas.openxmlformats.org/officeDocument/2006/relationships/tags" Target="../tags/tag233.xml"/><Relationship Id="rId36" Type="http://schemas.openxmlformats.org/officeDocument/2006/relationships/tags" Target="../tags/tag241.xml"/><Relationship Id="rId49" Type="http://schemas.openxmlformats.org/officeDocument/2006/relationships/tags" Target="../tags/tag25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tags" Target="../tags/tag14.xml"/><Relationship Id="rId18" Type="http://schemas.openxmlformats.org/officeDocument/2006/relationships/tags" Target="../tags/tag19.xml"/><Relationship Id="rId26" Type="http://schemas.openxmlformats.org/officeDocument/2006/relationships/tags" Target="../tags/tag27.xml"/><Relationship Id="rId39" Type="http://schemas.openxmlformats.org/officeDocument/2006/relationships/tags" Target="../tags/tag40.xml"/><Relationship Id="rId21" Type="http://schemas.openxmlformats.org/officeDocument/2006/relationships/tags" Target="../tags/tag22.xml"/><Relationship Id="rId34" Type="http://schemas.openxmlformats.org/officeDocument/2006/relationships/tags" Target="../tags/tag35.xml"/><Relationship Id="rId42" Type="http://schemas.openxmlformats.org/officeDocument/2006/relationships/tags" Target="../tags/tag43.xml"/><Relationship Id="rId47" Type="http://schemas.openxmlformats.org/officeDocument/2006/relationships/tags" Target="../tags/tag48.xml"/><Relationship Id="rId50" Type="http://schemas.openxmlformats.org/officeDocument/2006/relationships/tags" Target="../tags/tag51.xml"/><Relationship Id="rId7" Type="http://schemas.openxmlformats.org/officeDocument/2006/relationships/tags" Target="../tags/tag8.xml"/><Relationship Id="rId2" Type="http://schemas.openxmlformats.org/officeDocument/2006/relationships/tags" Target="../tags/tag3.xml"/><Relationship Id="rId16" Type="http://schemas.openxmlformats.org/officeDocument/2006/relationships/tags" Target="../tags/tag17.xml"/><Relationship Id="rId29" Type="http://schemas.openxmlformats.org/officeDocument/2006/relationships/tags" Target="../tags/tag30.xml"/><Relationship Id="rId11" Type="http://schemas.openxmlformats.org/officeDocument/2006/relationships/tags" Target="../tags/tag12.xml"/><Relationship Id="rId24" Type="http://schemas.openxmlformats.org/officeDocument/2006/relationships/tags" Target="../tags/tag25.xml"/><Relationship Id="rId32" Type="http://schemas.openxmlformats.org/officeDocument/2006/relationships/tags" Target="../tags/tag33.xml"/><Relationship Id="rId37" Type="http://schemas.openxmlformats.org/officeDocument/2006/relationships/tags" Target="../tags/tag38.xml"/><Relationship Id="rId40" Type="http://schemas.openxmlformats.org/officeDocument/2006/relationships/tags" Target="../tags/tag41.xml"/><Relationship Id="rId45" Type="http://schemas.openxmlformats.org/officeDocument/2006/relationships/tags" Target="../tags/tag46.xml"/><Relationship Id="rId53" Type="http://schemas.openxmlformats.org/officeDocument/2006/relationships/image" Target="../media/image3.png"/><Relationship Id="rId5" Type="http://schemas.openxmlformats.org/officeDocument/2006/relationships/tags" Target="../tags/tag6.xml"/><Relationship Id="rId10" Type="http://schemas.openxmlformats.org/officeDocument/2006/relationships/tags" Target="../tags/tag11.xml"/><Relationship Id="rId19" Type="http://schemas.openxmlformats.org/officeDocument/2006/relationships/tags" Target="../tags/tag20.xml"/><Relationship Id="rId31" Type="http://schemas.openxmlformats.org/officeDocument/2006/relationships/tags" Target="../tags/tag32.xml"/><Relationship Id="rId44" Type="http://schemas.openxmlformats.org/officeDocument/2006/relationships/tags" Target="../tags/tag45.xml"/><Relationship Id="rId52" Type="http://schemas.openxmlformats.org/officeDocument/2006/relationships/slideLayout" Target="../slideLayouts/slideLayout5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Relationship Id="rId22" Type="http://schemas.openxmlformats.org/officeDocument/2006/relationships/tags" Target="../tags/tag23.xml"/><Relationship Id="rId27" Type="http://schemas.openxmlformats.org/officeDocument/2006/relationships/tags" Target="../tags/tag28.xml"/><Relationship Id="rId30" Type="http://schemas.openxmlformats.org/officeDocument/2006/relationships/tags" Target="../tags/tag31.xml"/><Relationship Id="rId35" Type="http://schemas.openxmlformats.org/officeDocument/2006/relationships/tags" Target="../tags/tag36.xml"/><Relationship Id="rId43" Type="http://schemas.openxmlformats.org/officeDocument/2006/relationships/tags" Target="../tags/tag44.xml"/><Relationship Id="rId48" Type="http://schemas.openxmlformats.org/officeDocument/2006/relationships/tags" Target="../tags/tag49.xml"/><Relationship Id="rId8" Type="http://schemas.openxmlformats.org/officeDocument/2006/relationships/tags" Target="../tags/tag9.xml"/><Relationship Id="rId51" Type="http://schemas.openxmlformats.org/officeDocument/2006/relationships/tags" Target="../tags/tag52.xml"/><Relationship Id="rId3" Type="http://schemas.openxmlformats.org/officeDocument/2006/relationships/tags" Target="../tags/tag4.xml"/><Relationship Id="rId12" Type="http://schemas.openxmlformats.org/officeDocument/2006/relationships/tags" Target="../tags/tag13.xml"/><Relationship Id="rId17" Type="http://schemas.openxmlformats.org/officeDocument/2006/relationships/tags" Target="../tags/tag18.xml"/><Relationship Id="rId25" Type="http://schemas.openxmlformats.org/officeDocument/2006/relationships/tags" Target="../tags/tag26.xml"/><Relationship Id="rId33" Type="http://schemas.openxmlformats.org/officeDocument/2006/relationships/tags" Target="../tags/tag34.xml"/><Relationship Id="rId38" Type="http://schemas.openxmlformats.org/officeDocument/2006/relationships/tags" Target="../tags/tag39.xml"/><Relationship Id="rId46" Type="http://schemas.openxmlformats.org/officeDocument/2006/relationships/tags" Target="../tags/tag47.xml"/><Relationship Id="rId20" Type="http://schemas.openxmlformats.org/officeDocument/2006/relationships/tags" Target="../tags/tag21.xml"/><Relationship Id="rId41" Type="http://schemas.openxmlformats.org/officeDocument/2006/relationships/tags" Target="../tags/tag42.xml"/><Relationship Id="rId54" Type="http://schemas.openxmlformats.org/officeDocument/2006/relationships/image" Target="../media/image4.png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5" Type="http://schemas.openxmlformats.org/officeDocument/2006/relationships/tags" Target="../tags/tag16.xml"/><Relationship Id="rId23" Type="http://schemas.openxmlformats.org/officeDocument/2006/relationships/tags" Target="../tags/tag24.xml"/><Relationship Id="rId28" Type="http://schemas.openxmlformats.org/officeDocument/2006/relationships/tags" Target="../tags/tag29.xml"/><Relationship Id="rId36" Type="http://schemas.openxmlformats.org/officeDocument/2006/relationships/tags" Target="../tags/tag37.xml"/><Relationship Id="rId49" Type="http://schemas.openxmlformats.org/officeDocument/2006/relationships/tags" Target="../tags/tag50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tags" Target="../tags/tag65.xml"/><Relationship Id="rId18" Type="http://schemas.openxmlformats.org/officeDocument/2006/relationships/tags" Target="../tags/tag70.xml"/><Relationship Id="rId26" Type="http://schemas.openxmlformats.org/officeDocument/2006/relationships/tags" Target="../tags/tag78.xml"/><Relationship Id="rId39" Type="http://schemas.openxmlformats.org/officeDocument/2006/relationships/tags" Target="../tags/tag91.xml"/><Relationship Id="rId21" Type="http://schemas.openxmlformats.org/officeDocument/2006/relationships/tags" Target="../tags/tag73.xml"/><Relationship Id="rId34" Type="http://schemas.openxmlformats.org/officeDocument/2006/relationships/tags" Target="../tags/tag86.xml"/><Relationship Id="rId42" Type="http://schemas.openxmlformats.org/officeDocument/2006/relationships/tags" Target="../tags/tag94.xml"/><Relationship Id="rId47" Type="http://schemas.openxmlformats.org/officeDocument/2006/relationships/tags" Target="../tags/tag99.xml"/><Relationship Id="rId50" Type="http://schemas.openxmlformats.org/officeDocument/2006/relationships/tags" Target="../tags/tag102.xml"/><Relationship Id="rId7" Type="http://schemas.openxmlformats.org/officeDocument/2006/relationships/tags" Target="../tags/tag59.xml"/><Relationship Id="rId2" Type="http://schemas.openxmlformats.org/officeDocument/2006/relationships/tags" Target="../tags/tag54.xml"/><Relationship Id="rId16" Type="http://schemas.openxmlformats.org/officeDocument/2006/relationships/tags" Target="../tags/tag68.xml"/><Relationship Id="rId29" Type="http://schemas.openxmlformats.org/officeDocument/2006/relationships/tags" Target="../tags/tag81.xml"/><Relationship Id="rId11" Type="http://schemas.openxmlformats.org/officeDocument/2006/relationships/tags" Target="../tags/tag63.xml"/><Relationship Id="rId24" Type="http://schemas.openxmlformats.org/officeDocument/2006/relationships/tags" Target="../tags/tag76.xml"/><Relationship Id="rId32" Type="http://schemas.openxmlformats.org/officeDocument/2006/relationships/tags" Target="../tags/tag84.xml"/><Relationship Id="rId37" Type="http://schemas.openxmlformats.org/officeDocument/2006/relationships/tags" Target="../tags/tag89.xml"/><Relationship Id="rId40" Type="http://schemas.openxmlformats.org/officeDocument/2006/relationships/tags" Target="../tags/tag92.xml"/><Relationship Id="rId45" Type="http://schemas.openxmlformats.org/officeDocument/2006/relationships/tags" Target="../tags/tag97.xml"/><Relationship Id="rId53" Type="http://schemas.openxmlformats.org/officeDocument/2006/relationships/image" Target="../media/image5.png"/><Relationship Id="rId5" Type="http://schemas.openxmlformats.org/officeDocument/2006/relationships/tags" Target="../tags/tag57.xml"/><Relationship Id="rId10" Type="http://schemas.openxmlformats.org/officeDocument/2006/relationships/tags" Target="../tags/tag62.xml"/><Relationship Id="rId19" Type="http://schemas.openxmlformats.org/officeDocument/2006/relationships/tags" Target="../tags/tag71.xml"/><Relationship Id="rId31" Type="http://schemas.openxmlformats.org/officeDocument/2006/relationships/tags" Target="../tags/tag83.xml"/><Relationship Id="rId44" Type="http://schemas.openxmlformats.org/officeDocument/2006/relationships/tags" Target="../tags/tag96.xml"/><Relationship Id="rId52" Type="http://schemas.openxmlformats.org/officeDocument/2006/relationships/slideLayout" Target="../slideLayouts/slideLayout5.xml"/><Relationship Id="rId4" Type="http://schemas.openxmlformats.org/officeDocument/2006/relationships/tags" Target="../tags/tag56.xml"/><Relationship Id="rId9" Type="http://schemas.openxmlformats.org/officeDocument/2006/relationships/tags" Target="../tags/tag61.xml"/><Relationship Id="rId14" Type="http://schemas.openxmlformats.org/officeDocument/2006/relationships/tags" Target="../tags/tag66.xml"/><Relationship Id="rId22" Type="http://schemas.openxmlformats.org/officeDocument/2006/relationships/tags" Target="../tags/tag74.xml"/><Relationship Id="rId27" Type="http://schemas.openxmlformats.org/officeDocument/2006/relationships/tags" Target="../tags/tag79.xml"/><Relationship Id="rId30" Type="http://schemas.openxmlformats.org/officeDocument/2006/relationships/tags" Target="../tags/tag82.xml"/><Relationship Id="rId35" Type="http://schemas.openxmlformats.org/officeDocument/2006/relationships/tags" Target="../tags/tag87.xml"/><Relationship Id="rId43" Type="http://schemas.openxmlformats.org/officeDocument/2006/relationships/tags" Target="../tags/tag95.xml"/><Relationship Id="rId48" Type="http://schemas.openxmlformats.org/officeDocument/2006/relationships/tags" Target="../tags/tag100.xml"/><Relationship Id="rId8" Type="http://schemas.openxmlformats.org/officeDocument/2006/relationships/tags" Target="../tags/tag60.xml"/><Relationship Id="rId51" Type="http://schemas.openxmlformats.org/officeDocument/2006/relationships/tags" Target="../tags/tag103.xml"/><Relationship Id="rId3" Type="http://schemas.openxmlformats.org/officeDocument/2006/relationships/tags" Target="../tags/tag55.xml"/><Relationship Id="rId12" Type="http://schemas.openxmlformats.org/officeDocument/2006/relationships/tags" Target="../tags/tag64.xml"/><Relationship Id="rId17" Type="http://schemas.openxmlformats.org/officeDocument/2006/relationships/tags" Target="../tags/tag69.xml"/><Relationship Id="rId25" Type="http://schemas.openxmlformats.org/officeDocument/2006/relationships/tags" Target="../tags/tag77.xml"/><Relationship Id="rId33" Type="http://schemas.openxmlformats.org/officeDocument/2006/relationships/tags" Target="../tags/tag85.xml"/><Relationship Id="rId38" Type="http://schemas.openxmlformats.org/officeDocument/2006/relationships/tags" Target="../tags/tag90.xml"/><Relationship Id="rId46" Type="http://schemas.openxmlformats.org/officeDocument/2006/relationships/tags" Target="../tags/tag98.xml"/><Relationship Id="rId20" Type="http://schemas.openxmlformats.org/officeDocument/2006/relationships/tags" Target="../tags/tag72.xml"/><Relationship Id="rId41" Type="http://schemas.openxmlformats.org/officeDocument/2006/relationships/tags" Target="../tags/tag93.xml"/><Relationship Id="rId1" Type="http://schemas.openxmlformats.org/officeDocument/2006/relationships/tags" Target="../tags/tag53.xml"/><Relationship Id="rId6" Type="http://schemas.openxmlformats.org/officeDocument/2006/relationships/tags" Target="../tags/tag58.xml"/><Relationship Id="rId15" Type="http://schemas.openxmlformats.org/officeDocument/2006/relationships/tags" Target="../tags/tag67.xml"/><Relationship Id="rId23" Type="http://schemas.openxmlformats.org/officeDocument/2006/relationships/tags" Target="../tags/tag75.xml"/><Relationship Id="rId28" Type="http://schemas.openxmlformats.org/officeDocument/2006/relationships/tags" Target="../tags/tag80.xml"/><Relationship Id="rId36" Type="http://schemas.openxmlformats.org/officeDocument/2006/relationships/tags" Target="../tags/tag88.xml"/><Relationship Id="rId49" Type="http://schemas.openxmlformats.org/officeDocument/2006/relationships/tags" Target="../tags/tag10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tags" Target="../tags/tag116.xml"/><Relationship Id="rId18" Type="http://schemas.openxmlformats.org/officeDocument/2006/relationships/tags" Target="../tags/tag121.xml"/><Relationship Id="rId26" Type="http://schemas.openxmlformats.org/officeDocument/2006/relationships/tags" Target="../tags/tag129.xml"/><Relationship Id="rId39" Type="http://schemas.openxmlformats.org/officeDocument/2006/relationships/tags" Target="../tags/tag142.xml"/><Relationship Id="rId21" Type="http://schemas.openxmlformats.org/officeDocument/2006/relationships/tags" Target="../tags/tag124.xml"/><Relationship Id="rId34" Type="http://schemas.openxmlformats.org/officeDocument/2006/relationships/tags" Target="../tags/tag137.xml"/><Relationship Id="rId42" Type="http://schemas.openxmlformats.org/officeDocument/2006/relationships/tags" Target="../tags/tag145.xml"/><Relationship Id="rId47" Type="http://schemas.openxmlformats.org/officeDocument/2006/relationships/tags" Target="../tags/tag150.xml"/><Relationship Id="rId50" Type="http://schemas.openxmlformats.org/officeDocument/2006/relationships/tags" Target="../tags/tag153.xml"/><Relationship Id="rId7" Type="http://schemas.openxmlformats.org/officeDocument/2006/relationships/tags" Target="../tags/tag110.xml"/><Relationship Id="rId2" Type="http://schemas.openxmlformats.org/officeDocument/2006/relationships/tags" Target="../tags/tag105.xml"/><Relationship Id="rId16" Type="http://schemas.openxmlformats.org/officeDocument/2006/relationships/tags" Target="../tags/tag119.xml"/><Relationship Id="rId29" Type="http://schemas.openxmlformats.org/officeDocument/2006/relationships/tags" Target="../tags/tag132.xml"/><Relationship Id="rId11" Type="http://schemas.openxmlformats.org/officeDocument/2006/relationships/tags" Target="../tags/tag114.xml"/><Relationship Id="rId24" Type="http://schemas.openxmlformats.org/officeDocument/2006/relationships/tags" Target="../tags/tag127.xml"/><Relationship Id="rId32" Type="http://schemas.openxmlformats.org/officeDocument/2006/relationships/tags" Target="../tags/tag135.xml"/><Relationship Id="rId37" Type="http://schemas.openxmlformats.org/officeDocument/2006/relationships/tags" Target="../tags/tag140.xml"/><Relationship Id="rId40" Type="http://schemas.openxmlformats.org/officeDocument/2006/relationships/tags" Target="../tags/tag143.xml"/><Relationship Id="rId45" Type="http://schemas.openxmlformats.org/officeDocument/2006/relationships/tags" Target="../tags/tag148.xml"/><Relationship Id="rId53" Type="http://schemas.openxmlformats.org/officeDocument/2006/relationships/image" Target="../media/image9.png"/><Relationship Id="rId5" Type="http://schemas.openxmlformats.org/officeDocument/2006/relationships/tags" Target="../tags/tag108.xml"/><Relationship Id="rId10" Type="http://schemas.openxmlformats.org/officeDocument/2006/relationships/tags" Target="../tags/tag113.xml"/><Relationship Id="rId19" Type="http://schemas.openxmlformats.org/officeDocument/2006/relationships/tags" Target="../tags/tag122.xml"/><Relationship Id="rId31" Type="http://schemas.openxmlformats.org/officeDocument/2006/relationships/tags" Target="../tags/tag134.xml"/><Relationship Id="rId44" Type="http://schemas.openxmlformats.org/officeDocument/2006/relationships/tags" Target="../tags/tag147.xml"/><Relationship Id="rId52" Type="http://schemas.openxmlformats.org/officeDocument/2006/relationships/slideLayout" Target="../slideLayouts/slideLayout5.xml"/><Relationship Id="rId4" Type="http://schemas.openxmlformats.org/officeDocument/2006/relationships/tags" Target="../tags/tag107.xml"/><Relationship Id="rId9" Type="http://schemas.openxmlformats.org/officeDocument/2006/relationships/tags" Target="../tags/tag112.xml"/><Relationship Id="rId14" Type="http://schemas.openxmlformats.org/officeDocument/2006/relationships/tags" Target="../tags/tag117.xml"/><Relationship Id="rId22" Type="http://schemas.openxmlformats.org/officeDocument/2006/relationships/tags" Target="../tags/tag125.xml"/><Relationship Id="rId27" Type="http://schemas.openxmlformats.org/officeDocument/2006/relationships/tags" Target="../tags/tag130.xml"/><Relationship Id="rId30" Type="http://schemas.openxmlformats.org/officeDocument/2006/relationships/tags" Target="../tags/tag133.xml"/><Relationship Id="rId35" Type="http://schemas.openxmlformats.org/officeDocument/2006/relationships/tags" Target="../tags/tag138.xml"/><Relationship Id="rId43" Type="http://schemas.openxmlformats.org/officeDocument/2006/relationships/tags" Target="../tags/tag146.xml"/><Relationship Id="rId48" Type="http://schemas.openxmlformats.org/officeDocument/2006/relationships/tags" Target="../tags/tag151.xml"/><Relationship Id="rId8" Type="http://schemas.openxmlformats.org/officeDocument/2006/relationships/tags" Target="../tags/tag111.xml"/><Relationship Id="rId51" Type="http://schemas.openxmlformats.org/officeDocument/2006/relationships/tags" Target="../tags/tag154.xml"/><Relationship Id="rId3" Type="http://schemas.openxmlformats.org/officeDocument/2006/relationships/tags" Target="../tags/tag106.xml"/><Relationship Id="rId12" Type="http://schemas.openxmlformats.org/officeDocument/2006/relationships/tags" Target="../tags/tag115.xml"/><Relationship Id="rId17" Type="http://schemas.openxmlformats.org/officeDocument/2006/relationships/tags" Target="../tags/tag120.xml"/><Relationship Id="rId25" Type="http://schemas.openxmlformats.org/officeDocument/2006/relationships/tags" Target="../tags/tag128.xml"/><Relationship Id="rId33" Type="http://schemas.openxmlformats.org/officeDocument/2006/relationships/tags" Target="../tags/tag136.xml"/><Relationship Id="rId38" Type="http://schemas.openxmlformats.org/officeDocument/2006/relationships/tags" Target="../tags/tag141.xml"/><Relationship Id="rId46" Type="http://schemas.openxmlformats.org/officeDocument/2006/relationships/tags" Target="../tags/tag149.xml"/><Relationship Id="rId20" Type="http://schemas.openxmlformats.org/officeDocument/2006/relationships/tags" Target="../tags/tag123.xml"/><Relationship Id="rId41" Type="http://schemas.openxmlformats.org/officeDocument/2006/relationships/tags" Target="../tags/tag144.xml"/><Relationship Id="rId1" Type="http://schemas.openxmlformats.org/officeDocument/2006/relationships/tags" Target="../tags/tag104.xml"/><Relationship Id="rId6" Type="http://schemas.openxmlformats.org/officeDocument/2006/relationships/tags" Target="../tags/tag109.xml"/><Relationship Id="rId15" Type="http://schemas.openxmlformats.org/officeDocument/2006/relationships/tags" Target="../tags/tag118.xml"/><Relationship Id="rId23" Type="http://schemas.openxmlformats.org/officeDocument/2006/relationships/tags" Target="../tags/tag126.xml"/><Relationship Id="rId28" Type="http://schemas.openxmlformats.org/officeDocument/2006/relationships/tags" Target="../tags/tag131.xml"/><Relationship Id="rId36" Type="http://schemas.openxmlformats.org/officeDocument/2006/relationships/tags" Target="../tags/tag139.xml"/><Relationship Id="rId49" Type="http://schemas.openxmlformats.org/officeDocument/2006/relationships/tags" Target="../tags/tag152.xml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tags" Target="../tags/tag167.xml"/><Relationship Id="rId18" Type="http://schemas.openxmlformats.org/officeDocument/2006/relationships/tags" Target="../tags/tag172.xml"/><Relationship Id="rId26" Type="http://schemas.openxmlformats.org/officeDocument/2006/relationships/tags" Target="../tags/tag180.xml"/><Relationship Id="rId39" Type="http://schemas.openxmlformats.org/officeDocument/2006/relationships/tags" Target="../tags/tag193.xml"/><Relationship Id="rId21" Type="http://schemas.openxmlformats.org/officeDocument/2006/relationships/tags" Target="../tags/tag175.xml"/><Relationship Id="rId34" Type="http://schemas.openxmlformats.org/officeDocument/2006/relationships/tags" Target="../tags/tag188.xml"/><Relationship Id="rId42" Type="http://schemas.openxmlformats.org/officeDocument/2006/relationships/tags" Target="../tags/tag196.xml"/><Relationship Id="rId47" Type="http://schemas.openxmlformats.org/officeDocument/2006/relationships/tags" Target="../tags/tag201.xml"/><Relationship Id="rId50" Type="http://schemas.openxmlformats.org/officeDocument/2006/relationships/tags" Target="../tags/tag204.xml"/><Relationship Id="rId7" Type="http://schemas.openxmlformats.org/officeDocument/2006/relationships/tags" Target="../tags/tag161.xml"/><Relationship Id="rId2" Type="http://schemas.openxmlformats.org/officeDocument/2006/relationships/tags" Target="../tags/tag156.xml"/><Relationship Id="rId16" Type="http://schemas.openxmlformats.org/officeDocument/2006/relationships/tags" Target="../tags/tag170.xml"/><Relationship Id="rId29" Type="http://schemas.openxmlformats.org/officeDocument/2006/relationships/tags" Target="../tags/tag183.xml"/><Relationship Id="rId11" Type="http://schemas.openxmlformats.org/officeDocument/2006/relationships/tags" Target="../tags/tag165.xml"/><Relationship Id="rId24" Type="http://schemas.openxmlformats.org/officeDocument/2006/relationships/tags" Target="../tags/tag178.xml"/><Relationship Id="rId32" Type="http://schemas.openxmlformats.org/officeDocument/2006/relationships/tags" Target="../tags/tag186.xml"/><Relationship Id="rId37" Type="http://schemas.openxmlformats.org/officeDocument/2006/relationships/tags" Target="../tags/tag191.xml"/><Relationship Id="rId40" Type="http://schemas.openxmlformats.org/officeDocument/2006/relationships/tags" Target="../tags/tag194.xml"/><Relationship Id="rId45" Type="http://schemas.openxmlformats.org/officeDocument/2006/relationships/tags" Target="../tags/tag199.xml"/><Relationship Id="rId53" Type="http://schemas.openxmlformats.org/officeDocument/2006/relationships/image" Target="../media/image10.png"/><Relationship Id="rId5" Type="http://schemas.openxmlformats.org/officeDocument/2006/relationships/tags" Target="../tags/tag159.xml"/><Relationship Id="rId10" Type="http://schemas.openxmlformats.org/officeDocument/2006/relationships/tags" Target="../tags/tag164.xml"/><Relationship Id="rId19" Type="http://schemas.openxmlformats.org/officeDocument/2006/relationships/tags" Target="../tags/tag173.xml"/><Relationship Id="rId31" Type="http://schemas.openxmlformats.org/officeDocument/2006/relationships/tags" Target="../tags/tag185.xml"/><Relationship Id="rId44" Type="http://schemas.openxmlformats.org/officeDocument/2006/relationships/tags" Target="../tags/tag198.xml"/><Relationship Id="rId52" Type="http://schemas.openxmlformats.org/officeDocument/2006/relationships/slideLayout" Target="../slideLayouts/slideLayout5.xml"/><Relationship Id="rId4" Type="http://schemas.openxmlformats.org/officeDocument/2006/relationships/tags" Target="../tags/tag158.xml"/><Relationship Id="rId9" Type="http://schemas.openxmlformats.org/officeDocument/2006/relationships/tags" Target="../tags/tag163.xml"/><Relationship Id="rId14" Type="http://schemas.openxmlformats.org/officeDocument/2006/relationships/tags" Target="../tags/tag168.xml"/><Relationship Id="rId22" Type="http://schemas.openxmlformats.org/officeDocument/2006/relationships/tags" Target="../tags/tag176.xml"/><Relationship Id="rId27" Type="http://schemas.openxmlformats.org/officeDocument/2006/relationships/tags" Target="../tags/tag181.xml"/><Relationship Id="rId30" Type="http://schemas.openxmlformats.org/officeDocument/2006/relationships/tags" Target="../tags/tag184.xml"/><Relationship Id="rId35" Type="http://schemas.openxmlformats.org/officeDocument/2006/relationships/tags" Target="../tags/tag189.xml"/><Relationship Id="rId43" Type="http://schemas.openxmlformats.org/officeDocument/2006/relationships/tags" Target="../tags/tag197.xml"/><Relationship Id="rId48" Type="http://schemas.openxmlformats.org/officeDocument/2006/relationships/tags" Target="../tags/tag202.xml"/><Relationship Id="rId8" Type="http://schemas.openxmlformats.org/officeDocument/2006/relationships/tags" Target="../tags/tag162.xml"/><Relationship Id="rId51" Type="http://schemas.openxmlformats.org/officeDocument/2006/relationships/tags" Target="../tags/tag205.xml"/><Relationship Id="rId3" Type="http://schemas.openxmlformats.org/officeDocument/2006/relationships/tags" Target="../tags/tag157.xml"/><Relationship Id="rId12" Type="http://schemas.openxmlformats.org/officeDocument/2006/relationships/tags" Target="../tags/tag166.xml"/><Relationship Id="rId17" Type="http://schemas.openxmlformats.org/officeDocument/2006/relationships/tags" Target="../tags/tag171.xml"/><Relationship Id="rId25" Type="http://schemas.openxmlformats.org/officeDocument/2006/relationships/tags" Target="../tags/tag179.xml"/><Relationship Id="rId33" Type="http://schemas.openxmlformats.org/officeDocument/2006/relationships/tags" Target="../tags/tag187.xml"/><Relationship Id="rId38" Type="http://schemas.openxmlformats.org/officeDocument/2006/relationships/tags" Target="../tags/tag192.xml"/><Relationship Id="rId46" Type="http://schemas.openxmlformats.org/officeDocument/2006/relationships/tags" Target="../tags/tag200.xml"/><Relationship Id="rId20" Type="http://schemas.openxmlformats.org/officeDocument/2006/relationships/tags" Target="../tags/tag174.xml"/><Relationship Id="rId41" Type="http://schemas.openxmlformats.org/officeDocument/2006/relationships/tags" Target="../tags/tag195.xml"/><Relationship Id="rId1" Type="http://schemas.openxmlformats.org/officeDocument/2006/relationships/tags" Target="../tags/tag155.xml"/><Relationship Id="rId6" Type="http://schemas.openxmlformats.org/officeDocument/2006/relationships/tags" Target="../tags/tag160.xml"/><Relationship Id="rId15" Type="http://schemas.openxmlformats.org/officeDocument/2006/relationships/tags" Target="../tags/tag169.xml"/><Relationship Id="rId23" Type="http://schemas.openxmlformats.org/officeDocument/2006/relationships/tags" Target="../tags/tag177.xml"/><Relationship Id="rId28" Type="http://schemas.openxmlformats.org/officeDocument/2006/relationships/tags" Target="../tags/tag182.xml"/><Relationship Id="rId36" Type="http://schemas.openxmlformats.org/officeDocument/2006/relationships/tags" Target="../tags/tag190.xml"/><Relationship Id="rId49" Type="http://schemas.openxmlformats.org/officeDocument/2006/relationships/tags" Target="../tags/tag20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C9FE8-C5FF-4034-B316-11952FAF10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72675" y="1756730"/>
            <a:ext cx="7484502" cy="1389241"/>
          </a:xfrm>
        </p:spPr>
        <p:txBody>
          <a:bodyPr/>
          <a:lstStyle/>
          <a:p>
            <a:pPr algn="just"/>
            <a:r>
              <a:rPr lang="en-US" sz="3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Fractional-order Predictive PI Controller-based Dead-time Compensator for Wireless Networks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93B2D2-9680-4CC8-BDEB-940FE3EC16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72675" y="3570840"/>
            <a:ext cx="7766936" cy="1675022"/>
          </a:xfrm>
        </p:spPr>
        <p:txBody>
          <a:bodyPr>
            <a:normAutofit/>
          </a:bodyPr>
          <a:lstStyle/>
          <a:p>
            <a:pPr algn="just" eaLnBrk="0" fontAlgn="base" hangingPunct="0">
              <a:spcBef>
                <a:spcPts val="600"/>
              </a:spcBef>
              <a:spcAft>
                <a:spcPts val="600"/>
              </a:spcAft>
            </a:pPr>
            <a:r>
              <a:rPr lang="en-US" sz="17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P. Arun Mozhi Devan</a:t>
            </a:r>
            <a:r>
              <a:rPr lang="en-US" sz="1700" baseline="30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1,∗</a:t>
            </a:r>
            <a:r>
              <a:rPr lang="en-US" sz="17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Rosdiazli Ibrahim</a:t>
            </a:r>
            <a:r>
              <a:rPr lang="en-US" sz="1700" baseline="30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</a:t>
            </a:r>
            <a:r>
              <a:rPr lang="en-US" sz="17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Madiah Binti Omar</a:t>
            </a:r>
            <a:r>
              <a:rPr lang="en-US" sz="1700" baseline="30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</a:t>
            </a:r>
            <a:r>
              <a:rPr lang="en-US" sz="17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Kishore Bingi</a:t>
            </a:r>
            <a:r>
              <a:rPr lang="en-US" sz="1700" baseline="30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</a:t>
            </a:r>
            <a:r>
              <a:rPr lang="en-US" sz="17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Hakim Abdulrab</a:t>
            </a:r>
            <a:r>
              <a:rPr lang="en-US" sz="1700" baseline="30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</a:t>
            </a:r>
            <a:r>
              <a:rPr lang="en-US" sz="17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Fawnizu Azmadi Hussin</a:t>
            </a:r>
            <a:r>
              <a:rPr lang="en-US" sz="1700" baseline="30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</a:t>
            </a:r>
          </a:p>
          <a:p>
            <a:pPr algn="just" eaLnBrk="0" fontAlgn="base" hangingPunct="0">
              <a:spcBef>
                <a:spcPts val="600"/>
              </a:spcBef>
              <a:spcAft>
                <a:spcPts val="600"/>
              </a:spcAft>
            </a:pPr>
            <a:endParaRPr lang="en-US" sz="1900" baseline="300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ts val="0"/>
              </a:spcBef>
            </a:pPr>
            <a:r>
              <a:rPr lang="en-US" sz="1400" baseline="30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</a:t>
            </a:r>
            <a:r>
              <a:rPr lang="en-US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Department of Electrical and Electronics Engineering, Universiti Teknologi PETRONAS, Malaysia.</a:t>
            </a:r>
          </a:p>
          <a:p>
            <a:pPr algn="just" eaLnBrk="0" fontAlgn="base" hangingPunct="0">
              <a:spcBef>
                <a:spcPts val="0"/>
              </a:spcBef>
            </a:pPr>
            <a:r>
              <a:rPr lang="en-US" sz="1400" baseline="30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</a:t>
            </a:r>
            <a:r>
              <a:rPr lang="en-US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Department of Chemical Engineering, Universiti Teknologi PETRONAS, Malaysia.</a:t>
            </a:r>
            <a:endParaRPr lang="en-US" sz="18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367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836"/>
    </mc:Choice>
    <mc:Fallback xmlns="">
      <p:transition spd="slow" advTm="23836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" name="OTLSHAPE_TB_00000000000000000000000000000000_LeftEndCaps" hidden="1"/>
          <p:cNvSpPr txBox="1"/>
          <p:nvPr>
            <p:custDataLst>
              <p:tags r:id="rId2"/>
            </p:custDataLst>
          </p:nvPr>
        </p:nvSpPr>
        <p:spPr>
          <a:xfrm>
            <a:off x="1778914" y="5195511"/>
            <a:ext cx="468077" cy="276999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algn="ctr"/>
            <a:r>
              <a:rPr lang="en-GB" b="1">
                <a:solidFill>
                  <a:srgbClr val="ED7D31"/>
                </a:solidFill>
                <a:latin typeface="Calibri" panose="020F0502020204030204" pitchFamily="34" charset="0"/>
              </a:rPr>
              <a:t>2018</a:t>
            </a:r>
          </a:p>
        </p:txBody>
      </p:sp>
      <p:cxnSp>
        <p:nvCxnSpPr>
          <p:cNvPr id="2352" name="OTLSHAPE_T_3f3e981392e846f98971685faf89387f_LeftVerticalConnector1" hidden="1"/>
          <p:cNvCxnSpPr/>
          <p:nvPr>
            <p:custDataLst>
              <p:tags r:id="rId3"/>
            </p:custDataLst>
          </p:nvPr>
        </p:nvCxnSpPr>
        <p:spPr>
          <a:xfrm>
            <a:off x="7774412" y="1231058"/>
            <a:ext cx="0" cy="218525"/>
          </a:xfrm>
          <a:prstGeom prst="line">
            <a:avLst/>
          </a:prstGeom>
          <a:ln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3" name="OTLSHAPE_T_3f3e981392e846f98971685faf89387f_LeftVerticalConnector2" hidden="1"/>
          <p:cNvCxnSpPr/>
          <p:nvPr>
            <p:custDataLst>
              <p:tags r:id="rId4"/>
            </p:custDataLst>
          </p:nvPr>
        </p:nvCxnSpPr>
        <p:spPr>
          <a:xfrm>
            <a:off x="7774412" y="1652785"/>
            <a:ext cx="0" cy="721868"/>
          </a:xfrm>
          <a:prstGeom prst="line">
            <a:avLst/>
          </a:prstGeom>
          <a:ln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4" name="OTLSHAPE_T_3f3e981392e846f98971685faf89387f_LeftVerticalConnector3" hidden="1"/>
          <p:cNvCxnSpPr/>
          <p:nvPr>
            <p:custDataLst>
              <p:tags r:id="rId5"/>
            </p:custDataLst>
          </p:nvPr>
        </p:nvCxnSpPr>
        <p:spPr>
          <a:xfrm>
            <a:off x="7774412" y="2545165"/>
            <a:ext cx="0" cy="759968"/>
          </a:xfrm>
          <a:prstGeom prst="line">
            <a:avLst/>
          </a:prstGeom>
          <a:ln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5" name="OTLSHAPE_T_3f3e981392e846f98971685faf89387f_LeftVerticalConnector4" hidden="1"/>
          <p:cNvCxnSpPr/>
          <p:nvPr>
            <p:custDataLst>
              <p:tags r:id="rId6"/>
            </p:custDataLst>
          </p:nvPr>
        </p:nvCxnSpPr>
        <p:spPr>
          <a:xfrm>
            <a:off x="7774412" y="3475663"/>
            <a:ext cx="0" cy="1667849"/>
          </a:xfrm>
          <a:prstGeom prst="line">
            <a:avLst/>
          </a:prstGeom>
          <a:ln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99" name="OTLSHAPE_T_14679d1e5e314944a428e1510f199788_ShapePercentage" hidden="1"/>
          <p:cNvSpPr/>
          <p:nvPr>
            <p:custDataLst>
              <p:tags r:id="rId7"/>
            </p:custDataLst>
          </p:nvPr>
        </p:nvSpPr>
        <p:spPr>
          <a:xfrm>
            <a:off x="2415169" y="-875284"/>
            <a:ext cx="0" cy="0"/>
          </a:xfrm>
          <a:prstGeom prst="roundRect">
            <a:avLst>
              <a:gd name="adj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00" name="OTLSHAPE_T_14679d1e5e314944a428e1510f199788_Duration" hidden="1"/>
          <p:cNvSpPr txBox="1"/>
          <p:nvPr>
            <p:custDataLst>
              <p:tags r:id="rId8"/>
            </p:custDataLst>
          </p:nvPr>
        </p:nvSpPr>
        <p:spPr>
          <a:xfrm>
            <a:off x="1524000" y="-875284"/>
            <a:ext cx="4572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GB" sz="1000">
                <a:solidFill>
                  <a:srgbClr val="ED7D31"/>
                </a:solidFill>
                <a:latin typeface="Calibri" panose="020F0502020204030204" pitchFamily="34" charset="0"/>
              </a:rPr>
              <a:t>357 days</a:t>
            </a:r>
          </a:p>
        </p:txBody>
      </p:sp>
      <p:sp>
        <p:nvSpPr>
          <p:cNvPr id="2401" name="OTLSHAPE_T_14679d1e5e314944a428e1510f199788_TextPercentage" hidden="1"/>
          <p:cNvSpPr txBox="1"/>
          <p:nvPr>
            <p:custDataLst>
              <p:tags r:id="rId9"/>
            </p:custDataLst>
          </p:nvPr>
        </p:nvSpPr>
        <p:spPr>
          <a:xfrm>
            <a:off x="1524000" y="-720259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rgbClr val="ED7D31"/>
              </a:solidFill>
              <a:latin typeface="Calibri" panose="020F0502020204030204" pitchFamily="34" charset="0"/>
            </a:endParaRPr>
          </a:p>
        </p:txBody>
      </p:sp>
      <p:sp>
        <p:nvSpPr>
          <p:cNvPr id="2402" name="OTLSHAPE_T_14679d1e5e314944a428e1510f199788_StartDate" hidden="1"/>
          <p:cNvSpPr txBox="1"/>
          <p:nvPr>
            <p:custDataLst>
              <p:tags r:id="rId10"/>
            </p:custDataLst>
          </p:nvPr>
        </p:nvSpPr>
        <p:spPr>
          <a:xfrm>
            <a:off x="1524000" y="-720259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rgbClr val="44546A"/>
              </a:solidFill>
              <a:latin typeface="Calibri" panose="020F0502020204030204" pitchFamily="34" charset="0"/>
            </a:endParaRPr>
          </a:p>
        </p:txBody>
      </p:sp>
      <p:sp>
        <p:nvSpPr>
          <p:cNvPr id="2403" name="OTLSHAPE_T_14679d1e5e314944a428e1510f199788_EndDate" hidden="1"/>
          <p:cNvSpPr txBox="1"/>
          <p:nvPr>
            <p:custDataLst>
              <p:tags r:id="rId11"/>
            </p:custDataLst>
          </p:nvPr>
        </p:nvSpPr>
        <p:spPr>
          <a:xfrm>
            <a:off x="1524000" y="-720259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rgbClr val="44546A"/>
              </a:solidFill>
              <a:latin typeface="Calibri" panose="020F0502020204030204" pitchFamily="34" charset="0"/>
            </a:endParaRPr>
          </a:p>
        </p:txBody>
      </p:sp>
      <p:sp>
        <p:nvSpPr>
          <p:cNvPr id="2407" name="OTLSHAPE_T_062062dd89a2428391f80b8cb49d9c3a_ShapePercentage" hidden="1"/>
          <p:cNvSpPr/>
          <p:nvPr>
            <p:custDataLst>
              <p:tags r:id="rId12"/>
            </p:custDataLst>
          </p:nvPr>
        </p:nvSpPr>
        <p:spPr>
          <a:xfrm>
            <a:off x="3687843" y="-539665"/>
            <a:ext cx="0" cy="0"/>
          </a:xfrm>
          <a:prstGeom prst="roundRect">
            <a:avLst>
              <a:gd name="adj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08" name="OTLSHAPE_T_062062dd89a2428391f80b8cb49d9c3a_Duration" hidden="1"/>
          <p:cNvSpPr txBox="1"/>
          <p:nvPr>
            <p:custDataLst>
              <p:tags r:id="rId13"/>
            </p:custDataLst>
          </p:nvPr>
        </p:nvSpPr>
        <p:spPr>
          <a:xfrm>
            <a:off x="1524000" y="-608584"/>
            <a:ext cx="393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GB" sz="1000">
                <a:solidFill>
                  <a:srgbClr val="ED7D31"/>
                </a:solidFill>
                <a:latin typeface="Calibri" panose="020F0502020204030204" pitchFamily="34" charset="0"/>
              </a:rPr>
              <a:t>93 days</a:t>
            </a:r>
          </a:p>
        </p:txBody>
      </p:sp>
      <p:sp>
        <p:nvSpPr>
          <p:cNvPr id="2409" name="OTLSHAPE_T_062062dd89a2428391f80b8cb49d9c3a_TextPercentage" hidden="1"/>
          <p:cNvSpPr txBox="1"/>
          <p:nvPr>
            <p:custDataLst>
              <p:tags r:id="rId14"/>
            </p:custDataLst>
          </p:nvPr>
        </p:nvSpPr>
        <p:spPr>
          <a:xfrm>
            <a:off x="1524000" y="-453559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rgbClr val="ED7D31"/>
              </a:solidFill>
              <a:latin typeface="Calibri" panose="020F0502020204030204" pitchFamily="34" charset="0"/>
            </a:endParaRPr>
          </a:p>
        </p:txBody>
      </p:sp>
      <p:sp>
        <p:nvSpPr>
          <p:cNvPr id="2410" name="OTLSHAPE_T_062062dd89a2428391f80b8cb49d9c3a_StartDate" hidden="1"/>
          <p:cNvSpPr txBox="1"/>
          <p:nvPr>
            <p:custDataLst>
              <p:tags r:id="rId15"/>
            </p:custDataLst>
          </p:nvPr>
        </p:nvSpPr>
        <p:spPr>
          <a:xfrm>
            <a:off x="1524000" y="-453559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rgbClr val="44546A"/>
              </a:solidFill>
              <a:latin typeface="Calibri" panose="020F0502020204030204" pitchFamily="34" charset="0"/>
            </a:endParaRPr>
          </a:p>
        </p:txBody>
      </p:sp>
      <p:sp>
        <p:nvSpPr>
          <p:cNvPr id="2411" name="OTLSHAPE_T_062062dd89a2428391f80b8cb49d9c3a_EndDate" hidden="1"/>
          <p:cNvSpPr txBox="1"/>
          <p:nvPr>
            <p:custDataLst>
              <p:tags r:id="rId16"/>
            </p:custDataLst>
          </p:nvPr>
        </p:nvSpPr>
        <p:spPr>
          <a:xfrm>
            <a:off x="1524000" y="-453559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rgbClr val="44546A"/>
              </a:solidFill>
              <a:latin typeface="Calibri" panose="020F0502020204030204" pitchFamily="34" charset="0"/>
            </a:endParaRPr>
          </a:p>
        </p:txBody>
      </p:sp>
      <p:sp>
        <p:nvSpPr>
          <p:cNvPr id="2415" name="OTLSHAPE_T_54f7112c636d4fda99840dcedd639227_ShapePercentage" hidden="1"/>
          <p:cNvSpPr/>
          <p:nvPr>
            <p:custDataLst>
              <p:tags r:id="rId17"/>
            </p:custDataLst>
          </p:nvPr>
        </p:nvSpPr>
        <p:spPr>
          <a:xfrm>
            <a:off x="4224935" y="-204047"/>
            <a:ext cx="0" cy="0"/>
          </a:xfrm>
          <a:prstGeom prst="roundRect">
            <a:avLst>
              <a:gd name="adj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16" name="OTLSHAPE_T_54f7112c636d4fda99840dcedd639227_Duration" hidden="1"/>
          <p:cNvSpPr txBox="1"/>
          <p:nvPr>
            <p:custDataLst>
              <p:tags r:id="rId18"/>
            </p:custDataLst>
          </p:nvPr>
        </p:nvSpPr>
        <p:spPr>
          <a:xfrm>
            <a:off x="1524000" y="-204047"/>
            <a:ext cx="4572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GB" sz="1000">
                <a:solidFill>
                  <a:srgbClr val="ED7D31"/>
                </a:solidFill>
                <a:latin typeface="Calibri" panose="020F0502020204030204" pitchFamily="34" charset="0"/>
              </a:rPr>
              <a:t>182 days</a:t>
            </a:r>
          </a:p>
        </p:txBody>
      </p:sp>
      <p:sp>
        <p:nvSpPr>
          <p:cNvPr id="2417" name="OTLSHAPE_T_54f7112c636d4fda99840dcedd639227_TextPercentage" hidden="1"/>
          <p:cNvSpPr txBox="1"/>
          <p:nvPr>
            <p:custDataLst>
              <p:tags r:id="rId19"/>
            </p:custDataLst>
          </p:nvPr>
        </p:nvSpPr>
        <p:spPr>
          <a:xfrm>
            <a:off x="1524000" y="-49022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rgbClr val="ED7D31"/>
              </a:solidFill>
              <a:latin typeface="Calibri" panose="020F0502020204030204" pitchFamily="34" charset="0"/>
            </a:endParaRPr>
          </a:p>
        </p:txBody>
      </p:sp>
      <p:sp>
        <p:nvSpPr>
          <p:cNvPr id="2418" name="OTLSHAPE_T_54f7112c636d4fda99840dcedd639227_StartDate" hidden="1"/>
          <p:cNvSpPr txBox="1"/>
          <p:nvPr>
            <p:custDataLst>
              <p:tags r:id="rId20"/>
            </p:custDataLst>
          </p:nvPr>
        </p:nvSpPr>
        <p:spPr>
          <a:xfrm>
            <a:off x="1524000" y="-49022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rgbClr val="44546A"/>
              </a:solidFill>
              <a:latin typeface="Calibri" panose="020F0502020204030204" pitchFamily="34" charset="0"/>
            </a:endParaRPr>
          </a:p>
        </p:txBody>
      </p:sp>
      <p:sp>
        <p:nvSpPr>
          <p:cNvPr id="2419" name="OTLSHAPE_T_54f7112c636d4fda99840dcedd639227_EndDate" hidden="1"/>
          <p:cNvSpPr txBox="1"/>
          <p:nvPr>
            <p:custDataLst>
              <p:tags r:id="rId21"/>
            </p:custDataLst>
          </p:nvPr>
        </p:nvSpPr>
        <p:spPr>
          <a:xfrm>
            <a:off x="1524000" y="-49022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rgbClr val="44546A"/>
              </a:solidFill>
              <a:latin typeface="Calibri" panose="020F0502020204030204" pitchFamily="34" charset="0"/>
            </a:endParaRPr>
          </a:p>
        </p:txBody>
      </p:sp>
      <p:sp>
        <p:nvSpPr>
          <p:cNvPr id="2423" name="OTLSHAPE_T_ab13db920fc44b6dbde1c1a245d468e0_ShapePercentage" hidden="1"/>
          <p:cNvSpPr/>
          <p:nvPr>
            <p:custDataLst>
              <p:tags r:id="rId22"/>
            </p:custDataLst>
          </p:nvPr>
        </p:nvSpPr>
        <p:spPr>
          <a:xfrm>
            <a:off x="5281605" y="62653"/>
            <a:ext cx="0" cy="0"/>
          </a:xfrm>
          <a:prstGeom prst="roundRect">
            <a:avLst>
              <a:gd name="adj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24" name="OTLSHAPE_T_ab13db920fc44b6dbde1c1a245d468e0_Duration" hidden="1"/>
          <p:cNvSpPr txBox="1"/>
          <p:nvPr>
            <p:custDataLst>
              <p:tags r:id="rId23"/>
            </p:custDataLst>
          </p:nvPr>
        </p:nvSpPr>
        <p:spPr>
          <a:xfrm>
            <a:off x="1524000" y="63225"/>
            <a:ext cx="45720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GB" sz="1000">
                <a:solidFill>
                  <a:srgbClr val="ED7D31"/>
                </a:solidFill>
                <a:latin typeface="Calibri" panose="020F0502020204030204" pitchFamily="34" charset="0"/>
              </a:rPr>
              <a:t>215 days</a:t>
            </a:r>
          </a:p>
        </p:txBody>
      </p:sp>
      <p:sp>
        <p:nvSpPr>
          <p:cNvPr id="2425" name="OTLSHAPE_T_ab13db920fc44b6dbde1c1a245d468e0_TextPercentage" hidden="1"/>
          <p:cNvSpPr txBox="1"/>
          <p:nvPr>
            <p:custDataLst>
              <p:tags r:id="rId24"/>
            </p:custDataLst>
          </p:nvPr>
        </p:nvSpPr>
        <p:spPr>
          <a:xfrm>
            <a:off x="1524000" y="217679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rgbClr val="ED7D31"/>
              </a:solidFill>
              <a:latin typeface="Calibri" panose="020F0502020204030204" pitchFamily="34" charset="0"/>
            </a:endParaRPr>
          </a:p>
        </p:txBody>
      </p:sp>
      <p:sp>
        <p:nvSpPr>
          <p:cNvPr id="2426" name="OTLSHAPE_T_ab13db920fc44b6dbde1c1a245d468e0_StartDate" hidden="1"/>
          <p:cNvSpPr txBox="1"/>
          <p:nvPr>
            <p:custDataLst>
              <p:tags r:id="rId25"/>
            </p:custDataLst>
          </p:nvPr>
        </p:nvSpPr>
        <p:spPr>
          <a:xfrm>
            <a:off x="1524000" y="217679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rgbClr val="44546A"/>
              </a:solidFill>
              <a:latin typeface="Calibri" panose="020F0502020204030204" pitchFamily="34" charset="0"/>
            </a:endParaRPr>
          </a:p>
        </p:txBody>
      </p:sp>
      <p:sp>
        <p:nvSpPr>
          <p:cNvPr id="2427" name="OTLSHAPE_T_ab13db920fc44b6dbde1c1a245d468e0_EndDate" hidden="1"/>
          <p:cNvSpPr txBox="1"/>
          <p:nvPr>
            <p:custDataLst>
              <p:tags r:id="rId26"/>
            </p:custDataLst>
          </p:nvPr>
        </p:nvSpPr>
        <p:spPr>
          <a:xfrm>
            <a:off x="1524000" y="217679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rgbClr val="44546A"/>
              </a:solidFill>
              <a:latin typeface="Calibri" panose="020F0502020204030204" pitchFamily="34" charset="0"/>
            </a:endParaRPr>
          </a:p>
        </p:txBody>
      </p:sp>
      <p:sp>
        <p:nvSpPr>
          <p:cNvPr id="2431" name="OTLSHAPE_T_008d198adb3648e28a5834d0857df58c_ShapePercentage" hidden="1"/>
          <p:cNvSpPr/>
          <p:nvPr>
            <p:custDataLst>
              <p:tags r:id="rId27"/>
            </p:custDataLst>
          </p:nvPr>
        </p:nvSpPr>
        <p:spPr>
          <a:xfrm>
            <a:off x="4224935" y="329353"/>
            <a:ext cx="0" cy="0"/>
          </a:xfrm>
          <a:prstGeom prst="roundRect">
            <a:avLst>
              <a:gd name="adj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32" name="OTLSHAPE_T_008d198adb3648e28a5834d0857df58c_Duration" hidden="1"/>
          <p:cNvSpPr txBox="1"/>
          <p:nvPr>
            <p:custDataLst>
              <p:tags r:id="rId28"/>
            </p:custDataLst>
          </p:nvPr>
        </p:nvSpPr>
        <p:spPr>
          <a:xfrm>
            <a:off x="1524000" y="329925"/>
            <a:ext cx="45720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GB" sz="1000">
                <a:solidFill>
                  <a:srgbClr val="ED7D31"/>
                </a:solidFill>
                <a:latin typeface="Calibri" panose="020F0502020204030204" pitchFamily="34" charset="0"/>
              </a:rPr>
              <a:t>396 days</a:t>
            </a:r>
          </a:p>
        </p:txBody>
      </p:sp>
      <p:sp>
        <p:nvSpPr>
          <p:cNvPr id="2433" name="OTLSHAPE_T_008d198adb3648e28a5834d0857df58c_TextPercentage" hidden="1"/>
          <p:cNvSpPr txBox="1"/>
          <p:nvPr>
            <p:custDataLst>
              <p:tags r:id="rId29"/>
            </p:custDataLst>
          </p:nvPr>
        </p:nvSpPr>
        <p:spPr>
          <a:xfrm>
            <a:off x="1524000" y="484379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rgbClr val="ED7D31"/>
              </a:solidFill>
              <a:latin typeface="Calibri" panose="020F0502020204030204" pitchFamily="34" charset="0"/>
            </a:endParaRPr>
          </a:p>
        </p:txBody>
      </p:sp>
      <p:sp>
        <p:nvSpPr>
          <p:cNvPr id="2434" name="OTLSHAPE_T_008d198adb3648e28a5834d0857df58c_StartDate" hidden="1"/>
          <p:cNvSpPr txBox="1"/>
          <p:nvPr>
            <p:custDataLst>
              <p:tags r:id="rId30"/>
            </p:custDataLst>
          </p:nvPr>
        </p:nvSpPr>
        <p:spPr>
          <a:xfrm>
            <a:off x="1524000" y="484379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rgbClr val="44546A"/>
              </a:solidFill>
              <a:latin typeface="Calibri" panose="020F0502020204030204" pitchFamily="34" charset="0"/>
            </a:endParaRPr>
          </a:p>
        </p:txBody>
      </p:sp>
      <p:sp>
        <p:nvSpPr>
          <p:cNvPr id="2435" name="OTLSHAPE_T_008d198adb3648e28a5834d0857df58c_EndDate" hidden="1"/>
          <p:cNvSpPr txBox="1"/>
          <p:nvPr>
            <p:custDataLst>
              <p:tags r:id="rId31"/>
            </p:custDataLst>
          </p:nvPr>
        </p:nvSpPr>
        <p:spPr>
          <a:xfrm>
            <a:off x="1524000" y="484379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rgbClr val="44546A"/>
              </a:solidFill>
              <a:latin typeface="Calibri" panose="020F0502020204030204" pitchFamily="34" charset="0"/>
            </a:endParaRPr>
          </a:p>
        </p:txBody>
      </p:sp>
      <p:sp>
        <p:nvSpPr>
          <p:cNvPr id="2439" name="OTLSHAPE_T_a379c2b4d17844f18dc2745e7e9cc257_ShapePercentage" hidden="1"/>
          <p:cNvSpPr/>
          <p:nvPr>
            <p:custDataLst>
              <p:tags r:id="rId32"/>
            </p:custDataLst>
          </p:nvPr>
        </p:nvSpPr>
        <p:spPr>
          <a:xfrm>
            <a:off x="6355789" y="596053"/>
            <a:ext cx="0" cy="0"/>
          </a:xfrm>
          <a:prstGeom prst="roundRect">
            <a:avLst>
              <a:gd name="adj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40" name="OTLSHAPE_T_a379c2b4d17844f18dc2745e7e9cc257_Duration" hidden="1"/>
          <p:cNvSpPr txBox="1"/>
          <p:nvPr>
            <p:custDataLst>
              <p:tags r:id="rId33"/>
            </p:custDataLst>
          </p:nvPr>
        </p:nvSpPr>
        <p:spPr>
          <a:xfrm>
            <a:off x="1524000" y="596625"/>
            <a:ext cx="45720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GB" sz="1000">
                <a:solidFill>
                  <a:srgbClr val="ED7D31"/>
                </a:solidFill>
                <a:latin typeface="Calibri" panose="020F0502020204030204" pitchFamily="34" charset="0"/>
              </a:rPr>
              <a:t>122 days</a:t>
            </a:r>
          </a:p>
        </p:txBody>
      </p:sp>
      <p:sp>
        <p:nvSpPr>
          <p:cNvPr id="2441" name="OTLSHAPE_T_a379c2b4d17844f18dc2745e7e9cc257_TextPercentage" hidden="1"/>
          <p:cNvSpPr txBox="1"/>
          <p:nvPr>
            <p:custDataLst>
              <p:tags r:id="rId34"/>
            </p:custDataLst>
          </p:nvPr>
        </p:nvSpPr>
        <p:spPr>
          <a:xfrm>
            <a:off x="1524000" y="751079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rgbClr val="ED7D31"/>
              </a:solidFill>
              <a:latin typeface="Calibri" panose="020F0502020204030204" pitchFamily="34" charset="0"/>
            </a:endParaRPr>
          </a:p>
        </p:txBody>
      </p:sp>
      <p:sp>
        <p:nvSpPr>
          <p:cNvPr id="2442" name="OTLSHAPE_T_a379c2b4d17844f18dc2745e7e9cc257_StartDate" hidden="1"/>
          <p:cNvSpPr txBox="1"/>
          <p:nvPr>
            <p:custDataLst>
              <p:tags r:id="rId35"/>
            </p:custDataLst>
          </p:nvPr>
        </p:nvSpPr>
        <p:spPr>
          <a:xfrm>
            <a:off x="1524000" y="751079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rgbClr val="44546A"/>
              </a:solidFill>
              <a:latin typeface="Calibri" panose="020F0502020204030204" pitchFamily="34" charset="0"/>
            </a:endParaRPr>
          </a:p>
        </p:txBody>
      </p:sp>
      <p:sp>
        <p:nvSpPr>
          <p:cNvPr id="2443" name="OTLSHAPE_T_a379c2b4d17844f18dc2745e7e9cc257_EndDate" hidden="1"/>
          <p:cNvSpPr txBox="1"/>
          <p:nvPr>
            <p:custDataLst>
              <p:tags r:id="rId36"/>
            </p:custDataLst>
          </p:nvPr>
        </p:nvSpPr>
        <p:spPr>
          <a:xfrm>
            <a:off x="1524000" y="751079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rgbClr val="44546A"/>
              </a:solidFill>
              <a:latin typeface="Calibri" panose="020F0502020204030204" pitchFamily="34" charset="0"/>
            </a:endParaRPr>
          </a:p>
        </p:txBody>
      </p:sp>
      <p:sp>
        <p:nvSpPr>
          <p:cNvPr id="2447" name="OTLSHAPE_T_357d45f61fe74af294ee8466c83d79a5_ShapePercentage" hidden="1"/>
          <p:cNvSpPr/>
          <p:nvPr>
            <p:custDataLst>
              <p:tags r:id="rId37"/>
            </p:custDataLst>
          </p:nvPr>
        </p:nvSpPr>
        <p:spPr>
          <a:xfrm>
            <a:off x="6711904" y="862753"/>
            <a:ext cx="0" cy="0"/>
          </a:xfrm>
          <a:prstGeom prst="roundRect">
            <a:avLst>
              <a:gd name="adj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48" name="OTLSHAPE_T_357d45f61fe74af294ee8466c83d79a5_Duration" hidden="1"/>
          <p:cNvSpPr txBox="1"/>
          <p:nvPr>
            <p:custDataLst>
              <p:tags r:id="rId38"/>
            </p:custDataLst>
          </p:nvPr>
        </p:nvSpPr>
        <p:spPr>
          <a:xfrm>
            <a:off x="1524000" y="863325"/>
            <a:ext cx="45720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GB" sz="1000">
                <a:solidFill>
                  <a:srgbClr val="ED7D31"/>
                </a:solidFill>
                <a:latin typeface="Calibri" panose="020F0502020204030204" pitchFamily="34" charset="0"/>
              </a:rPr>
              <a:t>183 days</a:t>
            </a:r>
          </a:p>
        </p:txBody>
      </p:sp>
      <p:sp>
        <p:nvSpPr>
          <p:cNvPr id="2449" name="OTLSHAPE_T_357d45f61fe74af294ee8466c83d79a5_TextPercentage" hidden="1"/>
          <p:cNvSpPr txBox="1"/>
          <p:nvPr>
            <p:custDataLst>
              <p:tags r:id="rId39"/>
            </p:custDataLst>
          </p:nvPr>
        </p:nvSpPr>
        <p:spPr>
          <a:xfrm>
            <a:off x="1524000" y="1017779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rgbClr val="ED7D31"/>
              </a:solidFill>
              <a:latin typeface="Calibri" panose="020F0502020204030204" pitchFamily="34" charset="0"/>
            </a:endParaRPr>
          </a:p>
        </p:txBody>
      </p:sp>
      <p:sp>
        <p:nvSpPr>
          <p:cNvPr id="2450" name="OTLSHAPE_T_357d45f61fe74af294ee8466c83d79a5_StartDate" hidden="1"/>
          <p:cNvSpPr txBox="1"/>
          <p:nvPr>
            <p:custDataLst>
              <p:tags r:id="rId40"/>
            </p:custDataLst>
          </p:nvPr>
        </p:nvSpPr>
        <p:spPr>
          <a:xfrm>
            <a:off x="1524000" y="1017779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rgbClr val="44546A"/>
              </a:solidFill>
              <a:latin typeface="Calibri" panose="020F0502020204030204" pitchFamily="34" charset="0"/>
            </a:endParaRPr>
          </a:p>
        </p:txBody>
      </p:sp>
      <p:sp>
        <p:nvSpPr>
          <p:cNvPr id="2451" name="OTLSHAPE_T_357d45f61fe74af294ee8466c83d79a5_EndDate" hidden="1"/>
          <p:cNvSpPr txBox="1"/>
          <p:nvPr>
            <p:custDataLst>
              <p:tags r:id="rId41"/>
            </p:custDataLst>
          </p:nvPr>
        </p:nvSpPr>
        <p:spPr>
          <a:xfrm>
            <a:off x="1524000" y="1017779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rgbClr val="44546A"/>
              </a:solidFill>
              <a:latin typeface="Calibri" panose="020F0502020204030204" pitchFamily="34" charset="0"/>
            </a:endParaRPr>
          </a:p>
        </p:txBody>
      </p:sp>
      <p:sp>
        <p:nvSpPr>
          <p:cNvPr id="2455" name="OTLSHAPE_T_3f3e981392e846f98971685faf89387f_ShapePercentage" hidden="1"/>
          <p:cNvSpPr/>
          <p:nvPr>
            <p:custDataLst>
              <p:tags r:id="rId42"/>
            </p:custDataLst>
          </p:nvPr>
        </p:nvSpPr>
        <p:spPr>
          <a:xfrm>
            <a:off x="7774412" y="1129453"/>
            <a:ext cx="0" cy="0"/>
          </a:xfrm>
          <a:prstGeom prst="roundRect">
            <a:avLst>
              <a:gd name="adj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56" name="OTLSHAPE_T_3f3e981392e846f98971685faf89387f_Duration" hidden="1"/>
          <p:cNvSpPr txBox="1"/>
          <p:nvPr>
            <p:custDataLst>
              <p:tags r:id="rId43"/>
            </p:custDataLst>
          </p:nvPr>
        </p:nvSpPr>
        <p:spPr>
          <a:xfrm>
            <a:off x="1524000" y="1130025"/>
            <a:ext cx="45720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GB" sz="1000">
                <a:solidFill>
                  <a:srgbClr val="ED7D31"/>
                </a:solidFill>
                <a:latin typeface="Calibri" panose="020F0502020204030204" pitchFamily="34" charset="0"/>
              </a:rPr>
              <a:t>185 days</a:t>
            </a:r>
          </a:p>
        </p:txBody>
      </p:sp>
      <p:sp>
        <p:nvSpPr>
          <p:cNvPr id="2457" name="OTLSHAPE_T_3f3e981392e846f98971685faf89387f_TextPercentage" hidden="1"/>
          <p:cNvSpPr txBox="1"/>
          <p:nvPr>
            <p:custDataLst>
              <p:tags r:id="rId44"/>
            </p:custDataLst>
          </p:nvPr>
        </p:nvSpPr>
        <p:spPr>
          <a:xfrm>
            <a:off x="1524000" y="1284479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rgbClr val="ED7D31"/>
              </a:solidFill>
              <a:latin typeface="Calibri" panose="020F0502020204030204" pitchFamily="34" charset="0"/>
            </a:endParaRPr>
          </a:p>
        </p:txBody>
      </p:sp>
      <p:sp>
        <p:nvSpPr>
          <p:cNvPr id="2458" name="OTLSHAPE_T_3f3e981392e846f98971685faf89387f_StartDate" hidden="1"/>
          <p:cNvSpPr txBox="1"/>
          <p:nvPr>
            <p:custDataLst>
              <p:tags r:id="rId45"/>
            </p:custDataLst>
          </p:nvPr>
        </p:nvSpPr>
        <p:spPr>
          <a:xfrm>
            <a:off x="1524000" y="1284479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rgbClr val="44546A"/>
              </a:solidFill>
              <a:latin typeface="Calibri" panose="020F0502020204030204" pitchFamily="34" charset="0"/>
            </a:endParaRPr>
          </a:p>
        </p:txBody>
      </p:sp>
      <p:sp>
        <p:nvSpPr>
          <p:cNvPr id="2459" name="OTLSHAPE_T_3f3e981392e846f98971685faf89387f_EndDate" hidden="1"/>
          <p:cNvSpPr txBox="1"/>
          <p:nvPr>
            <p:custDataLst>
              <p:tags r:id="rId46"/>
            </p:custDataLst>
          </p:nvPr>
        </p:nvSpPr>
        <p:spPr>
          <a:xfrm>
            <a:off x="1524000" y="1284479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rgbClr val="44546A"/>
              </a:solidFill>
              <a:latin typeface="Calibri" panose="020F0502020204030204" pitchFamily="34" charset="0"/>
            </a:endParaRPr>
          </a:p>
        </p:txBody>
      </p:sp>
      <p:sp>
        <p:nvSpPr>
          <p:cNvPr id="2463" name="OTLSHAPE_T_4d84d02b4b2642388f1acae1f536389b_ShapePercentage" hidden="1"/>
          <p:cNvSpPr/>
          <p:nvPr>
            <p:custDataLst>
              <p:tags r:id="rId47"/>
            </p:custDataLst>
          </p:nvPr>
        </p:nvSpPr>
        <p:spPr>
          <a:xfrm>
            <a:off x="7599275" y="1449579"/>
            <a:ext cx="0" cy="0"/>
          </a:xfrm>
          <a:prstGeom prst="roundRect">
            <a:avLst>
              <a:gd name="adj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64" name="OTLSHAPE_T_4d84d02b4b2642388f1acae1f536389b_Duration" hidden="1"/>
          <p:cNvSpPr txBox="1"/>
          <p:nvPr>
            <p:custDataLst>
              <p:tags r:id="rId48"/>
            </p:custDataLst>
          </p:nvPr>
        </p:nvSpPr>
        <p:spPr>
          <a:xfrm>
            <a:off x="1524000" y="1396725"/>
            <a:ext cx="45720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GB" sz="1000">
                <a:solidFill>
                  <a:srgbClr val="ED7D31"/>
                </a:solidFill>
                <a:latin typeface="Calibri" panose="020F0502020204030204" pitchFamily="34" charset="0"/>
              </a:rPr>
              <a:t>366 days</a:t>
            </a:r>
          </a:p>
        </p:txBody>
      </p:sp>
      <p:sp>
        <p:nvSpPr>
          <p:cNvPr id="2465" name="OTLSHAPE_T_4d84d02b4b2642388f1acae1f536389b_TextPercentage" hidden="1"/>
          <p:cNvSpPr txBox="1"/>
          <p:nvPr>
            <p:custDataLst>
              <p:tags r:id="rId49"/>
            </p:custDataLst>
          </p:nvPr>
        </p:nvSpPr>
        <p:spPr>
          <a:xfrm>
            <a:off x="1524000" y="1551179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rgbClr val="ED7D31"/>
              </a:solidFill>
              <a:latin typeface="Calibri" panose="020F0502020204030204" pitchFamily="34" charset="0"/>
            </a:endParaRPr>
          </a:p>
        </p:txBody>
      </p:sp>
      <p:sp>
        <p:nvSpPr>
          <p:cNvPr id="2466" name="OTLSHAPE_T_4d84d02b4b2642388f1acae1f536389b_StartDate" hidden="1"/>
          <p:cNvSpPr txBox="1"/>
          <p:nvPr>
            <p:custDataLst>
              <p:tags r:id="rId50"/>
            </p:custDataLst>
          </p:nvPr>
        </p:nvSpPr>
        <p:spPr>
          <a:xfrm>
            <a:off x="1524000" y="1551179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rgbClr val="44546A"/>
              </a:solidFill>
              <a:latin typeface="Calibri" panose="020F0502020204030204" pitchFamily="34" charset="0"/>
            </a:endParaRPr>
          </a:p>
        </p:txBody>
      </p:sp>
      <p:sp>
        <p:nvSpPr>
          <p:cNvPr id="2467" name="OTLSHAPE_T_4d84d02b4b2642388f1acae1f536389b_EndDate" hidden="1"/>
          <p:cNvSpPr txBox="1"/>
          <p:nvPr>
            <p:custDataLst>
              <p:tags r:id="rId51"/>
            </p:custDataLst>
          </p:nvPr>
        </p:nvSpPr>
        <p:spPr>
          <a:xfrm>
            <a:off x="1524000" y="1551179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rgbClr val="44546A"/>
              </a:solidFill>
              <a:latin typeface="Calibri" panose="020F0502020204030204" pitchFamily="34" charset="0"/>
            </a:endParaRP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AEADAE76-C3FD-4890-90E2-A889EBA0F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MY">
                <a:solidFill>
                  <a:prstClr val="black">
                    <a:tint val="75000"/>
                  </a:prstClr>
                </a:solidFill>
              </a:rPr>
              <a:t>HTC-2020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8F821DA-BED5-4C8A-812F-9AE2C5582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FEDD0-65E7-4B4B-8A92-96E21B1005E3}" type="slidenum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E1D7455-1BAF-12A8-59C2-5C86930DED61}"/>
              </a:ext>
            </a:extLst>
          </p:cNvPr>
          <p:cNvSpPr/>
          <p:nvPr/>
        </p:nvSpPr>
        <p:spPr>
          <a:xfrm>
            <a:off x="1743084" y="6298007"/>
            <a:ext cx="678560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b="1" dirty="0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Fig:3 </a:t>
            </a:r>
            <a:r>
              <a:rPr lang="en-US" sz="11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Performance of wireless FOPPI controller with packet drop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8363CF2-12BD-6303-4F64-A4B1FBDC490D}"/>
              </a:ext>
            </a:extLst>
          </p:cNvPr>
          <p:cNvPicPr>
            <a:picLocks noChangeAspect="1"/>
          </p:cNvPicPr>
          <p:nvPr/>
        </p:nvPicPr>
        <p:blipFill>
          <a:blip r:embed="rId53"/>
          <a:stretch>
            <a:fillRect/>
          </a:stretch>
        </p:blipFill>
        <p:spPr>
          <a:xfrm>
            <a:off x="2162078" y="912092"/>
            <a:ext cx="6226080" cy="530398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1682731F-2ADA-0C93-15AD-8935B57CC78E}"/>
              </a:ext>
            </a:extLst>
          </p:cNvPr>
          <p:cNvSpPr txBox="1">
            <a:spLocks/>
          </p:cNvSpPr>
          <p:nvPr/>
        </p:nvSpPr>
        <p:spPr>
          <a:xfrm>
            <a:off x="215218" y="196898"/>
            <a:ext cx="5251517" cy="48035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buNone/>
              <a:defRPr sz="2400" b="1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RESULTS AND DISCUSSION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142313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903F10-CA9A-4C35-9E42-7A289E066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B2E7-BDEC-4C33-B39F-047348ED4A8D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C2D9125-F781-4879-A86C-6F9D17D5EC21}"/>
              </a:ext>
            </a:extLst>
          </p:cNvPr>
          <p:cNvSpPr txBox="1"/>
          <p:nvPr/>
        </p:nvSpPr>
        <p:spPr>
          <a:xfrm>
            <a:off x="582238" y="1231983"/>
            <a:ext cx="10390562" cy="30181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16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The study proposes a fractional-order dead-time compensator to improve the control and compensation capabilities of wireless networks. </a:t>
            </a:r>
          </a:p>
          <a:p>
            <a:pPr marL="342900" indent="-342900" algn="just">
              <a:lnSpc>
                <a:spcPct val="15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16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The results shows that the controller offers optimal settling time, rise time, and peak overshoot performance compared to its wired networks. </a:t>
            </a:r>
          </a:p>
          <a:p>
            <a:pPr marL="342900" indent="-342900" algn="just">
              <a:lnSpc>
                <a:spcPct val="15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16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However, due to scheduled data transfers and minimal delays, wireless networks experience longer settling times and increased overshoots. </a:t>
            </a:r>
          </a:p>
          <a:p>
            <a:pPr marL="342900" indent="-342900" algn="just">
              <a:lnSpc>
                <a:spcPct val="15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16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The efficacy of the proposed compensator will be assessed on real-time wireless networks in future research.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3EA0CB-69F1-E27D-9244-D200BA8EF63E}"/>
              </a:ext>
            </a:extLst>
          </p:cNvPr>
          <p:cNvSpPr txBox="1">
            <a:spLocks/>
          </p:cNvSpPr>
          <p:nvPr/>
        </p:nvSpPr>
        <p:spPr>
          <a:xfrm>
            <a:off x="215218" y="196898"/>
            <a:ext cx="5251517" cy="48035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buNone/>
              <a:defRPr sz="2400" b="1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566787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644"/>
    </mc:Choice>
    <mc:Fallback xmlns="">
      <p:transition spd="slow" advTm="25644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903F10-CA9A-4C35-9E42-7A289E066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B2E7-BDEC-4C33-B39F-047348ED4A8D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DE56754-FF91-44E7-9C4D-C05A035C6091}"/>
              </a:ext>
            </a:extLst>
          </p:cNvPr>
          <p:cNvSpPr txBox="1">
            <a:spLocks/>
          </p:cNvSpPr>
          <p:nvPr/>
        </p:nvSpPr>
        <p:spPr>
          <a:xfrm>
            <a:off x="386004" y="279583"/>
            <a:ext cx="4042448" cy="61156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buNone/>
              <a:defRPr sz="2400" b="1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IN" dirty="0"/>
              <a:t>REFERENCES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C2D9125-F781-4879-A86C-6F9D17D5EC21}"/>
              </a:ext>
            </a:extLst>
          </p:cNvPr>
          <p:cNvSpPr txBox="1"/>
          <p:nvPr/>
        </p:nvSpPr>
        <p:spPr>
          <a:xfrm>
            <a:off x="410869" y="745672"/>
            <a:ext cx="11370262" cy="437042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defRPr sz="11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200" dirty="0"/>
              <a:t>1. </a:t>
            </a:r>
            <a:r>
              <a:rPr lang="en-US" sz="1200" dirty="0" err="1"/>
              <a:t>Abdulrab</a:t>
            </a:r>
            <a:r>
              <a:rPr lang="en-US" sz="1200" dirty="0"/>
              <a:t>, H.Q.A.; </a:t>
            </a:r>
            <a:r>
              <a:rPr lang="en-US" sz="1200" dirty="0" err="1"/>
              <a:t>Hussin</a:t>
            </a:r>
            <a:r>
              <a:rPr lang="en-US" sz="1200" dirty="0"/>
              <a:t>, F.A.; Arun, P.S.; Awang, A.; Ismail, I. Simulation and control of industrial composition process over wired and wireless networks. In Proceedings of the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200" dirty="0"/>
              <a:t>International Conference of Reliable Information and Communication Technology. Springer, 2020, pp. 685–695. 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200" dirty="0"/>
              <a:t>2. Devan, P.A.M.; </a:t>
            </a:r>
            <a:r>
              <a:rPr lang="en-US" sz="1200" dirty="0" err="1"/>
              <a:t>Hussin</a:t>
            </a:r>
            <a:r>
              <a:rPr lang="en-US" sz="1200" dirty="0"/>
              <a:t>, F.A.; Ibrahim, R.; </a:t>
            </a:r>
            <a:r>
              <a:rPr lang="en-US" sz="1200" dirty="0" err="1"/>
              <a:t>Bingi</a:t>
            </a:r>
            <a:r>
              <a:rPr lang="en-US" sz="1200" dirty="0"/>
              <a:t>, K.; </a:t>
            </a:r>
            <a:r>
              <a:rPr lang="en-US" sz="1200" dirty="0" err="1"/>
              <a:t>Khanday</a:t>
            </a:r>
            <a:r>
              <a:rPr lang="en-US" sz="1200" dirty="0"/>
              <a:t>, F.A. A survey on the application of </a:t>
            </a:r>
            <a:r>
              <a:rPr lang="en-US" sz="1200" dirty="0" err="1"/>
              <a:t>WirelessHART</a:t>
            </a:r>
            <a:r>
              <a:rPr lang="en-US" sz="1200" dirty="0"/>
              <a:t> for industrial process monitoring and control. Sensors 2021, 21, 4951. 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200" dirty="0"/>
              <a:t>3. </a:t>
            </a:r>
            <a:r>
              <a:rPr lang="en-US" sz="1200" dirty="0" err="1"/>
              <a:t>Abdulrab</a:t>
            </a:r>
            <a:r>
              <a:rPr lang="en-US" sz="1200" dirty="0"/>
              <a:t>, H.; </a:t>
            </a:r>
            <a:r>
              <a:rPr lang="en-US" sz="1200" dirty="0" err="1"/>
              <a:t>Hussin</a:t>
            </a:r>
            <a:r>
              <a:rPr lang="en-US" sz="1200" dirty="0"/>
              <a:t>, F.A.; Abd Aziz, A.; Awang, A.; Ismail, I.; Devan, P.A.M. Reliable fault tolerant-based multipath routing model for industrial wireless control systems. Applied Sciences 2022, 12, 544. 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200" dirty="0"/>
              <a:t>4. Selvam, A.M.D.P.; </a:t>
            </a:r>
            <a:r>
              <a:rPr lang="en-US" sz="1200" dirty="0" err="1"/>
              <a:t>Hussin</a:t>
            </a:r>
            <a:r>
              <a:rPr lang="en-US" sz="1200" dirty="0"/>
              <a:t>, F.A.; Ibrahim, R.; </a:t>
            </a:r>
            <a:r>
              <a:rPr lang="en-US" sz="1200" dirty="0" err="1"/>
              <a:t>Bingi</a:t>
            </a:r>
            <a:r>
              <a:rPr lang="en-US" sz="1200" dirty="0"/>
              <a:t>, K.; </a:t>
            </a:r>
            <a:r>
              <a:rPr lang="en-US" sz="1200" dirty="0" err="1"/>
              <a:t>Nagarajapandian</a:t>
            </a:r>
            <a:r>
              <a:rPr lang="en-US" sz="1200" dirty="0"/>
              <a:t>, M. Optimal Fractional-Order Predictive PI Controllers: For Process Control Applications with Additional Filtering; Springer Nature, 2022. 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200" dirty="0"/>
              <a:t>5. Briones, O.A.; Rojas, A.J.; </a:t>
            </a:r>
            <a:r>
              <a:rPr lang="en-US" sz="1200" dirty="0" err="1"/>
              <a:t>Sbarbaro</a:t>
            </a:r>
            <a:r>
              <a:rPr lang="en-US" sz="1200" dirty="0"/>
              <a:t>, D. Generalized Predictive PI Controller: Analysis and Design for Time Delay Systems. In Proceedings of the 2021 American Control Conference (ACC). IEEE, 2021, pp. 2509–2514. 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200" dirty="0"/>
              <a:t>6. </a:t>
            </a:r>
            <a:r>
              <a:rPr lang="en-US" sz="1200" dirty="0" err="1"/>
              <a:t>Euzebio</a:t>
            </a:r>
            <a:r>
              <a:rPr lang="en-US" sz="1200" dirty="0"/>
              <a:t>, T.A.; Yamashita, A.S.; Pinto, T.V.; Barros, P.R. SISO approaches for linear programming based methods for tuning decentralized PID controllers. Journal of Process Control 2020, 94, 75–96. 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200" dirty="0"/>
              <a:t>7. Hassan, S.M.; Ibrahim, R.; Saad, N.; </a:t>
            </a:r>
            <a:r>
              <a:rPr lang="en-US" sz="1200" dirty="0" err="1"/>
              <a:t>Bingi</a:t>
            </a:r>
            <a:r>
              <a:rPr lang="en-US" sz="1200" dirty="0"/>
              <a:t>, K.; </a:t>
            </a:r>
            <a:r>
              <a:rPr lang="en-US" sz="1200" dirty="0" err="1"/>
              <a:t>Asirvadam</a:t>
            </a:r>
            <a:r>
              <a:rPr lang="en-US" sz="1200" dirty="0"/>
              <a:t>, V.S.; Hassan, S.M.; Ibrahim, R.; Saad, N.; </a:t>
            </a:r>
            <a:r>
              <a:rPr lang="en-US" sz="1200" dirty="0" err="1"/>
              <a:t>Bingi</a:t>
            </a:r>
            <a:r>
              <a:rPr lang="en-US" sz="1200" dirty="0"/>
              <a:t>, K.; </a:t>
            </a:r>
            <a:r>
              <a:rPr lang="en-US" sz="1200" dirty="0" err="1"/>
              <a:t>Asirvadam</a:t>
            </a:r>
            <a:r>
              <a:rPr lang="en-US" sz="1200" dirty="0"/>
              <a:t>, V.S. Filtered predictive Pi controller for </a:t>
            </a:r>
            <a:r>
              <a:rPr lang="en-US" sz="1200" dirty="0" err="1"/>
              <a:t>wirelesshart</a:t>
            </a:r>
            <a:r>
              <a:rPr lang="en-US" sz="1200" dirty="0"/>
              <a:t> networked systems. Hybrid PID Based Predictive Control Strategies for </a:t>
            </a:r>
            <a:r>
              <a:rPr lang="en-US" sz="1200" dirty="0" err="1"/>
              <a:t>WirelessHART</a:t>
            </a:r>
            <a:r>
              <a:rPr lang="en-US" sz="1200" dirty="0"/>
              <a:t> Networked Control Systems 2020, pp. 27–58. 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200" dirty="0"/>
              <a:t>8. </a:t>
            </a:r>
            <a:r>
              <a:rPr lang="en-US" sz="1200" dirty="0" err="1"/>
              <a:t>Peterle</a:t>
            </a:r>
            <a:r>
              <a:rPr lang="en-US" sz="1200" dirty="0"/>
              <a:t>, F.; </a:t>
            </a:r>
            <a:r>
              <a:rPr lang="en-US" sz="1200" dirty="0" err="1"/>
              <a:t>Rampazzo</a:t>
            </a:r>
            <a:r>
              <a:rPr lang="en-US" sz="1200" dirty="0"/>
              <a:t>, M.; </a:t>
            </a:r>
            <a:r>
              <a:rPr lang="en-US" sz="1200" dirty="0" err="1"/>
              <a:t>Beghi</a:t>
            </a:r>
            <a:r>
              <a:rPr lang="en-US" sz="1200" dirty="0"/>
              <a:t>, A. Control of second order processes with dead time: the predictive PID solutions. IFAC-</a:t>
            </a:r>
            <a:r>
              <a:rPr lang="en-US" sz="1200" dirty="0" err="1"/>
              <a:t>PapersOnLine</a:t>
            </a:r>
            <a:r>
              <a:rPr lang="en-US" sz="1200" dirty="0"/>
              <a:t> 2018, 51, 793–798. 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200" dirty="0"/>
              <a:t>9. </a:t>
            </a:r>
            <a:r>
              <a:rPr lang="en-US" sz="1200" dirty="0" err="1"/>
              <a:t>Bingi</a:t>
            </a:r>
            <a:r>
              <a:rPr lang="en-US" sz="1200" dirty="0"/>
              <a:t>, K.; Ibrahim, R.; </a:t>
            </a:r>
            <a:r>
              <a:rPr lang="en-US" sz="1200" dirty="0" err="1"/>
              <a:t>Karsiti</a:t>
            </a:r>
            <a:r>
              <a:rPr lang="en-US" sz="1200" dirty="0"/>
              <a:t>, M.N.; Hassan, S.M.; </a:t>
            </a:r>
            <a:r>
              <a:rPr lang="en-US" sz="1200" dirty="0" err="1"/>
              <a:t>Harindran</a:t>
            </a:r>
            <a:r>
              <a:rPr lang="en-US" sz="1200" dirty="0"/>
              <a:t>, V.R. Real-time control of pressure plant using 2DOF fractional-order PID controller. Arabian Journal for Science and Engineering 2019, 44, 2091–2102. 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200" dirty="0"/>
              <a:t>10. </a:t>
            </a:r>
            <a:r>
              <a:rPr lang="en-US" sz="1200" dirty="0" err="1"/>
              <a:t>Marushchak</a:t>
            </a:r>
            <a:r>
              <a:rPr lang="en-US" sz="1200" dirty="0"/>
              <a:t>, Y.; Mazur, D.; Kwiatkowski, B.; </a:t>
            </a:r>
            <a:r>
              <a:rPr lang="en-US" sz="1200" dirty="0" err="1"/>
              <a:t>Kopchak</a:t>
            </a:r>
            <a:r>
              <a:rPr lang="en-US" sz="1200" dirty="0"/>
              <a:t>, B.; </a:t>
            </a:r>
            <a:r>
              <a:rPr lang="en-US" sz="1200" dirty="0" err="1"/>
              <a:t>Kwater</a:t>
            </a:r>
            <a:r>
              <a:rPr lang="en-US" sz="1200" dirty="0"/>
              <a:t>, T.; </a:t>
            </a:r>
            <a:r>
              <a:rPr lang="en-US" sz="1200" dirty="0" err="1"/>
              <a:t>Koryl</a:t>
            </a:r>
            <a:r>
              <a:rPr lang="en-US" sz="1200" dirty="0"/>
              <a:t>, M. Approximation of Fractional Order PI</a:t>
            </a:r>
            <a:r>
              <a:rPr lang="el-GR" sz="1200" dirty="0"/>
              <a:t>λ</a:t>
            </a:r>
            <a:r>
              <a:rPr lang="en-US" sz="1200" dirty="0"/>
              <a:t>Dµ-Controller Transfer Function Using Chain Fractions. Energies 2022, 15, 4902. </a:t>
            </a:r>
          </a:p>
        </p:txBody>
      </p:sp>
    </p:spTree>
    <p:extLst>
      <p:ext uri="{BB962C8B-B14F-4D97-AF65-F5344CB8AC3E}">
        <p14:creationId xmlns:p14="http://schemas.microsoft.com/office/powerpoint/2010/main" val="2751142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19"/>
    </mc:Choice>
    <mc:Fallback xmlns="">
      <p:transition spd="slow" advTm="4119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903F10-CA9A-4C35-9E42-7A289E066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B2E7-BDEC-4C33-B39F-047348ED4A8D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A41026-FC97-43B3-9D36-3C477708EEE9}"/>
              </a:ext>
            </a:extLst>
          </p:cNvPr>
          <p:cNvSpPr/>
          <p:nvPr/>
        </p:nvSpPr>
        <p:spPr>
          <a:xfrm>
            <a:off x="4147389" y="2313310"/>
            <a:ext cx="3897221" cy="24519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prstClr val="black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MY" sz="4000" b="1" i="0" u="none" strike="noStrike" kern="1200" cap="none" spc="0" normalizeH="0" baseline="0" noProof="0" dirty="0">
                <a:ln>
                  <a:noFill/>
                </a:ln>
                <a:solidFill>
                  <a:srgbClr val="2E946B">
                    <a:lumMod val="75000"/>
                  </a:srgbClr>
                </a:solidFill>
                <a:effectLst/>
                <a:uLnTx/>
                <a:uFillTx/>
                <a:latin typeface="LMSans10-Bold"/>
                <a:ea typeface="+mn-ea"/>
                <a:cs typeface="Times New Roman" panose="02020603050405020304" pitchFamily="18" charset="0"/>
              </a:rPr>
              <a:t>THANK YOU !!!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prstClr val="black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MY" sz="4000" b="1" i="0" u="none" strike="noStrike" kern="1200" cap="none" spc="0" normalizeH="0" baseline="0" noProof="0" dirty="0">
                <a:ln>
                  <a:noFill/>
                </a:ln>
                <a:solidFill>
                  <a:srgbClr val="2E946B">
                    <a:lumMod val="75000"/>
                  </a:srgbClr>
                </a:solidFill>
                <a:effectLst/>
                <a:uLnTx/>
                <a:uFillTx/>
                <a:latin typeface="LMSans10-Bold"/>
                <a:ea typeface="+mn-ea"/>
                <a:cs typeface="Times New Roman" panose="02020603050405020304" pitchFamily="18" charset="0"/>
              </a:rPr>
              <a:t>TERIMA KASIH !!!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prstClr val="black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ta-IN" sz="4000" b="1" i="0" u="none" strike="noStrike" kern="1200" cap="none" spc="0" normalizeH="0" baseline="0" noProof="0" dirty="0">
                <a:ln>
                  <a:noFill/>
                </a:ln>
                <a:solidFill>
                  <a:srgbClr val="2E946B">
                    <a:lumMod val="75000"/>
                  </a:srgbClr>
                </a:solidFill>
                <a:effectLst/>
                <a:uLnTx/>
                <a:uFillTx/>
                <a:latin typeface="LMSans10-Bold"/>
                <a:ea typeface="+mn-ea"/>
              </a:rPr>
              <a:t>நன்றி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2E946B">
                    <a:lumMod val="75000"/>
                  </a:srgbClr>
                </a:solidFill>
                <a:effectLst/>
                <a:uLnTx/>
                <a:uFillTx/>
                <a:latin typeface="LMSans10-Bold"/>
                <a:ea typeface="+mn-ea"/>
                <a:cs typeface="Times New Roman" panose="02020603050405020304" pitchFamily="18" charset="0"/>
              </a:rPr>
              <a:t> !!!</a:t>
            </a:r>
          </a:p>
        </p:txBody>
      </p:sp>
    </p:spTree>
    <p:extLst>
      <p:ext uri="{BB962C8B-B14F-4D97-AF65-F5344CB8AC3E}">
        <p14:creationId xmlns:p14="http://schemas.microsoft.com/office/powerpoint/2010/main" val="3735225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83"/>
    </mc:Choice>
    <mc:Fallback xmlns="">
      <p:transition spd="slow" advTm="4383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A824C-C258-40C8-BCAB-37C6EA78F0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831268"/>
            <a:ext cx="8596668" cy="858982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CONTENTS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AA0D88-DAB2-4F1C-9EF3-28BAA14FFC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23284"/>
            <a:ext cx="8596668" cy="3880773"/>
          </a:xfrm>
        </p:spPr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800" dirty="0"/>
              <a:t>Introduction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800" dirty="0"/>
              <a:t>Research </a:t>
            </a:r>
            <a:r>
              <a:rPr lang="en-IN" sz="1800" dirty="0"/>
              <a:t>background </a:t>
            </a:r>
            <a:endParaRPr lang="en-US" sz="1800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800" dirty="0"/>
              <a:t>Problem </a:t>
            </a:r>
            <a:r>
              <a:rPr lang="en-IN" sz="1800" dirty="0"/>
              <a:t>statement </a:t>
            </a:r>
            <a:endParaRPr lang="en-US" sz="1800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800" dirty="0"/>
              <a:t>Methodology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800" dirty="0"/>
              <a:t>Results and Discussion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800" dirty="0"/>
              <a:t>Conclusion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18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89B7E9-6469-4B38-95ED-BF4514E31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B2E7-BDEC-4C33-B39F-047348ED4A8D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972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723"/>
    </mc:Choice>
    <mc:Fallback xmlns="">
      <p:transition spd="slow" advTm="19723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63E5B5-5A59-4337-BAC6-EA086D47D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B2E7-BDEC-4C33-B39F-047348ED4A8D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C893BCC7-A074-416D-9EA5-632F0BF1054D}"/>
              </a:ext>
            </a:extLst>
          </p:cNvPr>
          <p:cNvSpPr txBox="1">
            <a:spLocks/>
          </p:cNvSpPr>
          <p:nvPr/>
        </p:nvSpPr>
        <p:spPr>
          <a:xfrm>
            <a:off x="583646" y="2155871"/>
            <a:ext cx="3037009" cy="394572"/>
          </a:xfrm>
          <a:prstGeom prst="rect">
            <a:avLst/>
          </a:prstGeom>
          <a:ln cmpd="sng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PROBLEM STATEMENT</a:t>
            </a:r>
            <a:endParaRPr lang="en-MY" sz="19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CD98BC5-5621-4A23-A99F-FE75D5FE7031}"/>
              </a:ext>
            </a:extLst>
          </p:cNvPr>
          <p:cNvSpPr txBox="1">
            <a:spLocks/>
          </p:cNvSpPr>
          <p:nvPr/>
        </p:nvSpPr>
        <p:spPr>
          <a:xfrm>
            <a:off x="583646" y="458135"/>
            <a:ext cx="2344281" cy="402449"/>
          </a:xfrm>
          <a:prstGeom prst="rect">
            <a:avLst/>
          </a:prstGeom>
          <a:ln cmpd="thickThin">
            <a:solidFill>
              <a:schemeClr val="tx1">
                <a:alpha val="96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lang="en-MY" sz="19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Content Placeholder 1">
            <a:extLst>
              <a:ext uri="{FF2B5EF4-FFF2-40B4-BE49-F238E27FC236}">
                <a16:creationId xmlns:a16="http://schemas.microsoft.com/office/drawing/2014/main" id="{F9E16E34-8549-41A5-ACE0-E754EC998C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643567"/>
            <a:ext cx="10347472" cy="1650138"/>
          </a:xfrm>
        </p:spPr>
        <p:txBody>
          <a:bodyPr>
            <a:noAutofit/>
          </a:bodyPr>
          <a:lstStyle/>
          <a:p>
            <a:pPr algn="just"/>
            <a:r>
              <a:rPr lang="en-US" sz="1551" dirty="0">
                <a:solidFill>
                  <a:schemeClr val="tx1"/>
                </a:solidFill>
                <a:ea typeface="Cambria" panose="02040503050406030204" pitchFamily="18" charset="0"/>
              </a:rPr>
              <a:t>In industrial environments, managing processes with delays can be difficult. Conventional PI controllers may not work well in closed-loop control systems due to time delays, which can significantly impact overall system performance .</a:t>
            </a:r>
          </a:p>
          <a:p>
            <a:pPr algn="just"/>
            <a:r>
              <a:rPr lang="en-US" sz="1551" dirty="0">
                <a:solidFill>
                  <a:schemeClr val="tx1"/>
                </a:solidFill>
                <a:ea typeface="Cambria" panose="02040503050406030204" pitchFamily="18" charset="0"/>
              </a:rPr>
              <a:t> One popular solution is using a Smith Predictor-based PI controller to compensate for model discrepancies with and without dead time, but this can lead to inconsistencies between the predictive controller and the processes performance. A reliable controller is required to improve dead-time process plants’ performance.</a:t>
            </a:r>
            <a:endParaRPr lang="en-GB" sz="1551" dirty="0">
              <a:solidFill>
                <a:schemeClr val="tx1"/>
              </a:solidFill>
              <a:ea typeface="Cambria" panose="02040503050406030204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67175B8-EB33-412D-9B8E-363F8EB2D3D9}"/>
              </a:ext>
            </a:extLst>
          </p:cNvPr>
          <p:cNvSpPr/>
          <p:nvPr/>
        </p:nvSpPr>
        <p:spPr>
          <a:xfrm>
            <a:off x="657455" y="4138061"/>
            <a:ext cx="10347472" cy="12066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FBD577-6914-0002-3945-6F1ED5FFDE1D}"/>
              </a:ext>
            </a:extLst>
          </p:cNvPr>
          <p:cNvSpPr txBox="1"/>
          <p:nvPr/>
        </p:nvSpPr>
        <p:spPr>
          <a:xfrm>
            <a:off x="677334" y="922350"/>
            <a:ext cx="10347472" cy="936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155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For many years, networked control systems have been crucial to industrial processes. </a:t>
            </a:r>
          </a:p>
          <a:p>
            <a:pPr marL="342900" indent="-342900" algn="just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155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Shifting from wired to wireless technology, using digitalized instruments instead of analogue-based ones, and using auto-diagnostic intelligent instruments instead of manually </a:t>
            </a:r>
            <a:r>
              <a:rPr lang="en-US" sz="155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analysed</a:t>
            </a:r>
            <a:r>
              <a:rPr lang="en-US" sz="155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digital equipment. </a:t>
            </a:r>
            <a:endParaRPr lang="en-GB" sz="1551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B45590D-71FE-F8BF-573A-F94D91A0C8F4}"/>
              </a:ext>
            </a:extLst>
          </p:cNvPr>
          <p:cNvSpPr txBox="1"/>
          <p:nvPr/>
        </p:nvSpPr>
        <p:spPr>
          <a:xfrm>
            <a:off x="667182" y="4133673"/>
            <a:ext cx="10347472" cy="11751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155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 solution for compensating prolonged dead-time processes on wired and wireless networks is proposed using a fractional-order predictive PI (FOPPI) compensator. </a:t>
            </a:r>
          </a:p>
          <a:p>
            <a:pPr marL="342900" indent="-342900" algn="just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155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The FOPPI controller has been tested on various benchmark process models and has demonstrated its ability to reduce peak overshoot, thus maximizing the operating lifespan of control valve actuators</a:t>
            </a:r>
            <a:endParaRPr lang="en-GB" sz="1551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99784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1024"/>
    </mc:Choice>
    <mc:Fallback xmlns="">
      <p:transition spd="slow" advTm="1710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8" grpId="0" build="p"/>
      <p:bldP spid="19" grpId="0" animBg="1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903F10-CA9A-4C35-9E42-7A289E066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B2E7-BDEC-4C33-B39F-047348ED4A8D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DE56754-FF91-44E7-9C4D-C05A035C6091}"/>
              </a:ext>
            </a:extLst>
          </p:cNvPr>
          <p:cNvSpPr txBox="1">
            <a:spLocks/>
          </p:cNvSpPr>
          <p:nvPr/>
        </p:nvSpPr>
        <p:spPr>
          <a:xfrm>
            <a:off x="323373" y="437077"/>
            <a:ext cx="8596668" cy="85898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sz="330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57C0BE9-BF04-8042-57E7-0FE67886A44D}"/>
              </a:ext>
            </a:extLst>
          </p:cNvPr>
          <p:cNvSpPr txBox="1">
            <a:spLocks/>
          </p:cNvSpPr>
          <p:nvPr/>
        </p:nvSpPr>
        <p:spPr>
          <a:xfrm>
            <a:off x="215218" y="196898"/>
            <a:ext cx="5251517" cy="48035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400" b="1" dirty="0">
                <a:solidFill>
                  <a:srgbClr val="002060"/>
                </a:solidFill>
              </a:rPr>
              <a:t>METHODOLOGY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ACE24E3-E2D0-985E-6F11-7DCE479DEB01}"/>
              </a:ext>
            </a:extLst>
          </p:cNvPr>
          <p:cNvSpPr/>
          <p:nvPr/>
        </p:nvSpPr>
        <p:spPr>
          <a:xfrm>
            <a:off x="2068294" y="3524048"/>
            <a:ext cx="378340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b="1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Fig:1 </a:t>
            </a:r>
            <a:r>
              <a:rPr lang="en-US" sz="1100" b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General block diagram of a closed loop control system</a:t>
            </a:r>
            <a:endParaRPr lang="en-US" sz="1100" b="1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AB6E4451-9090-EABA-85F1-EE03C70127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500807"/>
              </p:ext>
            </p:extLst>
          </p:nvPr>
        </p:nvGraphicFramePr>
        <p:xfrm>
          <a:off x="6312024" y="4063207"/>
          <a:ext cx="3600400" cy="229956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46035">
                  <a:extLst>
                    <a:ext uri="{9D8B030D-6E8A-4147-A177-3AD203B41FA5}">
                      <a16:colId xmlns:a16="http://schemas.microsoft.com/office/drawing/2014/main" val="1987712134"/>
                    </a:ext>
                  </a:extLst>
                </a:gridCol>
                <a:gridCol w="2654365">
                  <a:extLst>
                    <a:ext uri="{9D8B030D-6E8A-4147-A177-3AD203B41FA5}">
                      <a16:colId xmlns:a16="http://schemas.microsoft.com/office/drawing/2014/main" val="2490077974"/>
                    </a:ext>
                  </a:extLst>
                </a:gridCol>
              </a:tblGrid>
              <a:tr h="321937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100" b="0" kern="1200" dirty="0">
                          <a:solidFill>
                            <a:srgbClr val="0000FF"/>
                          </a:solidFill>
                          <a:latin typeface="Aharoni" panose="02010803020104030203" pitchFamily="2" charset="-79"/>
                          <a:ea typeface="Cambria" panose="02040503050406030204" pitchFamily="18" charset="0"/>
                          <a:cs typeface="Aharoni" panose="02010803020104030203" pitchFamily="2" charset="-79"/>
                        </a:rPr>
                        <a:t>R(s)</a:t>
                      </a:r>
                    </a:p>
                  </a:txBody>
                  <a:tcPr marT="45716" marB="45716" anchor="ctr"/>
                </a:tc>
                <a:tc>
                  <a:txBody>
                    <a:bodyPr/>
                    <a:lstStyle/>
                    <a:p>
                      <a:pPr marL="0" lvl="0" indent="0" algn="l" defTabSz="914400" rtl="0" eaLnBrk="1" fontAlgn="auto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  <a:buClr>
                          <a:schemeClr val="tx1"/>
                        </a:buClr>
                        <a:buSzPct val="150000"/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GB" sz="1100" b="0" kern="1200" dirty="0">
                          <a:solidFill>
                            <a:srgbClr val="0000FF"/>
                          </a:solidFill>
                          <a:latin typeface="Aharoni" panose="02010803020104030203" pitchFamily="2" charset="-79"/>
                          <a:ea typeface="Cambria" panose="02040503050406030204" pitchFamily="18" charset="0"/>
                          <a:cs typeface="Aharoni" panose="02010803020104030203" pitchFamily="2" charset="-79"/>
                        </a:rPr>
                        <a:t>Input signal</a:t>
                      </a:r>
                    </a:p>
                  </a:txBody>
                  <a:tcPr marT="45716" marB="45716" anchor="ctr"/>
                </a:tc>
                <a:extLst>
                  <a:ext uri="{0D108BD9-81ED-4DB2-BD59-A6C34878D82A}">
                    <a16:rowId xmlns:a16="http://schemas.microsoft.com/office/drawing/2014/main" val="3653217842"/>
                  </a:ext>
                </a:extLst>
              </a:tr>
              <a:tr h="367947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100" b="0" kern="1200" dirty="0">
                          <a:solidFill>
                            <a:srgbClr val="0000FF"/>
                          </a:solidFill>
                          <a:latin typeface="Aharoni" panose="02010803020104030203" pitchFamily="2" charset="-79"/>
                          <a:ea typeface="Cambria" panose="02040503050406030204" pitchFamily="18" charset="0"/>
                          <a:cs typeface="Aharoni" panose="02010803020104030203" pitchFamily="2" charset="-79"/>
                        </a:rPr>
                        <a:t>E(s)</a:t>
                      </a:r>
                    </a:p>
                  </a:txBody>
                  <a:tcPr marT="45716" marB="45716" anchor="ctr"/>
                </a:tc>
                <a:tc>
                  <a:txBody>
                    <a:bodyPr/>
                    <a:lstStyle/>
                    <a:p>
                      <a:pPr marL="0" lvl="0" indent="0" algn="l" defTabSz="914400" rtl="0" eaLnBrk="1" fontAlgn="auto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  <a:buClr>
                          <a:schemeClr val="tx1"/>
                        </a:buClr>
                        <a:buSzPct val="150000"/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GB" sz="1100" b="0" kern="1200" dirty="0">
                          <a:solidFill>
                            <a:srgbClr val="0000FF"/>
                          </a:solidFill>
                          <a:latin typeface="Aharoni" panose="02010803020104030203" pitchFamily="2" charset="-79"/>
                          <a:ea typeface="Cambria" panose="02040503050406030204" pitchFamily="18" charset="0"/>
                          <a:cs typeface="Aharoni" panose="02010803020104030203" pitchFamily="2" charset="-79"/>
                        </a:rPr>
                        <a:t>Error signal</a:t>
                      </a:r>
                    </a:p>
                  </a:txBody>
                  <a:tcPr marT="45716" marB="45716" anchor="ctr"/>
                </a:tc>
                <a:extLst>
                  <a:ext uri="{0D108BD9-81ED-4DB2-BD59-A6C34878D82A}">
                    <a16:rowId xmlns:a16="http://schemas.microsoft.com/office/drawing/2014/main" val="3991615580"/>
                  </a:ext>
                </a:extLst>
              </a:tr>
              <a:tr h="321937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100" b="0" kern="1200" dirty="0">
                          <a:solidFill>
                            <a:srgbClr val="0000FF"/>
                          </a:solidFill>
                          <a:latin typeface="Aharoni" panose="02010803020104030203" pitchFamily="2" charset="-79"/>
                          <a:ea typeface="Cambria" panose="02040503050406030204" pitchFamily="18" charset="0"/>
                          <a:cs typeface="Aharoni" panose="02010803020104030203" pitchFamily="2" charset="-79"/>
                        </a:rPr>
                        <a:t>U(s)</a:t>
                      </a:r>
                    </a:p>
                  </a:txBody>
                  <a:tcPr marT="45716" marB="45716" anchor="ctr"/>
                </a:tc>
                <a:tc>
                  <a:txBody>
                    <a:bodyPr/>
                    <a:lstStyle/>
                    <a:p>
                      <a:pPr marL="0" lvl="0" indent="0" algn="l" defTabSz="914400" rtl="0" eaLnBrk="1" fontAlgn="auto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  <a:buClr>
                          <a:schemeClr val="tx1"/>
                        </a:buClr>
                        <a:buSzPct val="150000"/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GB" sz="1100" b="0" kern="1200" dirty="0">
                          <a:solidFill>
                            <a:srgbClr val="0000FF"/>
                          </a:solidFill>
                          <a:latin typeface="Aharoni" panose="02010803020104030203" pitchFamily="2" charset="-79"/>
                          <a:ea typeface="Cambria" panose="02040503050406030204" pitchFamily="18" charset="0"/>
                          <a:cs typeface="Aharoni" panose="02010803020104030203" pitchFamily="2" charset="-79"/>
                        </a:rPr>
                        <a:t>Control signal</a:t>
                      </a:r>
                    </a:p>
                  </a:txBody>
                  <a:tcPr marT="45716" marB="45716" anchor="ctr"/>
                </a:tc>
                <a:extLst>
                  <a:ext uri="{0D108BD9-81ED-4DB2-BD59-A6C34878D82A}">
                    <a16:rowId xmlns:a16="http://schemas.microsoft.com/office/drawing/2014/main" val="3671634118"/>
                  </a:ext>
                </a:extLst>
              </a:tr>
              <a:tr h="321937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100" b="0" kern="1200" dirty="0">
                          <a:solidFill>
                            <a:srgbClr val="0000FF"/>
                          </a:solidFill>
                          <a:latin typeface="Aharoni" panose="02010803020104030203" pitchFamily="2" charset="-79"/>
                          <a:ea typeface="Cambria" panose="02040503050406030204" pitchFamily="18" charset="0"/>
                          <a:cs typeface="Aharoni" panose="02010803020104030203" pitchFamily="2" charset="-79"/>
                        </a:rPr>
                        <a:t>D(s)</a:t>
                      </a:r>
                    </a:p>
                  </a:txBody>
                  <a:tcPr marT="45716" marB="45716" anchor="ctr"/>
                </a:tc>
                <a:tc>
                  <a:txBody>
                    <a:bodyPr/>
                    <a:lstStyle/>
                    <a:p>
                      <a:pPr marL="0" lvl="0" indent="0" algn="l" defTabSz="914400" rtl="0" eaLnBrk="1" fontAlgn="auto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  <a:buClr>
                          <a:schemeClr val="tx1"/>
                        </a:buClr>
                        <a:buSzPct val="150000"/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sz="1100" b="0" kern="1200" dirty="0">
                          <a:solidFill>
                            <a:srgbClr val="0000FF"/>
                          </a:solidFill>
                          <a:latin typeface="Aharoni" panose="02010803020104030203" pitchFamily="2" charset="-79"/>
                          <a:ea typeface="Cambria" panose="02040503050406030204" pitchFamily="18" charset="0"/>
                          <a:cs typeface="Aharoni" panose="02010803020104030203" pitchFamily="2" charset="-79"/>
                        </a:rPr>
                        <a:t>Disturbance signal</a:t>
                      </a:r>
                    </a:p>
                  </a:txBody>
                  <a:tcPr marT="45716" marB="45716" anchor="ctr"/>
                </a:tc>
                <a:extLst>
                  <a:ext uri="{0D108BD9-81ED-4DB2-BD59-A6C34878D82A}">
                    <a16:rowId xmlns:a16="http://schemas.microsoft.com/office/drawing/2014/main" val="2274065633"/>
                  </a:ext>
                </a:extLst>
              </a:tr>
              <a:tr h="321937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100" b="0" kern="1200" dirty="0">
                          <a:solidFill>
                            <a:srgbClr val="0000FF"/>
                          </a:solidFill>
                          <a:latin typeface="Aharoni" panose="02010803020104030203" pitchFamily="2" charset="-79"/>
                          <a:ea typeface="Cambria" panose="02040503050406030204" pitchFamily="18" charset="0"/>
                          <a:cs typeface="Aharoni" panose="02010803020104030203" pitchFamily="2" charset="-79"/>
                        </a:rPr>
                        <a:t>Y(s)</a:t>
                      </a:r>
                    </a:p>
                  </a:txBody>
                  <a:tcPr marT="45716" marB="45716" anchor="ctr"/>
                </a:tc>
                <a:tc>
                  <a:txBody>
                    <a:bodyPr/>
                    <a:lstStyle/>
                    <a:p>
                      <a:pPr marL="0" lvl="0" indent="0" algn="l" defTabSz="914400" rtl="0" eaLnBrk="1" fontAlgn="auto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  <a:buClr>
                          <a:schemeClr val="tx1"/>
                        </a:buClr>
                        <a:buSzPct val="150000"/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sz="1100" b="0" kern="1200" dirty="0">
                          <a:solidFill>
                            <a:srgbClr val="0000FF"/>
                          </a:solidFill>
                          <a:latin typeface="Aharoni" panose="02010803020104030203" pitchFamily="2" charset="-79"/>
                          <a:ea typeface="Cambria" panose="02040503050406030204" pitchFamily="18" charset="0"/>
                          <a:cs typeface="Aharoni" panose="02010803020104030203" pitchFamily="2" charset="-79"/>
                        </a:rPr>
                        <a:t>Output signal</a:t>
                      </a:r>
                    </a:p>
                  </a:txBody>
                  <a:tcPr marT="45716" marB="45716" anchor="ctr"/>
                </a:tc>
                <a:extLst>
                  <a:ext uri="{0D108BD9-81ED-4DB2-BD59-A6C34878D82A}">
                    <a16:rowId xmlns:a16="http://schemas.microsoft.com/office/drawing/2014/main" val="2117860602"/>
                  </a:ext>
                </a:extLst>
              </a:tr>
              <a:tr h="321937">
                <a:tc>
                  <a:txBody>
                    <a:bodyPr/>
                    <a:lstStyle/>
                    <a:p>
                      <a:pPr algn="ctr"/>
                      <a:r>
                        <a:rPr lang="en-US" sz="1100" b="0" kern="1200" dirty="0" err="1">
                          <a:solidFill>
                            <a:schemeClr val="tx1"/>
                          </a:solidFill>
                          <a:latin typeface="Aharoni" panose="02010803020104030203" pitchFamily="2" charset="-79"/>
                          <a:ea typeface="Cambria" panose="02040503050406030204" pitchFamily="18" charset="0"/>
                          <a:cs typeface="Aharoni" panose="02010803020104030203" pitchFamily="2" charset="-79"/>
                        </a:rPr>
                        <a:t>Gc</a:t>
                      </a:r>
                      <a:r>
                        <a:rPr lang="en-US" sz="1100" b="0" kern="1200" dirty="0">
                          <a:solidFill>
                            <a:schemeClr val="tx1"/>
                          </a:solidFill>
                          <a:latin typeface="Aharoni" panose="02010803020104030203" pitchFamily="2" charset="-79"/>
                          <a:ea typeface="Cambria" panose="02040503050406030204" pitchFamily="18" charset="0"/>
                          <a:cs typeface="Aharoni" panose="02010803020104030203" pitchFamily="2" charset="-79"/>
                        </a:rPr>
                        <a:t>(s)</a:t>
                      </a:r>
                    </a:p>
                  </a:txBody>
                  <a:tcPr marT="45716" marB="45716" anchor="ctr"/>
                </a:tc>
                <a:tc>
                  <a:txBody>
                    <a:bodyPr/>
                    <a:lstStyle/>
                    <a:p>
                      <a:pPr marL="0" lvl="0" indent="0" algn="l" eaLnBrk="1" fontAlgn="auto" hangingPunct="1">
                        <a:lnSpc>
                          <a:spcPct val="150000"/>
                        </a:lnSpc>
                        <a:spcAft>
                          <a:spcPts val="0"/>
                        </a:spcAft>
                        <a:buClr>
                          <a:schemeClr val="tx1"/>
                        </a:buClr>
                        <a:buSzPct val="150000"/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GB" sz="1100" b="0" kern="1200" dirty="0">
                          <a:solidFill>
                            <a:schemeClr val="tx1"/>
                          </a:solidFill>
                          <a:latin typeface="Aharoni" panose="02010803020104030203" pitchFamily="2" charset="-79"/>
                          <a:ea typeface="Cambria" panose="02040503050406030204" pitchFamily="18" charset="0"/>
                          <a:cs typeface="Aharoni" panose="02010803020104030203" pitchFamily="2" charset="-79"/>
                        </a:rPr>
                        <a:t>Controller</a:t>
                      </a:r>
                    </a:p>
                  </a:txBody>
                  <a:tcPr marT="45716" marB="45716" anchor="ctr"/>
                </a:tc>
                <a:extLst>
                  <a:ext uri="{0D108BD9-81ED-4DB2-BD59-A6C34878D82A}">
                    <a16:rowId xmlns:a16="http://schemas.microsoft.com/office/drawing/2014/main" val="3053055306"/>
                  </a:ext>
                </a:extLst>
              </a:tr>
              <a:tr h="321937">
                <a:tc>
                  <a:txBody>
                    <a:bodyPr/>
                    <a:lstStyle/>
                    <a:p>
                      <a:pPr algn="ctr"/>
                      <a:r>
                        <a:rPr lang="en-US" sz="1100" b="0" kern="1200" dirty="0" err="1">
                          <a:solidFill>
                            <a:schemeClr val="tx1"/>
                          </a:solidFill>
                          <a:latin typeface="Aharoni" panose="02010803020104030203" pitchFamily="2" charset="-79"/>
                          <a:ea typeface="Cambria" panose="02040503050406030204" pitchFamily="18" charset="0"/>
                          <a:cs typeface="Aharoni" panose="02010803020104030203" pitchFamily="2" charset="-79"/>
                        </a:rPr>
                        <a:t>Gp</a:t>
                      </a:r>
                      <a:r>
                        <a:rPr lang="en-US" sz="1100" b="0" kern="1200" dirty="0">
                          <a:solidFill>
                            <a:schemeClr val="tx1"/>
                          </a:solidFill>
                          <a:latin typeface="Aharoni" panose="02010803020104030203" pitchFamily="2" charset="-79"/>
                          <a:ea typeface="Cambria" panose="02040503050406030204" pitchFamily="18" charset="0"/>
                          <a:cs typeface="Aharoni" panose="02010803020104030203" pitchFamily="2" charset="-79"/>
                        </a:rPr>
                        <a:t>(s)</a:t>
                      </a:r>
                    </a:p>
                  </a:txBody>
                  <a:tcPr marT="45716" marB="45716" anchor="ctr"/>
                </a:tc>
                <a:tc>
                  <a:txBody>
                    <a:bodyPr/>
                    <a:lstStyle/>
                    <a:p>
                      <a:pPr marL="0" lvl="0" indent="0" algn="l" eaLnBrk="1" fontAlgn="auto" hangingPunct="1">
                        <a:lnSpc>
                          <a:spcPct val="150000"/>
                        </a:lnSpc>
                        <a:spcAft>
                          <a:spcPts val="0"/>
                        </a:spcAft>
                        <a:buClr>
                          <a:schemeClr val="tx1"/>
                        </a:buClr>
                        <a:buSzPct val="150000"/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GB" sz="1100" b="0" kern="1200" dirty="0">
                          <a:solidFill>
                            <a:schemeClr val="tx1"/>
                          </a:solidFill>
                          <a:latin typeface="Aharoni" panose="02010803020104030203" pitchFamily="2" charset="-79"/>
                          <a:ea typeface="Cambria" panose="02040503050406030204" pitchFamily="18" charset="0"/>
                          <a:cs typeface="Aharoni" panose="02010803020104030203" pitchFamily="2" charset="-79"/>
                        </a:rPr>
                        <a:t>Process</a:t>
                      </a:r>
                    </a:p>
                  </a:txBody>
                  <a:tcPr marT="45716" marB="45716" anchor="ctr"/>
                </a:tc>
                <a:extLst>
                  <a:ext uri="{0D108BD9-81ED-4DB2-BD59-A6C34878D82A}">
                    <a16:rowId xmlns:a16="http://schemas.microsoft.com/office/drawing/2014/main" val="3674102663"/>
                  </a:ext>
                </a:extLst>
              </a:tr>
            </a:tbl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3BAD9CB4-93D1-8E46-24B6-7406364DEC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432" y="1124744"/>
            <a:ext cx="5953125" cy="2457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719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180"/>
    </mc:Choice>
    <mc:Fallback xmlns="">
      <p:transition spd="slow" advTm="5518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" name="OTLSHAPE_TB_00000000000000000000000000000000_LeftEndCaps" hidden="1"/>
          <p:cNvSpPr txBox="1"/>
          <p:nvPr>
            <p:custDataLst>
              <p:tags r:id="rId2"/>
            </p:custDataLst>
          </p:nvPr>
        </p:nvSpPr>
        <p:spPr>
          <a:xfrm>
            <a:off x="1778914" y="5195511"/>
            <a:ext cx="468077" cy="276999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algn="ctr"/>
            <a:r>
              <a:rPr lang="en-GB" b="1">
                <a:solidFill>
                  <a:srgbClr val="ED7D31"/>
                </a:solidFill>
                <a:latin typeface="Calibri" panose="020F0502020204030204" pitchFamily="34" charset="0"/>
              </a:rPr>
              <a:t>2018</a:t>
            </a:r>
          </a:p>
        </p:txBody>
      </p:sp>
      <p:cxnSp>
        <p:nvCxnSpPr>
          <p:cNvPr id="2352" name="OTLSHAPE_T_3f3e981392e846f98971685faf89387f_LeftVerticalConnector1" hidden="1"/>
          <p:cNvCxnSpPr/>
          <p:nvPr>
            <p:custDataLst>
              <p:tags r:id="rId3"/>
            </p:custDataLst>
          </p:nvPr>
        </p:nvCxnSpPr>
        <p:spPr>
          <a:xfrm>
            <a:off x="7774412" y="1231058"/>
            <a:ext cx="0" cy="218525"/>
          </a:xfrm>
          <a:prstGeom prst="line">
            <a:avLst/>
          </a:prstGeom>
          <a:ln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3" name="OTLSHAPE_T_3f3e981392e846f98971685faf89387f_LeftVerticalConnector2" hidden="1"/>
          <p:cNvCxnSpPr/>
          <p:nvPr>
            <p:custDataLst>
              <p:tags r:id="rId4"/>
            </p:custDataLst>
          </p:nvPr>
        </p:nvCxnSpPr>
        <p:spPr>
          <a:xfrm>
            <a:off x="7774412" y="1652785"/>
            <a:ext cx="0" cy="721868"/>
          </a:xfrm>
          <a:prstGeom prst="line">
            <a:avLst/>
          </a:prstGeom>
          <a:ln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4" name="OTLSHAPE_T_3f3e981392e846f98971685faf89387f_LeftVerticalConnector3" hidden="1"/>
          <p:cNvCxnSpPr/>
          <p:nvPr>
            <p:custDataLst>
              <p:tags r:id="rId5"/>
            </p:custDataLst>
          </p:nvPr>
        </p:nvCxnSpPr>
        <p:spPr>
          <a:xfrm>
            <a:off x="7774412" y="2545165"/>
            <a:ext cx="0" cy="759968"/>
          </a:xfrm>
          <a:prstGeom prst="line">
            <a:avLst/>
          </a:prstGeom>
          <a:ln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5" name="OTLSHAPE_T_3f3e981392e846f98971685faf89387f_LeftVerticalConnector4" hidden="1"/>
          <p:cNvCxnSpPr/>
          <p:nvPr>
            <p:custDataLst>
              <p:tags r:id="rId6"/>
            </p:custDataLst>
          </p:nvPr>
        </p:nvCxnSpPr>
        <p:spPr>
          <a:xfrm>
            <a:off x="7774412" y="3475663"/>
            <a:ext cx="0" cy="1667849"/>
          </a:xfrm>
          <a:prstGeom prst="line">
            <a:avLst/>
          </a:prstGeom>
          <a:ln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99" name="OTLSHAPE_T_14679d1e5e314944a428e1510f199788_ShapePercentage" hidden="1"/>
          <p:cNvSpPr/>
          <p:nvPr>
            <p:custDataLst>
              <p:tags r:id="rId7"/>
            </p:custDataLst>
          </p:nvPr>
        </p:nvSpPr>
        <p:spPr>
          <a:xfrm>
            <a:off x="2415169" y="-875284"/>
            <a:ext cx="0" cy="0"/>
          </a:xfrm>
          <a:prstGeom prst="roundRect">
            <a:avLst>
              <a:gd name="adj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00" name="OTLSHAPE_T_14679d1e5e314944a428e1510f199788_Duration" hidden="1"/>
          <p:cNvSpPr txBox="1"/>
          <p:nvPr>
            <p:custDataLst>
              <p:tags r:id="rId8"/>
            </p:custDataLst>
          </p:nvPr>
        </p:nvSpPr>
        <p:spPr>
          <a:xfrm>
            <a:off x="1524000" y="-875284"/>
            <a:ext cx="4572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GB" sz="1000">
                <a:solidFill>
                  <a:srgbClr val="ED7D31"/>
                </a:solidFill>
                <a:latin typeface="Calibri" panose="020F0502020204030204" pitchFamily="34" charset="0"/>
              </a:rPr>
              <a:t>357 days</a:t>
            </a:r>
          </a:p>
        </p:txBody>
      </p:sp>
      <p:sp>
        <p:nvSpPr>
          <p:cNvPr id="2401" name="OTLSHAPE_T_14679d1e5e314944a428e1510f199788_TextPercentage" hidden="1"/>
          <p:cNvSpPr txBox="1"/>
          <p:nvPr>
            <p:custDataLst>
              <p:tags r:id="rId9"/>
            </p:custDataLst>
          </p:nvPr>
        </p:nvSpPr>
        <p:spPr>
          <a:xfrm>
            <a:off x="1524000" y="-720259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rgbClr val="ED7D31"/>
              </a:solidFill>
              <a:latin typeface="Calibri" panose="020F0502020204030204" pitchFamily="34" charset="0"/>
            </a:endParaRPr>
          </a:p>
        </p:txBody>
      </p:sp>
      <p:sp>
        <p:nvSpPr>
          <p:cNvPr id="2402" name="OTLSHAPE_T_14679d1e5e314944a428e1510f199788_StartDate" hidden="1"/>
          <p:cNvSpPr txBox="1"/>
          <p:nvPr>
            <p:custDataLst>
              <p:tags r:id="rId10"/>
            </p:custDataLst>
          </p:nvPr>
        </p:nvSpPr>
        <p:spPr>
          <a:xfrm>
            <a:off x="1524000" y="-720259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rgbClr val="44546A"/>
              </a:solidFill>
              <a:latin typeface="Calibri" panose="020F0502020204030204" pitchFamily="34" charset="0"/>
            </a:endParaRPr>
          </a:p>
        </p:txBody>
      </p:sp>
      <p:sp>
        <p:nvSpPr>
          <p:cNvPr id="2403" name="OTLSHAPE_T_14679d1e5e314944a428e1510f199788_EndDate" hidden="1"/>
          <p:cNvSpPr txBox="1"/>
          <p:nvPr>
            <p:custDataLst>
              <p:tags r:id="rId11"/>
            </p:custDataLst>
          </p:nvPr>
        </p:nvSpPr>
        <p:spPr>
          <a:xfrm>
            <a:off x="1524000" y="-720259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rgbClr val="44546A"/>
              </a:solidFill>
              <a:latin typeface="Calibri" panose="020F0502020204030204" pitchFamily="34" charset="0"/>
            </a:endParaRPr>
          </a:p>
        </p:txBody>
      </p:sp>
      <p:sp>
        <p:nvSpPr>
          <p:cNvPr id="2407" name="OTLSHAPE_T_062062dd89a2428391f80b8cb49d9c3a_ShapePercentage" hidden="1"/>
          <p:cNvSpPr/>
          <p:nvPr>
            <p:custDataLst>
              <p:tags r:id="rId12"/>
            </p:custDataLst>
          </p:nvPr>
        </p:nvSpPr>
        <p:spPr>
          <a:xfrm>
            <a:off x="3687843" y="-539665"/>
            <a:ext cx="0" cy="0"/>
          </a:xfrm>
          <a:prstGeom prst="roundRect">
            <a:avLst>
              <a:gd name="adj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08" name="OTLSHAPE_T_062062dd89a2428391f80b8cb49d9c3a_Duration" hidden="1"/>
          <p:cNvSpPr txBox="1"/>
          <p:nvPr>
            <p:custDataLst>
              <p:tags r:id="rId13"/>
            </p:custDataLst>
          </p:nvPr>
        </p:nvSpPr>
        <p:spPr>
          <a:xfrm>
            <a:off x="1524000" y="-608584"/>
            <a:ext cx="393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GB" sz="1000">
                <a:solidFill>
                  <a:srgbClr val="ED7D31"/>
                </a:solidFill>
                <a:latin typeface="Calibri" panose="020F0502020204030204" pitchFamily="34" charset="0"/>
              </a:rPr>
              <a:t>93 days</a:t>
            </a:r>
          </a:p>
        </p:txBody>
      </p:sp>
      <p:sp>
        <p:nvSpPr>
          <p:cNvPr id="2409" name="OTLSHAPE_T_062062dd89a2428391f80b8cb49d9c3a_TextPercentage" hidden="1"/>
          <p:cNvSpPr txBox="1"/>
          <p:nvPr>
            <p:custDataLst>
              <p:tags r:id="rId14"/>
            </p:custDataLst>
          </p:nvPr>
        </p:nvSpPr>
        <p:spPr>
          <a:xfrm>
            <a:off x="1524000" y="-453559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rgbClr val="ED7D31"/>
              </a:solidFill>
              <a:latin typeface="Calibri" panose="020F0502020204030204" pitchFamily="34" charset="0"/>
            </a:endParaRPr>
          </a:p>
        </p:txBody>
      </p:sp>
      <p:sp>
        <p:nvSpPr>
          <p:cNvPr id="2410" name="OTLSHAPE_T_062062dd89a2428391f80b8cb49d9c3a_StartDate" hidden="1"/>
          <p:cNvSpPr txBox="1"/>
          <p:nvPr>
            <p:custDataLst>
              <p:tags r:id="rId15"/>
            </p:custDataLst>
          </p:nvPr>
        </p:nvSpPr>
        <p:spPr>
          <a:xfrm>
            <a:off x="1524000" y="-453559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rgbClr val="44546A"/>
              </a:solidFill>
              <a:latin typeface="Calibri" panose="020F0502020204030204" pitchFamily="34" charset="0"/>
            </a:endParaRPr>
          </a:p>
        </p:txBody>
      </p:sp>
      <p:sp>
        <p:nvSpPr>
          <p:cNvPr id="2411" name="OTLSHAPE_T_062062dd89a2428391f80b8cb49d9c3a_EndDate" hidden="1"/>
          <p:cNvSpPr txBox="1"/>
          <p:nvPr>
            <p:custDataLst>
              <p:tags r:id="rId16"/>
            </p:custDataLst>
          </p:nvPr>
        </p:nvSpPr>
        <p:spPr>
          <a:xfrm>
            <a:off x="1524000" y="-453559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rgbClr val="44546A"/>
              </a:solidFill>
              <a:latin typeface="Calibri" panose="020F0502020204030204" pitchFamily="34" charset="0"/>
            </a:endParaRPr>
          </a:p>
        </p:txBody>
      </p:sp>
      <p:sp>
        <p:nvSpPr>
          <p:cNvPr id="2415" name="OTLSHAPE_T_54f7112c636d4fda99840dcedd639227_ShapePercentage" hidden="1"/>
          <p:cNvSpPr/>
          <p:nvPr>
            <p:custDataLst>
              <p:tags r:id="rId17"/>
            </p:custDataLst>
          </p:nvPr>
        </p:nvSpPr>
        <p:spPr>
          <a:xfrm>
            <a:off x="4224935" y="-204047"/>
            <a:ext cx="0" cy="0"/>
          </a:xfrm>
          <a:prstGeom prst="roundRect">
            <a:avLst>
              <a:gd name="adj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16" name="OTLSHAPE_T_54f7112c636d4fda99840dcedd639227_Duration" hidden="1"/>
          <p:cNvSpPr txBox="1"/>
          <p:nvPr>
            <p:custDataLst>
              <p:tags r:id="rId18"/>
            </p:custDataLst>
          </p:nvPr>
        </p:nvSpPr>
        <p:spPr>
          <a:xfrm>
            <a:off x="1524000" y="-204047"/>
            <a:ext cx="4572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GB" sz="1000">
                <a:solidFill>
                  <a:srgbClr val="ED7D31"/>
                </a:solidFill>
                <a:latin typeface="Calibri" panose="020F0502020204030204" pitchFamily="34" charset="0"/>
              </a:rPr>
              <a:t>182 days</a:t>
            </a:r>
          </a:p>
        </p:txBody>
      </p:sp>
      <p:sp>
        <p:nvSpPr>
          <p:cNvPr id="2417" name="OTLSHAPE_T_54f7112c636d4fda99840dcedd639227_TextPercentage" hidden="1"/>
          <p:cNvSpPr txBox="1"/>
          <p:nvPr>
            <p:custDataLst>
              <p:tags r:id="rId19"/>
            </p:custDataLst>
          </p:nvPr>
        </p:nvSpPr>
        <p:spPr>
          <a:xfrm>
            <a:off x="1524000" y="-49022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rgbClr val="ED7D31"/>
              </a:solidFill>
              <a:latin typeface="Calibri" panose="020F0502020204030204" pitchFamily="34" charset="0"/>
            </a:endParaRPr>
          </a:p>
        </p:txBody>
      </p:sp>
      <p:sp>
        <p:nvSpPr>
          <p:cNvPr id="2418" name="OTLSHAPE_T_54f7112c636d4fda99840dcedd639227_StartDate" hidden="1"/>
          <p:cNvSpPr txBox="1"/>
          <p:nvPr>
            <p:custDataLst>
              <p:tags r:id="rId20"/>
            </p:custDataLst>
          </p:nvPr>
        </p:nvSpPr>
        <p:spPr>
          <a:xfrm>
            <a:off x="1524000" y="-49022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rgbClr val="44546A"/>
              </a:solidFill>
              <a:latin typeface="Calibri" panose="020F0502020204030204" pitchFamily="34" charset="0"/>
            </a:endParaRPr>
          </a:p>
        </p:txBody>
      </p:sp>
      <p:sp>
        <p:nvSpPr>
          <p:cNvPr id="2419" name="OTLSHAPE_T_54f7112c636d4fda99840dcedd639227_EndDate" hidden="1"/>
          <p:cNvSpPr txBox="1"/>
          <p:nvPr>
            <p:custDataLst>
              <p:tags r:id="rId21"/>
            </p:custDataLst>
          </p:nvPr>
        </p:nvSpPr>
        <p:spPr>
          <a:xfrm>
            <a:off x="1524000" y="-49022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rgbClr val="44546A"/>
              </a:solidFill>
              <a:latin typeface="Calibri" panose="020F0502020204030204" pitchFamily="34" charset="0"/>
            </a:endParaRPr>
          </a:p>
        </p:txBody>
      </p:sp>
      <p:sp>
        <p:nvSpPr>
          <p:cNvPr id="2423" name="OTLSHAPE_T_ab13db920fc44b6dbde1c1a245d468e0_ShapePercentage" hidden="1"/>
          <p:cNvSpPr/>
          <p:nvPr>
            <p:custDataLst>
              <p:tags r:id="rId22"/>
            </p:custDataLst>
          </p:nvPr>
        </p:nvSpPr>
        <p:spPr>
          <a:xfrm>
            <a:off x="5281605" y="62653"/>
            <a:ext cx="0" cy="0"/>
          </a:xfrm>
          <a:prstGeom prst="roundRect">
            <a:avLst>
              <a:gd name="adj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24" name="OTLSHAPE_T_ab13db920fc44b6dbde1c1a245d468e0_Duration" hidden="1"/>
          <p:cNvSpPr txBox="1"/>
          <p:nvPr>
            <p:custDataLst>
              <p:tags r:id="rId23"/>
            </p:custDataLst>
          </p:nvPr>
        </p:nvSpPr>
        <p:spPr>
          <a:xfrm>
            <a:off x="1524000" y="63225"/>
            <a:ext cx="45720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GB" sz="1000">
                <a:solidFill>
                  <a:srgbClr val="ED7D31"/>
                </a:solidFill>
                <a:latin typeface="Calibri" panose="020F0502020204030204" pitchFamily="34" charset="0"/>
              </a:rPr>
              <a:t>215 days</a:t>
            </a:r>
          </a:p>
        </p:txBody>
      </p:sp>
      <p:sp>
        <p:nvSpPr>
          <p:cNvPr id="2425" name="OTLSHAPE_T_ab13db920fc44b6dbde1c1a245d468e0_TextPercentage" hidden="1"/>
          <p:cNvSpPr txBox="1"/>
          <p:nvPr>
            <p:custDataLst>
              <p:tags r:id="rId24"/>
            </p:custDataLst>
          </p:nvPr>
        </p:nvSpPr>
        <p:spPr>
          <a:xfrm>
            <a:off x="1524000" y="217679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rgbClr val="ED7D31"/>
              </a:solidFill>
              <a:latin typeface="Calibri" panose="020F0502020204030204" pitchFamily="34" charset="0"/>
            </a:endParaRPr>
          </a:p>
        </p:txBody>
      </p:sp>
      <p:sp>
        <p:nvSpPr>
          <p:cNvPr id="2426" name="OTLSHAPE_T_ab13db920fc44b6dbde1c1a245d468e0_StartDate" hidden="1"/>
          <p:cNvSpPr txBox="1"/>
          <p:nvPr>
            <p:custDataLst>
              <p:tags r:id="rId25"/>
            </p:custDataLst>
          </p:nvPr>
        </p:nvSpPr>
        <p:spPr>
          <a:xfrm>
            <a:off x="1524000" y="217679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rgbClr val="44546A"/>
              </a:solidFill>
              <a:latin typeface="Calibri" panose="020F0502020204030204" pitchFamily="34" charset="0"/>
            </a:endParaRPr>
          </a:p>
        </p:txBody>
      </p:sp>
      <p:sp>
        <p:nvSpPr>
          <p:cNvPr id="2427" name="OTLSHAPE_T_ab13db920fc44b6dbde1c1a245d468e0_EndDate" hidden="1"/>
          <p:cNvSpPr txBox="1"/>
          <p:nvPr>
            <p:custDataLst>
              <p:tags r:id="rId26"/>
            </p:custDataLst>
          </p:nvPr>
        </p:nvSpPr>
        <p:spPr>
          <a:xfrm>
            <a:off x="1524000" y="217679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rgbClr val="44546A"/>
              </a:solidFill>
              <a:latin typeface="Calibri" panose="020F0502020204030204" pitchFamily="34" charset="0"/>
            </a:endParaRPr>
          </a:p>
        </p:txBody>
      </p:sp>
      <p:sp>
        <p:nvSpPr>
          <p:cNvPr id="2431" name="OTLSHAPE_T_008d198adb3648e28a5834d0857df58c_ShapePercentage" hidden="1"/>
          <p:cNvSpPr/>
          <p:nvPr>
            <p:custDataLst>
              <p:tags r:id="rId27"/>
            </p:custDataLst>
          </p:nvPr>
        </p:nvSpPr>
        <p:spPr>
          <a:xfrm>
            <a:off x="4224935" y="329353"/>
            <a:ext cx="0" cy="0"/>
          </a:xfrm>
          <a:prstGeom prst="roundRect">
            <a:avLst>
              <a:gd name="adj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32" name="OTLSHAPE_T_008d198adb3648e28a5834d0857df58c_Duration" hidden="1"/>
          <p:cNvSpPr txBox="1"/>
          <p:nvPr>
            <p:custDataLst>
              <p:tags r:id="rId28"/>
            </p:custDataLst>
          </p:nvPr>
        </p:nvSpPr>
        <p:spPr>
          <a:xfrm>
            <a:off x="1524000" y="329925"/>
            <a:ext cx="45720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GB" sz="1000">
                <a:solidFill>
                  <a:srgbClr val="ED7D31"/>
                </a:solidFill>
                <a:latin typeface="Calibri" panose="020F0502020204030204" pitchFamily="34" charset="0"/>
              </a:rPr>
              <a:t>396 days</a:t>
            </a:r>
          </a:p>
        </p:txBody>
      </p:sp>
      <p:sp>
        <p:nvSpPr>
          <p:cNvPr id="2433" name="OTLSHAPE_T_008d198adb3648e28a5834d0857df58c_TextPercentage" hidden="1"/>
          <p:cNvSpPr txBox="1"/>
          <p:nvPr>
            <p:custDataLst>
              <p:tags r:id="rId29"/>
            </p:custDataLst>
          </p:nvPr>
        </p:nvSpPr>
        <p:spPr>
          <a:xfrm>
            <a:off x="1524000" y="484379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rgbClr val="ED7D31"/>
              </a:solidFill>
              <a:latin typeface="Calibri" panose="020F0502020204030204" pitchFamily="34" charset="0"/>
            </a:endParaRPr>
          </a:p>
        </p:txBody>
      </p:sp>
      <p:sp>
        <p:nvSpPr>
          <p:cNvPr id="2434" name="OTLSHAPE_T_008d198adb3648e28a5834d0857df58c_StartDate" hidden="1"/>
          <p:cNvSpPr txBox="1"/>
          <p:nvPr>
            <p:custDataLst>
              <p:tags r:id="rId30"/>
            </p:custDataLst>
          </p:nvPr>
        </p:nvSpPr>
        <p:spPr>
          <a:xfrm>
            <a:off x="1524000" y="484379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rgbClr val="44546A"/>
              </a:solidFill>
              <a:latin typeface="Calibri" panose="020F0502020204030204" pitchFamily="34" charset="0"/>
            </a:endParaRPr>
          </a:p>
        </p:txBody>
      </p:sp>
      <p:sp>
        <p:nvSpPr>
          <p:cNvPr id="2435" name="OTLSHAPE_T_008d198adb3648e28a5834d0857df58c_EndDate" hidden="1"/>
          <p:cNvSpPr txBox="1"/>
          <p:nvPr>
            <p:custDataLst>
              <p:tags r:id="rId31"/>
            </p:custDataLst>
          </p:nvPr>
        </p:nvSpPr>
        <p:spPr>
          <a:xfrm>
            <a:off x="1524000" y="484379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rgbClr val="44546A"/>
              </a:solidFill>
              <a:latin typeface="Calibri" panose="020F0502020204030204" pitchFamily="34" charset="0"/>
            </a:endParaRPr>
          </a:p>
        </p:txBody>
      </p:sp>
      <p:sp>
        <p:nvSpPr>
          <p:cNvPr id="2439" name="OTLSHAPE_T_a379c2b4d17844f18dc2745e7e9cc257_ShapePercentage" hidden="1"/>
          <p:cNvSpPr/>
          <p:nvPr>
            <p:custDataLst>
              <p:tags r:id="rId32"/>
            </p:custDataLst>
          </p:nvPr>
        </p:nvSpPr>
        <p:spPr>
          <a:xfrm>
            <a:off x="6355789" y="596053"/>
            <a:ext cx="0" cy="0"/>
          </a:xfrm>
          <a:prstGeom prst="roundRect">
            <a:avLst>
              <a:gd name="adj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40" name="OTLSHAPE_T_a379c2b4d17844f18dc2745e7e9cc257_Duration" hidden="1"/>
          <p:cNvSpPr txBox="1"/>
          <p:nvPr>
            <p:custDataLst>
              <p:tags r:id="rId33"/>
            </p:custDataLst>
          </p:nvPr>
        </p:nvSpPr>
        <p:spPr>
          <a:xfrm>
            <a:off x="1524000" y="596625"/>
            <a:ext cx="45720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GB" sz="1000">
                <a:solidFill>
                  <a:srgbClr val="ED7D31"/>
                </a:solidFill>
                <a:latin typeface="Calibri" panose="020F0502020204030204" pitchFamily="34" charset="0"/>
              </a:rPr>
              <a:t>122 days</a:t>
            </a:r>
          </a:p>
        </p:txBody>
      </p:sp>
      <p:sp>
        <p:nvSpPr>
          <p:cNvPr id="2441" name="OTLSHAPE_T_a379c2b4d17844f18dc2745e7e9cc257_TextPercentage" hidden="1"/>
          <p:cNvSpPr txBox="1"/>
          <p:nvPr>
            <p:custDataLst>
              <p:tags r:id="rId34"/>
            </p:custDataLst>
          </p:nvPr>
        </p:nvSpPr>
        <p:spPr>
          <a:xfrm>
            <a:off x="1524000" y="751079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rgbClr val="ED7D31"/>
              </a:solidFill>
              <a:latin typeface="Calibri" panose="020F0502020204030204" pitchFamily="34" charset="0"/>
            </a:endParaRPr>
          </a:p>
        </p:txBody>
      </p:sp>
      <p:sp>
        <p:nvSpPr>
          <p:cNvPr id="2442" name="OTLSHAPE_T_a379c2b4d17844f18dc2745e7e9cc257_StartDate" hidden="1"/>
          <p:cNvSpPr txBox="1"/>
          <p:nvPr>
            <p:custDataLst>
              <p:tags r:id="rId35"/>
            </p:custDataLst>
          </p:nvPr>
        </p:nvSpPr>
        <p:spPr>
          <a:xfrm>
            <a:off x="1524000" y="751079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rgbClr val="44546A"/>
              </a:solidFill>
              <a:latin typeface="Calibri" panose="020F0502020204030204" pitchFamily="34" charset="0"/>
            </a:endParaRPr>
          </a:p>
        </p:txBody>
      </p:sp>
      <p:sp>
        <p:nvSpPr>
          <p:cNvPr id="2443" name="OTLSHAPE_T_a379c2b4d17844f18dc2745e7e9cc257_EndDate" hidden="1"/>
          <p:cNvSpPr txBox="1"/>
          <p:nvPr>
            <p:custDataLst>
              <p:tags r:id="rId36"/>
            </p:custDataLst>
          </p:nvPr>
        </p:nvSpPr>
        <p:spPr>
          <a:xfrm>
            <a:off x="1524000" y="751079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rgbClr val="44546A"/>
              </a:solidFill>
              <a:latin typeface="Calibri" panose="020F0502020204030204" pitchFamily="34" charset="0"/>
            </a:endParaRPr>
          </a:p>
        </p:txBody>
      </p:sp>
      <p:sp>
        <p:nvSpPr>
          <p:cNvPr id="2447" name="OTLSHAPE_T_357d45f61fe74af294ee8466c83d79a5_ShapePercentage" hidden="1"/>
          <p:cNvSpPr/>
          <p:nvPr>
            <p:custDataLst>
              <p:tags r:id="rId37"/>
            </p:custDataLst>
          </p:nvPr>
        </p:nvSpPr>
        <p:spPr>
          <a:xfrm>
            <a:off x="6711904" y="862753"/>
            <a:ext cx="0" cy="0"/>
          </a:xfrm>
          <a:prstGeom prst="roundRect">
            <a:avLst>
              <a:gd name="adj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48" name="OTLSHAPE_T_357d45f61fe74af294ee8466c83d79a5_Duration" hidden="1"/>
          <p:cNvSpPr txBox="1"/>
          <p:nvPr>
            <p:custDataLst>
              <p:tags r:id="rId38"/>
            </p:custDataLst>
          </p:nvPr>
        </p:nvSpPr>
        <p:spPr>
          <a:xfrm>
            <a:off x="1524000" y="863325"/>
            <a:ext cx="45720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GB" sz="1000">
                <a:solidFill>
                  <a:srgbClr val="ED7D31"/>
                </a:solidFill>
                <a:latin typeface="Calibri" panose="020F0502020204030204" pitchFamily="34" charset="0"/>
              </a:rPr>
              <a:t>183 days</a:t>
            </a:r>
          </a:p>
        </p:txBody>
      </p:sp>
      <p:sp>
        <p:nvSpPr>
          <p:cNvPr id="2449" name="OTLSHAPE_T_357d45f61fe74af294ee8466c83d79a5_TextPercentage" hidden="1"/>
          <p:cNvSpPr txBox="1"/>
          <p:nvPr>
            <p:custDataLst>
              <p:tags r:id="rId39"/>
            </p:custDataLst>
          </p:nvPr>
        </p:nvSpPr>
        <p:spPr>
          <a:xfrm>
            <a:off x="1524000" y="1017779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rgbClr val="ED7D31"/>
              </a:solidFill>
              <a:latin typeface="Calibri" panose="020F0502020204030204" pitchFamily="34" charset="0"/>
            </a:endParaRPr>
          </a:p>
        </p:txBody>
      </p:sp>
      <p:sp>
        <p:nvSpPr>
          <p:cNvPr id="2450" name="OTLSHAPE_T_357d45f61fe74af294ee8466c83d79a5_StartDate" hidden="1"/>
          <p:cNvSpPr txBox="1"/>
          <p:nvPr>
            <p:custDataLst>
              <p:tags r:id="rId40"/>
            </p:custDataLst>
          </p:nvPr>
        </p:nvSpPr>
        <p:spPr>
          <a:xfrm>
            <a:off x="1524000" y="1017779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rgbClr val="44546A"/>
              </a:solidFill>
              <a:latin typeface="Calibri" panose="020F0502020204030204" pitchFamily="34" charset="0"/>
            </a:endParaRPr>
          </a:p>
        </p:txBody>
      </p:sp>
      <p:sp>
        <p:nvSpPr>
          <p:cNvPr id="2451" name="OTLSHAPE_T_357d45f61fe74af294ee8466c83d79a5_EndDate" hidden="1"/>
          <p:cNvSpPr txBox="1"/>
          <p:nvPr>
            <p:custDataLst>
              <p:tags r:id="rId41"/>
            </p:custDataLst>
          </p:nvPr>
        </p:nvSpPr>
        <p:spPr>
          <a:xfrm>
            <a:off x="1524000" y="1017779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rgbClr val="44546A"/>
              </a:solidFill>
              <a:latin typeface="Calibri" panose="020F0502020204030204" pitchFamily="34" charset="0"/>
            </a:endParaRPr>
          </a:p>
        </p:txBody>
      </p:sp>
      <p:sp>
        <p:nvSpPr>
          <p:cNvPr id="2455" name="OTLSHAPE_T_3f3e981392e846f98971685faf89387f_ShapePercentage" hidden="1"/>
          <p:cNvSpPr/>
          <p:nvPr>
            <p:custDataLst>
              <p:tags r:id="rId42"/>
            </p:custDataLst>
          </p:nvPr>
        </p:nvSpPr>
        <p:spPr>
          <a:xfrm>
            <a:off x="7774412" y="1129453"/>
            <a:ext cx="0" cy="0"/>
          </a:xfrm>
          <a:prstGeom prst="roundRect">
            <a:avLst>
              <a:gd name="adj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56" name="OTLSHAPE_T_3f3e981392e846f98971685faf89387f_Duration" hidden="1"/>
          <p:cNvSpPr txBox="1"/>
          <p:nvPr>
            <p:custDataLst>
              <p:tags r:id="rId43"/>
            </p:custDataLst>
          </p:nvPr>
        </p:nvSpPr>
        <p:spPr>
          <a:xfrm>
            <a:off x="1524000" y="1130025"/>
            <a:ext cx="45720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GB" sz="1000">
                <a:solidFill>
                  <a:srgbClr val="ED7D31"/>
                </a:solidFill>
                <a:latin typeface="Calibri" panose="020F0502020204030204" pitchFamily="34" charset="0"/>
              </a:rPr>
              <a:t>185 days</a:t>
            </a:r>
          </a:p>
        </p:txBody>
      </p:sp>
      <p:sp>
        <p:nvSpPr>
          <p:cNvPr id="2457" name="OTLSHAPE_T_3f3e981392e846f98971685faf89387f_TextPercentage" hidden="1"/>
          <p:cNvSpPr txBox="1"/>
          <p:nvPr>
            <p:custDataLst>
              <p:tags r:id="rId44"/>
            </p:custDataLst>
          </p:nvPr>
        </p:nvSpPr>
        <p:spPr>
          <a:xfrm>
            <a:off x="1524000" y="1284479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rgbClr val="ED7D31"/>
              </a:solidFill>
              <a:latin typeface="Calibri" panose="020F0502020204030204" pitchFamily="34" charset="0"/>
            </a:endParaRPr>
          </a:p>
        </p:txBody>
      </p:sp>
      <p:sp>
        <p:nvSpPr>
          <p:cNvPr id="2458" name="OTLSHAPE_T_3f3e981392e846f98971685faf89387f_StartDate" hidden="1"/>
          <p:cNvSpPr txBox="1"/>
          <p:nvPr>
            <p:custDataLst>
              <p:tags r:id="rId45"/>
            </p:custDataLst>
          </p:nvPr>
        </p:nvSpPr>
        <p:spPr>
          <a:xfrm>
            <a:off x="1524000" y="1284479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rgbClr val="44546A"/>
              </a:solidFill>
              <a:latin typeface="Calibri" panose="020F0502020204030204" pitchFamily="34" charset="0"/>
            </a:endParaRPr>
          </a:p>
        </p:txBody>
      </p:sp>
      <p:sp>
        <p:nvSpPr>
          <p:cNvPr id="2459" name="OTLSHAPE_T_3f3e981392e846f98971685faf89387f_EndDate" hidden="1"/>
          <p:cNvSpPr txBox="1"/>
          <p:nvPr>
            <p:custDataLst>
              <p:tags r:id="rId46"/>
            </p:custDataLst>
          </p:nvPr>
        </p:nvSpPr>
        <p:spPr>
          <a:xfrm>
            <a:off x="1524000" y="1284479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rgbClr val="44546A"/>
              </a:solidFill>
              <a:latin typeface="Calibri" panose="020F0502020204030204" pitchFamily="34" charset="0"/>
            </a:endParaRPr>
          </a:p>
        </p:txBody>
      </p:sp>
      <p:sp>
        <p:nvSpPr>
          <p:cNvPr id="2463" name="OTLSHAPE_T_4d84d02b4b2642388f1acae1f536389b_ShapePercentage" hidden="1"/>
          <p:cNvSpPr/>
          <p:nvPr>
            <p:custDataLst>
              <p:tags r:id="rId47"/>
            </p:custDataLst>
          </p:nvPr>
        </p:nvSpPr>
        <p:spPr>
          <a:xfrm>
            <a:off x="7599275" y="1449579"/>
            <a:ext cx="0" cy="0"/>
          </a:xfrm>
          <a:prstGeom prst="roundRect">
            <a:avLst>
              <a:gd name="adj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64" name="OTLSHAPE_T_4d84d02b4b2642388f1acae1f536389b_Duration" hidden="1"/>
          <p:cNvSpPr txBox="1"/>
          <p:nvPr>
            <p:custDataLst>
              <p:tags r:id="rId48"/>
            </p:custDataLst>
          </p:nvPr>
        </p:nvSpPr>
        <p:spPr>
          <a:xfrm>
            <a:off x="1524000" y="1396725"/>
            <a:ext cx="45720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GB" sz="1000">
                <a:solidFill>
                  <a:srgbClr val="ED7D31"/>
                </a:solidFill>
                <a:latin typeface="Calibri" panose="020F0502020204030204" pitchFamily="34" charset="0"/>
              </a:rPr>
              <a:t>366 days</a:t>
            </a:r>
          </a:p>
        </p:txBody>
      </p:sp>
      <p:sp>
        <p:nvSpPr>
          <p:cNvPr id="2465" name="OTLSHAPE_T_4d84d02b4b2642388f1acae1f536389b_TextPercentage" hidden="1"/>
          <p:cNvSpPr txBox="1"/>
          <p:nvPr>
            <p:custDataLst>
              <p:tags r:id="rId49"/>
            </p:custDataLst>
          </p:nvPr>
        </p:nvSpPr>
        <p:spPr>
          <a:xfrm>
            <a:off x="1524000" y="1551179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rgbClr val="ED7D31"/>
              </a:solidFill>
              <a:latin typeface="Calibri" panose="020F0502020204030204" pitchFamily="34" charset="0"/>
            </a:endParaRPr>
          </a:p>
        </p:txBody>
      </p:sp>
      <p:sp>
        <p:nvSpPr>
          <p:cNvPr id="2466" name="OTLSHAPE_T_4d84d02b4b2642388f1acae1f536389b_StartDate" hidden="1"/>
          <p:cNvSpPr txBox="1"/>
          <p:nvPr>
            <p:custDataLst>
              <p:tags r:id="rId50"/>
            </p:custDataLst>
          </p:nvPr>
        </p:nvSpPr>
        <p:spPr>
          <a:xfrm>
            <a:off x="1524000" y="1551179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rgbClr val="44546A"/>
              </a:solidFill>
              <a:latin typeface="Calibri" panose="020F0502020204030204" pitchFamily="34" charset="0"/>
            </a:endParaRPr>
          </a:p>
        </p:txBody>
      </p:sp>
      <p:sp>
        <p:nvSpPr>
          <p:cNvPr id="2467" name="OTLSHAPE_T_4d84d02b4b2642388f1acae1f536389b_EndDate" hidden="1"/>
          <p:cNvSpPr txBox="1"/>
          <p:nvPr>
            <p:custDataLst>
              <p:tags r:id="rId51"/>
            </p:custDataLst>
          </p:nvPr>
        </p:nvSpPr>
        <p:spPr>
          <a:xfrm>
            <a:off x="1524000" y="1551179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rgbClr val="44546A"/>
              </a:solidFill>
              <a:latin typeface="Calibri" panose="020F0502020204030204" pitchFamily="34" charset="0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53A71AA5-07BB-4559-A3AF-D7F3623E6D9B}"/>
              </a:ext>
            </a:extLst>
          </p:cNvPr>
          <p:cNvSpPr/>
          <p:nvPr/>
        </p:nvSpPr>
        <p:spPr>
          <a:xfrm>
            <a:off x="371669" y="1168914"/>
            <a:ext cx="5531268" cy="473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>
                <a:schemeClr val="tx1"/>
              </a:buClr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Fractional-order Predictive PI (FOPPI) Controller</a:t>
            </a:r>
            <a:endParaRPr lang="en-GB" b="1" dirty="0">
              <a:solidFill>
                <a:srgbClr val="339933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30267F9C-F04B-492D-AB7E-4CF63DD7C5C9}"/>
              </a:ext>
            </a:extLst>
          </p:cNvPr>
          <p:cNvPicPr>
            <a:picLocks noChangeAspect="1"/>
          </p:cNvPicPr>
          <p:nvPr/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58" y="2016154"/>
            <a:ext cx="5702898" cy="3125567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EAE2F9-ECD0-465F-ACEB-DA2877680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MY">
                <a:solidFill>
                  <a:prstClr val="black">
                    <a:tint val="75000"/>
                  </a:prstClr>
                </a:solidFill>
              </a:rPr>
              <a:t>HTC-2020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FFE6AF-C4DD-4540-985A-C002A22A3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FEDD0-65E7-4B4B-8A92-96E21B1005E3}" type="slidenum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360BF9C2-E173-4EB8-8283-A2B4216B5C3C}"/>
              </a:ext>
            </a:extLst>
          </p:cNvPr>
          <p:cNvPicPr>
            <a:picLocks noChangeAspect="1"/>
          </p:cNvPicPr>
          <p:nvPr/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040" y="2016154"/>
            <a:ext cx="4899618" cy="3303049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EBE3F211-63CC-A88C-61C3-B1274E3DD67F}"/>
              </a:ext>
            </a:extLst>
          </p:cNvPr>
          <p:cNvSpPr txBox="1">
            <a:spLocks/>
          </p:cNvSpPr>
          <p:nvPr/>
        </p:nvSpPr>
        <p:spPr>
          <a:xfrm>
            <a:off x="215218" y="196898"/>
            <a:ext cx="5251517" cy="48035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400" b="1" dirty="0">
                <a:solidFill>
                  <a:srgbClr val="002060"/>
                </a:solidFill>
              </a:rPr>
              <a:t>METHODOLOGY</a:t>
            </a:r>
            <a:endParaRPr lang="en-US" sz="2000" b="1" dirty="0">
              <a:solidFill>
                <a:srgbClr val="00206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056478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" name="OTLSHAPE_TB_00000000000000000000000000000000_LeftEndCaps" hidden="1"/>
          <p:cNvSpPr txBox="1"/>
          <p:nvPr>
            <p:custDataLst>
              <p:tags r:id="rId2"/>
            </p:custDataLst>
          </p:nvPr>
        </p:nvSpPr>
        <p:spPr>
          <a:xfrm>
            <a:off x="1778914" y="5195511"/>
            <a:ext cx="468077" cy="276999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algn="ctr"/>
            <a:r>
              <a:rPr lang="en-GB" b="1">
                <a:solidFill>
                  <a:srgbClr val="ED7D31"/>
                </a:solidFill>
                <a:latin typeface="Calibri" panose="020F0502020204030204" pitchFamily="34" charset="0"/>
              </a:rPr>
              <a:t>2018</a:t>
            </a:r>
          </a:p>
        </p:txBody>
      </p:sp>
      <p:cxnSp>
        <p:nvCxnSpPr>
          <p:cNvPr id="2352" name="OTLSHAPE_T_3f3e981392e846f98971685faf89387f_LeftVerticalConnector1" hidden="1"/>
          <p:cNvCxnSpPr/>
          <p:nvPr>
            <p:custDataLst>
              <p:tags r:id="rId3"/>
            </p:custDataLst>
          </p:nvPr>
        </p:nvCxnSpPr>
        <p:spPr>
          <a:xfrm>
            <a:off x="7774412" y="1231058"/>
            <a:ext cx="0" cy="218525"/>
          </a:xfrm>
          <a:prstGeom prst="line">
            <a:avLst/>
          </a:prstGeom>
          <a:ln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3" name="OTLSHAPE_T_3f3e981392e846f98971685faf89387f_LeftVerticalConnector2" hidden="1"/>
          <p:cNvCxnSpPr/>
          <p:nvPr>
            <p:custDataLst>
              <p:tags r:id="rId4"/>
            </p:custDataLst>
          </p:nvPr>
        </p:nvCxnSpPr>
        <p:spPr>
          <a:xfrm>
            <a:off x="7774412" y="1652785"/>
            <a:ext cx="0" cy="721868"/>
          </a:xfrm>
          <a:prstGeom prst="line">
            <a:avLst/>
          </a:prstGeom>
          <a:ln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4" name="OTLSHAPE_T_3f3e981392e846f98971685faf89387f_LeftVerticalConnector3" hidden="1"/>
          <p:cNvCxnSpPr/>
          <p:nvPr>
            <p:custDataLst>
              <p:tags r:id="rId5"/>
            </p:custDataLst>
          </p:nvPr>
        </p:nvCxnSpPr>
        <p:spPr>
          <a:xfrm>
            <a:off x="7774412" y="2545165"/>
            <a:ext cx="0" cy="759968"/>
          </a:xfrm>
          <a:prstGeom prst="line">
            <a:avLst/>
          </a:prstGeom>
          <a:ln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5" name="OTLSHAPE_T_3f3e981392e846f98971685faf89387f_LeftVerticalConnector4" hidden="1"/>
          <p:cNvCxnSpPr/>
          <p:nvPr>
            <p:custDataLst>
              <p:tags r:id="rId6"/>
            </p:custDataLst>
          </p:nvPr>
        </p:nvCxnSpPr>
        <p:spPr>
          <a:xfrm>
            <a:off x="7774412" y="3475663"/>
            <a:ext cx="0" cy="1667849"/>
          </a:xfrm>
          <a:prstGeom prst="line">
            <a:avLst/>
          </a:prstGeom>
          <a:ln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99" name="OTLSHAPE_T_14679d1e5e314944a428e1510f199788_ShapePercentage" hidden="1"/>
          <p:cNvSpPr/>
          <p:nvPr>
            <p:custDataLst>
              <p:tags r:id="rId7"/>
            </p:custDataLst>
          </p:nvPr>
        </p:nvSpPr>
        <p:spPr>
          <a:xfrm>
            <a:off x="2415169" y="-875284"/>
            <a:ext cx="0" cy="0"/>
          </a:xfrm>
          <a:prstGeom prst="roundRect">
            <a:avLst>
              <a:gd name="adj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00" name="OTLSHAPE_T_14679d1e5e314944a428e1510f199788_Duration" hidden="1"/>
          <p:cNvSpPr txBox="1"/>
          <p:nvPr>
            <p:custDataLst>
              <p:tags r:id="rId8"/>
            </p:custDataLst>
          </p:nvPr>
        </p:nvSpPr>
        <p:spPr>
          <a:xfrm>
            <a:off x="1524000" y="-875284"/>
            <a:ext cx="4572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GB" sz="1000">
                <a:solidFill>
                  <a:srgbClr val="ED7D31"/>
                </a:solidFill>
                <a:latin typeface="Calibri" panose="020F0502020204030204" pitchFamily="34" charset="0"/>
              </a:rPr>
              <a:t>357 days</a:t>
            </a:r>
          </a:p>
        </p:txBody>
      </p:sp>
      <p:sp>
        <p:nvSpPr>
          <p:cNvPr id="2401" name="OTLSHAPE_T_14679d1e5e314944a428e1510f199788_TextPercentage" hidden="1"/>
          <p:cNvSpPr txBox="1"/>
          <p:nvPr>
            <p:custDataLst>
              <p:tags r:id="rId9"/>
            </p:custDataLst>
          </p:nvPr>
        </p:nvSpPr>
        <p:spPr>
          <a:xfrm>
            <a:off x="1524000" y="-720259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rgbClr val="ED7D31"/>
              </a:solidFill>
              <a:latin typeface="Calibri" panose="020F0502020204030204" pitchFamily="34" charset="0"/>
            </a:endParaRPr>
          </a:p>
        </p:txBody>
      </p:sp>
      <p:sp>
        <p:nvSpPr>
          <p:cNvPr id="2402" name="OTLSHAPE_T_14679d1e5e314944a428e1510f199788_StartDate" hidden="1"/>
          <p:cNvSpPr txBox="1"/>
          <p:nvPr>
            <p:custDataLst>
              <p:tags r:id="rId10"/>
            </p:custDataLst>
          </p:nvPr>
        </p:nvSpPr>
        <p:spPr>
          <a:xfrm>
            <a:off x="1524000" y="-720259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rgbClr val="44546A"/>
              </a:solidFill>
              <a:latin typeface="Calibri" panose="020F0502020204030204" pitchFamily="34" charset="0"/>
            </a:endParaRPr>
          </a:p>
        </p:txBody>
      </p:sp>
      <p:sp>
        <p:nvSpPr>
          <p:cNvPr id="2403" name="OTLSHAPE_T_14679d1e5e314944a428e1510f199788_EndDate" hidden="1"/>
          <p:cNvSpPr txBox="1"/>
          <p:nvPr>
            <p:custDataLst>
              <p:tags r:id="rId11"/>
            </p:custDataLst>
          </p:nvPr>
        </p:nvSpPr>
        <p:spPr>
          <a:xfrm>
            <a:off x="1524000" y="-720259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rgbClr val="44546A"/>
              </a:solidFill>
              <a:latin typeface="Calibri" panose="020F0502020204030204" pitchFamily="34" charset="0"/>
            </a:endParaRPr>
          </a:p>
        </p:txBody>
      </p:sp>
      <p:sp>
        <p:nvSpPr>
          <p:cNvPr id="2407" name="OTLSHAPE_T_062062dd89a2428391f80b8cb49d9c3a_ShapePercentage" hidden="1"/>
          <p:cNvSpPr/>
          <p:nvPr>
            <p:custDataLst>
              <p:tags r:id="rId12"/>
            </p:custDataLst>
          </p:nvPr>
        </p:nvSpPr>
        <p:spPr>
          <a:xfrm>
            <a:off x="3687843" y="-539665"/>
            <a:ext cx="0" cy="0"/>
          </a:xfrm>
          <a:prstGeom prst="roundRect">
            <a:avLst>
              <a:gd name="adj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08" name="OTLSHAPE_T_062062dd89a2428391f80b8cb49d9c3a_Duration" hidden="1"/>
          <p:cNvSpPr txBox="1"/>
          <p:nvPr>
            <p:custDataLst>
              <p:tags r:id="rId13"/>
            </p:custDataLst>
          </p:nvPr>
        </p:nvSpPr>
        <p:spPr>
          <a:xfrm>
            <a:off x="1524000" y="-608584"/>
            <a:ext cx="393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GB" sz="1000">
                <a:solidFill>
                  <a:srgbClr val="ED7D31"/>
                </a:solidFill>
                <a:latin typeface="Calibri" panose="020F0502020204030204" pitchFamily="34" charset="0"/>
              </a:rPr>
              <a:t>93 days</a:t>
            </a:r>
          </a:p>
        </p:txBody>
      </p:sp>
      <p:sp>
        <p:nvSpPr>
          <p:cNvPr id="2409" name="OTLSHAPE_T_062062dd89a2428391f80b8cb49d9c3a_TextPercentage" hidden="1"/>
          <p:cNvSpPr txBox="1"/>
          <p:nvPr>
            <p:custDataLst>
              <p:tags r:id="rId14"/>
            </p:custDataLst>
          </p:nvPr>
        </p:nvSpPr>
        <p:spPr>
          <a:xfrm>
            <a:off x="1524000" y="-453559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rgbClr val="ED7D31"/>
              </a:solidFill>
              <a:latin typeface="Calibri" panose="020F0502020204030204" pitchFamily="34" charset="0"/>
            </a:endParaRPr>
          </a:p>
        </p:txBody>
      </p:sp>
      <p:sp>
        <p:nvSpPr>
          <p:cNvPr id="2410" name="OTLSHAPE_T_062062dd89a2428391f80b8cb49d9c3a_StartDate" hidden="1"/>
          <p:cNvSpPr txBox="1"/>
          <p:nvPr>
            <p:custDataLst>
              <p:tags r:id="rId15"/>
            </p:custDataLst>
          </p:nvPr>
        </p:nvSpPr>
        <p:spPr>
          <a:xfrm>
            <a:off x="1524000" y="-453559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rgbClr val="44546A"/>
              </a:solidFill>
              <a:latin typeface="Calibri" panose="020F0502020204030204" pitchFamily="34" charset="0"/>
            </a:endParaRPr>
          </a:p>
        </p:txBody>
      </p:sp>
      <p:sp>
        <p:nvSpPr>
          <p:cNvPr id="2411" name="OTLSHAPE_T_062062dd89a2428391f80b8cb49d9c3a_EndDate" hidden="1"/>
          <p:cNvSpPr txBox="1"/>
          <p:nvPr>
            <p:custDataLst>
              <p:tags r:id="rId16"/>
            </p:custDataLst>
          </p:nvPr>
        </p:nvSpPr>
        <p:spPr>
          <a:xfrm>
            <a:off x="1524000" y="-453559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rgbClr val="44546A"/>
              </a:solidFill>
              <a:latin typeface="Calibri" panose="020F0502020204030204" pitchFamily="34" charset="0"/>
            </a:endParaRPr>
          </a:p>
        </p:txBody>
      </p:sp>
      <p:sp>
        <p:nvSpPr>
          <p:cNvPr id="2415" name="OTLSHAPE_T_54f7112c636d4fda99840dcedd639227_ShapePercentage" hidden="1"/>
          <p:cNvSpPr/>
          <p:nvPr>
            <p:custDataLst>
              <p:tags r:id="rId17"/>
            </p:custDataLst>
          </p:nvPr>
        </p:nvSpPr>
        <p:spPr>
          <a:xfrm>
            <a:off x="4224935" y="-204047"/>
            <a:ext cx="0" cy="0"/>
          </a:xfrm>
          <a:prstGeom prst="roundRect">
            <a:avLst>
              <a:gd name="adj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16" name="OTLSHAPE_T_54f7112c636d4fda99840dcedd639227_Duration" hidden="1"/>
          <p:cNvSpPr txBox="1"/>
          <p:nvPr>
            <p:custDataLst>
              <p:tags r:id="rId18"/>
            </p:custDataLst>
          </p:nvPr>
        </p:nvSpPr>
        <p:spPr>
          <a:xfrm>
            <a:off x="1524000" y="-204047"/>
            <a:ext cx="4572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GB" sz="1000">
                <a:solidFill>
                  <a:srgbClr val="ED7D31"/>
                </a:solidFill>
                <a:latin typeface="Calibri" panose="020F0502020204030204" pitchFamily="34" charset="0"/>
              </a:rPr>
              <a:t>182 days</a:t>
            </a:r>
          </a:p>
        </p:txBody>
      </p:sp>
      <p:sp>
        <p:nvSpPr>
          <p:cNvPr id="2417" name="OTLSHAPE_T_54f7112c636d4fda99840dcedd639227_TextPercentage" hidden="1"/>
          <p:cNvSpPr txBox="1"/>
          <p:nvPr>
            <p:custDataLst>
              <p:tags r:id="rId19"/>
            </p:custDataLst>
          </p:nvPr>
        </p:nvSpPr>
        <p:spPr>
          <a:xfrm>
            <a:off x="1524000" y="-49022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rgbClr val="ED7D31"/>
              </a:solidFill>
              <a:latin typeface="Calibri" panose="020F0502020204030204" pitchFamily="34" charset="0"/>
            </a:endParaRPr>
          </a:p>
        </p:txBody>
      </p:sp>
      <p:sp>
        <p:nvSpPr>
          <p:cNvPr id="2418" name="OTLSHAPE_T_54f7112c636d4fda99840dcedd639227_StartDate" hidden="1"/>
          <p:cNvSpPr txBox="1"/>
          <p:nvPr>
            <p:custDataLst>
              <p:tags r:id="rId20"/>
            </p:custDataLst>
          </p:nvPr>
        </p:nvSpPr>
        <p:spPr>
          <a:xfrm>
            <a:off x="1524000" y="-49022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rgbClr val="44546A"/>
              </a:solidFill>
              <a:latin typeface="Calibri" panose="020F0502020204030204" pitchFamily="34" charset="0"/>
            </a:endParaRPr>
          </a:p>
        </p:txBody>
      </p:sp>
      <p:sp>
        <p:nvSpPr>
          <p:cNvPr id="2419" name="OTLSHAPE_T_54f7112c636d4fda99840dcedd639227_EndDate" hidden="1"/>
          <p:cNvSpPr txBox="1"/>
          <p:nvPr>
            <p:custDataLst>
              <p:tags r:id="rId21"/>
            </p:custDataLst>
          </p:nvPr>
        </p:nvSpPr>
        <p:spPr>
          <a:xfrm>
            <a:off x="1524000" y="-49022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rgbClr val="44546A"/>
              </a:solidFill>
              <a:latin typeface="Calibri" panose="020F0502020204030204" pitchFamily="34" charset="0"/>
            </a:endParaRPr>
          </a:p>
        </p:txBody>
      </p:sp>
      <p:sp>
        <p:nvSpPr>
          <p:cNvPr id="2423" name="OTLSHAPE_T_ab13db920fc44b6dbde1c1a245d468e0_ShapePercentage" hidden="1"/>
          <p:cNvSpPr/>
          <p:nvPr>
            <p:custDataLst>
              <p:tags r:id="rId22"/>
            </p:custDataLst>
          </p:nvPr>
        </p:nvSpPr>
        <p:spPr>
          <a:xfrm>
            <a:off x="5281605" y="62653"/>
            <a:ext cx="0" cy="0"/>
          </a:xfrm>
          <a:prstGeom prst="roundRect">
            <a:avLst>
              <a:gd name="adj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24" name="OTLSHAPE_T_ab13db920fc44b6dbde1c1a245d468e0_Duration" hidden="1"/>
          <p:cNvSpPr txBox="1"/>
          <p:nvPr>
            <p:custDataLst>
              <p:tags r:id="rId23"/>
            </p:custDataLst>
          </p:nvPr>
        </p:nvSpPr>
        <p:spPr>
          <a:xfrm>
            <a:off x="1524000" y="63225"/>
            <a:ext cx="45720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GB" sz="1000">
                <a:solidFill>
                  <a:srgbClr val="ED7D31"/>
                </a:solidFill>
                <a:latin typeface="Calibri" panose="020F0502020204030204" pitchFamily="34" charset="0"/>
              </a:rPr>
              <a:t>215 days</a:t>
            </a:r>
          </a:p>
        </p:txBody>
      </p:sp>
      <p:sp>
        <p:nvSpPr>
          <p:cNvPr id="2425" name="OTLSHAPE_T_ab13db920fc44b6dbde1c1a245d468e0_TextPercentage" hidden="1"/>
          <p:cNvSpPr txBox="1"/>
          <p:nvPr>
            <p:custDataLst>
              <p:tags r:id="rId24"/>
            </p:custDataLst>
          </p:nvPr>
        </p:nvSpPr>
        <p:spPr>
          <a:xfrm>
            <a:off x="1524000" y="217679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rgbClr val="ED7D31"/>
              </a:solidFill>
              <a:latin typeface="Calibri" panose="020F0502020204030204" pitchFamily="34" charset="0"/>
            </a:endParaRPr>
          </a:p>
        </p:txBody>
      </p:sp>
      <p:sp>
        <p:nvSpPr>
          <p:cNvPr id="2426" name="OTLSHAPE_T_ab13db920fc44b6dbde1c1a245d468e0_StartDate" hidden="1"/>
          <p:cNvSpPr txBox="1"/>
          <p:nvPr>
            <p:custDataLst>
              <p:tags r:id="rId25"/>
            </p:custDataLst>
          </p:nvPr>
        </p:nvSpPr>
        <p:spPr>
          <a:xfrm>
            <a:off x="1524000" y="217679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rgbClr val="44546A"/>
              </a:solidFill>
              <a:latin typeface="Calibri" panose="020F0502020204030204" pitchFamily="34" charset="0"/>
            </a:endParaRPr>
          </a:p>
        </p:txBody>
      </p:sp>
      <p:sp>
        <p:nvSpPr>
          <p:cNvPr id="2427" name="OTLSHAPE_T_ab13db920fc44b6dbde1c1a245d468e0_EndDate" hidden="1"/>
          <p:cNvSpPr txBox="1"/>
          <p:nvPr>
            <p:custDataLst>
              <p:tags r:id="rId26"/>
            </p:custDataLst>
          </p:nvPr>
        </p:nvSpPr>
        <p:spPr>
          <a:xfrm>
            <a:off x="1524000" y="217679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rgbClr val="44546A"/>
              </a:solidFill>
              <a:latin typeface="Calibri" panose="020F0502020204030204" pitchFamily="34" charset="0"/>
            </a:endParaRPr>
          </a:p>
        </p:txBody>
      </p:sp>
      <p:sp>
        <p:nvSpPr>
          <p:cNvPr id="2431" name="OTLSHAPE_T_008d198adb3648e28a5834d0857df58c_ShapePercentage" hidden="1"/>
          <p:cNvSpPr/>
          <p:nvPr>
            <p:custDataLst>
              <p:tags r:id="rId27"/>
            </p:custDataLst>
          </p:nvPr>
        </p:nvSpPr>
        <p:spPr>
          <a:xfrm>
            <a:off x="4224935" y="329353"/>
            <a:ext cx="0" cy="0"/>
          </a:xfrm>
          <a:prstGeom prst="roundRect">
            <a:avLst>
              <a:gd name="adj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32" name="OTLSHAPE_T_008d198adb3648e28a5834d0857df58c_Duration" hidden="1"/>
          <p:cNvSpPr txBox="1"/>
          <p:nvPr>
            <p:custDataLst>
              <p:tags r:id="rId28"/>
            </p:custDataLst>
          </p:nvPr>
        </p:nvSpPr>
        <p:spPr>
          <a:xfrm>
            <a:off x="1524000" y="329925"/>
            <a:ext cx="45720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GB" sz="1000">
                <a:solidFill>
                  <a:srgbClr val="ED7D31"/>
                </a:solidFill>
                <a:latin typeface="Calibri" panose="020F0502020204030204" pitchFamily="34" charset="0"/>
              </a:rPr>
              <a:t>396 days</a:t>
            </a:r>
          </a:p>
        </p:txBody>
      </p:sp>
      <p:sp>
        <p:nvSpPr>
          <p:cNvPr id="2433" name="OTLSHAPE_T_008d198adb3648e28a5834d0857df58c_TextPercentage" hidden="1"/>
          <p:cNvSpPr txBox="1"/>
          <p:nvPr>
            <p:custDataLst>
              <p:tags r:id="rId29"/>
            </p:custDataLst>
          </p:nvPr>
        </p:nvSpPr>
        <p:spPr>
          <a:xfrm>
            <a:off x="1524000" y="484379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rgbClr val="ED7D31"/>
              </a:solidFill>
              <a:latin typeface="Calibri" panose="020F0502020204030204" pitchFamily="34" charset="0"/>
            </a:endParaRPr>
          </a:p>
        </p:txBody>
      </p:sp>
      <p:sp>
        <p:nvSpPr>
          <p:cNvPr id="2434" name="OTLSHAPE_T_008d198adb3648e28a5834d0857df58c_StartDate" hidden="1"/>
          <p:cNvSpPr txBox="1"/>
          <p:nvPr>
            <p:custDataLst>
              <p:tags r:id="rId30"/>
            </p:custDataLst>
          </p:nvPr>
        </p:nvSpPr>
        <p:spPr>
          <a:xfrm>
            <a:off x="1524000" y="484379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rgbClr val="44546A"/>
              </a:solidFill>
              <a:latin typeface="Calibri" panose="020F0502020204030204" pitchFamily="34" charset="0"/>
            </a:endParaRPr>
          </a:p>
        </p:txBody>
      </p:sp>
      <p:sp>
        <p:nvSpPr>
          <p:cNvPr id="2435" name="OTLSHAPE_T_008d198adb3648e28a5834d0857df58c_EndDate" hidden="1"/>
          <p:cNvSpPr txBox="1"/>
          <p:nvPr>
            <p:custDataLst>
              <p:tags r:id="rId31"/>
            </p:custDataLst>
          </p:nvPr>
        </p:nvSpPr>
        <p:spPr>
          <a:xfrm>
            <a:off x="1524000" y="484379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rgbClr val="44546A"/>
              </a:solidFill>
              <a:latin typeface="Calibri" panose="020F0502020204030204" pitchFamily="34" charset="0"/>
            </a:endParaRPr>
          </a:p>
        </p:txBody>
      </p:sp>
      <p:sp>
        <p:nvSpPr>
          <p:cNvPr id="2439" name="OTLSHAPE_T_a379c2b4d17844f18dc2745e7e9cc257_ShapePercentage" hidden="1"/>
          <p:cNvSpPr/>
          <p:nvPr>
            <p:custDataLst>
              <p:tags r:id="rId32"/>
            </p:custDataLst>
          </p:nvPr>
        </p:nvSpPr>
        <p:spPr>
          <a:xfrm>
            <a:off x="6355789" y="596053"/>
            <a:ext cx="0" cy="0"/>
          </a:xfrm>
          <a:prstGeom prst="roundRect">
            <a:avLst>
              <a:gd name="adj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40" name="OTLSHAPE_T_a379c2b4d17844f18dc2745e7e9cc257_Duration" hidden="1"/>
          <p:cNvSpPr txBox="1"/>
          <p:nvPr>
            <p:custDataLst>
              <p:tags r:id="rId33"/>
            </p:custDataLst>
          </p:nvPr>
        </p:nvSpPr>
        <p:spPr>
          <a:xfrm>
            <a:off x="1524000" y="596625"/>
            <a:ext cx="45720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GB" sz="1000">
                <a:solidFill>
                  <a:srgbClr val="ED7D31"/>
                </a:solidFill>
                <a:latin typeface="Calibri" panose="020F0502020204030204" pitchFamily="34" charset="0"/>
              </a:rPr>
              <a:t>122 days</a:t>
            </a:r>
          </a:p>
        </p:txBody>
      </p:sp>
      <p:sp>
        <p:nvSpPr>
          <p:cNvPr id="2441" name="OTLSHAPE_T_a379c2b4d17844f18dc2745e7e9cc257_TextPercentage" hidden="1"/>
          <p:cNvSpPr txBox="1"/>
          <p:nvPr>
            <p:custDataLst>
              <p:tags r:id="rId34"/>
            </p:custDataLst>
          </p:nvPr>
        </p:nvSpPr>
        <p:spPr>
          <a:xfrm>
            <a:off x="1524000" y="751079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rgbClr val="ED7D31"/>
              </a:solidFill>
              <a:latin typeface="Calibri" panose="020F0502020204030204" pitchFamily="34" charset="0"/>
            </a:endParaRPr>
          </a:p>
        </p:txBody>
      </p:sp>
      <p:sp>
        <p:nvSpPr>
          <p:cNvPr id="2442" name="OTLSHAPE_T_a379c2b4d17844f18dc2745e7e9cc257_StartDate" hidden="1"/>
          <p:cNvSpPr txBox="1"/>
          <p:nvPr>
            <p:custDataLst>
              <p:tags r:id="rId35"/>
            </p:custDataLst>
          </p:nvPr>
        </p:nvSpPr>
        <p:spPr>
          <a:xfrm>
            <a:off x="1524000" y="751079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rgbClr val="44546A"/>
              </a:solidFill>
              <a:latin typeface="Calibri" panose="020F0502020204030204" pitchFamily="34" charset="0"/>
            </a:endParaRPr>
          </a:p>
        </p:txBody>
      </p:sp>
      <p:sp>
        <p:nvSpPr>
          <p:cNvPr id="2443" name="OTLSHAPE_T_a379c2b4d17844f18dc2745e7e9cc257_EndDate" hidden="1"/>
          <p:cNvSpPr txBox="1"/>
          <p:nvPr>
            <p:custDataLst>
              <p:tags r:id="rId36"/>
            </p:custDataLst>
          </p:nvPr>
        </p:nvSpPr>
        <p:spPr>
          <a:xfrm>
            <a:off x="1524000" y="751079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rgbClr val="44546A"/>
              </a:solidFill>
              <a:latin typeface="Calibri" panose="020F0502020204030204" pitchFamily="34" charset="0"/>
            </a:endParaRPr>
          </a:p>
        </p:txBody>
      </p:sp>
      <p:sp>
        <p:nvSpPr>
          <p:cNvPr id="2447" name="OTLSHAPE_T_357d45f61fe74af294ee8466c83d79a5_ShapePercentage" hidden="1"/>
          <p:cNvSpPr/>
          <p:nvPr>
            <p:custDataLst>
              <p:tags r:id="rId37"/>
            </p:custDataLst>
          </p:nvPr>
        </p:nvSpPr>
        <p:spPr>
          <a:xfrm>
            <a:off x="6711904" y="862753"/>
            <a:ext cx="0" cy="0"/>
          </a:xfrm>
          <a:prstGeom prst="roundRect">
            <a:avLst>
              <a:gd name="adj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48" name="OTLSHAPE_T_357d45f61fe74af294ee8466c83d79a5_Duration" hidden="1"/>
          <p:cNvSpPr txBox="1"/>
          <p:nvPr>
            <p:custDataLst>
              <p:tags r:id="rId38"/>
            </p:custDataLst>
          </p:nvPr>
        </p:nvSpPr>
        <p:spPr>
          <a:xfrm>
            <a:off x="1524000" y="863325"/>
            <a:ext cx="45720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GB" sz="1000">
                <a:solidFill>
                  <a:srgbClr val="ED7D31"/>
                </a:solidFill>
                <a:latin typeface="Calibri" panose="020F0502020204030204" pitchFamily="34" charset="0"/>
              </a:rPr>
              <a:t>183 days</a:t>
            </a:r>
          </a:p>
        </p:txBody>
      </p:sp>
      <p:sp>
        <p:nvSpPr>
          <p:cNvPr id="2449" name="OTLSHAPE_T_357d45f61fe74af294ee8466c83d79a5_TextPercentage" hidden="1"/>
          <p:cNvSpPr txBox="1"/>
          <p:nvPr>
            <p:custDataLst>
              <p:tags r:id="rId39"/>
            </p:custDataLst>
          </p:nvPr>
        </p:nvSpPr>
        <p:spPr>
          <a:xfrm>
            <a:off x="1524000" y="1017779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rgbClr val="ED7D31"/>
              </a:solidFill>
              <a:latin typeface="Calibri" panose="020F0502020204030204" pitchFamily="34" charset="0"/>
            </a:endParaRPr>
          </a:p>
        </p:txBody>
      </p:sp>
      <p:sp>
        <p:nvSpPr>
          <p:cNvPr id="2450" name="OTLSHAPE_T_357d45f61fe74af294ee8466c83d79a5_StartDate" hidden="1"/>
          <p:cNvSpPr txBox="1"/>
          <p:nvPr>
            <p:custDataLst>
              <p:tags r:id="rId40"/>
            </p:custDataLst>
          </p:nvPr>
        </p:nvSpPr>
        <p:spPr>
          <a:xfrm>
            <a:off x="1524000" y="1017779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rgbClr val="44546A"/>
              </a:solidFill>
              <a:latin typeface="Calibri" panose="020F0502020204030204" pitchFamily="34" charset="0"/>
            </a:endParaRPr>
          </a:p>
        </p:txBody>
      </p:sp>
      <p:sp>
        <p:nvSpPr>
          <p:cNvPr id="2451" name="OTLSHAPE_T_357d45f61fe74af294ee8466c83d79a5_EndDate" hidden="1"/>
          <p:cNvSpPr txBox="1"/>
          <p:nvPr>
            <p:custDataLst>
              <p:tags r:id="rId41"/>
            </p:custDataLst>
          </p:nvPr>
        </p:nvSpPr>
        <p:spPr>
          <a:xfrm>
            <a:off x="1524000" y="1017779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rgbClr val="44546A"/>
              </a:solidFill>
              <a:latin typeface="Calibri" panose="020F0502020204030204" pitchFamily="34" charset="0"/>
            </a:endParaRPr>
          </a:p>
        </p:txBody>
      </p:sp>
      <p:sp>
        <p:nvSpPr>
          <p:cNvPr id="2455" name="OTLSHAPE_T_3f3e981392e846f98971685faf89387f_ShapePercentage" hidden="1"/>
          <p:cNvSpPr/>
          <p:nvPr>
            <p:custDataLst>
              <p:tags r:id="rId42"/>
            </p:custDataLst>
          </p:nvPr>
        </p:nvSpPr>
        <p:spPr>
          <a:xfrm>
            <a:off x="7774412" y="1129453"/>
            <a:ext cx="0" cy="0"/>
          </a:xfrm>
          <a:prstGeom prst="roundRect">
            <a:avLst>
              <a:gd name="adj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56" name="OTLSHAPE_T_3f3e981392e846f98971685faf89387f_Duration" hidden="1"/>
          <p:cNvSpPr txBox="1"/>
          <p:nvPr>
            <p:custDataLst>
              <p:tags r:id="rId43"/>
            </p:custDataLst>
          </p:nvPr>
        </p:nvSpPr>
        <p:spPr>
          <a:xfrm>
            <a:off x="1524000" y="1130025"/>
            <a:ext cx="45720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GB" sz="1000">
                <a:solidFill>
                  <a:srgbClr val="ED7D31"/>
                </a:solidFill>
                <a:latin typeface="Calibri" panose="020F0502020204030204" pitchFamily="34" charset="0"/>
              </a:rPr>
              <a:t>185 days</a:t>
            </a:r>
          </a:p>
        </p:txBody>
      </p:sp>
      <p:sp>
        <p:nvSpPr>
          <p:cNvPr id="2457" name="OTLSHAPE_T_3f3e981392e846f98971685faf89387f_TextPercentage" hidden="1"/>
          <p:cNvSpPr txBox="1"/>
          <p:nvPr>
            <p:custDataLst>
              <p:tags r:id="rId44"/>
            </p:custDataLst>
          </p:nvPr>
        </p:nvSpPr>
        <p:spPr>
          <a:xfrm>
            <a:off x="1524000" y="1284479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rgbClr val="ED7D31"/>
              </a:solidFill>
              <a:latin typeface="Calibri" panose="020F0502020204030204" pitchFamily="34" charset="0"/>
            </a:endParaRPr>
          </a:p>
        </p:txBody>
      </p:sp>
      <p:sp>
        <p:nvSpPr>
          <p:cNvPr id="2458" name="OTLSHAPE_T_3f3e981392e846f98971685faf89387f_StartDate" hidden="1"/>
          <p:cNvSpPr txBox="1"/>
          <p:nvPr>
            <p:custDataLst>
              <p:tags r:id="rId45"/>
            </p:custDataLst>
          </p:nvPr>
        </p:nvSpPr>
        <p:spPr>
          <a:xfrm>
            <a:off x="1524000" y="1284479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rgbClr val="44546A"/>
              </a:solidFill>
              <a:latin typeface="Calibri" panose="020F0502020204030204" pitchFamily="34" charset="0"/>
            </a:endParaRPr>
          </a:p>
        </p:txBody>
      </p:sp>
      <p:sp>
        <p:nvSpPr>
          <p:cNvPr id="2459" name="OTLSHAPE_T_3f3e981392e846f98971685faf89387f_EndDate" hidden="1"/>
          <p:cNvSpPr txBox="1"/>
          <p:nvPr>
            <p:custDataLst>
              <p:tags r:id="rId46"/>
            </p:custDataLst>
          </p:nvPr>
        </p:nvSpPr>
        <p:spPr>
          <a:xfrm>
            <a:off x="1524000" y="1284479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rgbClr val="44546A"/>
              </a:solidFill>
              <a:latin typeface="Calibri" panose="020F0502020204030204" pitchFamily="34" charset="0"/>
            </a:endParaRPr>
          </a:p>
        </p:txBody>
      </p:sp>
      <p:sp>
        <p:nvSpPr>
          <p:cNvPr id="2463" name="OTLSHAPE_T_4d84d02b4b2642388f1acae1f536389b_ShapePercentage" hidden="1"/>
          <p:cNvSpPr/>
          <p:nvPr>
            <p:custDataLst>
              <p:tags r:id="rId47"/>
            </p:custDataLst>
          </p:nvPr>
        </p:nvSpPr>
        <p:spPr>
          <a:xfrm>
            <a:off x="7599275" y="1449579"/>
            <a:ext cx="0" cy="0"/>
          </a:xfrm>
          <a:prstGeom prst="roundRect">
            <a:avLst>
              <a:gd name="adj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64" name="OTLSHAPE_T_4d84d02b4b2642388f1acae1f536389b_Duration" hidden="1"/>
          <p:cNvSpPr txBox="1"/>
          <p:nvPr>
            <p:custDataLst>
              <p:tags r:id="rId48"/>
            </p:custDataLst>
          </p:nvPr>
        </p:nvSpPr>
        <p:spPr>
          <a:xfrm>
            <a:off x="1524000" y="1396725"/>
            <a:ext cx="45720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GB" sz="1000">
                <a:solidFill>
                  <a:srgbClr val="ED7D31"/>
                </a:solidFill>
                <a:latin typeface="Calibri" panose="020F0502020204030204" pitchFamily="34" charset="0"/>
              </a:rPr>
              <a:t>366 days</a:t>
            </a:r>
          </a:p>
        </p:txBody>
      </p:sp>
      <p:sp>
        <p:nvSpPr>
          <p:cNvPr id="2465" name="OTLSHAPE_T_4d84d02b4b2642388f1acae1f536389b_TextPercentage" hidden="1"/>
          <p:cNvSpPr txBox="1"/>
          <p:nvPr>
            <p:custDataLst>
              <p:tags r:id="rId49"/>
            </p:custDataLst>
          </p:nvPr>
        </p:nvSpPr>
        <p:spPr>
          <a:xfrm>
            <a:off x="1524000" y="1551179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rgbClr val="ED7D31"/>
              </a:solidFill>
              <a:latin typeface="Calibri" panose="020F0502020204030204" pitchFamily="34" charset="0"/>
            </a:endParaRPr>
          </a:p>
        </p:txBody>
      </p:sp>
      <p:sp>
        <p:nvSpPr>
          <p:cNvPr id="2466" name="OTLSHAPE_T_4d84d02b4b2642388f1acae1f536389b_StartDate" hidden="1"/>
          <p:cNvSpPr txBox="1"/>
          <p:nvPr>
            <p:custDataLst>
              <p:tags r:id="rId50"/>
            </p:custDataLst>
          </p:nvPr>
        </p:nvSpPr>
        <p:spPr>
          <a:xfrm>
            <a:off x="1524000" y="1551179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rgbClr val="44546A"/>
              </a:solidFill>
              <a:latin typeface="Calibri" panose="020F0502020204030204" pitchFamily="34" charset="0"/>
            </a:endParaRPr>
          </a:p>
        </p:txBody>
      </p:sp>
      <p:sp>
        <p:nvSpPr>
          <p:cNvPr id="2467" name="OTLSHAPE_T_4d84d02b4b2642388f1acae1f536389b_EndDate" hidden="1"/>
          <p:cNvSpPr txBox="1"/>
          <p:nvPr>
            <p:custDataLst>
              <p:tags r:id="rId51"/>
            </p:custDataLst>
          </p:nvPr>
        </p:nvSpPr>
        <p:spPr>
          <a:xfrm>
            <a:off x="1524000" y="1551179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rgbClr val="44546A"/>
              </a:solidFill>
              <a:latin typeface="Calibri" panose="020F0502020204030204" pitchFamily="34" charset="0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53A71AA5-07BB-4559-A3AF-D7F3623E6D9B}"/>
              </a:ext>
            </a:extLst>
          </p:cNvPr>
          <p:cNvSpPr/>
          <p:nvPr/>
        </p:nvSpPr>
        <p:spPr>
          <a:xfrm>
            <a:off x="265747" y="831641"/>
            <a:ext cx="6467372" cy="473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>
                <a:schemeClr val="tx1"/>
              </a:buClr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Fractional-order Predictive PI (FOPPI) Controller (contd.,)</a:t>
            </a:r>
            <a:endParaRPr lang="en-GB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EAE2F9-ECD0-465F-ACEB-DA2877680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MY">
                <a:solidFill>
                  <a:prstClr val="black">
                    <a:tint val="75000"/>
                  </a:prstClr>
                </a:solidFill>
              </a:rPr>
              <a:t>HTC-2020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FFE6AF-C4DD-4540-985A-C002A22A3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FEDD0-65E7-4B4B-8A92-96E21B1005E3}" type="slidenum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id="{FDFAC2D9-7D27-4D51-BC34-DFB8806F767B}"/>
              </a:ext>
            </a:extLst>
          </p:cNvPr>
          <p:cNvPicPr>
            <a:picLocks noChangeAspect="1"/>
          </p:cNvPicPr>
          <p:nvPr/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336" y="1553487"/>
            <a:ext cx="5623371" cy="4845243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61F955E5-327F-6CAA-44B0-FC410D42823B}"/>
              </a:ext>
            </a:extLst>
          </p:cNvPr>
          <p:cNvSpPr txBox="1">
            <a:spLocks/>
          </p:cNvSpPr>
          <p:nvPr/>
        </p:nvSpPr>
        <p:spPr>
          <a:xfrm>
            <a:off x="215218" y="196898"/>
            <a:ext cx="5251517" cy="48035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400" b="1" dirty="0">
                <a:solidFill>
                  <a:srgbClr val="002060"/>
                </a:solidFill>
              </a:rPr>
              <a:t>METHODOLOGY</a:t>
            </a:r>
            <a:endParaRPr lang="en-US" sz="2000" b="1" dirty="0">
              <a:solidFill>
                <a:srgbClr val="00206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357979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903F10-CA9A-4C35-9E42-7A289E066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8661" y="6420921"/>
            <a:ext cx="683339" cy="365125"/>
          </a:xfrm>
        </p:spPr>
        <p:txBody>
          <a:bodyPr/>
          <a:lstStyle/>
          <a:p>
            <a:fld id="{76A3B2E7-BDEC-4C33-B39F-047348ED4A8D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9A745D1-4FAF-8ED7-E2B1-5276DFC6FEB5}"/>
              </a:ext>
            </a:extLst>
          </p:cNvPr>
          <p:cNvSpPr txBox="1"/>
          <p:nvPr/>
        </p:nvSpPr>
        <p:spPr>
          <a:xfrm>
            <a:off x="3839831" y="3203362"/>
            <a:ext cx="4480714" cy="26161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algn="ctr">
              <a:defRPr sz="1100" b="1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GB" dirty="0"/>
              <a:t>Fig. 2: </a:t>
            </a:r>
            <a:r>
              <a:rPr lang="en-US" dirty="0">
                <a:solidFill>
                  <a:schemeClr val="tx1"/>
                </a:solidFill>
              </a:rPr>
              <a:t>Fractional-order dead-time compensator in the wireless network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2624FF76-12FC-4BB0-2E43-40E84C13F7D6}"/>
              </a:ext>
            </a:extLst>
          </p:cNvPr>
          <p:cNvSpPr txBox="1">
            <a:spLocks/>
          </p:cNvSpPr>
          <p:nvPr/>
        </p:nvSpPr>
        <p:spPr>
          <a:xfrm>
            <a:off x="215218" y="196898"/>
            <a:ext cx="5251517" cy="48035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buNone/>
              <a:defRPr sz="2400" b="1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RESULTS AND DISCUSSION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9F815CE-EB63-EBD8-4A79-F900AD7BF1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054" y="924121"/>
            <a:ext cx="10565941" cy="208501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46FAC36-2DD6-E9EA-091F-8B6ED209F900}"/>
              </a:ext>
            </a:extLst>
          </p:cNvPr>
          <p:cNvSpPr txBox="1"/>
          <p:nvPr/>
        </p:nvSpPr>
        <p:spPr>
          <a:xfrm>
            <a:off x="534906" y="3615973"/>
            <a:ext cx="9866394" cy="8082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55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This study used an industrial-scale pressure process model for simulation, which accurately represented the dynamic behaviour of the plant. It served as a reliable first-order process model and provided insights into the complex behaviour of industrial plants. The transfer function associated with the process model is presented below</a:t>
            </a:r>
            <a:endParaRPr lang="en-IN" sz="1551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ACCDEB7-BAF8-269A-BC04-1DC0D622D3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7050" y="4537327"/>
            <a:ext cx="2610260" cy="75164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CC1C03F-8739-3E94-251F-E3E7751134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4441" y="5802443"/>
            <a:ext cx="6418842" cy="75946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F1F8F711-3DB1-5172-3005-06077C953A82}"/>
              </a:ext>
            </a:extLst>
          </p:cNvPr>
          <p:cNvSpPr txBox="1"/>
          <p:nvPr/>
        </p:nvSpPr>
        <p:spPr>
          <a:xfrm>
            <a:off x="558511" y="5267145"/>
            <a:ext cx="8897216" cy="330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55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This approximation resulted in the following transfer function for the fractional-order integrator</a:t>
            </a:r>
            <a:endParaRPr lang="en-IN" sz="1551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4330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180"/>
    </mc:Choice>
    <mc:Fallback xmlns="">
      <p:transition spd="slow" advTm="5518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" name="OTLSHAPE_TB_00000000000000000000000000000000_LeftEndCaps" hidden="1"/>
          <p:cNvSpPr txBox="1"/>
          <p:nvPr>
            <p:custDataLst>
              <p:tags r:id="rId2"/>
            </p:custDataLst>
          </p:nvPr>
        </p:nvSpPr>
        <p:spPr>
          <a:xfrm>
            <a:off x="1778914" y="5195511"/>
            <a:ext cx="468077" cy="276999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algn="ctr"/>
            <a:r>
              <a:rPr lang="en-GB" b="1">
                <a:solidFill>
                  <a:srgbClr val="ED7D31"/>
                </a:solidFill>
                <a:latin typeface="Calibri" panose="020F0502020204030204" pitchFamily="34" charset="0"/>
              </a:rPr>
              <a:t>2018</a:t>
            </a:r>
          </a:p>
        </p:txBody>
      </p:sp>
      <p:cxnSp>
        <p:nvCxnSpPr>
          <p:cNvPr id="2352" name="OTLSHAPE_T_3f3e981392e846f98971685faf89387f_LeftVerticalConnector1" hidden="1"/>
          <p:cNvCxnSpPr/>
          <p:nvPr>
            <p:custDataLst>
              <p:tags r:id="rId3"/>
            </p:custDataLst>
          </p:nvPr>
        </p:nvCxnSpPr>
        <p:spPr>
          <a:xfrm>
            <a:off x="7774412" y="1231058"/>
            <a:ext cx="0" cy="218525"/>
          </a:xfrm>
          <a:prstGeom prst="line">
            <a:avLst/>
          </a:prstGeom>
          <a:ln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3" name="OTLSHAPE_T_3f3e981392e846f98971685faf89387f_LeftVerticalConnector2" hidden="1"/>
          <p:cNvCxnSpPr/>
          <p:nvPr>
            <p:custDataLst>
              <p:tags r:id="rId4"/>
            </p:custDataLst>
          </p:nvPr>
        </p:nvCxnSpPr>
        <p:spPr>
          <a:xfrm>
            <a:off x="7774412" y="1652785"/>
            <a:ext cx="0" cy="721868"/>
          </a:xfrm>
          <a:prstGeom prst="line">
            <a:avLst/>
          </a:prstGeom>
          <a:ln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4" name="OTLSHAPE_T_3f3e981392e846f98971685faf89387f_LeftVerticalConnector3" hidden="1"/>
          <p:cNvCxnSpPr/>
          <p:nvPr>
            <p:custDataLst>
              <p:tags r:id="rId5"/>
            </p:custDataLst>
          </p:nvPr>
        </p:nvCxnSpPr>
        <p:spPr>
          <a:xfrm>
            <a:off x="7774412" y="2545165"/>
            <a:ext cx="0" cy="759968"/>
          </a:xfrm>
          <a:prstGeom prst="line">
            <a:avLst/>
          </a:prstGeom>
          <a:ln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5" name="OTLSHAPE_T_3f3e981392e846f98971685faf89387f_LeftVerticalConnector4" hidden="1"/>
          <p:cNvCxnSpPr/>
          <p:nvPr>
            <p:custDataLst>
              <p:tags r:id="rId6"/>
            </p:custDataLst>
          </p:nvPr>
        </p:nvCxnSpPr>
        <p:spPr>
          <a:xfrm>
            <a:off x="7774412" y="3475663"/>
            <a:ext cx="0" cy="1667849"/>
          </a:xfrm>
          <a:prstGeom prst="line">
            <a:avLst/>
          </a:prstGeom>
          <a:ln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99" name="OTLSHAPE_T_14679d1e5e314944a428e1510f199788_ShapePercentage" hidden="1"/>
          <p:cNvSpPr/>
          <p:nvPr>
            <p:custDataLst>
              <p:tags r:id="rId7"/>
            </p:custDataLst>
          </p:nvPr>
        </p:nvSpPr>
        <p:spPr>
          <a:xfrm>
            <a:off x="2415169" y="-875284"/>
            <a:ext cx="0" cy="0"/>
          </a:xfrm>
          <a:prstGeom prst="roundRect">
            <a:avLst>
              <a:gd name="adj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00" name="OTLSHAPE_T_14679d1e5e314944a428e1510f199788_Duration" hidden="1"/>
          <p:cNvSpPr txBox="1"/>
          <p:nvPr>
            <p:custDataLst>
              <p:tags r:id="rId8"/>
            </p:custDataLst>
          </p:nvPr>
        </p:nvSpPr>
        <p:spPr>
          <a:xfrm>
            <a:off x="1524000" y="-875284"/>
            <a:ext cx="4572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GB" sz="1000">
                <a:solidFill>
                  <a:srgbClr val="ED7D31"/>
                </a:solidFill>
                <a:latin typeface="Calibri" panose="020F0502020204030204" pitchFamily="34" charset="0"/>
              </a:rPr>
              <a:t>357 days</a:t>
            </a:r>
          </a:p>
        </p:txBody>
      </p:sp>
      <p:sp>
        <p:nvSpPr>
          <p:cNvPr id="2401" name="OTLSHAPE_T_14679d1e5e314944a428e1510f199788_TextPercentage" hidden="1"/>
          <p:cNvSpPr txBox="1"/>
          <p:nvPr>
            <p:custDataLst>
              <p:tags r:id="rId9"/>
            </p:custDataLst>
          </p:nvPr>
        </p:nvSpPr>
        <p:spPr>
          <a:xfrm>
            <a:off x="1524000" y="-720259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rgbClr val="ED7D31"/>
              </a:solidFill>
              <a:latin typeface="Calibri" panose="020F0502020204030204" pitchFamily="34" charset="0"/>
            </a:endParaRPr>
          </a:p>
        </p:txBody>
      </p:sp>
      <p:sp>
        <p:nvSpPr>
          <p:cNvPr id="2402" name="OTLSHAPE_T_14679d1e5e314944a428e1510f199788_StartDate" hidden="1"/>
          <p:cNvSpPr txBox="1"/>
          <p:nvPr>
            <p:custDataLst>
              <p:tags r:id="rId10"/>
            </p:custDataLst>
          </p:nvPr>
        </p:nvSpPr>
        <p:spPr>
          <a:xfrm>
            <a:off x="1524000" y="-720259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rgbClr val="44546A"/>
              </a:solidFill>
              <a:latin typeface="Calibri" panose="020F0502020204030204" pitchFamily="34" charset="0"/>
            </a:endParaRPr>
          </a:p>
        </p:txBody>
      </p:sp>
      <p:sp>
        <p:nvSpPr>
          <p:cNvPr id="2403" name="OTLSHAPE_T_14679d1e5e314944a428e1510f199788_EndDate" hidden="1"/>
          <p:cNvSpPr txBox="1"/>
          <p:nvPr>
            <p:custDataLst>
              <p:tags r:id="rId11"/>
            </p:custDataLst>
          </p:nvPr>
        </p:nvSpPr>
        <p:spPr>
          <a:xfrm>
            <a:off x="1524000" y="-720259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rgbClr val="44546A"/>
              </a:solidFill>
              <a:latin typeface="Calibri" panose="020F0502020204030204" pitchFamily="34" charset="0"/>
            </a:endParaRPr>
          </a:p>
        </p:txBody>
      </p:sp>
      <p:sp>
        <p:nvSpPr>
          <p:cNvPr id="2407" name="OTLSHAPE_T_062062dd89a2428391f80b8cb49d9c3a_ShapePercentage" hidden="1"/>
          <p:cNvSpPr/>
          <p:nvPr>
            <p:custDataLst>
              <p:tags r:id="rId12"/>
            </p:custDataLst>
          </p:nvPr>
        </p:nvSpPr>
        <p:spPr>
          <a:xfrm>
            <a:off x="3687843" y="-539665"/>
            <a:ext cx="0" cy="0"/>
          </a:xfrm>
          <a:prstGeom prst="roundRect">
            <a:avLst>
              <a:gd name="adj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08" name="OTLSHAPE_T_062062dd89a2428391f80b8cb49d9c3a_Duration" hidden="1"/>
          <p:cNvSpPr txBox="1"/>
          <p:nvPr>
            <p:custDataLst>
              <p:tags r:id="rId13"/>
            </p:custDataLst>
          </p:nvPr>
        </p:nvSpPr>
        <p:spPr>
          <a:xfrm>
            <a:off x="1524000" y="-608584"/>
            <a:ext cx="393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GB" sz="1000">
                <a:solidFill>
                  <a:srgbClr val="ED7D31"/>
                </a:solidFill>
                <a:latin typeface="Calibri" panose="020F0502020204030204" pitchFamily="34" charset="0"/>
              </a:rPr>
              <a:t>93 days</a:t>
            </a:r>
          </a:p>
        </p:txBody>
      </p:sp>
      <p:sp>
        <p:nvSpPr>
          <p:cNvPr id="2409" name="OTLSHAPE_T_062062dd89a2428391f80b8cb49d9c3a_TextPercentage" hidden="1"/>
          <p:cNvSpPr txBox="1"/>
          <p:nvPr>
            <p:custDataLst>
              <p:tags r:id="rId14"/>
            </p:custDataLst>
          </p:nvPr>
        </p:nvSpPr>
        <p:spPr>
          <a:xfrm>
            <a:off x="1524000" y="-453559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rgbClr val="ED7D31"/>
              </a:solidFill>
              <a:latin typeface="Calibri" panose="020F0502020204030204" pitchFamily="34" charset="0"/>
            </a:endParaRPr>
          </a:p>
        </p:txBody>
      </p:sp>
      <p:sp>
        <p:nvSpPr>
          <p:cNvPr id="2410" name="OTLSHAPE_T_062062dd89a2428391f80b8cb49d9c3a_StartDate" hidden="1"/>
          <p:cNvSpPr txBox="1"/>
          <p:nvPr>
            <p:custDataLst>
              <p:tags r:id="rId15"/>
            </p:custDataLst>
          </p:nvPr>
        </p:nvSpPr>
        <p:spPr>
          <a:xfrm>
            <a:off x="1524000" y="-453559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rgbClr val="44546A"/>
              </a:solidFill>
              <a:latin typeface="Calibri" panose="020F0502020204030204" pitchFamily="34" charset="0"/>
            </a:endParaRPr>
          </a:p>
        </p:txBody>
      </p:sp>
      <p:sp>
        <p:nvSpPr>
          <p:cNvPr id="2411" name="OTLSHAPE_T_062062dd89a2428391f80b8cb49d9c3a_EndDate" hidden="1"/>
          <p:cNvSpPr txBox="1"/>
          <p:nvPr>
            <p:custDataLst>
              <p:tags r:id="rId16"/>
            </p:custDataLst>
          </p:nvPr>
        </p:nvSpPr>
        <p:spPr>
          <a:xfrm>
            <a:off x="1524000" y="-453559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rgbClr val="44546A"/>
              </a:solidFill>
              <a:latin typeface="Calibri" panose="020F0502020204030204" pitchFamily="34" charset="0"/>
            </a:endParaRPr>
          </a:p>
        </p:txBody>
      </p:sp>
      <p:sp>
        <p:nvSpPr>
          <p:cNvPr id="2415" name="OTLSHAPE_T_54f7112c636d4fda99840dcedd639227_ShapePercentage" hidden="1"/>
          <p:cNvSpPr/>
          <p:nvPr>
            <p:custDataLst>
              <p:tags r:id="rId17"/>
            </p:custDataLst>
          </p:nvPr>
        </p:nvSpPr>
        <p:spPr>
          <a:xfrm>
            <a:off x="4224935" y="-204047"/>
            <a:ext cx="0" cy="0"/>
          </a:xfrm>
          <a:prstGeom prst="roundRect">
            <a:avLst>
              <a:gd name="adj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16" name="OTLSHAPE_T_54f7112c636d4fda99840dcedd639227_Duration" hidden="1"/>
          <p:cNvSpPr txBox="1"/>
          <p:nvPr>
            <p:custDataLst>
              <p:tags r:id="rId18"/>
            </p:custDataLst>
          </p:nvPr>
        </p:nvSpPr>
        <p:spPr>
          <a:xfrm>
            <a:off x="1524000" y="-204047"/>
            <a:ext cx="4572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GB" sz="1000">
                <a:solidFill>
                  <a:srgbClr val="ED7D31"/>
                </a:solidFill>
                <a:latin typeface="Calibri" panose="020F0502020204030204" pitchFamily="34" charset="0"/>
              </a:rPr>
              <a:t>182 days</a:t>
            </a:r>
          </a:p>
        </p:txBody>
      </p:sp>
      <p:sp>
        <p:nvSpPr>
          <p:cNvPr id="2417" name="OTLSHAPE_T_54f7112c636d4fda99840dcedd639227_TextPercentage" hidden="1"/>
          <p:cNvSpPr txBox="1"/>
          <p:nvPr>
            <p:custDataLst>
              <p:tags r:id="rId19"/>
            </p:custDataLst>
          </p:nvPr>
        </p:nvSpPr>
        <p:spPr>
          <a:xfrm>
            <a:off x="1524000" y="-49022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rgbClr val="ED7D31"/>
              </a:solidFill>
              <a:latin typeface="Calibri" panose="020F0502020204030204" pitchFamily="34" charset="0"/>
            </a:endParaRPr>
          </a:p>
        </p:txBody>
      </p:sp>
      <p:sp>
        <p:nvSpPr>
          <p:cNvPr id="2418" name="OTLSHAPE_T_54f7112c636d4fda99840dcedd639227_StartDate" hidden="1"/>
          <p:cNvSpPr txBox="1"/>
          <p:nvPr>
            <p:custDataLst>
              <p:tags r:id="rId20"/>
            </p:custDataLst>
          </p:nvPr>
        </p:nvSpPr>
        <p:spPr>
          <a:xfrm>
            <a:off x="1524000" y="-49022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rgbClr val="44546A"/>
              </a:solidFill>
              <a:latin typeface="Calibri" panose="020F0502020204030204" pitchFamily="34" charset="0"/>
            </a:endParaRPr>
          </a:p>
        </p:txBody>
      </p:sp>
      <p:sp>
        <p:nvSpPr>
          <p:cNvPr id="2419" name="OTLSHAPE_T_54f7112c636d4fda99840dcedd639227_EndDate" hidden="1"/>
          <p:cNvSpPr txBox="1"/>
          <p:nvPr>
            <p:custDataLst>
              <p:tags r:id="rId21"/>
            </p:custDataLst>
          </p:nvPr>
        </p:nvSpPr>
        <p:spPr>
          <a:xfrm>
            <a:off x="1524000" y="-49022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rgbClr val="44546A"/>
              </a:solidFill>
              <a:latin typeface="Calibri" panose="020F0502020204030204" pitchFamily="34" charset="0"/>
            </a:endParaRPr>
          </a:p>
        </p:txBody>
      </p:sp>
      <p:sp>
        <p:nvSpPr>
          <p:cNvPr id="2423" name="OTLSHAPE_T_ab13db920fc44b6dbde1c1a245d468e0_ShapePercentage" hidden="1"/>
          <p:cNvSpPr/>
          <p:nvPr>
            <p:custDataLst>
              <p:tags r:id="rId22"/>
            </p:custDataLst>
          </p:nvPr>
        </p:nvSpPr>
        <p:spPr>
          <a:xfrm>
            <a:off x="5281605" y="62653"/>
            <a:ext cx="0" cy="0"/>
          </a:xfrm>
          <a:prstGeom prst="roundRect">
            <a:avLst>
              <a:gd name="adj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24" name="OTLSHAPE_T_ab13db920fc44b6dbde1c1a245d468e0_Duration" hidden="1"/>
          <p:cNvSpPr txBox="1"/>
          <p:nvPr>
            <p:custDataLst>
              <p:tags r:id="rId23"/>
            </p:custDataLst>
          </p:nvPr>
        </p:nvSpPr>
        <p:spPr>
          <a:xfrm>
            <a:off x="1524000" y="63225"/>
            <a:ext cx="45720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GB" sz="1000">
                <a:solidFill>
                  <a:srgbClr val="ED7D31"/>
                </a:solidFill>
                <a:latin typeface="Calibri" panose="020F0502020204030204" pitchFamily="34" charset="0"/>
              </a:rPr>
              <a:t>215 days</a:t>
            </a:r>
          </a:p>
        </p:txBody>
      </p:sp>
      <p:sp>
        <p:nvSpPr>
          <p:cNvPr id="2425" name="OTLSHAPE_T_ab13db920fc44b6dbde1c1a245d468e0_TextPercentage" hidden="1"/>
          <p:cNvSpPr txBox="1"/>
          <p:nvPr>
            <p:custDataLst>
              <p:tags r:id="rId24"/>
            </p:custDataLst>
          </p:nvPr>
        </p:nvSpPr>
        <p:spPr>
          <a:xfrm>
            <a:off x="1524000" y="217679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rgbClr val="ED7D31"/>
              </a:solidFill>
              <a:latin typeface="Calibri" panose="020F0502020204030204" pitchFamily="34" charset="0"/>
            </a:endParaRPr>
          </a:p>
        </p:txBody>
      </p:sp>
      <p:sp>
        <p:nvSpPr>
          <p:cNvPr id="2426" name="OTLSHAPE_T_ab13db920fc44b6dbde1c1a245d468e0_StartDate" hidden="1"/>
          <p:cNvSpPr txBox="1"/>
          <p:nvPr>
            <p:custDataLst>
              <p:tags r:id="rId25"/>
            </p:custDataLst>
          </p:nvPr>
        </p:nvSpPr>
        <p:spPr>
          <a:xfrm>
            <a:off x="1524000" y="217679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rgbClr val="44546A"/>
              </a:solidFill>
              <a:latin typeface="Calibri" panose="020F0502020204030204" pitchFamily="34" charset="0"/>
            </a:endParaRPr>
          </a:p>
        </p:txBody>
      </p:sp>
      <p:sp>
        <p:nvSpPr>
          <p:cNvPr id="2427" name="OTLSHAPE_T_ab13db920fc44b6dbde1c1a245d468e0_EndDate" hidden="1"/>
          <p:cNvSpPr txBox="1"/>
          <p:nvPr>
            <p:custDataLst>
              <p:tags r:id="rId26"/>
            </p:custDataLst>
          </p:nvPr>
        </p:nvSpPr>
        <p:spPr>
          <a:xfrm>
            <a:off x="1524000" y="217679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rgbClr val="44546A"/>
              </a:solidFill>
              <a:latin typeface="Calibri" panose="020F0502020204030204" pitchFamily="34" charset="0"/>
            </a:endParaRPr>
          </a:p>
        </p:txBody>
      </p:sp>
      <p:sp>
        <p:nvSpPr>
          <p:cNvPr id="2431" name="OTLSHAPE_T_008d198adb3648e28a5834d0857df58c_ShapePercentage" hidden="1"/>
          <p:cNvSpPr/>
          <p:nvPr>
            <p:custDataLst>
              <p:tags r:id="rId27"/>
            </p:custDataLst>
          </p:nvPr>
        </p:nvSpPr>
        <p:spPr>
          <a:xfrm>
            <a:off x="4224935" y="329353"/>
            <a:ext cx="0" cy="0"/>
          </a:xfrm>
          <a:prstGeom prst="roundRect">
            <a:avLst>
              <a:gd name="adj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32" name="OTLSHAPE_T_008d198adb3648e28a5834d0857df58c_Duration" hidden="1"/>
          <p:cNvSpPr txBox="1"/>
          <p:nvPr>
            <p:custDataLst>
              <p:tags r:id="rId28"/>
            </p:custDataLst>
          </p:nvPr>
        </p:nvSpPr>
        <p:spPr>
          <a:xfrm>
            <a:off x="1524000" y="329925"/>
            <a:ext cx="45720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GB" sz="1000">
                <a:solidFill>
                  <a:srgbClr val="ED7D31"/>
                </a:solidFill>
                <a:latin typeface="Calibri" panose="020F0502020204030204" pitchFamily="34" charset="0"/>
              </a:rPr>
              <a:t>396 days</a:t>
            </a:r>
          </a:p>
        </p:txBody>
      </p:sp>
      <p:sp>
        <p:nvSpPr>
          <p:cNvPr id="2433" name="OTLSHAPE_T_008d198adb3648e28a5834d0857df58c_TextPercentage" hidden="1"/>
          <p:cNvSpPr txBox="1"/>
          <p:nvPr>
            <p:custDataLst>
              <p:tags r:id="rId29"/>
            </p:custDataLst>
          </p:nvPr>
        </p:nvSpPr>
        <p:spPr>
          <a:xfrm>
            <a:off x="1524000" y="484379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rgbClr val="ED7D31"/>
              </a:solidFill>
              <a:latin typeface="Calibri" panose="020F0502020204030204" pitchFamily="34" charset="0"/>
            </a:endParaRPr>
          </a:p>
        </p:txBody>
      </p:sp>
      <p:sp>
        <p:nvSpPr>
          <p:cNvPr id="2434" name="OTLSHAPE_T_008d198adb3648e28a5834d0857df58c_StartDate" hidden="1"/>
          <p:cNvSpPr txBox="1"/>
          <p:nvPr>
            <p:custDataLst>
              <p:tags r:id="rId30"/>
            </p:custDataLst>
          </p:nvPr>
        </p:nvSpPr>
        <p:spPr>
          <a:xfrm>
            <a:off x="1524000" y="484379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rgbClr val="44546A"/>
              </a:solidFill>
              <a:latin typeface="Calibri" panose="020F0502020204030204" pitchFamily="34" charset="0"/>
            </a:endParaRPr>
          </a:p>
        </p:txBody>
      </p:sp>
      <p:sp>
        <p:nvSpPr>
          <p:cNvPr id="2435" name="OTLSHAPE_T_008d198adb3648e28a5834d0857df58c_EndDate" hidden="1"/>
          <p:cNvSpPr txBox="1"/>
          <p:nvPr>
            <p:custDataLst>
              <p:tags r:id="rId31"/>
            </p:custDataLst>
          </p:nvPr>
        </p:nvSpPr>
        <p:spPr>
          <a:xfrm>
            <a:off x="1524000" y="484379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rgbClr val="44546A"/>
              </a:solidFill>
              <a:latin typeface="Calibri" panose="020F0502020204030204" pitchFamily="34" charset="0"/>
            </a:endParaRPr>
          </a:p>
        </p:txBody>
      </p:sp>
      <p:sp>
        <p:nvSpPr>
          <p:cNvPr id="2439" name="OTLSHAPE_T_a379c2b4d17844f18dc2745e7e9cc257_ShapePercentage" hidden="1"/>
          <p:cNvSpPr/>
          <p:nvPr>
            <p:custDataLst>
              <p:tags r:id="rId32"/>
            </p:custDataLst>
          </p:nvPr>
        </p:nvSpPr>
        <p:spPr>
          <a:xfrm>
            <a:off x="6355789" y="596053"/>
            <a:ext cx="0" cy="0"/>
          </a:xfrm>
          <a:prstGeom prst="roundRect">
            <a:avLst>
              <a:gd name="adj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40" name="OTLSHAPE_T_a379c2b4d17844f18dc2745e7e9cc257_Duration" hidden="1"/>
          <p:cNvSpPr txBox="1"/>
          <p:nvPr>
            <p:custDataLst>
              <p:tags r:id="rId33"/>
            </p:custDataLst>
          </p:nvPr>
        </p:nvSpPr>
        <p:spPr>
          <a:xfrm>
            <a:off x="1524000" y="596625"/>
            <a:ext cx="45720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GB" sz="1000">
                <a:solidFill>
                  <a:srgbClr val="ED7D31"/>
                </a:solidFill>
                <a:latin typeface="Calibri" panose="020F0502020204030204" pitchFamily="34" charset="0"/>
              </a:rPr>
              <a:t>122 days</a:t>
            </a:r>
          </a:p>
        </p:txBody>
      </p:sp>
      <p:sp>
        <p:nvSpPr>
          <p:cNvPr id="2441" name="OTLSHAPE_T_a379c2b4d17844f18dc2745e7e9cc257_TextPercentage" hidden="1"/>
          <p:cNvSpPr txBox="1"/>
          <p:nvPr>
            <p:custDataLst>
              <p:tags r:id="rId34"/>
            </p:custDataLst>
          </p:nvPr>
        </p:nvSpPr>
        <p:spPr>
          <a:xfrm>
            <a:off x="1524000" y="751079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rgbClr val="ED7D31"/>
              </a:solidFill>
              <a:latin typeface="Calibri" panose="020F0502020204030204" pitchFamily="34" charset="0"/>
            </a:endParaRPr>
          </a:p>
        </p:txBody>
      </p:sp>
      <p:sp>
        <p:nvSpPr>
          <p:cNvPr id="2442" name="OTLSHAPE_T_a379c2b4d17844f18dc2745e7e9cc257_StartDate" hidden="1"/>
          <p:cNvSpPr txBox="1"/>
          <p:nvPr>
            <p:custDataLst>
              <p:tags r:id="rId35"/>
            </p:custDataLst>
          </p:nvPr>
        </p:nvSpPr>
        <p:spPr>
          <a:xfrm>
            <a:off x="1524000" y="751079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rgbClr val="44546A"/>
              </a:solidFill>
              <a:latin typeface="Calibri" panose="020F0502020204030204" pitchFamily="34" charset="0"/>
            </a:endParaRPr>
          </a:p>
        </p:txBody>
      </p:sp>
      <p:sp>
        <p:nvSpPr>
          <p:cNvPr id="2443" name="OTLSHAPE_T_a379c2b4d17844f18dc2745e7e9cc257_EndDate" hidden="1"/>
          <p:cNvSpPr txBox="1"/>
          <p:nvPr>
            <p:custDataLst>
              <p:tags r:id="rId36"/>
            </p:custDataLst>
          </p:nvPr>
        </p:nvSpPr>
        <p:spPr>
          <a:xfrm>
            <a:off x="1524000" y="751079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rgbClr val="44546A"/>
              </a:solidFill>
              <a:latin typeface="Calibri" panose="020F0502020204030204" pitchFamily="34" charset="0"/>
            </a:endParaRPr>
          </a:p>
        </p:txBody>
      </p:sp>
      <p:sp>
        <p:nvSpPr>
          <p:cNvPr id="2447" name="OTLSHAPE_T_357d45f61fe74af294ee8466c83d79a5_ShapePercentage" hidden="1"/>
          <p:cNvSpPr/>
          <p:nvPr>
            <p:custDataLst>
              <p:tags r:id="rId37"/>
            </p:custDataLst>
          </p:nvPr>
        </p:nvSpPr>
        <p:spPr>
          <a:xfrm>
            <a:off x="6711904" y="862753"/>
            <a:ext cx="0" cy="0"/>
          </a:xfrm>
          <a:prstGeom prst="roundRect">
            <a:avLst>
              <a:gd name="adj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48" name="OTLSHAPE_T_357d45f61fe74af294ee8466c83d79a5_Duration" hidden="1"/>
          <p:cNvSpPr txBox="1"/>
          <p:nvPr>
            <p:custDataLst>
              <p:tags r:id="rId38"/>
            </p:custDataLst>
          </p:nvPr>
        </p:nvSpPr>
        <p:spPr>
          <a:xfrm>
            <a:off x="1524000" y="863325"/>
            <a:ext cx="45720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GB" sz="1000">
                <a:solidFill>
                  <a:srgbClr val="ED7D31"/>
                </a:solidFill>
                <a:latin typeface="Calibri" panose="020F0502020204030204" pitchFamily="34" charset="0"/>
              </a:rPr>
              <a:t>183 days</a:t>
            </a:r>
          </a:p>
        </p:txBody>
      </p:sp>
      <p:sp>
        <p:nvSpPr>
          <p:cNvPr id="2449" name="OTLSHAPE_T_357d45f61fe74af294ee8466c83d79a5_TextPercentage" hidden="1"/>
          <p:cNvSpPr txBox="1"/>
          <p:nvPr>
            <p:custDataLst>
              <p:tags r:id="rId39"/>
            </p:custDataLst>
          </p:nvPr>
        </p:nvSpPr>
        <p:spPr>
          <a:xfrm>
            <a:off x="1524000" y="1017779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rgbClr val="ED7D31"/>
              </a:solidFill>
              <a:latin typeface="Calibri" panose="020F0502020204030204" pitchFamily="34" charset="0"/>
            </a:endParaRPr>
          </a:p>
        </p:txBody>
      </p:sp>
      <p:sp>
        <p:nvSpPr>
          <p:cNvPr id="2450" name="OTLSHAPE_T_357d45f61fe74af294ee8466c83d79a5_StartDate" hidden="1"/>
          <p:cNvSpPr txBox="1"/>
          <p:nvPr>
            <p:custDataLst>
              <p:tags r:id="rId40"/>
            </p:custDataLst>
          </p:nvPr>
        </p:nvSpPr>
        <p:spPr>
          <a:xfrm>
            <a:off x="1524000" y="1017779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rgbClr val="44546A"/>
              </a:solidFill>
              <a:latin typeface="Calibri" panose="020F0502020204030204" pitchFamily="34" charset="0"/>
            </a:endParaRPr>
          </a:p>
        </p:txBody>
      </p:sp>
      <p:sp>
        <p:nvSpPr>
          <p:cNvPr id="2451" name="OTLSHAPE_T_357d45f61fe74af294ee8466c83d79a5_EndDate" hidden="1"/>
          <p:cNvSpPr txBox="1"/>
          <p:nvPr>
            <p:custDataLst>
              <p:tags r:id="rId41"/>
            </p:custDataLst>
          </p:nvPr>
        </p:nvSpPr>
        <p:spPr>
          <a:xfrm>
            <a:off x="1524000" y="1017779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rgbClr val="44546A"/>
              </a:solidFill>
              <a:latin typeface="Calibri" panose="020F0502020204030204" pitchFamily="34" charset="0"/>
            </a:endParaRPr>
          </a:p>
        </p:txBody>
      </p:sp>
      <p:sp>
        <p:nvSpPr>
          <p:cNvPr id="2455" name="OTLSHAPE_T_3f3e981392e846f98971685faf89387f_ShapePercentage" hidden="1"/>
          <p:cNvSpPr/>
          <p:nvPr>
            <p:custDataLst>
              <p:tags r:id="rId42"/>
            </p:custDataLst>
          </p:nvPr>
        </p:nvSpPr>
        <p:spPr>
          <a:xfrm>
            <a:off x="7774412" y="1129453"/>
            <a:ext cx="0" cy="0"/>
          </a:xfrm>
          <a:prstGeom prst="roundRect">
            <a:avLst>
              <a:gd name="adj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56" name="OTLSHAPE_T_3f3e981392e846f98971685faf89387f_Duration" hidden="1"/>
          <p:cNvSpPr txBox="1"/>
          <p:nvPr>
            <p:custDataLst>
              <p:tags r:id="rId43"/>
            </p:custDataLst>
          </p:nvPr>
        </p:nvSpPr>
        <p:spPr>
          <a:xfrm>
            <a:off x="1524000" y="1130025"/>
            <a:ext cx="45720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GB" sz="1000">
                <a:solidFill>
                  <a:srgbClr val="ED7D31"/>
                </a:solidFill>
                <a:latin typeface="Calibri" panose="020F0502020204030204" pitchFamily="34" charset="0"/>
              </a:rPr>
              <a:t>185 days</a:t>
            </a:r>
          </a:p>
        </p:txBody>
      </p:sp>
      <p:sp>
        <p:nvSpPr>
          <p:cNvPr id="2457" name="OTLSHAPE_T_3f3e981392e846f98971685faf89387f_TextPercentage" hidden="1"/>
          <p:cNvSpPr txBox="1"/>
          <p:nvPr>
            <p:custDataLst>
              <p:tags r:id="rId44"/>
            </p:custDataLst>
          </p:nvPr>
        </p:nvSpPr>
        <p:spPr>
          <a:xfrm>
            <a:off x="1524000" y="1284479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rgbClr val="ED7D31"/>
              </a:solidFill>
              <a:latin typeface="Calibri" panose="020F0502020204030204" pitchFamily="34" charset="0"/>
            </a:endParaRPr>
          </a:p>
        </p:txBody>
      </p:sp>
      <p:sp>
        <p:nvSpPr>
          <p:cNvPr id="2458" name="OTLSHAPE_T_3f3e981392e846f98971685faf89387f_StartDate" hidden="1"/>
          <p:cNvSpPr txBox="1"/>
          <p:nvPr>
            <p:custDataLst>
              <p:tags r:id="rId45"/>
            </p:custDataLst>
          </p:nvPr>
        </p:nvSpPr>
        <p:spPr>
          <a:xfrm>
            <a:off x="1524000" y="1284479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rgbClr val="44546A"/>
              </a:solidFill>
              <a:latin typeface="Calibri" panose="020F0502020204030204" pitchFamily="34" charset="0"/>
            </a:endParaRPr>
          </a:p>
        </p:txBody>
      </p:sp>
      <p:sp>
        <p:nvSpPr>
          <p:cNvPr id="2459" name="OTLSHAPE_T_3f3e981392e846f98971685faf89387f_EndDate" hidden="1"/>
          <p:cNvSpPr txBox="1"/>
          <p:nvPr>
            <p:custDataLst>
              <p:tags r:id="rId46"/>
            </p:custDataLst>
          </p:nvPr>
        </p:nvSpPr>
        <p:spPr>
          <a:xfrm>
            <a:off x="1524000" y="1284479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rgbClr val="44546A"/>
              </a:solidFill>
              <a:latin typeface="Calibri" panose="020F0502020204030204" pitchFamily="34" charset="0"/>
            </a:endParaRPr>
          </a:p>
        </p:txBody>
      </p:sp>
      <p:sp>
        <p:nvSpPr>
          <p:cNvPr id="2463" name="OTLSHAPE_T_4d84d02b4b2642388f1acae1f536389b_ShapePercentage" hidden="1"/>
          <p:cNvSpPr/>
          <p:nvPr>
            <p:custDataLst>
              <p:tags r:id="rId47"/>
            </p:custDataLst>
          </p:nvPr>
        </p:nvSpPr>
        <p:spPr>
          <a:xfrm>
            <a:off x="7599275" y="1449579"/>
            <a:ext cx="0" cy="0"/>
          </a:xfrm>
          <a:prstGeom prst="roundRect">
            <a:avLst>
              <a:gd name="adj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64" name="OTLSHAPE_T_4d84d02b4b2642388f1acae1f536389b_Duration" hidden="1"/>
          <p:cNvSpPr txBox="1"/>
          <p:nvPr>
            <p:custDataLst>
              <p:tags r:id="rId48"/>
            </p:custDataLst>
          </p:nvPr>
        </p:nvSpPr>
        <p:spPr>
          <a:xfrm>
            <a:off x="1524000" y="1396725"/>
            <a:ext cx="45720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GB" sz="1000">
                <a:solidFill>
                  <a:srgbClr val="ED7D31"/>
                </a:solidFill>
                <a:latin typeface="Calibri" panose="020F0502020204030204" pitchFamily="34" charset="0"/>
              </a:rPr>
              <a:t>366 days</a:t>
            </a:r>
          </a:p>
        </p:txBody>
      </p:sp>
      <p:sp>
        <p:nvSpPr>
          <p:cNvPr id="2465" name="OTLSHAPE_T_4d84d02b4b2642388f1acae1f536389b_TextPercentage" hidden="1"/>
          <p:cNvSpPr txBox="1"/>
          <p:nvPr>
            <p:custDataLst>
              <p:tags r:id="rId49"/>
            </p:custDataLst>
          </p:nvPr>
        </p:nvSpPr>
        <p:spPr>
          <a:xfrm>
            <a:off x="1524000" y="1551179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rgbClr val="ED7D31"/>
              </a:solidFill>
              <a:latin typeface="Calibri" panose="020F0502020204030204" pitchFamily="34" charset="0"/>
            </a:endParaRPr>
          </a:p>
        </p:txBody>
      </p:sp>
      <p:sp>
        <p:nvSpPr>
          <p:cNvPr id="2466" name="OTLSHAPE_T_4d84d02b4b2642388f1acae1f536389b_StartDate" hidden="1"/>
          <p:cNvSpPr txBox="1"/>
          <p:nvPr>
            <p:custDataLst>
              <p:tags r:id="rId50"/>
            </p:custDataLst>
          </p:nvPr>
        </p:nvSpPr>
        <p:spPr>
          <a:xfrm>
            <a:off x="1524000" y="1551179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rgbClr val="44546A"/>
              </a:solidFill>
              <a:latin typeface="Calibri" panose="020F0502020204030204" pitchFamily="34" charset="0"/>
            </a:endParaRPr>
          </a:p>
        </p:txBody>
      </p:sp>
      <p:sp>
        <p:nvSpPr>
          <p:cNvPr id="2467" name="OTLSHAPE_T_4d84d02b4b2642388f1acae1f536389b_EndDate" hidden="1"/>
          <p:cNvSpPr txBox="1"/>
          <p:nvPr>
            <p:custDataLst>
              <p:tags r:id="rId51"/>
            </p:custDataLst>
          </p:nvPr>
        </p:nvSpPr>
        <p:spPr>
          <a:xfrm>
            <a:off x="1524000" y="1551179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rgbClr val="44546A"/>
              </a:solidFill>
              <a:latin typeface="Calibri" panose="020F0502020204030204" pitchFamily="34" charset="0"/>
            </a:endParaRP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AEADAE76-C3FD-4890-90E2-A889EBA0F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MY">
                <a:solidFill>
                  <a:prstClr val="black">
                    <a:tint val="75000"/>
                  </a:prstClr>
                </a:solidFill>
              </a:rPr>
              <a:t>HTC-2020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8F821DA-BED5-4C8A-812F-9AE2C5582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FEDD0-65E7-4B4B-8A92-96E21B1005E3}" type="slidenum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A24A19C0-6F4C-4333-BC60-154009E271AA}"/>
              </a:ext>
            </a:extLst>
          </p:cNvPr>
          <p:cNvSpPr/>
          <p:nvPr/>
        </p:nvSpPr>
        <p:spPr>
          <a:xfrm>
            <a:off x="1086807" y="1260359"/>
            <a:ext cx="8398296" cy="473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>
                <a:schemeClr val="tx1"/>
              </a:buClr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Table 1 Controllers parameters and performance analysis of all the process</a:t>
            </a:r>
            <a:endParaRPr lang="en-IN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39194F-32A4-618B-5061-54F4829B7248}"/>
              </a:ext>
            </a:extLst>
          </p:cNvPr>
          <p:cNvPicPr>
            <a:picLocks noChangeAspect="1"/>
          </p:cNvPicPr>
          <p:nvPr/>
        </p:nvPicPr>
        <p:blipFill>
          <a:blip r:embed="rId53"/>
          <a:stretch>
            <a:fillRect/>
          </a:stretch>
        </p:blipFill>
        <p:spPr>
          <a:xfrm>
            <a:off x="911599" y="2234987"/>
            <a:ext cx="8664691" cy="2263336"/>
          </a:xfrm>
          <a:prstGeom prst="rect">
            <a:avLst/>
          </a:prstGeom>
        </p:spPr>
      </p:pic>
      <p:sp>
        <p:nvSpPr>
          <p:cNvPr id="63" name="Rectangle 62">
            <a:extLst>
              <a:ext uri="{FF2B5EF4-FFF2-40B4-BE49-F238E27FC236}">
                <a16:creationId xmlns:a16="http://schemas.microsoft.com/office/drawing/2014/main" id="{6FB58E8E-5FE9-4D3E-B964-A95C85ADA35C}"/>
              </a:ext>
            </a:extLst>
          </p:cNvPr>
          <p:cNvSpPr/>
          <p:nvPr/>
        </p:nvSpPr>
        <p:spPr>
          <a:xfrm>
            <a:off x="899965" y="4145973"/>
            <a:ext cx="8597326" cy="3013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138D0EC-37AB-6A0B-6ED8-CC5974B4F048}"/>
              </a:ext>
            </a:extLst>
          </p:cNvPr>
          <p:cNvSpPr txBox="1">
            <a:spLocks/>
          </p:cNvSpPr>
          <p:nvPr/>
        </p:nvSpPr>
        <p:spPr>
          <a:xfrm>
            <a:off x="215218" y="196898"/>
            <a:ext cx="5251517" cy="48035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buNone/>
              <a:defRPr sz="2400" b="1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RESULTS AND DISCUSSION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856064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" name="OTLSHAPE_TB_00000000000000000000000000000000_LeftEndCaps" hidden="1"/>
          <p:cNvSpPr txBox="1"/>
          <p:nvPr>
            <p:custDataLst>
              <p:tags r:id="rId2"/>
            </p:custDataLst>
          </p:nvPr>
        </p:nvSpPr>
        <p:spPr>
          <a:xfrm>
            <a:off x="1778914" y="5195511"/>
            <a:ext cx="468077" cy="276999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algn="ctr"/>
            <a:r>
              <a:rPr lang="en-GB" b="1">
                <a:solidFill>
                  <a:srgbClr val="ED7D31"/>
                </a:solidFill>
                <a:latin typeface="Calibri" panose="020F0502020204030204" pitchFamily="34" charset="0"/>
              </a:rPr>
              <a:t>2018</a:t>
            </a:r>
          </a:p>
        </p:txBody>
      </p:sp>
      <p:cxnSp>
        <p:nvCxnSpPr>
          <p:cNvPr id="2352" name="OTLSHAPE_T_3f3e981392e846f98971685faf89387f_LeftVerticalConnector1" hidden="1"/>
          <p:cNvCxnSpPr/>
          <p:nvPr>
            <p:custDataLst>
              <p:tags r:id="rId3"/>
            </p:custDataLst>
          </p:nvPr>
        </p:nvCxnSpPr>
        <p:spPr>
          <a:xfrm>
            <a:off x="7774412" y="1231058"/>
            <a:ext cx="0" cy="218525"/>
          </a:xfrm>
          <a:prstGeom prst="line">
            <a:avLst/>
          </a:prstGeom>
          <a:ln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3" name="OTLSHAPE_T_3f3e981392e846f98971685faf89387f_LeftVerticalConnector2" hidden="1"/>
          <p:cNvCxnSpPr/>
          <p:nvPr>
            <p:custDataLst>
              <p:tags r:id="rId4"/>
            </p:custDataLst>
          </p:nvPr>
        </p:nvCxnSpPr>
        <p:spPr>
          <a:xfrm>
            <a:off x="7774412" y="1652785"/>
            <a:ext cx="0" cy="721868"/>
          </a:xfrm>
          <a:prstGeom prst="line">
            <a:avLst/>
          </a:prstGeom>
          <a:ln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4" name="OTLSHAPE_T_3f3e981392e846f98971685faf89387f_LeftVerticalConnector3" hidden="1"/>
          <p:cNvCxnSpPr/>
          <p:nvPr>
            <p:custDataLst>
              <p:tags r:id="rId5"/>
            </p:custDataLst>
          </p:nvPr>
        </p:nvCxnSpPr>
        <p:spPr>
          <a:xfrm>
            <a:off x="7774412" y="2545165"/>
            <a:ext cx="0" cy="759968"/>
          </a:xfrm>
          <a:prstGeom prst="line">
            <a:avLst/>
          </a:prstGeom>
          <a:ln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5" name="OTLSHAPE_T_3f3e981392e846f98971685faf89387f_LeftVerticalConnector4" hidden="1"/>
          <p:cNvCxnSpPr/>
          <p:nvPr>
            <p:custDataLst>
              <p:tags r:id="rId6"/>
            </p:custDataLst>
          </p:nvPr>
        </p:nvCxnSpPr>
        <p:spPr>
          <a:xfrm>
            <a:off x="7774412" y="3475663"/>
            <a:ext cx="0" cy="1667849"/>
          </a:xfrm>
          <a:prstGeom prst="line">
            <a:avLst/>
          </a:prstGeom>
          <a:ln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99" name="OTLSHAPE_T_14679d1e5e314944a428e1510f199788_ShapePercentage" hidden="1"/>
          <p:cNvSpPr/>
          <p:nvPr>
            <p:custDataLst>
              <p:tags r:id="rId7"/>
            </p:custDataLst>
          </p:nvPr>
        </p:nvSpPr>
        <p:spPr>
          <a:xfrm>
            <a:off x="2415169" y="-875284"/>
            <a:ext cx="0" cy="0"/>
          </a:xfrm>
          <a:prstGeom prst="roundRect">
            <a:avLst>
              <a:gd name="adj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00" name="OTLSHAPE_T_14679d1e5e314944a428e1510f199788_Duration" hidden="1"/>
          <p:cNvSpPr txBox="1"/>
          <p:nvPr>
            <p:custDataLst>
              <p:tags r:id="rId8"/>
            </p:custDataLst>
          </p:nvPr>
        </p:nvSpPr>
        <p:spPr>
          <a:xfrm>
            <a:off x="1524000" y="-875284"/>
            <a:ext cx="4572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GB" sz="1000">
                <a:solidFill>
                  <a:srgbClr val="ED7D31"/>
                </a:solidFill>
                <a:latin typeface="Calibri" panose="020F0502020204030204" pitchFamily="34" charset="0"/>
              </a:rPr>
              <a:t>357 days</a:t>
            </a:r>
          </a:p>
        </p:txBody>
      </p:sp>
      <p:sp>
        <p:nvSpPr>
          <p:cNvPr id="2401" name="OTLSHAPE_T_14679d1e5e314944a428e1510f199788_TextPercentage" hidden="1"/>
          <p:cNvSpPr txBox="1"/>
          <p:nvPr>
            <p:custDataLst>
              <p:tags r:id="rId9"/>
            </p:custDataLst>
          </p:nvPr>
        </p:nvSpPr>
        <p:spPr>
          <a:xfrm>
            <a:off x="1524000" y="-720259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rgbClr val="ED7D31"/>
              </a:solidFill>
              <a:latin typeface="Calibri" panose="020F0502020204030204" pitchFamily="34" charset="0"/>
            </a:endParaRPr>
          </a:p>
        </p:txBody>
      </p:sp>
      <p:sp>
        <p:nvSpPr>
          <p:cNvPr id="2402" name="OTLSHAPE_T_14679d1e5e314944a428e1510f199788_StartDate" hidden="1"/>
          <p:cNvSpPr txBox="1"/>
          <p:nvPr>
            <p:custDataLst>
              <p:tags r:id="rId10"/>
            </p:custDataLst>
          </p:nvPr>
        </p:nvSpPr>
        <p:spPr>
          <a:xfrm>
            <a:off x="1524000" y="-720259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rgbClr val="44546A"/>
              </a:solidFill>
              <a:latin typeface="Calibri" panose="020F0502020204030204" pitchFamily="34" charset="0"/>
            </a:endParaRPr>
          </a:p>
        </p:txBody>
      </p:sp>
      <p:sp>
        <p:nvSpPr>
          <p:cNvPr id="2403" name="OTLSHAPE_T_14679d1e5e314944a428e1510f199788_EndDate" hidden="1"/>
          <p:cNvSpPr txBox="1"/>
          <p:nvPr>
            <p:custDataLst>
              <p:tags r:id="rId11"/>
            </p:custDataLst>
          </p:nvPr>
        </p:nvSpPr>
        <p:spPr>
          <a:xfrm>
            <a:off x="1524000" y="-720259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rgbClr val="44546A"/>
              </a:solidFill>
              <a:latin typeface="Calibri" panose="020F0502020204030204" pitchFamily="34" charset="0"/>
            </a:endParaRPr>
          </a:p>
        </p:txBody>
      </p:sp>
      <p:sp>
        <p:nvSpPr>
          <p:cNvPr id="2407" name="OTLSHAPE_T_062062dd89a2428391f80b8cb49d9c3a_ShapePercentage" hidden="1"/>
          <p:cNvSpPr/>
          <p:nvPr>
            <p:custDataLst>
              <p:tags r:id="rId12"/>
            </p:custDataLst>
          </p:nvPr>
        </p:nvSpPr>
        <p:spPr>
          <a:xfrm>
            <a:off x="3687843" y="-539665"/>
            <a:ext cx="0" cy="0"/>
          </a:xfrm>
          <a:prstGeom prst="roundRect">
            <a:avLst>
              <a:gd name="adj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08" name="OTLSHAPE_T_062062dd89a2428391f80b8cb49d9c3a_Duration" hidden="1"/>
          <p:cNvSpPr txBox="1"/>
          <p:nvPr>
            <p:custDataLst>
              <p:tags r:id="rId13"/>
            </p:custDataLst>
          </p:nvPr>
        </p:nvSpPr>
        <p:spPr>
          <a:xfrm>
            <a:off x="1524000" y="-608584"/>
            <a:ext cx="393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GB" sz="1000">
                <a:solidFill>
                  <a:srgbClr val="ED7D31"/>
                </a:solidFill>
                <a:latin typeface="Calibri" panose="020F0502020204030204" pitchFamily="34" charset="0"/>
              </a:rPr>
              <a:t>93 days</a:t>
            </a:r>
          </a:p>
        </p:txBody>
      </p:sp>
      <p:sp>
        <p:nvSpPr>
          <p:cNvPr id="2409" name="OTLSHAPE_T_062062dd89a2428391f80b8cb49d9c3a_TextPercentage" hidden="1"/>
          <p:cNvSpPr txBox="1"/>
          <p:nvPr>
            <p:custDataLst>
              <p:tags r:id="rId14"/>
            </p:custDataLst>
          </p:nvPr>
        </p:nvSpPr>
        <p:spPr>
          <a:xfrm>
            <a:off x="1524000" y="-453559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rgbClr val="ED7D31"/>
              </a:solidFill>
              <a:latin typeface="Calibri" panose="020F0502020204030204" pitchFamily="34" charset="0"/>
            </a:endParaRPr>
          </a:p>
        </p:txBody>
      </p:sp>
      <p:sp>
        <p:nvSpPr>
          <p:cNvPr id="2410" name="OTLSHAPE_T_062062dd89a2428391f80b8cb49d9c3a_StartDate" hidden="1"/>
          <p:cNvSpPr txBox="1"/>
          <p:nvPr>
            <p:custDataLst>
              <p:tags r:id="rId15"/>
            </p:custDataLst>
          </p:nvPr>
        </p:nvSpPr>
        <p:spPr>
          <a:xfrm>
            <a:off x="1524000" y="-453559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rgbClr val="44546A"/>
              </a:solidFill>
              <a:latin typeface="Calibri" panose="020F0502020204030204" pitchFamily="34" charset="0"/>
            </a:endParaRPr>
          </a:p>
        </p:txBody>
      </p:sp>
      <p:sp>
        <p:nvSpPr>
          <p:cNvPr id="2411" name="OTLSHAPE_T_062062dd89a2428391f80b8cb49d9c3a_EndDate" hidden="1"/>
          <p:cNvSpPr txBox="1"/>
          <p:nvPr>
            <p:custDataLst>
              <p:tags r:id="rId16"/>
            </p:custDataLst>
          </p:nvPr>
        </p:nvSpPr>
        <p:spPr>
          <a:xfrm>
            <a:off x="1524000" y="-453559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rgbClr val="44546A"/>
              </a:solidFill>
              <a:latin typeface="Calibri" panose="020F0502020204030204" pitchFamily="34" charset="0"/>
            </a:endParaRPr>
          </a:p>
        </p:txBody>
      </p:sp>
      <p:sp>
        <p:nvSpPr>
          <p:cNvPr id="2415" name="OTLSHAPE_T_54f7112c636d4fda99840dcedd639227_ShapePercentage" hidden="1"/>
          <p:cNvSpPr/>
          <p:nvPr>
            <p:custDataLst>
              <p:tags r:id="rId17"/>
            </p:custDataLst>
          </p:nvPr>
        </p:nvSpPr>
        <p:spPr>
          <a:xfrm>
            <a:off x="4224935" y="-204047"/>
            <a:ext cx="0" cy="0"/>
          </a:xfrm>
          <a:prstGeom prst="roundRect">
            <a:avLst>
              <a:gd name="adj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16" name="OTLSHAPE_T_54f7112c636d4fda99840dcedd639227_Duration" hidden="1"/>
          <p:cNvSpPr txBox="1"/>
          <p:nvPr>
            <p:custDataLst>
              <p:tags r:id="rId18"/>
            </p:custDataLst>
          </p:nvPr>
        </p:nvSpPr>
        <p:spPr>
          <a:xfrm>
            <a:off x="1524000" y="-204047"/>
            <a:ext cx="4572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GB" sz="1000">
                <a:solidFill>
                  <a:srgbClr val="ED7D31"/>
                </a:solidFill>
                <a:latin typeface="Calibri" panose="020F0502020204030204" pitchFamily="34" charset="0"/>
              </a:rPr>
              <a:t>182 days</a:t>
            </a:r>
          </a:p>
        </p:txBody>
      </p:sp>
      <p:sp>
        <p:nvSpPr>
          <p:cNvPr id="2417" name="OTLSHAPE_T_54f7112c636d4fda99840dcedd639227_TextPercentage" hidden="1"/>
          <p:cNvSpPr txBox="1"/>
          <p:nvPr>
            <p:custDataLst>
              <p:tags r:id="rId19"/>
            </p:custDataLst>
          </p:nvPr>
        </p:nvSpPr>
        <p:spPr>
          <a:xfrm>
            <a:off x="1524000" y="-49022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rgbClr val="ED7D31"/>
              </a:solidFill>
              <a:latin typeface="Calibri" panose="020F0502020204030204" pitchFamily="34" charset="0"/>
            </a:endParaRPr>
          </a:p>
        </p:txBody>
      </p:sp>
      <p:sp>
        <p:nvSpPr>
          <p:cNvPr id="2418" name="OTLSHAPE_T_54f7112c636d4fda99840dcedd639227_StartDate" hidden="1"/>
          <p:cNvSpPr txBox="1"/>
          <p:nvPr>
            <p:custDataLst>
              <p:tags r:id="rId20"/>
            </p:custDataLst>
          </p:nvPr>
        </p:nvSpPr>
        <p:spPr>
          <a:xfrm>
            <a:off x="1524000" y="-49022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rgbClr val="44546A"/>
              </a:solidFill>
              <a:latin typeface="Calibri" panose="020F0502020204030204" pitchFamily="34" charset="0"/>
            </a:endParaRPr>
          </a:p>
        </p:txBody>
      </p:sp>
      <p:sp>
        <p:nvSpPr>
          <p:cNvPr id="2419" name="OTLSHAPE_T_54f7112c636d4fda99840dcedd639227_EndDate" hidden="1"/>
          <p:cNvSpPr txBox="1"/>
          <p:nvPr>
            <p:custDataLst>
              <p:tags r:id="rId21"/>
            </p:custDataLst>
          </p:nvPr>
        </p:nvSpPr>
        <p:spPr>
          <a:xfrm>
            <a:off x="1524000" y="-49022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rgbClr val="44546A"/>
              </a:solidFill>
              <a:latin typeface="Calibri" panose="020F0502020204030204" pitchFamily="34" charset="0"/>
            </a:endParaRPr>
          </a:p>
        </p:txBody>
      </p:sp>
      <p:sp>
        <p:nvSpPr>
          <p:cNvPr id="2423" name="OTLSHAPE_T_ab13db920fc44b6dbde1c1a245d468e0_ShapePercentage" hidden="1"/>
          <p:cNvSpPr/>
          <p:nvPr>
            <p:custDataLst>
              <p:tags r:id="rId22"/>
            </p:custDataLst>
          </p:nvPr>
        </p:nvSpPr>
        <p:spPr>
          <a:xfrm>
            <a:off x="5281605" y="62653"/>
            <a:ext cx="0" cy="0"/>
          </a:xfrm>
          <a:prstGeom prst="roundRect">
            <a:avLst>
              <a:gd name="adj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24" name="OTLSHAPE_T_ab13db920fc44b6dbde1c1a245d468e0_Duration" hidden="1"/>
          <p:cNvSpPr txBox="1"/>
          <p:nvPr>
            <p:custDataLst>
              <p:tags r:id="rId23"/>
            </p:custDataLst>
          </p:nvPr>
        </p:nvSpPr>
        <p:spPr>
          <a:xfrm>
            <a:off x="1524000" y="63225"/>
            <a:ext cx="45720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GB" sz="1000">
                <a:solidFill>
                  <a:srgbClr val="ED7D31"/>
                </a:solidFill>
                <a:latin typeface="Calibri" panose="020F0502020204030204" pitchFamily="34" charset="0"/>
              </a:rPr>
              <a:t>215 days</a:t>
            </a:r>
          </a:p>
        </p:txBody>
      </p:sp>
      <p:sp>
        <p:nvSpPr>
          <p:cNvPr id="2425" name="OTLSHAPE_T_ab13db920fc44b6dbde1c1a245d468e0_TextPercentage" hidden="1"/>
          <p:cNvSpPr txBox="1"/>
          <p:nvPr>
            <p:custDataLst>
              <p:tags r:id="rId24"/>
            </p:custDataLst>
          </p:nvPr>
        </p:nvSpPr>
        <p:spPr>
          <a:xfrm>
            <a:off x="1524000" y="217679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rgbClr val="ED7D31"/>
              </a:solidFill>
              <a:latin typeface="Calibri" panose="020F0502020204030204" pitchFamily="34" charset="0"/>
            </a:endParaRPr>
          </a:p>
        </p:txBody>
      </p:sp>
      <p:sp>
        <p:nvSpPr>
          <p:cNvPr id="2426" name="OTLSHAPE_T_ab13db920fc44b6dbde1c1a245d468e0_StartDate" hidden="1"/>
          <p:cNvSpPr txBox="1"/>
          <p:nvPr>
            <p:custDataLst>
              <p:tags r:id="rId25"/>
            </p:custDataLst>
          </p:nvPr>
        </p:nvSpPr>
        <p:spPr>
          <a:xfrm>
            <a:off x="1524000" y="217679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rgbClr val="44546A"/>
              </a:solidFill>
              <a:latin typeface="Calibri" panose="020F0502020204030204" pitchFamily="34" charset="0"/>
            </a:endParaRPr>
          </a:p>
        </p:txBody>
      </p:sp>
      <p:sp>
        <p:nvSpPr>
          <p:cNvPr id="2427" name="OTLSHAPE_T_ab13db920fc44b6dbde1c1a245d468e0_EndDate" hidden="1"/>
          <p:cNvSpPr txBox="1"/>
          <p:nvPr>
            <p:custDataLst>
              <p:tags r:id="rId26"/>
            </p:custDataLst>
          </p:nvPr>
        </p:nvSpPr>
        <p:spPr>
          <a:xfrm>
            <a:off x="1524000" y="217679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rgbClr val="44546A"/>
              </a:solidFill>
              <a:latin typeface="Calibri" panose="020F0502020204030204" pitchFamily="34" charset="0"/>
            </a:endParaRPr>
          </a:p>
        </p:txBody>
      </p:sp>
      <p:sp>
        <p:nvSpPr>
          <p:cNvPr id="2431" name="OTLSHAPE_T_008d198adb3648e28a5834d0857df58c_ShapePercentage" hidden="1"/>
          <p:cNvSpPr/>
          <p:nvPr>
            <p:custDataLst>
              <p:tags r:id="rId27"/>
            </p:custDataLst>
          </p:nvPr>
        </p:nvSpPr>
        <p:spPr>
          <a:xfrm>
            <a:off x="4224935" y="329353"/>
            <a:ext cx="0" cy="0"/>
          </a:xfrm>
          <a:prstGeom prst="roundRect">
            <a:avLst>
              <a:gd name="adj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32" name="OTLSHAPE_T_008d198adb3648e28a5834d0857df58c_Duration" hidden="1"/>
          <p:cNvSpPr txBox="1"/>
          <p:nvPr>
            <p:custDataLst>
              <p:tags r:id="rId28"/>
            </p:custDataLst>
          </p:nvPr>
        </p:nvSpPr>
        <p:spPr>
          <a:xfrm>
            <a:off x="1524000" y="329925"/>
            <a:ext cx="45720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GB" sz="1000">
                <a:solidFill>
                  <a:srgbClr val="ED7D31"/>
                </a:solidFill>
                <a:latin typeface="Calibri" panose="020F0502020204030204" pitchFamily="34" charset="0"/>
              </a:rPr>
              <a:t>396 days</a:t>
            </a:r>
          </a:p>
        </p:txBody>
      </p:sp>
      <p:sp>
        <p:nvSpPr>
          <p:cNvPr id="2433" name="OTLSHAPE_T_008d198adb3648e28a5834d0857df58c_TextPercentage" hidden="1"/>
          <p:cNvSpPr txBox="1"/>
          <p:nvPr>
            <p:custDataLst>
              <p:tags r:id="rId29"/>
            </p:custDataLst>
          </p:nvPr>
        </p:nvSpPr>
        <p:spPr>
          <a:xfrm>
            <a:off x="1524000" y="484379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rgbClr val="ED7D31"/>
              </a:solidFill>
              <a:latin typeface="Calibri" panose="020F0502020204030204" pitchFamily="34" charset="0"/>
            </a:endParaRPr>
          </a:p>
        </p:txBody>
      </p:sp>
      <p:sp>
        <p:nvSpPr>
          <p:cNvPr id="2434" name="OTLSHAPE_T_008d198adb3648e28a5834d0857df58c_StartDate" hidden="1"/>
          <p:cNvSpPr txBox="1"/>
          <p:nvPr>
            <p:custDataLst>
              <p:tags r:id="rId30"/>
            </p:custDataLst>
          </p:nvPr>
        </p:nvSpPr>
        <p:spPr>
          <a:xfrm>
            <a:off x="1524000" y="484379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rgbClr val="44546A"/>
              </a:solidFill>
              <a:latin typeface="Calibri" panose="020F0502020204030204" pitchFamily="34" charset="0"/>
            </a:endParaRPr>
          </a:p>
        </p:txBody>
      </p:sp>
      <p:sp>
        <p:nvSpPr>
          <p:cNvPr id="2435" name="OTLSHAPE_T_008d198adb3648e28a5834d0857df58c_EndDate" hidden="1"/>
          <p:cNvSpPr txBox="1"/>
          <p:nvPr>
            <p:custDataLst>
              <p:tags r:id="rId31"/>
            </p:custDataLst>
          </p:nvPr>
        </p:nvSpPr>
        <p:spPr>
          <a:xfrm>
            <a:off x="1524000" y="484379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rgbClr val="44546A"/>
              </a:solidFill>
              <a:latin typeface="Calibri" panose="020F0502020204030204" pitchFamily="34" charset="0"/>
            </a:endParaRPr>
          </a:p>
        </p:txBody>
      </p:sp>
      <p:sp>
        <p:nvSpPr>
          <p:cNvPr id="2439" name="OTLSHAPE_T_a379c2b4d17844f18dc2745e7e9cc257_ShapePercentage" hidden="1"/>
          <p:cNvSpPr/>
          <p:nvPr>
            <p:custDataLst>
              <p:tags r:id="rId32"/>
            </p:custDataLst>
          </p:nvPr>
        </p:nvSpPr>
        <p:spPr>
          <a:xfrm>
            <a:off x="6355789" y="596053"/>
            <a:ext cx="0" cy="0"/>
          </a:xfrm>
          <a:prstGeom prst="roundRect">
            <a:avLst>
              <a:gd name="adj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40" name="OTLSHAPE_T_a379c2b4d17844f18dc2745e7e9cc257_Duration" hidden="1"/>
          <p:cNvSpPr txBox="1"/>
          <p:nvPr>
            <p:custDataLst>
              <p:tags r:id="rId33"/>
            </p:custDataLst>
          </p:nvPr>
        </p:nvSpPr>
        <p:spPr>
          <a:xfrm>
            <a:off x="1524000" y="596625"/>
            <a:ext cx="45720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GB" sz="1000">
                <a:solidFill>
                  <a:srgbClr val="ED7D31"/>
                </a:solidFill>
                <a:latin typeface="Calibri" panose="020F0502020204030204" pitchFamily="34" charset="0"/>
              </a:rPr>
              <a:t>122 days</a:t>
            </a:r>
          </a:p>
        </p:txBody>
      </p:sp>
      <p:sp>
        <p:nvSpPr>
          <p:cNvPr id="2441" name="OTLSHAPE_T_a379c2b4d17844f18dc2745e7e9cc257_TextPercentage" hidden="1"/>
          <p:cNvSpPr txBox="1"/>
          <p:nvPr>
            <p:custDataLst>
              <p:tags r:id="rId34"/>
            </p:custDataLst>
          </p:nvPr>
        </p:nvSpPr>
        <p:spPr>
          <a:xfrm>
            <a:off x="1524000" y="751079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rgbClr val="ED7D31"/>
              </a:solidFill>
              <a:latin typeface="Calibri" panose="020F0502020204030204" pitchFamily="34" charset="0"/>
            </a:endParaRPr>
          </a:p>
        </p:txBody>
      </p:sp>
      <p:sp>
        <p:nvSpPr>
          <p:cNvPr id="2442" name="OTLSHAPE_T_a379c2b4d17844f18dc2745e7e9cc257_StartDate" hidden="1"/>
          <p:cNvSpPr txBox="1"/>
          <p:nvPr>
            <p:custDataLst>
              <p:tags r:id="rId35"/>
            </p:custDataLst>
          </p:nvPr>
        </p:nvSpPr>
        <p:spPr>
          <a:xfrm>
            <a:off x="1524000" y="751079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rgbClr val="44546A"/>
              </a:solidFill>
              <a:latin typeface="Calibri" panose="020F0502020204030204" pitchFamily="34" charset="0"/>
            </a:endParaRPr>
          </a:p>
        </p:txBody>
      </p:sp>
      <p:sp>
        <p:nvSpPr>
          <p:cNvPr id="2443" name="OTLSHAPE_T_a379c2b4d17844f18dc2745e7e9cc257_EndDate" hidden="1"/>
          <p:cNvSpPr txBox="1"/>
          <p:nvPr>
            <p:custDataLst>
              <p:tags r:id="rId36"/>
            </p:custDataLst>
          </p:nvPr>
        </p:nvSpPr>
        <p:spPr>
          <a:xfrm>
            <a:off x="1524000" y="751079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rgbClr val="44546A"/>
              </a:solidFill>
              <a:latin typeface="Calibri" panose="020F0502020204030204" pitchFamily="34" charset="0"/>
            </a:endParaRPr>
          </a:p>
        </p:txBody>
      </p:sp>
      <p:sp>
        <p:nvSpPr>
          <p:cNvPr id="2447" name="OTLSHAPE_T_357d45f61fe74af294ee8466c83d79a5_ShapePercentage" hidden="1"/>
          <p:cNvSpPr/>
          <p:nvPr>
            <p:custDataLst>
              <p:tags r:id="rId37"/>
            </p:custDataLst>
          </p:nvPr>
        </p:nvSpPr>
        <p:spPr>
          <a:xfrm>
            <a:off x="6711904" y="862753"/>
            <a:ext cx="0" cy="0"/>
          </a:xfrm>
          <a:prstGeom prst="roundRect">
            <a:avLst>
              <a:gd name="adj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48" name="OTLSHAPE_T_357d45f61fe74af294ee8466c83d79a5_Duration" hidden="1"/>
          <p:cNvSpPr txBox="1"/>
          <p:nvPr>
            <p:custDataLst>
              <p:tags r:id="rId38"/>
            </p:custDataLst>
          </p:nvPr>
        </p:nvSpPr>
        <p:spPr>
          <a:xfrm>
            <a:off x="1524000" y="863325"/>
            <a:ext cx="45720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GB" sz="1000">
                <a:solidFill>
                  <a:srgbClr val="ED7D31"/>
                </a:solidFill>
                <a:latin typeface="Calibri" panose="020F0502020204030204" pitchFamily="34" charset="0"/>
              </a:rPr>
              <a:t>183 days</a:t>
            </a:r>
          </a:p>
        </p:txBody>
      </p:sp>
      <p:sp>
        <p:nvSpPr>
          <p:cNvPr id="2449" name="OTLSHAPE_T_357d45f61fe74af294ee8466c83d79a5_TextPercentage" hidden="1"/>
          <p:cNvSpPr txBox="1"/>
          <p:nvPr>
            <p:custDataLst>
              <p:tags r:id="rId39"/>
            </p:custDataLst>
          </p:nvPr>
        </p:nvSpPr>
        <p:spPr>
          <a:xfrm>
            <a:off x="1524000" y="1017779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rgbClr val="ED7D31"/>
              </a:solidFill>
              <a:latin typeface="Calibri" panose="020F0502020204030204" pitchFamily="34" charset="0"/>
            </a:endParaRPr>
          </a:p>
        </p:txBody>
      </p:sp>
      <p:sp>
        <p:nvSpPr>
          <p:cNvPr id="2450" name="OTLSHAPE_T_357d45f61fe74af294ee8466c83d79a5_StartDate" hidden="1"/>
          <p:cNvSpPr txBox="1"/>
          <p:nvPr>
            <p:custDataLst>
              <p:tags r:id="rId40"/>
            </p:custDataLst>
          </p:nvPr>
        </p:nvSpPr>
        <p:spPr>
          <a:xfrm>
            <a:off x="1524000" y="1017779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rgbClr val="44546A"/>
              </a:solidFill>
              <a:latin typeface="Calibri" panose="020F0502020204030204" pitchFamily="34" charset="0"/>
            </a:endParaRPr>
          </a:p>
        </p:txBody>
      </p:sp>
      <p:sp>
        <p:nvSpPr>
          <p:cNvPr id="2451" name="OTLSHAPE_T_357d45f61fe74af294ee8466c83d79a5_EndDate" hidden="1"/>
          <p:cNvSpPr txBox="1"/>
          <p:nvPr>
            <p:custDataLst>
              <p:tags r:id="rId41"/>
            </p:custDataLst>
          </p:nvPr>
        </p:nvSpPr>
        <p:spPr>
          <a:xfrm>
            <a:off x="1524000" y="1017779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rgbClr val="44546A"/>
              </a:solidFill>
              <a:latin typeface="Calibri" panose="020F0502020204030204" pitchFamily="34" charset="0"/>
            </a:endParaRPr>
          </a:p>
        </p:txBody>
      </p:sp>
      <p:sp>
        <p:nvSpPr>
          <p:cNvPr id="2455" name="OTLSHAPE_T_3f3e981392e846f98971685faf89387f_ShapePercentage" hidden="1"/>
          <p:cNvSpPr/>
          <p:nvPr>
            <p:custDataLst>
              <p:tags r:id="rId42"/>
            </p:custDataLst>
          </p:nvPr>
        </p:nvSpPr>
        <p:spPr>
          <a:xfrm>
            <a:off x="7774412" y="1129453"/>
            <a:ext cx="0" cy="0"/>
          </a:xfrm>
          <a:prstGeom prst="roundRect">
            <a:avLst>
              <a:gd name="adj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56" name="OTLSHAPE_T_3f3e981392e846f98971685faf89387f_Duration" hidden="1"/>
          <p:cNvSpPr txBox="1"/>
          <p:nvPr>
            <p:custDataLst>
              <p:tags r:id="rId43"/>
            </p:custDataLst>
          </p:nvPr>
        </p:nvSpPr>
        <p:spPr>
          <a:xfrm>
            <a:off x="1524000" y="1130025"/>
            <a:ext cx="45720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GB" sz="1000">
                <a:solidFill>
                  <a:srgbClr val="ED7D31"/>
                </a:solidFill>
                <a:latin typeface="Calibri" panose="020F0502020204030204" pitchFamily="34" charset="0"/>
              </a:rPr>
              <a:t>185 days</a:t>
            </a:r>
          </a:p>
        </p:txBody>
      </p:sp>
      <p:sp>
        <p:nvSpPr>
          <p:cNvPr id="2457" name="OTLSHAPE_T_3f3e981392e846f98971685faf89387f_TextPercentage" hidden="1"/>
          <p:cNvSpPr txBox="1"/>
          <p:nvPr>
            <p:custDataLst>
              <p:tags r:id="rId44"/>
            </p:custDataLst>
          </p:nvPr>
        </p:nvSpPr>
        <p:spPr>
          <a:xfrm>
            <a:off x="1524000" y="1284479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rgbClr val="ED7D31"/>
              </a:solidFill>
              <a:latin typeface="Calibri" panose="020F0502020204030204" pitchFamily="34" charset="0"/>
            </a:endParaRPr>
          </a:p>
        </p:txBody>
      </p:sp>
      <p:sp>
        <p:nvSpPr>
          <p:cNvPr id="2458" name="OTLSHAPE_T_3f3e981392e846f98971685faf89387f_StartDate" hidden="1"/>
          <p:cNvSpPr txBox="1"/>
          <p:nvPr>
            <p:custDataLst>
              <p:tags r:id="rId45"/>
            </p:custDataLst>
          </p:nvPr>
        </p:nvSpPr>
        <p:spPr>
          <a:xfrm>
            <a:off x="1524000" y="1284479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rgbClr val="44546A"/>
              </a:solidFill>
              <a:latin typeface="Calibri" panose="020F0502020204030204" pitchFamily="34" charset="0"/>
            </a:endParaRPr>
          </a:p>
        </p:txBody>
      </p:sp>
      <p:sp>
        <p:nvSpPr>
          <p:cNvPr id="2459" name="OTLSHAPE_T_3f3e981392e846f98971685faf89387f_EndDate" hidden="1"/>
          <p:cNvSpPr txBox="1"/>
          <p:nvPr>
            <p:custDataLst>
              <p:tags r:id="rId46"/>
            </p:custDataLst>
          </p:nvPr>
        </p:nvSpPr>
        <p:spPr>
          <a:xfrm>
            <a:off x="1524000" y="1284479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rgbClr val="44546A"/>
              </a:solidFill>
              <a:latin typeface="Calibri" panose="020F0502020204030204" pitchFamily="34" charset="0"/>
            </a:endParaRPr>
          </a:p>
        </p:txBody>
      </p:sp>
      <p:sp>
        <p:nvSpPr>
          <p:cNvPr id="2463" name="OTLSHAPE_T_4d84d02b4b2642388f1acae1f536389b_ShapePercentage" hidden="1"/>
          <p:cNvSpPr/>
          <p:nvPr>
            <p:custDataLst>
              <p:tags r:id="rId47"/>
            </p:custDataLst>
          </p:nvPr>
        </p:nvSpPr>
        <p:spPr>
          <a:xfrm>
            <a:off x="7599275" y="1449579"/>
            <a:ext cx="0" cy="0"/>
          </a:xfrm>
          <a:prstGeom prst="roundRect">
            <a:avLst>
              <a:gd name="adj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64" name="OTLSHAPE_T_4d84d02b4b2642388f1acae1f536389b_Duration" hidden="1"/>
          <p:cNvSpPr txBox="1"/>
          <p:nvPr>
            <p:custDataLst>
              <p:tags r:id="rId48"/>
            </p:custDataLst>
          </p:nvPr>
        </p:nvSpPr>
        <p:spPr>
          <a:xfrm>
            <a:off x="1524000" y="1396725"/>
            <a:ext cx="45720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GB" sz="1000">
                <a:solidFill>
                  <a:srgbClr val="ED7D31"/>
                </a:solidFill>
                <a:latin typeface="Calibri" panose="020F0502020204030204" pitchFamily="34" charset="0"/>
              </a:rPr>
              <a:t>366 days</a:t>
            </a:r>
          </a:p>
        </p:txBody>
      </p:sp>
      <p:sp>
        <p:nvSpPr>
          <p:cNvPr id="2465" name="OTLSHAPE_T_4d84d02b4b2642388f1acae1f536389b_TextPercentage" hidden="1"/>
          <p:cNvSpPr txBox="1"/>
          <p:nvPr>
            <p:custDataLst>
              <p:tags r:id="rId49"/>
            </p:custDataLst>
          </p:nvPr>
        </p:nvSpPr>
        <p:spPr>
          <a:xfrm>
            <a:off x="1524000" y="1551179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rgbClr val="ED7D31"/>
              </a:solidFill>
              <a:latin typeface="Calibri" panose="020F0502020204030204" pitchFamily="34" charset="0"/>
            </a:endParaRPr>
          </a:p>
        </p:txBody>
      </p:sp>
      <p:sp>
        <p:nvSpPr>
          <p:cNvPr id="2466" name="OTLSHAPE_T_4d84d02b4b2642388f1acae1f536389b_StartDate" hidden="1"/>
          <p:cNvSpPr txBox="1"/>
          <p:nvPr>
            <p:custDataLst>
              <p:tags r:id="rId50"/>
            </p:custDataLst>
          </p:nvPr>
        </p:nvSpPr>
        <p:spPr>
          <a:xfrm>
            <a:off x="1524000" y="1551179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rgbClr val="44546A"/>
              </a:solidFill>
              <a:latin typeface="Calibri" panose="020F0502020204030204" pitchFamily="34" charset="0"/>
            </a:endParaRPr>
          </a:p>
        </p:txBody>
      </p:sp>
      <p:sp>
        <p:nvSpPr>
          <p:cNvPr id="2467" name="OTLSHAPE_T_4d84d02b4b2642388f1acae1f536389b_EndDate" hidden="1"/>
          <p:cNvSpPr txBox="1"/>
          <p:nvPr>
            <p:custDataLst>
              <p:tags r:id="rId51"/>
            </p:custDataLst>
          </p:nvPr>
        </p:nvSpPr>
        <p:spPr>
          <a:xfrm>
            <a:off x="1524000" y="1551179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rgbClr val="44546A"/>
              </a:solidFill>
              <a:latin typeface="Calibri" panose="020F0502020204030204" pitchFamily="34" charset="0"/>
            </a:endParaRP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AEADAE76-C3FD-4890-90E2-A889EBA0F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MY">
                <a:solidFill>
                  <a:prstClr val="black">
                    <a:tint val="75000"/>
                  </a:prstClr>
                </a:solidFill>
              </a:rPr>
              <a:t>HTC-2020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8F821DA-BED5-4C8A-812F-9AE2C5582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FEDD0-65E7-4B4B-8A92-96E21B1005E3}" type="slidenum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5E0D324-7B4C-8D8B-372C-ED60142DDFF0}"/>
              </a:ext>
            </a:extLst>
          </p:cNvPr>
          <p:cNvPicPr>
            <a:picLocks noChangeAspect="1"/>
          </p:cNvPicPr>
          <p:nvPr/>
        </p:nvPicPr>
        <p:blipFill>
          <a:blip r:embed="rId53"/>
          <a:stretch>
            <a:fillRect/>
          </a:stretch>
        </p:blipFill>
        <p:spPr>
          <a:xfrm>
            <a:off x="1508091" y="831272"/>
            <a:ext cx="6482802" cy="533700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E1D7455-1BAF-12A8-59C2-5C86930DED61}"/>
              </a:ext>
            </a:extLst>
          </p:cNvPr>
          <p:cNvSpPr/>
          <p:nvPr/>
        </p:nvSpPr>
        <p:spPr>
          <a:xfrm>
            <a:off x="1743084" y="6298007"/>
            <a:ext cx="678560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b="1" dirty="0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Fig:3 </a:t>
            </a:r>
            <a:r>
              <a:rPr lang="en-US" sz="11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Performance of various controllers in the wired and wireless network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F30461B-98F7-9739-35D0-536EC972E6AA}"/>
              </a:ext>
            </a:extLst>
          </p:cNvPr>
          <p:cNvSpPr txBox="1">
            <a:spLocks/>
          </p:cNvSpPr>
          <p:nvPr/>
        </p:nvSpPr>
        <p:spPr>
          <a:xfrm>
            <a:off x="215218" y="196898"/>
            <a:ext cx="5251517" cy="48035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buNone/>
              <a:defRPr sz="2400" b="1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RESULTS AND DISCUSSION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1702191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|9.1|26.1|19.4|14.2|41.5|17.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ART_0" val="eyIkaWQiOiIxIiwiQ3VsdHVyZUluZm9OYW1lIjoiZW4tR0IiLCJTdHlsZU5hbWUiOm51bGwsIlZlcnNpb24iOnsiJGlkIjoiMiIsIlZlcnNpb24iOiIzLjEuMyIsIk9yaWdpbmFsQXNzZW1ibHlWZXJzaW9uIjoiMy42Mi4wMS4wMCIsIkVkaXRpb24iOiJCYXNpYyIsIklzUGx1c0VkaXRpb24iOmZhbHNlfSwiRWZmZWN0IjoxLCJTdHlsZSI6eyIkaWQiOiIzIiwiVGltZWJhbmRTdHlsZSI6eyIkaWQiOiI0IiwiU2NhbGVNYXJraW5nIjowLCJTaGFwZSI6MywiU2hhcGVTdHlsZSI6eyIkaWQiOiI1IiwiTWFyZ2luIjp7IiRpZCI6IjYiLCJUb3AiOjAsIkxlZnQiOjEwLCJSaWdodCI6MTAsIkJvdHRvbSI6MH0sIlBhZGRpbmciOnsiJGlkIjoiNyIsIlRvcCI6MywiTGVmdCI6MCwiUmlnaHQiOjAsIkJvdHRvbSI6M30sIkJhY2tncm91bmQiOnsiJGlkIjoiOCIsIkNvbG9yIjp7IiRpZCI6IjkiLCJBIjoyNTUsIlIiOjMxLCJHIjo3MywiQiI6MTI1fX0sIklzVmlzaWJsZSI6dHJ1ZSwiV2lkdGgiOjAuMCwiSGVpZ2h0IjozMC4wLCJCb3JkZXJTdHlsZSI6eyIkaWQiOiIxMCIsIkxpbmVDb2xvciI6eyIkaWQiOiIxMSIsIiR0eXBlIjoiTkxSRS5Db21tb24uRG9tLlNvbGlkQ29sb3JCcnVzaCwgTkxSRS5Db21tb24iLCJDb2xvciI6eyIkaWQiOiIxMiIsIkEiOjI1NSwiUiI6MjU1LCJHIjowLCJCIjowfX0sIkxpbmVXZWlnaHQiOjAuMCwiTGluZVR5cGUiOjAsIlBhcmVudFN0eWxlIjpudWxsfSwiUGFyZW50U3R5bGUiOm51bGx9LCJSaWdodEVuZENhcHNTdHlsZSI6eyIkaWQiOiIxMyIsIkZvbnRTZXR0aW5ncyI6eyIkaWQiOiIxNCIsIkZvbnRTaXplIjoxOCwiRm9udE5hbWUiOiJDYWxpYnJpIiwiSXNCb2xkIjp0cnVlLCJJc0l0YWxpYyI6ZmFsc2UsIklzVW5kZXJsaW5lZCI6ZmFsc2UsIlBhcmVudFN0eWxlIjpudWxsfSwiQXV0b1NpemUiOjAsIkZvcmVncm91bmQiOnsiJGlkIjoiMTUiLCJDb2xvciI6eyIkaWQiOiIxNiIsIkEiOjI1NSwiUiI6MjM3LCJHIjoxMjUsIkIiOjQ5fX0sIk1heFdpZHRoIjoiSW5maW5pdHkiLCJNYXhIZWlnaHQiOiJJbmZpbml0eSIsIlNtYXJ0Rm9yZWdyb3VuZElzQWN0aXZlIjpmYWxzZSwiSG9yaXpvbnRhbEFsaWdubWVudCI6MCwiVmVydGljYWxBbGlnbm1lbnQiOjAsIlNtYXJ0Rm9yZWdyb3VuZCI6bnVsbCwiQmFja2dyb3VuZEZpbGxUeXBlIjowLCJNYXJnaW4iOnsiJGlkIjoiMTciLCJUb3AiOjAsIkxlZnQiOjAsIlJpZ2h0IjoyMCwiQm90dG9tIjowfSwiUGFkZGluZyI6eyIkaWQiOiIxOCIsIlRvcCI6MCwiTGVmdCI6MCwiUmlnaHQiOjAsIkJvdHRvbSI6MH0sIkJhY2tncm91bmQiOnsiJGlkIjoiMTkiLCJDb2xvciI6eyIkaWQiOiIyMCIsIkEiOjg5LCJSIjowLCJHIjowLCJCIjowfX0sIklzVmlzaWJsZSI6dHJ1ZSwiV2lkdGgiOjAuMCwiSGVpZ2h0IjowLjAsIkJvcmRlclN0eWxlIjpudWxsLCJQYXJlbnRTdHlsZSI6bnVsbH0sIkxlZnRFbmRDYXBzU3R5bGUiOnsiJGlkIjoiMjEiLCJGb250U2V0dGluZ3MiOnsiJGlkIjoiMjIiLCJGb250U2l6ZSI6MTgsIkZvbnROYW1lIjoiQ2FsaWJyaSIsIklzQm9sZCI6dHJ1ZSwiSXNJdGFsaWMiOmZhbHNlLCJJc1VuZGVybGluZWQiOmZhbHNlLCJQYXJlbnRTdHlsZSI6bnVsbH0sIkF1dG9TaXplIjowLCJGb3JlZ3JvdW5kIjp7IiRpZCI6IjIzIiwiQ29sb3IiOnsiJGlkIjoiMjQiLCJBIjoyNTUsIlIiOjIzNywiRyI6MTI1LCJCIjo0OX19LCJNYXhXaWR0aCI6IkluZmluaXR5IiwiTWF4SGVpZ2h0IjoiSW5maW5pdHkiLCJTbWFydEZvcmVncm91bmRJc0FjdGl2ZSI6ZmFsc2UsIkhvcml6b250YWxBbGlnbm1lbnQiOjAsIlZlcnRpY2FsQWxpZ25tZW50IjowLCJTbWFydEZvcmVncm91bmQiOm51bGwsIkJhY2tncm91bmRGaWxsVHlwZSI6MCwiTWFyZ2luIjp7IiRpZCI6IjI1IiwiVG9wIjowLCJMZWZ0IjoyMCwiUmlnaHQiOjAsIkJvdHRvbSI6MH0sIlBhZGRpbmciOnsiJGlkIjoiMjYiLCJUb3AiOjAsIkxlZnQiOjAsIlJpZ2h0IjowLCJCb3R0b20iOjB9LCJCYWNrZ3JvdW5kIjp7IiRpZCI6IjI3IiwiQ29sb3IiOnsiJHJlZiI6IjIwIn19LCJJc1Zpc2libGUiOmZhbHNlLCJXaWR0aCI6MC4wLCJIZWlnaHQiOjAuMCwiQm9yZGVyU3R5bGUiOm51bGwsIlBhcmVudFN0eWxlIjpudWxsfSwiVG9kYXlUZXh0U3R5bGUiOnsiJGlkIjoiMjgiLCJGb250U2V0dGluZ3MiOnsiJGlkIjoiMjkiLCJGb250U2l6ZSI6MTIsIkZvbnROYW1lIjoiQ2FsaWJyaSIsIklzQm9sZCI6ZmFsc2UsIklzSXRhbGljIjpmYWxzZSwiSXNVbmRlcmxpbmVkIjpmYWxzZSwiUGFyZW50U3R5bGUiOm51bGx9LCJBdXRvU2l6ZSI6MCwiRm9yZWdyb3VuZCI6eyIkaWQiOiIzMCIsIkNvbG9yIjp7IiRpZCI6IjMxIiwiQSI6MjU1LCJSIjowLCJHIjowLCJCIjowfX0sIk1heFdpZHRoIjoyMDAuMCwiTWF4SGVpZ2h0IjoiSW5maW5pdHkiLCJTbWFydEZvcmVncm91bmRJc0FjdGl2ZSI6ZmFsc2UsIkhvcml6b250YWxBbGlnbm1lbnQiOjAsIlZlcnRpY2FsQWxpZ25tZW50IjowLCJTbWFydEZvcmVncm91bmQiOm51bGwsIkJhY2tncm91bmRGaWxsVHlwZSI6MCwiTWFyZ2luIjp7IiRpZCI6IjMyIiwiVG9wIjowLCJMZWZ0IjowLCJSaWdodCI6MCwiQm90dG9tIjowfSwiUGFkZGluZyI6eyIkaWQiOiIzMyIsIlRvcCI6MCwiTGVmdCI6MCwiUmlnaHQiOjAsIkJvdHRvbSI6MH0sIkJhY2tncm91bmQiOnsiJGlkIjoiMzQiLCJDb2xvciI6eyIkcmVmIjoiMjAifX0sIklzVmlzaWJsZSI6dHJ1ZSwiV2lkdGgiOjAuMCwiSGVpZ2h0IjowLjAsIkJvcmRlclN0eWxlIjpudWxsLCJQYXJlbnRTdHlsZSI6bnVsbH0sIlRvZGF5TWFya2VyU3R5bGUiOnsiJGlkIjoiMzUiLCJNYXJnaW4iOnsiJGlkIjoiMzYiLCJUb3AiOjAsIkxlZnQiOjAsIlJpZ2h0IjowLCJCb3R0b20iOjB9LCJQYWRkaW5nIjp7IiRpZCI6IjM3IiwiVG9wIjowLCJMZWZ0IjowLCJSaWdodCI6MCwiQm90dG9tIjowfSwiQmFja2dyb3VuZCI6eyIkaWQiOiIzOCIsIkNvbG9yIjp7IiRpZCI6IjM5IiwiQSI6MjU1LCJSIjoyNTUsIkciOjAsIkIiOjB9fSwiSXNWaXNpYmxlIjp0cnVlLCJXaWR0aCI6MC4wLCJIZWlnaHQiOjAuMCwiQm9yZGVyU3R5bGUiOm51bGwsIlBhcmVudFN0eWxlIjpudWxsfSwiU2NhbGVTdHlsZSI6eyIkaWQiOiI0MCIsIlNob3dTZWdtZW50U2VwYXJhdG9ycyI6ZmFsc2UsIlNlZ21lbnRTZXBhcmF0b3JPcGFjaXR5IjozMCwiRm9udFNldHRpbmdzIjp7IiRpZCI6IjQxIiwiRm9udFNpemUiOjEyLCJGb250TmFtZSI6IkNhbGlicmkiLCJJc0JvbGQiOmZhbHNlLCJJc0l0YWxpYyI6ZmFsc2UsIklzVW5kZXJsaW5lZCI6ZmFsc2UsIlBhcmVudFN0eWxlIjpudWxsfSwiQXV0b1NpemUiOjAsIkZvcmVncm91bmQiOnsiJGlkIjoiNDIiLCJDb2xvciI6eyIkaWQiOiI0MyIsIkEiOjI1NSwiUiI6MCwiRyI6MCwiQiI6MH19LCJNYXhXaWR0aCI6MjAwLjAsIk1heEhlaWdodCI6IkluZmluaXR5IiwiU21hcnRGb3JlZ3JvdW5kSXNBY3RpdmUiOmZhbHNlLCJIb3Jpem9udGFsQWxpZ25tZW50IjowLCJWZXJ0aWNhbEFsaWdubWVudCI6MSwiU21hcnRGb3JlZ3JvdW5kIjpudWxsLCJCYWNrZ3JvdW5kRmlsbFR5cGUiOjAsIk1hcmdpbiI6eyIkaWQiOiI0NCIsIlRvcCI6MCwiTGVmdCI6NSwiUmlnaHQiOjAsIkJvdHRvbSI6MH0sIlBhZGRpbmciOnsiJGlkIjoiNDUiLCJUb3AiOjAsIkxlZnQiOjAsIlJpZ2h0IjowLCJCb3R0b20iOjB9LCJCYWNrZ3JvdW5kIjp7IiRpZCI6IjQ2IiwiQ29sb3IiOnsiJHJlZiI6IjIwIn19LCJJc1Zpc2libGUiOnRydWUsIldpZHRoIjowLjAsIkhlaWdodCI6MC4wLCJCb3JkZXJTdHlsZSI6bnVsbCwiUGFyZW50U3R5bGUiOm51bGx9LCJFbGFwc2VkVGltZUJhY2tncm91bmQiOnsiJGlkIjoiNDciLCJDb2xvciI6eyIkaWQiOiI0OCIsIkEiOjc3LCJSIjo3NSwiRyI6MTcyLCJCIjoxOTh9fSwiQXBwZW5kWWVhck9uWWVhckNoYW5nZSI6dHJ1ZSwiRWxhcHNlZFRpbWVGb3JtYXQiOjEsIlRvZGF5TWFya2VyUG9zaXRpb24iOjMsIlF1aWNrUG9zaXRpb24iOjIsIkFic29sdXRlUG9zaXRpb24iOjQwNS4wLCJNYXJnaW4iOnsiJGlkIjoiNDkiLCJUb3AiOjAsIkxlZnQiOjEwLCJSaWdodCI6MTAsIkJvdHRvbSI6MH0sIlBhZGRpbmciOnsiJGlkIjoiNTAiLCJUb3AiOjAsIkxlZnQiOjAsIlJpZ2h0IjowLCJCb3R0b20iOjB9LCJCYWNrZ3JvdW5kIjp7IiRpZCI6IjUxIiwiQ29sb3IiOnsiJGlkIjoiNTIiLCJBIjoyNTUsIlIiOjE3OCwiRyI6MTc4LCJCIjoxNzh9fSwiSXNWaXNpYmxlIjp0cnVlLCJXaWR0aCI6MC4wLCJIZWlnaHQiOjAuMCwiQm9yZGVyU3R5bGUiOm51bGwsIlBhcmVudFN0eWxlIjpudWxsfSwiRGVmYXVsdE1pbGVzdG9uZVN0eWxlIjp7IiRpZCI6IjUzIiwiU2hhcGUiOjIsIkNvbm5lY3Rvck1hcmdpbiI6eyIkaWQiOiI1NCIsIlRvcCI6MCwiTGVmdCI6MiwiUmlnaHQiOjIsIkJvdHRvbSI6MH0sIkNvbm5lY3RvclN0eWxlIjp7IiRpZCI6IjU1IiwiTGluZUNvbG9yIjp7IiRpZCI6IjU2IiwiJHR5cGUiOiJOTFJFLkNvbW1vbi5Eb20uU29saWRDb2xvckJydXNoLCBOTFJFLkNvbW1vbiIsIkNvbG9yIjp7IiRpZCI6IjU3IiwiQSI6MTI3LCJSIjozMSwiRyI6NzMsIkIiOjEyNn19LCJMaW5lV2VpZ2h0IjoxLjAsIkxpbmVUeXBlIjowLCJQYXJlbnRTdHlsZSI6bnVsbH0sIklzQmVsb3dUaW1lYmFuZCI6ZmFsc2UsIkhpZGVEYXRlIjpmYWxzZSwiU2hhcGVTaXplIjoxLCJTcGFjaW5nIjoyLjAsIlBhZGRpbmciOnsiJGlkIjoiNTgiLCJUb3AiOjcsIkxlZnQiOjMsIlJpZ2h0IjowLCJCb3R0b20iOjJ9LCJTaGFwZVN0eWxlIjp7IiRpZCI6IjU5IiwiTWFyZ2luIjp7IiRpZCI6IjYwIiwiVG9wIjowLCJMZWZ0IjowLCJSaWdodCI6MCwiQm90dG9tIjowfSwiUGFkZGluZyI6eyIkaWQiOiI2MSIsIlRvcCI6MCwiTGVmdCI6MCwiUmlnaHQiOjAsIkJvdHRvbSI6MH0sIkJhY2tncm91bmQiOnsiJGlkIjoiNjIiLCJDb2xvciI6eyIkaWQiOiI2MyIsIkEiOjI1NSwiUiI6MCwiRyI6MTE0LCJCIjoxODh9fSwiSXNWaXNpYmxlIjp0cnVlLCJXaWR0aCI6MTguMCwiSGVpZ2h0IjoyMC4wLCJCb3JkZXJTdHlsZSI6eyIkaWQiOiI2NCIsIkxpbmVDb2xvciI6eyIkaWQiOiI2NSIsIiR0eXBlIjoiTkxSRS5Db21tb24uRG9tLlNvbGlkQ29sb3JCcnVzaCwgTkxSRS5Db21tb24iLCJDb2xvciI6eyIkaWQiOiI2NiIsIkEiOjI1NSwiUiI6MjU1LCJHIjowLCJCIjowfX0sIkxpbmVXZWlnaHQiOjAuMCwiTGluZVR5cGUiOjAsIlBhcmVudFN0eWxlIjpudWxsfSwiUGFyZW50U3R5bGUiOm51bGx9LCJUaXRsZVN0eWxlIjp7IiRpZCI6IjY3IiwiRm9udFNldHRpbmdzIjp7IiRpZCI6IjY4IiwiRm9udFNpemUiOjExLCJGb250TmFtZSI6IkNhbGlicmkiLCJJc0JvbGQiOnRydWUsIklzSXRhbGljIjpmYWxzZSwiSXNVbmRlcmxpbmVkIjpmYWxzZSwiUGFyZW50U3R5bGUiOm51bGx9LCJBdXRvU2l6ZSI6MCwiRm9yZWdyb3VuZCI6eyIkaWQiOiI2OSIsIkNvbG9yIjp7IiRpZCI6IjcwIiwiQSI6MjU1LCJSIjowLCJHIjowLCJCIjowfX0sIk1heFdpZHRoIjoyMDAuMCwiTWF4SGVpZ2h0IjoiSW5maW5pdHkiLCJTbWFydEZvcmVncm91bmRJc0FjdGl2ZSI6ZmFsc2UsIkhvcml6b250YWxBbGlnbm1lbnQiOjAsIlZlcnRpY2FsQWxpZ25tZW50IjowLCJTbWFydEZvcmVncm91bmQiOm51bGwsIkJhY2tncm91bmRGaWxsVHlwZSI6MCwiTWFyZ2luIjp7IiRpZCI6IjcxIiwiVG9wIjowLCJMZWZ0IjowLCJSaWdodCI6MCwiQm90dG9tIjowfSwiUGFkZGluZyI6eyIkaWQiOiI3MiIsIlRvcCI6MCwiTGVmdCI6MCwiUmlnaHQiOjAsIkJvdHRvbSI6MH0sIkJhY2tncm91bmQiOnsiJGlkIjoiNzMiLCJDb2xvciI6eyIkcmVmIjoiMjAifX0sIklzVmlzaWJsZSI6dHJ1ZSwiV2lkdGgiOjAuMCwiSGVpZ2h0IjowLjAsIkJvcmRlclN0eWxlIjpudWxsLCJQYXJlbnRTdHlsZSI6bnVsbH0sIkRhdGVTdHlsZSI6eyIkaWQiOiI3NCIsIkZvbnRTZXR0aW5ncyI6eyIkaWQiOiI3NSIsIkZvbnRTaXplIjoxMCwiRm9udE5hbWUiOiJDYWxpYnJpIiwiSXNCb2xkIjpmYWxzZSwiSXNJdGFsaWMiOmZhbHNlLCJJc1VuZGVybGluZWQiOmZhbHNlLCJQYXJlbnRTdHlsZSI6bnVsbH0sIkF1dG9TaXplIjowLCJGb3JlZ3JvdW5kIjp7IiRpZCI6Ijc2IiwiQ29sb3IiOnsiJGlkIjoiNzciLCJBIjoyNTUsIlIiOjY4LCJHIjo4NCwiQiI6MTA2fX0sIk1heFdpZHRoIjoyMDAuMCwiTWF4SGVpZ2h0IjoiSW5maW5pdHkiLCJTbWFydEZvcmVncm91bmRJc0FjdGl2ZSI6ZmFsc2UsIkhvcml6b250YWxBbGlnbm1lbnQiOjAsIlZlcnRpY2FsQWxpZ25tZW50IjowLCJTbWFydEZvcmVncm91bmQiOm51bGwsIkJhY2tncm91bmRGaWxsVHlwZSI6MCwiTWFyZ2luIjp7IiRpZCI6Ijc4IiwiVG9wIjowLCJMZWZ0IjowLCJSaWdodCI6MCwiQm90dG9tIjowfSwiUGFkZGluZyI6eyIkaWQiOiI3OSIsIlRvcCI6MCwiTGVmdCI6MCwiUmlnaHQiOjAsIkJvdHRvbSI6MH0sIkJhY2tncm91bmQiOnsiJGlkIjoiODAiLCJDb2xvciI6eyIkcmVmIjoiMjAifX0sIklzVmlzaWJsZSI6dHJ1ZSwiV2lkdGgiOjAuMCwiSGVpZ2h0IjowLjAsIkJvcmRlclN0eWxlIjpudWxsLCJQYXJlbnRTdHlsZSI6bnVsbH0sIkRhdGVGb3JtYXQiOnsiJGlkIjoiODEiLCJGb3JtYXRTdHJpbmciOiJNL2QveXl5eSIsIlNlcGFyYXRvciI6Ii8iLCJVc2VJbnRlcm5hdGlvbmFsRGF0ZUZvcm1hdCI6ZmFsc2UsIkRhdGVJc1Zpc2libGUiOnRydWUsIlRpbWVJc1Zpc2libGUiOmZhbHNlLCJIb3VyRGlnaXRzIjoxLCJBbVBtRGVzaWduYXRvciI6MiwiVHJpbTAwTWludXRlcyI6ZmFsc2UsIkxhc3RLbm93blZpc2liaWxpdHlTdGF0ZSI6bnVsbH0sIklzVmlzaWJsZSI6dHJ1ZSwiUGFyZW50U3R5bGUiOm51bGx9LCJEZWZhdWx0VGFza1N0eWxlIjp7IiRpZCI6IjgyIiwiU2hhcGUiOjAsIlNoYXBlVGhpY2tuZXNzIjoxLCJEdXJhdGlvbkZvcm1hdCI6MCwiSW5jbHVkZU5vbldvcmtpbmdEYXlzSW5EdXJhdGlvbiI6ZmFsc2UsIlBlcmNlbnRhZ2VDb21wbGV0ZVN0eWxlIjp7IiRpZCI6IjgzIiwiRm9udFNldHRpbmdzIjp7IiRpZCI6Ijg0IiwiRm9udFNpemUiOjEwLCJGb250TmFtZSI6IkNhbGlicmkiLCJJc0JvbGQiOmZhbHNlLCJJc0l0YWxpYyI6ZmFsc2UsIklzVW5kZXJsaW5lZCI6ZmFsc2UsIlBhcmVudFN0eWxlIjpudWxsfSwiQXV0b1NpemUiOjAsIkZvcmVncm91bmQiOnsiJGlkIjoiODUiLCJDb2xvciI6eyIkaWQiOiI4NiIsIkEiOjI1NSwiUiI6MjM3LCJHIjoxMjUsIkIiOjQ5fX0sIk1heFdpZHRoIjoyMDAuMCwiTWF4SGVpZ2h0IjoiSW5maW5pdHkiLCJTbWFydEZvcmVncm91bmRJc0FjdGl2ZSI6ZmFsc2UsIkhvcml6b250YWxBbGlnbm1lbnQiOjAsIlZlcnRpY2FsQWxpZ25tZW50IjowLCJTbWFydEZvcmVncm91bmQiOm51bGwsIkJhY2tncm91bmRGaWxsVHlwZSI6MCwiTWFyZ2luIjp7IiRpZCI6Ijg3IiwiVG9wIjowLCJMZWZ0IjowLCJSaWdodCI6MCwiQm90dG9tIjowfSwiUGFkZGluZyI6eyIkaWQiOiI4OCIsIlRvcCI6MCwiTGVmdCI6MCwiUmlnaHQiOjAsIkJvdHRvbSI6MH0sIkJhY2tncm91bmQiOnsiJGlkIjoiODkiLCJDb2xvciI6eyIkcmVmIjoiMjAifX0sIklzVmlzaWJsZSI6dHJ1ZSwiV2lkdGgiOjAuMCwiSGVpZ2h0IjowLjAsIkJvcmRlclN0eWxlIjpudWxsLCJQYXJlbnRTdHlsZSI6bnVsbH0sIkR1cmF0aW9uU3R5bGUiOnsiJGlkIjoiOTAiLCJGb250U2V0dGluZ3MiOnsiJGlkIjoiOTEiLCJGb250U2l6ZSI6MTAsIkZvbnROYW1lIjoiQ2FsaWJyaSIsIklzQm9sZCI6ZmFsc2UsIklzSXRhbGljIjpmYWxzZSwiSXNVbmRlcmxpbmVkIjpmYWxzZSwiUGFyZW50U3R5bGUiOm51bGx9LCJBdXRvU2l6ZSI6MCwiRm9yZWdyb3VuZCI6eyIkaWQiOiI5MiIsIkNvbG9yIjp7IiRpZCI6IjkzIiwiQSI6MjU1LCJSIjoyMzcsIkciOjEyNSwiQiI6NDl9fSwiTWF4V2lkdGgiOjIwMC4wLCJNYXhIZWlnaHQiOiJJbmZpbml0eSIsIlNtYXJ0Rm9yZWdyb3VuZElzQWN0aXZlIjpmYWxzZSwiSG9yaXpvbnRhbEFsaWdubWVudCI6MCwiVmVydGljYWxBbGlnbm1lbnQiOjAsIlNtYXJ0Rm9yZWdyb3VuZCI6bnVsbCwiQmFja2dyb3VuZEZpbGxUeXBlIjowLCJNYXJnaW4iOnsiJGlkIjoiOTQiLCJUb3AiOjAsIkxlZnQiOjAsIlJpZ2h0IjowLCJCb3R0b20iOjB9LCJQYWRkaW5nIjp7IiRpZCI6Ijk1IiwiVG9wIjowLCJMZWZ0IjowLCJSaWdodCI6MCwiQm90dG9tIjowfSwiQmFja2dyb3VuZCI6eyIkaWQiOiI5NiIsIkNvbG9yIjp7IiRyZWYiOiIyMCJ9fSwiSXNWaXNpYmxlIjp0cnVlLCJXaWR0aCI6MC4wLCJIZWlnaHQiOjAuMCwiQm9yZGVyU3R5bGUiOm51bGwsIlBhcmVudFN0eWxlIjpudWxsfSwiSG9yaXpvbnRhbENvbm5lY3RvclN0eWxlIjp7IiRpZCI6Ijk3IiwiTGluZUNvbG9yIjp7IiRpZCI6Ijk4IiwiJHR5cGUiOiJOTFJFLkNvbW1vbi5Eb20uU29saWRDb2xvckJydXNoLCBOTFJFLkNvbW1vbiIsIkNvbG9yIjp7IiRpZCI6Ijk5IiwiQSI6MjU1LCJSIjoyMDQsIkciOjIwNCwiQiI6MjA0fX0sIkxpbmVXZWlnaHQiOjEuMCwiTGluZVR5cGUiOjAsIlBhcmVudFN0eWxlIjpudWxsfSwiVmVydGljYWxDb25uZWN0b3JTdHlsZSI6eyIkaWQiOiIxMDAiLCJMaW5lQ29sb3IiOnsiJGlkIjoiMTAxIiwiJHR5cGUiOiJOTFJFLkNvbW1vbi5Eb20uU29saWRDb2xvckJydXNoLCBOTFJFLkNvbW1vbiIsIkNvbG9yIjp7IiRpZCI6IjEwMiIsIkEiOjI1NSwiUiI6MjA0LCJHIjoyMDQsIkIiOjIwNH19LCJMaW5lV2VpZ2h0IjoxLjAsIkxpbmVUeXBlIjowLCJQYXJlbnRTdHlsZSI6bnVsbH0sIk1hcmdpbiI6bnVsbCwiU3RhcnREYXRlUG9zaXRpb24iOjQsIkVuZERhdGVQb3NpdGlvbiI6NCwiRGF0ZUlzVmlzaWJsZSI6dHJ1ZSwiVGl0bGVQb3NpdGlvbiI6MiwiRHVyYXRpb25Qb3NpdGlvbiI6NiwiUGVyY2VudGFnZUNvbXBsZXRlZFBvc2l0aW9uIjo2LCJTcGFjaW5nIjo1LCJJc0JlbG93VGltZWJhbmQiOmZhbHNlLCJQZXJjZW50YWdlQ29tcGxldGVTaGFwZU9wYWNpdHkiOjM1LCJTaGFwZVN0eWxlIjp7IiRpZCI6IjEwMyIsIk1hcmdpbiI6eyIkaWQiOiIxMDQiLCJUb3AiOjAsIkxlZnQiOjQsIlJpZ2h0Ijo0LCJCb3R0b20iOjB9LCJQYWRkaW5nIjp7IiRpZCI6IjEwNSIsIlRvcCI6MCwiTGVmdCI6MCwiUmlnaHQiOjAsIkJvdHRvbSI6MH0sIkJhY2tncm91bmQiOnsiJGlkIjoiMTA2IiwiQ29sb3IiOnsiJGlkIjoiMTA3IiwiQSI6MjU1LCJSIjowLCJHIjoxMTQsIkIiOjE4OH19LCJJc1Zpc2libGUiOnRydWUsIldpZHRoIjowLjAsIkhlaWdodCI6MTYuMCwiQm9yZGVyU3R5bGUiOnsiJGlkIjoiMTA4IiwiTGluZUNvbG9yIjp7IiRpZCI6IjEwOSIsIiR0eXBlIjoiTkxSRS5Db21tb24uRG9tLlNvbGlkQ29sb3JCcnVzaCwgTkxSRS5Db21tb24iLCJDb2xvciI6eyIkaWQiOiIxMTAiLCJBIjoyNTUsIlIiOjI1NSwiRyI6MCwiQiI6MH19LCJMaW5lV2VpZ2h0IjowLjAsIkxpbmVUeXBlIjowLCJQYXJlbnRTdHlsZSI6bnVsbH0sIlBhcmVudFN0eWxlIjpudWxsfSwiVGl0bGVTdHlsZSI6eyIkaWQiOiIxMTEiLCJGb250U2V0dGluZ3MiOnsiJGlkIjoiMTEyIiwiRm9udFNpemUiOjExLCJGb250TmFtZSI6IkNhbGlicmkiLCJJc0JvbGQiOnRydWUsIklzSXRhbGljIjpmYWxzZSwiSXNVbmRlcmxpbmVkIjpmYWxzZSwiUGFyZW50U3R5bGUiOm51bGx9LCJBdXRvU2l6ZSI6MCwiRm9yZWdyb3VuZCI6eyIkaWQiOiIxMTMiLCJDb2xvciI6eyIkaWQiOiIxMTQiLCJBIjoyNTUsIlIiOjAsIkciOjAsIkIiOjB9fSwiTWF4V2lkdGgiOjcyMC4wLCJNYXhIZWlnaHQiOiJJbmZpbml0eSIsIlNtYXJ0Rm9yZWdyb3VuZElzQWN0aXZlIjpmYWxzZSwiSG9yaXpvbnRhbEFsaWdubWVudCI6MSwiVmVydGljYWxBbGlnbm1lbnQiOjAsIlNtYXJ0Rm9yZWdyb3VuZCI6bnVsbCwiQmFja2dyb3VuZEZpbGxUeXBlIjowLCJNYXJnaW4iOnsiJGlkIjoiMTE1IiwiVG9wIjowLCJMZWZ0IjowLCJSaWdodCI6MCwiQm90dG9tIjowfSwiUGFkZGluZyI6eyIkaWQiOiIxMTYiLCJUb3AiOjAsIkxlZnQiOjAsIlJpZ2h0IjowLCJCb3R0b20iOjB9LCJCYWNrZ3JvdW5kIjp7IiRpZCI6IjExNyIsIkNvbG9yIjp7IiRyZWYiOiIyMCJ9fSwiSXNWaXNpYmxlIjp0cnVlLCJXaWR0aCI6MC4wLCJIZWlnaHQiOjAuMCwiQm9yZGVyU3R5bGUiOm51bGwsIlBhcmVudFN0eWxlIjpudWxsfSwiRGF0ZVN0eWxlIjp7IiRpZCI6IjExOCIsIkZvbnRTZXR0aW5ncyI6eyIkaWQiOiIxMTkiLCJGb250U2l6ZSI6MTAsIkZvbnROYW1lIjoiQ2FsaWJyaSIsIklzQm9sZCI6ZmFsc2UsIklzSXRhbGljIjpmYWxzZSwiSXNVbmRlcmxpbmVkIjpmYWxzZSwiUGFyZW50U3R5bGUiOm51bGx9LCJBdXRvU2l6ZSI6MCwiRm9yZWdyb3VuZCI6eyIkaWQiOiIxMjAiLCJDb2xvciI6eyIkaWQiOiIxMjEiLCJBIjoyNTUsIlIiOjY4LCJHIjo4NCwiQiI6MTA2fX0sIk1heFdpZHRoIjoyMDAuMCwiTWF4SGVpZ2h0IjoiSW5maW5pdHkiLCJTbWFydEZvcmVncm91bmRJc0FjdGl2ZSI6ZmFsc2UsIkhvcml6b250YWxBbGlnbm1lbnQiOjAsIlZlcnRpY2FsQWxpZ25tZW50IjowLCJTbWFydEZvcmVncm91bmQiOm51bGwsIkJhY2tncm91bmRGaWxsVHlwZSI6MCwiTWFyZ2luIjp7IiRpZCI6IjEyMiIsIlRvcCI6MCwiTGVmdCI6MCwiUmlnaHQiOjAsIkJvdHRvbSI6MH0sIlBhZGRpbmciOnsiJGlkIjoiMTIzIiwiVG9wIjowLCJMZWZ0IjowLCJSaWdodCI6MCwiQm90dG9tIjowfSwiQmFja2dyb3VuZCI6eyIkaWQiOiIxMjQiLCJDb2xvciI6eyIkcmVmIjoiMjAifX0sIklzVmlzaWJsZSI6dHJ1ZSwiV2lkdGgiOjAuMCwiSGVpZ2h0IjowLjAsIkJvcmRlclN0eWxlIjpudWxsLCJQYXJlbnRTdHlsZSI6bnVsbH0sIkRhdGVGb3JtYXQiOnsiJGlkIjoiMTI1IiwiRm9ybWF0U3RyaW5nIjoiTS9kL3l5eXkiLCJTZXBhcmF0b3IiOiIvIiwiVXNlSW50ZXJuYXRpb25hbERhdGVGb3JtYXQiOmZhbHNlLCJEYXRlSXNWaXNpYmxlIjp0cnVlLCJUaW1lSXNWaXNpYmxlIjpmYWxzZSwiSG91ckRpZ2l0cyI6MSwiQW1QbURlc2lnbmF0b3IiOjIsIlRyaW0wME1pbnV0ZXMiOmZhbHNlLCJMYXN0S25vd25WaXNpYmlsaXR5U3RhdGUiOm51bGx9LCJJc1Zpc2libGUiOnRydWUsIlBhcmVudFN0eWxlIjpudWxsLCJfZXhwbGljaXRseVNldCI6eyIkaWQiOiIxMjYiLCJTaGFwZVN0eWxlIjpmYWxzZSwiVGl0bGVTdHlsZSI6ZmFsc2UsIkRhdGVTdHlsZSI6ZmFsc2UsIkhvcml6b250YWxDb25uZWN0b3JTdHlsZSI6ZmFsc2UsIlZlcnRpY2FsQ29ubmVjdG9yU3R5bGUiOmZhbHNlLCJQZXJjZW50YWdlQ29tcGxldGVTaGFwZU9wYWNpdHkiOmZhbHNlLCJEdXJhdGlvbkZvcm1hdCI6ZmFsc2UsIkR1cmF0aW9uUG9zaXRpb24iOmZhbHNlLCJFbmREYXRlUG9zaXRpb24iOmZhbHNlLCJJc0JlbG93VGltZWJhbmQiOmZhbHNlLCJQZXJjZW50YWdlQ29tcGxldGVkUG9zaXRpb24iOmZhbHNlLCJTaGFwZSI6ZmFsc2UsIlNoYXBlVGhpY2tuZXNzIjpmYWxzZSwiU3BhY2luZyI6ZmFsc2UsIlN0YXJ0RGF0ZVBvc2l0aW9uIjpmYWxzZSwiVGl0bGVQb3NpdGlvbiI6ZmFsc2UsIkRhdGVGb3JtYXQiOmZhbHNlLCJJc1Zpc2libGUiOmZhbHNlLCJNYXJnaW4iOmZhbHNlfX0sIlNob3dFbGFwc2VkVGltZUdyYWRpZW50U3R5bGUiOnRydWV9LCJTY2FsZSI6eyIkaWQiOiIxMjciLCJTdGFydERhdGUiOiIwMDAxLTAxLTAxVDAwOjAwOjAwIiwiRW5kRGF0ZSI6IjIwMjEtMDYtMTVUMjM6NTk6MDAiLCJGb3JtYXQiOiJNTU0iLCJUeXBlIjoyLCJBdXRvRGF0ZVJhbmdlIjp0cnVlLCJXb3JraW5nRGF5cyI6MTI3LCJUb2RheU1hcmtlclRleHQiOiJUb2RheSIsIkF1dG9TY2FsZVR5cGUiOmZhbHNlfSwiTWlsZXN0b25lcyI6W3siJGlkIjoiMTI4IiwiRGF0ZSI6IjIwMTgtMDEtMDlUMDA6MDA6MDBaIiwiU3R5bGUiOnsiJGlkIjoiMTI5IiwiU2hhcGUiOjIsIkNvbm5lY3Rvck1hcmdpbiI6eyIkcmVmIjoiNTQifSwiQ29ubmVjdG9yU3R5bGUiOnsiJGlkIjoiMTMwIiwiTGluZUNvbG9yIjp7IiRyZWYiOiI1NiJ9LCJMaW5lV2VpZ2h0IjoxLjAsIkxpbmVUeXBlIjowLCJQYXJlbnRTdHlsZSI6bnVsbH0sIklzQmVsb3dUaW1lYmFuZCI6ZmFsc2UsIkhpZGVEYXRlIjpmYWxzZSwiU2hhcGVTaXplIjoxLCJTcGFjaW5nIjoyLjAsIlBhZGRpbmciOnsiJHJlZiI6IjU4In0sIlNoYXBlU3R5bGUiOnsiJGlkIjoiMTMxIiwiTWFyZ2luIjp7IiRyZWYiOiI2MCJ9LCJQYWRkaW5nIjp7IiRyZWYiOiI2MSJ9LCJCYWNrZ3JvdW5kIjp7IiRpZCI6IjEzMiIsIkNvbG9yIjp7IiRpZCI6IjEzMyIsIkEiOjI1NSwiUiI6MjU0LCJHIjoxODYsIkIiOjEwfX0sIklzVmlzaWJsZSI6dHJ1ZSwiV2lkdGgiOjE4LjAsIkhlaWdodCI6MjAuMCwiQm9yZGVyU3R5bGUiOnsiJGlkIjoiMTM0IiwiTGluZUNvbG9yIjp7IiRyZWYiOiI2NSJ9LCJMaW5lV2VpZ2h0IjowLjAsIkxpbmVUeXBlIjowLCJQYXJlbnRTdHlsZSI6bnVsbH0sIlBhcmVudFN0eWxlIjpudWxsfSwiVGl0bGVTdHlsZSI6eyIkaWQiOiIxMzUiLCJGb250U2V0dGluZ3MiOnsiJGlkIjoiMTM2IiwiRm9udFNpemUiOjExLCJGb250TmFtZSI6IkNhbGlicmkiLCJJc0JvbGQiOnRydWUsIklzSXRhbGljIjpmYWxzZSwiSXNVbmRlcmxpbmVkIjpmYWxzZSwiUGFyZW50U3R5bGUiOm51bGx9LCJBdXRvU2l6ZSI6MCwiRm9yZWdyb3VuZCI6eyIkcmVmIjoiNjkifSwiTWF4V2lkdGgiOjIwMC4wLCJNYXhIZWlnaHQiOiJJbmZpbml0eSIsIlNtYXJ0Rm9yZWdyb3VuZElzQWN0aXZlIjpmYWxzZSwiSG9yaXpvbnRhbEFsaWdubWVudCI6MCwiVmVydGljYWxBbGlnbm1lbnQiOjAsIlNtYXJ0Rm9yZWdyb3VuZCI6bnVsbCwiQmFja2dyb3VuZEZpbGxUeXBlIjowLCJNYXJnaW4iOnsiJHJlZiI6IjcxIn0sIlBhZGRpbmciOnsiJHJlZiI6IjcyIn0sIkJhY2tncm91bmQiOnsiJHJlZiI6IjczIn0sIklzVmlzaWJsZSI6dHJ1ZSwiV2lkdGgiOjAuMCwiSGVpZ2h0IjowLjAsIkJvcmRlclN0eWxlIjp7IiRpZCI6IjEzNyIsIkxpbmVDb2xvciI6bnVsbCwiTGluZVdlaWdodCI6MC4wLCJMaW5lVHlwZSI6MCwiUGFyZW50U3R5bGUiOm51bGx9LCJQYXJlbnRTdHlsZSI6bnVsbH0sIkRhdGVTdHlsZSI6eyIkaWQiOiIxMzgiLCJGb250U2V0dGluZ3MiOnsiJGlkIjoiMTM5IiwiRm9udFNpemUiOjEwLCJGb250TmFtZSI6IkNhbGlicmkiLCJJc0JvbGQiOmZhbHNlLCJJc0l0YWxpYyI6ZmFsc2UsIklzVW5kZXJsaW5lZCI6ZmFsc2UsIlBhcmVudFN0eWxlIjpudWxsfSwiQXV0b1NpemUiOjAsIkZvcmVncm91bmQiOnsiJHJlZiI6Ijc2In0sIk1heFdpZHRoIjoyMDAuMCwiTWF4SGVpZ2h0IjoiSW5maW5pdHkiLCJTbWFydEZvcmVncm91bmRJc0FjdGl2ZSI6ZmFsc2UsIkhvcml6b250YWxBbGlnbm1lbnQiOjAsIlZlcnRpY2FsQWxpZ25tZW50IjowLCJTbWFydEZvcmVncm91bmQiOm51bGwsIkJhY2tncm91bmRGaWxsVHlwZSI6MCwiTWFyZ2luIjp7IiRyZWYiOiI3OCJ9LCJQYWRkaW5nIjp7IiRyZWYiOiI3OSJ9LCJCYWNrZ3JvdW5kIjp7IiRyZWYiOiI4MCJ9LCJJc1Zpc2libGUiOnRydWUsIldpZHRoIjowLjAsIkhlaWdodCI6MC4wLCJCb3JkZXJTdHlsZSI6eyIkaWQiOiIxNDAiLCJMaW5lQ29sb3IiOm51bGwsIkxpbmVXZWlnaHQiOjAuMCwiTGluZVR5cGUiOjAsIlBhcmVudFN0eWxlIjpudWxsfSwiUGFyZW50U3R5bGUiOm51bGx9LCJEYXRlRm9ybWF0Ijp7IiRyZWYiOiI4MSJ9LCJJc1Zpc2libGUiOnRydWUsIlBhcmVudFN0eWxlIjpudWxsfSwiSW5kZXgiOjEwLCJQZXJjZW50YWdlQ29tcGxldGUiOm51bGwsIlBvc2l0aW9uIjp7IlJhdGlvIjowLjAsIklzQ3VzdG9tIjpmYWxzZX0sIkRhdGVGb3JtYXQiOnsiJHJlZiI6IjgxIn0sIklkIjoiOGNhZWUwYjMtZWMxNS00ZjI2LThkNTMtY2UyZDE0ZThmOTg0IiwiSW1wb3J0SWQiOm51bGwsIlRpdGxlIjoiSm9pbmluZyBEYXRlIiwiTm90ZSI6bnVsbCwiSHlwZXJsaW5rIjpudWxsLCJJc0NoYW5nZWQiOmZhbHNlLCJJc05ldyI6ZmFsc2V9LHsiJGlkIjoiMTQxIiwiRGF0ZSI6IjIwMTgtMDUtMjVUMDA6MDA6MDBaIiwiU3R5bGUiOnsiJGlkIjoiMTQyIiwiU2hhcGUiOjIsIkNvbm5lY3Rvck1hcmdpbiI6eyIkcmVmIjoiNTQifSwiQ29ubmVjdG9yU3R5bGUiOnsiJGlkIjoiMTQzIiwiTGluZUNvbG9yIjp7IiRyZWYiOiI1NiJ9LCJMaW5lV2VpZ2h0IjoxLjAsIkxpbmVUeXBlIjowLCJQYXJlbnRTdHlsZSI6bnVsbH0sIklzQmVsb3dUaW1lYmFuZCI6ZmFsc2UsIkhpZGVEYXRlIjpmYWxzZSwiU2hhcGVTaXplIjoxLCJTcGFjaW5nIjoyLjAsIlBhZGRpbmciOnsiJHJlZiI6IjU4In0sIlNoYXBlU3R5bGUiOnsiJGlkIjoiMTQ0IiwiTWFyZ2luIjp7IiRyZWYiOiI2MCJ9LCJQYWRkaW5nIjp7IiRyZWYiOiI2MSJ9LCJCYWNrZ3JvdW5kIjp7IiRpZCI6IjE0NSIsIkNvbG9yIjp7IiRpZCI6IjE0NiIsIkEiOjI1NSwiUiI6MjU0LCJHIjoxODYsIkIiOjEwfX0sIklzVmlzaWJsZSI6dHJ1ZSwiV2lkdGgiOjE4LjAsIkhlaWdodCI6MjAuMCwiQm9yZGVyU3R5bGUiOnsiJGlkIjoiMTQ3IiwiTGluZUNvbG9yIjp7IiRyZWYiOiI2NSJ9LCJMaW5lV2VpZ2h0IjowLjAsIkxpbmVUeXBlIjowLCJQYXJlbnRTdHlsZSI6bnVsbH0sIlBhcmVudFN0eWxlIjpudWxsfSwiVGl0bGVTdHlsZSI6eyIkaWQiOiIxNDgiLCJGb250U2V0dGluZ3MiOnsiJGlkIjoiMTQ5IiwiRm9udFNpemUiOjExLCJGb250TmFtZSI6IkNhbGlicmkiLCJJc0JvbGQiOnRydWUsIklzSXRhbGljIjpmYWxzZSwiSXNVbmRlcmxpbmVkIjpmYWxzZSwiUGFyZW50U3R5bGUiOm51bGx9LCJBdXRvU2l6ZSI6MCwiRm9yZWdyb3VuZCI6eyIkcmVmIjoiNjkifSwiTWF4V2lkdGgiOjIwMC4wLCJNYXhIZWlnaHQiOiJJbmZpbml0eSIsIlNtYXJ0Rm9yZWdyb3VuZElzQWN0aXZlIjpmYWxzZSwiSG9yaXpvbnRhbEFsaWdubWVudCI6MCwiVmVydGljYWxBbGlnbm1lbnQiOjAsIlNtYXJ0Rm9yZWdyb3VuZCI6bnVsbCwiQmFja2dyb3VuZEZpbGxUeXBlIjowLCJNYXJnaW4iOnsiJHJlZiI6IjcxIn0sIlBhZGRpbmciOnsiJHJlZiI6IjcyIn0sIkJhY2tncm91bmQiOnsiJHJlZiI6IjczIn0sIklzVmlzaWJsZSI6dHJ1ZSwiV2lkdGgiOjAuMCwiSGVpZ2h0IjowLjAsIkJvcmRlclN0eWxlIjp7IiRpZCI6IjE1MCIsIkxpbmVDb2xvciI6bnVsbCwiTGluZVdlaWdodCI6MC4wLCJMaW5lVHlwZSI6MCwiUGFyZW50U3R5bGUiOm51bGx9LCJQYXJlbnRTdHlsZSI6bnVsbH0sIkRhdGVTdHlsZSI6eyIkaWQiOiIxNTEiLCJGb250U2V0dGluZ3MiOnsiJGlkIjoiMTUyIiwiRm9udFNpemUiOjEwLCJGb250TmFtZSI6IkNhbGlicmkiLCJJc0JvbGQiOmZhbHNlLCJJc0l0YWxpYyI6ZmFsc2UsIklzVW5kZXJsaW5lZCI6ZmFsc2UsIlBhcmVudFN0eWxlIjpudWxsfSwiQXV0b1NpemUiOjAsIkZvcmVncm91bmQiOnsiJHJlZiI6Ijc2In0sIk1heFdpZHRoIjoyMDAuMCwiTWF4SGVpZ2h0IjoiSW5maW5pdHkiLCJTbWFydEZvcmVncm91bmRJc0FjdGl2ZSI6ZmFsc2UsIkhvcml6b250YWxBbGlnbm1lbnQiOjAsIlZlcnRpY2FsQWxpZ25tZW50IjowLCJTbWFydEZvcmVncm91bmQiOm51bGwsIkJhY2tncm91bmRGaWxsVHlwZSI6MCwiTWFyZ2luIjp7IiRyZWYiOiI3OCJ9LCJQYWRkaW5nIjp7IiRyZWYiOiI3OSJ9LCJCYWNrZ3JvdW5kIjp7IiRyZWYiOiI4MCJ9LCJJc1Zpc2libGUiOnRydWUsIldpZHRoIjowLjAsIkhlaWdodCI6MC4wLCJCb3JkZXJTdHlsZSI6eyIkaWQiOiIxNTMiLCJMaW5lQ29sb3IiOm51bGwsIkxpbmVXZWlnaHQiOjAuMCwiTGluZVR5cGUiOjAsIlBhcmVudFN0eWxlIjpudWxsfSwiUGFyZW50U3R5bGUiOm51bGx9LCJEYXRlRm9ybWF0Ijp7IiRyZWYiOiI4MSJ9LCJJc1Zpc2libGUiOnRydWUsIlBhcmVudFN0eWxlIjpudWxsfSwiSW5kZXgiOjExLCJQZXJjZW50YWdlQ29tcGxldGUiOm51bGwsIlBvc2l0aW9uIjp7IlJhdGlvIjowLjAsIklzQ3VzdG9tIjpmYWxzZX0sIkRhdGVGb3JtYXQiOnsiJHJlZiI6IjgxIn0sIklkIjoiZjIwMTI2ZmYtN2E0NC00MDUyLWE0MzItODhiNGQyYzY1ZjMzIiwiSW1wb3J0SWQiOm51bGwsIlRpdGxlIjoiUlBEIiwiTm90ZSI6bnVsbCwiSHlwZXJsaW5rIjpudWxsLCJJc0NoYW5nZWQiOmZhbHNlLCJJc05ldyI6ZmFsc2V9LHsiJGlkIjoiMTU0IiwiRGF0ZSI6IjIwMTgtMTItMTVUMDA6MDA6MDBaIiwiU3R5bGUiOnsiJGlkIjoiMTU1IiwiU2hhcGUiOjIsIkNvbm5lY3Rvck1hcmdpbiI6eyIkcmVmIjoiNTQifSwiQ29ubmVjdG9yU3R5bGUiOnsiJGlkIjoiMTU2IiwiTGluZUNvbG9yIjp7IiRyZWYiOiI1NiJ9LCJMaW5lV2VpZ2h0IjoxLjAsIkxpbmVUeXBlIjowLCJQYXJlbnRTdHlsZSI6bnVsbH0sIklzQmVsb3dUaW1lYmFuZCI6ZmFsc2UsIkhpZGVEYXRlIjpmYWxzZSwiU2hhcGVTaXplIjoxLCJTcGFjaW5nIjoyLjAsIlBhZGRpbmciOnsiJHJlZiI6IjU4In0sIlNoYXBlU3R5bGUiOnsiJGlkIjoiMTU3IiwiTWFyZ2luIjp7IiRyZWYiOiI2MCJ9LCJQYWRkaW5nIjp7IiRyZWYiOiI2MSJ9LCJCYWNrZ3JvdW5kIjp7IiRpZCI6IjE1OCIsIkNvbG9yIjp7IiRpZCI6IjE1OSIsIkEiOjI1NSwiUiI6MjU0LCJHIjoxODYsIkIiOjEwfX0sIklzVmlzaWJsZSI6dHJ1ZSwiV2lkdGgiOjE4LjAsIkhlaWdodCI6MjAuMCwiQm9yZGVyU3R5bGUiOnsiJGlkIjoiMTYwIiwiTGluZUNvbG9yIjp7IiRyZWYiOiI2NSJ9LCJMaW5lV2VpZ2h0IjowLjAsIkxpbmVUeXBlIjowLCJQYXJlbnRTdHlsZSI6bnVsbH0sIlBhcmVudFN0eWxlIjpudWxsfSwiVGl0bGVTdHlsZSI6eyIkaWQiOiIxNjEiLCJGb250U2V0dGluZ3MiOnsiJGlkIjoiMTYyIiwiRm9udFNpemUiOjExLCJGb250TmFtZSI6IkNhbGlicmkiLCJJc0JvbGQiOnRydWUsIklzSXRhbGljIjpmYWxzZSwiSXNVbmRlcmxpbmVkIjpmYWxzZSwiUGFyZW50U3R5bGUiOm51bGx9LCJBdXRvU2l6ZSI6MCwiRm9yZWdyb3VuZCI6eyIkcmVmIjoiNjkifSwiTWF4V2lkdGgiOjIwMC4wLCJNYXhIZWlnaHQiOiJJbmZpbml0eSIsIlNtYXJ0Rm9yZWdyb3VuZElzQWN0aXZlIjpmYWxzZSwiSG9yaXpvbnRhbEFsaWdubWVudCI6MCwiVmVydGljYWxBbGlnbm1lbnQiOjAsIlNtYXJ0Rm9yZWdyb3VuZCI6bnVsbCwiQmFja2dyb3VuZEZpbGxUeXBlIjowLCJNYXJnaW4iOnsiJHJlZiI6IjcxIn0sIlBhZGRpbmciOnsiJHJlZiI6IjcyIn0sIkJhY2tncm91bmQiOnsiJHJlZiI6IjczIn0sIklzVmlzaWJsZSI6dHJ1ZSwiV2lkdGgiOjAuMCwiSGVpZ2h0IjowLjAsIkJvcmRlclN0eWxlIjp7IiRpZCI6IjE2MyIsIkxpbmVDb2xvciI6bnVsbCwiTGluZVdlaWdodCI6MC4wLCJMaW5lVHlwZSI6MCwiUGFyZW50U3R5bGUiOm51bGx9LCJQYXJlbnRTdHlsZSI6bnVsbH0sIkRhdGVTdHlsZSI6eyIkaWQiOiIxNjQiLCJGb250U2V0dGluZ3MiOnsiJGlkIjoiMTY1IiwiRm9udFNpemUiOjEwLCJGb250TmFtZSI6IkNhbGlicmkiLCJJc0JvbGQiOmZhbHNlLCJJc0l0YWxpYyI6ZmFsc2UsIklzVW5kZXJsaW5lZCI6ZmFsc2UsIlBhcmVudFN0eWxlIjpudWxsfSwiQXV0b1NpemUiOjAsIkZvcmVncm91bmQiOnsiJHJlZiI6Ijc2In0sIk1heFdpZHRoIjoyMDAuMCwiTWF4SGVpZ2h0IjoiSW5maW5pdHkiLCJTbWFydEZvcmVncm91bmRJc0FjdGl2ZSI6ZmFsc2UsIkhvcml6b250YWxBbGlnbm1lbnQiOjAsIlZlcnRpY2FsQWxpZ25tZW50IjowLCJTbWFydEZvcmVncm91bmQiOm51bGwsIkJhY2tncm91bmRGaWxsVHlwZSI6MCwiTWFyZ2luIjp7IiRyZWYiOiI3OCJ9LCJQYWRkaW5nIjp7IiRyZWYiOiI3OSJ9LCJCYWNrZ3JvdW5kIjp7IiRyZWYiOiI4MCJ9LCJJc1Zpc2libGUiOnRydWUsIldpZHRoIjowLjAsIkhlaWdodCI6MC4wLCJCb3JkZXJTdHlsZSI6eyIkaWQiOiIxNjYiLCJMaW5lQ29sb3IiOm51bGwsIkxpbmVXZWlnaHQiOjAuMCwiTGluZVR5cGUiOjAsIlBhcmVudFN0eWxlIjpudWxsfSwiUGFyZW50U3R5bGUiOm51bGx9LCJEYXRlRm9ybWF0Ijp7IiRyZWYiOiI4MSJ9LCJJc1Zpc2libGUiOnRydWUsIlBhcmVudFN0eWxlIjpudWxsfSwiSW5kZXgiOjEyLCJQZXJjZW50YWdlQ29tcGxldGUiOm51bGwsIlBvc2l0aW9uIjp7IlJhdGlvIjowLjAsIklzQ3VzdG9tIjpmYWxzZX0sIkRhdGVGb3JtYXQiOnsiJHJlZiI6IjgxIn0sIklkIjoiNDBiMDBjZDItZmJmNC00OTlkLWE5MzQtYjNkZGFiZjcyYTBlIiwiSW1wb3J0SWQiOm51bGwsIlRpdGxlIjoiQ29tcGxldGlvbiBvZiBsaXRlcmF0dXJlIHJldmlldyIsIk5vdGUiOm51bGwsIkh5cGVybGluayI6bnVsbCwiSXNDaGFuZ2VkIjpmYWxzZSwiSXNOZXciOmZhbHNlfSx7IiRpZCI6IjE2NyIsIkRhdGUiOiIyMDE5LTAzLTE1VDAwOjAwOjAwWiIsIlN0eWxlIjp7IiRpZCI6IjE2OCIsIlNoYXBlIjoyLCJDb25uZWN0b3JNYXJnaW4iOnsiJHJlZiI6IjU0In0sIkNvbm5lY3RvclN0eWxlIjp7IiRpZCI6IjE2OSIsIkxpbmVDb2xvciI6eyIkcmVmIjoiNTYifSwiTGluZVdlaWdodCI6MS4wLCJMaW5lVHlwZSI6MCwiUGFyZW50U3R5bGUiOm51bGx9LCJJc0JlbG93VGltZWJhbmQiOmZhbHNlLCJIaWRlRGF0ZSI6ZmFsc2UsIlNoYXBlU2l6ZSI6MSwiU3BhY2luZyI6Mi4wLCJQYWRkaW5nIjp7IiRyZWYiOiI1OCJ9LCJTaGFwZVN0eWxlIjp7IiRpZCI6IjE3MCIsIk1hcmdpbiI6eyIkcmVmIjoiNjAifSwiUGFkZGluZyI6eyIkcmVmIjoiNjEifSwiQmFja2dyb3VuZCI6eyIkaWQiOiIxNzEiLCJDb2xvciI6eyIkaWQiOiIxNzIiLCJBIjoyNTUsIlIiOjI1NCwiRyI6MTg2LCJCIjoxMH19LCJJc1Zpc2libGUiOnRydWUsIldpZHRoIjoxOC4wLCJIZWlnaHQiOjIwLjAsIkJvcmRlclN0eWxlIjp7IiRpZCI6IjE3MyIsIkxpbmVDb2xvciI6eyIkcmVmIjoiNjUifSwiTGluZVdlaWdodCI6MC4wLCJMaW5lVHlwZSI6MCwiUGFyZW50U3R5bGUiOm51bGx9LCJQYXJlbnRTdHlsZSI6bnVsbH0sIlRpdGxlU3R5bGUiOnsiJGlkIjoiMTc0IiwiRm9udFNldHRpbmdzIjp7IiRpZCI6IjE3NSIsIkZvbnRTaXplIjoxMSwiRm9udE5hbWUiOiJDYWxpYnJpIiwiSXNCb2xkIjp0cnVlLCJJc0l0YWxpYyI6ZmFsc2UsIklzVW5kZXJsaW5lZCI6ZmFsc2UsIlBhcmVudFN0eWxlIjpudWxsfSwiQXV0b1NpemUiOjAsIkZvcmVncm91bmQiOnsiJHJlZiI6IjY5In0sIk1heFdpZHRoIjoyMDAuMCwiTWF4SGVpZ2h0IjoiSW5maW5pdHkiLCJTbWFydEZvcmVncm91bmRJc0FjdGl2ZSI6ZmFsc2UsIkhvcml6b250YWxBbGlnbm1lbnQiOjAsIlZlcnRpY2FsQWxpZ25tZW50IjowLCJTbWFydEZvcmVncm91bmQiOm51bGwsIkJhY2tncm91bmRGaWxsVHlwZSI6MCwiTWFyZ2luIjp7IiRyZWYiOiI3MSJ9LCJQYWRkaW5nIjp7IiRyZWYiOiI3MiJ9LCJCYWNrZ3JvdW5kIjp7IiRyZWYiOiI3MyJ9LCJJc1Zpc2libGUiOnRydWUsIldpZHRoIjowLjAsIkhlaWdodCI6MC4wLCJCb3JkZXJTdHlsZSI6eyIkaWQiOiIxNzYiLCJMaW5lQ29sb3IiOm51bGwsIkxpbmVXZWlnaHQiOjAuMCwiTGluZVR5cGUiOjAsIlBhcmVudFN0eWxlIjpudWxsfSwiUGFyZW50U3R5bGUiOm51bGx9LCJEYXRlU3R5bGUiOnsiJGlkIjoiMTc3IiwiRm9udFNldHRpbmdzIjp7IiRpZCI6IjE3OCIsIkZvbnRTaXplIjoxMCwiRm9udE5hbWUiOiJDYWxpYnJpIiwiSXNCb2xkIjpmYWxzZSwiSXNJdGFsaWMiOmZhbHNlLCJJc1VuZGVybGluZWQiOmZhbHNlLCJQYXJlbnRTdHlsZSI6bnVsbH0sIkF1dG9TaXplIjowLCJGb3JlZ3JvdW5kIjp7IiRyZWYiOiI3NiJ9LCJNYXhXaWR0aCI6MjAwLjAsIk1heEhlaWdodCI6IkluZmluaXR5IiwiU21hcnRGb3JlZ3JvdW5kSXNBY3RpdmUiOmZhbHNlLCJIb3Jpem9udGFsQWxpZ25tZW50IjowLCJWZXJ0aWNhbEFsaWdubWVudCI6MCwiU21hcnRGb3JlZ3JvdW5kIjpudWxsLCJCYWNrZ3JvdW5kRmlsbFR5cGUiOjAsIk1hcmdpbiI6eyIkcmVmIjoiNzgifSwiUGFkZGluZyI6eyIkcmVmIjoiNzkifSwiQmFja2dyb3VuZCI6eyIkcmVmIjoiODAifSwiSXNWaXNpYmxlIjp0cnVlLCJXaWR0aCI6MC4wLCJIZWlnaHQiOjAuMCwiQm9yZGVyU3R5bGUiOnsiJGlkIjoiMTc5IiwiTGluZUNvbG9yIjpudWxsLCJMaW5lV2VpZ2h0IjowLjAsIkxpbmVUeXBlIjowLCJQYXJlbnRTdHlsZSI6bnVsbH0sIlBhcmVudFN0eWxlIjpudWxsfSwiRGF0ZUZvcm1hdCI6eyIkcmVmIjoiODEifSwiSXNWaXNpYmxlIjp0cnVlLCJQYXJlbnRTdHlsZSI6bnVsbH0sIkluZGV4IjoxMywiUGVyY2VudGFnZUNvbXBsZXRlIjpudWxsLCJQb3NpdGlvbiI6eyJSYXRpbyI6MC4wLCJJc0N1c3RvbSI6ZmFsc2V9LCJEYXRlRm9ybWF0Ijp7IiRyZWYiOiI4MSJ9LCJJZCI6IjhlM2E2ZWI4LTVmMTEtNDU4OC04MDE0LTFlMTM1YmY5Y2NmMCIsIkltcG9ydElkIjpudWxsLCJUaXRsZSI6IkNvbXBsZXRpb24gb2YgY29udmVudGlvbmFsIGRlc2lnbiIsIk5vdGUiOm51bGwsIkh5cGVybGluayI6bnVsbCwiSXNDaGFuZ2VkIjpmYWxzZSwiSXNOZXciOmZhbHNlfSx7IiRpZCI6IjE4MCIsIkRhdGUiOiIyMDE5LTA4LTE1VDAwOjAwOjAwWiIsIlN0eWxlIjp7IiRpZCI6IjE4MSIsIlNoYXBlIjoyLCJDb25uZWN0b3JNYXJnaW4iOnsiJHJlZiI6IjU0In0sIkNvbm5lY3RvclN0eWxlIjp7IiRpZCI6IjE4MiIsIkxpbmVDb2xvciI6eyIkcmVmIjoiNTYifSwiTGluZVdlaWdodCI6MS4wLCJMaW5lVHlwZSI6MCwiUGFyZW50U3R5bGUiOm51bGx9LCJJc0JlbG93VGltZWJhbmQiOmZhbHNlLCJIaWRlRGF0ZSI6ZmFsc2UsIlNoYXBlU2l6ZSI6MSwiU3BhY2luZyI6Mi4wLCJQYWRkaW5nIjp7IiRyZWYiOiI1OCJ9LCJTaGFwZVN0eWxlIjp7IiRpZCI6IjE4MyIsIk1hcmdpbiI6eyIkcmVmIjoiNjAifSwiUGFkZGluZyI6eyIkcmVmIjoiNjEifSwiQmFja2dyb3VuZCI6eyIkaWQiOiIxODQiLCJDb2xvciI6eyIkaWQiOiIxODUiLCJBIjoyNTUsIlIiOjI1NCwiRyI6MTg2LCJCIjoxMH19LCJJc1Zpc2libGUiOnRydWUsIldpZHRoIjoxOC4wLCJIZWlnaHQiOjIwLjAsIkJvcmRlclN0eWxlIjp7IiRpZCI6IjE4NiIsIkxpbmVDb2xvciI6eyIkcmVmIjoiNjUifSwiTGluZVdlaWdodCI6MC4wLCJMaW5lVHlwZSI6MCwiUGFyZW50U3R5bGUiOm51bGx9LCJQYXJlbnRTdHlsZSI6bnVsbH0sIlRpdGxlU3R5bGUiOnsiJGlkIjoiMTg3IiwiRm9udFNldHRpbmdzIjp7IiRpZCI6IjE4OCIsIkZvbnRTaXplIjoxMSwiRm9udE5hbWUiOiJDYWxpYnJpIiwiSXNCb2xkIjp0cnVlLCJJc0l0YWxpYyI6ZmFsc2UsIklzVW5kZXJsaW5lZCI6ZmFsc2UsIlBhcmVudFN0eWxlIjpudWxsfSwiQXV0b1NpemUiOjAsIkZvcmVncm91bmQiOnsiJHJlZiI6IjY5In0sIk1heFdpZHRoIjoyMDAuMCwiTWF4SGVpZ2h0IjoiSW5maW5pdHkiLCJTbWFydEZvcmVncm91bmRJc0FjdGl2ZSI6ZmFsc2UsIkhvcml6b250YWxBbGlnbm1lbnQiOjAsIlZlcnRpY2FsQWxpZ25tZW50IjowLCJTbWFydEZvcmVncm91bmQiOm51bGwsIkJhY2tncm91bmRGaWxsVHlwZSI6MCwiTWFyZ2luIjp7IiRyZWYiOiI3MSJ9LCJQYWRkaW5nIjp7IiRyZWYiOiI3MiJ9LCJCYWNrZ3JvdW5kIjp7IiRyZWYiOiI3MyJ9LCJJc1Zpc2libGUiOnRydWUsIldpZHRoIjowLjAsIkhlaWdodCI6MC4wLCJCb3JkZXJTdHlsZSI6eyIkaWQiOiIxODkiLCJMaW5lQ29sb3IiOm51bGwsIkxpbmVXZWlnaHQiOjAuMCwiTGluZVR5cGUiOjAsIlBhcmVudFN0eWxlIjpudWxsfSwiUGFyZW50U3R5bGUiOm51bGx9LCJEYXRlU3R5bGUiOnsiJGlkIjoiMTkwIiwiRm9udFNldHRpbmdzIjp7IiRpZCI6IjE5MSIsIkZvbnRTaXplIjoxMCwiRm9udE5hbWUiOiJDYWxpYnJpIiwiSXNCb2xkIjpmYWxzZSwiSXNJdGFsaWMiOmZhbHNlLCJJc1VuZGVybGluZWQiOmZhbHNlLCJQYXJlbnRTdHlsZSI6bnVsbH0sIkF1dG9TaXplIjowLCJGb3JlZ3JvdW5kIjp7IiRyZWYiOiI3NiJ9LCJNYXhXaWR0aCI6MjAwLjAsIk1heEhlaWdodCI6IkluZmluaXR5IiwiU21hcnRGb3JlZ3JvdW5kSXNBY3RpdmUiOmZhbHNlLCJIb3Jpem9udGFsQWxpZ25tZW50IjowLCJWZXJ0aWNhbEFsaWdubWVudCI6MCwiU21hcnRGb3JlZ3JvdW5kIjpudWxsLCJCYWNrZ3JvdW5kRmlsbFR5cGUiOjAsIk1hcmdpbiI6eyIkcmVmIjoiNzgifSwiUGFkZGluZyI6eyIkcmVmIjoiNzkifSwiQmFja2dyb3VuZCI6eyIkcmVmIjoiODAifSwiSXNWaXNpYmxlIjp0cnVlLCJXaWR0aCI6MC4wLCJIZWlnaHQiOjAuMCwiQm9yZGVyU3R5bGUiOnsiJGlkIjoiMTkyIiwiTGluZUNvbG9yIjpudWxsLCJMaW5lV2VpZ2h0IjowLjAsIkxpbmVUeXBlIjowLCJQYXJlbnRTdHlsZSI6bnVsbH0sIlBhcmVudFN0eWxlIjpudWxsfSwiRGF0ZUZvcm1hdCI6eyIkcmVmIjoiODEifSwiSXNWaXNpYmxlIjp0cnVlLCJQYXJlbnRTdHlsZSI6bnVsbH0sIkluZGV4IjoxNCwiUGVyY2VudGFnZUNvbXBsZXRlIjpudWxsLCJQb3NpdGlvbiI6eyJSYXRpbyI6MC4wLCJJc0N1c3RvbSI6ZmFsc2V9LCJEYXRlRm9ybWF0Ijp7IiRyZWYiOiI4MSJ9LCJJZCI6IjVjM2E3NGYzLTA2ZDEtNGQxZC1iNjFlLTQ1NmM5YzZmZTE4ZCIsIkltcG9ydElkIjpudWxsLCJUaXRsZSI6IkNvbXBsZXRpb24gb2YgZ2VvbWV0cmljYWwgbW9kaWZpY2F0aW9uIiwiTm90ZSI6bnVsbCwiSHlwZXJsaW5rIjpudWxsLCJJc0NoYW5nZWQiOmZhbHNlLCJJc05ldyI6ZmFsc2V9LHsiJGlkIjoiMTkzIiwiRGF0ZSI6IjIwMTktMTItMTVUMjM6NTk6MDBaIiwiU3R5bGUiOnsiJGlkIjoiMTk0IiwiU2hhcGUiOjIsIkNvbm5lY3Rvck1hcmdpbiI6eyIkcmVmIjoiNTQifSwiQ29ubmVjdG9yU3R5bGUiOnsiJGlkIjoiMTk1IiwiTGluZUNvbG9yIjp7IiRyZWYiOiI1NiJ9LCJMaW5lV2VpZ2h0IjoxLjAsIkxpbmVUeXBlIjowLCJQYXJlbnRTdHlsZSI6bnVsbH0sIklzQmVsb3dUaW1lYmFuZCI6ZmFsc2UsIkhpZGVEYXRlIjpmYWxzZSwiU2hhcGVTaXplIjoxLCJTcGFjaW5nIjoyLjAsIlBhZGRpbmciOnsiJHJlZiI6IjU4In0sIlNoYXBlU3R5bGUiOnsiJGlkIjoiMTk2IiwiTWFyZ2luIjp7IiRyZWYiOiI2MCJ9LCJQYWRkaW5nIjp7IiRyZWYiOiI2MSJ9LCJCYWNrZ3JvdW5kIjp7IiRpZCI6IjE5NyIsIkNvbG9yIjp7IiRpZCI6IjE5OCIsIkEiOjI1NSwiUiI6MjU0LCJHIjoxODYsIkIiOjEwfX0sIklzVmlzaWJsZSI6dHJ1ZSwiV2lkdGgiOjE4LjAsIkhlaWdodCI6MjAuMCwiQm9yZGVyU3R5bGUiOnsiJGlkIjoiMTk5IiwiTGluZUNvbG9yIjp7IiRyZWYiOiI2NSJ9LCJMaW5lV2VpZ2h0IjowLjAsIkxpbmVUeXBlIjowLCJQYXJlbnRTdHlsZSI6bnVsbH0sIlBhcmVudFN0eWxlIjpudWxsfSwiVGl0bGVTdHlsZSI6eyIkaWQiOiIyMDAiLCJGb250U2V0dGluZ3MiOnsiJGlkIjoiMjAxIiwiRm9udFNpemUiOjExLCJGb250TmFtZSI6IkNhbGlicmkiLCJJc0JvbGQiOnRydWUsIklzSXRhbGljIjpmYWxzZSwiSXNVbmRlcmxpbmVkIjpmYWxzZSwiUGFyZW50U3R5bGUiOm51bGx9LCJBdXRvU2l6ZSI6MCwiRm9yZWdyb3VuZCI6eyIkcmVmIjoiNjkifSwiTWF4V2lkdGgiOjIwMC4wLCJNYXhIZWlnaHQiOiJJbmZpbml0eSIsIlNtYXJ0Rm9yZWdyb3VuZElzQWN0aXZlIjpmYWxzZSwiSG9yaXpvbnRhbEFsaWdubWVudCI6MCwiVmVydGljYWxBbGlnbm1lbnQiOjAsIlNtYXJ0Rm9yZWdyb3VuZCI6bnVsbCwiQmFja2dyb3VuZEZpbGxUeXBlIjowLCJNYXJnaW4iOnsiJHJlZiI6IjcxIn0sIlBhZGRpbmciOnsiJHJlZiI6IjcyIn0sIkJhY2tncm91bmQiOnsiJHJlZiI6IjczIn0sIklzVmlzaWJsZSI6dHJ1ZSwiV2lkdGgiOjAuMCwiSGVpZ2h0IjowLjAsIkJvcmRlclN0eWxlIjp7IiRpZCI6IjIwMiIsIkxpbmVDb2xvciI6bnVsbCwiTGluZVdlaWdodCI6MC4wLCJMaW5lVHlwZSI6MCwiUGFyZW50U3R5bGUiOm51bGx9LCJQYXJlbnRTdHlsZSI6bnVsbH0sIkRhdGVTdHlsZSI6eyIkaWQiOiIyMDMiLCJGb250U2V0dGluZ3MiOnsiJGlkIjoiMjA0IiwiRm9udFNpemUiOjEwLCJGb250TmFtZSI6IkNhbGlicmkiLCJJc0JvbGQiOmZhbHNlLCJJc0l0YWxpYyI6ZmFsc2UsIklzVW5kZXJsaW5lZCI6ZmFsc2UsIlBhcmVudFN0eWxlIjpudWxsfSwiQXV0b1NpemUiOjAsIkZvcmVncm91bmQiOnsiJHJlZiI6Ijc2In0sIk1heFdpZHRoIjoyMDAuMCwiTWF4SGVpZ2h0IjoiSW5maW5pdHkiLCJTbWFydEZvcmVncm91bmRJc0FjdGl2ZSI6ZmFsc2UsIkhvcml6b250YWxBbGlnbm1lbnQiOjAsIlZlcnRpY2FsQWxpZ25tZW50IjowLCJTbWFydEZvcmVncm91bmQiOm51bGwsIkJhY2tncm91bmRGaWxsVHlwZSI6MCwiTWFyZ2luIjp7IiRyZWYiOiI3OCJ9LCJQYWRkaW5nIjp7IiRyZWYiOiI3OSJ9LCJCYWNrZ3JvdW5kIjp7IiRyZWYiOiI4MCJ9LCJJc1Zpc2libGUiOnRydWUsIldpZHRoIjowLjAsIkhlaWdodCI6MC4wLCJCb3JkZXJTdHlsZSI6eyIkaWQiOiIyMDUiLCJMaW5lQ29sb3IiOm51bGwsIkxpbmVXZWlnaHQiOjAuMCwiTGluZVR5cGUiOjAsIlBhcmVudFN0eWxlIjpudWxsfSwiUGFyZW50U3R5bGUiOm51bGx9LCJEYXRlRm9ybWF0Ijp7IiRyZWYiOiI4MSJ9LCJJc1Zpc2libGUiOnRydWUsIlBhcmVudFN0eWxlIjpudWxsfSwiSW5kZXgiOjE1LCJQZXJjZW50YWdlQ29tcGxldGUiOm51bGwsIlBvc2l0aW9uIjp7IlJhdGlvIjowLjAsIklzQ3VzdG9tIjpmYWxzZX0sIkRhdGVGb3JtYXQiOnsiJHJlZiI6IjgxIn0sIklkIjoiYTcyYzRjOWMtYjI3OS00Mzg0LThlZjQtMjAxZGZlMGUxZmIyIiwiSW1wb3J0SWQiOm51bGwsIlRpdGxlIjoiQ29tcGxldGlvbiBvZiBnYXRlIG94aWRlIG1hdGVyaWFsIHNlbGVjdGlvbiAiLCJOb3RlIjpudWxsLCJIeXBlcmxpbmsiOm51bGwsIklzQ2hhbmdlZCI6ZmFsc2UsIklzTmV3IjpmYWxzZX0seyIkaWQiOiIyMDYiLCJEYXRlIjoiMjAyMC0xMi0xNVQyMzo1OTowMFoiLCJTdHlsZSI6eyIkaWQiOiIyMDciLCJTaGFwZSI6MiwiQ29ubmVjdG9yTWFyZ2luIjp7IiRyZWYiOiI1NCJ9LCJDb25uZWN0b3JTdHlsZSI6eyIkaWQiOiIyMDgiLCJMaW5lQ29sb3IiOnsiJHJlZiI6IjU2In0sIkxpbmVXZWlnaHQiOjEuMCwiTGluZVR5cGUiOjAsIlBhcmVudFN0eWxlIjpudWxsfSwiSXNCZWxvd1RpbWViYW5kIjpmYWxzZSwiSGlkZURhdGUiOmZhbHNlLCJTaGFwZVNpemUiOjEsIlNwYWNpbmciOjIuMCwiUGFkZGluZyI6eyIkcmVmIjoiNTgifSwiU2hhcGVTdHlsZSI6eyIkaWQiOiIyMDkiLCJNYXJnaW4iOnsiJHJlZiI6IjYwIn0sIlBhZGRpbmciOnsiJHJlZiI6IjYxIn0sIkJhY2tncm91bmQiOnsiJGlkIjoiMjEwIiwiQ29sb3IiOnsiJGlkIjoiMjExIiwiQSI6MjU1LCJSIjoyNTQsIkciOjE4NiwiQiI6MTB9fSwiSXNWaXNpYmxlIjp0cnVlLCJXaWR0aCI6MTguMCwiSGVpZ2h0IjoyMC4wLCJCb3JkZXJTdHlsZSI6eyIkaWQiOiIyMTIiLCJMaW5lQ29sb3IiOnsiJHJlZiI6IjY1In0sIkxpbmVXZWlnaHQiOjAuMCwiTGluZVR5cGUiOjAsIlBhcmVudFN0eWxlIjpudWxsfSwiUGFyZW50U3R5bGUiOm51bGx9LCJUaXRsZVN0eWxlIjp7IiRpZCI6IjIxMyIsIkZvbnRTZXR0aW5ncyI6eyIkaWQiOiIyMTQiLCJGb250U2l6ZSI6MTEsIkZvbnROYW1lIjoiQ2FsaWJyaSIsIklzQm9sZCI6dHJ1ZSwiSXNJdGFsaWMiOmZhbHNlLCJJc1VuZGVybGluZWQiOmZhbHNlLCJQYXJlbnRTdHlsZSI6bnVsbH0sIkF1dG9TaXplIjowLCJGb3JlZ3JvdW5kIjp7IiRyZWYiOiI2OSJ9LCJNYXhXaWR0aCI6MjAwLjAsIk1heEhlaWdodCI6IkluZmluaXR5IiwiU21hcnRGb3JlZ3JvdW5kSXNBY3RpdmUiOmZhbHNlLCJIb3Jpem9udGFsQWxpZ25tZW50IjowLCJWZXJ0aWNhbEFsaWdubWVudCI6MCwiU21hcnRGb3JlZ3JvdW5kIjpudWxsLCJCYWNrZ3JvdW5kRmlsbFR5cGUiOjAsIk1hcmdpbiI6eyIkcmVmIjoiNzEifSwiUGFkZGluZyI6eyIkcmVmIjoiNzIifSwiQmFja2dyb3VuZCI6eyIkcmVmIjoiNzMifSwiSXNWaXNpYmxlIjp0cnVlLCJXaWR0aCI6MC4wLCJIZWlnaHQiOjAuMCwiQm9yZGVyU3R5bGUiOnsiJGlkIjoiMjE1IiwiTGluZUNvbG9yIjpudWxsLCJMaW5lV2VpZ2h0IjowLjAsIkxpbmVUeXBlIjowLCJQYXJlbnRTdHlsZSI6bnVsbH0sIlBhcmVudFN0eWxlIjpudWxsfSwiRGF0ZVN0eWxlIjp7IiRpZCI6IjIxNiIsIkZvbnRTZXR0aW5ncyI6eyIkaWQiOiIyMTciLCJGb250U2l6ZSI6MTAsIkZvbnROYW1lIjoiQ2FsaWJyaSIsIklzQm9sZCI6ZmFsc2UsIklzSXRhbGljIjpmYWxzZSwiSXNVbmRlcmxpbmVkIjpmYWxzZSwiUGFyZW50U3R5bGUiOm51bGx9LCJBdXRvU2l6ZSI6MCwiRm9yZWdyb3VuZCI6eyIkcmVmIjoiNzYifSwiTWF4V2lkdGgiOjIwMC4wLCJNYXhIZWlnaHQiOiJJbmZpbml0eSIsIlNtYXJ0Rm9yZWdyb3VuZElzQWN0aXZlIjpmYWxzZSwiSG9yaXpvbnRhbEFsaWdubWVudCI6MCwiVmVydGljYWxBbGlnbm1lbnQiOjAsIlNtYXJ0Rm9yZWdyb3VuZCI6bnVsbCwiQmFja2dyb3VuZEZpbGxUeXBlIjowLCJNYXJnaW4iOnsiJHJlZiI6Ijc4In0sIlBhZGRpbmciOnsiJHJlZiI6Ijc5In0sIkJhY2tncm91bmQiOnsiJHJlZiI6IjgwIn0sIklzVmlzaWJsZSI6dHJ1ZSwiV2lkdGgiOjAuMCwiSGVpZ2h0IjowLjAsIkJvcmRlclN0eWxlIjp7IiRpZCI6IjIxOCIsIkxpbmVDb2xvciI6bnVsbCwiTGluZVdlaWdodCI6MC4wLCJMaW5lVHlwZSI6MCwiUGFyZW50U3R5bGUiOm51bGx9LCJQYXJlbnRTdHlsZSI6bnVsbH0sIkRhdGVGb3JtYXQiOnsiJHJlZiI6IjgxIn0sIklzVmlzaWJsZSI6dHJ1ZSwiUGFyZW50U3R5bGUiOm51bGx9LCJJbmRleCI6MTYsIlBlcmNlbnRhZ2VDb21wbGV0ZSI6bnVsbCwiUG9zaXRpb24iOnsiUmF0aW8iOjAuMCwiSXNDdXN0b20iOmZhbHNlfSwiRGF0ZUZvcm1hdCI6eyIkcmVmIjoiODEifSwiSWQiOiJkZjVhYjViZS0xMGI2LTQ4MDItODNiZS1lNDBmMzYwNzVkN2MiLCJJbXBvcnRJZCI6bnVsbCwiVGl0bGUiOiJDb21wbGV0aW9uIG9mIGZhYnJpY2F0aW9uIiwiTm90ZSI6bnVsbCwiSHlwZXJsaW5rIjpudWxsLCJJc0NoYW5nZWQiOmZhbHNlLCJJc05ldyI6ZmFsc2V9LHsiJGlkIjoiMjE5IiwiRGF0ZSI6IjIwMjEtMDMtMTVUMjM6NTk6MDBaIiwiU3R5bGUiOnsiJGlkIjoiMjIwIiwiU2hhcGUiOjIsIkNvbm5lY3Rvck1hcmdpbiI6eyIkcmVmIjoiNTQifSwiQ29ubmVjdG9yU3R5bGUiOnsiJGlkIjoiMjIxIiwiTGluZUNvbG9yIjp7IiRyZWYiOiI1NiJ9LCJMaW5lV2VpZ2h0IjoxLjAsIkxpbmVUeXBlIjowLCJQYXJlbnRTdHlsZSI6bnVsbH0sIklzQmVsb3dUaW1lYmFuZCI6ZmFsc2UsIkhpZGVEYXRlIjpmYWxzZSwiU2hhcGVTaXplIjoxLCJTcGFjaW5nIjoyLjAsIlBhZGRpbmciOnsiJHJlZiI6IjU4In0sIlNoYXBlU3R5bGUiOnsiJGlkIjoiMjIyIiwiTWFyZ2luIjp7IiRyZWYiOiI2MCJ9LCJQYWRkaW5nIjp7IiRyZWYiOiI2MSJ9LCJCYWNrZ3JvdW5kIjp7IiRpZCI6IjIyMyIsIkNvbG9yIjp7IiRpZCI6IjIyNCIsIkEiOjI1NSwiUiI6MjU0LCJHIjoxODYsIkIiOjEwfX0sIklzVmlzaWJsZSI6dHJ1ZSwiV2lkdGgiOjE4LjAsIkhlaWdodCI6MjAuMCwiQm9yZGVyU3R5bGUiOnsiJGlkIjoiMjI1IiwiTGluZUNvbG9yIjp7IiRyZWYiOiI2NSJ9LCJMaW5lV2VpZ2h0IjowLjAsIkxpbmVUeXBlIjowLCJQYXJlbnRTdHlsZSI6bnVsbH0sIlBhcmVudFN0eWxlIjpudWxsfSwiVGl0bGVTdHlsZSI6eyIkaWQiOiIyMjYiLCJGb250U2V0dGluZ3MiOnsiJGlkIjoiMjI3IiwiRm9udFNpemUiOjExLCJGb250TmFtZSI6IkNhbGlicmkiLCJJc0JvbGQiOnRydWUsIklzSXRhbGljIjpmYWxzZSwiSXNVbmRlcmxpbmVkIjpmYWxzZSwiUGFyZW50U3R5bGUiOm51bGx9LCJBdXRvU2l6ZSI6MCwiRm9yZWdyb3VuZCI6eyIkcmVmIjoiNjkifSwiTWF4V2lkdGgiOjIwMC4wLCJNYXhIZWlnaHQiOiJJbmZpbml0eSIsIlNtYXJ0Rm9yZWdyb3VuZElzQWN0aXZlIjpmYWxzZSwiSG9yaXpvbnRhbEFsaWdubWVudCI6MCwiVmVydGljYWxBbGlnbm1lbnQiOjAsIlNtYXJ0Rm9yZWdyb3VuZCI6bnVsbCwiQmFja2dyb3VuZEZpbGxUeXBlIjowLCJNYXJnaW4iOnsiJHJlZiI6IjcxIn0sIlBhZGRpbmciOnsiJHJlZiI6IjcyIn0sIkJhY2tncm91bmQiOnsiJHJlZiI6IjczIn0sIklzVmlzaWJsZSI6dHJ1ZSwiV2lkdGgiOjAuMCwiSGVpZ2h0IjowLjAsIkJvcmRlclN0eWxlIjp7IiRpZCI6IjIyOCIsIkxpbmVDb2xvciI6bnVsbCwiTGluZVdlaWdodCI6MC4wLCJMaW5lVHlwZSI6MCwiUGFyZW50U3R5bGUiOm51bGx9LCJQYXJlbnRTdHlsZSI6bnVsbH0sIkRhdGVTdHlsZSI6eyIkaWQiOiIyMjkiLCJGb250U2V0dGluZ3MiOnsiJGlkIjoiMjMwIiwiRm9udFNpemUiOjEwLCJGb250TmFtZSI6IkNhbGlicmkiLCJJc0JvbGQiOmZhbHNlLCJJc0l0YWxpYyI6ZmFsc2UsIklzVW5kZXJsaW5lZCI6ZmFsc2UsIlBhcmVudFN0eWxlIjpudWxsfSwiQXV0b1NpemUiOjAsIkZvcmVncm91bmQiOnsiJHJlZiI6Ijc2In0sIk1heFdpZHRoIjoyMDAuMCwiTWF4SGVpZ2h0IjoiSW5maW5pdHkiLCJTbWFydEZvcmVncm91bmRJc0FjdGl2ZSI6ZmFsc2UsIkhvcml6b250YWxBbGlnbm1lbnQiOjAsIlZlcnRpY2FsQWxpZ25tZW50IjowLCJTbWFydEZvcmVncm91bmQiOm51bGwsIkJhY2tncm91bmRGaWxsVHlwZSI6MCwiTWFyZ2luIjp7IiRyZWYiOiI3OCJ9LCJQYWRkaW5nIjp7IiRyZWYiOiI3OSJ9LCJCYWNrZ3JvdW5kIjp7IiRyZWYiOiI4MCJ9LCJJc1Zpc2libGUiOnRydWUsIldpZHRoIjowLjAsIkhlaWdodCI6MC4wLCJCb3JkZXJTdHlsZSI6eyIkaWQiOiIyMzEiLCJMaW5lQ29sb3IiOm51bGwsIkxpbmVXZWlnaHQiOjAuMCwiTGluZVR5cGUiOjAsIlBhcmVudFN0eWxlIjpudWxsfSwiUGFyZW50U3R5bGUiOm51bGx9LCJEYXRlRm9ybWF0Ijp7IiRyZWYiOiI4MSJ9LCJJc1Zpc2libGUiOnRydWUsIlBhcmVudFN0eWxlIjpudWxsfSwiSW5kZXgiOjE3LCJQZXJjZW50YWdlQ29tcGxldGUiOm51bGwsIlBvc2l0aW9uIjp7IlJhdGlvIjowLjAsIklzQ3VzdG9tIjpmYWxzZX0sIkRhdGVGb3JtYXQiOnsiJHJlZiI6IjgxIn0sIklkIjoiZTJmZjVhZDEtZDRjOC00Yzk4LWE1NjQtMzMyYjAyYTQ2NGMwIiwiSW1wb3J0SWQiOm51bGwsIlRpdGxlIjoiQ29tcGxldGlvbiBvZiByYWRpYXRpb24gdGVzdCBhbmQgdmFsaWRhdGlvbiIsIk5vdGUiOm51bGwsIkh5cGVybGluayI6bnVsbCwiSXNDaGFuZ2VkIjpmYWxzZSwiSXNOZXciOmZhbHNlfSx7IiRpZCI6IjIzMiIsIkRhdGUiOiIyMDE5LTAxLTE1VDIzOjU5OjAwIiwiU3R5bGUiOnsiJGlkIjoiMjMzIiwiU2hhcGUiOjIsIkNvbm5lY3Rvck1hcmdpbiI6eyIkcmVmIjoiNTQifSwiQ29ubmVjdG9yU3R5bGUiOnsiJGlkIjoiMjM0IiwiTGluZUNvbG9yIjp7IiRyZWYiOiI1NiJ9LCJMaW5lV2VpZ2h0IjoxLjAsIkxpbmVUeXBlIjowLCJQYXJlbnRTdHlsZSI6bnVsbH0sIklzQmVsb3dUaW1lYmFuZCI6ZmFsc2UsIkhpZGVEYXRlIjpmYWxzZSwiU2hhcGVTaXplIjoxLCJTcGFjaW5nIjoyLjAsIlBhZGRpbmciOnsiJHJlZiI6IjU4In0sIlNoYXBlU3R5bGUiOnsiJGlkIjoiMjM1IiwiTWFyZ2luIjp7IiRyZWYiOiI2MCJ9LCJQYWRkaW5nIjp7IiRyZWYiOiI2MSJ9LCJCYWNrZ3JvdW5kIjp7IiRpZCI6IjIzNiIsIkNvbG9yIjp7IiRpZCI6IjIzNyIsIkEiOjI1NSwiUiI6MjYsIkciOjE3MCwiQiI6NjZ9fSwiSXNWaXNpYmxlIjp0cnVlLCJXaWR0aCI6MTguMCwiSGVpZ2h0IjoyMC4wLCJCb3JkZXJTdHlsZSI6eyIkaWQiOiIyMzgiLCJMaW5lQ29sb3IiOnsiJHJlZiI6IjY1In0sIkxpbmVXZWlnaHQiOjAuMCwiTGluZVR5cGUiOjAsIlBhcmVudFN0eWxlIjpudWxsfSwiUGFyZW50U3R5bGUiOm51bGx9LCJUaXRsZVN0eWxlIjp7IiRpZCI6IjIzOSIsIkZvbnRTZXR0aW5ncyI6eyIkaWQiOiIyNDAiLCJGb250U2l6ZSI6MTEsIkZvbnROYW1lIjoiQ2FsaWJyaSIsIklzQm9sZCI6dHJ1ZSwiSXNJdGFsaWMiOmZhbHNlLCJJc1VuZGVybGluZWQiOmZhbHNlLCJQYXJlbnRTdHlsZSI6bnVsbH0sIkF1dG9TaXplIjowLCJGb3JlZ3JvdW5kIjp7IiRyZWYiOiI2OSJ9LCJNYXhXaWR0aCI6MjAwLjAsIk1heEhlaWdodCI6IkluZmluaXR5IiwiU21hcnRGb3JlZ3JvdW5kSXNBY3RpdmUiOmZhbHNlLCJIb3Jpem9udGFsQWxpZ25tZW50IjowLCJWZXJ0aWNhbEFsaWdubWVudCI6MCwiU21hcnRGb3JlZ3JvdW5kIjpudWxsLCJCYWNrZ3JvdW5kRmlsbFR5cGUiOjAsIk1hcmdpbiI6eyIkcmVmIjoiNzEifSwiUGFkZGluZyI6eyIkcmVmIjoiNzIifSwiQmFja2dyb3VuZCI6eyIkcmVmIjoiNzMifSwiSXNWaXNpYmxlIjp0cnVlLCJXaWR0aCI6MC4wLCJIZWlnaHQiOjAuMCwiQm9yZGVyU3R5bGUiOnsiJGlkIjoiMjQxIiwiTGluZUNvbG9yIjpudWxsLCJMaW5lV2VpZ2h0IjowLjAsIkxpbmVUeXBlIjowLCJQYXJlbnRTdHlsZSI6bnVsbH0sIlBhcmVudFN0eWxlIjpudWxsfSwiRGF0ZVN0eWxlIjp7IiRpZCI6IjI0MiIsIkZvbnRTZXR0aW5ncyI6eyIkaWQiOiIyNDMiLCJGb250U2l6ZSI6MTAsIkZvbnROYW1lIjoiQ2FsaWJyaSIsIklzQm9sZCI6ZmFsc2UsIklzSXRhbGljIjpmYWxzZSwiSXNVbmRlcmxpbmVkIjpmYWxzZSwiUGFyZW50U3R5bGUiOm51bGx9LCJBdXRvU2l6ZSI6MCwiRm9yZWdyb3VuZCI6eyIkcmVmIjoiNzYifSwiTWF4V2lkdGgiOjIwMC4wLCJNYXhIZWlnaHQiOiJJbmZpbml0eSIsIlNtYXJ0Rm9yZWdyb3VuZElzQWN0aXZlIjpmYWxzZSwiSG9yaXpvbnRhbEFsaWdubWVudCI6MCwiVmVydGljYWxBbGlnbm1lbnQiOjAsIlNtYXJ0Rm9yZWdyb3VuZCI6bnVsbCwiQmFja2dyb3VuZEZpbGxUeXBlIjowLCJNYXJnaW4iOnsiJHJlZiI6Ijc4In0sIlBhZGRpbmciOnsiJHJlZiI6Ijc5In0sIkJhY2tncm91bmQiOnsiJHJlZiI6IjgwIn0sIklzVmlzaWJsZSI6dHJ1ZSwiV2lkdGgiOjAuMCwiSGVpZ2h0IjowLjAsIkJvcmRlclN0eWxlIjp7IiRpZCI6IjI0NCIsIkxpbmVDb2xvciI6bnVsbCwiTGluZVdlaWdodCI6MC4wLCJMaW5lVHlwZSI6MCwiUGFyZW50U3R5bGUiOm51bGx9LCJQYXJlbnRTdHlsZSI6bnVsbH0sIkRhdGVGb3JtYXQiOnsiJHJlZiI6IjgxIn0sIklzVmlzaWJsZSI6dHJ1ZSwiUGFyZW50U3R5bGUiOm51bGx9LCJJbmRleCI6MTgsIlBlcmNlbnRhZ2VDb21wbGV0ZSI6bnVsbCwiUG9zaXRpb24iOnsiUmF0aW8iOjAuMCwiSXNDdXN0b20iOmZhbHNlfSwiRGF0ZUZvcm1hdCI6eyIkcmVmIjoiODEifSwiSWQiOiIzZjg5NDg3Yi1kZmY1LTRmMTktOWQ5My1kNzUxYzE4MGRhNjYiLCJJbXBvcnRJZCI6bnVsbCwiVGl0bGUiOiJDMSBJQ0VFQ0UgMjAxOSIsIk5vdGUiOm51bGwsIkh5cGVybGluayI6bnVsbCwiSXNDaGFuZ2VkIjpmYWxzZSwiSXNOZXciOmZhbHNlfSx7IiRpZCI6IjI0NSIsIkRhdGUiOiIyMDE5LTA4LTIzVDIzOjU5OjAwIiwiU3R5bGUiOnsiJGlkIjoiMjQ2IiwiU2hhcGUiOjIsIkNvbm5lY3Rvck1hcmdpbiI6eyIkcmVmIjoiNTQifSwiQ29ubmVjdG9yU3R5bGUiOnsiJGlkIjoiMjQ3IiwiTGluZUNvbG9yIjp7IiRyZWYiOiI1NiJ9LCJMaW5lV2VpZ2h0IjoxLjAsIkxpbmVUeXBlIjowLCJQYXJlbnRTdHlsZSI6bnVsbH0sIklzQmVsb3dUaW1lYmFuZCI6ZmFsc2UsIkhpZGVEYXRlIjpmYWxzZSwiU2hhcGVTaXplIjoxLCJTcGFjaW5nIjoyLjAsIlBhZGRpbmciOnsiJHJlZiI6IjU4In0sIlNoYXBlU3R5bGUiOnsiJGlkIjoiMjQ4IiwiTWFyZ2luIjp7IiRyZWYiOiI2MCJ9LCJQYWRkaW5nIjp7IiRyZWYiOiI2MSJ9LCJCYWNrZ3JvdW5kIjp7IiRpZCI6IjI0OSIsIkNvbG9yIjp7IiRpZCI6IjI1MCIsIkEiOjI1NSwiUiI6MjYsIkciOjE3MCwiQiI6NjZ9fSwiSXNWaXNpYmxlIjp0cnVlLCJXaWR0aCI6MTguMCwiSGVpZ2h0IjoyMC4wLCJCb3JkZXJTdHlsZSI6eyIkaWQiOiIyNTEiLCJMaW5lQ29sb3IiOnsiJHJlZiI6IjY1In0sIkxpbmVXZWlnaHQiOjAuMCwiTGluZVR5cGUiOjAsIlBhcmVudFN0eWxlIjpudWxsfSwiUGFyZW50U3R5bGUiOm51bGx9LCJUaXRsZVN0eWxlIjp7IiRpZCI6IjI1MiIsIkZvbnRTZXR0aW5ncyI6eyIkaWQiOiIyNTMiLCJGb250U2l6ZSI6MTEsIkZvbnROYW1lIjoiQ2FsaWJyaSIsIklzQm9sZCI6dHJ1ZSwiSXNJdGFsaWMiOmZhbHNlLCJJc1VuZGVybGluZWQiOmZhbHNlLCJQYXJlbnRTdHlsZSI6bnVsbH0sIkF1dG9TaXplIjowLCJGb3JlZ3JvdW5kIjp7IiRyZWYiOiI2OSJ9LCJNYXhXaWR0aCI6MjAwLjAsIk1heEhlaWdodCI6IkluZmluaXR5IiwiU21hcnRGb3JlZ3JvdW5kSXNBY3RpdmUiOmZhbHNlLCJIb3Jpem9udGFsQWxpZ25tZW50IjowLCJWZXJ0aWNhbEFsaWdubWVudCI6MCwiU21hcnRGb3JlZ3JvdW5kIjpudWxsLCJCYWNrZ3JvdW5kRmlsbFR5cGUiOjAsIk1hcmdpbiI6eyIkcmVmIjoiNzEifSwiUGFkZGluZyI6eyIkcmVmIjoiNzIifSwiQmFja2dyb3VuZCI6eyIkcmVmIjoiNzMifSwiSXNWaXNpYmxlIjp0cnVlLCJXaWR0aCI6MC4wLCJIZWlnaHQiOjAuMCwiQm9yZGVyU3R5bGUiOnsiJGlkIjoiMjU0IiwiTGluZUNvbG9yIjpudWxsLCJMaW5lV2VpZ2h0IjowLjAsIkxpbmVUeXBlIjowLCJQYXJlbnRTdHlsZSI6bnVsbH0sIlBhcmVudFN0eWxlIjpudWxsfSwiRGF0ZVN0eWxlIjp7IiRpZCI6IjI1NSIsIkZvbnRTZXR0aW5ncyI6eyIkaWQiOiIyNTYiLCJGb250U2l6ZSI6MTAsIkZvbnROYW1lIjoiQ2FsaWJyaSIsIklzQm9sZCI6ZmFsc2UsIklzSXRhbGljIjpmYWxzZSwiSXNVbmRlcmxpbmVkIjpmYWxzZSwiUGFyZW50U3R5bGUiOm51bGx9LCJBdXRvU2l6ZSI6MCwiRm9yZWdyb3VuZCI6eyIkcmVmIjoiNzYifSwiTWF4V2lkdGgiOjIwMC4wLCJNYXhIZWlnaHQiOiJJbmZpbml0eSIsIlNtYXJ0Rm9yZWdyb3VuZElzQWN0aXZlIjpmYWxzZSwiSG9yaXpvbnRhbEFsaWdubWVudCI6MCwiVmVydGljYWxBbGlnbm1lbnQiOjAsIlNtYXJ0Rm9yZWdyb3VuZCI6bnVsbCwiQmFja2dyb3VuZEZpbGxUeXBlIjowLCJNYXJnaW4iOnsiJHJlZiI6Ijc4In0sIlBhZGRpbmciOnsiJHJlZiI6Ijc5In0sIkJhY2tncm91bmQiOnsiJHJlZiI6IjgwIn0sIklzVmlzaWJsZSI6dHJ1ZSwiV2lkdGgiOjAuMCwiSGVpZ2h0IjowLjAsIkJvcmRlclN0eWxlIjp7IiRpZCI6IjI1NyIsIkxpbmVDb2xvciI6bnVsbCwiTGluZVdlaWdodCI6MC4wLCJMaW5lVHlwZSI6MCwiUGFyZW50U3R5bGUiOm51bGx9LCJQYXJlbnRTdHlsZSI6bnVsbH0sIkRhdGVGb3JtYXQiOnsiJHJlZiI6IjgxIn0sIklzVmlzaWJsZSI6dHJ1ZSwiUGFyZW50U3R5bGUiOm51bGx9LCJJbmRleCI6MTksIlBlcmNlbnRhZ2VDb21wbGV0ZSI6bnVsbCwiUG9zaXRpb24iOnsiUmF0aW8iOjAuMCwiSXNDdXN0b20iOmZhbHNlfSwiRGF0ZUZvcm1hdCI6eyIkcmVmIjoiODEifSwiSWQiOiIwOTViMTk1ZC02ZWY3LTQ2OGEtYjMxYy04NjA1ZDFlYzZhYWUiLCJJbXBvcnRJZCI6bnVsbCwiVGl0bGUiOiJDMiBSU00gMjAxOSIsIk5vdGUiOm51bGwsIkh5cGVybGluayI6bnVsbCwiSXNDaGFuZ2VkIjpmYWxzZSwiSXNOZXciOmZhbHNlfSx7IiRpZCI6IjI1OCIsIkRhdGUiOiIyMDE5LTAyLTAyVDIzOjU5OjAwIiwiU3R5bGUiOnsiJGlkIjoiMjU5IiwiU2hhcGUiOjIsIkNvbm5lY3Rvck1hcmdpbiI6eyIkcmVmIjoiNTQifSwiQ29ubmVjdG9yU3R5bGUiOnsiJGlkIjoiMjYwIiwiTGluZUNvbG9yIjp7IiRyZWYiOiI1NiJ9LCJMaW5lV2VpZ2h0IjoxLjAsIkxpbmVUeXBlIjowLCJQYXJlbnRTdHlsZSI6bnVsbH0sIklzQmVsb3dUaW1lYmFuZCI6ZmFsc2UsIkhpZGVEYXRlIjpmYWxzZSwiU2hhcGVTaXplIjoxLCJTcGFjaW5nIjoyLjAsIlBhZGRpbmciOnsiJHJlZiI6IjU4In0sIlNoYXBlU3R5bGUiOnsiJGlkIjoiMjYxIiwiTWFyZ2luIjp7IiRyZWYiOiI2MCJ9LCJQYWRkaW5nIjp7IiRyZWYiOiI2MSJ9LCJCYWNrZ3JvdW5kIjp7IiRpZCI6IjI2MiIsIkNvbG9yIjp7IiRpZCI6IjI2MyIsIkEiOjI1NSwiUiI6MjM0LCJHIjoyMiwiQiI6MzB9fSwiSXNWaXNpYmxlIjp0cnVlLCJXaWR0aCI6MTguMCwiSGVpZ2h0IjoyMC4wLCJCb3JkZXJTdHlsZSI6eyIkaWQiOiIyNjQiLCJMaW5lQ29sb3IiOnsiJHJlZiI6IjY1In0sIkxpbmVXZWlnaHQiOjAuMCwiTGluZVR5cGUiOjAsIlBhcmVudFN0eWxlIjpudWxsfSwiUGFyZW50U3R5bGUiOm51bGx9LCJUaXRsZVN0eWxlIjp7IiRpZCI6IjI2NSIsIkZvbnRTZXR0aW5ncyI6eyIkaWQiOiIyNjYiLCJGb250U2l6ZSI6MTEsIkZvbnROYW1lIjoiQ2FsaWJyaSIsIklzQm9sZCI6dHJ1ZSwiSXNJdGFsaWMiOmZhbHNlLCJJc1VuZGVybGluZWQiOmZhbHNlLCJQYXJlbnRTdHlsZSI6bnVsbH0sIkF1dG9TaXplIjowLCJGb3JlZ3JvdW5kIjp7IiRyZWYiOiI2OSJ9LCJNYXhXaWR0aCI6MjAwLjAsIk1heEhlaWdodCI6IkluZmluaXR5IiwiU21hcnRGb3JlZ3JvdW5kSXNBY3RpdmUiOmZhbHNlLCJIb3Jpem9udGFsQWxpZ25tZW50IjowLCJWZXJ0aWNhbEFsaWdubWVudCI6MCwiU21hcnRGb3JlZ3JvdW5kIjpudWxsLCJCYWNrZ3JvdW5kRmlsbFR5cGUiOjAsIk1hcmdpbiI6eyIkcmVmIjoiNzEifSwiUGFkZGluZyI6eyIkcmVmIjoiNzIifSwiQmFja2dyb3VuZCI6eyIkcmVmIjoiNzMifSwiSXNWaXNpYmxlIjp0cnVlLCJXaWR0aCI6MC4wLCJIZWlnaHQiOjAuMCwiQm9yZGVyU3R5bGUiOnsiJGlkIjoiMjY3IiwiTGluZUNvbG9yIjpudWxsLCJMaW5lV2VpZ2h0IjowLjAsIkxpbmVUeXBlIjowLCJQYXJlbnRTdHlsZSI6bnVsbH0sIlBhcmVudFN0eWxlIjpudWxsfSwiRGF0ZVN0eWxlIjp7IiRpZCI6IjI2OCIsIkZvbnRTZXR0aW5ncyI6eyIkaWQiOiIyNjkiLCJGb250U2l6ZSI6MTAsIkZvbnROYW1lIjoiQ2FsaWJyaSIsIklzQm9sZCI6ZmFsc2UsIklzSXRhbGljIjpmYWxzZSwiSXNVbmRlcmxpbmVkIjpmYWxzZSwiUGFyZW50U3R5bGUiOm51bGx9LCJBdXRvU2l6ZSI6MCwiRm9yZWdyb3VuZCI6eyIkcmVmIjoiNzYifSwiTWF4V2lkdGgiOjIwMC4wLCJNYXhIZWlnaHQiOiJJbmZpbml0eSIsIlNtYXJ0Rm9yZWdyb3VuZElzQWN0aXZlIjpmYWxzZSwiSG9yaXpvbnRhbEFsaWdubWVudCI6MCwiVmVydGljYWxBbGlnbm1lbnQiOjAsIlNtYXJ0Rm9yZWdyb3VuZCI6bnVsbCwiQmFja2dyb3VuZEZpbGxUeXBlIjowLCJNYXJnaW4iOnsiJHJlZiI6Ijc4In0sIlBhZGRpbmciOnsiJHJlZiI6Ijc5In0sIkJhY2tncm91bmQiOnsiJHJlZiI6IjgwIn0sIklzVmlzaWJsZSI6dHJ1ZSwiV2lkdGgiOjAuMCwiSGVpZ2h0IjowLjAsIkJvcmRlclN0eWxlIjp7IiRpZCI6IjI3MCIsIkxpbmVDb2xvciI6bnVsbCwiTGluZVdlaWdodCI6MC4wLCJMaW5lVHlwZSI6MCwiUGFyZW50U3R5bGUiOm51bGx9LCJQYXJlbnRTdHlsZSI6bnVsbH0sIkRhdGVGb3JtYXQiOnsiJHJlZiI6IjgxIn0sIklzVmlzaWJsZSI6dHJ1ZSwiUGFyZW50U3R5bGUiOm51bGx9LCJJbmRleCI6MjAsIlBlcmNlbnRhZ2VDb21wbGV0ZSI6bnVsbCwiUG9zaXRpb24iOnsiUmF0aW8iOjAuMCwiSXNDdXN0b20iOmZhbHNlfSwiRGF0ZUZvcm1hdCI6eyIkcmVmIjoiODEifSwiSWQiOiJmYmVkNzM4NS0xZGU1LTRjNWMtOGFmMy04MzIwYzRmMzAwNTkiLCJJbXBvcnRJZCI6bnVsbCwiVGl0bGUiOiJQMSBJU0ktRWxzZXZpZXIgIiwiTm90ZSI6bnVsbCwiSHlwZXJsaW5rIjpudWxsLCJJc0NoYW5nZWQiOmZhbHNlLCJJc05ldyI6ZmFsc2V9LHsiJGlkIjoiMjcxIiwiRGF0ZSI6IjIwMTktMDgtMTVUMjM6NTk6MDAiLCJTdHlsZSI6eyIkaWQiOiIyNzIiLCJTaGFwZSI6MiwiQ29ubmVjdG9yTWFyZ2luIjp7IiRyZWYiOiI1NCJ9LCJDb25uZWN0b3JTdHlsZSI6eyIkaWQiOiIyNzMiLCJMaW5lQ29sb3IiOnsiJHJlZiI6IjU2In0sIkxpbmVXZWlnaHQiOjEuMCwiTGluZVR5cGUiOjAsIlBhcmVudFN0eWxlIjpudWxsfSwiSXNCZWxvd1RpbWViYW5kIjpmYWxzZSwiSGlkZURhdGUiOmZhbHNlLCJTaGFwZVNpemUiOjEsIlNwYWNpbmciOjIuMCwiUGFkZGluZyI6eyIkcmVmIjoiNTgifSwiU2hhcGVTdHlsZSI6eyIkaWQiOiIyNzQiLCJNYXJnaW4iOnsiJHJlZiI6IjYwIn0sIlBhZGRpbmciOnsiJHJlZiI6IjYxIn0sIkJhY2tncm91bmQiOnsiJGlkIjoiMjc1IiwiQ29sb3IiOnsiJGlkIjoiMjc2IiwiQSI6MjU1LCJSIjoyMzQsIkciOjIyLCJCIjozMH19LCJJc1Zpc2libGUiOnRydWUsIldpZHRoIjoxOC4wLCJIZWlnaHQiOjIwLjAsIkJvcmRlclN0eWxlIjp7IiRpZCI6IjI3NyIsIkxpbmVDb2xvciI6eyIkcmVmIjoiNjUifSwiTGluZVdlaWdodCI6MC4wLCJMaW5lVHlwZSI6MCwiUGFyZW50U3R5bGUiOm51bGx9LCJQYXJlbnRTdHlsZSI6bnVsbH0sIlRpdGxlU3R5bGUiOnsiJGlkIjoiMjc4IiwiRm9udFNldHRpbmdzIjp7IiRpZCI6IjI3OSIsIkZvbnRTaXplIjoxMSwiRm9udE5hbWUiOiJDYWxpYnJpIiwiSXNCb2xkIjp0cnVlLCJJc0l0YWxpYyI6ZmFsc2UsIklzVW5kZXJsaW5lZCI6ZmFsc2UsIlBhcmVudFN0eWxlIjpudWxsfSwiQXV0b1NpemUiOjAsIkZvcmVncm91bmQiOnsiJHJlZiI6IjY5In0sIk1heFdpZHRoIjoyMDAuMCwiTWF4SGVpZ2h0IjoiSW5maW5pdHkiLCJTbWFydEZvcmVncm91bmRJc0FjdGl2ZSI6ZmFsc2UsIkhvcml6b250YWxBbGlnbm1lbnQiOjAsIlZlcnRpY2FsQWxpZ25tZW50IjowLCJTbWFydEZvcmVncm91bmQiOm51bGwsIkJhY2tncm91bmRGaWxsVHlwZSI6MCwiTWFyZ2luIjp7IiRyZWYiOiI3MSJ9LCJQYWRkaW5nIjp7IiRyZWYiOiI3MiJ9LCJCYWNrZ3JvdW5kIjp7IiRyZWYiOiI3MyJ9LCJJc1Zpc2libGUiOnRydWUsIldpZHRoIjowLjAsIkhlaWdodCI6MC4wLCJCb3JkZXJTdHlsZSI6eyIkaWQiOiIyODAiLCJMaW5lQ29sb3IiOm51bGwsIkxpbmVXZWlnaHQiOjAuMCwiTGluZVR5cGUiOjAsIlBhcmVudFN0eWxlIjpudWxsfSwiUGFyZW50U3R5bGUiOm51bGx9LCJEYXRlU3R5bGUiOnsiJGlkIjoiMjgxIiwiRm9udFNldHRpbmdzIjp7IiRpZCI6IjI4MiIsIkZvbnRTaXplIjoxMCwiRm9udE5hbWUiOiJDYWxpYnJpIiwiSXNCb2xkIjpmYWxzZSwiSXNJdGFsaWMiOmZhbHNlLCJJc1VuZGVybGluZWQiOmZhbHNlLCJQYXJlbnRTdHlsZSI6bnVsbH0sIkF1dG9TaXplIjowLCJGb3JlZ3JvdW5kIjp7IiRyZWYiOiI3NiJ9LCJNYXhXaWR0aCI6MjAwLjAsIk1heEhlaWdodCI6IkluZmluaXR5IiwiU21hcnRGb3JlZ3JvdW5kSXNBY3RpdmUiOmZhbHNlLCJIb3Jpem9udGFsQWxpZ25tZW50IjowLCJWZXJ0aWNhbEFsaWdubWVudCI6MCwiU21hcnRGb3JlZ3JvdW5kIjpudWxsLCJCYWNrZ3JvdW5kRmlsbFR5cGUiOjAsIk1hcmdpbiI6eyIkcmVmIjoiNzgifSwiUGFkZGluZyI6eyIkcmVmIjoiNzkifSwiQmFja2dyb3VuZCI6eyIkcmVmIjoiODAifSwiSXNWaXNpYmxlIjp0cnVlLCJXaWR0aCI6MC4wLCJIZWlnaHQiOjAuMCwiQm9yZGVyU3R5bGUiOnsiJGlkIjoiMjgzIiwiTGluZUNvbG9yIjpudWxsLCJMaW5lV2VpZ2h0IjowLjAsIkxpbmVUeXBlIjowLCJQYXJlbnRTdHlsZSI6bnVsbH0sIlBhcmVudFN0eWxlIjpudWxsfSwiRGF0ZUZvcm1hdCI6eyIkcmVmIjoiODEifSwiSXNWaXNpYmxlIjp0cnVlLCJQYXJlbnRTdHlsZSI6bnVsbH0sIkluZGV4IjoyMSwiUGVyY2VudGFnZUNvbXBsZXRlIjpudWxsLCJQb3NpdGlvbiI6eyJSYXRpbyI6MC4wLCJJc0N1c3RvbSI6ZmFsc2V9LCJEYXRlRm9ybWF0Ijp7IiRyZWYiOiI4MSJ9LCJJZCI6Ijk2N2ZlZTRmLTAxZTItNDk0MC05Njc0LTQ1MDUzZWM4ZmVhNiIsIkltcG9ydElkIjpudWxsLCJUaXRsZSI6IlAyLUlTSS1JRUVFIFRyYW4iLCJOb3RlIjpudWxsLCJIeXBlcmxpbmsiOm51bGwsIklzQ2hhbmdlZCI6ZmFsc2UsIklzTmV3IjpmYWxzZX0seyIkaWQiOiIyODQiLCJEYXRlIjoiMjAxOS0xMC0xNVQyMzo1OTowMCIsIlN0eWxlIjp7IiRpZCI6IjI4NSIsIlNoYXBlIjoyLCJDb25uZWN0b3JNYXJnaW4iOnsiJHJlZiI6IjU0In0sIkNvbm5lY3RvclN0eWxlIjp7IiRpZCI6IjI4NiIsIkxpbmVDb2xvciI6eyIkcmVmIjoiNTYifSwiTGluZVdlaWdodCI6MS4wLCJMaW5lVHlwZSI6MCwiUGFyZW50U3R5bGUiOm51bGx9LCJJc0JlbG93VGltZWJhbmQiOmZhbHNlLCJIaWRlRGF0ZSI6ZmFsc2UsIlNoYXBlU2l6ZSI6MSwiU3BhY2luZyI6Mi4wLCJQYWRkaW5nIjp7IiRyZWYiOiI1OCJ9LCJTaGFwZVN0eWxlIjp7IiRpZCI6IjI4NyIsIk1hcmdpbiI6eyIkcmVmIjoiNjAifSwiUGFkZGluZyI6eyIkcmVmIjoiNjEifSwiQmFja2dyb3VuZCI6eyIkaWQiOiIyODgiLCJDb2xvciI6eyIkaWQiOiIyODkiLCJBIjoyNTUsIlIiOjIzNCwiRyI6MjIsIkIiOjMwfX0sIklzVmlzaWJsZSI6dHJ1ZSwiV2lkdGgiOjE4LjAsIkhlaWdodCI6MjAuMCwiQm9yZGVyU3R5bGUiOnsiJGlkIjoiMjkwIiwiTGluZUNvbG9yIjp7IiRyZWYiOiI2NSJ9LCJMaW5lV2VpZ2h0IjowLjAsIkxpbmVUeXBlIjowLCJQYXJlbnRTdHlsZSI6bnVsbH0sIlBhcmVudFN0eWxlIjpudWxsfSwiVGl0bGVTdHlsZSI6eyIkaWQiOiIyOTEiLCJGb250U2V0dGluZ3MiOnsiJGlkIjoiMjkyIiwiRm9udFNpemUiOjExLCJGb250TmFtZSI6IkNhbGlicmkiLCJJc0JvbGQiOnRydWUsIklzSXRhbGljIjpmYWxzZSwiSXNVbmRlcmxpbmVkIjpmYWxzZSwiUGFyZW50U3R5bGUiOm51bGx9LCJBdXRvU2l6ZSI6MCwiRm9yZWdyb3VuZCI6eyIkcmVmIjoiNjkifSwiTWF4V2lkdGgiOjIwMC4wLCJNYXhIZWlnaHQiOiJJbmZpbml0eSIsIlNtYXJ0Rm9yZWdyb3VuZElzQWN0aXZlIjpmYWxzZSwiSG9yaXpvbnRhbEFsaWdubWVudCI6MCwiVmVydGljYWxBbGlnbm1lbnQiOjAsIlNtYXJ0Rm9yZWdyb3VuZCI6bnVsbCwiQmFja2dyb3VuZEZpbGxUeXBlIjowLCJNYXJnaW4iOnsiJHJlZiI6IjcxIn0sIlBhZGRpbmciOnsiJHJlZiI6IjcyIn0sIkJhY2tncm91bmQiOnsiJHJlZiI6IjczIn0sIklzVmlzaWJsZSI6dHJ1ZSwiV2lkdGgiOjAuMCwiSGVpZ2h0IjowLjAsIkJvcmRlclN0eWxlIjp7IiRpZCI6IjI5MyIsIkxpbmVDb2xvciI6bnVsbCwiTGluZVdlaWdodCI6MC4wLCJMaW5lVHlwZSI6MCwiUGFyZW50U3R5bGUiOm51bGx9LCJQYXJlbnRTdHlsZSI6bnVsbH0sIkRhdGVTdHlsZSI6eyIkaWQiOiIyOTQiLCJGb250U2V0dGluZ3MiOnsiJGlkIjoiMjk1IiwiRm9udFNpemUiOjEwLCJGb250TmFtZSI6IkNhbGlicmkiLCJJc0JvbGQiOmZhbHNlLCJJc0l0YWxpYyI6ZmFsc2UsIklzVW5kZXJsaW5lZCI6ZmFsc2UsIlBhcmVudFN0eWxlIjpudWxsfSwiQXV0b1NpemUiOjAsIkZvcmVncm91bmQiOnsiJHJlZiI6Ijc2In0sIk1heFdpZHRoIjoyMDAuMCwiTWF4SGVpZ2h0IjoiSW5maW5pdHkiLCJTbWFydEZvcmVncm91bmRJc0FjdGl2ZSI6ZmFsc2UsIkhvcml6b250YWxBbGlnbm1lbnQiOjAsIlZlcnRpY2FsQWxpZ25tZW50IjowLCJTbWFydEZvcmVncm91bmQiOm51bGwsIkJhY2tncm91bmRGaWxsVHlwZSI6MCwiTWFyZ2luIjp7IiRyZWYiOiI3OCJ9LCJQYWRkaW5nIjp7IiRyZWYiOiI3OSJ9LCJCYWNrZ3JvdW5kIjp7IiRyZWYiOiI4MCJ9LCJJc1Zpc2libGUiOnRydWUsIldpZHRoIjowLjAsIkhlaWdodCI6MC4wLCJCb3JkZXJTdHlsZSI6eyIkaWQiOiIyOTYiLCJMaW5lQ29sb3IiOm51bGwsIkxpbmVXZWlnaHQiOjAuMCwiTGluZVR5cGUiOjAsIlBhcmVudFN0eWxlIjpudWxsfSwiUGFyZW50U3R5bGUiOm51bGx9LCJEYXRlRm9ybWF0Ijp7IiRyZWYiOiI4MSJ9LCJJc1Zpc2libGUiOnRydWUsIlBhcmVudFN0eWxlIjpudWxsfSwiSW5kZXgiOjIyLCJQZXJjZW50YWdlQ29tcGxldGUiOm51bGwsIlBvc2l0aW9uIjp7IlJhdGlvIjowLjAsIklzQ3VzdG9tIjpmYWxzZX0sIkRhdGVGb3JtYXQiOnsiJHJlZiI6IjgxIn0sIklkIjoiODE1YTU1MDMtNzgxYS00YTI5LTg5YzEtMGJlNzM0NGUxZmMxIiwiSW1wb3J0SWQiOm51bGwsIlRpdGxlIjoiUDMtU2NvcHVzIiwiTm90ZSI6bnVsbCwiSHlwZXJsaW5rIjpudWxsLCJJc0NoYW5nZWQiOmZhbHNlLCJJc05ldyI6ZmFsc2V9XSwiVGFza3MiOlt7IiRpZCI6IjI5NyIsIkdyb3VwTmFtZSI6bnVsbCwiU3RhcnREYXRlIjoiMjAxOC0wMS0wOVQwMDowMDowMFoiLCJFbmREYXRlIjoiMjAxOC0xMi0zMVQyMzo1OTowMFoiLCJQZXJjZW50YWdlQ29tcGxldGUiOm51bGwsIlN0eWxlIjp7IiRpZCI6IjI5OCIsIlNoYXBlIjoyLCJTaGFwZVRoaWNrbmVzcyI6MSwiRHVyYXRpb25Gb3JtYXQiOjAsIkluY2x1ZGVOb25Xb3JraW5nRGF5c0luRHVyYXRpb24iOmZhbHNlLCJQZXJjZW50YWdlQ29tcGxldGVTdHlsZSI6eyIkaWQiOiIyOTkiLCJGb250U2V0dGluZ3MiOnsiJGlkIjoiMzAwIiwiRm9udFNpemUiOjEwLCJGb250TmFtZSI6IkNhbGlicmkiLCJJc0JvbGQiOmZhbHNlLCJJc0l0YWxpYyI6ZmFsc2UsIklzVW5kZXJsaW5lZCI6ZmFsc2UsIlBhcmVudFN0eWxlIjpudWxsfSwiQXV0b1NpemUiOjAsIkZvcmVncm91bmQiOnsiJGlkIjoiMzAxIiwiQ29sb3IiOnsiJHJlZiI6Ijg2In19LCJNYXhXaWR0aCI6MjAwLjAsIk1heEhlaWdodCI6IkluZmluaXR5IiwiU21hcnRGb3JlZ3JvdW5kSXNBY3RpdmUiOmZhbHNlLCJIb3Jpem9udGFsQWxpZ25tZW50IjowLCJWZXJ0aWNhbEFsaWdubWVudCI6MCwiU21hcnRGb3JlZ3JvdW5kIjpudWxsLCJCYWNrZ3JvdW5kRmlsbFR5cGUiOjAsIk1hcmdpbiI6eyIkcmVmIjoiODcifSwiUGFkZGluZyI6eyIkcmVmIjoiODgifSwiQmFja2dyb3VuZCI6eyIkcmVmIjoiODkifSwiSXNWaXNpYmxlIjp0cnVlLCJXaWR0aCI6MC4wLCJIZWlnaHQiOjAuMCwiQm9yZGVyU3R5bGUiOnsiJGlkIjoiMzAyIiwiTGluZUNvbG9yIjpudWxsLCJMaW5lV2VpZ2h0IjowLjAsIkxpbmVUeXBlIjowLCJQYXJlbnRTdHlsZSI6bnVsbH0sIlBhcmVudFN0eWxlIjpudWxsfSwiRHVyYXRpb25TdHlsZSI6eyIkaWQiOiIzMDMiLCJGb250U2V0dGluZ3MiOnsiJGlkIjoiMzA0IiwiRm9udFNpemUiOjEwLCJGb250TmFtZSI6IkNhbGlicmkiLCJJc0JvbGQiOmZhbHNlLCJJc0l0YWxpYyI6ZmFsc2UsIklzVW5kZXJsaW5lZCI6ZmFsc2UsIlBhcmVudFN0eWxlIjpudWxsfSwiQXV0b1NpemUiOjAsIkZvcmVncm91bmQiOnsiJGlkIjoiMzA1IiwiQ29sb3IiOnsiJHJlZiI6IjkzIn19LCJNYXhXaWR0aCI6MjAwLjAsIk1heEhlaWdodCI6IkluZmluaXR5IiwiU21hcnRGb3JlZ3JvdW5kSXNBY3RpdmUiOmZhbHNlLCJIb3Jpem9udGFsQWxpZ25tZW50IjowLCJWZXJ0aWNhbEFsaWdubWVudCI6MCwiU21hcnRGb3JlZ3JvdW5kIjpudWxsLCJCYWNrZ3JvdW5kRmlsbFR5cGUiOjAsIk1hcmdpbiI6eyIkcmVmIjoiOTQifSwiUGFkZGluZyI6eyIkcmVmIjoiOTUifSwiQmFja2dyb3VuZCI6eyIkcmVmIjoiOTYifSwiSXNWaXNpYmxlIjp0cnVlLCJXaWR0aCI6MC4wLCJIZWlnaHQiOjAuMCwiQm9yZGVyU3R5bGUiOnsiJGlkIjoiMzA2IiwiTGluZUNvbG9yIjpudWxsLCJMaW5lV2VpZ2h0IjowLjAsIkxpbmVUeXBlIjowLCJQYXJlbnRTdHlsZSI6bnVsbH0sIlBhcmVudFN0eWxlIjpudWxsfSwiSG9yaXpvbnRhbENvbm5lY3RvclN0eWxlIjp7IiRpZCI6IjMwNyIsIkxpbmVDb2xvciI6eyIkcmVmIjoiOTgifSwiTGluZVdlaWdodCI6MS4wLCJMaW5lVHlwZSI6MCwiUGFyZW50U3R5bGUiOm51bGx9LCJWZXJ0aWNhbENvbm5lY3RvclN0eWxlIjp7IiRpZCI6IjMwOCIsIkxpbmVDb2xvciI6eyIkcmVmIjoiMTAxIn0sIkxpbmVXZWlnaHQiOjAuMCwiTGluZVR5cGUiOjAsIlBhcmVudFN0eWxlIjpudWxsfSwiTWFyZ2luIjpudWxsLCJTdGFydERhdGVQb3NpdGlvbiI6NCwiRW5kRGF0ZVBvc2l0aW9uIjo0LCJEYXRlSXNWaXNpYmxlIjp0cnVlLCJUaXRsZVBvc2l0aW9uIjoyLCJEdXJhdGlvblBvc2l0aW9uIjo2LCJQZXJjZW50YWdlQ29tcGxldGVkUG9zaXRpb24iOjYsIlNwYWNpbmciOjUsIklzQmVsb3dUaW1lYmFuZCI6ZmFsc2UsIlBlcmNlbnRhZ2VDb21wbGV0ZVNoYXBlT3BhY2l0eSI6MzUsIlNoYXBlU3R5bGUiOnsiJGlkIjoiMzA5IiwiTWFyZ2luIjp7IiRyZWYiOiIxMDQifSwiUGFkZGluZyI6eyIkcmVmIjoiMTA1In0sIkJhY2tncm91bmQiOnsiJGlkIjoiMzEwIiwiQ29sb3IiOnsiJGlkIjoiMzExIiwiQSI6MjU1LCJSIjoxMTEsIkciOjQ5LCJCIjoxNTJ9fSwiSXNWaXNpYmxlIjp0cnVlLCJXaWR0aCI6MC4wLCJIZWlnaHQiOjE2LjAsIkJvcmRlclN0eWxlIjp7IiRpZCI6IjMxMiIsIkxpbmVDb2xvciI6eyIkcmVmIjoiMTA5In0sIkxpbmVXZWlnaHQiOjAuMCwiTGluZVR5cGUiOjAsIlBhcmVudFN0eWxlIjpudWxsfSwiUGFyZW50U3R5bGUiOm51bGx9LCJUaXRsZVN0eWxlIjp7IiRpZCI6IjMxMyIsIkZvbnRTZXR0aW5ncyI6eyIkaWQiOiIzMTQiLCJGb250U2l6ZSI6MTEsIkZvbnROYW1lIjoiQ2FsaWJyaSIsIklzQm9sZCI6dHJ1ZSwiSXNJdGFsaWMiOmZhbHNlLCJJc1VuZGVybGluZWQiOmZhbHNlLCJQYXJlbnRTdHlsZSI6bnVsbH0sIkF1dG9TaXplIjowLCJGb3JlZ3JvdW5kIjp7IiRpZCI6IjMxNSIsIkNvbG9yIjp7IiRyZWYiOiIxMTQifX0sIk1heFdpZHRoIjo5NjAuMCwiTWF4SGVpZ2h0IjoiSW5maW5pdHkiLCJTbWFydEZvcmVncm91bmRJc0FjdGl2ZSI6ZmFsc2UsIkhvcml6b250YWxBbGlnbm1lbnQiOjEsIlZlcnRpY2FsQWxpZ25tZW50IjowLCJTbWFydEZvcmVncm91bmQiOm51bGwsIkJhY2tncm91bmRGaWxsVHlwZSI6MCwiTWFyZ2luIjp7IiRyZWYiOiIxMTUifSwiUGFkZGluZyI6eyIkcmVmIjoiMTE2In0sIkJhY2tncm91bmQiOnsiJHJlZiI6IjExNyJ9LCJJc1Zpc2libGUiOnRydWUsIldpZHRoIjowLjAsIkhlaWdodCI6MC4wLCJCb3JkZXJTdHlsZSI6eyIkaWQiOiIzMTYiLCJMaW5lQ29sb3IiOm51bGwsIkxpbmVXZWlnaHQiOjAuMCwiTGluZVR5cGUiOjAsIlBhcmVudFN0eWxlIjpudWxsfSwiUGFyZW50U3R5bGUiOm51bGx9LCJEYXRlU3R5bGUiOnsiJGlkIjoiMzE3IiwiRm9udFNldHRpbmdzIjp7IiRpZCI6IjMxOCIsIkZvbnRTaXplIjoxMCwiRm9udE5hbWUiOiJDYWxpYnJpIiwiSXNCb2xkIjpmYWxzZSwiSXNJdGFsaWMiOmZhbHNlLCJJc1VuZGVybGluZWQiOmZhbHNlLCJQYXJlbnRTdHlsZSI6bnVsbH0sIkF1dG9TaXplIjowLCJGb3JlZ3JvdW5kIjp7IiRpZCI6IjMxOSIsIkNvbG9yIjp7IiRyZWYiOiIxMjEifX0sIk1heFdpZHRoIjoyMDAuMCwiTWF4SGVpZ2h0IjoiSW5maW5pdHkiLCJTbWFydEZvcmVncm91bmRJc0FjdGl2ZSI6ZmFsc2UsIkhvcml6b250YWxBbGlnbm1lbnQiOjAsIlZlcnRpY2FsQWxpZ25tZW50IjowLCJTbWFydEZvcmVncm91bmQiOm51bGwsIkJhY2tncm91bmRGaWxsVHlwZSI6MCwiTWFyZ2luIjp7IiRyZWYiOiIxMjIifSwiUGFkZGluZyI6eyIkcmVmIjoiMTIzIn0sIkJhY2tncm91bmQiOnsiJHJlZiI6IjEyNCJ9LCJJc1Zpc2libGUiOnRydWUsIldpZHRoIjowLjAsIkhlaWdodCI6MC4wLCJCb3JkZXJTdHlsZSI6eyIkaWQiOiIzMjAiLCJMaW5lQ29sb3IiOm51bGwsIkxpbmVXZWlnaHQiOjAuMCwiTGluZVR5cGUiOjAsIlBhcmVudFN0eWxlIjpudWxsfSwiUGFyZW50U3R5bGUiOm51bGx9LCJEYXRlRm9ybWF0Ijp7IiRyZWYiOiIxMjUifSwiSXNWaXNpYmxlIjp0cnVlLCJQYXJlbnRTdHlsZSI6bnVsbH0sIkluZGV4IjoxLCJTbWFydER1cmF0aW9uQWN0aXZhdGVkIjpmYWxzZSwiRGF0ZUZvcm1hdCI6eyIkcmVmIjoiMTI1In0sIklkIjoiMTQ2NzlkMWUtNWUzMS00OTQ0LWE0MjgtZTE1MTBmMTk5Nzg4IiwiSW1wb3J0SWQiOm51bGwsIlRpdGxlIjoiTGl0ZXJhdHVyZSBSZXZpZXciLCJOb3RlIjpudWxsLCJIeXBlcmxpbmsiOm51bGwsIklzQ2hhbmdlZCI6ZmFsc2UsIklzTmV3IjpmYWxzZX0seyIkaWQiOiIzMjEiLCJHcm91cE5hbWUiOm51bGwsIlN0YXJ0RGF0ZSI6IjIwMTgtMDgtMTVUMDA6MDA6MDBaIiwiRW5kRGF0ZSI6IjIwMTgtMTEtMTVUMjM6NTk6MDBaIiwiUGVyY2VudGFnZUNvbXBsZXRlIjpudWxsLCJTdHlsZSI6eyIkaWQiOiIzMjIiLCJTaGFwZSI6MiwiU2hhcGVUaGlja25lc3MiOjEsIkR1cmF0aW9uRm9ybWF0IjowLCJJbmNsdWRlTm9uV29ya2luZ0RheXNJbkR1cmF0aW9uIjpmYWxzZSwiUGVyY2VudGFnZUNvbXBsZXRlU3R5bGUiOnsiJGlkIjoiMzIzIiwiRm9udFNldHRpbmdzIjp7IiRpZCI6IjMyNCIsIkZvbnRTaXplIjoxMCwiRm9udE5hbWUiOiJDYWxpYnJpIiwiSXNCb2xkIjpmYWxzZSwiSXNJdGFsaWMiOmZhbHNlLCJJc1VuZGVybGluZWQiOmZhbHNlLCJQYXJlbnRTdHlsZSI6bnVsbH0sIkF1dG9TaXplIjowLCJGb3JlZ3JvdW5kIjp7IiRpZCI6IjMyNSIsIkNvbG9yIjp7IiRyZWYiOiI4NiJ9fSwiTWF4V2lkdGgiOjIwMC4wLCJNYXhIZWlnaHQiOiJJbmZpbml0eSIsIlNtYXJ0Rm9yZWdyb3VuZElzQWN0aXZlIjpmYWxzZSwiSG9yaXpvbnRhbEFsaWdubWVudCI6MCwiVmVydGljYWxBbGlnbm1lbnQiOjAsIlNtYXJ0Rm9yZWdyb3VuZCI6bnVsbCwiQmFja2dyb3VuZEZpbGxUeXBlIjowLCJNYXJnaW4iOnsiJHJlZiI6Ijg3In0sIlBhZGRpbmciOnsiJHJlZiI6Ijg4In0sIkJhY2tncm91bmQiOnsiJHJlZiI6Ijg5In0sIklzVmlzaWJsZSI6dHJ1ZSwiV2lkdGgiOjAuMCwiSGVpZ2h0IjowLjAsIkJvcmRlclN0eWxlIjp7IiRpZCI6IjMyNiIsIkxpbmVDb2xvciI6bnVsbCwiTGluZVdlaWdodCI6MC4wLCJMaW5lVHlwZSI6MCwiUGFyZW50U3R5bGUiOm51bGx9LCJQYXJlbnRTdHlsZSI6bnVsbH0sIkR1cmF0aW9uU3R5bGUiOnsiJGlkIjoiMzI3IiwiRm9udFNldHRpbmdzIjp7IiRpZCI6IjMyOCIsIkZvbnRTaXplIjoxMCwiRm9udE5hbWUiOiJDYWxpYnJpIiwiSXNCb2xkIjpmYWxzZSwiSXNJdGFsaWMiOmZhbHNlLCJJc1VuZGVybGluZWQiOmZhbHNlLCJQYXJlbnRTdHlsZSI6bnVsbH0sIkF1dG9TaXplIjowLCJGb3JlZ3JvdW5kIjp7IiRpZCI6IjMyOSIsIkNvbG9yIjp7IiRyZWYiOiI5MyJ9fSwiTWF4V2lkdGgiOjIwMC4wLCJNYXhIZWlnaHQiOiJJbmZpbml0eSIsIlNtYXJ0Rm9yZWdyb3VuZElzQWN0aXZlIjpmYWxzZSwiSG9yaXpvbnRhbEFsaWdubWVudCI6MCwiVmVydGljYWxBbGlnbm1lbnQiOjAsIlNtYXJ0Rm9yZWdyb3VuZCI6bnVsbCwiQmFja2dyb3VuZEZpbGxUeXBlIjowLCJNYXJnaW4iOnsiJHJlZiI6Ijk0In0sIlBhZGRpbmciOnsiJHJlZiI6Ijk1In0sIkJhY2tncm91bmQiOnsiJHJlZiI6Ijk2In0sIklzVmlzaWJsZSI6dHJ1ZSwiV2lkdGgiOjAuMCwiSGVpZ2h0IjowLjAsIkJvcmRlclN0eWxlIjp7IiRpZCI6IjMzMCIsIkxpbmVDb2xvciI6bnVsbCwiTGluZVdlaWdodCI6MC4wLCJMaW5lVHlwZSI6MCwiUGFyZW50U3R5bGUiOm51bGx9LCJQYXJlbnRTdHlsZSI6bnVsbH0sIkhvcml6b250YWxDb25uZWN0b3JTdHlsZSI6eyIkaWQiOiIzMzEiLCJMaW5lQ29sb3IiOnsiJHJlZiI6Ijk4In0sIkxpbmVXZWlnaHQiOjEuMCwiTGluZVR5cGUiOjAsIlBhcmVudFN0eWxlIjpudWxsfSwiVmVydGljYWxDb25uZWN0b3JTdHlsZSI6eyIkaWQiOiIzMzIiLCJMaW5lQ29sb3IiOnsiJHJlZiI6IjEwMSJ9LCJMaW5lV2VpZ2h0IjoxLjAsIkxpbmVUeXBlIjowLCJQYXJlbnRTdHlsZSI6bnVsbH0sIk1hcmdpbiI6bnVsbCwiU3RhcnREYXRlUG9zaXRpb24iOjQsIkVuZERhdGVQb3NpdGlvbiI6NCwiRGF0ZUlzVmlzaWJsZSI6dHJ1ZSwiVGl0bGVQb3NpdGlvbiI6MiwiRHVyYXRpb25Qb3NpdGlvbiI6NiwiUGVyY2VudGFnZUNvbXBsZXRlZFBvc2l0aW9uIjo2LCJTcGFjaW5nIjo1LCJJc0JlbG93VGltZWJhbmQiOmZhbHNlLCJQZXJjZW50YWdlQ29tcGxldGVTaGFwZU9wYWNpdHkiOjM1LCJTaGFwZVN0eWxlIjp7IiRpZCI6IjMzMyIsIk1hcmdpbiI6eyIkcmVmIjoiMTA0In0sIlBhZGRpbmciOnsiJHJlZiI6IjEwNSJ9LCJCYWNrZ3JvdW5kIjp7IiRpZCI6IjMzNCIsIkNvbG9yIjp7IiRpZCI6IjMzNSIsIkEiOjI1NSwiUiI6MTExLCJHIjo0OSwiQiI6MTUyfX0sIklzVmlzaWJsZSI6dHJ1ZSwiV2lkdGgiOjAuMCwiSGVpZ2h0IjoxNi4wLCJCb3JkZXJTdHlsZSI6eyIkaWQiOiIzMzYiLCJMaW5lQ29sb3IiOnsiJHJlZiI6IjEwOSJ9LCJMaW5lV2VpZ2h0IjowLjAsIkxpbmVUeXBlIjowLCJQYXJlbnRTdHlsZSI6bnVsbH0sIlBhcmVudFN0eWxlIjpudWxsfSwiVGl0bGVTdHlsZSI6eyIkaWQiOiIzMzciLCJGb250U2V0dGluZ3MiOnsiJGlkIjoiMzM4IiwiRm9udFNpemUiOjExLCJGb250TmFtZSI6IkNhbGlicmkiLCJJc0JvbGQiOnRydWUsIklzSXRhbGljIjpmYWxzZSwiSXNVbmRlcmxpbmVkIjpmYWxzZSwiUGFyZW50U3R5bGUiOm51bGx9LCJBdXRvU2l6ZSI6MCwiRm9yZWdyb3VuZCI6eyIkaWQiOiIzMzkiLCJDb2xvciI6eyIkcmVmIjoiMTE0In19LCJNYXhXaWR0aCI6OTYwLjAsIk1heEhlaWdodCI6IkluZmluaXR5IiwiU21hcnRGb3JlZ3JvdW5kSXNBY3RpdmUiOmZhbHNlLCJIb3Jpem9udGFsQWxpZ25tZW50IjoxLCJWZXJ0aWNhbEFsaWdubWVudCI6MCwiU21hcnRGb3JlZ3JvdW5kIjpudWxsLCJCYWNrZ3JvdW5kRmlsbFR5cGUiOjAsIk1hcmdpbiI6eyIkcmVmIjoiMTE1In0sIlBhZGRpbmciOnsiJHJlZiI6IjExNiJ9LCJCYWNrZ3JvdW5kIjp7IiRyZWYiOiIxMTcifSwiSXNWaXNpYmxlIjp0cnVlLCJXaWR0aCI6MC4wLCJIZWlnaHQiOjAuMCwiQm9yZGVyU3R5bGUiOnsiJGlkIjoiMzQwIiwiTGluZUNvbG9yIjpudWxsLCJMaW5lV2VpZ2h0IjowLjAsIkxpbmVUeXBlIjowLCJQYXJlbnRTdHlsZSI6bnVsbH0sIlBhcmVudFN0eWxlIjpudWxsfSwiRGF0ZVN0eWxlIjp7IiRpZCI6IjM0MSIsIkZvbnRTZXR0aW5ncyI6eyIkaWQiOiIzNDIiLCJGb250U2l6ZSI6MTAsIkZvbnROYW1lIjoiQ2FsaWJyaSIsIklzQm9sZCI6ZmFsc2UsIklzSXRhbGljIjpmYWxzZSwiSXNVbmRlcmxpbmVkIjpmYWxzZSwiUGFyZW50U3R5bGUiOm51bGx9LCJBdXRvU2l6ZSI6MCwiRm9yZWdyb3VuZCI6eyIkaWQiOiIzNDMiLCJDb2xvciI6eyIkcmVmIjoiMTIxIn19LCJNYXhXaWR0aCI6MjAwLjAsIk1heEhlaWdodCI6IkluZmluaXR5IiwiU21hcnRGb3JlZ3JvdW5kSXNBY3RpdmUiOmZhbHNlLCJIb3Jpem9udGFsQWxpZ25tZW50IjowLCJWZXJ0aWNhbEFsaWdubWVudCI6MCwiU21hcnRGb3JlZ3JvdW5kIjpudWxsLCJCYWNrZ3JvdW5kRmlsbFR5cGUiOjAsIk1hcmdpbiI6eyIkcmVmIjoiMTIyIn0sIlBhZGRpbmciOnsiJHJlZiI6IjEyMyJ9LCJCYWNrZ3JvdW5kIjp7IiRyZWYiOiIxMjQifSwiSXNWaXNpYmxlIjp0cnVlLCJXaWR0aCI6MC4wLCJIZWlnaHQiOjAuMCwiQm9yZGVyU3R5bGUiOnsiJGlkIjoiMzQ0IiwiTGluZUNvbG9yIjpudWxsLCJMaW5lV2VpZ2h0IjowLjAsIkxpbmVUeXBlIjowLCJQYXJlbnRTdHlsZSI6bnVsbH0sIlBhcmVudFN0eWxlIjpudWxsfSwiRGF0ZUZvcm1hdCI6eyIkcmVmIjoiMTI1In0sIklzVmlzaWJsZSI6dHJ1ZSwiUGFyZW50U3R5bGUiOm51bGx9LCJJbmRleCI6MiwiU21hcnREdXJhdGlvbkFjdGl2YXRlZCI6ZmFsc2UsIkRhdGVGb3JtYXQiOnsiJHJlZiI6IjEyNSJ9LCJJZCI6IjA2MjA2MmRkLTg5YTItNDI4My05MWY4LTBiOGNiNDlkOWMzYSIsIkltcG9ydElkIjpudWxsLCJUaXRsZSI6IkNvbnZlbnRpb25hbCBkZXNpZ24gYW5hbHlzaXMgYW5kIHNpbXVsYXRpb24iLCJOb3RlIjpudWxsLCJIeXBlcmxpbmsiOm51bGwsIklzQ2hhbmdlZCI6ZmFsc2UsIklzTmV3IjpmYWxzZX0seyIkaWQiOiIzNDUiLCJHcm91cE5hbWUiOm51bGwsIlN0YXJ0RGF0ZSI6IjIwMTgtMTEtMTVUMDA6MDA6MDBaIiwiRW5kRGF0ZSI6IjIwMTktMDUtMTVUMjM6NTk6MDBaIiwiUGVyY2VudGFnZUNvbXBsZXRlIjpudWxsLCJTdHlsZSI6eyIkaWQiOiIzNDYiLCJTaGFwZSI6MiwiU2hhcGVUaGlja25lc3MiOjEsIkR1cmF0aW9uRm9ybWF0IjowLCJJbmNsdWRlTm9uV29ya2luZ0RheXNJbkR1cmF0aW9uIjpmYWxzZSwiUGVyY2VudGFnZUNvbXBsZXRlU3R5bGUiOnsiJGlkIjoiMzQ3IiwiRm9udFNldHRpbmdzIjp7IiRpZCI6IjM0OCIsIkZvbnRTaXplIjoxMCwiRm9udE5hbWUiOiJDYWxpYnJpIiwiSXNCb2xkIjpmYWxzZSwiSXNJdGFsaWMiOmZhbHNlLCJJc1VuZGVybGluZWQiOmZhbHNlLCJQYXJlbnRTdHlsZSI6bnVsbH0sIkF1dG9TaXplIjowLCJGb3JlZ3JvdW5kIjp7IiRpZCI6IjM0OSIsIkNvbG9yIjp7IiRyZWYiOiI4NiJ9fSwiTWF4V2lkdGgiOjIwMC4wLCJNYXhIZWlnaHQiOiJJbmZpbml0eSIsIlNtYXJ0Rm9yZWdyb3VuZElzQWN0aXZlIjpmYWxzZSwiSG9yaXpvbnRhbEFsaWdubWVudCI6MCwiVmVydGljYWxBbGlnbm1lbnQiOjAsIlNtYXJ0Rm9yZWdyb3VuZCI6bnVsbCwiQmFja2dyb3VuZEZpbGxUeXBlIjowLCJNYXJnaW4iOnsiJHJlZiI6Ijg3In0sIlBhZGRpbmciOnsiJHJlZiI6Ijg4In0sIkJhY2tncm91bmQiOnsiJHJlZiI6Ijg5In0sIklzVmlzaWJsZSI6dHJ1ZSwiV2lkdGgiOjAuMCwiSGVpZ2h0IjowLjAsIkJvcmRlclN0eWxlIjp7IiRpZCI6IjM1MCIsIkxpbmVDb2xvciI6bnVsbCwiTGluZVdlaWdodCI6MC4wLCJMaW5lVHlwZSI6MCwiUGFyZW50U3R5bGUiOm51bGx9LCJQYXJlbnRTdHlsZSI6bnVsbH0sIkR1cmF0aW9uU3R5bGUiOnsiJGlkIjoiMzUxIiwiRm9udFNldHRpbmdzIjp7IiRpZCI6IjM1MiIsIkZvbnRTaXplIjoxMCwiRm9udE5hbWUiOiJDYWxpYnJpIiwiSXNCb2xkIjpmYWxzZSwiSXNJdGFsaWMiOmZhbHNlLCJJc1VuZGVybGluZWQiOmZhbHNlLCJQYXJlbnRTdHlsZSI6bnVsbH0sIkF1dG9TaXplIjowLCJGb3JlZ3JvdW5kIjp7IiRpZCI6IjM1MyIsIkNvbG9yIjp7IiRyZWYiOiI5MyJ9fSwiTWF4V2lkdGgiOjIwMC4wLCJNYXhIZWlnaHQiOiJJbmZpbml0eSIsIlNtYXJ0Rm9yZWdyb3VuZElzQWN0aXZlIjpmYWxzZSwiSG9yaXpvbnRhbEFsaWdubWVudCI6MCwiVmVydGljYWxBbGlnbm1lbnQiOjAsIlNtYXJ0Rm9yZWdyb3VuZCI6bnVsbCwiQmFja2dyb3VuZEZpbGxUeXBlIjowLCJNYXJnaW4iOnsiJHJlZiI6Ijk0In0sIlBhZGRpbmciOnsiJHJlZiI6Ijk1In0sIkJhY2tncm91bmQiOnsiJHJlZiI6Ijk2In0sIklzVmlzaWJsZSI6dHJ1ZSwiV2lkdGgiOjAuMCwiSGVpZ2h0IjowLjAsIkJvcmRlclN0eWxlIjp7IiRpZCI6IjM1NCIsIkxpbmVDb2xvciI6bnVsbCwiTGluZVdlaWdodCI6MC4wLCJMaW5lVHlwZSI6MCwiUGFyZW50U3R5bGUiOm51bGx9LCJQYXJlbnRTdHlsZSI6bnVsbH0sIkhvcml6b250YWxDb25uZWN0b3JTdHlsZSI6eyIkaWQiOiIzNTUiLCJMaW5lQ29sb3IiOnsiJHJlZiI6Ijk4In0sIkxpbmVXZWlnaHQiOjEuMCwiTGluZVR5cGUiOjAsIlBhcmVudFN0eWxlIjpudWxsfSwiVmVydGljYWxDb25uZWN0b3JTdHlsZSI6eyIkaWQiOiIzNTYiLCJMaW5lQ29sb3IiOnsiJHJlZiI6IjEwMSJ9LCJMaW5lV2VpZ2h0IjowLjAsIkxpbmVUeXBlIjowLCJQYXJlbnRTdHlsZSI6bnVsbH0sIk1hcmdpbiI6bnVsbCwiU3RhcnREYXRlUG9zaXRpb24iOjQsIkVuZERhdGVQb3NpdGlvbiI6NCwiRGF0ZUlzVmlzaWJsZSI6dHJ1ZSwiVGl0bGVQb3NpdGlvbiI6MiwiRHVyYXRpb25Qb3NpdGlvbiI6NiwiUGVyY2VudGFnZUNvbXBsZXRlZFBvc2l0aW9uIjo2LCJTcGFjaW5nIjo1LCJJc0JlbG93VGltZWJhbmQiOmZhbHNlLCJQZXJjZW50YWdlQ29tcGxldGVTaGFwZU9wYWNpdHkiOjM1LCJTaGFwZVN0eWxlIjp7IiRpZCI6IjM1NyIsIk1hcmdpbiI6eyIkcmVmIjoiMTA0In0sIlBhZGRpbmciOnsiJHJlZiI6IjEwNSJ9LCJCYWNrZ3JvdW5kIjp7IiRpZCI6IjM1OCIsIkNvbG9yIjp7IiRpZCI6IjM1OSIsIkEiOjI1NSwiUiI6MTExLCJHIjo0OSwiQiI6MTUyfX0sIklzVmlzaWJsZSI6dHJ1ZSwiV2lkdGgiOjAuMCwiSGVpZ2h0IjoxNi4wLCJCb3JkZXJTdHlsZSI6eyIkaWQiOiIzNjAiLCJMaW5lQ29sb3IiOnsiJHJlZiI6IjEwOSJ9LCJMaW5lV2VpZ2h0IjowLjAsIkxpbmVUeXBlIjowLCJQYXJlbnRTdHlsZSI6bnVsbH0sIlBhcmVudFN0eWxlIjpudWxsfSwiVGl0bGVTdHlsZSI6eyIkaWQiOiIzNjEiLCJGb250U2V0dGluZ3MiOnsiJGlkIjoiMzYyIiwiRm9udFNpemUiOjExLCJGb250TmFtZSI6IkNhbGlicmkiLCJJc0JvbGQiOnRydWUsIklzSXRhbGljIjpmYWxzZSwiSXNVbmRlcmxpbmVkIjpmYWxzZSwiUGFyZW50U3R5bGUiOm51bGx9LCJBdXRvU2l6ZSI6MCwiRm9yZWdyb3VuZCI6eyIkaWQiOiIzNjMiLCJDb2xvciI6eyIkcmVmIjoiMTE0In19LCJNYXhXaWR0aCI6OTYwLjAsIk1heEhlaWdodCI6IkluZmluaXR5IiwiU21hcnRGb3JlZ3JvdW5kSXNBY3RpdmUiOmZhbHNlLCJIb3Jpem9udGFsQWxpZ25tZW50IjoxLCJWZXJ0aWNhbEFsaWdubWVudCI6MCwiU21hcnRGb3JlZ3JvdW5kIjpudWxsLCJCYWNrZ3JvdW5kRmlsbFR5cGUiOjAsIk1hcmdpbiI6eyIkcmVmIjoiMTE1In0sIlBhZGRpbmciOnsiJHJlZiI6IjExNiJ9LCJCYWNrZ3JvdW5kIjp7IiRyZWYiOiIxMTcifSwiSXNWaXNpYmxlIjp0cnVlLCJXaWR0aCI6MC4wLCJIZWlnaHQiOjAuMCwiQm9yZGVyU3R5bGUiOnsiJGlkIjoiMzY0IiwiTGluZUNvbG9yIjpudWxsLCJMaW5lV2VpZ2h0IjowLjAsIkxpbmVUeXBlIjowLCJQYXJlbnRTdHlsZSI6bnVsbH0sIlBhcmVudFN0eWxlIjpudWxsfSwiRGF0ZVN0eWxlIjp7IiRpZCI6IjM2NSIsIkZvbnRTZXR0aW5ncyI6eyIkaWQiOiIzNjYiLCJGb250U2l6ZSI6MTAsIkZvbnROYW1lIjoiQ2FsaWJyaSIsIklzQm9sZCI6ZmFsc2UsIklzSXRhbGljIjpmYWxzZSwiSXNVbmRlcmxpbmVkIjpmYWxzZSwiUGFyZW50U3R5bGUiOm51bGx9LCJBdXRvU2l6ZSI6MCwiRm9yZWdyb3VuZCI6eyIkaWQiOiIzNjciLCJDb2xvciI6eyIkcmVmIjoiMTIxIn19LCJNYXhXaWR0aCI6MjAwLjAsIk1heEhlaWdodCI6IkluZmluaXR5IiwiU21hcnRGb3JlZ3JvdW5kSXNBY3RpdmUiOmZhbHNlLCJIb3Jpem9udGFsQWxpZ25tZW50IjowLCJWZXJ0aWNhbEFsaWdubWVudCI6MCwiU21hcnRGb3JlZ3JvdW5kIjpudWxsLCJCYWNrZ3JvdW5kRmlsbFR5cGUiOjAsIk1hcmdpbiI6eyIkcmVmIjoiMTIyIn0sIlBhZGRpbmciOnsiJHJlZiI6IjEyMyJ9LCJCYWNrZ3JvdW5kIjp7IiRyZWYiOiIxMjQifSwiSXNWaXNpYmxlIjp0cnVlLCJXaWR0aCI6MC4wLCJIZWlnaHQiOjAuMCwiQm9yZGVyU3R5bGUiOnsiJGlkIjoiMzY4IiwiTGluZUNvbG9yIjpudWxsLCJMaW5lV2VpZ2h0IjowLjAsIkxpbmVUeXBlIjowLCJQYXJlbnRTdHlsZSI6bnVsbH0sIlBhcmVudFN0eWxlIjpudWxsfSwiRGF0ZUZvcm1hdCI6eyIkcmVmIjoiMTI1In0sIklzVmlzaWJsZSI6dHJ1ZSwiUGFyZW50U3R5bGUiOm51bGx9LCJJbmRleCI6MywiU21hcnREdXJhdGlvbkFjdGl2YXRlZCI6ZmFsc2UsIkRhdGVGb3JtYXQiOnsiJHJlZiI6IjEyNSJ9LCJJZCI6IjU0ZjcxMTJjLTYzNmQtNGZkYS05OTg0LTBkY2VkZDYzOTIyNyIsIkltcG9ydElkIjpudWxsLCJUaXRsZSI6IkRlc2lnbiBvZiBtb2RpZmllZCBnZW9tZXRyaWMgU3RydWN0dXJlICIsIk5vdGUiOm51bGwsIkh5cGVybGluayI6bnVsbCwiSXNDaGFuZ2VkIjpmYWxzZSwiSXNOZXciOmZhbHNlfSx7IiRpZCI6IjM2OSIsIkdyb3VwTmFtZSI6bnVsbCwiU3RhcnREYXRlIjoiMjAxOS0wNS0xNVQwMDowMDowMFoiLCJFbmREYXRlIjoiMjAxOS0xMi0xNVQyMzo1OTowMFoiLCJQZXJjZW50YWdlQ29tcGxldGUiOm51bGwsIlN0eWxlIjp7IiRpZCI6IjM3MCIsIlNoYXBlIjoyLCJTaGFwZVRoaWNrbmVzcyI6MSwiRHVyYXRpb25Gb3JtYXQiOjAsIkluY2x1ZGVOb25Xb3JraW5nRGF5c0luRHVyYXRpb24iOmZhbHNlLCJQZXJjZW50YWdlQ29tcGxldGVTdHlsZSI6eyIkaWQiOiIzNzEiLCJGb250U2V0dGluZ3MiOnsiJGlkIjoiMzcyIiwiRm9udFNpemUiOjEwLCJGb250TmFtZSI6IkNhbGlicmkiLCJJc0JvbGQiOmZhbHNlLCJJc0l0YWxpYyI6ZmFsc2UsIklzVW5kZXJsaW5lZCI6ZmFsc2UsIlBhcmVudFN0eWxlIjpudWxsfSwiQXV0b1NpemUiOjAsIkZvcmVncm91bmQiOnsiJGlkIjoiMzczIiwiQ29sb3IiOnsiJHJlZiI6Ijg2In19LCJNYXhXaWR0aCI6MjAwLjAsIk1heEhlaWdodCI6IkluZmluaXR5IiwiU21hcnRGb3JlZ3JvdW5kSXNBY3RpdmUiOmZhbHNlLCJIb3Jpem9udGFsQWxpZ25tZW50IjowLCJWZXJ0aWNhbEFsaWdubWVudCI6MCwiU21hcnRGb3JlZ3JvdW5kIjpudWxsLCJCYWNrZ3JvdW5kRmlsbFR5cGUiOjAsIk1hcmdpbiI6eyIkcmVmIjoiODcifSwiUGFkZGluZyI6eyIkcmVmIjoiODgifSwiQmFja2dyb3VuZCI6eyIkcmVmIjoiODkifSwiSXNWaXNpYmxlIjp0cnVlLCJXaWR0aCI6MC4wLCJIZWlnaHQiOjAuMCwiQm9yZGVyU3R5bGUiOnsiJGlkIjoiMzc0IiwiTGluZUNvbG9yIjpudWxsLCJMaW5lV2VpZ2h0IjowLjAsIkxpbmVUeXBlIjowLCJQYXJlbnRTdHlsZSI6bnVsbH0sIlBhcmVudFN0eWxlIjpudWxsfSwiRHVyYXRpb25TdHlsZSI6eyIkaWQiOiIzNzUiLCJGb250U2V0dGluZ3MiOnsiJGlkIjoiMzc2IiwiRm9udFNpemUiOjEwLCJGb250TmFtZSI6IkNhbGlicmkiLCJJc0JvbGQiOmZhbHNlLCJJc0l0YWxpYyI6ZmFsc2UsIklzVW5kZXJsaW5lZCI6ZmFsc2UsIlBhcmVudFN0eWxlIjpudWxsfSwiQXV0b1NpemUiOjAsIkZvcmVncm91bmQiOnsiJGlkIjoiMzc3IiwiQ29sb3IiOnsiJHJlZiI6IjkzIn19LCJNYXhXaWR0aCI6MjAwLjAsIk1heEhlaWdodCI6IkluZmluaXR5IiwiU21hcnRGb3JlZ3JvdW5kSXNBY3RpdmUiOmZhbHNlLCJIb3Jpem9udGFsQWxpZ25tZW50IjowLCJWZXJ0aWNhbEFsaWdubWVudCI6MCwiU21hcnRGb3JlZ3JvdW5kIjpudWxsLCJCYWNrZ3JvdW5kRmlsbFR5cGUiOjAsIk1hcmdpbiI6eyIkcmVmIjoiOTQifSwiUGFkZGluZyI6eyIkcmVmIjoiOTUifSwiQmFja2dyb3VuZCI6eyIkcmVmIjoiOTYifSwiSXNWaXNpYmxlIjp0cnVlLCJXaWR0aCI6MC4wLCJIZWlnaHQiOjAuMCwiQm9yZGVyU3R5bGUiOnsiJGlkIjoiMzc4IiwiTGluZUNvbG9yIjpudWxsLCJMaW5lV2VpZ2h0IjowLjAsIkxpbmVUeXBlIjowLCJQYXJlbnRTdHlsZSI6bnVsbH0sIlBhcmVudFN0eWxlIjpudWxsfSwiSG9yaXpvbnRhbENvbm5lY3RvclN0eWxlIjp7IiRpZCI6IjM3OSIsIkxpbmVDb2xvciI6eyIkcmVmIjoiOTgifSwiTGluZVdlaWdodCI6MS4wLCJMaW5lVHlwZSI6MCwiUGFyZW50U3R5bGUiOm51bGx9LCJWZXJ0aWNhbENvbm5lY3RvclN0eWxlIjp7IiRpZCI6IjM4MCIsIkxpbmVDb2xvciI6eyIkcmVmIjoiMTAxIn0sIkxpbmVXZWlnaHQiOjAuMCwiTGluZVR5cGUiOjAsIlBhcmVudFN0eWxlIjpudWxsfSwiTWFyZ2luIjpudWxsLCJTdGFydERhdGVQb3NpdGlvbiI6NCwiRW5kRGF0ZVBvc2l0aW9uIjo0LCJEYXRlSXNWaXNpYmxlIjp0cnVlLCJUaXRsZVBvc2l0aW9uIjoyLCJEdXJhdGlvblBvc2l0aW9uIjo2LCJQZXJjZW50YWdlQ29tcGxldGVkUG9zaXRpb24iOjYsIlNwYWNpbmciOjUsIklzQmVsb3dUaW1lYmFuZCI6ZmFsc2UsIlBlcmNlbnRhZ2VDb21wbGV0ZVNoYXBlT3BhY2l0eSI6MzUsIlNoYXBlU3R5bGUiOnsiJGlkIjoiMzgxIiwiTWFyZ2luIjp7IiRyZWYiOiIxMDQifSwiUGFkZGluZyI6eyIkcmVmIjoiMTA1In0sIkJhY2tncm91bmQiOnsiJGlkIjoiMzgyIiwiQ29sb3IiOnsiJGlkIjoiMzgzIiwiQSI6MjU1LCJSIjoxNTAsIkciOjIxNCwiQiI6NjZ9fSwiSXNWaXNpYmxlIjp0cnVlLCJXaWR0aCI6MC4wLCJIZWlnaHQiOjE2LjAsIkJvcmRlclN0eWxlIjp7IiRpZCI6IjM4NCIsIkxpbmVDb2xvciI6eyIkcmVmIjoiMTA5In0sIkxpbmVXZWlnaHQiOjAuMCwiTGluZVR5cGUiOjAsIlBhcmVudFN0eWxlIjpudWxsfSwiUGFyZW50U3R5bGUiOm51bGx9LCJUaXRsZVN0eWxlIjp7IiRpZCI6IjM4NSIsIkZvbnRTZXR0aW5ncyI6eyIkaWQiOiIzODYiLCJGb250U2l6ZSI6MTEsIkZvbnROYW1lIjoiQ2FsaWJyaSIsIklzQm9sZCI6dHJ1ZSwiSXNJdGFsaWMiOmZhbHNlLCJJc1VuZGVybGluZWQiOmZhbHNlLCJQYXJlbnRTdHlsZSI6bnVsbH0sIkF1dG9TaXplIjowLCJGb3JlZ3JvdW5kIjp7IiRpZCI6IjM4NyIsIkNvbG9yIjp7IiRyZWYiOiIxMTQifX0sIk1heFdpZHRoIjo5NjAuMCwiTWF4SGVpZ2h0IjoiSW5maW5pdHkiLCJTbWFydEZvcmVncm91bmRJc0FjdGl2ZSI6ZmFsc2UsIkhvcml6b250YWxBbGlnbm1lbnQiOjEsIlZlcnRpY2FsQWxpZ25tZW50IjowLCJTbWFydEZvcmVncm91bmQiOm51bGwsIkJhY2tncm91bmRGaWxsVHlwZSI6MCwiTWFyZ2luIjp7IiRyZWYiOiIxMTUifSwiUGFkZGluZyI6eyIkcmVmIjoiMTE2In0sIkJhY2tncm91bmQiOnsiJHJlZiI6IjExNyJ9LCJJc1Zpc2libGUiOnRydWUsIldpZHRoIjowLjAsIkhlaWdodCI6MC4wLCJCb3JkZXJTdHlsZSI6eyIkaWQiOiIzODgiLCJMaW5lQ29sb3IiOm51bGwsIkxpbmVXZWlnaHQiOjAuMCwiTGluZVR5cGUiOjAsIlBhcmVudFN0eWxlIjpudWxsfSwiUGFyZW50U3R5bGUiOm51bGx9LCJEYXRlU3R5bGUiOnsiJGlkIjoiMzg5IiwiRm9udFNldHRpbmdzIjp7IiRpZCI6IjM5MCIsIkZvbnRTaXplIjoxMCwiRm9udE5hbWUiOiJDYWxpYnJpIiwiSXNCb2xkIjpmYWxzZSwiSXNJdGFsaWMiOmZhbHNlLCJJc1VuZGVybGluZWQiOmZhbHNlLCJQYXJlbnRTdHlsZSI6bnVsbH0sIkF1dG9TaXplIjowLCJGb3JlZ3JvdW5kIjp7IiRpZCI6IjM5MSIsIkNvbG9yIjp7IiRyZWYiOiIxMjEifX0sIk1heFdpZHRoIjoyMDAuMCwiTWF4SGVpZ2h0IjoiSW5maW5pdHkiLCJTbWFydEZvcmVncm91bmRJc0FjdGl2ZSI6ZmFsc2UsIkhvcml6b250YWxBbGlnbm1lbnQiOjAsIlZlcnRpY2FsQWxpZ25tZW50IjowLCJTbWFydEZvcmVncm91bmQiOm51bGwsIkJhY2tncm91bmRGaWxsVHlwZSI6MCwiTWFyZ2luIjp7IiRyZWYiOiIxMjIifSwiUGFkZGluZyI6eyIkcmVmIjoiMTIzIn0sIkJhY2tncm91bmQiOnsiJHJlZiI6IjEyNCJ9LCJJc1Zpc2libGUiOnRydWUsIldpZHRoIjowLjAsIkhlaWdodCI6MC4wLCJCb3JkZXJTdHlsZSI6eyIkaWQiOiIzOTIiLCJMaW5lQ29sb3IiOm51bGwsIkxpbmVXZWlnaHQiOjAuMCwiTGluZVR5cGUiOjAsIlBhcmVudFN0eWxlIjpudWxsfSwiUGFyZW50U3R5bGUiOm51bGx9LCJEYXRlRm9ybWF0Ijp7IiRyZWYiOiIxMjUifSwiSXNWaXNpYmxlIjp0cnVlLCJQYXJlbnRTdHlsZSI6bnVsbH0sIkluZGV4Ijo0LCJTbWFydER1cmF0aW9uQWN0aXZhdGVkIjpmYWxzZSwiRGF0ZUZvcm1hdCI6eyIkcmVmIjoiMTI1In0sIklkIjoiYWIxM2RiOTItMGZjNC00YjZkLWJkZTEtYzFhMjQ1ZDQ2OGUwIiwiSW1wb3J0SWQiOm51bGwsIlRpdGxlIjoiU2VsZWN0aW9uIG9mIG94aWRlIG1hdGVyaWFsICIsIk5vdGUiOm51bGwsIkh5cGVybGluayI6bnVsbCwiSXNDaGFuZ2VkIjpmYWxzZSwiSXNOZXciOmZhbHNlfSx7IiRpZCI6IjM5MyIsIkdyb3VwTmFtZSI6bnVsbCwiU3RhcnREYXRlIjoiMjAxOC0xMS0xNVQwMDowMDowMFoiLCJFbmREYXRlIjoiMjAxOS0xMi0xNVQyMzo1OTowMFoiLCJQZXJjZW50YWdlQ29tcGxldGUiOm51bGwsIlN0eWxlIjp7IiRpZCI6IjM5NCIsIlNoYXBlIjoyLCJTaGFwZVRoaWNrbmVzcyI6MSwiRHVyYXRpb25Gb3JtYXQiOjAsIkluY2x1ZGVOb25Xb3JraW5nRGF5c0luRHVyYXRpb24iOmZhbHNlLCJQZXJjZW50YWdlQ29tcGxldGVTdHlsZSI6eyIkaWQiOiIzOTUiLCJGb250U2V0dGluZ3MiOnsiJGlkIjoiMzk2IiwiRm9udFNpemUiOjEwLCJGb250TmFtZSI6IkNhbGlicmkiLCJJc0JvbGQiOmZhbHNlLCJJc0l0YWxpYyI6ZmFsc2UsIklzVW5kZXJsaW5lZCI6ZmFsc2UsIlBhcmVudFN0eWxlIjpudWxsfSwiQXV0b1NpemUiOjAsIkZvcmVncm91bmQiOnsiJGlkIjoiMzk3IiwiQ29sb3IiOnsiJHJlZiI6Ijg2In19LCJNYXhXaWR0aCI6MjAwLjAsIk1heEhlaWdodCI6IkluZmluaXR5IiwiU21hcnRGb3JlZ3JvdW5kSXNBY3RpdmUiOmZhbHNlLCJIb3Jpem9udGFsQWxpZ25tZW50IjowLCJWZXJ0aWNhbEFsaWdubWVudCI6MCwiU21hcnRGb3JlZ3JvdW5kIjpudWxsLCJCYWNrZ3JvdW5kRmlsbFR5cGUiOjAsIk1hcmdpbiI6eyIkcmVmIjoiODcifSwiUGFkZGluZyI6eyIkcmVmIjoiODgifSwiQmFja2dyb3VuZCI6eyIkcmVmIjoiODkifSwiSXNWaXNpYmxlIjp0cnVlLCJXaWR0aCI6MC4wLCJIZWlnaHQiOjAuMCwiQm9yZGVyU3R5bGUiOnsiJGlkIjoiMzk4IiwiTGluZUNvbG9yIjpudWxsLCJMaW5lV2VpZ2h0IjowLjAsIkxpbmVUeXBlIjowLCJQYXJlbnRTdHlsZSI6bnVsbH0sIlBhcmVudFN0eWxlIjpudWxsfSwiRHVyYXRpb25TdHlsZSI6eyIkaWQiOiIzOTkiLCJGb250U2V0dGluZ3MiOnsiJGlkIjoiNDAwIiwiRm9udFNpemUiOjEwLCJGb250TmFtZSI6IkNhbGlicmkiLCJJc0JvbGQiOmZhbHNlLCJJc0l0YWxpYyI6ZmFsc2UsIklzVW5kZXJsaW5lZCI6ZmFsc2UsIlBhcmVudFN0eWxlIjpudWxsfSwiQXV0b1NpemUiOjAsIkZvcmVncm91bmQiOnsiJGlkIjoiNDAxIiwiQ29sb3IiOnsiJHJlZiI6IjkzIn19LCJNYXhXaWR0aCI6MjAwLjAsIk1heEhlaWdodCI6IkluZmluaXR5IiwiU21hcnRGb3JlZ3JvdW5kSXNBY3RpdmUiOmZhbHNlLCJIb3Jpem9udGFsQWxpZ25tZW50IjowLCJWZXJ0aWNhbEFsaWdubWVudCI6MCwiU21hcnRGb3JlZ3JvdW5kIjpudWxsLCJCYWNrZ3JvdW5kRmlsbFR5cGUiOjAsIk1hcmdpbiI6eyIkcmVmIjoiOTQifSwiUGFkZGluZyI6eyIkcmVmIjoiOTUifSwiQmFja2dyb3VuZCI6eyIkcmVmIjoiOTYifSwiSXNWaXNpYmxlIjp0cnVlLCJXaWR0aCI6MC4wLCJIZWlnaHQiOjAuMCwiQm9yZGVyU3R5bGUiOnsiJGlkIjoiNDAyIiwiTGluZUNvbG9yIjpudWxsLCJMaW5lV2VpZ2h0IjowLjAsIkxpbmVUeXBlIjowLCJQYXJlbnRTdHlsZSI6bnVsbH0sIlBhcmVudFN0eWxlIjpudWxsfSwiSG9yaXpvbnRhbENvbm5lY3RvclN0eWxlIjp7IiRpZCI6IjQwMyIsIkxpbmVDb2xvciI6eyIkcmVmIjoiOTgifSwiTGluZVdlaWdodCI6MS4wLCJMaW5lVHlwZSI6MCwiUGFyZW50U3R5bGUiOm51bGx9LCJWZXJ0aWNhbENvbm5lY3RvclN0eWxlIjp7IiRpZCI6IjQwNCIsIkxpbmVDb2xvciI6eyIkcmVmIjoiMTAxIn0sIkxpbmVXZWlnaHQiOjAuMCwiTGluZVR5cGUiOjAsIlBhcmVudFN0eWxlIjpudWxsfSwiTWFyZ2luIjpudWxsLCJTdGFydERhdGVQb3NpdGlvbiI6NCwiRW5kRGF0ZVBvc2l0aW9uIjo0LCJEYXRlSXNWaXNpYmxlIjp0cnVlLCJUaXRsZVBvc2l0aW9uIjoyLCJEdXJhdGlvblBvc2l0aW9uIjo2LCJQZXJjZW50YWdlQ29tcGxldGVkUG9zaXRpb24iOjYsIlNwYWNpbmciOjUsIklzQmVsb3dUaW1lYmFuZCI6ZmFsc2UsIlBlcmNlbnRhZ2VDb21wbGV0ZVNoYXBlT3BhY2l0eSI6MzUsIlNoYXBlU3R5bGUiOnsiJGlkIjoiNDA1IiwiTWFyZ2luIjp7IiRyZWYiOiIxMDQifSwiUGFkZGluZyI6eyIkcmVmIjoiMTA1In0sIkJhY2tncm91bmQiOnsiJGlkIjoiNDA2IiwiQ29sb3IiOnsiJGlkIjoiNDA3IiwiQSI6MjU1LCJSIjoyNTQsIkciOjE4NiwiQiI6MTB9fSwiSXNWaXNpYmxlIjp0cnVlLCJXaWR0aCI6MC4wLCJIZWlnaHQiOjE2LjAsIkJvcmRlclN0eWxlIjp7IiRpZCI6IjQwOCIsIkxpbmVDb2xvciI6eyIkcmVmIjoiMTA5In0sIkxpbmVXZWlnaHQiOjAuMCwiTGluZVR5cGUiOjAsIlBhcmVudFN0eWxlIjpudWxsfSwiUGFyZW50U3R5bGUiOm51bGx9LCJUaXRsZVN0eWxlIjp7IiRpZCI6IjQwOSIsIkZvbnRTZXR0aW5ncyI6eyIkaWQiOiI0MTAiLCJGb250U2l6ZSI6MTEsIkZvbnROYW1lIjoiQ2FsaWJyaSIsIklzQm9sZCI6dHJ1ZSwiSXNJdGFsaWMiOmZhbHNlLCJJc1VuZGVybGluZWQiOmZhbHNlLCJQYXJlbnRTdHlsZSI6bnVsbH0sIkF1dG9TaXplIjowLCJGb3JlZ3JvdW5kIjp7IiRpZCI6IjQxMSIsIkNvbG9yIjp7IiRyZWYiOiIxMTQifX0sIk1heFdpZHRoIjo5NjAuMCwiTWF4SGVpZ2h0IjoiSW5maW5pdHkiLCJTbWFydEZvcmVncm91bmRJc0FjdGl2ZSI6ZmFsc2UsIkhvcml6b250YWxBbGlnbm1lbnQiOjEsIlZlcnRpY2FsQWxpZ25tZW50IjowLCJTbWFydEZvcmVncm91bmQiOm51bGwsIkJhY2tncm91bmRGaWxsVHlwZSI6MCwiTWFyZ2luIjp7IiRyZWYiOiIxMTUifSwiUGFkZGluZyI6eyIkcmVmIjoiMTE2In0sIkJhY2tncm91bmQiOnsiJHJlZiI6IjExNyJ9LCJJc1Zpc2libGUiOnRydWUsIldpZHRoIjowLjAsIkhlaWdodCI6MC4wLCJCb3JkZXJTdHlsZSI6eyIkaWQiOiI0MTIiLCJMaW5lQ29sb3IiOm51bGwsIkxpbmVXZWlnaHQiOjAuMCwiTGluZVR5cGUiOjAsIlBhcmVudFN0eWxlIjpudWxsfSwiUGFyZW50U3R5bGUiOm51bGx9LCJEYXRlU3R5bGUiOnsiJGlkIjoiNDEzIiwiRm9udFNldHRpbmdzIjp7IiRpZCI6IjQxNCIsIkZvbnRTaXplIjoxMCwiRm9udE5hbWUiOiJDYWxpYnJpIiwiSXNCb2xkIjpmYWxzZSwiSXNJdGFsaWMiOmZhbHNlLCJJc1VuZGVybGluZWQiOmZhbHNlLCJQYXJlbnRTdHlsZSI6bnVsbH0sIkF1dG9TaXplIjowLCJGb3JlZ3JvdW5kIjp7IiRpZCI6IjQxNSIsIkNvbG9yIjp7IiRyZWYiOiIxMjEifX0sIk1heFdpZHRoIjoyMDAuMCwiTWF4SGVpZ2h0IjoiSW5maW5pdHkiLCJTbWFydEZvcmVncm91bmRJc0FjdGl2ZSI6ZmFsc2UsIkhvcml6b250YWxBbGlnbm1lbnQiOjAsIlZlcnRpY2FsQWxpZ25tZW50IjowLCJTbWFydEZvcmVncm91bmQiOm51bGwsIkJhY2tncm91bmRGaWxsVHlwZSI6MCwiTWFyZ2luIjp7IiRyZWYiOiIxMjIifSwiUGFkZGluZyI6eyIkcmVmIjoiMTIzIn0sIkJhY2tncm91bmQiOnsiJHJlZiI6IjEyNCJ9LCJJc1Zpc2libGUiOnRydWUsIldpZHRoIjowLjAsIkhlaWdodCI6MC4wLCJCb3JkZXJTdHlsZSI6eyIkaWQiOiI0MTYiLCJMaW5lQ29sb3IiOm51bGwsIkxpbmVXZWlnaHQiOjAuMCwiTGluZVR5cGUiOjAsIlBhcmVudFN0eWxlIjpudWxsfSwiUGFyZW50U3R5bGUiOm51bGx9LCJEYXRlRm9ybWF0Ijp7IiRyZWYiOiIxMjUifSwiSXNWaXNpYmxlIjp0cnVlLCJQYXJlbnRTdHlsZSI6bnVsbH0sIkluZGV4Ijo1LCJTbWFydER1cmF0aW9uQWN0aXZhdGVkIjpmYWxzZSwiRGF0ZUZvcm1hdCI6eyIkcmVmIjoiMTI1In0sIklkIjoiMDA4ZDE5OGEtZGIzNi00OGUyLThhNTgtMzRkMDg1N2RmNThjIiwiSW1wb3J0SWQiOm51bGwsIlRpdGxlIjoiUmFkaWF0aW9uIEVmZmVjdCBBbmFseXNpcyIsIk5vdGUiOm51bGwsIkh5cGVybGluayI6bnVsbCwiSXNDaGFuZ2VkIjpmYWxzZSwiSXNOZXciOmZhbHNlfSx7IiRpZCI6IjQxNyIsIkdyb3VwTmFtZSI6bnVsbCwiU3RhcnREYXRlIjoiMjAxOS0xMS0xNVQwMDowMDowMFoiLCJFbmREYXRlIjoiMjAyMC0wMy0xNVQyMzo1OTowMFoiLCJQZXJjZW50YWdlQ29tcGxldGUiOm51bGwsIlN0eWxlIjp7IiRpZCI6IjQxOCIsIlNoYXBlIjoyLCJTaGFwZVRoaWNrbmVzcyI6MSwiRHVyYXRpb25Gb3JtYXQiOjAsIkluY2x1ZGVOb25Xb3JraW5nRGF5c0luRHVyYXRpb24iOmZhbHNlLCJQZXJjZW50YWdlQ29tcGxldGVTdHlsZSI6eyIkaWQiOiI0MTkiLCJGb250U2V0dGluZ3MiOnsiJGlkIjoiNDIwIiwiRm9udFNpemUiOjEwLCJGb250TmFtZSI6IkNhbGlicmkiLCJJc0JvbGQiOmZhbHNlLCJJc0l0YWxpYyI6ZmFsc2UsIklzVW5kZXJsaW5lZCI6ZmFsc2UsIlBhcmVudFN0eWxlIjpudWxsfSwiQXV0b1NpemUiOjAsIkZvcmVncm91bmQiOnsiJGlkIjoiNDIxIiwiQ29sb3IiOnsiJHJlZiI6Ijg2In19LCJNYXhXaWR0aCI6MjAwLjAsIk1heEhlaWdodCI6IkluZmluaXR5IiwiU21hcnRGb3JlZ3JvdW5kSXNBY3RpdmUiOmZhbHNlLCJIb3Jpem9udGFsQWxpZ25tZW50IjowLCJWZXJ0aWNhbEFsaWdubWVudCI6MCwiU21hcnRGb3JlZ3JvdW5kIjpudWxsLCJCYWNrZ3JvdW5kRmlsbFR5cGUiOjAsIk1hcmdpbiI6eyIkcmVmIjoiODcifSwiUGFkZGluZyI6eyIkcmVmIjoiODgifSwiQmFja2dyb3VuZCI6eyIkcmVmIjoiODkifSwiSXNWaXNpYmxlIjp0cnVlLCJXaWR0aCI6MC4wLCJIZWlnaHQiOjAuMCwiQm9yZGVyU3R5bGUiOnsiJGlkIjoiNDIyIiwiTGluZUNvbG9yIjpudWxsLCJMaW5lV2VpZ2h0IjowLjAsIkxpbmVUeXBlIjowLCJQYXJlbnRTdHlsZSI6bnVsbH0sIlBhcmVudFN0eWxlIjpudWxsfSwiRHVyYXRpb25TdHlsZSI6eyIkaWQiOiI0MjMiLCJGb250U2V0dGluZ3MiOnsiJGlkIjoiNDI0IiwiRm9udFNpemUiOjEwLCJGb250TmFtZSI6IkNhbGlicmkiLCJJc0JvbGQiOmZhbHNlLCJJc0l0YWxpYyI6ZmFsc2UsIklzVW5kZXJsaW5lZCI6ZmFsc2UsIlBhcmVudFN0eWxlIjpudWxsfSwiQXV0b1NpemUiOjAsIkZvcmVncm91bmQiOnsiJGlkIjoiNDI1IiwiQ29sb3IiOnsiJHJlZiI6IjkzIn19LCJNYXhXaWR0aCI6MjAwLjAsIk1heEhlaWdodCI6IkluZmluaXR5IiwiU21hcnRGb3JlZ3JvdW5kSXNBY3RpdmUiOmZhbHNlLCJIb3Jpem9udGFsQWxpZ25tZW50IjowLCJWZXJ0aWNhbEFsaWdubWVudCI6MCwiU21hcnRGb3JlZ3JvdW5kIjpudWxsLCJCYWNrZ3JvdW5kRmlsbFR5cGUiOjAsIk1hcmdpbiI6eyIkcmVmIjoiOTQifSwiUGFkZGluZyI6eyIkcmVmIjoiOTUifSwiQmFja2dyb3VuZCI6eyIkcmVmIjoiOTYifSwiSXNWaXNpYmxlIjp0cnVlLCJXaWR0aCI6MC4wLCJIZWlnaHQiOjAuMCwiQm9yZGVyU3R5bGUiOnsiJGlkIjoiNDI2IiwiTGluZUNvbG9yIjpudWxsLCJMaW5lV2VpZ2h0IjowLjAsIkxpbmVUeXBlIjowLCJQYXJlbnRTdHlsZSI6bnVsbH0sIlBhcmVudFN0eWxlIjpudWxsfSwiSG9yaXpvbnRhbENvbm5lY3RvclN0eWxlIjp7IiRpZCI6IjQyNyIsIkxpbmVDb2xvciI6eyIkcmVmIjoiOTgifSwiTGluZVdlaWdodCI6MS4wLCJMaW5lVHlwZSI6MCwiUGFyZW50U3R5bGUiOm51bGx9LCJWZXJ0aWNhbENvbm5lY3RvclN0eWxlIjp7IiRpZCI6IjQyOCIsIkxpbmVDb2xvciI6eyIkcmVmIjoiMTAxIn0sIkxpbmVXZWlnaHQiOjAuMCwiTGluZVR5cGUiOjAsIlBhcmVudFN0eWxlIjpudWxsfSwiTWFyZ2luIjpudWxsLCJTdGFydERhdGVQb3NpdGlvbiI6NCwiRW5kRGF0ZVBvc2l0aW9uIjo0LCJEYXRlSXNWaXNpYmxlIjp0cnVlLCJUaXRsZVBvc2l0aW9uIjoyLCJEdXJhdGlvblBvc2l0aW9uIjo2LCJQZXJjZW50YWdlQ29tcGxldGVkUG9zaXRpb24iOjYsIlNwYWNpbmciOjUsIklzQmVsb3dUaW1lYmFuZCI6ZmFsc2UsIlBlcmNlbnRhZ2VDb21wbGV0ZVNoYXBlT3BhY2l0eSI6MzUsIlNoYXBlU3R5bGUiOnsiJGlkIjoiNDI5IiwiTWFyZ2luIjp7IiRyZWYiOiIxMDQifSwiUGFkZGluZyI6eyIkcmVmIjoiMTA1In0sIkJhY2tncm91bmQiOnsiJGlkIjoiNDMwIiwiQ29sb3IiOnsiJGlkIjoiNDMxIiwiQSI6MjU1LCJSIjoyNTQsIkciOjE4NiwiQiI6MTB9fSwiSXNWaXNpYmxlIjp0cnVlLCJXaWR0aCI6MC4wLCJIZWlnaHQiOjE2LjAsIkJvcmRlclN0eWxlIjp7IiRpZCI6IjQzMiIsIkxpbmVDb2xvciI6eyIkcmVmIjoiMTA5In0sIkxpbmVXZWlnaHQiOjAuMCwiTGluZVR5cGUiOjAsIlBhcmVudFN0eWxlIjpudWxsfSwiUGFyZW50U3R5bGUiOm51bGx9LCJUaXRsZVN0eWxlIjp7IiRpZCI6IjQzMyIsIkZvbnRTZXR0aW5ncyI6eyIkaWQiOiI0MzQiLCJGb250U2l6ZSI6MTEsIkZvbnROYW1lIjoiQ2FsaWJyaSIsIklzQm9sZCI6dHJ1ZSwiSXNJdGFsaWMiOmZhbHNlLCJJc1VuZGVybGluZWQiOmZhbHNlLCJQYXJlbnRTdHlsZSI6bnVsbH0sIkF1dG9TaXplIjowLCJGb3JlZ3JvdW5kIjp7IiRpZCI6IjQzNSIsIkNvbG9yIjp7IiRyZWYiOiIxMTQifX0sIk1heFdpZHRoIjo5NjAuMCwiTWF4SGVpZ2h0IjoiSW5maW5pdHkiLCJTbWFydEZvcmVncm91bmRJc0FjdGl2ZSI6ZmFsc2UsIkhvcml6b250YWxBbGlnbm1lbnQiOjEsIlZlcnRpY2FsQWxpZ25tZW50IjowLCJTbWFydEZvcmVncm91bmQiOm51bGwsIkJhY2tncm91bmRGaWxsVHlwZSI6MCwiTWFyZ2luIjp7IiRyZWYiOiIxMTUifSwiUGFkZGluZyI6eyIkcmVmIjoiMTE2In0sIkJhY2tncm91bmQiOnsiJHJlZiI6IjExNyJ9LCJJc1Zpc2libGUiOnRydWUsIldpZHRoIjowLjAsIkhlaWdodCI6MC4wLCJCb3JkZXJTdHlsZSI6eyIkaWQiOiI0MzYiLCJMaW5lQ29sb3IiOm51bGwsIkxpbmVXZWlnaHQiOjAuMCwiTGluZVR5cGUiOjAsIlBhcmVudFN0eWxlIjpudWxsfSwiUGFyZW50U3R5bGUiOm51bGx9LCJEYXRlU3R5bGUiOnsiJGlkIjoiNDM3IiwiRm9udFNldHRpbmdzIjp7IiRpZCI6IjQzOCIsIkZvbnRTaXplIjoxMCwiRm9udE5hbWUiOiJDYWxpYnJpIiwiSXNCb2xkIjpmYWxzZSwiSXNJdGFsaWMiOmZhbHNlLCJJc1VuZGVybGluZWQiOmZhbHNlLCJQYXJlbnRTdHlsZSI6bnVsbH0sIkF1dG9TaXplIjowLCJGb3JlZ3JvdW5kIjp7IiRpZCI6IjQzOSIsIkNvbG9yIjp7IiRyZWYiOiIxMjEifX0sIk1heFdpZHRoIjoyMDAuMCwiTWF4SGVpZ2h0IjoiSW5maW5pdHkiLCJTbWFydEZvcmVncm91bmRJc0FjdGl2ZSI6ZmFsc2UsIkhvcml6b250YWxBbGlnbm1lbnQiOjAsIlZlcnRpY2FsQWxpZ25tZW50IjowLCJTbWFydEZvcmVncm91bmQiOm51bGwsIkJhY2tncm91bmRGaWxsVHlwZSI6MCwiTWFyZ2luIjp7IiRyZWYiOiIxMjIifSwiUGFkZGluZyI6eyIkcmVmIjoiMTIzIn0sIkJhY2tncm91bmQiOnsiJHJlZiI6IjEyNCJ9LCJJc1Zpc2libGUiOnRydWUsIldpZHRoIjowLjAsIkhlaWdodCI6MC4wLCJCb3JkZXJTdHlsZSI6eyIkaWQiOiI0NDAiLCJMaW5lQ29sb3IiOm51bGwsIkxpbmVXZWlnaHQiOjAuMCwiTGluZVR5cGUiOjAsIlBhcmVudFN0eWxlIjpudWxsfSwiUGFyZW50U3R5bGUiOm51bGx9LCJEYXRlRm9ybWF0Ijp7IiRyZWYiOiIxMjUifSwiSXNWaXNpYmxlIjp0cnVlLCJQYXJlbnRTdHlsZSI6bnVsbH0sIkluZGV4Ijo2LCJTbWFydER1cmF0aW9uQWN0aXZhdGVkIjpmYWxzZSwiRGF0ZUZvcm1hdCI6eyIkcmVmIjoiMTI1In0sIklkIjoiYTM3OWMyYjQtZDE3OC00NGYxLThkYzItNzQ1ZTdlOWNjMjU3IiwiSW1wb3J0SWQiOm51bGwsIlRpdGxlIjoiQ29tcGFyaXNvbiBhbmQgcmVzdWx0IGFuYWx5c2lzIiwiTm90ZSI6bnVsbCwiSHlwZXJsaW5rIjpudWxsLCJJc0NoYW5nZWQiOmZhbHNlLCJJc05ldyI6ZmFsc2V9LHsiJGlkIjoiNDQxIiwiR3JvdXBOYW1lIjpudWxsLCJTdGFydERhdGUiOiIyMDIwLTAxLTE1VDAwOjAwOjAwWiIsIkVuZERhdGUiOiIyMDIwLTA3LTE1VDIzOjU5OjAwWiIsIlBlcmNlbnRhZ2VDb21wbGV0ZSI6bnVsbCwiU3R5bGUiOnsiJGlkIjoiNDQyIiwiU2hhcGUiOjIsIlNoYXBlVGhpY2tuZXNzIjoxLCJEdXJhdGlvbkZvcm1hdCI6MCwiSW5jbHVkZU5vbldvcmtpbmdEYXlzSW5EdXJhdGlvbiI6ZmFsc2UsIlBlcmNlbnRhZ2VDb21wbGV0ZVN0eWxlIjp7IiRpZCI6IjQ0MyIsIkZvbnRTZXR0aW5ncyI6eyIkaWQiOiI0NDQiLCJGb250U2l6ZSI6MTAsIkZvbnROYW1lIjoiQ2FsaWJyaSIsIklzQm9sZCI6ZmFsc2UsIklzSXRhbGljIjpmYWxzZSwiSXNVbmRlcmxpbmVkIjpmYWxzZSwiUGFyZW50U3R5bGUiOm51bGx9LCJBdXRvU2l6ZSI6MCwiRm9yZWdyb3VuZCI6eyIkaWQiOiI0NDUiLCJDb2xvciI6eyIkcmVmIjoiODYifX0sIk1heFdpZHRoIjoyMDAuMCwiTWF4SGVpZ2h0IjoiSW5maW5pdHkiLCJTbWFydEZvcmVncm91bmRJc0FjdGl2ZSI6ZmFsc2UsIkhvcml6b250YWxBbGlnbm1lbnQiOjAsIlZlcnRpY2FsQWxpZ25tZW50IjowLCJTbWFydEZvcmVncm91bmQiOm51bGwsIkJhY2tncm91bmRGaWxsVHlwZSI6MCwiTWFyZ2luIjp7IiRyZWYiOiI4NyJ9LCJQYWRkaW5nIjp7IiRyZWYiOiI4OCJ9LCJCYWNrZ3JvdW5kIjp7IiRyZWYiOiI4OSJ9LCJJc1Zpc2libGUiOnRydWUsIldpZHRoIjowLjAsIkhlaWdodCI6MC4wLCJCb3JkZXJTdHlsZSI6eyIkaWQiOiI0NDYiLCJMaW5lQ29sb3IiOm51bGwsIkxpbmVXZWlnaHQiOjAuMCwiTGluZVR5cGUiOjAsIlBhcmVudFN0eWxlIjpudWxsfSwiUGFyZW50U3R5bGUiOm51bGx9LCJEdXJhdGlvblN0eWxlIjp7IiRpZCI6IjQ0NyIsIkZvbnRTZXR0aW5ncyI6eyIkaWQiOiI0NDgiLCJGb250U2l6ZSI6MTAsIkZvbnROYW1lIjoiQ2FsaWJyaSIsIklzQm9sZCI6ZmFsc2UsIklzSXRhbGljIjpmYWxzZSwiSXNVbmRlcmxpbmVkIjpmYWxzZSwiUGFyZW50U3R5bGUiOm51bGx9LCJBdXRvU2l6ZSI6MCwiRm9yZWdyb3VuZCI6eyIkaWQiOiI0NDkiLCJDb2xvciI6eyIkcmVmIjoiOTMifX0sIk1heFdpZHRoIjoyMDAuMCwiTWF4SGVpZ2h0IjoiSW5maW5pdHkiLCJTbWFydEZvcmVncm91bmRJc0FjdGl2ZSI6ZmFsc2UsIkhvcml6b250YWxBbGlnbm1lbnQiOjAsIlZlcnRpY2FsQWxpZ25tZW50IjowLCJTbWFydEZvcmVncm91bmQiOm51bGwsIkJhY2tncm91bmRGaWxsVHlwZSI6MCwiTWFyZ2luIjp7IiRyZWYiOiI5NCJ9LCJQYWRkaW5nIjp7IiRyZWYiOiI5NSJ9LCJCYWNrZ3JvdW5kIjp7IiRyZWYiOiI5NiJ9LCJJc1Zpc2libGUiOnRydWUsIldpZHRoIjowLjAsIkhlaWdodCI6MC4wLCJCb3JkZXJTdHlsZSI6eyIkaWQiOiI0NTAiLCJMaW5lQ29sb3IiOm51bGwsIkxpbmVXZWlnaHQiOjAuMCwiTGluZVR5cGUiOjAsIlBhcmVudFN0eWxlIjpudWxsfSwiUGFyZW50U3R5bGUiOm51bGx9LCJIb3Jpem9udGFsQ29ubmVjdG9yU3R5bGUiOnsiJGlkIjoiNDUxIiwiTGluZUNvbG9yIjp7IiRyZWYiOiI5OCJ9LCJMaW5lV2VpZ2h0IjoxLjAsIkxpbmVUeXBlIjowLCJQYXJlbnRTdHlsZSI6bnVsbH0sIlZlcnRpY2FsQ29ubmVjdG9yU3R5bGUiOnsiJGlkIjoiNDUyIiwiTGluZUNvbG9yIjp7IiRyZWYiOiIxMDEifSwiTGluZVdlaWdodCI6MS4wLCJMaW5lVHlwZSI6MCwiUGFyZW50U3R5bGUiOm51bGx9LCJNYXJnaW4iOm51bGwsIlN0YXJ0RGF0ZVBvc2l0aW9uIjo0LCJFbmREYXRlUG9zaXRpb24iOjQsIkRhdGVJc1Zpc2libGUiOnRydWUsIlRpdGxlUG9zaXRpb24iOjIsIkR1cmF0aW9uUG9zaXRpb24iOjYsIlBlcmNlbnRhZ2VDb21wbGV0ZWRQb3NpdGlvbiI6NiwiU3BhY2luZyI6NSwiSXNCZWxvd1RpbWViYW5kIjpmYWxzZSwiUGVyY2VudGFnZUNvbXBsZXRlU2hhcGVPcGFjaXR5IjozNSwiU2hhcGVTdHlsZSI6eyIkaWQiOiI0NTMiLCJNYXJnaW4iOnsiJHJlZiI6IjEwNCJ9LCJQYWRkaW5nIjp7IiRyZWYiOiIxMDUifSwiQmFja2dyb3VuZCI6eyIkaWQiOiI0NTQiLCJDb2xvciI6eyIkaWQiOiI0NTUiLCJBIjoyNTUsIlIiOjE3OCwiRyI6MTQsIkIiOjE4fX0sIklzVmlzaWJsZSI6dHJ1ZSwiV2lkdGgiOjAuMCwiSGVpZ2h0IjoxNi4wLCJCb3JkZXJTdHlsZSI6eyIkaWQiOiI0NTYiLCJMaW5lQ29sb3IiOnsiJHJlZiI6IjEwOSJ9LCJMaW5lV2VpZ2h0IjowLjAsIkxpbmVUeXBlIjowLCJQYXJlbnRTdHlsZSI6bnVsbH0sIlBhcmVudFN0eWxlIjpudWxsfSwiVGl0bGVTdHlsZSI6eyIkaWQiOiI0NTciLCJGb250U2V0dGluZ3MiOnsiJGlkIjoiNDU4IiwiRm9udFNpemUiOjExLCJGb250TmFtZSI6IkNhbGlicmkiLCJJc0JvbGQiOnRydWUsIklzSXRhbGljIjpmYWxzZSwiSXNVbmRlcmxpbmVkIjpmYWxzZSwiUGFyZW50U3R5bGUiOm51bGx9LCJBdXRvU2l6ZSI6MCwiRm9yZWdyb3VuZCI6eyIkaWQiOiI0NTkiLCJDb2xvciI6eyIkcmVmIjoiMTE0In19LCJNYXhXaWR0aCI6OTYwLjAsIk1heEhlaWdodCI6IkluZmluaXR5IiwiU21hcnRGb3JlZ3JvdW5kSXNBY3RpdmUiOmZhbHNlLCJIb3Jpem9udGFsQWxpZ25tZW50IjoxLCJWZXJ0aWNhbEFsaWdubWVudCI6MCwiU21hcnRGb3JlZ3JvdW5kIjpudWxsLCJCYWNrZ3JvdW5kRmlsbFR5cGUiOjAsIk1hcmdpbiI6eyIkcmVmIjoiMTE1In0sIlBhZGRpbmciOnsiJHJlZiI6IjExNiJ9LCJCYWNrZ3JvdW5kIjp7IiRyZWYiOiIxMTcifSwiSXNWaXNpYmxlIjp0cnVlLCJXaWR0aCI6MC4wLCJIZWlnaHQiOjAuMCwiQm9yZGVyU3R5bGUiOnsiJGlkIjoiNDYwIiwiTGluZUNvbG9yIjpudWxsLCJMaW5lV2VpZ2h0IjowLjAsIkxpbmVUeXBlIjowLCJQYXJlbnRTdHlsZSI6bnVsbH0sIlBhcmVudFN0eWxlIjpudWxsfSwiRGF0ZVN0eWxlIjp7IiRpZCI6IjQ2MSIsIkZvbnRTZXR0aW5ncyI6eyIkaWQiOiI0NjIiLCJGb250U2l6ZSI6MTAsIkZvbnROYW1lIjoiQ2FsaWJyaSIsIklzQm9sZCI6ZmFsc2UsIklzSXRhbGljIjpmYWxzZSwiSXNVbmRlcmxpbmVkIjpmYWxzZSwiUGFyZW50U3R5bGUiOm51bGx9LCJBdXRvU2l6ZSI6MCwiRm9yZWdyb3VuZCI6eyIkaWQiOiI0NjMiLCJDb2xvciI6eyIkcmVmIjoiMTIxIn19LCJNYXhXaWR0aCI6MjAwLjAsIk1heEhlaWdodCI6IkluZmluaXR5IiwiU21hcnRGb3JlZ3JvdW5kSXNBY3RpdmUiOmZhbHNlLCJIb3Jpem9udGFsQWxpZ25tZW50IjowLCJWZXJ0aWNhbEFsaWdubWVudCI6MCwiU21hcnRGb3JlZ3JvdW5kIjpudWxsLCJCYWNrZ3JvdW5kRmlsbFR5cGUiOjAsIk1hcmdpbiI6eyIkcmVmIjoiMTIyIn0sIlBhZGRpbmciOnsiJHJlZiI6IjEyMyJ9LCJCYWNrZ3JvdW5kIjp7IiRyZWYiOiIxMjQifSwiSXNWaXNpYmxlIjp0cnVlLCJXaWR0aCI6MC4wLCJIZWlnaHQiOjAuMCwiQm9yZGVyU3R5bGUiOnsiJGlkIjoiNDY0IiwiTGluZUNvbG9yIjpudWxsLCJMaW5lV2VpZ2h0IjowLjAsIkxpbmVUeXBlIjowLCJQYXJlbnRTdHlsZSI6bnVsbH0sIlBhcmVudFN0eWxlIjpudWxsfSwiRGF0ZUZvcm1hdCI6eyIkcmVmIjoiMTI1In0sIklzVmlzaWJsZSI6dHJ1ZSwiUGFyZW50U3R5bGUiOm51bGx9LCJJbmRleCI6NywiU21hcnREdXJhdGlvbkFjdGl2YXRlZCI6ZmFsc2UsIkRhdGVGb3JtYXQiOnsiJHJlZiI6IjEyNSJ9LCJJZCI6IjM1N2Q0NWY2LTFmZTctNGFmMi05NGVlLTg0NjZjODNkNzlhNSIsIkltcG9ydElkIjpudWxsLCJUaXRsZSI6IkZhYnJpY2F0aW9uIG9mIHByb3Bvc2VkIGRlc2lnbiIsIk5vdGUiOm51bGwsIkh5cGVybGluayI6bnVsbCwiSXNDaGFuZ2VkIjpmYWxzZSwiSXNOZXciOmZhbHNlfSx7IiRpZCI6IjQ2NSIsIkdyb3VwTmFtZSI6bnVsbCwiU3RhcnREYXRlIjoiMjAyMC0wNy0xNVQwMDowMDowMFoiLCJFbmREYXRlIjoiMjAyMS0wMS0xNVQyMzo1OTowMFoiLCJQZXJjZW50YWdlQ29tcGxldGUiOm51bGwsIlN0eWxlIjp7IiRpZCI6IjQ2NiIsIlNoYXBlIjoyLCJTaGFwZVRoaWNrbmVzcyI6MSwiRHVyYXRpb25Gb3JtYXQiOjAsIkluY2x1ZGVOb25Xb3JraW5nRGF5c0luRHVyYXRpb24iOmZhbHNlLCJQZXJjZW50YWdlQ29tcGxldGVTdHlsZSI6eyIkaWQiOiI0NjciLCJGb250U2V0dGluZ3MiOnsiJGlkIjoiNDY4IiwiRm9udFNpemUiOjEwLCJGb250TmFtZSI6IkNhbGlicmkiLCJJc0JvbGQiOmZhbHNlLCJJc0l0YWxpYyI6ZmFsc2UsIklzVW5kZXJsaW5lZCI6ZmFsc2UsIlBhcmVudFN0eWxlIjpudWxsfSwiQXV0b1NpemUiOjAsIkZvcmVncm91bmQiOnsiJGlkIjoiNDY5IiwiQ29sb3IiOnsiJHJlZiI6Ijg2In19LCJNYXhXaWR0aCI6MjAwLjAsIk1heEhlaWdodCI6IkluZmluaXR5IiwiU21hcnRGb3JlZ3JvdW5kSXNBY3RpdmUiOmZhbHNlLCJIb3Jpem9udGFsQWxpZ25tZW50IjowLCJWZXJ0aWNhbEFsaWdubWVudCI6MCwiU21hcnRGb3JlZ3JvdW5kIjpudWxsLCJCYWNrZ3JvdW5kRmlsbFR5cGUiOjAsIk1hcmdpbiI6eyIkcmVmIjoiODcifSwiUGFkZGluZyI6eyIkcmVmIjoiODgifSwiQmFja2dyb3VuZCI6eyIkcmVmIjoiODkifSwiSXNWaXNpYmxlIjp0cnVlLCJXaWR0aCI6MC4wLCJIZWlnaHQiOjAuMCwiQm9yZGVyU3R5bGUiOnsiJGlkIjoiNDcwIiwiTGluZUNvbG9yIjpudWxsLCJMaW5lV2VpZ2h0IjowLjAsIkxpbmVUeXBlIjowLCJQYXJlbnRTdHlsZSI6bnVsbH0sIlBhcmVudFN0eWxlIjpudWxsfSwiRHVyYXRpb25TdHlsZSI6eyIkaWQiOiI0NzEiLCJGb250U2V0dGluZ3MiOnsiJGlkIjoiNDcyIiwiRm9udFNpemUiOjEwLCJGb250TmFtZSI6IkNhbGlicmkiLCJJc0JvbGQiOmZhbHNlLCJJc0l0YWxpYyI6ZmFsc2UsIklzVW5kZXJsaW5lZCI6ZmFsc2UsIlBhcmVudFN0eWxlIjpudWxsfSwiQXV0b1NpemUiOjAsIkZvcmVncm91bmQiOnsiJGlkIjoiNDczIiwiQ29sb3IiOnsiJHJlZiI6IjkzIn19LCJNYXhXaWR0aCI6MjAwLjAsIk1heEhlaWdodCI6IkluZmluaXR5IiwiU21hcnRGb3JlZ3JvdW5kSXNBY3RpdmUiOmZhbHNlLCJIb3Jpem9udGFsQWxpZ25tZW50IjowLCJWZXJ0aWNhbEFsaWdubWVudCI6MCwiU21hcnRGb3JlZ3JvdW5kIjpudWxsLCJCYWNrZ3JvdW5kRmlsbFR5cGUiOjAsIk1hcmdpbiI6eyIkcmVmIjoiOTQifSwiUGFkZGluZyI6eyIkcmVmIjoiOTUifSwiQmFja2dyb3VuZCI6eyIkcmVmIjoiOTYifSwiSXNWaXNpYmxlIjp0cnVlLCJXaWR0aCI6MC4wLCJIZWlnaHQiOjAuMCwiQm9yZGVyU3R5bGUiOnsiJGlkIjoiNDc0IiwiTGluZUNvbG9yIjpudWxsLCJMaW5lV2VpZ2h0IjowLjAsIkxpbmVUeXBlIjowLCJQYXJlbnRTdHlsZSI6bnVsbH0sIlBhcmVudFN0eWxlIjpudWxsfSwiSG9yaXpvbnRhbENvbm5lY3RvclN0eWxlIjp7IiRpZCI6IjQ3NSIsIkxpbmVDb2xvciI6eyIkcmVmIjoiOTgifSwiTGluZVdlaWdodCI6MS4wLCJMaW5lVHlwZSI6MCwiUGFyZW50U3R5bGUiOm51bGx9LCJWZXJ0aWNhbENvbm5lY3RvclN0eWxlIjp7IiRpZCI6IjQ3NiIsIkxpbmVDb2xvciI6eyIkcmVmIjoiMTAxIn0sIkxpbmVXZWlnaHQiOjEuMCwiTGluZVR5cGUiOjAsIlBhcmVudFN0eWxlIjpudWxsfSwiTWFyZ2luIjpudWxsLCJTdGFydERhdGVQb3NpdGlvbiI6NCwiRW5kRGF0ZVBvc2l0aW9uIjo0LCJEYXRlSXNWaXNpYmxlIjp0cnVlLCJUaXRsZVBvc2l0aW9uIjoyLCJEdXJhdGlvblBvc2l0aW9uIjo2LCJQZXJjZW50YWdlQ29tcGxldGVkUG9zaXRpb24iOjYsIlNwYWNpbmciOjUsIklzQmVsb3dUaW1lYmFuZCI6ZmFsc2UsIlBlcmNlbnRhZ2VDb21wbGV0ZVNoYXBlT3BhY2l0eSI6MzUsIlNoYXBlU3R5bGUiOnsiJGlkIjoiNDc3IiwiTWFyZ2luIjp7IiRyZWYiOiIxMDQifSwiUGFkZGluZyI6eyIkcmVmIjoiMTA1In0sIkJhY2tncm91bmQiOnsiJGlkIjoiNDc4IiwiQ29sb3IiOnsiJGlkIjoiNDc5IiwiQSI6MjU1LCJSIjoxNzgsIkciOjE0LCJCIjoxOH19LCJJc1Zpc2libGUiOnRydWUsIldpZHRoIjowLjAsIkhlaWdodCI6MTYuMCwiQm9yZGVyU3R5bGUiOnsiJGlkIjoiNDgwIiwiTGluZUNvbG9yIjp7IiRyZWYiOiIxMDkifSwiTGluZVdlaWdodCI6MC4wLCJMaW5lVHlwZSI6MCwiUGFyZW50U3R5bGUiOm51bGx9LCJQYXJlbnRTdHlsZSI6bnVsbH0sIlRpdGxlU3R5bGUiOnsiJGlkIjoiNDgxIiwiRm9udFNldHRpbmdzIjp7IiRpZCI6IjQ4MiIsIkZvbnRTaXplIjoxMSwiRm9udE5hbWUiOiJDYWxpYnJpIiwiSXNCb2xkIjp0cnVlLCJJc0l0YWxpYyI6ZmFsc2UsIklzVW5kZXJsaW5lZCI6ZmFsc2UsIlBhcmVudFN0eWxlIjpudWxsfSwiQXV0b1NpemUiOjAsIkZvcmVncm91bmQiOnsiJGlkIjoiNDgzIiwiQ29sb3IiOnsiJHJlZiI6IjExNCJ9fSwiTWF4V2lkdGgiOjk2MC4wLCJNYXhIZWlnaHQiOiJJbmZpbml0eSIsIlNtYXJ0Rm9yZWdyb3VuZElzQWN0aXZlIjpmYWxzZSwiSG9yaXpvbnRhbEFsaWdubWVudCI6MSwiVmVydGljYWxBbGlnbm1lbnQiOjAsIlNtYXJ0Rm9yZWdyb3VuZCI6bnVsbCwiQmFja2dyb3VuZEZpbGxUeXBlIjowLCJNYXJnaW4iOnsiJHJlZiI6IjExNSJ9LCJQYWRkaW5nIjp7IiRyZWYiOiIxMTYifSwiQmFja2dyb3VuZCI6eyIkcmVmIjoiMTE3In0sIklzVmlzaWJsZSI6dHJ1ZSwiV2lkdGgiOjAuMCwiSGVpZ2h0IjowLjAsIkJvcmRlclN0eWxlIjp7IiRpZCI6IjQ4NCIsIkxpbmVDb2xvciI6bnVsbCwiTGluZVdlaWdodCI6MC4wLCJMaW5lVHlwZSI6MCwiUGFyZW50U3R5bGUiOm51bGx9LCJQYXJlbnRTdHlsZSI6bnVsbH0sIkRhdGVTdHlsZSI6eyIkaWQiOiI0ODUiLCJGb250U2V0dGluZ3MiOnsiJGlkIjoiNDg2IiwiRm9udFNpemUiOjEwLCJGb250TmFtZSI6IkNhbGlicmkiLCJJc0JvbGQiOmZhbHNlLCJJc0l0YWxpYyI6ZmFsc2UsIklzVW5kZXJsaW5lZCI6ZmFsc2UsIlBhcmVudFN0eWxlIjpudWxsfSwiQXV0b1NpemUiOjAsIkZvcmVncm91bmQiOnsiJGlkIjoiNDg3IiwiQ29sb3IiOnsiJHJlZiI6IjEyMSJ9fSwiTWF4V2lkdGgiOjIwMC4wLCJNYXhIZWlnaHQiOiJJbmZpbml0eSIsIlNtYXJ0Rm9yZWdyb3VuZElzQWN0aXZlIjpmYWxzZSwiSG9yaXpvbnRhbEFsaWdubWVudCI6MCwiVmVydGljYWxBbGlnbm1lbnQiOjAsIlNtYXJ0Rm9yZWdyb3VuZCI6bnVsbCwiQmFja2dyb3VuZEZpbGxUeXBlIjowLCJNYXJnaW4iOnsiJHJlZiI6IjEyMiJ9LCJQYWRkaW5nIjp7IiRyZWYiOiIxMjMifSwiQmFja2dyb3VuZCI6eyIkcmVmIjoiMTI0In0sIklzVmlzaWJsZSI6dHJ1ZSwiV2lkdGgiOjAuMCwiSGVpZ2h0IjowLjAsIkJvcmRlclN0eWxlIjp7IiRpZCI6IjQ4OCIsIkxpbmVDb2xvciI6bnVsbCwiTGluZVdlaWdodCI6MC4wLCJMaW5lVHlwZSI6MCwiUGFyZW50U3R5bGUiOm51bGx9LCJQYXJlbnRTdHlsZSI6bnVsbH0sIkRhdGVGb3JtYXQiOnsiJHJlZiI6IjEyNSJ9LCJJc1Zpc2libGUiOnRydWUsIlBhcmVudFN0eWxlIjpudWxsfSwiSW5kZXgiOjgsIlNtYXJ0RHVyYXRpb25BY3RpdmF0ZWQiOmZhbHNlLCJEYXRlRm9ybWF0Ijp7IiRyZWYiOiIxMjUifSwiSWQiOiIzZjNlOTgxMy05MmU4LTQ2ZjktODk3MS02ODVmYWY4OTM4N2YiLCJJbXBvcnRJZCI6bnVsbCwiVGl0bGUiOiJFeHBlcmltZW50YWwgQW5hbHlzaXMiLCJOb3RlIjpudWxsLCJIeXBlcmxpbmsiOm51bGwsIklzQ2hhbmdlZCI6ZmFsc2UsIklzTmV3IjpmYWxzZX0seyIkaWQiOiI0ODkiLCJHcm91cE5hbWUiOm51bGwsIlN0YXJ0RGF0ZSI6IjIwMjAtMDYtMTVUMDA6MDA6MDBaIiwiRW5kRGF0ZSI6IjIwMjEtMDYtMTVUMjM6NTk6MDBaIiwiUGVyY2VudGFnZUNvbXBsZXRlIjpudWxsLCJTdHlsZSI6eyIkaWQiOiI0OTAiLCJTaGFwZSI6MiwiU2hhcGVUaGlja25lc3MiOjEsIkR1cmF0aW9uRm9ybWF0IjowLCJJbmNsdWRlTm9uV29ya2luZ0RheXNJbkR1cmF0aW9uIjpmYWxzZSwiUGVyY2VudGFnZUNvbXBsZXRlU3R5bGUiOnsiJGlkIjoiNDkxIiwiRm9udFNldHRpbmdzIjp7IiRpZCI6IjQ5MiIsIkZvbnRTaXplIjoxMCwiRm9udE5hbWUiOiJDYWxpYnJpIiwiSXNCb2xkIjpmYWxzZSwiSXNJdGFsaWMiOmZhbHNlLCJJc1VuZGVybGluZWQiOmZhbHNlLCJQYXJlbnRTdHlsZSI6bnVsbH0sIkF1dG9TaXplIjowLCJGb3JlZ3JvdW5kIjp7IiRpZCI6IjQ5MyIsIkNvbG9yIjp7IiRyZWYiOiI4NiJ9fSwiTWF4V2lkdGgiOjIwMC4wLCJNYXhIZWlnaHQiOiJJbmZpbml0eSIsIlNtYXJ0Rm9yZWdyb3VuZElzQWN0aXZlIjpmYWxzZSwiSG9yaXpvbnRhbEFsaWdubWVudCI6MCwiVmVydGljYWxBbGlnbm1lbnQiOjAsIlNtYXJ0Rm9yZWdyb3VuZCI6bnVsbCwiQmFja2dyb3VuZEZpbGxUeXBlIjowLCJNYXJnaW4iOnsiJHJlZiI6Ijg3In0sIlBhZGRpbmciOnsiJHJlZiI6Ijg4In0sIkJhY2tncm91bmQiOnsiJHJlZiI6Ijg5In0sIklzVmlzaWJsZSI6dHJ1ZSwiV2lkdGgiOjAuMCwiSGVpZ2h0IjowLjAsIkJvcmRlclN0eWxlIjp7IiRpZCI6IjQ5NCIsIkxpbmVDb2xvciI6bnVsbCwiTGluZVdlaWdodCI6MC4wLCJMaW5lVHlwZSI6MCwiUGFyZW50U3R5bGUiOm51bGx9LCJQYXJlbnRTdHlsZSI6bnVsbH0sIkR1cmF0aW9uU3R5bGUiOnsiJGlkIjoiNDk1IiwiRm9udFNldHRpbmdzIjp7IiRpZCI6IjQ5NiIsIkZvbnRTaXplIjoxMCwiRm9udE5hbWUiOiJDYWxpYnJpIiwiSXNCb2xkIjpmYWxzZSwiSXNJdGFsaWMiOmZhbHNlLCJJc1VuZGVybGluZWQiOmZhbHNlLCJQYXJlbnRTdHlsZSI6bnVsbH0sIkF1dG9TaXplIjowLCJGb3JlZ3JvdW5kIjp7IiRpZCI6IjQ5NyIsIkNvbG9yIjp7IiRyZWYiOiI5MyJ9fSwiTWF4V2lkdGgiOjIwMC4wLCJNYXhIZWlnaHQiOiJJbmZpbml0eSIsIlNtYXJ0Rm9yZWdyb3VuZElzQWN0aXZlIjpmYWxzZSwiSG9yaXpvbnRhbEFsaWdubWVudCI6MCwiVmVydGljYWxBbGlnbm1lbnQiOjAsIlNtYXJ0Rm9yZWdyb3VuZCI6bnVsbCwiQmFja2dyb3VuZEZpbGxUeXBlIjowLCJNYXJnaW4iOnsiJHJlZiI6Ijk0In0sIlBhZGRpbmciOnsiJHJlZiI6Ijk1In0sIkJhY2tncm91bmQiOnsiJHJlZiI6Ijk2In0sIklzVmlzaWJsZSI6dHJ1ZSwiV2lkdGgiOjAuMCwiSGVpZ2h0IjowLjAsIkJvcmRlclN0eWxlIjp7IiRpZCI6IjQ5OCIsIkxpbmVDb2xvciI6bnVsbCwiTGluZVdlaWdodCI6MC4wLCJMaW5lVHlwZSI6MCwiUGFyZW50U3R5bGUiOm51bGx9LCJQYXJlbnRTdHlsZSI6bnVsbH0sIkhvcml6b250YWxDb25uZWN0b3JTdHlsZSI6eyIkaWQiOiI0OTkiLCJMaW5lQ29sb3IiOnsiJHJlZiI6Ijk4In0sIkxpbmVXZWlnaHQiOjEuMCwiTGluZVR5cGUiOjAsIlBhcmVudFN0eWxlIjpudWxsfSwiVmVydGljYWxDb25uZWN0b3JTdHlsZSI6eyIkaWQiOiI1MDAiLCJMaW5lQ29sb3IiOnsiJHJlZiI6IjEwMSJ9LCJMaW5lV2VpZ2h0IjowLjAsIkxpbmVUeXBlIjowLCJQYXJlbnRTdHlsZSI6bnVsbH0sIk1hcmdpbiI6bnVsbCwiU3RhcnREYXRlUG9zaXRpb24iOjQsIkVuZERhdGVQb3NpdGlvbiI6NCwiRGF0ZUlzVmlzaWJsZSI6dHJ1ZSwiVGl0bGVQb3NpdGlvbiI6MiwiRHVyYXRpb25Qb3NpdGlvbiI6NiwiUGVyY2VudGFnZUNvbXBsZXRlZFBvc2l0aW9uIjo2LCJTcGFjaW5nIjo1LCJJc0JlbG93VGltZWJhbmQiOmZhbHNlLCJQZXJjZW50YWdlQ29tcGxldGVTaGFwZU9wYWNpdHkiOjM1LCJTaGFwZVN0eWxlIjp7IiRpZCI6IjUwMSIsIk1hcmdpbiI6eyIkcmVmIjoiMTA0In0sIlBhZGRpbmciOnsiJHJlZiI6IjEwNSJ9LCJCYWNrZ3JvdW5kIjp7IiRpZCI6IjUwMiIsIkNvbG9yIjp7IiRpZCI6IjUwMyIsIkEiOjI1NSwiUiI6NzksIkciOjEyOSwiQiI6MTg5fX0sIklzVmlzaWJsZSI6dHJ1ZSwiV2lkdGgiOjAuMCwiSGVpZ2h0IjoxNi4wLCJCb3JkZXJTdHlsZSI6eyIkaWQiOiI1MDQiLCJMaW5lQ29sb3IiOnsiJHJlZiI6IjEwOSJ9LCJMaW5lV2VpZ2h0IjowLjAsIkxpbmVUeXBlIjowLCJQYXJlbnRTdHlsZSI6bnVsbH0sIlBhcmVudFN0eWxlIjpudWxsfSwiVGl0bGVTdHlsZSI6eyIkaWQiOiI1MDUiLCJGb250U2V0dGluZ3MiOnsiJGlkIjoiNTA2IiwiRm9udFNpemUiOjExLCJGb250TmFtZSI6IkNhbGlicmkiLCJJc0JvbGQiOnRydWUsIklzSXRhbGljIjpmYWxzZSwiSXNVbmRlcmxpbmVkIjpmYWxzZSwiUGFyZW50U3R5bGUiOm51bGx9LCJBdXRvU2l6ZSI6MCwiRm9yZWdyb3VuZCI6eyIkaWQiOiI1MDciLCJDb2xvciI6eyIkcmVmIjoiMTE0In19LCJNYXhXaWR0aCI6OTYwLjAsIk1heEhlaWdodCI6IkluZmluaXR5IiwiU21hcnRGb3JlZ3JvdW5kSXNBY3RpdmUiOmZhbHNlLCJIb3Jpem9udGFsQWxpZ25tZW50IjoxLCJWZXJ0aWNhbEFsaWdubWVudCI6MCwiU21hcnRGb3JlZ3JvdW5kIjpudWxsLCJCYWNrZ3JvdW5kRmlsbFR5cGUiOjAsIk1hcmdpbiI6eyIkcmVmIjoiMTE1In0sIlBhZGRpbmciOnsiJHJlZiI6IjExNiJ9LCJCYWNrZ3JvdW5kIjp7IiRyZWYiOiIxMTcifSwiSXNWaXNpYmxlIjp0cnVlLCJXaWR0aCI6MC4wLCJIZWlnaHQiOjAuMCwiQm9yZGVyU3R5bGUiOnsiJGlkIjoiNTA4IiwiTGluZUNvbG9yIjpudWxsLCJMaW5lV2VpZ2h0IjowLjAsIkxpbmVUeXBlIjowLCJQYXJlbnRTdHlsZSI6bnVsbH0sIlBhcmVudFN0eWxlIjpudWxsfSwiRGF0ZVN0eWxlIjp7IiRpZCI6IjUwOSIsIkZvbnRTZXR0aW5ncyI6eyIkaWQiOiI1MTAiLCJGb250U2l6ZSI6MTAsIkZvbnROYW1lIjoiQ2FsaWJyaSIsIklzQm9sZCI6ZmFsc2UsIklzSXRhbGljIjpmYWxzZSwiSXNVbmRlcmxpbmVkIjpmYWxzZSwiUGFyZW50U3R5bGUiOm51bGx9LCJBdXRvU2l6ZSI6MCwiRm9yZWdyb3VuZCI6eyIkaWQiOiI1MTEiLCJDb2xvciI6eyIkcmVmIjoiMTIxIn19LCJNYXhXaWR0aCI6MjAwLjAsIk1heEhlaWdodCI6IkluZmluaXR5IiwiU21hcnRGb3JlZ3JvdW5kSXNBY3RpdmUiOmZhbHNlLCJIb3Jpem9udGFsQWxpZ25tZW50IjowLCJWZXJ0aWNhbEFsaWdubWVudCI6MCwiU21hcnRGb3JlZ3JvdW5kIjpudWxsLCJCYWNrZ3JvdW5kRmlsbFR5cGUiOjAsIk1hcmdpbiI6eyIkcmVmIjoiMTIyIn0sIlBhZGRpbmciOnsiJHJlZiI6IjEyMyJ9LCJCYWNrZ3JvdW5kIjp7IiRyZWYiOiIxMjQifSwiSXNWaXNpYmxlIjp0cnVlLCJXaWR0aCI6MC4wLCJIZWlnaHQiOjAuMCwiQm9yZGVyU3R5bGUiOnsiJGlkIjoiNTEyIiwiTGluZUNvbG9yIjpudWxsLCJMaW5lV2VpZ2h0IjowLjAsIkxpbmVUeXBlIjowLCJQYXJlbnRTdHlsZSI6bnVsbH0sIlBhcmVudFN0eWxlIjpudWxsfSwiRGF0ZUZvcm1hdCI6eyIkcmVmIjoiMTI1In0sIklzVmlzaWJsZSI6dHJ1ZSwiUGFyZW50U3R5bGUiOm51bGx9LCJJbmRleCI6OSwiU21hcnREdXJhdGlvbkFjdGl2YXRlZCI6ZmFsc2UsIkRhdGVGb3JtYXQiOnsiJHJlZiI6IjEyNSJ9LCJJZCI6IjRkODRkMDJiLTRiMjYtNDIzOC04ZjFhLWNhZTFmNTM2Mzg5YiIsIkltcG9ydElkIjpudWxsLCJUaXRsZSI6IlRoZXNpcyBXcml0aW5nIGFuZCBTdWJtaXNzaW9uIiwiTm90ZSI6bnVsbCwiSHlwZXJsaW5rIjpudWxsLCJJc0NoYW5nZWQiOmZhbHNlLCJJc05ldyI6ZmFsc2V9XSwiTXNQcm9qZWN0SXRlbXNUcmVlIjp7IiRpZCI6IjUxMyIsIlJvb3QiOnsiSW1wb3J0SWQiOm51bGwsIklzSW1wb3J0ZWQiOmZhbHNlLCJDaGlsZHJlbiI6W119fSwiTWV0YWRhdGEiOnsiJGlkIjoiNTE0IiwiUmVjZW50Q29sb3JzQ29sbGVjdGlvbiI6IltcIiNGRkVBMTYxRVwiLFwiI0ZGMUFBQTQyXCIsXCIjRkZGNzk2NDZcIixcIiNGRkIyMEUxMlwiLFwiI0ZGOTZENjQyXCIsXCIjRkY2RjMxOThcIixcIiNGRkZFQkEwQVwiXSJ9LCJTZXR0aW5ncyI6eyIkaWQiOiI1MTUiLCJJbXBhT3B0aW9ucyI6eyIkaWQiOiI1MTYiLCJMZWZ0VG9SaWdodCI6ZmFsc2UsIlBheWxvYWRPcHRpb25zIjoyfSwiVXNlQ29tcHJlc3Npb24iOmZhbHNlLCJDb21wcmVzaW9uUGVyY2VudGFnZSI6NTAuMCwiSW5hY3RpdmVJbnRlcnZhbFdpZHRoVGhyZXNob2xkIjozMC4wLCJJbmFjdGl2ZUludGVydmFsV2lkdGgiOjEuMCwiU3BsaXRUYXNrcyI6ZmFsc2UsIlVzZUNsdXN0ZXIiOmZhbHNlLCJFcHNpbG9uIjowLjAsIk1pblBvaW50c1RvRm9ybUFDbHVzdGVyIjoyLCJHZW5lcmF0ZUludmlzaWJsZVNoYXBlcyI6ZmFsc2UsIlNtYXJ0VGltZWxpbmVUYXNrUGVyY2VudGFnZUZpdCI6ZmFsc2V9LCJJc05ldyI6dHJ1ZSwiSW1wb3J0VHlwZSI6MCwiRmlsZVBhdGgiOm51bGwsIlRpbWVDb25maWd1cmF0aW9uIjp7IiRpZCI6IjUxNyIsIlVzZVRpbWUiOmZhbHNlLCJXb3JrRGF5U3RhcnQiOiIwMDowMDowMCIsIldvcmtEYXlFbmQiOiIyMzo1OTowMCJ9LCJMYXN0VXNlZFRlbXBsYXRlSWQiOiI5NWZiZjBmNy1jYTZjLTRiYjktYWU3OC0xYWFmMmNhOTYwZWIifQ=="/>
  <p:tag name="__MASTER" val="__part_0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ART_0" val="eyIkaWQiOiIxIiwiQ3VsdHVyZUluZm9OYW1lIjoiZW4tR0IiLCJTdHlsZU5hbWUiOm51bGwsIlZlcnNpb24iOnsiJGlkIjoiMiIsIlZlcnNpb24iOiIzLjEuMyIsIk9yaWdpbmFsQXNzZW1ibHlWZXJzaW9uIjoiMy42Mi4wMS4wMCIsIkVkaXRpb24iOiJCYXNpYyIsIklzUGx1c0VkaXRpb24iOmZhbHNlfSwiRWZmZWN0IjoxLCJTdHlsZSI6eyIkaWQiOiIzIiwiVGltZWJhbmRTdHlsZSI6eyIkaWQiOiI0IiwiU2NhbGVNYXJraW5nIjowLCJTaGFwZSI6MywiU2hhcGVTdHlsZSI6eyIkaWQiOiI1IiwiTWFyZ2luIjp7IiRpZCI6IjYiLCJUb3AiOjAsIkxlZnQiOjEwLCJSaWdodCI6MTAsIkJvdHRvbSI6MH0sIlBhZGRpbmciOnsiJGlkIjoiNyIsIlRvcCI6MywiTGVmdCI6MCwiUmlnaHQiOjAsIkJvdHRvbSI6M30sIkJhY2tncm91bmQiOnsiJGlkIjoiOCIsIkNvbG9yIjp7IiRpZCI6IjkiLCJBIjoyNTUsIlIiOjMxLCJHIjo3MywiQiI6MTI1fX0sIklzVmlzaWJsZSI6dHJ1ZSwiV2lkdGgiOjAuMCwiSGVpZ2h0IjozMC4wLCJCb3JkZXJTdHlsZSI6eyIkaWQiOiIxMCIsIkxpbmVDb2xvciI6eyIkaWQiOiIxMSIsIiR0eXBlIjoiTkxSRS5Db21tb24uRG9tLlNvbGlkQ29sb3JCcnVzaCwgTkxSRS5Db21tb24iLCJDb2xvciI6eyIkaWQiOiIxMiIsIkEiOjI1NSwiUiI6MjU1LCJHIjowLCJCIjowfX0sIkxpbmVXZWlnaHQiOjAuMCwiTGluZVR5cGUiOjAsIlBhcmVudFN0eWxlIjpudWxsfSwiUGFyZW50U3R5bGUiOm51bGx9LCJSaWdodEVuZENhcHNTdHlsZSI6eyIkaWQiOiIxMyIsIkZvbnRTZXR0aW5ncyI6eyIkaWQiOiIxNCIsIkZvbnRTaXplIjoxOCwiRm9udE5hbWUiOiJDYWxpYnJpIiwiSXNCb2xkIjp0cnVlLCJJc0l0YWxpYyI6ZmFsc2UsIklzVW5kZXJsaW5lZCI6ZmFsc2UsIlBhcmVudFN0eWxlIjpudWxsfSwiQXV0b1NpemUiOjAsIkZvcmVncm91bmQiOnsiJGlkIjoiMTUiLCJDb2xvciI6eyIkaWQiOiIxNiIsIkEiOjI1NSwiUiI6MjM3LCJHIjoxMjUsIkIiOjQ5fX0sIk1heFdpZHRoIjoiSW5maW5pdHkiLCJNYXhIZWlnaHQiOiJJbmZpbml0eSIsIlNtYXJ0Rm9yZWdyb3VuZElzQWN0aXZlIjpmYWxzZSwiSG9yaXpvbnRhbEFsaWdubWVudCI6MCwiVmVydGljYWxBbGlnbm1lbnQiOjAsIlNtYXJ0Rm9yZWdyb3VuZCI6bnVsbCwiQmFja2dyb3VuZEZpbGxUeXBlIjowLCJNYXJnaW4iOnsiJGlkIjoiMTciLCJUb3AiOjAsIkxlZnQiOjAsIlJpZ2h0IjoyMCwiQm90dG9tIjowfSwiUGFkZGluZyI6eyIkaWQiOiIxOCIsIlRvcCI6MCwiTGVmdCI6MCwiUmlnaHQiOjAsIkJvdHRvbSI6MH0sIkJhY2tncm91bmQiOnsiJGlkIjoiMTkiLCJDb2xvciI6eyIkaWQiOiIyMCIsIkEiOjg5LCJSIjowLCJHIjowLCJCIjowfX0sIklzVmlzaWJsZSI6dHJ1ZSwiV2lkdGgiOjAuMCwiSGVpZ2h0IjowLjAsIkJvcmRlclN0eWxlIjpudWxsLCJQYXJlbnRTdHlsZSI6bnVsbH0sIkxlZnRFbmRDYXBzU3R5bGUiOnsiJGlkIjoiMjEiLCJGb250U2V0dGluZ3MiOnsiJGlkIjoiMjIiLCJGb250U2l6ZSI6MTgsIkZvbnROYW1lIjoiQ2FsaWJyaSIsIklzQm9sZCI6dHJ1ZSwiSXNJdGFsaWMiOmZhbHNlLCJJc1VuZGVybGluZWQiOmZhbHNlLCJQYXJlbnRTdHlsZSI6bnVsbH0sIkF1dG9TaXplIjowLCJGb3JlZ3JvdW5kIjp7IiRpZCI6IjIzIiwiQ29sb3IiOnsiJGlkIjoiMjQiLCJBIjoyNTUsIlIiOjIzNywiRyI6MTI1LCJCIjo0OX19LCJNYXhXaWR0aCI6IkluZmluaXR5IiwiTWF4SGVpZ2h0IjoiSW5maW5pdHkiLCJTbWFydEZvcmVncm91bmRJc0FjdGl2ZSI6ZmFsc2UsIkhvcml6b250YWxBbGlnbm1lbnQiOjAsIlZlcnRpY2FsQWxpZ25tZW50IjowLCJTbWFydEZvcmVncm91bmQiOm51bGwsIkJhY2tncm91bmRGaWxsVHlwZSI6MCwiTWFyZ2luIjp7IiRpZCI6IjI1IiwiVG9wIjowLCJMZWZ0IjoyMCwiUmlnaHQiOjAsIkJvdHRvbSI6MH0sIlBhZGRpbmciOnsiJGlkIjoiMjYiLCJUb3AiOjAsIkxlZnQiOjAsIlJpZ2h0IjowLCJCb3R0b20iOjB9LCJCYWNrZ3JvdW5kIjp7IiRpZCI6IjI3IiwiQ29sb3IiOnsiJHJlZiI6IjIwIn19LCJJc1Zpc2libGUiOmZhbHNlLCJXaWR0aCI6MC4wLCJIZWlnaHQiOjAuMCwiQm9yZGVyU3R5bGUiOm51bGwsIlBhcmVudFN0eWxlIjpudWxsfSwiVG9kYXlUZXh0U3R5bGUiOnsiJGlkIjoiMjgiLCJGb250U2V0dGluZ3MiOnsiJGlkIjoiMjkiLCJGb250U2l6ZSI6MTIsIkZvbnROYW1lIjoiQ2FsaWJyaSIsIklzQm9sZCI6ZmFsc2UsIklzSXRhbGljIjpmYWxzZSwiSXNVbmRlcmxpbmVkIjpmYWxzZSwiUGFyZW50U3R5bGUiOm51bGx9LCJBdXRvU2l6ZSI6MCwiRm9yZWdyb3VuZCI6eyIkaWQiOiIzMCIsIkNvbG9yIjp7IiRpZCI6IjMxIiwiQSI6MjU1LCJSIjowLCJHIjowLCJCIjowfX0sIk1heFdpZHRoIjoyMDAuMCwiTWF4SGVpZ2h0IjoiSW5maW5pdHkiLCJTbWFydEZvcmVncm91bmRJc0FjdGl2ZSI6ZmFsc2UsIkhvcml6b250YWxBbGlnbm1lbnQiOjAsIlZlcnRpY2FsQWxpZ25tZW50IjowLCJTbWFydEZvcmVncm91bmQiOm51bGwsIkJhY2tncm91bmRGaWxsVHlwZSI6MCwiTWFyZ2luIjp7IiRpZCI6IjMyIiwiVG9wIjowLCJMZWZ0IjowLCJSaWdodCI6MCwiQm90dG9tIjowfSwiUGFkZGluZyI6eyIkaWQiOiIzMyIsIlRvcCI6MCwiTGVmdCI6MCwiUmlnaHQiOjAsIkJvdHRvbSI6MH0sIkJhY2tncm91bmQiOnsiJGlkIjoiMzQiLCJDb2xvciI6eyIkcmVmIjoiMjAifX0sIklzVmlzaWJsZSI6dHJ1ZSwiV2lkdGgiOjAuMCwiSGVpZ2h0IjowLjAsIkJvcmRlclN0eWxlIjpudWxsLCJQYXJlbnRTdHlsZSI6bnVsbH0sIlRvZGF5TWFya2VyU3R5bGUiOnsiJGlkIjoiMzUiLCJNYXJnaW4iOnsiJGlkIjoiMzYiLCJUb3AiOjAsIkxlZnQiOjAsIlJpZ2h0IjowLCJCb3R0b20iOjB9LCJQYWRkaW5nIjp7IiRpZCI6IjM3IiwiVG9wIjowLCJMZWZ0IjowLCJSaWdodCI6MCwiQm90dG9tIjowfSwiQmFja2dyb3VuZCI6eyIkaWQiOiIzOCIsIkNvbG9yIjp7IiRpZCI6IjM5IiwiQSI6MjU1LCJSIjoyNTUsIkciOjAsIkIiOjB9fSwiSXNWaXNpYmxlIjp0cnVlLCJXaWR0aCI6MC4wLCJIZWlnaHQiOjAuMCwiQm9yZGVyU3R5bGUiOm51bGwsIlBhcmVudFN0eWxlIjpudWxsfSwiU2NhbGVTdHlsZSI6eyIkaWQiOiI0MCIsIlNob3dTZWdtZW50U2VwYXJhdG9ycyI6ZmFsc2UsIlNlZ21lbnRTZXBhcmF0b3JPcGFjaXR5IjozMCwiRm9udFNldHRpbmdzIjp7IiRpZCI6IjQxIiwiRm9udFNpemUiOjEyLCJGb250TmFtZSI6IkNhbGlicmkiLCJJc0JvbGQiOmZhbHNlLCJJc0l0YWxpYyI6ZmFsc2UsIklzVW5kZXJsaW5lZCI6ZmFsc2UsIlBhcmVudFN0eWxlIjpudWxsfSwiQXV0b1NpemUiOjAsIkZvcmVncm91bmQiOnsiJGlkIjoiNDIiLCJDb2xvciI6eyIkaWQiOiI0MyIsIkEiOjI1NSwiUiI6MCwiRyI6MCwiQiI6MH19LCJNYXhXaWR0aCI6MjAwLjAsIk1heEhlaWdodCI6IkluZmluaXR5IiwiU21hcnRGb3JlZ3JvdW5kSXNBY3RpdmUiOmZhbHNlLCJIb3Jpem9udGFsQWxpZ25tZW50IjowLCJWZXJ0aWNhbEFsaWdubWVudCI6MSwiU21hcnRGb3JlZ3JvdW5kIjpudWxsLCJCYWNrZ3JvdW5kRmlsbFR5cGUiOjAsIk1hcmdpbiI6eyIkaWQiOiI0NCIsIlRvcCI6MCwiTGVmdCI6NSwiUmlnaHQiOjAsIkJvdHRvbSI6MH0sIlBhZGRpbmciOnsiJGlkIjoiNDUiLCJUb3AiOjAsIkxlZnQiOjAsIlJpZ2h0IjowLCJCb3R0b20iOjB9LCJCYWNrZ3JvdW5kIjp7IiRpZCI6IjQ2IiwiQ29sb3IiOnsiJHJlZiI6IjIwIn19LCJJc1Zpc2libGUiOnRydWUsIldpZHRoIjowLjAsIkhlaWdodCI6MC4wLCJCb3JkZXJTdHlsZSI6bnVsbCwiUGFyZW50U3R5bGUiOm51bGx9LCJFbGFwc2VkVGltZUJhY2tncm91bmQiOnsiJGlkIjoiNDciLCJDb2xvciI6eyIkaWQiOiI0OCIsIkEiOjc3LCJSIjo3NSwiRyI6MTcyLCJCIjoxOTh9fSwiQXBwZW5kWWVhck9uWWVhckNoYW5nZSI6dHJ1ZSwiRWxhcHNlZFRpbWVGb3JtYXQiOjEsIlRvZGF5TWFya2VyUG9zaXRpb24iOjMsIlF1aWNrUG9zaXRpb24iOjIsIkFic29sdXRlUG9zaXRpb24iOjQwNS4wLCJNYXJnaW4iOnsiJGlkIjoiNDkiLCJUb3AiOjAsIkxlZnQiOjEwLCJSaWdodCI6MTAsIkJvdHRvbSI6MH0sIlBhZGRpbmciOnsiJGlkIjoiNTAiLCJUb3AiOjAsIkxlZnQiOjAsIlJpZ2h0IjowLCJCb3R0b20iOjB9LCJCYWNrZ3JvdW5kIjp7IiRpZCI6IjUxIiwiQ29sb3IiOnsiJGlkIjoiNTIiLCJBIjoyNTUsIlIiOjE3OCwiRyI6MTc4LCJCIjoxNzh9fSwiSXNWaXNpYmxlIjp0cnVlLCJXaWR0aCI6MC4wLCJIZWlnaHQiOjAuMCwiQm9yZGVyU3R5bGUiOm51bGwsIlBhcmVudFN0eWxlIjpudWxsfSwiRGVmYXVsdE1pbGVzdG9uZVN0eWxlIjp7IiRpZCI6IjUzIiwiU2hhcGUiOjIsIkNvbm5lY3Rvck1hcmdpbiI6eyIkaWQiOiI1NCIsIlRvcCI6MCwiTGVmdCI6MiwiUmlnaHQiOjIsIkJvdHRvbSI6MH0sIkNvbm5lY3RvclN0eWxlIjp7IiRpZCI6IjU1IiwiTGluZUNvbG9yIjp7IiRpZCI6IjU2IiwiJHR5cGUiOiJOTFJFLkNvbW1vbi5Eb20uU29saWRDb2xvckJydXNoLCBOTFJFLkNvbW1vbiIsIkNvbG9yIjp7IiRpZCI6IjU3IiwiQSI6MTI3LCJSIjozMSwiRyI6NzMsIkIiOjEyNn19LCJMaW5lV2VpZ2h0IjoxLjAsIkxpbmVUeXBlIjowLCJQYXJlbnRTdHlsZSI6bnVsbH0sIklzQmVsb3dUaW1lYmFuZCI6ZmFsc2UsIkhpZGVEYXRlIjpmYWxzZSwiU2hhcGVTaXplIjoxLCJTcGFjaW5nIjoyLjAsIlBhZGRpbmciOnsiJGlkIjoiNTgiLCJUb3AiOjcsIkxlZnQiOjMsIlJpZ2h0IjowLCJCb3R0b20iOjJ9LCJTaGFwZVN0eWxlIjp7IiRpZCI6IjU5IiwiTWFyZ2luIjp7IiRpZCI6IjYwIiwiVG9wIjowLCJMZWZ0IjowLCJSaWdodCI6MCwiQm90dG9tIjowfSwiUGFkZGluZyI6eyIkaWQiOiI2MSIsIlRvcCI6MCwiTGVmdCI6MCwiUmlnaHQiOjAsIkJvdHRvbSI6MH0sIkJhY2tncm91bmQiOnsiJGlkIjoiNjIiLCJDb2xvciI6eyIkaWQiOiI2MyIsIkEiOjI1NSwiUiI6MCwiRyI6MTE0LCJCIjoxODh9fSwiSXNWaXNpYmxlIjp0cnVlLCJXaWR0aCI6MTguMCwiSGVpZ2h0IjoyMC4wLCJCb3JkZXJTdHlsZSI6eyIkaWQiOiI2NCIsIkxpbmVDb2xvciI6eyIkaWQiOiI2NSIsIiR0eXBlIjoiTkxSRS5Db21tb24uRG9tLlNvbGlkQ29sb3JCcnVzaCwgTkxSRS5Db21tb24iLCJDb2xvciI6eyIkaWQiOiI2NiIsIkEiOjI1NSwiUiI6MjU1LCJHIjowLCJCIjowfX0sIkxpbmVXZWlnaHQiOjAuMCwiTGluZVR5cGUiOjAsIlBhcmVudFN0eWxlIjpudWxsfSwiUGFyZW50U3R5bGUiOm51bGx9LCJUaXRsZVN0eWxlIjp7IiRpZCI6IjY3IiwiRm9udFNldHRpbmdzIjp7IiRpZCI6IjY4IiwiRm9udFNpemUiOjExLCJGb250TmFtZSI6IkNhbGlicmkiLCJJc0JvbGQiOnRydWUsIklzSXRhbGljIjpmYWxzZSwiSXNVbmRlcmxpbmVkIjpmYWxzZSwiUGFyZW50U3R5bGUiOm51bGx9LCJBdXRvU2l6ZSI6MCwiRm9yZWdyb3VuZCI6eyIkaWQiOiI2OSIsIkNvbG9yIjp7IiRpZCI6IjcwIiwiQSI6MjU1LCJSIjowLCJHIjowLCJCIjowfX0sIk1heFdpZHRoIjoyMDAuMCwiTWF4SGVpZ2h0IjoiSW5maW5pdHkiLCJTbWFydEZvcmVncm91bmRJc0FjdGl2ZSI6ZmFsc2UsIkhvcml6b250YWxBbGlnbm1lbnQiOjAsIlZlcnRpY2FsQWxpZ25tZW50IjowLCJTbWFydEZvcmVncm91bmQiOm51bGwsIkJhY2tncm91bmRGaWxsVHlwZSI6MCwiTWFyZ2luIjp7IiRpZCI6IjcxIiwiVG9wIjowLCJMZWZ0IjowLCJSaWdodCI6MCwiQm90dG9tIjowfSwiUGFkZGluZyI6eyIkaWQiOiI3MiIsIlRvcCI6MCwiTGVmdCI6MCwiUmlnaHQiOjAsIkJvdHRvbSI6MH0sIkJhY2tncm91bmQiOnsiJGlkIjoiNzMiLCJDb2xvciI6eyIkcmVmIjoiMjAifX0sIklzVmlzaWJsZSI6dHJ1ZSwiV2lkdGgiOjAuMCwiSGVpZ2h0IjowLjAsIkJvcmRlclN0eWxlIjpudWxsLCJQYXJlbnRTdHlsZSI6bnVsbH0sIkRhdGVTdHlsZSI6eyIkaWQiOiI3NCIsIkZvbnRTZXR0aW5ncyI6eyIkaWQiOiI3NSIsIkZvbnRTaXplIjoxMCwiRm9udE5hbWUiOiJDYWxpYnJpIiwiSXNCb2xkIjpmYWxzZSwiSXNJdGFsaWMiOmZhbHNlLCJJc1VuZGVybGluZWQiOmZhbHNlLCJQYXJlbnRTdHlsZSI6bnVsbH0sIkF1dG9TaXplIjowLCJGb3JlZ3JvdW5kIjp7IiRpZCI6Ijc2IiwiQ29sb3IiOnsiJGlkIjoiNzciLCJBIjoyNTUsIlIiOjY4LCJHIjo4NCwiQiI6MTA2fX0sIk1heFdpZHRoIjoyMDAuMCwiTWF4SGVpZ2h0IjoiSW5maW5pdHkiLCJTbWFydEZvcmVncm91bmRJc0FjdGl2ZSI6ZmFsc2UsIkhvcml6b250YWxBbGlnbm1lbnQiOjAsIlZlcnRpY2FsQWxpZ25tZW50IjowLCJTbWFydEZvcmVncm91bmQiOm51bGwsIkJhY2tncm91bmRGaWxsVHlwZSI6MCwiTWFyZ2luIjp7IiRpZCI6Ijc4IiwiVG9wIjowLCJMZWZ0IjowLCJSaWdodCI6MCwiQm90dG9tIjowfSwiUGFkZGluZyI6eyIkaWQiOiI3OSIsIlRvcCI6MCwiTGVmdCI6MCwiUmlnaHQiOjAsIkJvdHRvbSI6MH0sIkJhY2tncm91bmQiOnsiJGlkIjoiODAiLCJDb2xvciI6eyIkcmVmIjoiMjAifX0sIklzVmlzaWJsZSI6dHJ1ZSwiV2lkdGgiOjAuMCwiSGVpZ2h0IjowLjAsIkJvcmRlclN0eWxlIjpudWxsLCJQYXJlbnRTdHlsZSI6bnVsbH0sIkRhdGVGb3JtYXQiOnsiJGlkIjoiODEiLCJGb3JtYXRTdHJpbmciOiJNL2QveXl5eSIsIlNlcGFyYXRvciI6Ii8iLCJVc2VJbnRlcm5hdGlvbmFsRGF0ZUZvcm1hdCI6ZmFsc2UsIkRhdGVJc1Zpc2libGUiOnRydWUsIlRpbWVJc1Zpc2libGUiOmZhbHNlLCJIb3VyRGlnaXRzIjoxLCJBbVBtRGVzaWduYXRvciI6MiwiVHJpbTAwTWludXRlcyI6ZmFsc2UsIkxhc3RLbm93blZpc2liaWxpdHlTdGF0ZSI6bnVsbH0sIklzVmlzaWJsZSI6dHJ1ZSwiUGFyZW50U3R5bGUiOm51bGx9LCJEZWZhdWx0VGFza1N0eWxlIjp7IiRpZCI6IjgyIiwiU2hhcGUiOjAsIlNoYXBlVGhpY2tuZXNzIjoxLCJEdXJhdGlvbkZvcm1hdCI6MCwiSW5jbHVkZU5vbldvcmtpbmdEYXlzSW5EdXJhdGlvbiI6ZmFsc2UsIlBlcmNlbnRhZ2VDb21wbGV0ZVN0eWxlIjp7IiRpZCI6IjgzIiwiRm9udFNldHRpbmdzIjp7IiRpZCI6Ijg0IiwiRm9udFNpemUiOjEwLCJGb250TmFtZSI6IkNhbGlicmkiLCJJc0JvbGQiOmZhbHNlLCJJc0l0YWxpYyI6ZmFsc2UsIklzVW5kZXJsaW5lZCI6ZmFsc2UsIlBhcmVudFN0eWxlIjpudWxsfSwiQXV0b1NpemUiOjAsIkZvcmVncm91bmQiOnsiJGlkIjoiODUiLCJDb2xvciI6eyIkaWQiOiI4NiIsIkEiOjI1NSwiUiI6MjM3LCJHIjoxMjUsIkIiOjQ5fX0sIk1heFdpZHRoIjoyMDAuMCwiTWF4SGVpZ2h0IjoiSW5maW5pdHkiLCJTbWFydEZvcmVncm91bmRJc0FjdGl2ZSI6ZmFsc2UsIkhvcml6b250YWxBbGlnbm1lbnQiOjAsIlZlcnRpY2FsQWxpZ25tZW50IjowLCJTbWFydEZvcmVncm91bmQiOm51bGwsIkJhY2tncm91bmRGaWxsVHlwZSI6MCwiTWFyZ2luIjp7IiRpZCI6Ijg3IiwiVG9wIjowLCJMZWZ0IjowLCJSaWdodCI6MCwiQm90dG9tIjowfSwiUGFkZGluZyI6eyIkaWQiOiI4OCIsIlRvcCI6MCwiTGVmdCI6MCwiUmlnaHQiOjAsIkJvdHRvbSI6MH0sIkJhY2tncm91bmQiOnsiJGlkIjoiODkiLCJDb2xvciI6eyIkcmVmIjoiMjAifX0sIklzVmlzaWJsZSI6dHJ1ZSwiV2lkdGgiOjAuMCwiSGVpZ2h0IjowLjAsIkJvcmRlclN0eWxlIjpudWxsLCJQYXJlbnRTdHlsZSI6bnVsbH0sIkR1cmF0aW9uU3R5bGUiOnsiJGlkIjoiOTAiLCJGb250U2V0dGluZ3MiOnsiJGlkIjoiOTEiLCJGb250U2l6ZSI6MTAsIkZvbnROYW1lIjoiQ2FsaWJyaSIsIklzQm9sZCI6ZmFsc2UsIklzSXRhbGljIjpmYWxzZSwiSXNVbmRlcmxpbmVkIjpmYWxzZSwiUGFyZW50U3R5bGUiOm51bGx9LCJBdXRvU2l6ZSI6MCwiRm9yZWdyb3VuZCI6eyIkaWQiOiI5MiIsIkNvbG9yIjp7IiRpZCI6IjkzIiwiQSI6MjU1LCJSIjoyMzcsIkciOjEyNSwiQiI6NDl9fSwiTWF4V2lkdGgiOjIwMC4wLCJNYXhIZWlnaHQiOiJJbmZpbml0eSIsIlNtYXJ0Rm9yZWdyb3VuZElzQWN0aXZlIjpmYWxzZSwiSG9yaXpvbnRhbEFsaWdubWVudCI6MCwiVmVydGljYWxBbGlnbm1lbnQiOjAsIlNtYXJ0Rm9yZWdyb3VuZCI6bnVsbCwiQmFja2dyb3VuZEZpbGxUeXBlIjowLCJNYXJnaW4iOnsiJGlkIjoiOTQiLCJUb3AiOjAsIkxlZnQiOjAsIlJpZ2h0IjowLCJCb3R0b20iOjB9LCJQYWRkaW5nIjp7IiRpZCI6Ijk1IiwiVG9wIjowLCJMZWZ0IjowLCJSaWdodCI6MCwiQm90dG9tIjowfSwiQmFja2dyb3VuZCI6eyIkaWQiOiI5NiIsIkNvbG9yIjp7IiRyZWYiOiIyMCJ9fSwiSXNWaXNpYmxlIjp0cnVlLCJXaWR0aCI6MC4wLCJIZWlnaHQiOjAuMCwiQm9yZGVyU3R5bGUiOm51bGwsIlBhcmVudFN0eWxlIjpudWxsfSwiSG9yaXpvbnRhbENvbm5lY3RvclN0eWxlIjp7IiRpZCI6Ijk3IiwiTGluZUNvbG9yIjp7IiRpZCI6Ijk4IiwiJHR5cGUiOiJOTFJFLkNvbW1vbi5Eb20uU29saWRDb2xvckJydXNoLCBOTFJFLkNvbW1vbiIsIkNvbG9yIjp7IiRpZCI6Ijk5IiwiQSI6MjU1LCJSIjoyMDQsIkciOjIwNCwiQiI6MjA0fX0sIkxpbmVXZWlnaHQiOjEuMCwiTGluZVR5cGUiOjAsIlBhcmVudFN0eWxlIjpudWxsfSwiVmVydGljYWxDb25uZWN0b3JTdHlsZSI6eyIkaWQiOiIxMDAiLCJMaW5lQ29sb3IiOnsiJGlkIjoiMTAxIiwiJHR5cGUiOiJOTFJFLkNvbW1vbi5Eb20uU29saWRDb2xvckJydXNoLCBOTFJFLkNvbW1vbiIsIkNvbG9yIjp7IiRpZCI6IjEwMiIsIkEiOjI1NSwiUiI6MjA0LCJHIjoyMDQsIkIiOjIwNH19LCJMaW5lV2VpZ2h0IjoxLjAsIkxpbmVUeXBlIjowLCJQYXJlbnRTdHlsZSI6bnVsbH0sIk1hcmdpbiI6bnVsbCwiU3RhcnREYXRlUG9zaXRpb24iOjQsIkVuZERhdGVQb3NpdGlvbiI6NCwiRGF0ZUlzVmlzaWJsZSI6dHJ1ZSwiVGl0bGVQb3NpdGlvbiI6MiwiRHVyYXRpb25Qb3NpdGlvbiI6NiwiUGVyY2VudGFnZUNvbXBsZXRlZFBvc2l0aW9uIjo2LCJTcGFjaW5nIjo1LCJJc0JlbG93VGltZWJhbmQiOmZhbHNlLCJQZXJjZW50YWdlQ29tcGxldGVTaGFwZU9wYWNpdHkiOjM1LCJTaGFwZVN0eWxlIjp7IiRpZCI6IjEwMyIsIk1hcmdpbiI6eyIkaWQiOiIxMDQiLCJUb3AiOjAsIkxlZnQiOjQsIlJpZ2h0Ijo0LCJCb3R0b20iOjB9LCJQYWRkaW5nIjp7IiRpZCI6IjEwNSIsIlRvcCI6MCwiTGVmdCI6MCwiUmlnaHQiOjAsIkJvdHRvbSI6MH0sIkJhY2tncm91bmQiOnsiJGlkIjoiMTA2IiwiQ29sb3IiOnsiJGlkIjoiMTA3IiwiQSI6MjU1LCJSIjowLCJHIjoxMTQsIkIiOjE4OH19LCJJc1Zpc2libGUiOnRydWUsIldpZHRoIjowLjAsIkhlaWdodCI6MTYuMCwiQm9yZGVyU3R5bGUiOnsiJGlkIjoiMTA4IiwiTGluZUNvbG9yIjp7IiRpZCI6IjEwOSIsIiR0eXBlIjoiTkxSRS5Db21tb24uRG9tLlNvbGlkQ29sb3JCcnVzaCwgTkxSRS5Db21tb24iLCJDb2xvciI6eyIkaWQiOiIxMTAiLCJBIjoyNTUsIlIiOjI1NSwiRyI6MCwiQiI6MH19LCJMaW5lV2VpZ2h0IjowLjAsIkxpbmVUeXBlIjowLCJQYXJlbnRTdHlsZSI6bnVsbH0sIlBhcmVudFN0eWxlIjpudWxsfSwiVGl0bGVTdHlsZSI6eyIkaWQiOiIxMTEiLCJGb250U2V0dGluZ3MiOnsiJGlkIjoiMTEyIiwiRm9udFNpemUiOjExLCJGb250TmFtZSI6IkNhbGlicmkiLCJJc0JvbGQiOnRydWUsIklzSXRhbGljIjpmYWxzZSwiSXNVbmRlcmxpbmVkIjpmYWxzZSwiUGFyZW50U3R5bGUiOm51bGx9LCJBdXRvU2l6ZSI6MCwiRm9yZWdyb3VuZCI6eyIkaWQiOiIxMTMiLCJDb2xvciI6eyIkaWQiOiIxMTQiLCJBIjoyNTUsIlIiOjAsIkciOjAsIkIiOjB9fSwiTWF4V2lkdGgiOjcyMC4wLCJNYXhIZWlnaHQiOiJJbmZpbml0eSIsIlNtYXJ0Rm9yZWdyb3VuZElzQWN0aXZlIjpmYWxzZSwiSG9yaXpvbnRhbEFsaWdubWVudCI6MSwiVmVydGljYWxBbGlnbm1lbnQiOjAsIlNtYXJ0Rm9yZWdyb3VuZCI6bnVsbCwiQmFja2dyb3VuZEZpbGxUeXBlIjowLCJNYXJnaW4iOnsiJGlkIjoiMTE1IiwiVG9wIjowLCJMZWZ0IjowLCJSaWdodCI6MCwiQm90dG9tIjowfSwiUGFkZGluZyI6eyIkaWQiOiIxMTYiLCJUb3AiOjAsIkxlZnQiOjAsIlJpZ2h0IjowLCJCb3R0b20iOjB9LCJCYWNrZ3JvdW5kIjp7IiRpZCI6IjExNyIsIkNvbG9yIjp7IiRyZWYiOiIyMCJ9fSwiSXNWaXNpYmxlIjp0cnVlLCJXaWR0aCI6MC4wLCJIZWlnaHQiOjAuMCwiQm9yZGVyU3R5bGUiOm51bGwsIlBhcmVudFN0eWxlIjpudWxsfSwiRGF0ZVN0eWxlIjp7IiRpZCI6IjExOCIsIkZvbnRTZXR0aW5ncyI6eyIkaWQiOiIxMTkiLCJGb250U2l6ZSI6MTAsIkZvbnROYW1lIjoiQ2FsaWJyaSIsIklzQm9sZCI6ZmFsc2UsIklzSXRhbGljIjpmYWxzZSwiSXNVbmRlcmxpbmVkIjpmYWxzZSwiUGFyZW50U3R5bGUiOm51bGx9LCJBdXRvU2l6ZSI6MCwiRm9yZWdyb3VuZCI6eyIkaWQiOiIxMjAiLCJDb2xvciI6eyIkaWQiOiIxMjEiLCJBIjoyNTUsIlIiOjY4LCJHIjo4NCwiQiI6MTA2fX0sIk1heFdpZHRoIjoyMDAuMCwiTWF4SGVpZ2h0IjoiSW5maW5pdHkiLCJTbWFydEZvcmVncm91bmRJc0FjdGl2ZSI6ZmFsc2UsIkhvcml6b250YWxBbGlnbm1lbnQiOjAsIlZlcnRpY2FsQWxpZ25tZW50IjowLCJTbWFydEZvcmVncm91bmQiOm51bGwsIkJhY2tncm91bmRGaWxsVHlwZSI6MCwiTWFyZ2luIjp7IiRpZCI6IjEyMiIsIlRvcCI6MCwiTGVmdCI6MCwiUmlnaHQiOjAsIkJvdHRvbSI6MH0sIlBhZGRpbmciOnsiJGlkIjoiMTIzIiwiVG9wIjowLCJMZWZ0IjowLCJSaWdodCI6MCwiQm90dG9tIjowfSwiQmFja2dyb3VuZCI6eyIkaWQiOiIxMjQiLCJDb2xvciI6eyIkcmVmIjoiMjAifX0sIklzVmlzaWJsZSI6dHJ1ZSwiV2lkdGgiOjAuMCwiSGVpZ2h0IjowLjAsIkJvcmRlclN0eWxlIjpudWxsLCJQYXJlbnRTdHlsZSI6bnVsbH0sIkRhdGVGb3JtYXQiOnsiJGlkIjoiMTI1IiwiRm9ybWF0U3RyaW5nIjoiTS9kL3l5eXkiLCJTZXBhcmF0b3IiOiIvIiwiVXNlSW50ZXJuYXRpb25hbERhdGVGb3JtYXQiOmZhbHNlLCJEYXRlSXNWaXNpYmxlIjp0cnVlLCJUaW1lSXNWaXNpYmxlIjpmYWxzZSwiSG91ckRpZ2l0cyI6MSwiQW1QbURlc2lnbmF0b3IiOjIsIlRyaW0wME1pbnV0ZXMiOmZhbHNlLCJMYXN0S25vd25WaXNpYmlsaXR5U3RhdGUiOm51bGx9LCJJc1Zpc2libGUiOnRydWUsIlBhcmVudFN0eWxlIjpudWxsLCJfZXhwbGljaXRseVNldCI6eyIkaWQiOiIxMjYiLCJTaGFwZVN0eWxlIjpmYWxzZSwiVGl0bGVTdHlsZSI6ZmFsc2UsIkRhdGVTdHlsZSI6ZmFsc2UsIkhvcml6b250YWxDb25uZWN0b3JTdHlsZSI6ZmFsc2UsIlZlcnRpY2FsQ29ubmVjdG9yU3R5bGUiOmZhbHNlLCJQZXJjZW50YWdlQ29tcGxldGVTaGFwZU9wYWNpdHkiOmZhbHNlLCJEdXJhdGlvbkZvcm1hdCI6ZmFsc2UsIkR1cmF0aW9uUG9zaXRpb24iOmZhbHNlLCJFbmREYXRlUG9zaXRpb24iOmZhbHNlLCJJc0JlbG93VGltZWJhbmQiOmZhbHNlLCJQZXJjZW50YWdlQ29tcGxldGVkUG9zaXRpb24iOmZhbHNlLCJTaGFwZSI6ZmFsc2UsIlNoYXBlVGhpY2tuZXNzIjpmYWxzZSwiU3BhY2luZyI6ZmFsc2UsIlN0YXJ0RGF0ZVBvc2l0aW9uIjpmYWxzZSwiVGl0bGVQb3NpdGlvbiI6ZmFsc2UsIkRhdGVGb3JtYXQiOmZhbHNlLCJJc1Zpc2libGUiOmZhbHNlLCJNYXJnaW4iOmZhbHNlfX0sIlNob3dFbGFwc2VkVGltZUdyYWRpZW50U3R5bGUiOnRydWV9LCJTY2FsZSI6eyIkaWQiOiIxMjciLCJTdGFydERhdGUiOiIwMDAxLTAxLTAxVDAwOjAwOjAwIiwiRW5kRGF0ZSI6IjIwMjEtMDYtMTVUMjM6NTk6MDAiLCJGb3JtYXQiOiJNTU0iLCJUeXBlIjoyLCJBdXRvRGF0ZVJhbmdlIjp0cnVlLCJXb3JraW5nRGF5cyI6MTI3LCJUb2RheU1hcmtlclRleHQiOiJUb2RheSIsIkF1dG9TY2FsZVR5cGUiOmZhbHNlfSwiTWlsZXN0b25lcyI6W3siJGlkIjoiMTI4IiwiRGF0ZSI6IjIwMTgtMDEtMDlUMDA6MDA6MDBaIiwiU3R5bGUiOnsiJGlkIjoiMTI5IiwiU2hhcGUiOjIsIkNvbm5lY3Rvck1hcmdpbiI6eyIkcmVmIjoiNTQifSwiQ29ubmVjdG9yU3R5bGUiOnsiJGlkIjoiMTMwIiwiTGluZUNvbG9yIjp7IiRyZWYiOiI1NiJ9LCJMaW5lV2VpZ2h0IjoxLjAsIkxpbmVUeXBlIjowLCJQYXJlbnRTdHlsZSI6bnVsbH0sIklzQmVsb3dUaW1lYmFuZCI6ZmFsc2UsIkhpZGVEYXRlIjpmYWxzZSwiU2hhcGVTaXplIjoxLCJTcGFjaW5nIjoyLjAsIlBhZGRpbmciOnsiJHJlZiI6IjU4In0sIlNoYXBlU3R5bGUiOnsiJGlkIjoiMTMxIiwiTWFyZ2luIjp7IiRyZWYiOiI2MCJ9LCJQYWRkaW5nIjp7IiRyZWYiOiI2MSJ9LCJCYWNrZ3JvdW5kIjp7IiRpZCI6IjEzMiIsIkNvbG9yIjp7IiRpZCI6IjEzMyIsIkEiOjI1NSwiUiI6MjU0LCJHIjoxODYsIkIiOjEwfX0sIklzVmlzaWJsZSI6dHJ1ZSwiV2lkdGgiOjE4LjAsIkhlaWdodCI6MjAuMCwiQm9yZGVyU3R5bGUiOnsiJGlkIjoiMTM0IiwiTGluZUNvbG9yIjp7IiRyZWYiOiI2NSJ9LCJMaW5lV2VpZ2h0IjowLjAsIkxpbmVUeXBlIjowLCJQYXJlbnRTdHlsZSI6bnVsbH0sIlBhcmVudFN0eWxlIjpudWxsfSwiVGl0bGVTdHlsZSI6eyIkaWQiOiIxMzUiLCJGb250U2V0dGluZ3MiOnsiJGlkIjoiMTM2IiwiRm9udFNpemUiOjExLCJGb250TmFtZSI6IkNhbGlicmkiLCJJc0JvbGQiOnRydWUsIklzSXRhbGljIjpmYWxzZSwiSXNVbmRlcmxpbmVkIjpmYWxzZSwiUGFyZW50U3R5bGUiOm51bGx9LCJBdXRvU2l6ZSI6MCwiRm9yZWdyb3VuZCI6eyIkcmVmIjoiNjkifSwiTWF4V2lkdGgiOjIwMC4wLCJNYXhIZWlnaHQiOiJJbmZpbml0eSIsIlNtYXJ0Rm9yZWdyb3VuZElzQWN0aXZlIjpmYWxzZSwiSG9yaXpvbnRhbEFsaWdubWVudCI6MCwiVmVydGljYWxBbGlnbm1lbnQiOjAsIlNtYXJ0Rm9yZWdyb3VuZCI6bnVsbCwiQmFja2dyb3VuZEZpbGxUeXBlIjowLCJNYXJnaW4iOnsiJHJlZiI6IjcxIn0sIlBhZGRpbmciOnsiJHJlZiI6IjcyIn0sIkJhY2tncm91bmQiOnsiJHJlZiI6IjczIn0sIklzVmlzaWJsZSI6dHJ1ZSwiV2lkdGgiOjAuMCwiSGVpZ2h0IjowLjAsIkJvcmRlclN0eWxlIjp7IiRpZCI6IjEzNyIsIkxpbmVDb2xvciI6bnVsbCwiTGluZVdlaWdodCI6MC4wLCJMaW5lVHlwZSI6MCwiUGFyZW50U3R5bGUiOm51bGx9LCJQYXJlbnRTdHlsZSI6bnVsbH0sIkRhdGVTdHlsZSI6eyIkaWQiOiIxMzgiLCJGb250U2V0dGluZ3MiOnsiJGlkIjoiMTM5IiwiRm9udFNpemUiOjEwLCJGb250TmFtZSI6IkNhbGlicmkiLCJJc0JvbGQiOmZhbHNlLCJJc0l0YWxpYyI6ZmFsc2UsIklzVW5kZXJsaW5lZCI6ZmFsc2UsIlBhcmVudFN0eWxlIjpudWxsfSwiQXV0b1NpemUiOjAsIkZvcmVncm91bmQiOnsiJHJlZiI6Ijc2In0sIk1heFdpZHRoIjoyMDAuMCwiTWF4SGVpZ2h0IjoiSW5maW5pdHkiLCJTbWFydEZvcmVncm91bmRJc0FjdGl2ZSI6ZmFsc2UsIkhvcml6b250YWxBbGlnbm1lbnQiOjAsIlZlcnRpY2FsQWxpZ25tZW50IjowLCJTbWFydEZvcmVncm91bmQiOm51bGwsIkJhY2tncm91bmRGaWxsVHlwZSI6MCwiTWFyZ2luIjp7IiRyZWYiOiI3OCJ9LCJQYWRkaW5nIjp7IiRyZWYiOiI3OSJ9LCJCYWNrZ3JvdW5kIjp7IiRyZWYiOiI4MCJ9LCJJc1Zpc2libGUiOnRydWUsIldpZHRoIjowLjAsIkhlaWdodCI6MC4wLCJCb3JkZXJTdHlsZSI6eyIkaWQiOiIxNDAiLCJMaW5lQ29sb3IiOm51bGwsIkxpbmVXZWlnaHQiOjAuMCwiTGluZVR5cGUiOjAsIlBhcmVudFN0eWxlIjpudWxsfSwiUGFyZW50U3R5bGUiOm51bGx9LCJEYXRlRm9ybWF0Ijp7IiRyZWYiOiI4MSJ9LCJJc1Zpc2libGUiOnRydWUsIlBhcmVudFN0eWxlIjpudWxsfSwiSW5kZXgiOjEwLCJQZXJjZW50YWdlQ29tcGxldGUiOm51bGwsIlBvc2l0aW9uIjp7IlJhdGlvIjowLjAsIklzQ3VzdG9tIjpmYWxzZX0sIkRhdGVGb3JtYXQiOnsiJHJlZiI6IjgxIn0sIklkIjoiOGNhZWUwYjMtZWMxNS00ZjI2LThkNTMtY2UyZDE0ZThmOTg0IiwiSW1wb3J0SWQiOm51bGwsIlRpdGxlIjoiSm9pbmluZyBEYXRlIiwiTm90ZSI6bnVsbCwiSHlwZXJsaW5rIjpudWxsLCJJc0NoYW5nZWQiOmZhbHNlLCJJc05ldyI6ZmFsc2V9LHsiJGlkIjoiMTQxIiwiRGF0ZSI6IjIwMTgtMDUtMjVUMDA6MDA6MDBaIiwiU3R5bGUiOnsiJGlkIjoiMTQyIiwiU2hhcGUiOjIsIkNvbm5lY3Rvck1hcmdpbiI6eyIkcmVmIjoiNTQifSwiQ29ubmVjdG9yU3R5bGUiOnsiJGlkIjoiMTQzIiwiTGluZUNvbG9yIjp7IiRyZWYiOiI1NiJ9LCJMaW5lV2VpZ2h0IjoxLjAsIkxpbmVUeXBlIjowLCJQYXJlbnRTdHlsZSI6bnVsbH0sIklzQmVsb3dUaW1lYmFuZCI6ZmFsc2UsIkhpZGVEYXRlIjpmYWxzZSwiU2hhcGVTaXplIjoxLCJTcGFjaW5nIjoyLjAsIlBhZGRpbmciOnsiJHJlZiI6IjU4In0sIlNoYXBlU3R5bGUiOnsiJGlkIjoiMTQ0IiwiTWFyZ2luIjp7IiRyZWYiOiI2MCJ9LCJQYWRkaW5nIjp7IiRyZWYiOiI2MSJ9LCJCYWNrZ3JvdW5kIjp7IiRpZCI6IjE0NSIsIkNvbG9yIjp7IiRpZCI6IjE0NiIsIkEiOjI1NSwiUiI6MjU0LCJHIjoxODYsIkIiOjEwfX0sIklzVmlzaWJsZSI6dHJ1ZSwiV2lkdGgiOjE4LjAsIkhlaWdodCI6MjAuMCwiQm9yZGVyU3R5bGUiOnsiJGlkIjoiMTQ3IiwiTGluZUNvbG9yIjp7IiRyZWYiOiI2NSJ9LCJMaW5lV2VpZ2h0IjowLjAsIkxpbmVUeXBlIjowLCJQYXJlbnRTdHlsZSI6bnVsbH0sIlBhcmVudFN0eWxlIjpudWxsfSwiVGl0bGVTdHlsZSI6eyIkaWQiOiIxNDgiLCJGb250U2V0dGluZ3MiOnsiJGlkIjoiMTQ5IiwiRm9udFNpemUiOjExLCJGb250TmFtZSI6IkNhbGlicmkiLCJJc0JvbGQiOnRydWUsIklzSXRhbGljIjpmYWxzZSwiSXNVbmRlcmxpbmVkIjpmYWxzZSwiUGFyZW50U3R5bGUiOm51bGx9LCJBdXRvU2l6ZSI6MCwiRm9yZWdyb3VuZCI6eyIkcmVmIjoiNjkifSwiTWF4V2lkdGgiOjIwMC4wLCJNYXhIZWlnaHQiOiJJbmZpbml0eSIsIlNtYXJ0Rm9yZWdyb3VuZElzQWN0aXZlIjpmYWxzZSwiSG9yaXpvbnRhbEFsaWdubWVudCI6MCwiVmVydGljYWxBbGlnbm1lbnQiOjAsIlNtYXJ0Rm9yZWdyb3VuZCI6bnVsbCwiQmFja2dyb3VuZEZpbGxUeXBlIjowLCJNYXJnaW4iOnsiJHJlZiI6IjcxIn0sIlBhZGRpbmciOnsiJHJlZiI6IjcyIn0sIkJhY2tncm91bmQiOnsiJHJlZiI6IjczIn0sIklzVmlzaWJsZSI6dHJ1ZSwiV2lkdGgiOjAuMCwiSGVpZ2h0IjowLjAsIkJvcmRlclN0eWxlIjp7IiRpZCI6IjE1MCIsIkxpbmVDb2xvciI6bnVsbCwiTGluZVdlaWdodCI6MC4wLCJMaW5lVHlwZSI6MCwiUGFyZW50U3R5bGUiOm51bGx9LCJQYXJlbnRTdHlsZSI6bnVsbH0sIkRhdGVTdHlsZSI6eyIkaWQiOiIxNTEiLCJGb250U2V0dGluZ3MiOnsiJGlkIjoiMTUyIiwiRm9udFNpemUiOjEwLCJGb250TmFtZSI6IkNhbGlicmkiLCJJc0JvbGQiOmZhbHNlLCJJc0l0YWxpYyI6ZmFsc2UsIklzVW5kZXJsaW5lZCI6ZmFsc2UsIlBhcmVudFN0eWxlIjpudWxsfSwiQXV0b1NpemUiOjAsIkZvcmVncm91bmQiOnsiJHJlZiI6Ijc2In0sIk1heFdpZHRoIjoyMDAuMCwiTWF4SGVpZ2h0IjoiSW5maW5pdHkiLCJTbWFydEZvcmVncm91bmRJc0FjdGl2ZSI6ZmFsc2UsIkhvcml6b250YWxBbGlnbm1lbnQiOjAsIlZlcnRpY2FsQWxpZ25tZW50IjowLCJTbWFydEZvcmVncm91bmQiOm51bGwsIkJhY2tncm91bmRGaWxsVHlwZSI6MCwiTWFyZ2luIjp7IiRyZWYiOiI3OCJ9LCJQYWRkaW5nIjp7IiRyZWYiOiI3OSJ9LCJCYWNrZ3JvdW5kIjp7IiRyZWYiOiI4MCJ9LCJJc1Zpc2libGUiOnRydWUsIldpZHRoIjowLjAsIkhlaWdodCI6MC4wLCJCb3JkZXJTdHlsZSI6eyIkaWQiOiIxNTMiLCJMaW5lQ29sb3IiOm51bGwsIkxpbmVXZWlnaHQiOjAuMCwiTGluZVR5cGUiOjAsIlBhcmVudFN0eWxlIjpudWxsfSwiUGFyZW50U3R5bGUiOm51bGx9LCJEYXRlRm9ybWF0Ijp7IiRyZWYiOiI4MSJ9LCJJc1Zpc2libGUiOnRydWUsIlBhcmVudFN0eWxlIjpudWxsfSwiSW5kZXgiOjExLCJQZXJjZW50YWdlQ29tcGxldGUiOm51bGwsIlBvc2l0aW9uIjp7IlJhdGlvIjowLjAsIklzQ3VzdG9tIjpmYWxzZX0sIkRhdGVGb3JtYXQiOnsiJHJlZiI6IjgxIn0sIklkIjoiZjIwMTI2ZmYtN2E0NC00MDUyLWE0MzItODhiNGQyYzY1ZjMzIiwiSW1wb3J0SWQiOm51bGwsIlRpdGxlIjoiUlBEIiwiTm90ZSI6bnVsbCwiSHlwZXJsaW5rIjpudWxsLCJJc0NoYW5nZWQiOmZhbHNlLCJJc05ldyI6ZmFsc2V9LHsiJGlkIjoiMTU0IiwiRGF0ZSI6IjIwMTgtMTItMTVUMDA6MDA6MDBaIiwiU3R5bGUiOnsiJGlkIjoiMTU1IiwiU2hhcGUiOjIsIkNvbm5lY3Rvck1hcmdpbiI6eyIkcmVmIjoiNTQifSwiQ29ubmVjdG9yU3R5bGUiOnsiJGlkIjoiMTU2IiwiTGluZUNvbG9yIjp7IiRyZWYiOiI1NiJ9LCJMaW5lV2VpZ2h0IjoxLjAsIkxpbmVUeXBlIjowLCJQYXJlbnRTdHlsZSI6bnVsbH0sIklzQmVsb3dUaW1lYmFuZCI6ZmFsc2UsIkhpZGVEYXRlIjpmYWxzZSwiU2hhcGVTaXplIjoxLCJTcGFjaW5nIjoyLjAsIlBhZGRpbmciOnsiJHJlZiI6IjU4In0sIlNoYXBlU3R5bGUiOnsiJGlkIjoiMTU3IiwiTWFyZ2luIjp7IiRyZWYiOiI2MCJ9LCJQYWRkaW5nIjp7IiRyZWYiOiI2MSJ9LCJCYWNrZ3JvdW5kIjp7IiRpZCI6IjE1OCIsIkNvbG9yIjp7IiRpZCI6IjE1OSIsIkEiOjI1NSwiUiI6MjU0LCJHIjoxODYsIkIiOjEwfX0sIklzVmlzaWJsZSI6dHJ1ZSwiV2lkdGgiOjE4LjAsIkhlaWdodCI6MjAuMCwiQm9yZGVyU3R5bGUiOnsiJGlkIjoiMTYwIiwiTGluZUNvbG9yIjp7IiRyZWYiOiI2NSJ9LCJMaW5lV2VpZ2h0IjowLjAsIkxpbmVUeXBlIjowLCJQYXJlbnRTdHlsZSI6bnVsbH0sIlBhcmVudFN0eWxlIjpudWxsfSwiVGl0bGVTdHlsZSI6eyIkaWQiOiIxNjEiLCJGb250U2V0dGluZ3MiOnsiJGlkIjoiMTYyIiwiRm9udFNpemUiOjExLCJGb250TmFtZSI6IkNhbGlicmkiLCJJc0JvbGQiOnRydWUsIklzSXRhbGljIjpmYWxzZSwiSXNVbmRlcmxpbmVkIjpmYWxzZSwiUGFyZW50U3R5bGUiOm51bGx9LCJBdXRvU2l6ZSI6MCwiRm9yZWdyb3VuZCI6eyIkcmVmIjoiNjkifSwiTWF4V2lkdGgiOjIwMC4wLCJNYXhIZWlnaHQiOiJJbmZpbml0eSIsIlNtYXJ0Rm9yZWdyb3VuZElzQWN0aXZlIjpmYWxzZSwiSG9yaXpvbnRhbEFsaWdubWVudCI6MCwiVmVydGljYWxBbGlnbm1lbnQiOjAsIlNtYXJ0Rm9yZWdyb3VuZCI6bnVsbCwiQmFja2dyb3VuZEZpbGxUeXBlIjowLCJNYXJnaW4iOnsiJHJlZiI6IjcxIn0sIlBhZGRpbmciOnsiJHJlZiI6IjcyIn0sIkJhY2tncm91bmQiOnsiJHJlZiI6IjczIn0sIklzVmlzaWJsZSI6dHJ1ZSwiV2lkdGgiOjAuMCwiSGVpZ2h0IjowLjAsIkJvcmRlclN0eWxlIjp7IiRpZCI6IjE2MyIsIkxpbmVDb2xvciI6bnVsbCwiTGluZVdlaWdodCI6MC4wLCJMaW5lVHlwZSI6MCwiUGFyZW50U3R5bGUiOm51bGx9LCJQYXJlbnRTdHlsZSI6bnVsbH0sIkRhdGVTdHlsZSI6eyIkaWQiOiIxNjQiLCJGb250U2V0dGluZ3MiOnsiJGlkIjoiMTY1IiwiRm9udFNpemUiOjEwLCJGb250TmFtZSI6IkNhbGlicmkiLCJJc0JvbGQiOmZhbHNlLCJJc0l0YWxpYyI6ZmFsc2UsIklzVW5kZXJsaW5lZCI6ZmFsc2UsIlBhcmVudFN0eWxlIjpudWxsfSwiQXV0b1NpemUiOjAsIkZvcmVncm91bmQiOnsiJHJlZiI6Ijc2In0sIk1heFdpZHRoIjoyMDAuMCwiTWF4SGVpZ2h0IjoiSW5maW5pdHkiLCJTbWFydEZvcmVncm91bmRJc0FjdGl2ZSI6ZmFsc2UsIkhvcml6b250YWxBbGlnbm1lbnQiOjAsIlZlcnRpY2FsQWxpZ25tZW50IjowLCJTbWFydEZvcmVncm91bmQiOm51bGwsIkJhY2tncm91bmRGaWxsVHlwZSI6MCwiTWFyZ2luIjp7IiRyZWYiOiI3OCJ9LCJQYWRkaW5nIjp7IiRyZWYiOiI3OSJ9LCJCYWNrZ3JvdW5kIjp7IiRyZWYiOiI4MCJ9LCJJc1Zpc2libGUiOnRydWUsIldpZHRoIjowLjAsIkhlaWdodCI6MC4wLCJCb3JkZXJTdHlsZSI6eyIkaWQiOiIxNjYiLCJMaW5lQ29sb3IiOm51bGwsIkxpbmVXZWlnaHQiOjAuMCwiTGluZVR5cGUiOjAsIlBhcmVudFN0eWxlIjpudWxsfSwiUGFyZW50U3R5bGUiOm51bGx9LCJEYXRlRm9ybWF0Ijp7IiRyZWYiOiI4MSJ9LCJJc1Zpc2libGUiOnRydWUsIlBhcmVudFN0eWxlIjpudWxsfSwiSW5kZXgiOjEyLCJQZXJjZW50YWdlQ29tcGxldGUiOm51bGwsIlBvc2l0aW9uIjp7IlJhdGlvIjowLjAsIklzQ3VzdG9tIjpmYWxzZX0sIkRhdGVGb3JtYXQiOnsiJHJlZiI6IjgxIn0sIklkIjoiNDBiMDBjZDItZmJmNC00OTlkLWE5MzQtYjNkZGFiZjcyYTBlIiwiSW1wb3J0SWQiOm51bGwsIlRpdGxlIjoiQ29tcGxldGlvbiBvZiBsaXRlcmF0dXJlIHJldmlldyIsIk5vdGUiOm51bGwsIkh5cGVybGluayI6bnVsbCwiSXNDaGFuZ2VkIjpmYWxzZSwiSXNOZXciOmZhbHNlfSx7IiRpZCI6IjE2NyIsIkRhdGUiOiIyMDE5LTAzLTE1VDAwOjAwOjAwWiIsIlN0eWxlIjp7IiRpZCI6IjE2OCIsIlNoYXBlIjoyLCJDb25uZWN0b3JNYXJnaW4iOnsiJHJlZiI6IjU0In0sIkNvbm5lY3RvclN0eWxlIjp7IiRpZCI6IjE2OSIsIkxpbmVDb2xvciI6eyIkcmVmIjoiNTYifSwiTGluZVdlaWdodCI6MS4wLCJMaW5lVHlwZSI6MCwiUGFyZW50U3R5bGUiOm51bGx9LCJJc0JlbG93VGltZWJhbmQiOmZhbHNlLCJIaWRlRGF0ZSI6ZmFsc2UsIlNoYXBlU2l6ZSI6MSwiU3BhY2luZyI6Mi4wLCJQYWRkaW5nIjp7IiRyZWYiOiI1OCJ9LCJTaGFwZVN0eWxlIjp7IiRpZCI6IjE3MCIsIk1hcmdpbiI6eyIkcmVmIjoiNjAifSwiUGFkZGluZyI6eyIkcmVmIjoiNjEifSwiQmFja2dyb3VuZCI6eyIkaWQiOiIxNzEiLCJDb2xvciI6eyIkaWQiOiIxNzIiLCJBIjoyNTUsIlIiOjI1NCwiRyI6MTg2LCJCIjoxMH19LCJJc1Zpc2libGUiOnRydWUsIldpZHRoIjoxOC4wLCJIZWlnaHQiOjIwLjAsIkJvcmRlclN0eWxlIjp7IiRpZCI6IjE3MyIsIkxpbmVDb2xvciI6eyIkcmVmIjoiNjUifSwiTGluZVdlaWdodCI6MC4wLCJMaW5lVHlwZSI6MCwiUGFyZW50U3R5bGUiOm51bGx9LCJQYXJlbnRTdHlsZSI6bnVsbH0sIlRpdGxlU3R5bGUiOnsiJGlkIjoiMTc0IiwiRm9udFNldHRpbmdzIjp7IiRpZCI6IjE3NSIsIkZvbnRTaXplIjoxMSwiRm9udE5hbWUiOiJDYWxpYnJpIiwiSXNCb2xkIjp0cnVlLCJJc0l0YWxpYyI6ZmFsc2UsIklzVW5kZXJsaW5lZCI6ZmFsc2UsIlBhcmVudFN0eWxlIjpudWxsfSwiQXV0b1NpemUiOjAsIkZvcmVncm91bmQiOnsiJHJlZiI6IjY5In0sIk1heFdpZHRoIjoyMDAuMCwiTWF4SGVpZ2h0IjoiSW5maW5pdHkiLCJTbWFydEZvcmVncm91bmRJc0FjdGl2ZSI6ZmFsc2UsIkhvcml6b250YWxBbGlnbm1lbnQiOjAsIlZlcnRpY2FsQWxpZ25tZW50IjowLCJTbWFydEZvcmVncm91bmQiOm51bGwsIkJhY2tncm91bmRGaWxsVHlwZSI6MCwiTWFyZ2luIjp7IiRyZWYiOiI3MSJ9LCJQYWRkaW5nIjp7IiRyZWYiOiI3MiJ9LCJCYWNrZ3JvdW5kIjp7IiRyZWYiOiI3MyJ9LCJJc1Zpc2libGUiOnRydWUsIldpZHRoIjowLjAsIkhlaWdodCI6MC4wLCJCb3JkZXJTdHlsZSI6eyIkaWQiOiIxNzYiLCJMaW5lQ29sb3IiOm51bGwsIkxpbmVXZWlnaHQiOjAuMCwiTGluZVR5cGUiOjAsIlBhcmVudFN0eWxlIjpudWxsfSwiUGFyZW50U3R5bGUiOm51bGx9LCJEYXRlU3R5bGUiOnsiJGlkIjoiMTc3IiwiRm9udFNldHRpbmdzIjp7IiRpZCI6IjE3OCIsIkZvbnRTaXplIjoxMCwiRm9udE5hbWUiOiJDYWxpYnJpIiwiSXNCb2xkIjpmYWxzZSwiSXNJdGFsaWMiOmZhbHNlLCJJc1VuZGVybGluZWQiOmZhbHNlLCJQYXJlbnRTdHlsZSI6bnVsbH0sIkF1dG9TaXplIjowLCJGb3JlZ3JvdW5kIjp7IiRyZWYiOiI3NiJ9LCJNYXhXaWR0aCI6MjAwLjAsIk1heEhlaWdodCI6IkluZmluaXR5IiwiU21hcnRGb3JlZ3JvdW5kSXNBY3RpdmUiOmZhbHNlLCJIb3Jpem9udGFsQWxpZ25tZW50IjowLCJWZXJ0aWNhbEFsaWdubWVudCI6MCwiU21hcnRGb3JlZ3JvdW5kIjpudWxsLCJCYWNrZ3JvdW5kRmlsbFR5cGUiOjAsIk1hcmdpbiI6eyIkcmVmIjoiNzgifSwiUGFkZGluZyI6eyIkcmVmIjoiNzkifSwiQmFja2dyb3VuZCI6eyIkcmVmIjoiODAifSwiSXNWaXNpYmxlIjp0cnVlLCJXaWR0aCI6MC4wLCJIZWlnaHQiOjAuMCwiQm9yZGVyU3R5bGUiOnsiJGlkIjoiMTc5IiwiTGluZUNvbG9yIjpudWxsLCJMaW5lV2VpZ2h0IjowLjAsIkxpbmVUeXBlIjowLCJQYXJlbnRTdHlsZSI6bnVsbH0sIlBhcmVudFN0eWxlIjpudWxsfSwiRGF0ZUZvcm1hdCI6eyIkcmVmIjoiODEifSwiSXNWaXNpYmxlIjp0cnVlLCJQYXJlbnRTdHlsZSI6bnVsbH0sIkluZGV4IjoxMywiUGVyY2VudGFnZUNvbXBsZXRlIjpudWxsLCJQb3NpdGlvbiI6eyJSYXRpbyI6MC4wLCJJc0N1c3RvbSI6ZmFsc2V9LCJEYXRlRm9ybWF0Ijp7IiRyZWYiOiI4MSJ9LCJJZCI6IjhlM2E2ZWI4LTVmMTEtNDU4OC04MDE0LTFlMTM1YmY5Y2NmMCIsIkltcG9ydElkIjpudWxsLCJUaXRsZSI6IkNvbXBsZXRpb24gb2YgY29udmVudGlvbmFsIGRlc2lnbiIsIk5vdGUiOm51bGwsIkh5cGVybGluayI6bnVsbCwiSXNDaGFuZ2VkIjpmYWxzZSwiSXNOZXciOmZhbHNlfSx7IiRpZCI6IjE4MCIsIkRhdGUiOiIyMDE5LTA4LTE1VDAwOjAwOjAwWiIsIlN0eWxlIjp7IiRpZCI6IjE4MSIsIlNoYXBlIjoyLCJDb25uZWN0b3JNYXJnaW4iOnsiJHJlZiI6IjU0In0sIkNvbm5lY3RvclN0eWxlIjp7IiRpZCI6IjE4MiIsIkxpbmVDb2xvciI6eyIkcmVmIjoiNTYifSwiTGluZVdlaWdodCI6MS4wLCJMaW5lVHlwZSI6MCwiUGFyZW50U3R5bGUiOm51bGx9LCJJc0JlbG93VGltZWJhbmQiOmZhbHNlLCJIaWRlRGF0ZSI6ZmFsc2UsIlNoYXBlU2l6ZSI6MSwiU3BhY2luZyI6Mi4wLCJQYWRkaW5nIjp7IiRyZWYiOiI1OCJ9LCJTaGFwZVN0eWxlIjp7IiRpZCI6IjE4MyIsIk1hcmdpbiI6eyIkcmVmIjoiNjAifSwiUGFkZGluZyI6eyIkcmVmIjoiNjEifSwiQmFja2dyb3VuZCI6eyIkaWQiOiIxODQiLCJDb2xvciI6eyIkaWQiOiIxODUiLCJBIjoyNTUsIlIiOjI1NCwiRyI6MTg2LCJCIjoxMH19LCJJc1Zpc2libGUiOnRydWUsIldpZHRoIjoxOC4wLCJIZWlnaHQiOjIwLjAsIkJvcmRlclN0eWxlIjp7IiRpZCI6IjE4NiIsIkxpbmVDb2xvciI6eyIkcmVmIjoiNjUifSwiTGluZVdlaWdodCI6MC4wLCJMaW5lVHlwZSI6MCwiUGFyZW50U3R5bGUiOm51bGx9LCJQYXJlbnRTdHlsZSI6bnVsbH0sIlRpdGxlU3R5bGUiOnsiJGlkIjoiMTg3IiwiRm9udFNldHRpbmdzIjp7IiRpZCI6IjE4OCIsIkZvbnRTaXplIjoxMSwiRm9udE5hbWUiOiJDYWxpYnJpIiwiSXNCb2xkIjp0cnVlLCJJc0l0YWxpYyI6ZmFsc2UsIklzVW5kZXJsaW5lZCI6ZmFsc2UsIlBhcmVudFN0eWxlIjpudWxsfSwiQXV0b1NpemUiOjAsIkZvcmVncm91bmQiOnsiJHJlZiI6IjY5In0sIk1heFdpZHRoIjoyMDAuMCwiTWF4SGVpZ2h0IjoiSW5maW5pdHkiLCJTbWFydEZvcmVncm91bmRJc0FjdGl2ZSI6ZmFsc2UsIkhvcml6b250YWxBbGlnbm1lbnQiOjAsIlZlcnRpY2FsQWxpZ25tZW50IjowLCJTbWFydEZvcmVncm91bmQiOm51bGwsIkJhY2tncm91bmRGaWxsVHlwZSI6MCwiTWFyZ2luIjp7IiRyZWYiOiI3MSJ9LCJQYWRkaW5nIjp7IiRyZWYiOiI3MiJ9LCJCYWNrZ3JvdW5kIjp7IiRyZWYiOiI3MyJ9LCJJc1Zpc2libGUiOnRydWUsIldpZHRoIjowLjAsIkhlaWdodCI6MC4wLCJCb3JkZXJTdHlsZSI6eyIkaWQiOiIxODkiLCJMaW5lQ29sb3IiOm51bGwsIkxpbmVXZWlnaHQiOjAuMCwiTGluZVR5cGUiOjAsIlBhcmVudFN0eWxlIjpudWxsfSwiUGFyZW50U3R5bGUiOm51bGx9LCJEYXRlU3R5bGUiOnsiJGlkIjoiMTkwIiwiRm9udFNldHRpbmdzIjp7IiRpZCI6IjE5MSIsIkZvbnRTaXplIjoxMCwiRm9udE5hbWUiOiJDYWxpYnJpIiwiSXNCb2xkIjpmYWxzZSwiSXNJdGFsaWMiOmZhbHNlLCJJc1VuZGVybGluZWQiOmZhbHNlLCJQYXJlbnRTdHlsZSI6bnVsbH0sIkF1dG9TaXplIjowLCJGb3JlZ3JvdW5kIjp7IiRyZWYiOiI3NiJ9LCJNYXhXaWR0aCI6MjAwLjAsIk1heEhlaWdodCI6IkluZmluaXR5IiwiU21hcnRGb3JlZ3JvdW5kSXNBY3RpdmUiOmZhbHNlLCJIb3Jpem9udGFsQWxpZ25tZW50IjowLCJWZXJ0aWNhbEFsaWdubWVudCI6MCwiU21hcnRGb3JlZ3JvdW5kIjpudWxsLCJCYWNrZ3JvdW5kRmlsbFR5cGUiOjAsIk1hcmdpbiI6eyIkcmVmIjoiNzgifSwiUGFkZGluZyI6eyIkcmVmIjoiNzkifSwiQmFja2dyb3VuZCI6eyIkcmVmIjoiODAifSwiSXNWaXNpYmxlIjp0cnVlLCJXaWR0aCI6MC4wLCJIZWlnaHQiOjAuMCwiQm9yZGVyU3R5bGUiOnsiJGlkIjoiMTkyIiwiTGluZUNvbG9yIjpudWxsLCJMaW5lV2VpZ2h0IjowLjAsIkxpbmVUeXBlIjowLCJQYXJlbnRTdHlsZSI6bnVsbH0sIlBhcmVudFN0eWxlIjpudWxsfSwiRGF0ZUZvcm1hdCI6eyIkcmVmIjoiODEifSwiSXNWaXNpYmxlIjp0cnVlLCJQYXJlbnRTdHlsZSI6bnVsbH0sIkluZGV4IjoxNCwiUGVyY2VudGFnZUNvbXBsZXRlIjpudWxsLCJQb3NpdGlvbiI6eyJSYXRpbyI6MC4wLCJJc0N1c3RvbSI6ZmFsc2V9LCJEYXRlRm9ybWF0Ijp7IiRyZWYiOiI4MSJ9LCJJZCI6IjVjM2E3NGYzLTA2ZDEtNGQxZC1iNjFlLTQ1NmM5YzZmZTE4ZCIsIkltcG9ydElkIjpudWxsLCJUaXRsZSI6IkNvbXBsZXRpb24gb2YgZ2VvbWV0cmljYWwgbW9kaWZpY2F0aW9uIiwiTm90ZSI6bnVsbCwiSHlwZXJsaW5rIjpudWxsLCJJc0NoYW5nZWQiOmZhbHNlLCJJc05ldyI6ZmFsc2V9LHsiJGlkIjoiMTkzIiwiRGF0ZSI6IjIwMTktMTItMTVUMjM6NTk6MDBaIiwiU3R5bGUiOnsiJGlkIjoiMTk0IiwiU2hhcGUiOjIsIkNvbm5lY3Rvck1hcmdpbiI6eyIkcmVmIjoiNTQifSwiQ29ubmVjdG9yU3R5bGUiOnsiJGlkIjoiMTk1IiwiTGluZUNvbG9yIjp7IiRyZWYiOiI1NiJ9LCJMaW5lV2VpZ2h0IjoxLjAsIkxpbmVUeXBlIjowLCJQYXJlbnRTdHlsZSI6bnVsbH0sIklzQmVsb3dUaW1lYmFuZCI6ZmFsc2UsIkhpZGVEYXRlIjpmYWxzZSwiU2hhcGVTaXplIjoxLCJTcGFjaW5nIjoyLjAsIlBhZGRpbmciOnsiJHJlZiI6IjU4In0sIlNoYXBlU3R5bGUiOnsiJGlkIjoiMTk2IiwiTWFyZ2luIjp7IiRyZWYiOiI2MCJ9LCJQYWRkaW5nIjp7IiRyZWYiOiI2MSJ9LCJCYWNrZ3JvdW5kIjp7IiRpZCI6IjE5NyIsIkNvbG9yIjp7IiRpZCI6IjE5OCIsIkEiOjI1NSwiUiI6MjU0LCJHIjoxODYsIkIiOjEwfX0sIklzVmlzaWJsZSI6dHJ1ZSwiV2lkdGgiOjE4LjAsIkhlaWdodCI6MjAuMCwiQm9yZGVyU3R5bGUiOnsiJGlkIjoiMTk5IiwiTGluZUNvbG9yIjp7IiRyZWYiOiI2NSJ9LCJMaW5lV2VpZ2h0IjowLjAsIkxpbmVUeXBlIjowLCJQYXJlbnRTdHlsZSI6bnVsbH0sIlBhcmVudFN0eWxlIjpudWxsfSwiVGl0bGVTdHlsZSI6eyIkaWQiOiIyMDAiLCJGb250U2V0dGluZ3MiOnsiJGlkIjoiMjAxIiwiRm9udFNpemUiOjExLCJGb250TmFtZSI6IkNhbGlicmkiLCJJc0JvbGQiOnRydWUsIklzSXRhbGljIjpmYWxzZSwiSXNVbmRlcmxpbmVkIjpmYWxzZSwiUGFyZW50U3R5bGUiOm51bGx9LCJBdXRvU2l6ZSI6MCwiRm9yZWdyb3VuZCI6eyIkcmVmIjoiNjkifSwiTWF4V2lkdGgiOjIwMC4wLCJNYXhIZWlnaHQiOiJJbmZpbml0eSIsIlNtYXJ0Rm9yZWdyb3VuZElzQWN0aXZlIjpmYWxzZSwiSG9yaXpvbnRhbEFsaWdubWVudCI6MCwiVmVydGljYWxBbGlnbm1lbnQiOjAsIlNtYXJ0Rm9yZWdyb3VuZCI6bnVsbCwiQmFja2dyb3VuZEZpbGxUeXBlIjowLCJNYXJnaW4iOnsiJHJlZiI6IjcxIn0sIlBhZGRpbmciOnsiJHJlZiI6IjcyIn0sIkJhY2tncm91bmQiOnsiJHJlZiI6IjczIn0sIklzVmlzaWJsZSI6dHJ1ZSwiV2lkdGgiOjAuMCwiSGVpZ2h0IjowLjAsIkJvcmRlclN0eWxlIjp7IiRpZCI6IjIwMiIsIkxpbmVDb2xvciI6bnVsbCwiTGluZVdlaWdodCI6MC4wLCJMaW5lVHlwZSI6MCwiUGFyZW50U3R5bGUiOm51bGx9LCJQYXJlbnRTdHlsZSI6bnVsbH0sIkRhdGVTdHlsZSI6eyIkaWQiOiIyMDMiLCJGb250U2V0dGluZ3MiOnsiJGlkIjoiMjA0IiwiRm9udFNpemUiOjEwLCJGb250TmFtZSI6IkNhbGlicmkiLCJJc0JvbGQiOmZhbHNlLCJJc0l0YWxpYyI6ZmFsc2UsIklzVW5kZXJsaW5lZCI6ZmFsc2UsIlBhcmVudFN0eWxlIjpudWxsfSwiQXV0b1NpemUiOjAsIkZvcmVncm91bmQiOnsiJHJlZiI6Ijc2In0sIk1heFdpZHRoIjoyMDAuMCwiTWF4SGVpZ2h0IjoiSW5maW5pdHkiLCJTbWFydEZvcmVncm91bmRJc0FjdGl2ZSI6ZmFsc2UsIkhvcml6b250YWxBbGlnbm1lbnQiOjAsIlZlcnRpY2FsQWxpZ25tZW50IjowLCJTbWFydEZvcmVncm91bmQiOm51bGwsIkJhY2tncm91bmRGaWxsVHlwZSI6MCwiTWFyZ2luIjp7IiRyZWYiOiI3OCJ9LCJQYWRkaW5nIjp7IiRyZWYiOiI3OSJ9LCJCYWNrZ3JvdW5kIjp7IiRyZWYiOiI4MCJ9LCJJc1Zpc2libGUiOnRydWUsIldpZHRoIjowLjAsIkhlaWdodCI6MC4wLCJCb3JkZXJTdHlsZSI6eyIkaWQiOiIyMDUiLCJMaW5lQ29sb3IiOm51bGwsIkxpbmVXZWlnaHQiOjAuMCwiTGluZVR5cGUiOjAsIlBhcmVudFN0eWxlIjpudWxsfSwiUGFyZW50U3R5bGUiOm51bGx9LCJEYXRlRm9ybWF0Ijp7IiRyZWYiOiI4MSJ9LCJJc1Zpc2libGUiOnRydWUsIlBhcmVudFN0eWxlIjpudWxsfSwiSW5kZXgiOjE1LCJQZXJjZW50YWdlQ29tcGxldGUiOm51bGwsIlBvc2l0aW9uIjp7IlJhdGlvIjowLjAsIklzQ3VzdG9tIjpmYWxzZX0sIkRhdGVGb3JtYXQiOnsiJHJlZiI6IjgxIn0sIklkIjoiYTcyYzRjOWMtYjI3OS00Mzg0LThlZjQtMjAxZGZlMGUxZmIyIiwiSW1wb3J0SWQiOm51bGwsIlRpdGxlIjoiQ29tcGxldGlvbiBvZiBnYXRlIG94aWRlIG1hdGVyaWFsIHNlbGVjdGlvbiAiLCJOb3RlIjpudWxsLCJIeXBlcmxpbmsiOm51bGwsIklzQ2hhbmdlZCI6ZmFsc2UsIklzTmV3IjpmYWxzZX0seyIkaWQiOiIyMDYiLCJEYXRlIjoiMjAyMC0xMi0xNVQyMzo1OTowMFoiLCJTdHlsZSI6eyIkaWQiOiIyMDciLCJTaGFwZSI6MiwiQ29ubmVjdG9yTWFyZ2luIjp7IiRyZWYiOiI1NCJ9LCJDb25uZWN0b3JTdHlsZSI6eyIkaWQiOiIyMDgiLCJMaW5lQ29sb3IiOnsiJHJlZiI6IjU2In0sIkxpbmVXZWlnaHQiOjEuMCwiTGluZVR5cGUiOjAsIlBhcmVudFN0eWxlIjpudWxsfSwiSXNCZWxvd1RpbWViYW5kIjpmYWxzZSwiSGlkZURhdGUiOmZhbHNlLCJTaGFwZVNpemUiOjEsIlNwYWNpbmciOjIuMCwiUGFkZGluZyI6eyIkcmVmIjoiNTgifSwiU2hhcGVTdHlsZSI6eyIkaWQiOiIyMDkiLCJNYXJnaW4iOnsiJHJlZiI6IjYwIn0sIlBhZGRpbmciOnsiJHJlZiI6IjYxIn0sIkJhY2tncm91bmQiOnsiJGlkIjoiMjEwIiwiQ29sb3IiOnsiJGlkIjoiMjExIiwiQSI6MjU1LCJSIjoyNTQsIkciOjE4NiwiQiI6MTB9fSwiSXNWaXNpYmxlIjp0cnVlLCJXaWR0aCI6MTguMCwiSGVpZ2h0IjoyMC4wLCJCb3JkZXJTdHlsZSI6eyIkaWQiOiIyMTIiLCJMaW5lQ29sb3IiOnsiJHJlZiI6IjY1In0sIkxpbmVXZWlnaHQiOjAuMCwiTGluZVR5cGUiOjAsIlBhcmVudFN0eWxlIjpudWxsfSwiUGFyZW50U3R5bGUiOm51bGx9LCJUaXRsZVN0eWxlIjp7IiRpZCI6IjIxMyIsIkZvbnRTZXR0aW5ncyI6eyIkaWQiOiIyMTQiLCJGb250U2l6ZSI6MTEsIkZvbnROYW1lIjoiQ2FsaWJyaSIsIklzQm9sZCI6dHJ1ZSwiSXNJdGFsaWMiOmZhbHNlLCJJc1VuZGVybGluZWQiOmZhbHNlLCJQYXJlbnRTdHlsZSI6bnVsbH0sIkF1dG9TaXplIjowLCJGb3JlZ3JvdW5kIjp7IiRyZWYiOiI2OSJ9LCJNYXhXaWR0aCI6MjAwLjAsIk1heEhlaWdodCI6IkluZmluaXR5IiwiU21hcnRGb3JlZ3JvdW5kSXNBY3RpdmUiOmZhbHNlLCJIb3Jpem9udGFsQWxpZ25tZW50IjowLCJWZXJ0aWNhbEFsaWdubWVudCI6MCwiU21hcnRGb3JlZ3JvdW5kIjpudWxsLCJCYWNrZ3JvdW5kRmlsbFR5cGUiOjAsIk1hcmdpbiI6eyIkcmVmIjoiNzEifSwiUGFkZGluZyI6eyIkcmVmIjoiNzIifSwiQmFja2dyb3VuZCI6eyIkcmVmIjoiNzMifSwiSXNWaXNpYmxlIjp0cnVlLCJXaWR0aCI6MC4wLCJIZWlnaHQiOjAuMCwiQm9yZGVyU3R5bGUiOnsiJGlkIjoiMjE1IiwiTGluZUNvbG9yIjpudWxsLCJMaW5lV2VpZ2h0IjowLjAsIkxpbmVUeXBlIjowLCJQYXJlbnRTdHlsZSI6bnVsbH0sIlBhcmVudFN0eWxlIjpudWxsfSwiRGF0ZVN0eWxlIjp7IiRpZCI6IjIxNiIsIkZvbnRTZXR0aW5ncyI6eyIkaWQiOiIyMTciLCJGb250U2l6ZSI6MTAsIkZvbnROYW1lIjoiQ2FsaWJyaSIsIklzQm9sZCI6ZmFsc2UsIklzSXRhbGljIjpmYWxzZSwiSXNVbmRlcmxpbmVkIjpmYWxzZSwiUGFyZW50U3R5bGUiOm51bGx9LCJBdXRvU2l6ZSI6MCwiRm9yZWdyb3VuZCI6eyIkcmVmIjoiNzYifSwiTWF4V2lkdGgiOjIwMC4wLCJNYXhIZWlnaHQiOiJJbmZpbml0eSIsIlNtYXJ0Rm9yZWdyb3VuZElzQWN0aXZlIjpmYWxzZSwiSG9yaXpvbnRhbEFsaWdubWVudCI6MCwiVmVydGljYWxBbGlnbm1lbnQiOjAsIlNtYXJ0Rm9yZWdyb3VuZCI6bnVsbCwiQmFja2dyb3VuZEZpbGxUeXBlIjowLCJNYXJnaW4iOnsiJHJlZiI6Ijc4In0sIlBhZGRpbmciOnsiJHJlZiI6Ijc5In0sIkJhY2tncm91bmQiOnsiJHJlZiI6IjgwIn0sIklzVmlzaWJsZSI6dHJ1ZSwiV2lkdGgiOjAuMCwiSGVpZ2h0IjowLjAsIkJvcmRlclN0eWxlIjp7IiRpZCI6IjIxOCIsIkxpbmVDb2xvciI6bnVsbCwiTGluZVdlaWdodCI6MC4wLCJMaW5lVHlwZSI6MCwiUGFyZW50U3R5bGUiOm51bGx9LCJQYXJlbnRTdHlsZSI6bnVsbH0sIkRhdGVGb3JtYXQiOnsiJHJlZiI6IjgxIn0sIklzVmlzaWJsZSI6dHJ1ZSwiUGFyZW50U3R5bGUiOm51bGx9LCJJbmRleCI6MTYsIlBlcmNlbnRhZ2VDb21wbGV0ZSI6bnVsbCwiUG9zaXRpb24iOnsiUmF0aW8iOjAuMCwiSXNDdXN0b20iOmZhbHNlfSwiRGF0ZUZvcm1hdCI6eyIkcmVmIjoiODEifSwiSWQiOiJkZjVhYjViZS0xMGI2LTQ4MDItODNiZS1lNDBmMzYwNzVkN2MiLCJJbXBvcnRJZCI6bnVsbCwiVGl0bGUiOiJDb21wbGV0aW9uIG9mIGZhYnJpY2F0aW9uIiwiTm90ZSI6bnVsbCwiSHlwZXJsaW5rIjpudWxsLCJJc0NoYW5nZWQiOmZhbHNlLCJJc05ldyI6ZmFsc2V9LHsiJGlkIjoiMjE5IiwiRGF0ZSI6IjIwMjEtMDMtMTVUMjM6NTk6MDBaIiwiU3R5bGUiOnsiJGlkIjoiMjIwIiwiU2hhcGUiOjIsIkNvbm5lY3Rvck1hcmdpbiI6eyIkcmVmIjoiNTQifSwiQ29ubmVjdG9yU3R5bGUiOnsiJGlkIjoiMjIxIiwiTGluZUNvbG9yIjp7IiRyZWYiOiI1NiJ9LCJMaW5lV2VpZ2h0IjoxLjAsIkxpbmVUeXBlIjowLCJQYXJlbnRTdHlsZSI6bnVsbH0sIklzQmVsb3dUaW1lYmFuZCI6ZmFsc2UsIkhpZGVEYXRlIjpmYWxzZSwiU2hhcGVTaXplIjoxLCJTcGFjaW5nIjoyLjAsIlBhZGRpbmciOnsiJHJlZiI6IjU4In0sIlNoYXBlU3R5bGUiOnsiJGlkIjoiMjIyIiwiTWFyZ2luIjp7IiRyZWYiOiI2MCJ9LCJQYWRkaW5nIjp7IiRyZWYiOiI2MSJ9LCJCYWNrZ3JvdW5kIjp7IiRpZCI6IjIyMyIsIkNvbG9yIjp7IiRpZCI6IjIyNCIsIkEiOjI1NSwiUiI6MjU0LCJHIjoxODYsIkIiOjEwfX0sIklzVmlzaWJsZSI6dHJ1ZSwiV2lkdGgiOjE4LjAsIkhlaWdodCI6MjAuMCwiQm9yZGVyU3R5bGUiOnsiJGlkIjoiMjI1IiwiTGluZUNvbG9yIjp7IiRyZWYiOiI2NSJ9LCJMaW5lV2VpZ2h0IjowLjAsIkxpbmVUeXBlIjowLCJQYXJlbnRTdHlsZSI6bnVsbH0sIlBhcmVudFN0eWxlIjpudWxsfSwiVGl0bGVTdHlsZSI6eyIkaWQiOiIyMjYiLCJGb250U2V0dGluZ3MiOnsiJGlkIjoiMjI3IiwiRm9udFNpemUiOjExLCJGb250TmFtZSI6IkNhbGlicmkiLCJJc0JvbGQiOnRydWUsIklzSXRhbGljIjpmYWxzZSwiSXNVbmRlcmxpbmVkIjpmYWxzZSwiUGFyZW50U3R5bGUiOm51bGx9LCJBdXRvU2l6ZSI6MCwiRm9yZWdyb3VuZCI6eyIkcmVmIjoiNjkifSwiTWF4V2lkdGgiOjIwMC4wLCJNYXhIZWlnaHQiOiJJbmZpbml0eSIsIlNtYXJ0Rm9yZWdyb3VuZElzQWN0aXZlIjpmYWxzZSwiSG9yaXpvbnRhbEFsaWdubWVudCI6MCwiVmVydGljYWxBbGlnbm1lbnQiOjAsIlNtYXJ0Rm9yZWdyb3VuZCI6bnVsbCwiQmFja2dyb3VuZEZpbGxUeXBlIjowLCJNYXJnaW4iOnsiJHJlZiI6IjcxIn0sIlBhZGRpbmciOnsiJHJlZiI6IjcyIn0sIkJhY2tncm91bmQiOnsiJHJlZiI6IjczIn0sIklzVmlzaWJsZSI6dHJ1ZSwiV2lkdGgiOjAuMCwiSGVpZ2h0IjowLjAsIkJvcmRlclN0eWxlIjp7IiRpZCI6IjIyOCIsIkxpbmVDb2xvciI6bnVsbCwiTGluZVdlaWdodCI6MC4wLCJMaW5lVHlwZSI6MCwiUGFyZW50U3R5bGUiOm51bGx9LCJQYXJlbnRTdHlsZSI6bnVsbH0sIkRhdGVTdHlsZSI6eyIkaWQiOiIyMjkiLCJGb250U2V0dGluZ3MiOnsiJGlkIjoiMjMwIiwiRm9udFNpemUiOjEwLCJGb250TmFtZSI6IkNhbGlicmkiLCJJc0JvbGQiOmZhbHNlLCJJc0l0YWxpYyI6ZmFsc2UsIklzVW5kZXJsaW5lZCI6ZmFsc2UsIlBhcmVudFN0eWxlIjpudWxsfSwiQXV0b1NpemUiOjAsIkZvcmVncm91bmQiOnsiJHJlZiI6Ijc2In0sIk1heFdpZHRoIjoyMDAuMCwiTWF4SGVpZ2h0IjoiSW5maW5pdHkiLCJTbWFydEZvcmVncm91bmRJc0FjdGl2ZSI6ZmFsc2UsIkhvcml6b250YWxBbGlnbm1lbnQiOjAsIlZlcnRpY2FsQWxpZ25tZW50IjowLCJTbWFydEZvcmVncm91bmQiOm51bGwsIkJhY2tncm91bmRGaWxsVHlwZSI6MCwiTWFyZ2luIjp7IiRyZWYiOiI3OCJ9LCJQYWRkaW5nIjp7IiRyZWYiOiI3OSJ9LCJCYWNrZ3JvdW5kIjp7IiRyZWYiOiI4MCJ9LCJJc1Zpc2libGUiOnRydWUsIldpZHRoIjowLjAsIkhlaWdodCI6MC4wLCJCb3JkZXJTdHlsZSI6eyIkaWQiOiIyMzEiLCJMaW5lQ29sb3IiOm51bGwsIkxpbmVXZWlnaHQiOjAuMCwiTGluZVR5cGUiOjAsIlBhcmVudFN0eWxlIjpudWxsfSwiUGFyZW50U3R5bGUiOm51bGx9LCJEYXRlRm9ybWF0Ijp7IiRyZWYiOiI4MSJ9LCJJc1Zpc2libGUiOnRydWUsIlBhcmVudFN0eWxlIjpudWxsfSwiSW5kZXgiOjE3LCJQZXJjZW50YWdlQ29tcGxldGUiOm51bGwsIlBvc2l0aW9uIjp7IlJhdGlvIjowLjAsIklzQ3VzdG9tIjpmYWxzZX0sIkRhdGVGb3JtYXQiOnsiJHJlZiI6IjgxIn0sIklkIjoiZTJmZjVhZDEtZDRjOC00Yzk4LWE1NjQtMzMyYjAyYTQ2NGMwIiwiSW1wb3J0SWQiOm51bGwsIlRpdGxlIjoiQ29tcGxldGlvbiBvZiByYWRpYXRpb24gdGVzdCBhbmQgdmFsaWRhdGlvbiIsIk5vdGUiOm51bGwsIkh5cGVybGluayI6bnVsbCwiSXNDaGFuZ2VkIjpmYWxzZSwiSXNOZXciOmZhbHNlfSx7IiRpZCI6IjIzMiIsIkRhdGUiOiIyMDE5LTAxLTE1VDIzOjU5OjAwIiwiU3R5bGUiOnsiJGlkIjoiMjMzIiwiU2hhcGUiOjIsIkNvbm5lY3Rvck1hcmdpbiI6eyIkcmVmIjoiNTQifSwiQ29ubmVjdG9yU3R5bGUiOnsiJGlkIjoiMjM0IiwiTGluZUNvbG9yIjp7IiRyZWYiOiI1NiJ9LCJMaW5lV2VpZ2h0IjoxLjAsIkxpbmVUeXBlIjowLCJQYXJlbnRTdHlsZSI6bnVsbH0sIklzQmVsb3dUaW1lYmFuZCI6ZmFsc2UsIkhpZGVEYXRlIjpmYWxzZSwiU2hhcGVTaXplIjoxLCJTcGFjaW5nIjoyLjAsIlBhZGRpbmciOnsiJHJlZiI6IjU4In0sIlNoYXBlU3R5bGUiOnsiJGlkIjoiMjM1IiwiTWFyZ2luIjp7IiRyZWYiOiI2MCJ9LCJQYWRkaW5nIjp7IiRyZWYiOiI2MSJ9LCJCYWNrZ3JvdW5kIjp7IiRpZCI6IjIzNiIsIkNvbG9yIjp7IiRpZCI6IjIzNyIsIkEiOjI1NSwiUiI6MjYsIkciOjE3MCwiQiI6NjZ9fSwiSXNWaXNpYmxlIjp0cnVlLCJXaWR0aCI6MTguMCwiSGVpZ2h0IjoyMC4wLCJCb3JkZXJTdHlsZSI6eyIkaWQiOiIyMzgiLCJMaW5lQ29sb3IiOnsiJHJlZiI6IjY1In0sIkxpbmVXZWlnaHQiOjAuMCwiTGluZVR5cGUiOjAsIlBhcmVudFN0eWxlIjpudWxsfSwiUGFyZW50U3R5bGUiOm51bGx9LCJUaXRsZVN0eWxlIjp7IiRpZCI6IjIzOSIsIkZvbnRTZXR0aW5ncyI6eyIkaWQiOiIyNDAiLCJGb250U2l6ZSI6MTEsIkZvbnROYW1lIjoiQ2FsaWJyaSIsIklzQm9sZCI6dHJ1ZSwiSXNJdGFsaWMiOmZhbHNlLCJJc1VuZGVybGluZWQiOmZhbHNlLCJQYXJlbnRTdHlsZSI6bnVsbH0sIkF1dG9TaXplIjowLCJGb3JlZ3JvdW5kIjp7IiRyZWYiOiI2OSJ9LCJNYXhXaWR0aCI6MjAwLjAsIk1heEhlaWdodCI6IkluZmluaXR5IiwiU21hcnRGb3JlZ3JvdW5kSXNBY3RpdmUiOmZhbHNlLCJIb3Jpem9udGFsQWxpZ25tZW50IjowLCJWZXJ0aWNhbEFsaWdubWVudCI6MCwiU21hcnRGb3JlZ3JvdW5kIjpudWxsLCJCYWNrZ3JvdW5kRmlsbFR5cGUiOjAsIk1hcmdpbiI6eyIkcmVmIjoiNzEifSwiUGFkZGluZyI6eyIkcmVmIjoiNzIifSwiQmFja2dyb3VuZCI6eyIkcmVmIjoiNzMifSwiSXNWaXNpYmxlIjp0cnVlLCJXaWR0aCI6MC4wLCJIZWlnaHQiOjAuMCwiQm9yZGVyU3R5bGUiOnsiJGlkIjoiMjQxIiwiTGluZUNvbG9yIjpudWxsLCJMaW5lV2VpZ2h0IjowLjAsIkxpbmVUeXBlIjowLCJQYXJlbnRTdHlsZSI6bnVsbH0sIlBhcmVudFN0eWxlIjpudWxsfSwiRGF0ZVN0eWxlIjp7IiRpZCI6IjI0MiIsIkZvbnRTZXR0aW5ncyI6eyIkaWQiOiIyNDMiLCJGb250U2l6ZSI6MTAsIkZvbnROYW1lIjoiQ2FsaWJyaSIsIklzQm9sZCI6ZmFsc2UsIklzSXRhbGljIjpmYWxzZSwiSXNVbmRlcmxpbmVkIjpmYWxzZSwiUGFyZW50U3R5bGUiOm51bGx9LCJBdXRvU2l6ZSI6MCwiRm9yZWdyb3VuZCI6eyIkcmVmIjoiNzYifSwiTWF4V2lkdGgiOjIwMC4wLCJNYXhIZWlnaHQiOiJJbmZpbml0eSIsIlNtYXJ0Rm9yZWdyb3VuZElzQWN0aXZlIjpmYWxzZSwiSG9yaXpvbnRhbEFsaWdubWVudCI6MCwiVmVydGljYWxBbGlnbm1lbnQiOjAsIlNtYXJ0Rm9yZWdyb3VuZCI6bnVsbCwiQmFja2dyb3VuZEZpbGxUeXBlIjowLCJNYXJnaW4iOnsiJHJlZiI6Ijc4In0sIlBhZGRpbmciOnsiJHJlZiI6Ijc5In0sIkJhY2tncm91bmQiOnsiJHJlZiI6IjgwIn0sIklzVmlzaWJsZSI6dHJ1ZSwiV2lkdGgiOjAuMCwiSGVpZ2h0IjowLjAsIkJvcmRlclN0eWxlIjp7IiRpZCI6IjI0NCIsIkxpbmVDb2xvciI6bnVsbCwiTGluZVdlaWdodCI6MC4wLCJMaW5lVHlwZSI6MCwiUGFyZW50U3R5bGUiOm51bGx9LCJQYXJlbnRTdHlsZSI6bnVsbH0sIkRhdGVGb3JtYXQiOnsiJHJlZiI6IjgxIn0sIklzVmlzaWJsZSI6dHJ1ZSwiUGFyZW50U3R5bGUiOm51bGx9LCJJbmRleCI6MTgsIlBlcmNlbnRhZ2VDb21wbGV0ZSI6bnVsbCwiUG9zaXRpb24iOnsiUmF0aW8iOjAuMCwiSXNDdXN0b20iOmZhbHNlfSwiRGF0ZUZvcm1hdCI6eyIkcmVmIjoiODEifSwiSWQiOiIzZjg5NDg3Yi1kZmY1LTRmMTktOWQ5My1kNzUxYzE4MGRhNjYiLCJJbXBvcnRJZCI6bnVsbCwiVGl0bGUiOiJDMSBJQ0VFQ0UgMjAxOSIsIk5vdGUiOm51bGwsIkh5cGVybGluayI6bnVsbCwiSXNDaGFuZ2VkIjpmYWxzZSwiSXNOZXciOmZhbHNlfSx7IiRpZCI6IjI0NSIsIkRhdGUiOiIyMDE5LTA4LTIzVDIzOjU5OjAwIiwiU3R5bGUiOnsiJGlkIjoiMjQ2IiwiU2hhcGUiOjIsIkNvbm5lY3Rvck1hcmdpbiI6eyIkcmVmIjoiNTQifSwiQ29ubmVjdG9yU3R5bGUiOnsiJGlkIjoiMjQ3IiwiTGluZUNvbG9yIjp7IiRyZWYiOiI1NiJ9LCJMaW5lV2VpZ2h0IjoxLjAsIkxpbmVUeXBlIjowLCJQYXJlbnRTdHlsZSI6bnVsbH0sIklzQmVsb3dUaW1lYmFuZCI6ZmFsc2UsIkhpZGVEYXRlIjpmYWxzZSwiU2hhcGVTaXplIjoxLCJTcGFjaW5nIjoyLjAsIlBhZGRpbmciOnsiJHJlZiI6IjU4In0sIlNoYXBlU3R5bGUiOnsiJGlkIjoiMjQ4IiwiTWFyZ2luIjp7IiRyZWYiOiI2MCJ9LCJQYWRkaW5nIjp7IiRyZWYiOiI2MSJ9LCJCYWNrZ3JvdW5kIjp7IiRpZCI6IjI0OSIsIkNvbG9yIjp7IiRpZCI6IjI1MCIsIkEiOjI1NSwiUiI6MjYsIkciOjE3MCwiQiI6NjZ9fSwiSXNWaXNpYmxlIjp0cnVlLCJXaWR0aCI6MTguMCwiSGVpZ2h0IjoyMC4wLCJCb3JkZXJTdHlsZSI6eyIkaWQiOiIyNTEiLCJMaW5lQ29sb3IiOnsiJHJlZiI6IjY1In0sIkxpbmVXZWlnaHQiOjAuMCwiTGluZVR5cGUiOjAsIlBhcmVudFN0eWxlIjpudWxsfSwiUGFyZW50U3R5bGUiOm51bGx9LCJUaXRsZVN0eWxlIjp7IiRpZCI6IjI1MiIsIkZvbnRTZXR0aW5ncyI6eyIkaWQiOiIyNTMiLCJGb250U2l6ZSI6MTEsIkZvbnROYW1lIjoiQ2FsaWJyaSIsIklzQm9sZCI6dHJ1ZSwiSXNJdGFsaWMiOmZhbHNlLCJJc1VuZGVybGluZWQiOmZhbHNlLCJQYXJlbnRTdHlsZSI6bnVsbH0sIkF1dG9TaXplIjowLCJGb3JlZ3JvdW5kIjp7IiRyZWYiOiI2OSJ9LCJNYXhXaWR0aCI6MjAwLjAsIk1heEhlaWdodCI6IkluZmluaXR5IiwiU21hcnRGb3JlZ3JvdW5kSXNBY3RpdmUiOmZhbHNlLCJIb3Jpem9udGFsQWxpZ25tZW50IjowLCJWZXJ0aWNhbEFsaWdubWVudCI6MCwiU21hcnRGb3JlZ3JvdW5kIjpudWxsLCJCYWNrZ3JvdW5kRmlsbFR5cGUiOjAsIk1hcmdpbiI6eyIkcmVmIjoiNzEifSwiUGFkZGluZyI6eyIkcmVmIjoiNzIifSwiQmFja2dyb3VuZCI6eyIkcmVmIjoiNzMifSwiSXNWaXNpYmxlIjp0cnVlLCJXaWR0aCI6MC4wLCJIZWlnaHQiOjAuMCwiQm9yZGVyU3R5bGUiOnsiJGlkIjoiMjU0IiwiTGluZUNvbG9yIjpudWxsLCJMaW5lV2VpZ2h0IjowLjAsIkxpbmVUeXBlIjowLCJQYXJlbnRTdHlsZSI6bnVsbH0sIlBhcmVudFN0eWxlIjpudWxsfSwiRGF0ZVN0eWxlIjp7IiRpZCI6IjI1NSIsIkZvbnRTZXR0aW5ncyI6eyIkaWQiOiIyNTYiLCJGb250U2l6ZSI6MTAsIkZvbnROYW1lIjoiQ2FsaWJyaSIsIklzQm9sZCI6ZmFsc2UsIklzSXRhbGljIjpmYWxzZSwiSXNVbmRlcmxpbmVkIjpmYWxzZSwiUGFyZW50U3R5bGUiOm51bGx9LCJBdXRvU2l6ZSI6MCwiRm9yZWdyb3VuZCI6eyIkcmVmIjoiNzYifSwiTWF4V2lkdGgiOjIwMC4wLCJNYXhIZWlnaHQiOiJJbmZpbml0eSIsIlNtYXJ0Rm9yZWdyb3VuZElzQWN0aXZlIjpmYWxzZSwiSG9yaXpvbnRhbEFsaWdubWVudCI6MCwiVmVydGljYWxBbGlnbm1lbnQiOjAsIlNtYXJ0Rm9yZWdyb3VuZCI6bnVsbCwiQmFja2dyb3VuZEZpbGxUeXBlIjowLCJNYXJnaW4iOnsiJHJlZiI6Ijc4In0sIlBhZGRpbmciOnsiJHJlZiI6Ijc5In0sIkJhY2tncm91bmQiOnsiJHJlZiI6IjgwIn0sIklzVmlzaWJsZSI6dHJ1ZSwiV2lkdGgiOjAuMCwiSGVpZ2h0IjowLjAsIkJvcmRlclN0eWxlIjp7IiRpZCI6IjI1NyIsIkxpbmVDb2xvciI6bnVsbCwiTGluZVdlaWdodCI6MC4wLCJMaW5lVHlwZSI6MCwiUGFyZW50U3R5bGUiOm51bGx9LCJQYXJlbnRTdHlsZSI6bnVsbH0sIkRhdGVGb3JtYXQiOnsiJHJlZiI6IjgxIn0sIklzVmlzaWJsZSI6dHJ1ZSwiUGFyZW50U3R5bGUiOm51bGx9LCJJbmRleCI6MTksIlBlcmNlbnRhZ2VDb21wbGV0ZSI6bnVsbCwiUG9zaXRpb24iOnsiUmF0aW8iOjAuMCwiSXNDdXN0b20iOmZhbHNlfSwiRGF0ZUZvcm1hdCI6eyIkcmVmIjoiODEifSwiSWQiOiIwOTViMTk1ZC02ZWY3LTQ2OGEtYjMxYy04NjA1ZDFlYzZhYWUiLCJJbXBvcnRJZCI6bnVsbCwiVGl0bGUiOiJDMiBSU00gMjAxOSIsIk5vdGUiOm51bGwsIkh5cGVybGluayI6bnVsbCwiSXNDaGFuZ2VkIjpmYWxzZSwiSXNOZXciOmZhbHNlfSx7IiRpZCI6IjI1OCIsIkRhdGUiOiIyMDE5LTAyLTAyVDIzOjU5OjAwIiwiU3R5bGUiOnsiJGlkIjoiMjU5IiwiU2hhcGUiOjIsIkNvbm5lY3Rvck1hcmdpbiI6eyIkcmVmIjoiNTQifSwiQ29ubmVjdG9yU3R5bGUiOnsiJGlkIjoiMjYwIiwiTGluZUNvbG9yIjp7IiRyZWYiOiI1NiJ9LCJMaW5lV2VpZ2h0IjoxLjAsIkxpbmVUeXBlIjowLCJQYXJlbnRTdHlsZSI6bnVsbH0sIklzQmVsb3dUaW1lYmFuZCI6ZmFsc2UsIkhpZGVEYXRlIjpmYWxzZSwiU2hhcGVTaXplIjoxLCJTcGFjaW5nIjoyLjAsIlBhZGRpbmciOnsiJHJlZiI6IjU4In0sIlNoYXBlU3R5bGUiOnsiJGlkIjoiMjYxIiwiTWFyZ2luIjp7IiRyZWYiOiI2MCJ9LCJQYWRkaW5nIjp7IiRyZWYiOiI2MSJ9LCJCYWNrZ3JvdW5kIjp7IiRpZCI6IjI2MiIsIkNvbG9yIjp7IiRpZCI6IjI2MyIsIkEiOjI1NSwiUiI6MjM0LCJHIjoyMiwiQiI6MzB9fSwiSXNWaXNpYmxlIjp0cnVlLCJXaWR0aCI6MTguMCwiSGVpZ2h0IjoyMC4wLCJCb3JkZXJTdHlsZSI6eyIkaWQiOiIyNjQiLCJMaW5lQ29sb3IiOnsiJHJlZiI6IjY1In0sIkxpbmVXZWlnaHQiOjAuMCwiTGluZVR5cGUiOjAsIlBhcmVudFN0eWxlIjpudWxsfSwiUGFyZW50U3R5bGUiOm51bGx9LCJUaXRsZVN0eWxlIjp7IiRpZCI6IjI2NSIsIkZvbnRTZXR0aW5ncyI6eyIkaWQiOiIyNjYiLCJGb250U2l6ZSI6MTEsIkZvbnROYW1lIjoiQ2FsaWJyaSIsIklzQm9sZCI6dHJ1ZSwiSXNJdGFsaWMiOmZhbHNlLCJJc1VuZGVybGluZWQiOmZhbHNlLCJQYXJlbnRTdHlsZSI6bnVsbH0sIkF1dG9TaXplIjowLCJGb3JlZ3JvdW5kIjp7IiRyZWYiOiI2OSJ9LCJNYXhXaWR0aCI6MjAwLjAsIk1heEhlaWdodCI6IkluZmluaXR5IiwiU21hcnRGb3JlZ3JvdW5kSXNBY3RpdmUiOmZhbHNlLCJIb3Jpem9udGFsQWxpZ25tZW50IjowLCJWZXJ0aWNhbEFsaWdubWVudCI6MCwiU21hcnRGb3JlZ3JvdW5kIjpudWxsLCJCYWNrZ3JvdW5kRmlsbFR5cGUiOjAsIk1hcmdpbiI6eyIkcmVmIjoiNzEifSwiUGFkZGluZyI6eyIkcmVmIjoiNzIifSwiQmFja2dyb3VuZCI6eyIkcmVmIjoiNzMifSwiSXNWaXNpYmxlIjp0cnVlLCJXaWR0aCI6MC4wLCJIZWlnaHQiOjAuMCwiQm9yZGVyU3R5bGUiOnsiJGlkIjoiMjY3IiwiTGluZUNvbG9yIjpudWxsLCJMaW5lV2VpZ2h0IjowLjAsIkxpbmVUeXBlIjowLCJQYXJlbnRTdHlsZSI6bnVsbH0sIlBhcmVudFN0eWxlIjpudWxsfSwiRGF0ZVN0eWxlIjp7IiRpZCI6IjI2OCIsIkZvbnRTZXR0aW5ncyI6eyIkaWQiOiIyNjkiLCJGb250U2l6ZSI6MTAsIkZvbnROYW1lIjoiQ2FsaWJyaSIsIklzQm9sZCI6ZmFsc2UsIklzSXRhbGljIjpmYWxzZSwiSXNVbmRlcmxpbmVkIjpmYWxzZSwiUGFyZW50U3R5bGUiOm51bGx9LCJBdXRvU2l6ZSI6MCwiRm9yZWdyb3VuZCI6eyIkcmVmIjoiNzYifSwiTWF4V2lkdGgiOjIwMC4wLCJNYXhIZWlnaHQiOiJJbmZpbml0eSIsIlNtYXJ0Rm9yZWdyb3VuZElzQWN0aXZlIjpmYWxzZSwiSG9yaXpvbnRhbEFsaWdubWVudCI6MCwiVmVydGljYWxBbGlnbm1lbnQiOjAsIlNtYXJ0Rm9yZWdyb3VuZCI6bnVsbCwiQmFja2dyb3VuZEZpbGxUeXBlIjowLCJNYXJnaW4iOnsiJHJlZiI6Ijc4In0sIlBhZGRpbmciOnsiJHJlZiI6Ijc5In0sIkJhY2tncm91bmQiOnsiJHJlZiI6IjgwIn0sIklzVmlzaWJsZSI6dHJ1ZSwiV2lkdGgiOjAuMCwiSGVpZ2h0IjowLjAsIkJvcmRlclN0eWxlIjp7IiRpZCI6IjI3MCIsIkxpbmVDb2xvciI6bnVsbCwiTGluZVdlaWdodCI6MC4wLCJMaW5lVHlwZSI6MCwiUGFyZW50U3R5bGUiOm51bGx9LCJQYXJlbnRTdHlsZSI6bnVsbH0sIkRhdGVGb3JtYXQiOnsiJHJlZiI6IjgxIn0sIklzVmlzaWJsZSI6dHJ1ZSwiUGFyZW50U3R5bGUiOm51bGx9LCJJbmRleCI6MjAsIlBlcmNlbnRhZ2VDb21wbGV0ZSI6bnVsbCwiUG9zaXRpb24iOnsiUmF0aW8iOjAuMCwiSXNDdXN0b20iOmZhbHNlfSwiRGF0ZUZvcm1hdCI6eyIkcmVmIjoiODEifSwiSWQiOiJmYmVkNzM4NS0xZGU1LTRjNWMtOGFmMy04MzIwYzRmMzAwNTkiLCJJbXBvcnRJZCI6bnVsbCwiVGl0bGUiOiJQMSBJU0ktRWxzZXZpZXIgIiwiTm90ZSI6bnVsbCwiSHlwZXJsaW5rIjpudWxsLCJJc0NoYW5nZWQiOmZhbHNlLCJJc05ldyI6ZmFsc2V9LHsiJGlkIjoiMjcxIiwiRGF0ZSI6IjIwMTktMDgtMTVUMjM6NTk6MDAiLCJTdHlsZSI6eyIkaWQiOiIyNzIiLCJTaGFwZSI6MiwiQ29ubmVjdG9yTWFyZ2luIjp7IiRyZWYiOiI1NCJ9LCJDb25uZWN0b3JTdHlsZSI6eyIkaWQiOiIyNzMiLCJMaW5lQ29sb3IiOnsiJHJlZiI6IjU2In0sIkxpbmVXZWlnaHQiOjEuMCwiTGluZVR5cGUiOjAsIlBhcmVudFN0eWxlIjpudWxsfSwiSXNCZWxvd1RpbWViYW5kIjpmYWxzZSwiSGlkZURhdGUiOmZhbHNlLCJTaGFwZVNpemUiOjEsIlNwYWNpbmciOjIuMCwiUGFkZGluZyI6eyIkcmVmIjoiNTgifSwiU2hhcGVTdHlsZSI6eyIkaWQiOiIyNzQiLCJNYXJnaW4iOnsiJHJlZiI6IjYwIn0sIlBhZGRpbmciOnsiJHJlZiI6IjYxIn0sIkJhY2tncm91bmQiOnsiJGlkIjoiMjc1IiwiQ29sb3IiOnsiJGlkIjoiMjc2IiwiQSI6MjU1LCJSIjoyMzQsIkciOjIyLCJCIjozMH19LCJJc1Zpc2libGUiOnRydWUsIldpZHRoIjoxOC4wLCJIZWlnaHQiOjIwLjAsIkJvcmRlclN0eWxlIjp7IiRpZCI6IjI3NyIsIkxpbmVDb2xvciI6eyIkcmVmIjoiNjUifSwiTGluZVdlaWdodCI6MC4wLCJMaW5lVHlwZSI6MCwiUGFyZW50U3R5bGUiOm51bGx9LCJQYXJlbnRTdHlsZSI6bnVsbH0sIlRpdGxlU3R5bGUiOnsiJGlkIjoiMjc4IiwiRm9udFNldHRpbmdzIjp7IiRpZCI6IjI3OSIsIkZvbnRTaXplIjoxMSwiRm9udE5hbWUiOiJDYWxpYnJpIiwiSXNCb2xkIjp0cnVlLCJJc0l0YWxpYyI6ZmFsc2UsIklzVW5kZXJsaW5lZCI6ZmFsc2UsIlBhcmVudFN0eWxlIjpudWxsfSwiQXV0b1NpemUiOjAsIkZvcmVncm91bmQiOnsiJHJlZiI6IjY5In0sIk1heFdpZHRoIjoyMDAuMCwiTWF4SGVpZ2h0IjoiSW5maW5pdHkiLCJTbWFydEZvcmVncm91bmRJc0FjdGl2ZSI6ZmFsc2UsIkhvcml6b250YWxBbGlnbm1lbnQiOjAsIlZlcnRpY2FsQWxpZ25tZW50IjowLCJTbWFydEZvcmVncm91bmQiOm51bGwsIkJhY2tncm91bmRGaWxsVHlwZSI6MCwiTWFyZ2luIjp7IiRyZWYiOiI3MSJ9LCJQYWRkaW5nIjp7IiRyZWYiOiI3MiJ9LCJCYWNrZ3JvdW5kIjp7IiRyZWYiOiI3MyJ9LCJJc1Zpc2libGUiOnRydWUsIldpZHRoIjowLjAsIkhlaWdodCI6MC4wLCJCb3JkZXJTdHlsZSI6eyIkaWQiOiIyODAiLCJMaW5lQ29sb3IiOm51bGwsIkxpbmVXZWlnaHQiOjAuMCwiTGluZVR5cGUiOjAsIlBhcmVudFN0eWxlIjpudWxsfSwiUGFyZW50U3R5bGUiOm51bGx9LCJEYXRlU3R5bGUiOnsiJGlkIjoiMjgxIiwiRm9udFNldHRpbmdzIjp7IiRpZCI6IjI4MiIsIkZvbnRTaXplIjoxMCwiRm9udE5hbWUiOiJDYWxpYnJpIiwiSXNCb2xkIjpmYWxzZSwiSXNJdGFsaWMiOmZhbHNlLCJJc1VuZGVybGluZWQiOmZhbHNlLCJQYXJlbnRTdHlsZSI6bnVsbH0sIkF1dG9TaXplIjowLCJGb3JlZ3JvdW5kIjp7IiRyZWYiOiI3NiJ9LCJNYXhXaWR0aCI6MjAwLjAsIk1heEhlaWdodCI6IkluZmluaXR5IiwiU21hcnRGb3JlZ3JvdW5kSXNBY3RpdmUiOmZhbHNlLCJIb3Jpem9udGFsQWxpZ25tZW50IjowLCJWZXJ0aWNhbEFsaWdubWVudCI6MCwiU21hcnRGb3JlZ3JvdW5kIjpudWxsLCJCYWNrZ3JvdW5kRmlsbFR5cGUiOjAsIk1hcmdpbiI6eyIkcmVmIjoiNzgifSwiUGFkZGluZyI6eyIkcmVmIjoiNzkifSwiQmFja2dyb3VuZCI6eyIkcmVmIjoiODAifSwiSXNWaXNpYmxlIjp0cnVlLCJXaWR0aCI6MC4wLCJIZWlnaHQiOjAuMCwiQm9yZGVyU3R5bGUiOnsiJGlkIjoiMjgzIiwiTGluZUNvbG9yIjpudWxsLCJMaW5lV2VpZ2h0IjowLjAsIkxpbmVUeXBlIjowLCJQYXJlbnRTdHlsZSI6bnVsbH0sIlBhcmVudFN0eWxlIjpudWxsfSwiRGF0ZUZvcm1hdCI6eyIkcmVmIjoiODEifSwiSXNWaXNpYmxlIjp0cnVlLCJQYXJlbnRTdHlsZSI6bnVsbH0sIkluZGV4IjoyMSwiUGVyY2VudGFnZUNvbXBsZXRlIjpudWxsLCJQb3NpdGlvbiI6eyJSYXRpbyI6MC4wLCJJc0N1c3RvbSI6ZmFsc2V9LCJEYXRlRm9ybWF0Ijp7IiRyZWYiOiI4MSJ9LCJJZCI6Ijk2N2ZlZTRmLTAxZTItNDk0MC05Njc0LTQ1MDUzZWM4ZmVhNiIsIkltcG9ydElkIjpudWxsLCJUaXRsZSI6IlAyLUlTSS1JRUVFIFRyYW4iLCJOb3RlIjpudWxsLCJIeXBlcmxpbmsiOm51bGwsIklzQ2hhbmdlZCI6ZmFsc2UsIklzTmV3IjpmYWxzZX0seyIkaWQiOiIyODQiLCJEYXRlIjoiMjAxOS0xMC0xNVQyMzo1OTowMCIsIlN0eWxlIjp7IiRpZCI6IjI4NSIsIlNoYXBlIjoyLCJDb25uZWN0b3JNYXJnaW4iOnsiJHJlZiI6IjU0In0sIkNvbm5lY3RvclN0eWxlIjp7IiRpZCI6IjI4NiIsIkxpbmVDb2xvciI6eyIkcmVmIjoiNTYifSwiTGluZVdlaWdodCI6MS4wLCJMaW5lVHlwZSI6MCwiUGFyZW50U3R5bGUiOm51bGx9LCJJc0JlbG93VGltZWJhbmQiOmZhbHNlLCJIaWRlRGF0ZSI6ZmFsc2UsIlNoYXBlU2l6ZSI6MSwiU3BhY2luZyI6Mi4wLCJQYWRkaW5nIjp7IiRyZWYiOiI1OCJ9LCJTaGFwZVN0eWxlIjp7IiRpZCI6IjI4NyIsIk1hcmdpbiI6eyIkcmVmIjoiNjAifSwiUGFkZGluZyI6eyIkcmVmIjoiNjEifSwiQmFja2dyb3VuZCI6eyIkaWQiOiIyODgiLCJDb2xvciI6eyIkaWQiOiIyODkiLCJBIjoyNTUsIlIiOjIzNCwiRyI6MjIsIkIiOjMwfX0sIklzVmlzaWJsZSI6dHJ1ZSwiV2lkdGgiOjE4LjAsIkhlaWdodCI6MjAuMCwiQm9yZGVyU3R5bGUiOnsiJGlkIjoiMjkwIiwiTGluZUNvbG9yIjp7IiRyZWYiOiI2NSJ9LCJMaW5lV2VpZ2h0IjowLjAsIkxpbmVUeXBlIjowLCJQYXJlbnRTdHlsZSI6bnVsbH0sIlBhcmVudFN0eWxlIjpudWxsfSwiVGl0bGVTdHlsZSI6eyIkaWQiOiIyOTEiLCJGb250U2V0dGluZ3MiOnsiJGlkIjoiMjkyIiwiRm9udFNpemUiOjExLCJGb250TmFtZSI6IkNhbGlicmkiLCJJc0JvbGQiOnRydWUsIklzSXRhbGljIjpmYWxzZSwiSXNVbmRlcmxpbmVkIjpmYWxzZSwiUGFyZW50U3R5bGUiOm51bGx9LCJBdXRvU2l6ZSI6MCwiRm9yZWdyb3VuZCI6eyIkcmVmIjoiNjkifSwiTWF4V2lkdGgiOjIwMC4wLCJNYXhIZWlnaHQiOiJJbmZpbml0eSIsIlNtYXJ0Rm9yZWdyb3VuZElzQWN0aXZlIjpmYWxzZSwiSG9yaXpvbnRhbEFsaWdubWVudCI6MCwiVmVydGljYWxBbGlnbm1lbnQiOjAsIlNtYXJ0Rm9yZWdyb3VuZCI6bnVsbCwiQmFja2dyb3VuZEZpbGxUeXBlIjowLCJNYXJnaW4iOnsiJHJlZiI6IjcxIn0sIlBhZGRpbmciOnsiJHJlZiI6IjcyIn0sIkJhY2tncm91bmQiOnsiJHJlZiI6IjczIn0sIklzVmlzaWJsZSI6dHJ1ZSwiV2lkdGgiOjAuMCwiSGVpZ2h0IjowLjAsIkJvcmRlclN0eWxlIjp7IiRpZCI6IjI5MyIsIkxpbmVDb2xvciI6bnVsbCwiTGluZVdlaWdodCI6MC4wLCJMaW5lVHlwZSI6MCwiUGFyZW50U3R5bGUiOm51bGx9LCJQYXJlbnRTdHlsZSI6bnVsbH0sIkRhdGVTdHlsZSI6eyIkaWQiOiIyOTQiLCJGb250U2V0dGluZ3MiOnsiJGlkIjoiMjk1IiwiRm9udFNpemUiOjEwLCJGb250TmFtZSI6IkNhbGlicmkiLCJJc0JvbGQiOmZhbHNlLCJJc0l0YWxpYyI6ZmFsc2UsIklzVW5kZXJsaW5lZCI6ZmFsc2UsIlBhcmVudFN0eWxlIjpudWxsfSwiQXV0b1NpemUiOjAsIkZvcmVncm91bmQiOnsiJHJlZiI6Ijc2In0sIk1heFdpZHRoIjoyMDAuMCwiTWF4SGVpZ2h0IjoiSW5maW5pdHkiLCJTbWFydEZvcmVncm91bmRJc0FjdGl2ZSI6ZmFsc2UsIkhvcml6b250YWxBbGlnbm1lbnQiOjAsIlZlcnRpY2FsQWxpZ25tZW50IjowLCJTbWFydEZvcmVncm91bmQiOm51bGwsIkJhY2tncm91bmRGaWxsVHlwZSI6MCwiTWFyZ2luIjp7IiRyZWYiOiI3OCJ9LCJQYWRkaW5nIjp7IiRyZWYiOiI3OSJ9LCJCYWNrZ3JvdW5kIjp7IiRyZWYiOiI4MCJ9LCJJc1Zpc2libGUiOnRydWUsIldpZHRoIjowLjAsIkhlaWdodCI6MC4wLCJCb3JkZXJTdHlsZSI6eyIkaWQiOiIyOTYiLCJMaW5lQ29sb3IiOm51bGwsIkxpbmVXZWlnaHQiOjAuMCwiTGluZVR5cGUiOjAsIlBhcmVudFN0eWxlIjpudWxsfSwiUGFyZW50U3R5bGUiOm51bGx9LCJEYXRlRm9ybWF0Ijp7IiRyZWYiOiI4MSJ9LCJJc1Zpc2libGUiOnRydWUsIlBhcmVudFN0eWxlIjpudWxsfSwiSW5kZXgiOjIyLCJQZXJjZW50YWdlQ29tcGxldGUiOm51bGwsIlBvc2l0aW9uIjp7IlJhdGlvIjowLjAsIklzQ3VzdG9tIjpmYWxzZX0sIkRhdGVGb3JtYXQiOnsiJHJlZiI6IjgxIn0sIklkIjoiODE1YTU1MDMtNzgxYS00YTI5LTg5YzEtMGJlNzM0NGUxZmMxIiwiSW1wb3J0SWQiOm51bGwsIlRpdGxlIjoiUDMtU2NvcHVzIiwiTm90ZSI6bnVsbCwiSHlwZXJsaW5rIjpudWxsLCJJc0NoYW5nZWQiOmZhbHNlLCJJc05ldyI6ZmFsc2V9XSwiVGFza3MiOlt7IiRpZCI6IjI5NyIsIkdyb3VwTmFtZSI6bnVsbCwiU3RhcnREYXRlIjoiMjAxOC0wMS0wOVQwMDowMDowMFoiLCJFbmREYXRlIjoiMjAxOC0xMi0zMVQyMzo1OTowMFoiLCJQZXJjZW50YWdlQ29tcGxldGUiOm51bGwsIlN0eWxlIjp7IiRpZCI6IjI5OCIsIlNoYXBlIjoyLCJTaGFwZVRoaWNrbmVzcyI6MSwiRHVyYXRpb25Gb3JtYXQiOjAsIkluY2x1ZGVOb25Xb3JraW5nRGF5c0luRHVyYXRpb24iOmZhbHNlLCJQZXJjZW50YWdlQ29tcGxldGVTdHlsZSI6eyIkaWQiOiIyOTkiLCJGb250U2V0dGluZ3MiOnsiJGlkIjoiMzAwIiwiRm9udFNpemUiOjEwLCJGb250TmFtZSI6IkNhbGlicmkiLCJJc0JvbGQiOmZhbHNlLCJJc0l0YWxpYyI6ZmFsc2UsIklzVW5kZXJsaW5lZCI6ZmFsc2UsIlBhcmVudFN0eWxlIjpudWxsfSwiQXV0b1NpemUiOjAsIkZvcmVncm91bmQiOnsiJGlkIjoiMzAxIiwiQ29sb3IiOnsiJHJlZiI6Ijg2In19LCJNYXhXaWR0aCI6MjAwLjAsIk1heEhlaWdodCI6IkluZmluaXR5IiwiU21hcnRGb3JlZ3JvdW5kSXNBY3RpdmUiOmZhbHNlLCJIb3Jpem9udGFsQWxpZ25tZW50IjowLCJWZXJ0aWNhbEFsaWdubWVudCI6MCwiU21hcnRGb3JlZ3JvdW5kIjpudWxsLCJCYWNrZ3JvdW5kRmlsbFR5cGUiOjAsIk1hcmdpbiI6eyIkcmVmIjoiODcifSwiUGFkZGluZyI6eyIkcmVmIjoiODgifSwiQmFja2dyb3VuZCI6eyIkcmVmIjoiODkifSwiSXNWaXNpYmxlIjp0cnVlLCJXaWR0aCI6MC4wLCJIZWlnaHQiOjAuMCwiQm9yZGVyU3R5bGUiOnsiJGlkIjoiMzAyIiwiTGluZUNvbG9yIjpudWxsLCJMaW5lV2VpZ2h0IjowLjAsIkxpbmVUeXBlIjowLCJQYXJlbnRTdHlsZSI6bnVsbH0sIlBhcmVudFN0eWxlIjpudWxsfSwiRHVyYXRpb25TdHlsZSI6eyIkaWQiOiIzMDMiLCJGb250U2V0dGluZ3MiOnsiJGlkIjoiMzA0IiwiRm9udFNpemUiOjEwLCJGb250TmFtZSI6IkNhbGlicmkiLCJJc0JvbGQiOmZhbHNlLCJJc0l0YWxpYyI6ZmFsc2UsIklzVW5kZXJsaW5lZCI6ZmFsc2UsIlBhcmVudFN0eWxlIjpudWxsfSwiQXV0b1NpemUiOjAsIkZvcmVncm91bmQiOnsiJGlkIjoiMzA1IiwiQ29sb3IiOnsiJHJlZiI6IjkzIn19LCJNYXhXaWR0aCI6MjAwLjAsIk1heEhlaWdodCI6IkluZmluaXR5IiwiU21hcnRGb3JlZ3JvdW5kSXNBY3RpdmUiOmZhbHNlLCJIb3Jpem9udGFsQWxpZ25tZW50IjowLCJWZXJ0aWNhbEFsaWdubWVudCI6MCwiU21hcnRGb3JlZ3JvdW5kIjpudWxsLCJCYWNrZ3JvdW5kRmlsbFR5cGUiOjAsIk1hcmdpbiI6eyIkcmVmIjoiOTQifSwiUGFkZGluZyI6eyIkcmVmIjoiOTUifSwiQmFja2dyb3VuZCI6eyIkcmVmIjoiOTYifSwiSXNWaXNpYmxlIjp0cnVlLCJXaWR0aCI6MC4wLCJIZWlnaHQiOjAuMCwiQm9yZGVyU3R5bGUiOnsiJGlkIjoiMzA2IiwiTGluZUNvbG9yIjpudWxsLCJMaW5lV2VpZ2h0IjowLjAsIkxpbmVUeXBlIjowLCJQYXJlbnRTdHlsZSI6bnVsbH0sIlBhcmVudFN0eWxlIjpudWxsfSwiSG9yaXpvbnRhbENvbm5lY3RvclN0eWxlIjp7IiRpZCI6IjMwNyIsIkxpbmVDb2xvciI6eyIkcmVmIjoiOTgifSwiTGluZVdlaWdodCI6MS4wLCJMaW5lVHlwZSI6MCwiUGFyZW50U3R5bGUiOm51bGx9LCJWZXJ0aWNhbENvbm5lY3RvclN0eWxlIjp7IiRpZCI6IjMwOCIsIkxpbmVDb2xvciI6eyIkcmVmIjoiMTAxIn0sIkxpbmVXZWlnaHQiOjAuMCwiTGluZVR5cGUiOjAsIlBhcmVudFN0eWxlIjpudWxsfSwiTWFyZ2luIjpudWxsLCJTdGFydERhdGVQb3NpdGlvbiI6NCwiRW5kRGF0ZVBvc2l0aW9uIjo0LCJEYXRlSXNWaXNpYmxlIjp0cnVlLCJUaXRsZVBvc2l0aW9uIjoyLCJEdXJhdGlvblBvc2l0aW9uIjo2LCJQZXJjZW50YWdlQ29tcGxldGVkUG9zaXRpb24iOjYsIlNwYWNpbmciOjUsIklzQmVsb3dUaW1lYmFuZCI6ZmFsc2UsIlBlcmNlbnRhZ2VDb21wbGV0ZVNoYXBlT3BhY2l0eSI6MzUsIlNoYXBlU3R5bGUiOnsiJGlkIjoiMzA5IiwiTWFyZ2luIjp7IiRyZWYiOiIxMDQifSwiUGFkZGluZyI6eyIkcmVmIjoiMTA1In0sIkJhY2tncm91bmQiOnsiJGlkIjoiMzEwIiwiQ29sb3IiOnsiJGlkIjoiMzExIiwiQSI6MjU1LCJSIjoxMTEsIkciOjQ5LCJCIjoxNTJ9fSwiSXNWaXNpYmxlIjp0cnVlLCJXaWR0aCI6MC4wLCJIZWlnaHQiOjE2LjAsIkJvcmRlclN0eWxlIjp7IiRpZCI6IjMxMiIsIkxpbmVDb2xvciI6eyIkcmVmIjoiMTA5In0sIkxpbmVXZWlnaHQiOjAuMCwiTGluZVR5cGUiOjAsIlBhcmVudFN0eWxlIjpudWxsfSwiUGFyZW50U3R5bGUiOm51bGx9LCJUaXRsZVN0eWxlIjp7IiRpZCI6IjMxMyIsIkZvbnRTZXR0aW5ncyI6eyIkaWQiOiIzMTQiLCJGb250U2l6ZSI6MTEsIkZvbnROYW1lIjoiQ2FsaWJyaSIsIklzQm9sZCI6dHJ1ZSwiSXNJdGFsaWMiOmZhbHNlLCJJc1VuZGVybGluZWQiOmZhbHNlLCJQYXJlbnRTdHlsZSI6bnVsbH0sIkF1dG9TaXplIjowLCJGb3JlZ3JvdW5kIjp7IiRpZCI6IjMxNSIsIkNvbG9yIjp7IiRyZWYiOiIxMTQifX0sIk1heFdpZHRoIjo5NjAuMCwiTWF4SGVpZ2h0IjoiSW5maW5pdHkiLCJTbWFydEZvcmVncm91bmRJc0FjdGl2ZSI6ZmFsc2UsIkhvcml6b250YWxBbGlnbm1lbnQiOjEsIlZlcnRpY2FsQWxpZ25tZW50IjowLCJTbWFydEZvcmVncm91bmQiOm51bGwsIkJhY2tncm91bmRGaWxsVHlwZSI6MCwiTWFyZ2luIjp7IiRyZWYiOiIxMTUifSwiUGFkZGluZyI6eyIkcmVmIjoiMTE2In0sIkJhY2tncm91bmQiOnsiJHJlZiI6IjExNyJ9LCJJc1Zpc2libGUiOnRydWUsIldpZHRoIjowLjAsIkhlaWdodCI6MC4wLCJCb3JkZXJTdHlsZSI6eyIkaWQiOiIzMTYiLCJMaW5lQ29sb3IiOm51bGwsIkxpbmVXZWlnaHQiOjAuMCwiTGluZVR5cGUiOjAsIlBhcmVudFN0eWxlIjpudWxsfSwiUGFyZW50U3R5bGUiOm51bGx9LCJEYXRlU3R5bGUiOnsiJGlkIjoiMzE3IiwiRm9udFNldHRpbmdzIjp7IiRpZCI6IjMxOCIsIkZvbnRTaXplIjoxMCwiRm9udE5hbWUiOiJDYWxpYnJpIiwiSXNCb2xkIjpmYWxzZSwiSXNJdGFsaWMiOmZhbHNlLCJJc1VuZGVybGluZWQiOmZhbHNlLCJQYXJlbnRTdHlsZSI6bnVsbH0sIkF1dG9TaXplIjowLCJGb3JlZ3JvdW5kIjp7IiRpZCI6IjMxOSIsIkNvbG9yIjp7IiRyZWYiOiIxMjEifX0sIk1heFdpZHRoIjoyMDAuMCwiTWF4SGVpZ2h0IjoiSW5maW5pdHkiLCJTbWFydEZvcmVncm91bmRJc0FjdGl2ZSI6ZmFsc2UsIkhvcml6b250YWxBbGlnbm1lbnQiOjAsIlZlcnRpY2FsQWxpZ25tZW50IjowLCJTbWFydEZvcmVncm91bmQiOm51bGwsIkJhY2tncm91bmRGaWxsVHlwZSI6MCwiTWFyZ2luIjp7IiRyZWYiOiIxMjIifSwiUGFkZGluZyI6eyIkcmVmIjoiMTIzIn0sIkJhY2tncm91bmQiOnsiJHJlZiI6IjEyNCJ9LCJJc1Zpc2libGUiOnRydWUsIldpZHRoIjowLjAsIkhlaWdodCI6MC4wLCJCb3JkZXJTdHlsZSI6eyIkaWQiOiIzMjAiLCJMaW5lQ29sb3IiOm51bGwsIkxpbmVXZWlnaHQiOjAuMCwiTGluZVR5cGUiOjAsIlBhcmVudFN0eWxlIjpudWxsfSwiUGFyZW50U3R5bGUiOm51bGx9LCJEYXRlRm9ybWF0Ijp7IiRyZWYiOiIxMjUifSwiSXNWaXNpYmxlIjp0cnVlLCJQYXJlbnRTdHlsZSI6bnVsbH0sIkluZGV4IjoxLCJTbWFydER1cmF0aW9uQWN0aXZhdGVkIjpmYWxzZSwiRGF0ZUZvcm1hdCI6eyIkcmVmIjoiMTI1In0sIklkIjoiMTQ2NzlkMWUtNWUzMS00OTQ0LWE0MjgtZTE1MTBmMTk5Nzg4IiwiSW1wb3J0SWQiOm51bGwsIlRpdGxlIjoiTGl0ZXJhdHVyZSBSZXZpZXciLCJOb3RlIjpudWxsLCJIeXBlcmxpbmsiOm51bGwsIklzQ2hhbmdlZCI6ZmFsc2UsIklzTmV3IjpmYWxzZX0seyIkaWQiOiIzMjEiLCJHcm91cE5hbWUiOm51bGwsIlN0YXJ0RGF0ZSI6IjIwMTgtMDgtMTVUMDA6MDA6MDBaIiwiRW5kRGF0ZSI6IjIwMTgtMTEtMTVUMjM6NTk6MDBaIiwiUGVyY2VudGFnZUNvbXBsZXRlIjpudWxsLCJTdHlsZSI6eyIkaWQiOiIzMjIiLCJTaGFwZSI6MiwiU2hhcGVUaGlja25lc3MiOjEsIkR1cmF0aW9uRm9ybWF0IjowLCJJbmNsdWRlTm9uV29ya2luZ0RheXNJbkR1cmF0aW9uIjpmYWxzZSwiUGVyY2VudGFnZUNvbXBsZXRlU3R5bGUiOnsiJGlkIjoiMzIzIiwiRm9udFNldHRpbmdzIjp7IiRpZCI6IjMyNCIsIkZvbnRTaXplIjoxMCwiRm9udE5hbWUiOiJDYWxpYnJpIiwiSXNCb2xkIjpmYWxzZSwiSXNJdGFsaWMiOmZhbHNlLCJJc1VuZGVybGluZWQiOmZhbHNlLCJQYXJlbnRTdHlsZSI6bnVsbH0sIkF1dG9TaXplIjowLCJGb3JlZ3JvdW5kIjp7IiRpZCI6IjMyNSIsIkNvbG9yIjp7IiRyZWYiOiI4NiJ9fSwiTWF4V2lkdGgiOjIwMC4wLCJNYXhIZWlnaHQiOiJJbmZpbml0eSIsIlNtYXJ0Rm9yZWdyb3VuZElzQWN0aXZlIjpmYWxzZSwiSG9yaXpvbnRhbEFsaWdubWVudCI6MCwiVmVydGljYWxBbGlnbm1lbnQiOjAsIlNtYXJ0Rm9yZWdyb3VuZCI6bnVsbCwiQmFja2dyb3VuZEZpbGxUeXBlIjowLCJNYXJnaW4iOnsiJHJlZiI6Ijg3In0sIlBhZGRpbmciOnsiJHJlZiI6Ijg4In0sIkJhY2tncm91bmQiOnsiJHJlZiI6Ijg5In0sIklzVmlzaWJsZSI6dHJ1ZSwiV2lkdGgiOjAuMCwiSGVpZ2h0IjowLjAsIkJvcmRlclN0eWxlIjp7IiRpZCI6IjMyNiIsIkxpbmVDb2xvciI6bnVsbCwiTGluZVdlaWdodCI6MC4wLCJMaW5lVHlwZSI6MCwiUGFyZW50U3R5bGUiOm51bGx9LCJQYXJlbnRTdHlsZSI6bnVsbH0sIkR1cmF0aW9uU3R5bGUiOnsiJGlkIjoiMzI3IiwiRm9udFNldHRpbmdzIjp7IiRpZCI6IjMyOCIsIkZvbnRTaXplIjoxMCwiRm9udE5hbWUiOiJDYWxpYnJpIiwiSXNCb2xkIjpmYWxzZSwiSXNJdGFsaWMiOmZhbHNlLCJJc1VuZGVybGluZWQiOmZhbHNlLCJQYXJlbnRTdHlsZSI6bnVsbH0sIkF1dG9TaXplIjowLCJGb3JlZ3JvdW5kIjp7IiRpZCI6IjMyOSIsIkNvbG9yIjp7IiRyZWYiOiI5MyJ9fSwiTWF4V2lkdGgiOjIwMC4wLCJNYXhIZWlnaHQiOiJJbmZpbml0eSIsIlNtYXJ0Rm9yZWdyb3VuZElzQWN0aXZlIjpmYWxzZSwiSG9yaXpvbnRhbEFsaWdubWVudCI6MCwiVmVydGljYWxBbGlnbm1lbnQiOjAsIlNtYXJ0Rm9yZWdyb3VuZCI6bnVsbCwiQmFja2dyb3VuZEZpbGxUeXBlIjowLCJNYXJnaW4iOnsiJHJlZiI6Ijk0In0sIlBhZGRpbmciOnsiJHJlZiI6Ijk1In0sIkJhY2tncm91bmQiOnsiJHJlZiI6Ijk2In0sIklzVmlzaWJsZSI6dHJ1ZSwiV2lkdGgiOjAuMCwiSGVpZ2h0IjowLjAsIkJvcmRlclN0eWxlIjp7IiRpZCI6IjMzMCIsIkxpbmVDb2xvciI6bnVsbCwiTGluZVdlaWdodCI6MC4wLCJMaW5lVHlwZSI6MCwiUGFyZW50U3R5bGUiOm51bGx9LCJQYXJlbnRTdHlsZSI6bnVsbH0sIkhvcml6b250YWxDb25uZWN0b3JTdHlsZSI6eyIkaWQiOiIzMzEiLCJMaW5lQ29sb3IiOnsiJHJlZiI6Ijk4In0sIkxpbmVXZWlnaHQiOjEuMCwiTGluZVR5cGUiOjAsIlBhcmVudFN0eWxlIjpudWxsfSwiVmVydGljYWxDb25uZWN0b3JTdHlsZSI6eyIkaWQiOiIzMzIiLCJMaW5lQ29sb3IiOnsiJHJlZiI6IjEwMSJ9LCJMaW5lV2VpZ2h0IjoxLjAsIkxpbmVUeXBlIjowLCJQYXJlbnRTdHlsZSI6bnVsbH0sIk1hcmdpbiI6bnVsbCwiU3RhcnREYXRlUG9zaXRpb24iOjQsIkVuZERhdGVQb3NpdGlvbiI6NCwiRGF0ZUlzVmlzaWJsZSI6dHJ1ZSwiVGl0bGVQb3NpdGlvbiI6MiwiRHVyYXRpb25Qb3NpdGlvbiI6NiwiUGVyY2VudGFnZUNvbXBsZXRlZFBvc2l0aW9uIjo2LCJTcGFjaW5nIjo1LCJJc0JlbG93VGltZWJhbmQiOmZhbHNlLCJQZXJjZW50YWdlQ29tcGxldGVTaGFwZU9wYWNpdHkiOjM1LCJTaGFwZVN0eWxlIjp7IiRpZCI6IjMzMyIsIk1hcmdpbiI6eyIkcmVmIjoiMTA0In0sIlBhZGRpbmciOnsiJHJlZiI6IjEwNSJ9LCJCYWNrZ3JvdW5kIjp7IiRpZCI6IjMzNCIsIkNvbG9yIjp7IiRpZCI6IjMzNSIsIkEiOjI1NSwiUiI6MTExLCJHIjo0OSwiQiI6MTUyfX0sIklzVmlzaWJsZSI6dHJ1ZSwiV2lkdGgiOjAuMCwiSGVpZ2h0IjoxNi4wLCJCb3JkZXJTdHlsZSI6eyIkaWQiOiIzMzYiLCJMaW5lQ29sb3IiOnsiJHJlZiI6IjEwOSJ9LCJMaW5lV2VpZ2h0IjowLjAsIkxpbmVUeXBlIjowLCJQYXJlbnRTdHlsZSI6bnVsbH0sIlBhcmVudFN0eWxlIjpudWxsfSwiVGl0bGVTdHlsZSI6eyIkaWQiOiIzMzciLCJGb250U2V0dGluZ3MiOnsiJGlkIjoiMzM4IiwiRm9udFNpemUiOjExLCJGb250TmFtZSI6IkNhbGlicmkiLCJJc0JvbGQiOnRydWUsIklzSXRhbGljIjpmYWxzZSwiSXNVbmRlcmxpbmVkIjpmYWxzZSwiUGFyZW50U3R5bGUiOm51bGx9LCJBdXRvU2l6ZSI6MCwiRm9yZWdyb3VuZCI6eyIkaWQiOiIzMzkiLCJDb2xvciI6eyIkcmVmIjoiMTE0In19LCJNYXhXaWR0aCI6OTYwLjAsIk1heEhlaWdodCI6IkluZmluaXR5IiwiU21hcnRGb3JlZ3JvdW5kSXNBY3RpdmUiOmZhbHNlLCJIb3Jpem9udGFsQWxpZ25tZW50IjoxLCJWZXJ0aWNhbEFsaWdubWVudCI6MCwiU21hcnRGb3JlZ3JvdW5kIjpudWxsLCJCYWNrZ3JvdW5kRmlsbFR5cGUiOjAsIk1hcmdpbiI6eyIkcmVmIjoiMTE1In0sIlBhZGRpbmciOnsiJHJlZiI6IjExNiJ9LCJCYWNrZ3JvdW5kIjp7IiRyZWYiOiIxMTcifSwiSXNWaXNpYmxlIjp0cnVlLCJXaWR0aCI6MC4wLCJIZWlnaHQiOjAuMCwiQm9yZGVyU3R5bGUiOnsiJGlkIjoiMzQwIiwiTGluZUNvbG9yIjpudWxsLCJMaW5lV2VpZ2h0IjowLjAsIkxpbmVUeXBlIjowLCJQYXJlbnRTdHlsZSI6bnVsbH0sIlBhcmVudFN0eWxlIjpudWxsfSwiRGF0ZVN0eWxlIjp7IiRpZCI6IjM0MSIsIkZvbnRTZXR0aW5ncyI6eyIkaWQiOiIzNDIiLCJGb250U2l6ZSI6MTAsIkZvbnROYW1lIjoiQ2FsaWJyaSIsIklzQm9sZCI6ZmFsc2UsIklzSXRhbGljIjpmYWxzZSwiSXNVbmRlcmxpbmVkIjpmYWxzZSwiUGFyZW50U3R5bGUiOm51bGx9LCJBdXRvU2l6ZSI6MCwiRm9yZWdyb3VuZCI6eyIkaWQiOiIzNDMiLCJDb2xvciI6eyIkcmVmIjoiMTIxIn19LCJNYXhXaWR0aCI6MjAwLjAsIk1heEhlaWdodCI6IkluZmluaXR5IiwiU21hcnRGb3JlZ3JvdW5kSXNBY3RpdmUiOmZhbHNlLCJIb3Jpem9udGFsQWxpZ25tZW50IjowLCJWZXJ0aWNhbEFsaWdubWVudCI6MCwiU21hcnRGb3JlZ3JvdW5kIjpudWxsLCJCYWNrZ3JvdW5kRmlsbFR5cGUiOjAsIk1hcmdpbiI6eyIkcmVmIjoiMTIyIn0sIlBhZGRpbmciOnsiJHJlZiI6IjEyMyJ9LCJCYWNrZ3JvdW5kIjp7IiRyZWYiOiIxMjQifSwiSXNWaXNpYmxlIjp0cnVlLCJXaWR0aCI6MC4wLCJIZWlnaHQiOjAuMCwiQm9yZGVyU3R5bGUiOnsiJGlkIjoiMzQ0IiwiTGluZUNvbG9yIjpudWxsLCJMaW5lV2VpZ2h0IjowLjAsIkxpbmVUeXBlIjowLCJQYXJlbnRTdHlsZSI6bnVsbH0sIlBhcmVudFN0eWxlIjpudWxsfSwiRGF0ZUZvcm1hdCI6eyIkcmVmIjoiMTI1In0sIklzVmlzaWJsZSI6dHJ1ZSwiUGFyZW50U3R5bGUiOm51bGx9LCJJbmRleCI6MiwiU21hcnREdXJhdGlvbkFjdGl2YXRlZCI6ZmFsc2UsIkRhdGVGb3JtYXQiOnsiJHJlZiI6IjEyNSJ9LCJJZCI6IjA2MjA2MmRkLTg5YTItNDI4My05MWY4LTBiOGNiNDlkOWMzYSIsIkltcG9ydElkIjpudWxsLCJUaXRsZSI6IkNvbnZlbnRpb25hbCBkZXNpZ24gYW5hbHlzaXMgYW5kIHNpbXVsYXRpb24iLCJOb3RlIjpudWxsLCJIeXBlcmxpbmsiOm51bGwsIklzQ2hhbmdlZCI6ZmFsc2UsIklzTmV3IjpmYWxzZX0seyIkaWQiOiIzNDUiLCJHcm91cE5hbWUiOm51bGwsIlN0YXJ0RGF0ZSI6IjIwMTgtMTEtMTVUMDA6MDA6MDBaIiwiRW5kRGF0ZSI6IjIwMTktMDUtMTVUMjM6NTk6MDBaIiwiUGVyY2VudGFnZUNvbXBsZXRlIjpudWxsLCJTdHlsZSI6eyIkaWQiOiIzNDYiLCJTaGFwZSI6MiwiU2hhcGVUaGlja25lc3MiOjEsIkR1cmF0aW9uRm9ybWF0IjowLCJJbmNsdWRlTm9uV29ya2luZ0RheXNJbkR1cmF0aW9uIjpmYWxzZSwiUGVyY2VudGFnZUNvbXBsZXRlU3R5bGUiOnsiJGlkIjoiMzQ3IiwiRm9udFNldHRpbmdzIjp7IiRpZCI6IjM0OCIsIkZvbnRTaXplIjoxMCwiRm9udE5hbWUiOiJDYWxpYnJpIiwiSXNCb2xkIjpmYWxzZSwiSXNJdGFsaWMiOmZhbHNlLCJJc1VuZGVybGluZWQiOmZhbHNlLCJQYXJlbnRTdHlsZSI6bnVsbH0sIkF1dG9TaXplIjowLCJGb3JlZ3JvdW5kIjp7IiRpZCI6IjM0OSIsIkNvbG9yIjp7IiRyZWYiOiI4NiJ9fSwiTWF4V2lkdGgiOjIwMC4wLCJNYXhIZWlnaHQiOiJJbmZpbml0eSIsIlNtYXJ0Rm9yZWdyb3VuZElzQWN0aXZlIjpmYWxzZSwiSG9yaXpvbnRhbEFsaWdubWVudCI6MCwiVmVydGljYWxBbGlnbm1lbnQiOjAsIlNtYXJ0Rm9yZWdyb3VuZCI6bnVsbCwiQmFja2dyb3VuZEZpbGxUeXBlIjowLCJNYXJnaW4iOnsiJHJlZiI6Ijg3In0sIlBhZGRpbmciOnsiJHJlZiI6Ijg4In0sIkJhY2tncm91bmQiOnsiJHJlZiI6Ijg5In0sIklzVmlzaWJsZSI6dHJ1ZSwiV2lkdGgiOjAuMCwiSGVpZ2h0IjowLjAsIkJvcmRlclN0eWxlIjp7IiRpZCI6IjM1MCIsIkxpbmVDb2xvciI6bnVsbCwiTGluZVdlaWdodCI6MC4wLCJMaW5lVHlwZSI6MCwiUGFyZW50U3R5bGUiOm51bGx9LCJQYXJlbnRTdHlsZSI6bnVsbH0sIkR1cmF0aW9uU3R5bGUiOnsiJGlkIjoiMzUxIiwiRm9udFNldHRpbmdzIjp7IiRpZCI6IjM1MiIsIkZvbnRTaXplIjoxMCwiRm9udE5hbWUiOiJDYWxpYnJpIiwiSXNCb2xkIjpmYWxzZSwiSXNJdGFsaWMiOmZhbHNlLCJJc1VuZGVybGluZWQiOmZhbHNlLCJQYXJlbnRTdHlsZSI6bnVsbH0sIkF1dG9TaXplIjowLCJGb3JlZ3JvdW5kIjp7IiRpZCI6IjM1MyIsIkNvbG9yIjp7IiRyZWYiOiI5MyJ9fSwiTWF4V2lkdGgiOjIwMC4wLCJNYXhIZWlnaHQiOiJJbmZpbml0eSIsIlNtYXJ0Rm9yZWdyb3VuZElzQWN0aXZlIjpmYWxzZSwiSG9yaXpvbnRhbEFsaWdubWVudCI6MCwiVmVydGljYWxBbGlnbm1lbnQiOjAsIlNtYXJ0Rm9yZWdyb3VuZCI6bnVsbCwiQmFja2dyb3VuZEZpbGxUeXBlIjowLCJNYXJnaW4iOnsiJHJlZiI6Ijk0In0sIlBhZGRpbmciOnsiJHJlZiI6Ijk1In0sIkJhY2tncm91bmQiOnsiJHJlZiI6Ijk2In0sIklzVmlzaWJsZSI6dHJ1ZSwiV2lkdGgiOjAuMCwiSGVpZ2h0IjowLjAsIkJvcmRlclN0eWxlIjp7IiRpZCI6IjM1NCIsIkxpbmVDb2xvciI6bnVsbCwiTGluZVdlaWdodCI6MC4wLCJMaW5lVHlwZSI6MCwiUGFyZW50U3R5bGUiOm51bGx9LCJQYXJlbnRTdHlsZSI6bnVsbH0sIkhvcml6b250YWxDb25uZWN0b3JTdHlsZSI6eyIkaWQiOiIzNTUiLCJMaW5lQ29sb3IiOnsiJHJlZiI6Ijk4In0sIkxpbmVXZWlnaHQiOjEuMCwiTGluZVR5cGUiOjAsIlBhcmVudFN0eWxlIjpudWxsfSwiVmVydGljYWxDb25uZWN0b3JTdHlsZSI6eyIkaWQiOiIzNTYiLCJMaW5lQ29sb3IiOnsiJHJlZiI6IjEwMSJ9LCJMaW5lV2VpZ2h0IjowLjAsIkxpbmVUeXBlIjowLCJQYXJlbnRTdHlsZSI6bnVsbH0sIk1hcmdpbiI6bnVsbCwiU3RhcnREYXRlUG9zaXRpb24iOjQsIkVuZERhdGVQb3NpdGlvbiI6NCwiRGF0ZUlzVmlzaWJsZSI6dHJ1ZSwiVGl0bGVQb3NpdGlvbiI6MiwiRHVyYXRpb25Qb3NpdGlvbiI6NiwiUGVyY2VudGFnZUNvbXBsZXRlZFBvc2l0aW9uIjo2LCJTcGFjaW5nIjo1LCJJc0JlbG93VGltZWJhbmQiOmZhbHNlLCJQZXJjZW50YWdlQ29tcGxldGVTaGFwZU9wYWNpdHkiOjM1LCJTaGFwZVN0eWxlIjp7IiRpZCI6IjM1NyIsIk1hcmdpbiI6eyIkcmVmIjoiMTA0In0sIlBhZGRpbmciOnsiJHJlZiI6IjEwNSJ9LCJCYWNrZ3JvdW5kIjp7IiRpZCI6IjM1OCIsIkNvbG9yIjp7IiRpZCI6IjM1OSIsIkEiOjI1NSwiUiI6MTExLCJHIjo0OSwiQiI6MTUyfX0sIklzVmlzaWJsZSI6dHJ1ZSwiV2lkdGgiOjAuMCwiSGVpZ2h0IjoxNi4wLCJCb3JkZXJTdHlsZSI6eyIkaWQiOiIzNjAiLCJMaW5lQ29sb3IiOnsiJHJlZiI6IjEwOSJ9LCJMaW5lV2VpZ2h0IjowLjAsIkxpbmVUeXBlIjowLCJQYXJlbnRTdHlsZSI6bnVsbH0sIlBhcmVudFN0eWxlIjpudWxsfSwiVGl0bGVTdHlsZSI6eyIkaWQiOiIzNjEiLCJGb250U2V0dGluZ3MiOnsiJGlkIjoiMzYyIiwiRm9udFNpemUiOjExLCJGb250TmFtZSI6IkNhbGlicmkiLCJJc0JvbGQiOnRydWUsIklzSXRhbGljIjpmYWxzZSwiSXNVbmRlcmxpbmVkIjpmYWxzZSwiUGFyZW50U3R5bGUiOm51bGx9LCJBdXRvU2l6ZSI6MCwiRm9yZWdyb3VuZCI6eyIkaWQiOiIzNjMiLCJDb2xvciI6eyIkcmVmIjoiMTE0In19LCJNYXhXaWR0aCI6OTYwLjAsIk1heEhlaWdodCI6IkluZmluaXR5IiwiU21hcnRGb3JlZ3JvdW5kSXNBY3RpdmUiOmZhbHNlLCJIb3Jpem9udGFsQWxpZ25tZW50IjoxLCJWZXJ0aWNhbEFsaWdubWVudCI6MCwiU21hcnRGb3JlZ3JvdW5kIjpudWxsLCJCYWNrZ3JvdW5kRmlsbFR5cGUiOjAsIk1hcmdpbiI6eyIkcmVmIjoiMTE1In0sIlBhZGRpbmciOnsiJHJlZiI6IjExNiJ9LCJCYWNrZ3JvdW5kIjp7IiRyZWYiOiIxMTcifSwiSXNWaXNpYmxlIjp0cnVlLCJXaWR0aCI6MC4wLCJIZWlnaHQiOjAuMCwiQm9yZGVyU3R5bGUiOnsiJGlkIjoiMzY0IiwiTGluZUNvbG9yIjpudWxsLCJMaW5lV2VpZ2h0IjowLjAsIkxpbmVUeXBlIjowLCJQYXJlbnRTdHlsZSI6bnVsbH0sIlBhcmVudFN0eWxlIjpudWxsfSwiRGF0ZVN0eWxlIjp7IiRpZCI6IjM2NSIsIkZvbnRTZXR0aW5ncyI6eyIkaWQiOiIzNjYiLCJGb250U2l6ZSI6MTAsIkZvbnROYW1lIjoiQ2FsaWJyaSIsIklzQm9sZCI6ZmFsc2UsIklzSXRhbGljIjpmYWxzZSwiSXNVbmRlcmxpbmVkIjpmYWxzZSwiUGFyZW50U3R5bGUiOm51bGx9LCJBdXRvU2l6ZSI6MCwiRm9yZWdyb3VuZCI6eyIkaWQiOiIzNjciLCJDb2xvciI6eyIkcmVmIjoiMTIxIn19LCJNYXhXaWR0aCI6MjAwLjAsIk1heEhlaWdodCI6IkluZmluaXR5IiwiU21hcnRGb3JlZ3JvdW5kSXNBY3RpdmUiOmZhbHNlLCJIb3Jpem9udGFsQWxpZ25tZW50IjowLCJWZXJ0aWNhbEFsaWdubWVudCI6MCwiU21hcnRGb3JlZ3JvdW5kIjpudWxsLCJCYWNrZ3JvdW5kRmlsbFR5cGUiOjAsIk1hcmdpbiI6eyIkcmVmIjoiMTIyIn0sIlBhZGRpbmciOnsiJHJlZiI6IjEyMyJ9LCJCYWNrZ3JvdW5kIjp7IiRyZWYiOiIxMjQifSwiSXNWaXNpYmxlIjp0cnVlLCJXaWR0aCI6MC4wLCJIZWlnaHQiOjAuMCwiQm9yZGVyU3R5bGUiOnsiJGlkIjoiMzY4IiwiTGluZUNvbG9yIjpudWxsLCJMaW5lV2VpZ2h0IjowLjAsIkxpbmVUeXBlIjowLCJQYXJlbnRTdHlsZSI6bnVsbH0sIlBhcmVudFN0eWxlIjpudWxsfSwiRGF0ZUZvcm1hdCI6eyIkcmVmIjoiMTI1In0sIklzVmlzaWJsZSI6dHJ1ZSwiUGFyZW50U3R5bGUiOm51bGx9LCJJbmRleCI6MywiU21hcnREdXJhdGlvbkFjdGl2YXRlZCI6ZmFsc2UsIkRhdGVGb3JtYXQiOnsiJHJlZiI6IjEyNSJ9LCJJZCI6IjU0ZjcxMTJjLTYzNmQtNGZkYS05OTg0LTBkY2VkZDYzOTIyNyIsIkltcG9ydElkIjpudWxsLCJUaXRsZSI6IkRlc2lnbiBvZiBtb2RpZmllZCBnZW9tZXRyaWMgU3RydWN0dXJlICIsIk5vdGUiOm51bGwsIkh5cGVybGluayI6bnVsbCwiSXNDaGFuZ2VkIjpmYWxzZSwiSXNOZXciOmZhbHNlfSx7IiRpZCI6IjM2OSIsIkdyb3VwTmFtZSI6bnVsbCwiU3RhcnREYXRlIjoiMjAxOS0wNS0xNVQwMDowMDowMFoiLCJFbmREYXRlIjoiMjAxOS0xMi0xNVQyMzo1OTowMFoiLCJQZXJjZW50YWdlQ29tcGxldGUiOm51bGwsIlN0eWxlIjp7IiRpZCI6IjM3MCIsIlNoYXBlIjoyLCJTaGFwZVRoaWNrbmVzcyI6MSwiRHVyYXRpb25Gb3JtYXQiOjAsIkluY2x1ZGVOb25Xb3JraW5nRGF5c0luRHVyYXRpb24iOmZhbHNlLCJQZXJjZW50YWdlQ29tcGxldGVTdHlsZSI6eyIkaWQiOiIzNzEiLCJGb250U2V0dGluZ3MiOnsiJGlkIjoiMzcyIiwiRm9udFNpemUiOjEwLCJGb250TmFtZSI6IkNhbGlicmkiLCJJc0JvbGQiOmZhbHNlLCJJc0l0YWxpYyI6ZmFsc2UsIklzVW5kZXJsaW5lZCI6ZmFsc2UsIlBhcmVudFN0eWxlIjpudWxsfSwiQXV0b1NpemUiOjAsIkZvcmVncm91bmQiOnsiJGlkIjoiMzczIiwiQ29sb3IiOnsiJHJlZiI6Ijg2In19LCJNYXhXaWR0aCI6MjAwLjAsIk1heEhlaWdodCI6IkluZmluaXR5IiwiU21hcnRGb3JlZ3JvdW5kSXNBY3RpdmUiOmZhbHNlLCJIb3Jpem9udGFsQWxpZ25tZW50IjowLCJWZXJ0aWNhbEFsaWdubWVudCI6MCwiU21hcnRGb3JlZ3JvdW5kIjpudWxsLCJCYWNrZ3JvdW5kRmlsbFR5cGUiOjAsIk1hcmdpbiI6eyIkcmVmIjoiODcifSwiUGFkZGluZyI6eyIkcmVmIjoiODgifSwiQmFja2dyb3VuZCI6eyIkcmVmIjoiODkifSwiSXNWaXNpYmxlIjp0cnVlLCJXaWR0aCI6MC4wLCJIZWlnaHQiOjAuMCwiQm9yZGVyU3R5bGUiOnsiJGlkIjoiMzc0IiwiTGluZUNvbG9yIjpudWxsLCJMaW5lV2VpZ2h0IjowLjAsIkxpbmVUeXBlIjowLCJQYXJlbnRTdHlsZSI6bnVsbH0sIlBhcmVudFN0eWxlIjpudWxsfSwiRHVyYXRpb25TdHlsZSI6eyIkaWQiOiIzNzUiLCJGb250U2V0dGluZ3MiOnsiJGlkIjoiMzc2IiwiRm9udFNpemUiOjEwLCJGb250TmFtZSI6IkNhbGlicmkiLCJJc0JvbGQiOmZhbHNlLCJJc0l0YWxpYyI6ZmFsc2UsIklzVW5kZXJsaW5lZCI6ZmFsc2UsIlBhcmVudFN0eWxlIjpudWxsfSwiQXV0b1NpemUiOjAsIkZvcmVncm91bmQiOnsiJGlkIjoiMzc3IiwiQ29sb3IiOnsiJHJlZiI6IjkzIn19LCJNYXhXaWR0aCI6MjAwLjAsIk1heEhlaWdodCI6IkluZmluaXR5IiwiU21hcnRGb3JlZ3JvdW5kSXNBY3RpdmUiOmZhbHNlLCJIb3Jpem9udGFsQWxpZ25tZW50IjowLCJWZXJ0aWNhbEFsaWdubWVudCI6MCwiU21hcnRGb3JlZ3JvdW5kIjpudWxsLCJCYWNrZ3JvdW5kRmlsbFR5cGUiOjAsIk1hcmdpbiI6eyIkcmVmIjoiOTQifSwiUGFkZGluZyI6eyIkcmVmIjoiOTUifSwiQmFja2dyb3VuZCI6eyIkcmVmIjoiOTYifSwiSXNWaXNpYmxlIjp0cnVlLCJXaWR0aCI6MC4wLCJIZWlnaHQiOjAuMCwiQm9yZGVyU3R5bGUiOnsiJGlkIjoiMzc4IiwiTGluZUNvbG9yIjpudWxsLCJMaW5lV2VpZ2h0IjowLjAsIkxpbmVUeXBlIjowLCJQYXJlbnRTdHlsZSI6bnVsbH0sIlBhcmVudFN0eWxlIjpudWxsfSwiSG9yaXpvbnRhbENvbm5lY3RvclN0eWxlIjp7IiRpZCI6IjM3OSIsIkxpbmVDb2xvciI6eyIkcmVmIjoiOTgifSwiTGluZVdlaWdodCI6MS4wLCJMaW5lVHlwZSI6MCwiUGFyZW50U3R5bGUiOm51bGx9LCJWZXJ0aWNhbENvbm5lY3RvclN0eWxlIjp7IiRpZCI6IjM4MCIsIkxpbmVDb2xvciI6eyIkcmVmIjoiMTAxIn0sIkxpbmVXZWlnaHQiOjAuMCwiTGluZVR5cGUiOjAsIlBhcmVudFN0eWxlIjpudWxsfSwiTWFyZ2luIjpudWxsLCJTdGFydERhdGVQb3NpdGlvbiI6NCwiRW5kRGF0ZVBvc2l0aW9uIjo0LCJEYXRlSXNWaXNpYmxlIjp0cnVlLCJUaXRsZVBvc2l0aW9uIjoyLCJEdXJhdGlvblBvc2l0aW9uIjo2LCJQZXJjZW50YWdlQ29tcGxldGVkUG9zaXRpb24iOjYsIlNwYWNpbmciOjUsIklzQmVsb3dUaW1lYmFuZCI6ZmFsc2UsIlBlcmNlbnRhZ2VDb21wbGV0ZVNoYXBlT3BhY2l0eSI6MzUsIlNoYXBlU3R5bGUiOnsiJGlkIjoiMzgxIiwiTWFyZ2luIjp7IiRyZWYiOiIxMDQifSwiUGFkZGluZyI6eyIkcmVmIjoiMTA1In0sIkJhY2tncm91bmQiOnsiJGlkIjoiMzgyIiwiQ29sb3IiOnsiJGlkIjoiMzgzIiwiQSI6MjU1LCJSIjoxNTAsIkciOjIxNCwiQiI6NjZ9fSwiSXNWaXNpYmxlIjp0cnVlLCJXaWR0aCI6MC4wLCJIZWlnaHQiOjE2LjAsIkJvcmRlclN0eWxlIjp7IiRpZCI6IjM4NCIsIkxpbmVDb2xvciI6eyIkcmVmIjoiMTA5In0sIkxpbmVXZWlnaHQiOjAuMCwiTGluZVR5cGUiOjAsIlBhcmVudFN0eWxlIjpudWxsfSwiUGFyZW50U3R5bGUiOm51bGx9LCJUaXRsZVN0eWxlIjp7IiRpZCI6IjM4NSIsIkZvbnRTZXR0aW5ncyI6eyIkaWQiOiIzODYiLCJGb250U2l6ZSI6MTEsIkZvbnROYW1lIjoiQ2FsaWJyaSIsIklzQm9sZCI6dHJ1ZSwiSXNJdGFsaWMiOmZhbHNlLCJJc1VuZGVybGluZWQiOmZhbHNlLCJQYXJlbnRTdHlsZSI6bnVsbH0sIkF1dG9TaXplIjowLCJGb3JlZ3JvdW5kIjp7IiRpZCI6IjM4NyIsIkNvbG9yIjp7IiRyZWYiOiIxMTQifX0sIk1heFdpZHRoIjo5NjAuMCwiTWF4SGVpZ2h0IjoiSW5maW5pdHkiLCJTbWFydEZvcmVncm91bmRJc0FjdGl2ZSI6ZmFsc2UsIkhvcml6b250YWxBbGlnbm1lbnQiOjEsIlZlcnRpY2FsQWxpZ25tZW50IjowLCJTbWFydEZvcmVncm91bmQiOm51bGwsIkJhY2tncm91bmRGaWxsVHlwZSI6MCwiTWFyZ2luIjp7IiRyZWYiOiIxMTUifSwiUGFkZGluZyI6eyIkcmVmIjoiMTE2In0sIkJhY2tncm91bmQiOnsiJHJlZiI6IjExNyJ9LCJJc1Zpc2libGUiOnRydWUsIldpZHRoIjowLjAsIkhlaWdodCI6MC4wLCJCb3JkZXJTdHlsZSI6eyIkaWQiOiIzODgiLCJMaW5lQ29sb3IiOm51bGwsIkxpbmVXZWlnaHQiOjAuMCwiTGluZVR5cGUiOjAsIlBhcmVudFN0eWxlIjpudWxsfSwiUGFyZW50U3R5bGUiOm51bGx9LCJEYXRlU3R5bGUiOnsiJGlkIjoiMzg5IiwiRm9udFNldHRpbmdzIjp7IiRpZCI6IjM5MCIsIkZvbnRTaXplIjoxMCwiRm9udE5hbWUiOiJDYWxpYnJpIiwiSXNCb2xkIjpmYWxzZSwiSXNJdGFsaWMiOmZhbHNlLCJJc1VuZGVybGluZWQiOmZhbHNlLCJQYXJlbnRTdHlsZSI6bnVsbH0sIkF1dG9TaXplIjowLCJGb3JlZ3JvdW5kIjp7IiRpZCI6IjM5MSIsIkNvbG9yIjp7IiRyZWYiOiIxMjEifX0sIk1heFdpZHRoIjoyMDAuMCwiTWF4SGVpZ2h0IjoiSW5maW5pdHkiLCJTbWFydEZvcmVncm91bmRJc0FjdGl2ZSI6ZmFsc2UsIkhvcml6b250YWxBbGlnbm1lbnQiOjAsIlZlcnRpY2FsQWxpZ25tZW50IjowLCJTbWFydEZvcmVncm91bmQiOm51bGwsIkJhY2tncm91bmRGaWxsVHlwZSI6MCwiTWFyZ2luIjp7IiRyZWYiOiIxMjIifSwiUGFkZGluZyI6eyIkcmVmIjoiMTIzIn0sIkJhY2tncm91bmQiOnsiJHJlZiI6IjEyNCJ9LCJJc1Zpc2libGUiOnRydWUsIldpZHRoIjowLjAsIkhlaWdodCI6MC4wLCJCb3JkZXJTdHlsZSI6eyIkaWQiOiIzOTIiLCJMaW5lQ29sb3IiOm51bGwsIkxpbmVXZWlnaHQiOjAuMCwiTGluZVR5cGUiOjAsIlBhcmVudFN0eWxlIjpudWxsfSwiUGFyZW50U3R5bGUiOm51bGx9LCJEYXRlRm9ybWF0Ijp7IiRyZWYiOiIxMjUifSwiSXNWaXNpYmxlIjp0cnVlLCJQYXJlbnRTdHlsZSI6bnVsbH0sIkluZGV4Ijo0LCJTbWFydER1cmF0aW9uQWN0aXZhdGVkIjpmYWxzZSwiRGF0ZUZvcm1hdCI6eyIkcmVmIjoiMTI1In0sIklkIjoiYWIxM2RiOTItMGZjNC00YjZkLWJkZTEtYzFhMjQ1ZDQ2OGUwIiwiSW1wb3J0SWQiOm51bGwsIlRpdGxlIjoiU2VsZWN0aW9uIG9mIG94aWRlIG1hdGVyaWFsICIsIk5vdGUiOm51bGwsIkh5cGVybGluayI6bnVsbCwiSXNDaGFuZ2VkIjpmYWxzZSwiSXNOZXciOmZhbHNlfSx7IiRpZCI6IjM5MyIsIkdyb3VwTmFtZSI6bnVsbCwiU3RhcnREYXRlIjoiMjAxOC0xMS0xNVQwMDowMDowMFoiLCJFbmREYXRlIjoiMjAxOS0xMi0xNVQyMzo1OTowMFoiLCJQZXJjZW50YWdlQ29tcGxldGUiOm51bGwsIlN0eWxlIjp7IiRpZCI6IjM5NCIsIlNoYXBlIjoyLCJTaGFwZVRoaWNrbmVzcyI6MSwiRHVyYXRpb25Gb3JtYXQiOjAsIkluY2x1ZGVOb25Xb3JraW5nRGF5c0luRHVyYXRpb24iOmZhbHNlLCJQZXJjZW50YWdlQ29tcGxldGVTdHlsZSI6eyIkaWQiOiIzOTUiLCJGb250U2V0dGluZ3MiOnsiJGlkIjoiMzk2IiwiRm9udFNpemUiOjEwLCJGb250TmFtZSI6IkNhbGlicmkiLCJJc0JvbGQiOmZhbHNlLCJJc0l0YWxpYyI6ZmFsc2UsIklzVW5kZXJsaW5lZCI6ZmFsc2UsIlBhcmVudFN0eWxlIjpudWxsfSwiQXV0b1NpemUiOjAsIkZvcmVncm91bmQiOnsiJGlkIjoiMzk3IiwiQ29sb3IiOnsiJHJlZiI6Ijg2In19LCJNYXhXaWR0aCI6MjAwLjAsIk1heEhlaWdodCI6IkluZmluaXR5IiwiU21hcnRGb3JlZ3JvdW5kSXNBY3RpdmUiOmZhbHNlLCJIb3Jpem9udGFsQWxpZ25tZW50IjowLCJWZXJ0aWNhbEFsaWdubWVudCI6MCwiU21hcnRGb3JlZ3JvdW5kIjpudWxsLCJCYWNrZ3JvdW5kRmlsbFR5cGUiOjAsIk1hcmdpbiI6eyIkcmVmIjoiODcifSwiUGFkZGluZyI6eyIkcmVmIjoiODgifSwiQmFja2dyb3VuZCI6eyIkcmVmIjoiODkifSwiSXNWaXNpYmxlIjp0cnVlLCJXaWR0aCI6MC4wLCJIZWlnaHQiOjAuMCwiQm9yZGVyU3R5bGUiOnsiJGlkIjoiMzk4IiwiTGluZUNvbG9yIjpudWxsLCJMaW5lV2VpZ2h0IjowLjAsIkxpbmVUeXBlIjowLCJQYXJlbnRTdHlsZSI6bnVsbH0sIlBhcmVudFN0eWxlIjpudWxsfSwiRHVyYXRpb25TdHlsZSI6eyIkaWQiOiIzOTkiLCJGb250U2V0dGluZ3MiOnsiJGlkIjoiNDAwIiwiRm9udFNpemUiOjEwLCJGb250TmFtZSI6IkNhbGlicmkiLCJJc0JvbGQiOmZhbHNlLCJJc0l0YWxpYyI6ZmFsc2UsIklzVW5kZXJsaW5lZCI6ZmFsc2UsIlBhcmVudFN0eWxlIjpudWxsfSwiQXV0b1NpemUiOjAsIkZvcmVncm91bmQiOnsiJGlkIjoiNDAxIiwiQ29sb3IiOnsiJHJlZiI6IjkzIn19LCJNYXhXaWR0aCI6MjAwLjAsIk1heEhlaWdodCI6IkluZmluaXR5IiwiU21hcnRGb3JlZ3JvdW5kSXNBY3RpdmUiOmZhbHNlLCJIb3Jpem9udGFsQWxpZ25tZW50IjowLCJWZXJ0aWNhbEFsaWdubWVudCI6MCwiU21hcnRGb3JlZ3JvdW5kIjpudWxsLCJCYWNrZ3JvdW5kRmlsbFR5cGUiOjAsIk1hcmdpbiI6eyIkcmVmIjoiOTQifSwiUGFkZGluZyI6eyIkcmVmIjoiOTUifSwiQmFja2dyb3VuZCI6eyIkcmVmIjoiOTYifSwiSXNWaXNpYmxlIjp0cnVlLCJXaWR0aCI6MC4wLCJIZWlnaHQiOjAuMCwiQm9yZGVyU3R5bGUiOnsiJGlkIjoiNDAyIiwiTGluZUNvbG9yIjpudWxsLCJMaW5lV2VpZ2h0IjowLjAsIkxpbmVUeXBlIjowLCJQYXJlbnRTdHlsZSI6bnVsbH0sIlBhcmVudFN0eWxlIjpudWxsfSwiSG9yaXpvbnRhbENvbm5lY3RvclN0eWxlIjp7IiRpZCI6IjQwMyIsIkxpbmVDb2xvciI6eyIkcmVmIjoiOTgifSwiTGluZVdlaWdodCI6MS4wLCJMaW5lVHlwZSI6MCwiUGFyZW50U3R5bGUiOm51bGx9LCJWZXJ0aWNhbENvbm5lY3RvclN0eWxlIjp7IiRpZCI6IjQwNCIsIkxpbmVDb2xvciI6eyIkcmVmIjoiMTAxIn0sIkxpbmVXZWlnaHQiOjAuMCwiTGluZVR5cGUiOjAsIlBhcmVudFN0eWxlIjpudWxsfSwiTWFyZ2luIjpudWxsLCJTdGFydERhdGVQb3NpdGlvbiI6NCwiRW5kRGF0ZVBvc2l0aW9uIjo0LCJEYXRlSXNWaXNpYmxlIjp0cnVlLCJUaXRsZVBvc2l0aW9uIjoyLCJEdXJhdGlvblBvc2l0aW9uIjo2LCJQZXJjZW50YWdlQ29tcGxldGVkUG9zaXRpb24iOjYsIlNwYWNpbmciOjUsIklzQmVsb3dUaW1lYmFuZCI6ZmFsc2UsIlBlcmNlbnRhZ2VDb21wbGV0ZVNoYXBlT3BhY2l0eSI6MzUsIlNoYXBlU3R5bGUiOnsiJGlkIjoiNDA1IiwiTWFyZ2luIjp7IiRyZWYiOiIxMDQifSwiUGFkZGluZyI6eyIkcmVmIjoiMTA1In0sIkJhY2tncm91bmQiOnsiJGlkIjoiNDA2IiwiQ29sb3IiOnsiJGlkIjoiNDA3IiwiQSI6MjU1LCJSIjoyNTQsIkciOjE4NiwiQiI6MTB9fSwiSXNWaXNpYmxlIjp0cnVlLCJXaWR0aCI6MC4wLCJIZWlnaHQiOjE2LjAsIkJvcmRlclN0eWxlIjp7IiRpZCI6IjQwOCIsIkxpbmVDb2xvciI6eyIkcmVmIjoiMTA5In0sIkxpbmVXZWlnaHQiOjAuMCwiTGluZVR5cGUiOjAsIlBhcmVudFN0eWxlIjpudWxsfSwiUGFyZW50U3R5bGUiOm51bGx9LCJUaXRsZVN0eWxlIjp7IiRpZCI6IjQwOSIsIkZvbnRTZXR0aW5ncyI6eyIkaWQiOiI0MTAiLCJGb250U2l6ZSI6MTEsIkZvbnROYW1lIjoiQ2FsaWJyaSIsIklzQm9sZCI6dHJ1ZSwiSXNJdGFsaWMiOmZhbHNlLCJJc1VuZGVybGluZWQiOmZhbHNlLCJQYXJlbnRTdHlsZSI6bnVsbH0sIkF1dG9TaXplIjowLCJGb3JlZ3JvdW5kIjp7IiRpZCI6IjQxMSIsIkNvbG9yIjp7IiRyZWYiOiIxMTQifX0sIk1heFdpZHRoIjo5NjAuMCwiTWF4SGVpZ2h0IjoiSW5maW5pdHkiLCJTbWFydEZvcmVncm91bmRJc0FjdGl2ZSI6ZmFsc2UsIkhvcml6b250YWxBbGlnbm1lbnQiOjEsIlZlcnRpY2FsQWxpZ25tZW50IjowLCJTbWFydEZvcmVncm91bmQiOm51bGwsIkJhY2tncm91bmRGaWxsVHlwZSI6MCwiTWFyZ2luIjp7IiRyZWYiOiIxMTUifSwiUGFkZGluZyI6eyIkcmVmIjoiMTE2In0sIkJhY2tncm91bmQiOnsiJHJlZiI6IjExNyJ9LCJJc1Zpc2libGUiOnRydWUsIldpZHRoIjowLjAsIkhlaWdodCI6MC4wLCJCb3JkZXJTdHlsZSI6eyIkaWQiOiI0MTIiLCJMaW5lQ29sb3IiOm51bGwsIkxpbmVXZWlnaHQiOjAuMCwiTGluZVR5cGUiOjAsIlBhcmVudFN0eWxlIjpudWxsfSwiUGFyZW50U3R5bGUiOm51bGx9LCJEYXRlU3R5bGUiOnsiJGlkIjoiNDEzIiwiRm9udFNldHRpbmdzIjp7IiRpZCI6IjQxNCIsIkZvbnRTaXplIjoxMCwiRm9udE5hbWUiOiJDYWxpYnJpIiwiSXNCb2xkIjpmYWxzZSwiSXNJdGFsaWMiOmZhbHNlLCJJc1VuZGVybGluZWQiOmZhbHNlLCJQYXJlbnRTdHlsZSI6bnVsbH0sIkF1dG9TaXplIjowLCJGb3JlZ3JvdW5kIjp7IiRpZCI6IjQxNSIsIkNvbG9yIjp7IiRyZWYiOiIxMjEifX0sIk1heFdpZHRoIjoyMDAuMCwiTWF4SGVpZ2h0IjoiSW5maW5pdHkiLCJTbWFydEZvcmVncm91bmRJc0FjdGl2ZSI6ZmFsc2UsIkhvcml6b250YWxBbGlnbm1lbnQiOjAsIlZlcnRpY2FsQWxpZ25tZW50IjowLCJTbWFydEZvcmVncm91bmQiOm51bGwsIkJhY2tncm91bmRGaWxsVHlwZSI6MCwiTWFyZ2luIjp7IiRyZWYiOiIxMjIifSwiUGFkZGluZyI6eyIkcmVmIjoiMTIzIn0sIkJhY2tncm91bmQiOnsiJHJlZiI6IjEyNCJ9LCJJc1Zpc2libGUiOnRydWUsIldpZHRoIjowLjAsIkhlaWdodCI6MC4wLCJCb3JkZXJTdHlsZSI6eyIkaWQiOiI0MTYiLCJMaW5lQ29sb3IiOm51bGwsIkxpbmVXZWlnaHQiOjAuMCwiTGluZVR5cGUiOjAsIlBhcmVudFN0eWxlIjpudWxsfSwiUGFyZW50U3R5bGUiOm51bGx9LCJEYXRlRm9ybWF0Ijp7IiRyZWYiOiIxMjUifSwiSXNWaXNpYmxlIjp0cnVlLCJQYXJlbnRTdHlsZSI6bnVsbH0sIkluZGV4Ijo1LCJTbWFydER1cmF0aW9uQWN0aXZhdGVkIjpmYWxzZSwiRGF0ZUZvcm1hdCI6eyIkcmVmIjoiMTI1In0sIklkIjoiMDA4ZDE5OGEtZGIzNi00OGUyLThhNTgtMzRkMDg1N2RmNThjIiwiSW1wb3J0SWQiOm51bGwsIlRpdGxlIjoiUmFkaWF0aW9uIEVmZmVjdCBBbmFseXNpcyIsIk5vdGUiOm51bGwsIkh5cGVybGluayI6bnVsbCwiSXNDaGFuZ2VkIjpmYWxzZSwiSXNOZXciOmZhbHNlfSx7IiRpZCI6IjQxNyIsIkdyb3VwTmFtZSI6bnVsbCwiU3RhcnREYXRlIjoiMjAxOS0xMS0xNVQwMDowMDowMFoiLCJFbmREYXRlIjoiMjAyMC0wMy0xNVQyMzo1OTowMFoiLCJQZXJjZW50YWdlQ29tcGxldGUiOm51bGwsIlN0eWxlIjp7IiRpZCI6IjQxOCIsIlNoYXBlIjoyLCJTaGFwZVRoaWNrbmVzcyI6MSwiRHVyYXRpb25Gb3JtYXQiOjAsIkluY2x1ZGVOb25Xb3JraW5nRGF5c0luRHVyYXRpb24iOmZhbHNlLCJQZXJjZW50YWdlQ29tcGxldGVTdHlsZSI6eyIkaWQiOiI0MTkiLCJGb250U2V0dGluZ3MiOnsiJGlkIjoiNDIwIiwiRm9udFNpemUiOjEwLCJGb250TmFtZSI6IkNhbGlicmkiLCJJc0JvbGQiOmZhbHNlLCJJc0l0YWxpYyI6ZmFsc2UsIklzVW5kZXJsaW5lZCI6ZmFsc2UsIlBhcmVudFN0eWxlIjpudWxsfSwiQXV0b1NpemUiOjAsIkZvcmVncm91bmQiOnsiJGlkIjoiNDIxIiwiQ29sb3IiOnsiJHJlZiI6Ijg2In19LCJNYXhXaWR0aCI6MjAwLjAsIk1heEhlaWdodCI6IkluZmluaXR5IiwiU21hcnRGb3JlZ3JvdW5kSXNBY3RpdmUiOmZhbHNlLCJIb3Jpem9udGFsQWxpZ25tZW50IjowLCJWZXJ0aWNhbEFsaWdubWVudCI6MCwiU21hcnRGb3JlZ3JvdW5kIjpudWxsLCJCYWNrZ3JvdW5kRmlsbFR5cGUiOjAsIk1hcmdpbiI6eyIkcmVmIjoiODcifSwiUGFkZGluZyI6eyIkcmVmIjoiODgifSwiQmFja2dyb3VuZCI6eyIkcmVmIjoiODkifSwiSXNWaXNpYmxlIjp0cnVlLCJXaWR0aCI6MC4wLCJIZWlnaHQiOjAuMCwiQm9yZGVyU3R5bGUiOnsiJGlkIjoiNDIyIiwiTGluZUNvbG9yIjpudWxsLCJMaW5lV2VpZ2h0IjowLjAsIkxpbmVUeXBlIjowLCJQYXJlbnRTdHlsZSI6bnVsbH0sIlBhcmVudFN0eWxlIjpudWxsfSwiRHVyYXRpb25TdHlsZSI6eyIkaWQiOiI0MjMiLCJGb250U2V0dGluZ3MiOnsiJGlkIjoiNDI0IiwiRm9udFNpemUiOjEwLCJGb250TmFtZSI6IkNhbGlicmkiLCJJc0JvbGQiOmZhbHNlLCJJc0l0YWxpYyI6ZmFsc2UsIklzVW5kZXJsaW5lZCI6ZmFsc2UsIlBhcmVudFN0eWxlIjpudWxsfSwiQXV0b1NpemUiOjAsIkZvcmVncm91bmQiOnsiJGlkIjoiNDI1IiwiQ29sb3IiOnsiJHJlZiI6IjkzIn19LCJNYXhXaWR0aCI6MjAwLjAsIk1heEhlaWdodCI6IkluZmluaXR5IiwiU21hcnRGb3JlZ3JvdW5kSXNBY3RpdmUiOmZhbHNlLCJIb3Jpem9udGFsQWxpZ25tZW50IjowLCJWZXJ0aWNhbEFsaWdubWVudCI6MCwiU21hcnRGb3JlZ3JvdW5kIjpudWxsLCJCYWNrZ3JvdW5kRmlsbFR5cGUiOjAsIk1hcmdpbiI6eyIkcmVmIjoiOTQifSwiUGFkZGluZyI6eyIkcmVmIjoiOTUifSwiQmFja2dyb3VuZCI6eyIkcmVmIjoiOTYifSwiSXNWaXNpYmxlIjp0cnVlLCJXaWR0aCI6MC4wLCJIZWlnaHQiOjAuMCwiQm9yZGVyU3R5bGUiOnsiJGlkIjoiNDI2IiwiTGluZUNvbG9yIjpudWxsLCJMaW5lV2VpZ2h0IjowLjAsIkxpbmVUeXBlIjowLCJQYXJlbnRTdHlsZSI6bnVsbH0sIlBhcmVudFN0eWxlIjpudWxsfSwiSG9yaXpvbnRhbENvbm5lY3RvclN0eWxlIjp7IiRpZCI6IjQyNyIsIkxpbmVDb2xvciI6eyIkcmVmIjoiOTgifSwiTGluZVdlaWdodCI6MS4wLCJMaW5lVHlwZSI6MCwiUGFyZW50U3R5bGUiOm51bGx9LCJWZXJ0aWNhbENvbm5lY3RvclN0eWxlIjp7IiRpZCI6IjQyOCIsIkxpbmVDb2xvciI6eyIkcmVmIjoiMTAxIn0sIkxpbmVXZWlnaHQiOjAuMCwiTGluZVR5cGUiOjAsIlBhcmVudFN0eWxlIjpudWxsfSwiTWFyZ2luIjpudWxsLCJTdGFydERhdGVQb3NpdGlvbiI6NCwiRW5kRGF0ZVBvc2l0aW9uIjo0LCJEYXRlSXNWaXNpYmxlIjp0cnVlLCJUaXRsZVBvc2l0aW9uIjoyLCJEdXJhdGlvblBvc2l0aW9uIjo2LCJQZXJjZW50YWdlQ29tcGxldGVkUG9zaXRpb24iOjYsIlNwYWNpbmciOjUsIklzQmVsb3dUaW1lYmFuZCI6ZmFsc2UsIlBlcmNlbnRhZ2VDb21wbGV0ZVNoYXBlT3BhY2l0eSI6MzUsIlNoYXBlU3R5bGUiOnsiJGlkIjoiNDI5IiwiTWFyZ2luIjp7IiRyZWYiOiIxMDQifSwiUGFkZGluZyI6eyIkcmVmIjoiMTA1In0sIkJhY2tncm91bmQiOnsiJGlkIjoiNDMwIiwiQ29sb3IiOnsiJGlkIjoiNDMxIiwiQSI6MjU1LCJSIjoyNTQsIkciOjE4NiwiQiI6MTB9fSwiSXNWaXNpYmxlIjp0cnVlLCJXaWR0aCI6MC4wLCJIZWlnaHQiOjE2LjAsIkJvcmRlclN0eWxlIjp7IiRpZCI6IjQzMiIsIkxpbmVDb2xvciI6eyIkcmVmIjoiMTA5In0sIkxpbmVXZWlnaHQiOjAuMCwiTGluZVR5cGUiOjAsIlBhcmVudFN0eWxlIjpudWxsfSwiUGFyZW50U3R5bGUiOm51bGx9LCJUaXRsZVN0eWxlIjp7IiRpZCI6IjQzMyIsIkZvbnRTZXR0aW5ncyI6eyIkaWQiOiI0MzQiLCJGb250U2l6ZSI6MTEsIkZvbnROYW1lIjoiQ2FsaWJyaSIsIklzQm9sZCI6dHJ1ZSwiSXNJdGFsaWMiOmZhbHNlLCJJc1VuZGVybGluZWQiOmZhbHNlLCJQYXJlbnRTdHlsZSI6bnVsbH0sIkF1dG9TaXplIjowLCJGb3JlZ3JvdW5kIjp7IiRpZCI6IjQzNSIsIkNvbG9yIjp7IiRyZWYiOiIxMTQifX0sIk1heFdpZHRoIjo5NjAuMCwiTWF4SGVpZ2h0IjoiSW5maW5pdHkiLCJTbWFydEZvcmVncm91bmRJc0FjdGl2ZSI6ZmFsc2UsIkhvcml6b250YWxBbGlnbm1lbnQiOjEsIlZlcnRpY2FsQWxpZ25tZW50IjowLCJTbWFydEZvcmVncm91bmQiOm51bGwsIkJhY2tncm91bmRGaWxsVHlwZSI6MCwiTWFyZ2luIjp7IiRyZWYiOiIxMTUifSwiUGFkZGluZyI6eyIkcmVmIjoiMTE2In0sIkJhY2tncm91bmQiOnsiJHJlZiI6IjExNyJ9LCJJc1Zpc2libGUiOnRydWUsIldpZHRoIjowLjAsIkhlaWdodCI6MC4wLCJCb3JkZXJTdHlsZSI6eyIkaWQiOiI0MzYiLCJMaW5lQ29sb3IiOm51bGwsIkxpbmVXZWlnaHQiOjAuMCwiTGluZVR5cGUiOjAsIlBhcmVudFN0eWxlIjpudWxsfSwiUGFyZW50U3R5bGUiOm51bGx9LCJEYXRlU3R5bGUiOnsiJGlkIjoiNDM3IiwiRm9udFNldHRpbmdzIjp7IiRpZCI6IjQzOCIsIkZvbnRTaXplIjoxMCwiRm9udE5hbWUiOiJDYWxpYnJpIiwiSXNCb2xkIjpmYWxzZSwiSXNJdGFsaWMiOmZhbHNlLCJJc1VuZGVybGluZWQiOmZhbHNlLCJQYXJlbnRTdHlsZSI6bnVsbH0sIkF1dG9TaXplIjowLCJGb3JlZ3JvdW5kIjp7IiRpZCI6IjQzOSIsIkNvbG9yIjp7IiRyZWYiOiIxMjEifX0sIk1heFdpZHRoIjoyMDAuMCwiTWF4SGVpZ2h0IjoiSW5maW5pdHkiLCJTbWFydEZvcmVncm91bmRJc0FjdGl2ZSI6ZmFsc2UsIkhvcml6b250YWxBbGlnbm1lbnQiOjAsIlZlcnRpY2FsQWxpZ25tZW50IjowLCJTbWFydEZvcmVncm91bmQiOm51bGwsIkJhY2tncm91bmRGaWxsVHlwZSI6MCwiTWFyZ2luIjp7IiRyZWYiOiIxMjIifSwiUGFkZGluZyI6eyIkcmVmIjoiMTIzIn0sIkJhY2tncm91bmQiOnsiJHJlZiI6IjEyNCJ9LCJJc1Zpc2libGUiOnRydWUsIldpZHRoIjowLjAsIkhlaWdodCI6MC4wLCJCb3JkZXJTdHlsZSI6eyIkaWQiOiI0NDAiLCJMaW5lQ29sb3IiOm51bGwsIkxpbmVXZWlnaHQiOjAuMCwiTGluZVR5cGUiOjAsIlBhcmVudFN0eWxlIjpudWxsfSwiUGFyZW50U3R5bGUiOm51bGx9LCJEYXRlRm9ybWF0Ijp7IiRyZWYiOiIxMjUifSwiSXNWaXNpYmxlIjp0cnVlLCJQYXJlbnRTdHlsZSI6bnVsbH0sIkluZGV4Ijo2LCJTbWFydER1cmF0aW9uQWN0aXZhdGVkIjpmYWxzZSwiRGF0ZUZvcm1hdCI6eyIkcmVmIjoiMTI1In0sIklkIjoiYTM3OWMyYjQtZDE3OC00NGYxLThkYzItNzQ1ZTdlOWNjMjU3IiwiSW1wb3J0SWQiOm51bGwsIlRpdGxlIjoiQ29tcGFyaXNvbiBhbmQgcmVzdWx0IGFuYWx5c2lzIiwiTm90ZSI6bnVsbCwiSHlwZXJsaW5rIjpudWxsLCJJc0NoYW5nZWQiOmZhbHNlLCJJc05ldyI6ZmFsc2V9LHsiJGlkIjoiNDQxIiwiR3JvdXBOYW1lIjpudWxsLCJTdGFydERhdGUiOiIyMDIwLTAxLTE1VDAwOjAwOjAwWiIsIkVuZERhdGUiOiIyMDIwLTA3LTE1VDIzOjU5OjAwWiIsIlBlcmNlbnRhZ2VDb21wbGV0ZSI6bnVsbCwiU3R5bGUiOnsiJGlkIjoiNDQyIiwiU2hhcGUiOjIsIlNoYXBlVGhpY2tuZXNzIjoxLCJEdXJhdGlvbkZvcm1hdCI6MCwiSW5jbHVkZU5vbldvcmtpbmdEYXlzSW5EdXJhdGlvbiI6ZmFsc2UsIlBlcmNlbnRhZ2VDb21wbGV0ZVN0eWxlIjp7IiRpZCI6IjQ0MyIsIkZvbnRTZXR0aW5ncyI6eyIkaWQiOiI0NDQiLCJGb250U2l6ZSI6MTAsIkZvbnROYW1lIjoiQ2FsaWJyaSIsIklzQm9sZCI6ZmFsc2UsIklzSXRhbGljIjpmYWxzZSwiSXNVbmRlcmxpbmVkIjpmYWxzZSwiUGFyZW50U3R5bGUiOm51bGx9LCJBdXRvU2l6ZSI6MCwiRm9yZWdyb3VuZCI6eyIkaWQiOiI0NDUiLCJDb2xvciI6eyIkcmVmIjoiODYifX0sIk1heFdpZHRoIjoyMDAuMCwiTWF4SGVpZ2h0IjoiSW5maW5pdHkiLCJTbWFydEZvcmVncm91bmRJc0FjdGl2ZSI6ZmFsc2UsIkhvcml6b250YWxBbGlnbm1lbnQiOjAsIlZlcnRpY2FsQWxpZ25tZW50IjowLCJTbWFydEZvcmVncm91bmQiOm51bGwsIkJhY2tncm91bmRGaWxsVHlwZSI6MCwiTWFyZ2luIjp7IiRyZWYiOiI4NyJ9LCJQYWRkaW5nIjp7IiRyZWYiOiI4OCJ9LCJCYWNrZ3JvdW5kIjp7IiRyZWYiOiI4OSJ9LCJJc1Zpc2libGUiOnRydWUsIldpZHRoIjowLjAsIkhlaWdodCI6MC4wLCJCb3JkZXJTdHlsZSI6eyIkaWQiOiI0NDYiLCJMaW5lQ29sb3IiOm51bGwsIkxpbmVXZWlnaHQiOjAuMCwiTGluZVR5cGUiOjAsIlBhcmVudFN0eWxlIjpudWxsfSwiUGFyZW50U3R5bGUiOm51bGx9LCJEdXJhdGlvblN0eWxlIjp7IiRpZCI6IjQ0NyIsIkZvbnRTZXR0aW5ncyI6eyIkaWQiOiI0NDgiLCJGb250U2l6ZSI6MTAsIkZvbnROYW1lIjoiQ2FsaWJyaSIsIklzQm9sZCI6ZmFsc2UsIklzSXRhbGljIjpmYWxzZSwiSXNVbmRlcmxpbmVkIjpmYWxzZSwiUGFyZW50U3R5bGUiOm51bGx9LCJBdXRvU2l6ZSI6MCwiRm9yZWdyb3VuZCI6eyIkaWQiOiI0NDkiLCJDb2xvciI6eyIkcmVmIjoiOTMifX0sIk1heFdpZHRoIjoyMDAuMCwiTWF4SGVpZ2h0IjoiSW5maW5pdHkiLCJTbWFydEZvcmVncm91bmRJc0FjdGl2ZSI6ZmFsc2UsIkhvcml6b250YWxBbGlnbm1lbnQiOjAsIlZlcnRpY2FsQWxpZ25tZW50IjowLCJTbWFydEZvcmVncm91bmQiOm51bGwsIkJhY2tncm91bmRGaWxsVHlwZSI6MCwiTWFyZ2luIjp7IiRyZWYiOiI5NCJ9LCJQYWRkaW5nIjp7IiRyZWYiOiI5NSJ9LCJCYWNrZ3JvdW5kIjp7IiRyZWYiOiI5NiJ9LCJJc1Zpc2libGUiOnRydWUsIldpZHRoIjowLjAsIkhlaWdodCI6MC4wLCJCb3JkZXJTdHlsZSI6eyIkaWQiOiI0NTAiLCJMaW5lQ29sb3IiOm51bGwsIkxpbmVXZWlnaHQiOjAuMCwiTGluZVR5cGUiOjAsIlBhcmVudFN0eWxlIjpudWxsfSwiUGFyZW50U3R5bGUiOm51bGx9LCJIb3Jpem9udGFsQ29ubmVjdG9yU3R5bGUiOnsiJGlkIjoiNDUxIiwiTGluZUNvbG9yIjp7IiRyZWYiOiI5OCJ9LCJMaW5lV2VpZ2h0IjoxLjAsIkxpbmVUeXBlIjowLCJQYXJlbnRTdHlsZSI6bnVsbH0sIlZlcnRpY2FsQ29ubmVjdG9yU3R5bGUiOnsiJGlkIjoiNDUyIiwiTGluZUNvbG9yIjp7IiRyZWYiOiIxMDEifSwiTGluZVdlaWdodCI6MS4wLCJMaW5lVHlwZSI6MCwiUGFyZW50U3R5bGUiOm51bGx9LCJNYXJnaW4iOm51bGwsIlN0YXJ0RGF0ZVBvc2l0aW9uIjo0LCJFbmREYXRlUG9zaXRpb24iOjQsIkRhdGVJc1Zpc2libGUiOnRydWUsIlRpdGxlUG9zaXRpb24iOjIsIkR1cmF0aW9uUG9zaXRpb24iOjYsIlBlcmNlbnRhZ2VDb21wbGV0ZWRQb3NpdGlvbiI6NiwiU3BhY2luZyI6NSwiSXNCZWxvd1RpbWViYW5kIjpmYWxzZSwiUGVyY2VudGFnZUNvbXBsZXRlU2hhcGVPcGFjaXR5IjozNSwiU2hhcGVTdHlsZSI6eyIkaWQiOiI0NTMiLCJNYXJnaW4iOnsiJHJlZiI6IjEwNCJ9LCJQYWRkaW5nIjp7IiRyZWYiOiIxMDUifSwiQmFja2dyb3VuZCI6eyIkaWQiOiI0NTQiLCJDb2xvciI6eyIkaWQiOiI0NTUiLCJBIjoyNTUsIlIiOjE3OCwiRyI6MTQsIkIiOjE4fX0sIklzVmlzaWJsZSI6dHJ1ZSwiV2lkdGgiOjAuMCwiSGVpZ2h0IjoxNi4wLCJCb3JkZXJTdHlsZSI6eyIkaWQiOiI0NTYiLCJMaW5lQ29sb3IiOnsiJHJlZiI6IjEwOSJ9LCJMaW5lV2VpZ2h0IjowLjAsIkxpbmVUeXBlIjowLCJQYXJlbnRTdHlsZSI6bnVsbH0sIlBhcmVudFN0eWxlIjpudWxsfSwiVGl0bGVTdHlsZSI6eyIkaWQiOiI0NTciLCJGb250U2V0dGluZ3MiOnsiJGlkIjoiNDU4IiwiRm9udFNpemUiOjExLCJGb250TmFtZSI6IkNhbGlicmkiLCJJc0JvbGQiOnRydWUsIklzSXRhbGljIjpmYWxzZSwiSXNVbmRlcmxpbmVkIjpmYWxzZSwiUGFyZW50U3R5bGUiOm51bGx9LCJBdXRvU2l6ZSI6MCwiRm9yZWdyb3VuZCI6eyIkaWQiOiI0NTkiLCJDb2xvciI6eyIkcmVmIjoiMTE0In19LCJNYXhXaWR0aCI6OTYwLjAsIk1heEhlaWdodCI6IkluZmluaXR5IiwiU21hcnRGb3JlZ3JvdW5kSXNBY3RpdmUiOmZhbHNlLCJIb3Jpem9udGFsQWxpZ25tZW50IjoxLCJWZXJ0aWNhbEFsaWdubWVudCI6MCwiU21hcnRGb3JlZ3JvdW5kIjpudWxsLCJCYWNrZ3JvdW5kRmlsbFR5cGUiOjAsIk1hcmdpbiI6eyIkcmVmIjoiMTE1In0sIlBhZGRpbmciOnsiJHJlZiI6IjExNiJ9LCJCYWNrZ3JvdW5kIjp7IiRyZWYiOiIxMTcifSwiSXNWaXNpYmxlIjp0cnVlLCJXaWR0aCI6MC4wLCJIZWlnaHQiOjAuMCwiQm9yZGVyU3R5bGUiOnsiJGlkIjoiNDYwIiwiTGluZUNvbG9yIjpudWxsLCJMaW5lV2VpZ2h0IjowLjAsIkxpbmVUeXBlIjowLCJQYXJlbnRTdHlsZSI6bnVsbH0sIlBhcmVudFN0eWxlIjpudWxsfSwiRGF0ZVN0eWxlIjp7IiRpZCI6IjQ2MSIsIkZvbnRTZXR0aW5ncyI6eyIkaWQiOiI0NjIiLCJGb250U2l6ZSI6MTAsIkZvbnROYW1lIjoiQ2FsaWJyaSIsIklzQm9sZCI6ZmFsc2UsIklzSXRhbGljIjpmYWxzZSwiSXNVbmRlcmxpbmVkIjpmYWxzZSwiUGFyZW50U3R5bGUiOm51bGx9LCJBdXRvU2l6ZSI6MCwiRm9yZWdyb3VuZCI6eyIkaWQiOiI0NjMiLCJDb2xvciI6eyIkcmVmIjoiMTIxIn19LCJNYXhXaWR0aCI6MjAwLjAsIk1heEhlaWdodCI6IkluZmluaXR5IiwiU21hcnRGb3JlZ3JvdW5kSXNBY3RpdmUiOmZhbHNlLCJIb3Jpem9udGFsQWxpZ25tZW50IjowLCJWZXJ0aWNhbEFsaWdubWVudCI6MCwiU21hcnRGb3JlZ3JvdW5kIjpudWxsLCJCYWNrZ3JvdW5kRmlsbFR5cGUiOjAsIk1hcmdpbiI6eyIkcmVmIjoiMTIyIn0sIlBhZGRpbmciOnsiJHJlZiI6IjEyMyJ9LCJCYWNrZ3JvdW5kIjp7IiRyZWYiOiIxMjQifSwiSXNWaXNpYmxlIjp0cnVlLCJXaWR0aCI6MC4wLCJIZWlnaHQiOjAuMCwiQm9yZGVyU3R5bGUiOnsiJGlkIjoiNDY0IiwiTGluZUNvbG9yIjpudWxsLCJMaW5lV2VpZ2h0IjowLjAsIkxpbmVUeXBlIjowLCJQYXJlbnRTdHlsZSI6bnVsbH0sIlBhcmVudFN0eWxlIjpudWxsfSwiRGF0ZUZvcm1hdCI6eyIkcmVmIjoiMTI1In0sIklzVmlzaWJsZSI6dHJ1ZSwiUGFyZW50U3R5bGUiOm51bGx9LCJJbmRleCI6NywiU21hcnREdXJhdGlvbkFjdGl2YXRlZCI6ZmFsc2UsIkRhdGVGb3JtYXQiOnsiJHJlZiI6IjEyNSJ9LCJJZCI6IjM1N2Q0NWY2LTFmZTctNGFmMi05NGVlLTg0NjZjODNkNzlhNSIsIkltcG9ydElkIjpudWxsLCJUaXRsZSI6IkZhYnJpY2F0aW9uIG9mIHByb3Bvc2VkIGRlc2lnbiIsIk5vdGUiOm51bGwsIkh5cGVybGluayI6bnVsbCwiSXNDaGFuZ2VkIjpmYWxzZSwiSXNOZXciOmZhbHNlfSx7IiRpZCI6IjQ2NSIsIkdyb3VwTmFtZSI6bnVsbCwiU3RhcnREYXRlIjoiMjAyMC0wNy0xNVQwMDowMDowMFoiLCJFbmREYXRlIjoiMjAyMS0wMS0xNVQyMzo1OTowMFoiLCJQZXJjZW50YWdlQ29tcGxldGUiOm51bGwsIlN0eWxlIjp7IiRpZCI6IjQ2NiIsIlNoYXBlIjoyLCJTaGFwZVRoaWNrbmVzcyI6MSwiRHVyYXRpb25Gb3JtYXQiOjAsIkluY2x1ZGVOb25Xb3JraW5nRGF5c0luRHVyYXRpb24iOmZhbHNlLCJQZXJjZW50YWdlQ29tcGxldGVTdHlsZSI6eyIkaWQiOiI0NjciLCJGb250U2V0dGluZ3MiOnsiJGlkIjoiNDY4IiwiRm9udFNpemUiOjEwLCJGb250TmFtZSI6IkNhbGlicmkiLCJJc0JvbGQiOmZhbHNlLCJJc0l0YWxpYyI6ZmFsc2UsIklzVW5kZXJsaW5lZCI6ZmFsc2UsIlBhcmVudFN0eWxlIjpudWxsfSwiQXV0b1NpemUiOjAsIkZvcmVncm91bmQiOnsiJGlkIjoiNDY5IiwiQ29sb3IiOnsiJHJlZiI6Ijg2In19LCJNYXhXaWR0aCI6MjAwLjAsIk1heEhlaWdodCI6IkluZmluaXR5IiwiU21hcnRGb3JlZ3JvdW5kSXNBY3RpdmUiOmZhbHNlLCJIb3Jpem9udGFsQWxpZ25tZW50IjowLCJWZXJ0aWNhbEFsaWdubWVudCI6MCwiU21hcnRGb3JlZ3JvdW5kIjpudWxsLCJCYWNrZ3JvdW5kRmlsbFR5cGUiOjAsIk1hcmdpbiI6eyIkcmVmIjoiODcifSwiUGFkZGluZyI6eyIkcmVmIjoiODgifSwiQmFja2dyb3VuZCI6eyIkcmVmIjoiODkifSwiSXNWaXNpYmxlIjp0cnVlLCJXaWR0aCI6MC4wLCJIZWlnaHQiOjAuMCwiQm9yZGVyU3R5bGUiOnsiJGlkIjoiNDcwIiwiTGluZUNvbG9yIjpudWxsLCJMaW5lV2VpZ2h0IjowLjAsIkxpbmVUeXBlIjowLCJQYXJlbnRTdHlsZSI6bnVsbH0sIlBhcmVudFN0eWxlIjpudWxsfSwiRHVyYXRpb25TdHlsZSI6eyIkaWQiOiI0NzEiLCJGb250U2V0dGluZ3MiOnsiJGlkIjoiNDcyIiwiRm9udFNpemUiOjEwLCJGb250TmFtZSI6IkNhbGlicmkiLCJJc0JvbGQiOmZhbHNlLCJJc0l0YWxpYyI6ZmFsc2UsIklzVW5kZXJsaW5lZCI6ZmFsc2UsIlBhcmVudFN0eWxlIjpudWxsfSwiQXV0b1NpemUiOjAsIkZvcmVncm91bmQiOnsiJGlkIjoiNDczIiwiQ29sb3IiOnsiJHJlZiI6IjkzIn19LCJNYXhXaWR0aCI6MjAwLjAsIk1heEhlaWdodCI6IkluZmluaXR5IiwiU21hcnRGb3JlZ3JvdW5kSXNBY3RpdmUiOmZhbHNlLCJIb3Jpem9udGFsQWxpZ25tZW50IjowLCJWZXJ0aWNhbEFsaWdubWVudCI6MCwiU21hcnRGb3JlZ3JvdW5kIjpudWxsLCJCYWNrZ3JvdW5kRmlsbFR5cGUiOjAsIk1hcmdpbiI6eyIkcmVmIjoiOTQifSwiUGFkZGluZyI6eyIkcmVmIjoiOTUifSwiQmFja2dyb3VuZCI6eyIkcmVmIjoiOTYifSwiSXNWaXNpYmxlIjp0cnVlLCJXaWR0aCI6MC4wLCJIZWlnaHQiOjAuMCwiQm9yZGVyU3R5bGUiOnsiJGlkIjoiNDc0IiwiTGluZUNvbG9yIjpudWxsLCJMaW5lV2VpZ2h0IjowLjAsIkxpbmVUeXBlIjowLCJQYXJlbnRTdHlsZSI6bnVsbH0sIlBhcmVudFN0eWxlIjpudWxsfSwiSG9yaXpvbnRhbENvbm5lY3RvclN0eWxlIjp7IiRpZCI6IjQ3NSIsIkxpbmVDb2xvciI6eyIkcmVmIjoiOTgifSwiTGluZVdlaWdodCI6MS4wLCJMaW5lVHlwZSI6MCwiUGFyZW50U3R5bGUiOm51bGx9LCJWZXJ0aWNhbENvbm5lY3RvclN0eWxlIjp7IiRpZCI6IjQ3NiIsIkxpbmVDb2xvciI6eyIkcmVmIjoiMTAxIn0sIkxpbmVXZWlnaHQiOjEuMCwiTGluZVR5cGUiOjAsIlBhcmVudFN0eWxlIjpudWxsfSwiTWFyZ2luIjpudWxsLCJTdGFydERhdGVQb3NpdGlvbiI6NCwiRW5kRGF0ZVBvc2l0aW9uIjo0LCJEYXRlSXNWaXNpYmxlIjp0cnVlLCJUaXRsZVBvc2l0aW9uIjoyLCJEdXJhdGlvblBvc2l0aW9uIjo2LCJQZXJjZW50YWdlQ29tcGxldGVkUG9zaXRpb24iOjYsIlNwYWNpbmciOjUsIklzQmVsb3dUaW1lYmFuZCI6ZmFsc2UsIlBlcmNlbnRhZ2VDb21wbGV0ZVNoYXBlT3BhY2l0eSI6MzUsIlNoYXBlU3R5bGUiOnsiJGlkIjoiNDc3IiwiTWFyZ2luIjp7IiRyZWYiOiIxMDQifSwiUGFkZGluZyI6eyIkcmVmIjoiMTA1In0sIkJhY2tncm91bmQiOnsiJGlkIjoiNDc4IiwiQ29sb3IiOnsiJGlkIjoiNDc5IiwiQSI6MjU1LCJSIjoxNzgsIkciOjE0LCJCIjoxOH19LCJJc1Zpc2libGUiOnRydWUsIldpZHRoIjowLjAsIkhlaWdodCI6MTYuMCwiQm9yZGVyU3R5bGUiOnsiJGlkIjoiNDgwIiwiTGluZUNvbG9yIjp7IiRyZWYiOiIxMDkifSwiTGluZVdlaWdodCI6MC4wLCJMaW5lVHlwZSI6MCwiUGFyZW50U3R5bGUiOm51bGx9LCJQYXJlbnRTdHlsZSI6bnVsbH0sIlRpdGxlU3R5bGUiOnsiJGlkIjoiNDgxIiwiRm9udFNldHRpbmdzIjp7IiRpZCI6IjQ4MiIsIkZvbnRTaXplIjoxMSwiRm9udE5hbWUiOiJDYWxpYnJpIiwiSXNCb2xkIjp0cnVlLCJJc0l0YWxpYyI6ZmFsc2UsIklzVW5kZXJsaW5lZCI6ZmFsc2UsIlBhcmVudFN0eWxlIjpudWxsfSwiQXV0b1NpemUiOjAsIkZvcmVncm91bmQiOnsiJGlkIjoiNDgzIiwiQ29sb3IiOnsiJHJlZiI6IjExNCJ9fSwiTWF4V2lkdGgiOjk2MC4wLCJNYXhIZWlnaHQiOiJJbmZpbml0eSIsIlNtYXJ0Rm9yZWdyb3VuZElzQWN0aXZlIjpmYWxzZSwiSG9yaXpvbnRhbEFsaWdubWVudCI6MSwiVmVydGljYWxBbGlnbm1lbnQiOjAsIlNtYXJ0Rm9yZWdyb3VuZCI6bnVsbCwiQmFja2dyb3VuZEZpbGxUeXBlIjowLCJNYXJnaW4iOnsiJHJlZiI6IjExNSJ9LCJQYWRkaW5nIjp7IiRyZWYiOiIxMTYifSwiQmFja2dyb3VuZCI6eyIkcmVmIjoiMTE3In0sIklzVmlzaWJsZSI6dHJ1ZSwiV2lkdGgiOjAuMCwiSGVpZ2h0IjowLjAsIkJvcmRlclN0eWxlIjp7IiRpZCI6IjQ4NCIsIkxpbmVDb2xvciI6bnVsbCwiTGluZVdlaWdodCI6MC4wLCJMaW5lVHlwZSI6MCwiUGFyZW50U3R5bGUiOm51bGx9LCJQYXJlbnRTdHlsZSI6bnVsbH0sIkRhdGVTdHlsZSI6eyIkaWQiOiI0ODUiLCJGb250U2V0dGluZ3MiOnsiJGlkIjoiNDg2IiwiRm9udFNpemUiOjEwLCJGb250TmFtZSI6IkNhbGlicmkiLCJJc0JvbGQiOmZhbHNlLCJJc0l0YWxpYyI6ZmFsc2UsIklzVW5kZXJsaW5lZCI6ZmFsc2UsIlBhcmVudFN0eWxlIjpudWxsfSwiQXV0b1NpemUiOjAsIkZvcmVncm91bmQiOnsiJGlkIjoiNDg3IiwiQ29sb3IiOnsiJHJlZiI6IjEyMSJ9fSwiTWF4V2lkdGgiOjIwMC4wLCJNYXhIZWlnaHQiOiJJbmZpbml0eSIsIlNtYXJ0Rm9yZWdyb3VuZElzQWN0aXZlIjpmYWxzZSwiSG9yaXpvbnRhbEFsaWdubWVudCI6MCwiVmVydGljYWxBbGlnbm1lbnQiOjAsIlNtYXJ0Rm9yZWdyb3VuZCI6bnVsbCwiQmFja2dyb3VuZEZpbGxUeXBlIjowLCJNYXJnaW4iOnsiJHJlZiI6IjEyMiJ9LCJQYWRkaW5nIjp7IiRyZWYiOiIxMjMifSwiQmFja2dyb3VuZCI6eyIkcmVmIjoiMTI0In0sIklzVmlzaWJsZSI6dHJ1ZSwiV2lkdGgiOjAuMCwiSGVpZ2h0IjowLjAsIkJvcmRlclN0eWxlIjp7IiRpZCI6IjQ4OCIsIkxpbmVDb2xvciI6bnVsbCwiTGluZVdlaWdodCI6MC4wLCJMaW5lVHlwZSI6MCwiUGFyZW50U3R5bGUiOm51bGx9LCJQYXJlbnRTdHlsZSI6bnVsbH0sIkRhdGVGb3JtYXQiOnsiJHJlZiI6IjEyNSJ9LCJJc1Zpc2libGUiOnRydWUsIlBhcmVudFN0eWxlIjpudWxsfSwiSW5kZXgiOjgsIlNtYXJ0RHVyYXRpb25BY3RpdmF0ZWQiOmZhbHNlLCJEYXRlRm9ybWF0Ijp7IiRyZWYiOiIxMjUifSwiSWQiOiIzZjNlOTgxMy05MmU4LTQ2ZjktODk3MS02ODVmYWY4OTM4N2YiLCJJbXBvcnRJZCI6bnVsbCwiVGl0bGUiOiJFeHBlcmltZW50YWwgQW5hbHlzaXMiLCJOb3RlIjpudWxsLCJIeXBlcmxpbmsiOm51bGwsIklzQ2hhbmdlZCI6ZmFsc2UsIklzTmV3IjpmYWxzZX0seyIkaWQiOiI0ODkiLCJHcm91cE5hbWUiOm51bGwsIlN0YXJ0RGF0ZSI6IjIwMjAtMDYtMTVUMDA6MDA6MDBaIiwiRW5kRGF0ZSI6IjIwMjEtMDYtMTVUMjM6NTk6MDBaIiwiUGVyY2VudGFnZUNvbXBsZXRlIjpudWxsLCJTdHlsZSI6eyIkaWQiOiI0OTAiLCJTaGFwZSI6MiwiU2hhcGVUaGlja25lc3MiOjEsIkR1cmF0aW9uRm9ybWF0IjowLCJJbmNsdWRlTm9uV29ya2luZ0RheXNJbkR1cmF0aW9uIjpmYWxzZSwiUGVyY2VudGFnZUNvbXBsZXRlU3R5bGUiOnsiJGlkIjoiNDkxIiwiRm9udFNldHRpbmdzIjp7IiRpZCI6IjQ5MiIsIkZvbnRTaXplIjoxMCwiRm9udE5hbWUiOiJDYWxpYnJpIiwiSXNCb2xkIjpmYWxzZSwiSXNJdGFsaWMiOmZhbHNlLCJJc1VuZGVybGluZWQiOmZhbHNlLCJQYXJlbnRTdHlsZSI6bnVsbH0sIkF1dG9TaXplIjowLCJGb3JlZ3JvdW5kIjp7IiRpZCI6IjQ5MyIsIkNvbG9yIjp7IiRyZWYiOiI4NiJ9fSwiTWF4V2lkdGgiOjIwMC4wLCJNYXhIZWlnaHQiOiJJbmZpbml0eSIsIlNtYXJ0Rm9yZWdyb3VuZElzQWN0aXZlIjpmYWxzZSwiSG9yaXpvbnRhbEFsaWdubWVudCI6MCwiVmVydGljYWxBbGlnbm1lbnQiOjAsIlNtYXJ0Rm9yZWdyb3VuZCI6bnVsbCwiQmFja2dyb3VuZEZpbGxUeXBlIjowLCJNYXJnaW4iOnsiJHJlZiI6Ijg3In0sIlBhZGRpbmciOnsiJHJlZiI6Ijg4In0sIkJhY2tncm91bmQiOnsiJHJlZiI6Ijg5In0sIklzVmlzaWJsZSI6dHJ1ZSwiV2lkdGgiOjAuMCwiSGVpZ2h0IjowLjAsIkJvcmRlclN0eWxlIjp7IiRpZCI6IjQ5NCIsIkxpbmVDb2xvciI6bnVsbCwiTGluZVdlaWdodCI6MC4wLCJMaW5lVHlwZSI6MCwiUGFyZW50U3R5bGUiOm51bGx9LCJQYXJlbnRTdHlsZSI6bnVsbH0sIkR1cmF0aW9uU3R5bGUiOnsiJGlkIjoiNDk1IiwiRm9udFNldHRpbmdzIjp7IiRpZCI6IjQ5NiIsIkZvbnRTaXplIjoxMCwiRm9udE5hbWUiOiJDYWxpYnJpIiwiSXNCb2xkIjpmYWxzZSwiSXNJdGFsaWMiOmZhbHNlLCJJc1VuZGVybGluZWQiOmZhbHNlLCJQYXJlbnRTdHlsZSI6bnVsbH0sIkF1dG9TaXplIjowLCJGb3JlZ3JvdW5kIjp7IiRpZCI6IjQ5NyIsIkNvbG9yIjp7IiRyZWYiOiI5MyJ9fSwiTWF4V2lkdGgiOjIwMC4wLCJNYXhIZWlnaHQiOiJJbmZpbml0eSIsIlNtYXJ0Rm9yZWdyb3VuZElzQWN0aXZlIjpmYWxzZSwiSG9yaXpvbnRhbEFsaWdubWVudCI6MCwiVmVydGljYWxBbGlnbm1lbnQiOjAsIlNtYXJ0Rm9yZWdyb3VuZCI6bnVsbCwiQmFja2dyb3VuZEZpbGxUeXBlIjowLCJNYXJnaW4iOnsiJHJlZiI6Ijk0In0sIlBhZGRpbmciOnsiJHJlZiI6Ijk1In0sIkJhY2tncm91bmQiOnsiJHJlZiI6Ijk2In0sIklzVmlzaWJsZSI6dHJ1ZSwiV2lkdGgiOjAuMCwiSGVpZ2h0IjowLjAsIkJvcmRlclN0eWxlIjp7IiRpZCI6IjQ5OCIsIkxpbmVDb2xvciI6bnVsbCwiTGluZVdlaWdodCI6MC4wLCJMaW5lVHlwZSI6MCwiUGFyZW50U3R5bGUiOm51bGx9LCJQYXJlbnRTdHlsZSI6bnVsbH0sIkhvcml6b250YWxDb25uZWN0b3JTdHlsZSI6eyIkaWQiOiI0OTkiLCJMaW5lQ29sb3IiOnsiJHJlZiI6Ijk4In0sIkxpbmVXZWlnaHQiOjEuMCwiTGluZVR5cGUiOjAsIlBhcmVudFN0eWxlIjpudWxsfSwiVmVydGljYWxDb25uZWN0b3JTdHlsZSI6eyIkaWQiOiI1MDAiLCJMaW5lQ29sb3IiOnsiJHJlZiI6IjEwMSJ9LCJMaW5lV2VpZ2h0IjowLjAsIkxpbmVUeXBlIjowLCJQYXJlbnRTdHlsZSI6bnVsbH0sIk1hcmdpbiI6bnVsbCwiU3RhcnREYXRlUG9zaXRpb24iOjQsIkVuZERhdGVQb3NpdGlvbiI6NCwiRGF0ZUlzVmlzaWJsZSI6dHJ1ZSwiVGl0bGVQb3NpdGlvbiI6MiwiRHVyYXRpb25Qb3NpdGlvbiI6NiwiUGVyY2VudGFnZUNvbXBsZXRlZFBvc2l0aW9uIjo2LCJTcGFjaW5nIjo1LCJJc0JlbG93VGltZWJhbmQiOmZhbHNlLCJQZXJjZW50YWdlQ29tcGxldGVTaGFwZU9wYWNpdHkiOjM1LCJTaGFwZVN0eWxlIjp7IiRpZCI6IjUwMSIsIk1hcmdpbiI6eyIkcmVmIjoiMTA0In0sIlBhZGRpbmciOnsiJHJlZiI6IjEwNSJ9LCJCYWNrZ3JvdW5kIjp7IiRpZCI6IjUwMiIsIkNvbG9yIjp7IiRpZCI6IjUwMyIsIkEiOjI1NSwiUiI6NzksIkciOjEyOSwiQiI6MTg5fX0sIklzVmlzaWJsZSI6dHJ1ZSwiV2lkdGgiOjAuMCwiSGVpZ2h0IjoxNi4wLCJCb3JkZXJTdHlsZSI6eyIkaWQiOiI1MDQiLCJMaW5lQ29sb3IiOnsiJHJlZiI6IjEwOSJ9LCJMaW5lV2VpZ2h0IjowLjAsIkxpbmVUeXBlIjowLCJQYXJlbnRTdHlsZSI6bnVsbH0sIlBhcmVudFN0eWxlIjpudWxsfSwiVGl0bGVTdHlsZSI6eyIkaWQiOiI1MDUiLCJGb250U2V0dGluZ3MiOnsiJGlkIjoiNTA2IiwiRm9udFNpemUiOjExLCJGb250TmFtZSI6IkNhbGlicmkiLCJJc0JvbGQiOnRydWUsIklzSXRhbGljIjpmYWxzZSwiSXNVbmRlcmxpbmVkIjpmYWxzZSwiUGFyZW50U3R5bGUiOm51bGx9LCJBdXRvU2l6ZSI6MCwiRm9yZWdyb3VuZCI6eyIkaWQiOiI1MDciLCJDb2xvciI6eyIkcmVmIjoiMTE0In19LCJNYXhXaWR0aCI6OTYwLjAsIk1heEhlaWdodCI6IkluZmluaXR5IiwiU21hcnRGb3JlZ3JvdW5kSXNBY3RpdmUiOmZhbHNlLCJIb3Jpem9udGFsQWxpZ25tZW50IjoxLCJWZXJ0aWNhbEFsaWdubWVudCI6MCwiU21hcnRGb3JlZ3JvdW5kIjpudWxsLCJCYWNrZ3JvdW5kRmlsbFR5cGUiOjAsIk1hcmdpbiI6eyIkcmVmIjoiMTE1In0sIlBhZGRpbmciOnsiJHJlZiI6IjExNiJ9LCJCYWNrZ3JvdW5kIjp7IiRyZWYiOiIxMTcifSwiSXNWaXNpYmxlIjp0cnVlLCJXaWR0aCI6MC4wLCJIZWlnaHQiOjAuMCwiQm9yZGVyU3R5bGUiOnsiJGlkIjoiNTA4IiwiTGluZUNvbG9yIjpudWxsLCJMaW5lV2VpZ2h0IjowLjAsIkxpbmVUeXBlIjowLCJQYXJlbnRTdHlsZSI6bnVsbH0sIlBhcmVudFN0eWxlIjpudWxsfSwiRGF0ZVN0eWxlIjp7IiRpZCI6IjUwOSIsIkZvbnRTZXR0aW5ncyI6eyIkaWQiOiI1MTAiLCJGb250U2l6ZSI6MTAsIkZvbnROYW1lIjoiQ2FsaWJyaSIsIklzQm9sZCI6ZmFsc2UsIklzSXRhbGljIjpmYWxzZSwiSXNVbmRlcmxpbmVkIjpmYWxzZSwiUGFyZW50U3R5bGUiOm51bGx9LCJBdXRvU2l6ZSI6MCwiRm9yZWdyb3VuZCI6eyIkaWQiOiI1MTEiLCJDb2xvciI6eyIkcmVmIjoiMTIxIn19LCJNYXhXaWR0aCI6MjAwLjAsIk1heEhlaWdodCI6IkluZmluaXR5IiwiU21hcnRGb3JlZ3JvdW5kSXNBY3RpdmUiOmZhbHNlLCJIb3Jpem9udGFsQWxpZ25tZW50IjowLCJWZXJ0aWNhbEFsaWdubWVudCI6MCwiU21hcnRGb3JlZ3JvdW5kIjpudWxsLCJCYWNrZ3JvdW5kRmlsbFR5cGUiOjAsIk1hcmdpbiI6eyIkcmVmIjoiMTIyIn0sIlBhZGRpbmciOnsiJHJlZiI6IjEyMyJ9LCJCYWNrZ3JvdW5kIjp7IiRyZWYiOiIxMjQifSwiSXNWaXNpYmxlIjp0cnVlLCJXaWR0aCI6MC4wLCJIZWlnaHQiOjAuMCwiQm9yZGVyU3R5bGUiOnsiJGlkIjoiNTEyIiwiTGluZUNvbG9yIjpudWxsLCJMaW5lV2VpZ2h0IjowLjAsIkxpbmVUeXBlIjowLCJQYXJlbnRTdHlsZSI6bnVsbH0sIlBhcmVudFN0eWxlIjpudWxsfSwiRGF0ZUZvcm1hdCI6eyIkcmVmIjoiMTI1In0sIklzVmlzaWJsZSI6dHJ1ZSwiUGFyZW50U3R5bGUiOm51bGx9LCJJbmRleCI6OSwiU21hcnREdXJhdGlvbkFjdGl2YXRlZCI6ZmFsc2UsIkRhdGVGb3JtYXQiOnsiJHJlZiI6IjEyNSJ9LCJJZCI6IjRkODRkMDJiLTRiMjYtNDIzOC04ZjFhLWNhZTFmNTM2Mzg5YiIsIkltcG9ydElkIjpudWxsLCJUaXRsZSI6IlRoZXNpcyBXcml0aW5nIGFuZCBTdWJtaXNzaW9uIiwiTm90ZSI6bnVsbCwiSHlwZXJsaW5rIjpudWxsLCJJc0NoYW5nZWQiOmZhbHNlLCJJc05ldyI6ZmFsc2V9XSwiTXNQcm9qZWN0SXRlbXNUcmVlIjp7IiRpZCI6IjUxMyIsIlJvb3QiOnsiSW1wb3J0SWQiOm51bGwsIklzSW1wb3J0ZWQiOmZhbHNlLCJDaGlsZHJlbiI6W119fSwiTWV0YWRhdGEiOnsiJGlkIjoiNTE0IiwiUmVjZW50Q29sb3JzQ29sbGVjdGlvbiI6IltcIiNGRkVBMTYxRVwiLFwiI0ZGMUFBQTQyXCIsXCIjRkZGNzk2NDZcIixcIiNGRkIyMEUxMlwiLFwiI0ZGOTZENjQyXCIsXCIjRkY2RjMxOThcIixcIiNGRkZFQkEwQVwiXSJ9LCJTZXR0aW5ncyI6eyIkaWQiOiI1MTUiLCJJbXBhT3B0aW9ucyI6eyIkaWQiOiI1MTYiLCJMZWZ0VG9SaWdodCI6ZmFsc2UsIlBheWxvYWRPcHRpb25zIjoyfSwiVXNlQ29tcHJlc3Npb24iOmZhbHNlLCJDb21wcmVzaW9uUGVyY2VudGFnZSI6NTAuMCwiSW5hY3RpdmVJbnRlcnZhbFdpZHRoVGhyZXNob2xkIjozMC4wLCJJbmFjdGl2ZUludGVydmFsV2lkdGgiOjEuMCwiU3BsaXRUYXNrcyI6ZmFsc2UsIlVzZUNsdXN0ZXIiOmZhbHNlLCJFcHNpbG9uIjowLjAsIk1pblBvaW50c1RvRm9ybUFDbHVzdGVyIjoyLCJHZW5lcmF0ZUludmlzaWJsZVNoYXBlcyI6ZmFsc2UsIlNtYXJ0VGltZWxpbmVUYXNrUGVyY2VudGFnZUZpdCI6ZmFsc2V9LCJJc05ldyI6dHJ1ZSwiSW1wb3J0VHlwZSI6MCwiRmlsZVBhdGgiOm51bGwsIlRpbWVDb25maWd1cmF0aW9uIjp7IiRpZCI6IjUxNyIsIlVzZVRpbWUiOmZhbHNlLCJXb3JrRGF5U3RhcnQiOiIwMDowMDowMCIsIldvcmtEYXlFbmQiOiIyMzo1OTowMCJ9LCJMYXN0VXNlZFRlbXBsYXRlSWQiOiI5NWZiZjBmNy1jYTZjLTRiYjktYWU3OC0xYWFmMmNhOTYwZWIifQ=="/>
  <p:tag name="__MASTER" val="__part_0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ART_0" val="eyIkaWQiOiIxIiwiQ3VsdHVyZUluZm9OYW1lIjoiZW4tR0IiLCJTdHlsZU5hbWUiOm51bGwsIlZlcnNpb24iOnsiJGlkIjoiMiIsIlZlcnNpb24iOiIzLjEuMyIsIk9yaWdpbmFsQXNzZW1ibHlWZXJzaW9uIjoiMy42Mi4wMS4wMCIsIkVkaXRpb24iOiJCYXNpYyIsIklzUGx1c0VkaXRpb24iOmZhbHNlfSwiRWZmZWN0IjoxLCJTdHlsZSI6eyIkaWQiOiIzIiwiVGltZWJhbmRTdHlsZSI6eyIkaWQiOiI0IiwiU2NhbGVNYXJraW5nIjowLCJTaGFwZSI6MywiU2hhcGVTdHlsZSI6eyIkaWQiOiI1IiwiTWFyZ2luIjp7IiRpZCI6IjYiLCJUb3AiOjAsIkxlZnQiOjEwLCJSaWdodCI6MTAsIkJvdHRvbSI6MH0sIlBhZGRpbmciOnsiJGlkIjoiNyIsIlRvcCI6MywiTGVmdCI6MCwiUmlnaHQiOjAsIkJvdHRvbSI6M30sIkJhY2tncm91bmQiOnsiJGlkIjoiOCIsIkNvbG9yIjp7IiRpZCI6IjkiLCJBIjoyNTUsIlIiOjMxLCJHIjo3MywiQiI6MTI1fX0sIklzVmlzaWJsZSI6dHJ1ZSwiV2lkdGgiOjAuMCwiSGVpZ2h0IjozMC4wLCJCb3JkZXJTdHlsZSI6eyIkaWQiOiIxMCIsIkxpbmVDb2xvciI6eyIkaWQiOiIxMSIsIiR0eXBlIjoiTkxSRS5Db21tb24uRG9tLlNvbGlkQ29sb3JCcnVzaCwgTkxSRS5Db21tb24iLCJDb2xvciI6eyIkaWQiOiIxMiIsIkEiOjI1NSwiUiI6MjU1LCJHIjowLCJCIjowfX0sIkxpbmVXZWlnaHQiOjAuMCwiTGluZVR5cGUiOjAsIlBhcmVudFN0eWxlIjpudWxsfSwiUGFyZW50U3R5bGUiOm51bGx9LCJSaWdodEVuZENhcHNTdHlsZSI6eyIkaWQiOiIxMyIsIkZvbnRTZXR0aW5ncyI6eyIkaWQiOiIxNCIsIkZvbnRTaXplIjoxOCwiRm9udE5hbWUiOiJDYWxpYnJpIiwiSXNCb2xkIjp0cnVlLCJJc0l0YWxpYyI6ZmFsc2UsIklzVW5kZXJsaW5lZCI6ZmFsc2UsIlBhcmVudFN0eWxlIjpudWxsfSwiQXV0b1NpemUiOjAsIkZvcmVncm91bmQiOnsiJGlkIjoiMTUiLCJDb2xvciI6eyIkaWQiOiIxNiIsIkEiOjI1NSwiUiI6MjM3LCJHIjoxMjUsIkIiOjQ5fX0sIk1heFdpZHRoIjoiSW5maW5pdHkiLCJNYXhIZWlnaHQiOiJJbmZpbml0eSIsIlNtYXJ0Rm9yZWdyb3VuZElzQWN0aXZlIjpmYWxzZSwiSG9yaXpvbnRhbEFsaWdubWVudCI6MCwiVmVydGljYWxBbGlnbm1lbnQiOjAsIlNtYXJ0Rm9yZWdyb3VuZCI6bnVsbCwiQmFja2dyb3VuZEZpbGxUeXBlIjowLCJNYXJnaW4iOnsiJGlkIjoiMTciLCJUb3AiOjAsIkxlZnQiOjAsIlJpZ2h0IjoyMCwiQm90dG9tIjowfSwiUGFkZGluZyI6eyIkaWQiOiIxOCIsIlRvcCI6MCwiTGVmdCI6MCwiUmlnaHQiOjAsIkJvdHRvbSI6MH0sIkJhY2tncm91bmQiOnsiJGlkIjoiMTkiLCJDb2xvciI6eyIkaWQiOiIyMCIsIkEiOjg5LCJSIjowLCJHIjowLCJCIjowfX0sIklzVmlzaWJsZSI6dHJ1ZSwiV2lkdGgiOjAuMCwiSGVpZ2h0IjowLjAsIkJvcmRlclN0eWxlIjpudWxsLCJQYXJlbnRTdHlsZSI6bnVsbH0sIkxlZnRFbmRDYXBzU3R5bGUiOnsiJGlkIjoiMjEiLCJGb250U2V0dGluZ3MiOnsiJGlkIjoiMjIiLCJGb250U2l6ZSI6MTgsIkZvbnROYW1lIjoiQ2FsaWJyaSIsIklzQm9sZCI6dHJ1ZSwiSXNJdGFsaWMiOmZhbHNlLCJJc1VuZGVybGluZWQiOmZhbHNlLCJQYXJlbnRTdHlsZSI6bnVsbH0sIkF1dG9TaXplIjowLCJGb3JlZ3JvdW5kIjp7IiRpZCI6IjIzIiwiQ29sb3IiOnsiJGlkIjoiMjQiLCJBIjoyNTUsIlIiOjIzNywiRyI6MTI1LCJCIjo0OX19LCJNYXhXaWR0aCI6IkluZmluaXR5IiwiTWF4SGVpZ2h0IjoiSW5maW5pdHkiLCJTbWFydEZvcmVncm91bmRJc0FjdGl2ZSI6ZmFsc2UsIkhvcml6b250YWxBbGlnbm1lbnQiOjAsIlZlcnRpY2FsQWxpZ25tZW50IjowLCJTbWFydEZvcmVncm91bmQiOm51bGwsIkJhY2tncm91bmRGaWxsVHlwZSI6MCwiTWFyZ2luIjp7IiRpZCI6IjI1IiwiVG9wIjowLCJMZWZ0IjoyMCwiUmlnaHQiOjAsIkJvdHRvbSI6MH0sIlBhZGRpbmciOnsiJGlkIjoiMjYiLCJUb3AiOjAsIkxlZnQiOjAsIlJpZ2h0IjowLCJCb3R0b20iOjB9LCJCYWNrZ3JvdW5kIjp7IiRpZCI6IjI3IiwiQ29sb3IiOnsiJHJlZiI6IjIwIn19LCJJc1Zpc2libGUiOmZhbHNlLCJXaWR0aCI6MC4wLCJIZWlnaHQiOjAuMCwiQm9yZGVyU3R5bGUiOm51bGwsIlBhcmVudFN0eWxlIjpudWxsfSwiVG9kYXlUZXh0U3R5bGUiOnsiJGlkIjoiMjgiLCJGb250U2V0dGluZ3MiOnsiJGlkIjoiMjkiLCJGb250U2l6ZSI6MTIsIkZvbnROYW1lIjoiQ2FsaWJyaSIsIklzQm9sZCI6ZmFsc2UsIklzSXRhbGljIjpmYWxzZSwiSXNVbmRlcmxpbmVkIjpmYWxzZSwiUGFyZW50U3R5bGUiOm51bGx9LCJBdXRvU2l6ZSI6MCwiRm9yZWdyb3VuZCI6eyIkaWQiOiIzMCIsIkNvbG9yIjp7IiRpZCI6IjMxIiwiQSI6MjU1LCJSIjowLCJHIjowLCJCIjowfX0sIk1heFdpZHRoIjoyMDAuMCwiTWF4SGVpZ2h0IjoiSW5maW5pdHkiLCJTbWFydEZvcmVncm91bmRJc0FjdGl2ZSI6ZmFsc2UsIkhvcml6b250YWxBbGlnbm1lbnQiOjAsIlZlcnRpY2FsQWxpZ25tZW50IjowLCJTbWFydEZvcmVncm91bmQiOm51bGwsIkJhY2tncm91bmRGaWxsVHlwZSI6MCwiTWFyZ2luIjp7IiRpZCI6IjMyIiwiVG9wIjowLCJMZWZ0IjowLCJSaWdodCI6MCwiQm90dG9tIjowfSwiUGFkZGluZyI6eyIkaWQiOiIzMyIsIlRvcCI6MCwiTGVmdCI6MCwiUmlnaHQiOjAsIkJvdHRvbSI6MH0sIkJhY2tncm91bmQiOnsiJGlkIjoiMzQiLCJDb2xvciI6eyIkcmVmIjoiMjAifX0sIklzVmlzaWJsZSI6dHJ1ZSwiV2lkdGgiOjAuMCwiSGVpZ2h0IjowLjAsIkJvcmRlclN0eWxlIjpudWxsLCJQYXJlbnRTdHlsZSI6bnVsbH0sIlRvZGF5TWFya2VyU3R5bGUiOnsiJGlkIjoiMzUiLCJNYXJnaW4iOnsiJGlkIjoiMzYiLCJUb3AiOjAsIkxlZnQiOjAsIlJpZ2h0IjowLCJCb3R0b20iOjB9LCJQYWRkaW5nIjp7IiRpZCI6IjM3IiwiVG9wIjowLCJMZWZ0IjowLCJSaWdodCI6MCwiQm90dG9tIjowfSwiQmFja2dyb3VuZCI6eyIkaWQiOiIzOCIsIkNvbG9yIjp7IiRpZCI6IjM5IiwiQSI6MjU1LCJSIjoyNTUsIkciOjAsIkIiOjB9fSwiSXNWaXNpYmxlIjp0cnVlLCJXaWR0aCI6MC4wLCJIZWlnaHQiOjAuMCwiQm9yZGVyU3R5bGUiOm51bGwsIlBhcmVudFN0eWxlIjpudWxsfSwiU2NhbGVTdHlsZSI6eyIkaWQiOiI0MCIsIlNob3dTZWdtZW50U2VwYXJhdG9ycyI6ZmFsc2UsIlNlZ21lbnRTZXBhcmF0b3JPcGFjaXR5IjozMCwiRm9udFNldHRpbmdzIjp7IiRpZCI6IjQxIiwiRm9udFNpemUiOjEyLCJGb250TmFtZSI6IkNhbGlicmkiLCJJc0JvbGQiOmZhbHNlLCJJc0l0YWxpYyI6ZmFsc2UsIklzVW5kZXJsaW5lZCI6ZmFsc2UsIlBhcmVudFN0eWxlIjpudWxsfSwiQXV0b1NpemUiOjAsIkZvcmVncm91bmQiOnsiJGlkIjoiNDIiLCJDb2xvciI6eyIkaWQiOiI0MyIsIkEiOjI1NSwiUiI6MCwiRyI6MCwiQiI6MH19LCJNYXhXaWR0aCI6MjAwLjAsIk1heEhlaWdodCI6IkluZmluaXR5IiwiU21hcnRGb3JlZ3JvdW5kSXNBY3RpdmUiOmZhbHNlLCJIb3Jpem9udGFsQWxpZ25tZW50IjowLCJWZXJ0aWNhbEFsaWdubWVudCI6MSwiU21hcnRGb3JlZ3JvdW5kIjpudWxsLCJCYWNrZ3JvdW5kRmlsbFR5cGUiOjAsIk1hcmdpbiI6eyIkaWQiOiI0NCIsIlRvcCI6MCwiTGVmdCI6NSwiUmlnaHQiOjAsIkJvdHRvbSI6MH0sIlBhZGRpbmciOnsiJGlkIjoiNDUiLCJUb3AiOjAsIkxlZnQiOjAsIlJpZ2h0IjowLCJCb3R0b20iOjB9LCJCYWNrZ3JvdW5kIjp7IiRpZCI6IjQ2IiwiQ29sb3IiOnsiJHJlZiI6IjIwIn19LCJJc1Zpc2libGUiOnRydWUsIldpZHRoIjowLjAsIkhlaWdodCI6MC4wLCJCb3JkZXJTdHlsZSI6bnVsbCwiUGFyZW50U3R5bGUiOm51bGx9LCJFbGFwc2VkVGltZUJhY2tncm91bmQiOnsiJGlkIjoiNDciLCJDb2xvciI6eyIkaWQiOiI0OCIsIkEiOjc3LCJSIjo3NSwiRyI6MTcyLCJCIjoxOTh9fSwiQXBwZW5kWWVhck9uWWVhckNoYW5nZSI6dHJ1ZSwiRWxhcHNlZFRpbWVGb3JtYXQiOjEsIlRvZGF5TWFya2VyUG9zaXRpb24iOjMsIlF1aWNrUG9zaXRpb24iOjIsIkFic29sdXRlUG9zaXRpb24iOjQwNS4wLCJNYXJnaW4iOnsiJGlkIjoiNDkiLCJUb3AiOjAsIkxlZnQiOjEwLCJSaWdodCI6MTAsIkJvdHRvbSI6MH0sIlBhZGRpbmciOnsiJGlkIjoiNTAiLCJUb3AiOjAsIkxlZnQiOjAsIlJpZ2h0IjowLCJCb3R0b20iOjB9LCJCYWNrZ3JvdW5kIjp7IiRpZCI6IjUxIiwiQ29sb3IiOnsiJGlkIjoiNTIiLCJBIjoyNTUsIlIiOjE3OCwiRyI6MTc4LCJCIjoxNzh9fSwiSXNWaXNpYmxlIjp0cnVlLCJXaWR0aCI6MC4wLCJIZWlnaHQiOjAuMCwiQm9yZGVyU3R5bGUiOm51bGwsIlBhcmVudFN0eWxlIjpudWxsfSwiRGVmYXVsdE1pbGVzdG9uZVN0eWxlIjp7IiRpZCI6IjUzIiwiU2hhcGUiOjIsIkNvbm5lY3Rvck1hcmdpbiI6eyIkaWQiOiI1NCIsIlRvcCI6MCwiTGVmdCI6MiwiUmlnaHQiOjIsIkJvdHRvbSI6MH0sIkNvbm5lY3RvclN0eWxlIjp7IiRpZCI6IjU1IiwiTGluZUNvbG9yIjp7IiRpZCI6IjU2IiwiJHR5cGUiOiJOTFJFLkNvbW1vbi5Eb20uU29saWRDb2xvckJydXNoLCBOTFJFLkNvbW1vbiIsIkNvbG9yIjp7IiRpZCI6IjU3IiwiQSI6MTI3LCJSIjozMSwiRyI6NzMsIkIiOjEyNn19LCJMaW5lV2VpZ2h0IjoxLjAsIkxpbmVUeXBlIjowLCJQYXJlbnRTdHlsZSI6bnVsbH0sIklzQmVsb3dUaW1lYmFuZCI6ZmFsc2UsIkhpZGVEYXRlIjpmYWxzZSwiU2hhcGVTaXplIjoxLCJTcGFjaW5nIjoyLjAsIlBhZGRpbmciOnsiJGlkIjoiNTgiLCJUb3AiOjcsIkxlZnQiOjMsIlJpZ2h0IjowLCJCb3R0b20iOjJ9LCJTaGFwZVN0eWxlIjp7IiRpZCI6IjU5IiwiTWFyZ2luIjp7IiRpZCI6IjYwIiwiVG9wIjowLCJMZWZ0IjowLCJSaWdodCI6MCwiQm90dG9tIjowfSwiUGFkZGluZyI6eyIkaWQiOiI2MSIsIlRvcCI6MCwiTGVmdCI6MCwiUmlnaHQiOjAsIkJvdHRvbSI6MH0sIkJhY2tncm91bmQiOnsiJGlkIjoiNjIiLCJDb2xvciI6eyIkaWQiOiI2MyIsIkEiOjI1NSwiUiI6MCwiRyI6MTE0LCJCIjoxODh9fSwiSXNWaXNpYmxlIjp0cnVlLCJXaWR0aCI6MTguMCwiSGVpZ2h0IjoyMC4wLCJCb3JkZXJTdHlsZSI6eyIkaWQiOiI2NCIsIkxpbmVDb2xvciI6eyIkaWQiOiI2NSIsIiR0eXBlIjoiTkxSRS5Db21tb24uRG9tLlNvbGlkQ29sb3JCcnVzaCwgTkxSRS5Db21tb24iLCJDb2xvciI6eyIkaWQiOiI2NiIsIkEiOjI1NSwiUiI6MjU1LCJHIjowLCJCIjowfX0sIkxpbmVXZWlnaHQiOjAuMCwiTGluZVR5cGUiOjAsIlBhcmVudFN0eWxlIjpudWxsfSwiUGFyZW50U3R5bGUiOm51bGx9LCJUaXRsZVN0eWxlIjp7IiRpZCI6IjY3IiwiRm9udFNldHRpbmdzIjp7IiRpZCI6IjY4IiwiRm9udFNpemUiOjExLCJGb250TmFtZSI6IkNhbGlicmkiLCJJc0JvbGQiOnRydWUsIklzSXRhbGljIjpmYWxzZSwiSXNVbmRlcmxpbmVkIjpmYWxzZSwiUGFyZW50U3R5bGUiOm51bGx9LCJBdXRvU2l6ZSI6MCwiRm9yZWdyb3VuZCI6eyIkaWQiOiI2OSIsIkNvbG9yIjp7IiRpZCI6IjcwIiwiQSI6MjU1LCJSIjowLCJHIjowLCJCIjowfX0sIk1heFdpZHRoIjoyMDAuMCwiTWF4SGVpZ2h0IjoiSW5maW5pdHkiLCJTbWFydEZvcmVncm91bmRJc0FjdGl2ZSI6ZmFsc2UsIkhvcml6b250YWxBbGlnbm1lbnQiOjAsIlZlcnRpY2FsQWxpZ25tZW50IjowLCJTbWFydEZvcmVncm91bmQiOm51bGwsIkJhY2tncm91bmRGaWxsVHlwZSI6MCwiTWFyZ2luIjp7IiRpZCI6IjcxIiwiVG9wIjowLCJMZWZ0IjowLCJSaWdodCI6MCwiQm90dG9tIjowfSwiUGFkZGluZyI6eyIkaWQiOiI3MiIsIlRvcCI6MCwiTGVmdCI6MCwiUmlnaHQiOjAsIkJvdHRvbSI6MH0sIkJhY2tncm91bmQiOnsiJGlkIjoiNzMiLCJDb2xvciI6eyIkcmVmIjoiMjAifX0sIklzVmlzaWJsZSI6dHJ1ZSwiV2lkdGgiOjAuMCwiSGVpZ2h0IjowLjAsIkJvcmRlclN0eWxlIjpudWxsLCJQYXJlbnRTdHlsZSI6bnVsbH0sIkRhdGVTdHlsZSI6eyIkaWQiOiI3NCIsIkZvbnRTZXR0aW5ncyI6eyIkaWQiOiI3NSIsIkZvbnRTaXplIjoxMCwiRm9udE5hbWUiOiJDYWxpYnJpIiwiSXNCb2xkIjpmYWxzZSwiSXNJdGFsaWMiOmZhbHNlLCJJc1VuZGVybGluZWQiOmZhbHNlLCJQYXJlbnRTdHlsZSI6bnVsbH0sIkF1dG9TaXplIjowLCJGb3JlZ3JvdW5kIjp7IiRpZCI6Ijc2IiwiQ29sb3IiOnsiJGlkIjoiNzciLCJBIjoyNTUsIlIiOjY4LCJHIjo4NCwiQiI6MTA2fX0sIk1heFdpZHRoIjoyMDAuMCwiTWF4SGVpZ2h0IjoiSW5maW5pdHkiLCJTbWFydEZvcmVncm91bmRJc0FjdGl2ZSI6ZmFsc2UsIkhvcml6b250YWxBbGlnbm1lbnQiOjAsIlZlcnRpY2FsQWxpZ25tZW50IjowLCJTbWFydEZvcmVncm91bmQiOm51bGwsIkJhY2tncm91bmRGaWxsVHlwZSI6MCwiTWFyZ2luIjp7IiRpZCI6Ijc4IiwiVG9wIjowLCJMZWZ0IjowLCJSaWdodCI6MCwiQm90dG9tIjowfSwiUGFkZGluZyI6eyIkaWQiOiI3OSIsIlRvcCI6MCwiTGVmdCI6MCwiUmlnaHQiOjAsIkJvdHRvbSI6MH0sIkJhY2tncm91bmQiOnsiJGlkIjoiODAiLCJDb2xvciI6eyIkcmVmIjoiMjAifX0sIklzVmlzaWJsZSI6dHJ1ZSwiV2lkdGgiOjAuMCwiSGVpZ2h0IjowLjAsIkJvcmRlclN0eWxlIjpudWxsLCJQYXJlbnRTdHlsZSI6bnVsbH0sIkRhdGVGb3JtYXQiOnsiJGlkIjoiODEiLCJGb3JtYXRTdHJpbmciOiJNL2QveXl5eSIsIlNlcGFyYXRvciI6Ii8iLCJVc2VJbnRlcm5hdGlvbmFsRGF0ZUZvcm1hdCI6ZmFsc2UsIkRhdGVJc1Zpc2libGUiOnRydWUsIlRpbWVJc1Zpc2libGUiOmZhbHNlLCJIb3VyRGlnaXRzIjoxLCJBbVBtRGVzaWduYXRvciI6MiwiVHJpbTAwTWludXRlcyI6ZmFsc2UsIkxhc3RLbm93blZpc2liaWxpdHlTdGF0ZSI6bnVsbH0sIklzVmlzaWJsZSI6dHJ1ZSwiUGFyZW50U3R5bGUiOm51bGx9LCJEZWZhdWx0VGFza1N0eWxlIjp7IiRpZCI6IjgyIiwiU2hhcGUiOjAsIlNoYXBlVGhpY2tuZXNzIjoxLCJEdXJhdGlvbkZvcm1hdCI6MCwiSW5jbHVkZU5vbldvcmtpbmdEYXlzSW5EdXJhdGlvbiI6ZmFsc2UsIlBlcmNlbnRhZ2VDb21wbGV0ZVN0eWxlIjp7IiRpZCI6IjgzIiwiRm9udFNldHRpbmdzIjp7IiRpZCI6Ijg0IiwiRm9udFNpemUiOjEwLCJGb250TmFtZSI6IkNhbGlicmkiLCJJc0JvbGQiOmZhbHNlLCJJc0l0YWxpYyI6ZmFsc2UsIklzVW5kZXJsaW5lZCI6ZmFsc2UsIlBhcmVudFN0eWxlIjpudWxsfSwiQXV0b1NpemUiOjAsIkZvcmVncm91bmQiOnsiJGlkIjoiODUiLCJDb2xvciI6eyIkaWQiOiI4NiIsIkEiOjI1NSwiUiI6MjM3LCJHIjoxMjUsIkIiOjQ5fX0sIk1heFdpZHRoIjoyMDAuMCwiTWF4SGVpZ2h0IjoiSW5maW5pdHkiLCJTbWFydEZvcmVncm91bmRJc0FjdGl2ZSI6ZmFsc2UsIkhvcml6b250YWxBbGlnbm1lbnQiOjAsIlZlcnRpY2FsQWxpZ25tZW50IjowLCJTbWFydEZvcmVncm91bmQiOm51bGwsIkJhY2tncm91bmRGaWxsVHlwZSI6MCwiTWFyZ2luIjp7IiRpZCI6Ijg3IiwiVG9wIjowLCJMZWZ0IjowLCJSaWdodCI6MCwiQm90dG9tIjowfSwiUGFkZGluZyI6eyIkaWQiOiI4OCIsIlRvcCI6MCwiTGVmdCI6MCwiUmlnaHQiOjAsIkJvdHRvbSI6MH0sIkJhY2tncm91bmQiOnsiJGlkIjoiODkiLCJDb2xvciI6eyIkcmVmIjoiMjAifX0sIklzVmlzaWJsZSI6dHJ1ZSwiV2lkdGgiOjAuMCwiSGVpZ2h0IjowLjAsIkJvcmRlclN0eWxlIjpudWxsLCJQYXJlbnRTdHlsZSI6bnVsbH0sIkR1cmF0aW9uU3R5bGUiOnsiJGlkIjoiOTAiLCJGb250U2V0dGluZ3MiOnsiJGlkIjoiOTEiLCJGb250U2l6ZSI6MTAsIkZvbnROYW1lIjoiQ2FsaWJyaSIsIklzQm9sZCI6ZmFsc2UsIklzSXRhbGljIjpmYWxzZSwiSXNVbmRlcmxpbmVkIjpmYWxzZSwiUGFyZW50U3R5bGUiOm51bGx9LCJBdXRvU2l6ZSI6MCwiRm9yZWdyb3VuZCI6eyIkaWQiOiI5MiIsIkNvbG9yIjp7IiRpZCI6IjkzIiwiQSI6MjU1LCJSIjoyMzcsIkciOjEyNSwiQiI6NDl9fSwiTWF4V2lkdGgiOjIwMC4wLCJNYXhIZWlnaHQiOiJJbmZpbml0eSIsIlNtYXJ0Rm9yZWdyb3VuZElzQWN0aXZlIjpmYWxzZSwiSG9yaXpvbnRhbEFsaWdubWVudCI6MCwiVmVydGljYWxBbGlnbm1lbnQiOjAsIlNtYXJ0Rm9yZWdyb3VuZCI6bnVsbCwiQmFja2dyb3VuZEZpbGxUeXBlIjowLCJNYXJnaW4iOnsiJGlkIjoiOTQiLCJUb3AiOjAsIkxlZnQiOjAsIlJpZ2h0IjowLCJCb3R0b20iOjB9LCJQYWRkaW5nIjp7IiRpZCI6Ijk1IiwiVG9wIjowLCJMZWZ0IjowLCJSaWdodCI6MCwiQm90dG9tIjowfSwiQmFja2dyb3VuZCI6eyIkaWQiOiI5NiIsIkNvbG9yIjp7IiRyZWYiOiIyMCJ9fSwiSXNWaXNpYmxlIjp0cnVlLCJXaWR0aCI6MC4wLCJIZWlnaHQiOjAuMCwiQm9yZGVyU3R5bGUiOm51bGwsIlBhcmVudFN0eWxlIjpudWxsfSwiSG9yaXpvbnRhbENvbm5lY3RvclN0eWxlIjp7IiRpZCI6Ijk3IiwiTGluZUNvbG9yIjp7IiRpZCI6Ijk4IiwiJHR5cGUiOiJOTFJFLkNvbW1vbi5Eb20uU29saWRDb2xvckJydXNoLCBOTFJFLkNvbW1vbiIsIkNvbG9yIjp7IiRpZCI6Ijk5IiwiQSI6MjU1LCJSIjoyMDQsIkciOjIwNCwiQiI6MjA0fX0sIkxpbmVXZWlnaHQiOjEuMCwiTGluZVR5cGUiOjAsIlBhcmVudFN0eWxlIjpudWxsfSwiVmVydGljYWxDb25uZWN0b3JTdHlsZSI6eyIkaWQiOiIxMDAiLCJMaW5lQ29sb3IiOnsiJGlkIjoiMTAxIiwiJHR5cGUiOiJOTFJFLkNvbW1vbi5Eb20uU29saWRDb2xvckJydXNoLCBOTFJFLkNvbW1vbiIsIkNvbG9yIjp7IiRpZCI6IjEwMiIsIkEiOjI1NSwiUiI6MjA0LCJHIjoyMDQsIkIiOjIwNH19LCJMaW5lV2VpZ2h0IjoxLjAsIkxpbmVUeXBlIjowLCJQYXJlbnRTdHlsZSI6bnVsbH0sIk1hcmdpbiI6bnVsbCwiU3RhcnREYXRlUG9zaXRpb24iOjQsIkVuZERhdGVQb3NpdGlvbiI6NCwiRGF0ZUlzVmlzaWJsZSI6dHJ1ZSwiVGl0bGVQb3NpdGlvbiI6MiwiRHVyYXRpb25Qb3NpdGlvbiI6NiwiUGVyY2VudGFnZUNvbXBsZXRlZFBvc2l0aW9uIjo2LCJTcGFjaW5nIjo1LCJJc0JlbG93VGltZWJhbmQiOmZhbHNlLCJQZXJjZW50YWdlQ29tcGxldGVTaGFwZU9wYWNpdHkiOjM1LCJTaGFwZVN0eWxlIjp7IiRpZCI6IjEwMyIsIk1hcmdpbiI6eyIkaWQiOiIxMDQiLCJUb3AiOjAsIkxlZnQiOjQsIlJpZ2h0Ijo0LCJCb3R0b20iOjB9LCJQYWRkaW5nIjp7IiRpZCI6IjEwNSIsIlRvcCI6MCwiTGVmdCI6MCwiUmlnaHQiOjAsIkJvdHRvbSI6MH0sIkJhY2tncm91bmQiOnsiJGlkIjoiMTA2IiwiQ29sb3IiOnsiJGlkIjoiMTA3IiwiQSI6MjU1LCJSIjowLCJHIjoxMTQsIkIiOjE4OH19LCJJc1Zpc2libGUiOnRydWUsIldpZHRoIjowLjAsIkhlaWdodCI6MTYuMCwiQm9yZGVyU3R5bGUiOnsiJGlkIjoiMTA4IiwiTGluZUNvbG9yIjp7IiRpZCI6IjEwOSIsIiR0eXBlIjoiTkxSRS5Db21tb24uRG9tLlNvbGlkQ29sb3JCcnVzaCwgTkxSRS5Db21tb24iLCJDb2xvciI6eyIkaWQiOiIxMTAiLCJBIjoyNTUsIlIiOjI1NSwiRyI6MCwiQiI6MH19LCJMaW5lV2VpZ2h0IjowLjAsIkxpbmVUeXBlIjowLCJQYXJlbnRTdHlsZSI6bnVsbH0sIlBhcmVudFN0eWxlIjpudWxsfSwiVGl0bGVTdHlsZSI6eyIkaWQiOiIxMTEiLCJGb250U2V0dGluZ3MiOnsiJGlkIjoiMTEyIiwiRm9udFNpemUiOjExLCJGb250TmFtZSI6IkNhbGlicmkiLCJJc0JvbGQiOnRydWUsIklzSXRhbGljIjpmYWxzZSwiSXNVbmRlcmxpbmVkIjpmYWxzZSwiUGFyZW50U3R5bGUiOm51bGx9LCJBdXRvU2l6ZSI6MCwiRm9yZWdyb3VuZCI6eyIkaWQiOiIxMTMiLCJDb2xvciI6eyIkaWQiOiIxMTQiLCJBIjoyNTUsIlIiOjAsIkciOjAsIkIiOjB9fSwiTWF4V2lkdGgiOjcyMC4wLCJNYXhIZWlnaHQiOiJJbmZpbml0eSIsIlNtYXJ0Rm9yZWdyb3VuZElzQWN0aXZlIjpmYWxzZSwiSG9yaXpvbnRhbEFsaWdubWVudCI6MSwiVmVydGljYWxBbGlnbm1lbnQiOjAsIlNtYXJ0Rm9yZWdyb3VuZCI6bnVsbCwiQmFja2dyb3VuZEZpbGxUeXBlIjowLCJNYXJnaW4iOnsiJGlkIjoiMTE1IiwiVG9wIjowLCJMZWZ0IjowLCJSaWdodCI6MCwiQm90dG9tIjowfSwiUGFkZGluZyI6eyIkaWQiOiIxMTYiLCJUb3AiOjAsIkxlZnQiOjAsIlJpZ2h0IjowLCJCb3R0b20iOjB9LCJCYWNrZ3JvdW5kIjp7IiRpZCI6IjExNyIsIkNvbG9yIjp7IiRyZWYiOiIyMCJ9fSwiSXNWaXNpYmxlIjp0cnVlLCJXaWR0aCI6MC4wLCJIZWlnaHQiOjAuMCwiQm9yZGVyU3R5bGUiOm51bGwsIlBhcmVudFN0eWxlIjpudWxsfSwiRGF0ZVN0eWxlIjp7IiRpZCI6IjExOCIsIkZvbnRTZXR0aW5ncyI6eyIkaWQiOiIxMTkiLCJGb250U2l6ZSI6MTAsIkZvbnROYW1lIjoiQ2FsaWJyaSIsIklzQm9sZCI6ZmFsc2UsIklzSXRhbGljIjpmYWxzZSwiSXNVbmRlcmxpbmVkIjpmYWxzZSwiUGFyZW50U3R5bGUiOm51bGx9LCJBdXRvU2l6ZSI6MCwiRm9yZWdyb3VuZCI6eyIkaWQiOiIxMjAiLCJDb2xvciI6eyIkaWQiOiIxMjEiLCJBIjoyNTUsIlIiOjY4LCJHIjo4NCwiQiI6MTA2fX0sIk1heFdpZHRoIjoyMDAuMCwiTWF4SGVpZ2h0IjoiSW5maW5pdHkiLCJTbWFydEZvcmVncm91bmRJc0FjdGl2ZSI6ZmFsc2UsIkhvcml6b250YWxBbGlnbm1lbnQiOjAsIlZlcnRpY2FsQWxpZ25tZW50IjowLCJTbWFydEZvcmVncm91bmQiOm51bGwsIkJhY2tncm91bmRGaWxsVHlwZSI6MCwiTWFyZ2luIjp7IiRpZCI6IjEyMiIsIlRvcCI6MCwiTGVmdCI6MCwiUmlnaHQiOjAsIkJvdHRvbSI6MH0sIlBhZGRpbmciOnsiJGlkIjoiMTIzIiwiVG9wIjowLCJMZWZ0IjowLCJSaWdodCI6MCwiQm90dG9tIjowfSwiQmFja2dyb3VuZCI6eyIkaWQiOiIxMjQiLCJDb2xvciI6eyIkcmVmIjoiMjAifX0sIklzVmlzaWJsZSI6dHJ1ZSwiV2lkdGgiOjAuMCwiSGVpZ2h0IjowLjAsIkJvcmRlclN0eWxlIjpudWxsLCJQYXJlbnRTdHlsZSI6bnVsbH0sIkRhdGVGb3JtYXQiOnsiJGlkIjoiMTI1IiwiRm9ybWF0U3RyaW5nIjoiTS9kL3l5eXkiLCJTZXBhcmF0b3IiOiIvIiwiVXNlSW50ZXJuYXRpb25hbERhdGVGb3JtYXQiOmZhbHNlLCJEYXRlSXNWaXNpYmxlIjp0cnVlLCJUaW1lSXNWaXNpYmxlIjpmYWxzZSwiSG91ckRpZ2l0cyI6MSwiQW1QbURlc2lnbmF0b3IiOjIsIlRyaW0wME1pbnV0ZXMiOmZhbHNlLCJMYXN0S25vd25WaXNpYmlsaXR5U3RhdGUiOm51bGx9LCJJc1Zpc2libGUiOnRydWUsIlBhcmVudFN0eWxlIjpudWxsLCJfZXhwbGljaXRseVNldCI6eyIkaWQiOiIxMjYiLCJTaGFwZVN0eWxlIjpmYWxzZSwiVGl0bGVTdHlsZSI6ZmFsc2UsIkRhdGVTdHlsZSI6ZmFsc2UsIkhvcml6b250YWxDb25uZWN0b3JTdHlsZSI6ZmFsc2UsIlZlcnRpY2FsQ29ubmVjdG9yU3R5bGUiOmZhbHNlLCJQZXJjZW50YWdlQ29tcGxldGVTaGFwZU9wYWNpdHkiOmZhbHNlLCJEdXJhdGlvbkZvcm1hdCI6ZmFsc2UsIkR1cmF0aW9uUG9zaXRpb24iOmZhbHNlLCJFbmREYXRlUG9zaXRpb24iOmZhbHNlLCJJc0JlbG93VGltZWJhbmQiOmZhbHNlLCJQZXJjZW50YWdlQ29tcGxldGVkUG9zaXRpb24iOmZhbHNlLCJTaGFwZSI6ZmFsc2UsIlNoYXBlVGhpY2tuZXNzIjpmYWxzZSwiU3BhY2luZyI6ZmFsc2UsIlN0YXJ0RGF0ZVBvc2l0aW9uIjpmYWxzZSwiVGl0bGVQb3NpdGlvbiI6ZmFsc2UsIkRhdGVGb3JtYXQiOmZhbHNlLCJJc1Zpc2libGUiOmZhbHNlLCJNYXJnaW4iOmZhbHNlfX0sIlNob3dFbGFwc2VkVGltZUdyYWRpZW50U3R5bGUiOnRydWV9LCJTY2FsZSI6eyIkaWQiOiIxMjciLCJTdGFydERhdGUiOiIwMDAxLTAxLTAxVDAwOjAwOjAwIiwiRW5kRGF0ZSI6IjIwMjEtMDYtMTVUMjM6NTk6MDAiLCJGb3JtYXQiOiJNTU0iLCJUeXBlIjoyLCJBdXRvRGF0ZVJhbmdlIjp0cnVlLCJXb3JraW5nRGF5cyI6MTI3LCJUb2RheU1hcmtlclRleHQiOiJUb2RheSIsIkF1dG9TY2FsZVR5cGUiOmZhbHNlfSwiTWlsZXN0b25lcyI6W3siJGlkIjoiMTI4IiwiRGF0ZSI6IjIwMTgtMDEtMDlUMDA6MDA6MDBaIiwiU3R5bGUiOnsiJGlkIjoiMTI5IiwiU2hhcGUiOjIsIkNvbm5lY3Rvck1hcmdpbiI6eyIkcmVmIjoiNTQifSwiQ29ubmVjdG9yU3R5bGUiOnsiJGlkIjoiMTMwIiwiTGluZUNvbG9yIjp7IiRyZWYiOiI1NiJ9LCJMaW5lV2VpZ2h0IjoxLjAsIkxpbmVUeXBlIjowLCJQYXJlbnRTdHlsZSI6bnVsbH0sIklzQmVsb3dUaW1lYmFuZCI6ZmFsc2UsIkhpZGVEYXRlIjpmYWxzZSwiU2hhcGVTaXplIjoxLCJTcGFjaW5nIjoyLjAsIlBhZGRpbmciOnsiJHJlZiI6IjU4In0sIlNoYXBlU3R5bGUiOnsiJGlkIjoiMTMxIiwiTWFyZ2luIjp7IiRyZWYiOiI2MCJ9LCJQYWRkaW5nIjp7IiRyZWYiOiI2MSJ9LCJCYWNrZ3JvdW5kIjp7IiRpZCI6IjEzMiIsIkNvbG9yIjp7IiRpZCI6IjEzMyIsIkEiOjI1NSwiUiI6MjU0LCJHIjoxODYsIkIiOjEwfX0sIklzVmlzaWJsZSI6dHJ1ZSwiV2lkdGgiOjE4LjAsIkhlaWdodCI6MjAuMCwiQm9yZGVyU3R5bGUiOnsiJGlkIjoiMTM0IiwiTGluZUNvbG9yIjp7IiRyZWYiOiI2NSJ9LCJMaW5lV2VpZ2h0IjowLjAsIkxpbmVUeXBlIjowLCJQYXJlbnRTdHlsZSI6bnVsbH0sIlBhcmVudFN0eWxlIjpudWxsfSwiVGl0bGVTdHlsZSI6eyIkaWQiOiIxMzUiLCJGb250U2V0dGluZ3MiOnsiJGlkIjoiMTM2IiwiRm9udFNpemUiOjExLCJGb250TmFtZSI6IkNhbGlicmkiLCJJc0JvbGQiOnRydWUsIklzSXRhbGljIjpmYWxzZSwiSXNVbmRlcmxpbmVkIjpmYWxzZSwiUGFyZW50U3R5bGUiOm51bGx9LCJBdXRvU2l6ZSI6MCwiRm9yZWdyb3VuZCI6eyIkcmVmIjoiNjkifSwiTWF4V2lkdGgiOjIwMC4wLCJNYXhIZWlnaHQiOiJJbmZpbml0eSIsIlNtYXJ0Rm9yZWdyb3VuZElzQWN0aXZlIjpmYWxzZSwiSG9yaXpvbnRhbEFsaWdubWVudCI6MCwiVmVydGljYWxBbGlnbm1lbnQiOjAsIlNtYXJ0Rm9yZWdyb3VuZCI6bnVsbCwiQmFja2dyb3VuZEZpbGxUeXBlIjowLCJNYXJnaW4iOnsiJHJlZiI6IjcxIn0sIlBhZGRpbmciOnsiJHJlZiI6IjcyIn0sIkJhY2tncm91bmQiOnsiJHJlZiI6IjczIn0sIklzVmlzaWJsZSI6dHJ1ZSwiV2lkdGgiOjAuMCwiSGVpZ2h0IjowLjAsIkJvcmRlclN0eWxlIjp7IiRpZCI6IjEzNyIsIkxpbmVDb2xvciI6bnVsbCwiTGluZVdlaWdodCI6MC4wLCJMaW5lVHlwZSI6MCwiUGFyZW50U3R5bGUiOm51bGx9LCJQYXJlbnRTdHlsZSI6bnVsbH0sIkRhdGVTdHlsZSI6eyIkaWQiOiIxMzgiLCJGb250U2V0dGluZ3MiOnsiJGlkIjoiMTM5IiwiRm9udFNpemUiOjEwLCJGb250TmFtZSI6IkNhbGlicmkiLCJJc0JvbGQiOmZhbHNlLCJJc0l0YWxpYyI6ZmFsc2UsIklzVW5kZXJsaW5lZCI6ZmFsc2UsIlBhcmVudFN0eWxlIjpudWxsfSwiQXV0b1NpemUiOjAsIkZvcmVncm91bmQiOnsiJHJlZiI6Ijc2In0sIk1heFdpZHRoIjoyMDAuMCwiTWF4SGVpZ2h0IjoiSW5maW5pdHkiLCJTbWFydEZvcmVncm91bmRJc0FjdGl2ZSI6ZmFsc2UsIkhvcml6b250YWxBbGlnbm1lbnQiOjAsIlZlcnRpY2FsQWxpZ25tZW50IjowLCJTbWFydEZvcmVncm91bmQiOm51bGwsIkJhY2tncm91bmRGaWxsVHlwZSI6MCwiTWFyZ2luIjp7IiRyZWYiOiI3OCJ9LCJQYWRkaW5nIjp7IiRyZWYiOiI3OSJ9LCJCYWNrZ3JvdW5kIjp7IiRyZWYiOiI4MCJ9LCJJc1Zpc2libGUiOnRydWUsIldpZHRoIjowLjAsIkhlaWdodCI6MC4wLCJCb3JkZXJTdHlsZSI6eyIkaWQiOiIxNDAiLCJMaW5lQ29sb3IiOm51bGwsIkxpbmVXZWlnaHQiOjAuMCwiTGluZVR5cGUiOjAsIlBhcmVudFN0eWxlIjpudWxsfSwiUGFyZW50U3R5bGUiOm51bGx9LCJEYXRlRm9ybWF0Ijp7IiRyZWYiOiI4MSJ9LCJJc1Zpc2libGUiOnRydWUsIlBhcmVudFN0eWxlIjpudWxsfSwiSW5kZXgiOjEwLCJQZXJjZW50YWdlQ29tcGxldGUiOm51bGwsIlBvc2l0aW9uIjp7IlJhdGlvIjowLjAsIklzQ3VzdG9tIjpmYWxzZX0sIkRhdGVGb3JtYXQiOnsiJHJlZiI6IjgxIn0sIklkIjoiOGNhZWUwYjMtZWMxNS00ZjI2LThkNTMtY2UyZDE0ZThmOTg0IiwiSW1wb3J0SWQiOm51bGwsIlRpdGxlIjoiSm9pbmluZyBEYXRlIiwiTm90ZSI6bnVsbCwiSHlwZXJsaW5rIjpudWxsLCJJc0NoYW5nZWQiOmZhbHNlLCJJc05ldyI6ZmFsc2V9LHsiJGlkIjoiMTQxIiwiRGF0ZSI6IjIwMTgtMDUtMjVUMDA6MDA6MDBaIiwiU3R5bGUiOnsiJGlkIjoiMTQyIiwiU2hhcGUiOjIsIkNvbm5lY3Rvck1hcmdpbiI6eyIkcmVmIjoiNTQifSwiQ29ubmVjdG9yU3R5bGUiOnsiJGlkIjoiMTQzIiwiTGluZUNvbG9yIjp7IiRyZWYiOiI1NiJ9LCJMaW5lV2VpZ2h0IjoxLjAsIkxpbmVUeXBlIjowLCJQYXJlbnRTdHlsZSI6bnVsbH0sIklzQmVsb3dUaW1lYmFuZCI6ZmFsc2UsIkhpZGVEYXRlIjpmYWxzZSwiU2hhcGVTaXplIjoxLCJTcGFjaW5nIjoyLjAsIlBhZGRpbmciOnsiJHJlZiI6IjU4In0sIlNoYXBlU3R5bGUiOnsiJGlkIjoiMTQ0IiwiTWFyZ2luIjp7IiRyZWYiOiI2MCJ9LCJQYWRkaW5nIjp7IiRyZWYiOiI2MSJ9LCJCYWNrZ3JvdW5kIjp7IiRpZCI6IjE0NSIsIkNvbG9yIjp7IiRpZCI6IjE0NiIsIkEiOjI1NSwiUiI6MjU0LCJHIjoxODYsIkIiOjEwfX0sIklzVmlzaWJsZSI6dHJ1ZSwiV2lkdGgiOjE4LjAsIkhlaWdodCI6MjAuMCwiQm9yZGVyU3R5bGUiOnsiJGlkIjoiMTQ3IiwiTGluZUNvbG9yIjp7IiRyZWYiOiI2NSJ9LCJMaW5lV2VpZ2h0IjowLjAsIkxpbmVUeXBlIjowLCJQYXJlbnRTdHlsZSI6bnVsbH0sIlBhcmVudFN0eWxlIjpudWxsfSwiVGl0bGVTdHlsZSI6eyIkaWQiOiIxNDgiLCJGb250U2V0dGluZ3MiOnsiJGlkIjoiMTQ5IiwiRm9udFNpemUiOjExLCJGb250TmFtZSI6IkNhbGlicmkiLCJJc0JvbGQiOnRydWUsIklzSXRhbGljIjpmYWxzZSwiSXNVbmRlcmxpbmVkIjpmYWxzZSwiUGFyZW50U3R5bGUiOm51bGx9LCJBdXRvU2l6ZSI6MCwiRm9yZWdyb3VuZCI6eyIkcmVmIjoiNjkifSwiTWF4V2lkdGgiOjIwMC4wLCJNYXhIZWlnaHQiOiJJbmZpbml0eSIsIlNtYXJ0Rm9yZWdyb3VuZElzQWN0aXZlIjpmYWxzZSwiSG9yaXpvbnRhbEFsaWdubWVudCI6MCwiVmVydGljYWxBbGlnbm1lbnQiOjAsIlNtYXJ0Rm9yZWdyb3VuZCI6bnVsbCwiQmFja2dyb3VuZEZpbGxUeXBlIjowLCJNYXJnaW4iOnsiJHJlZiI6IjcxIn0sIlBhZGRpbmciOnsiJHJlZiI6IjcyIn0sIkJhY2tncm91bmQiOnsiJHJlZiI6IjczIn0sIklzVmlzaWJsZSI6dHJ1ZSwiV2lkdGgiOjAuMCwiSGVpZ2h0IjowLjAsIkJvcmRlclN0eWxlIjp7IiRpZCI6IjE1MCIsIkxpbmVDb2xvciI6bnVsbCwiTGluZVdlaWdodCI6MC4wLCJMaW5lVHlwZSI6MCwiUGFyZW50U3R5bGUiOm51bGx9LCJQYXJlbnRTdHlsZSI6bnVsbH0sIkRhdGVTdHlsZSI6eyIkaWQiOiIxNTEiLCJGb250U2V0dGluZ3MiOnsiJGlkIjoiMTUyIiwiRm9udFNpemUiOjEwLCJGb250TmFtZSI6IkNhbGlicmkiLCJJc0JvbGQiOmZhbHNlLCJJc0l0YWxpYyI6ZmFsc2UsIklzVW5kZXJsaW5lZCI6ZmFsc2UsIlBhcmVudFN0eWxlIjpudWxsfSwiQXV0b1NpemUiOjAsIkZvcmVncm91bmQiOnsiJHJlZiI6Ijc2In0sIk1heFdpZHRoIjoyMDAuMCwiTWF4SGVpZ2h0IjoiSW5maW5pdHkiLCJTbWFydEZvcmVncm91bmRJc0FjdGl2ZSI6ZmFsc2UsIkhvcml6b250YWxBbGlnbm1lbnQiOjAsIlZlcnRpY2FsQWxpZ25tZW50IjowLCJTbWFydEZvcmVncm91bmQiOm51bGwsIkJhY2tncm91bmRGaWxsVHlwZSI6MCwiTWFyZ2luIjp7IiRyZWYiOiI3OCJ9LCJQYWRkaW5nIjp7IiRyZWYiOiI3OSJ9LCJCYWNrZ3JvdW5kIjp7IiRyZWYiOiI4MCJ9LCJJc1Zpc2libGUiOnRydWUsIldpZHRoIjowLjAsIkhlaWdodCI6MC4wLCJCb3JkZXJTdHlsZSI6eyIkaWQiOiIxNTMiLCJMaW5lQ29sb3IiOm51bGwsIkxpbmVXZWlnaHQiOjAuMCwiTGluZVR5cGUiOjAsIlBhcmVudFN0eWxlIjpudWxsfSwiUGFyZW50U3R5bGUiOm51bGx9LCJEYXRlRm9ybWF0Ijp7IiRyZWYiOiI4MSJ9LCJJc1Zpc2libGUiOnRydWUsIlBhcmVudFN0eWxlIjpudWxsfSwiSW5kZXgiOjExLCJQZXJjZW50YWdlQ29tcGxldGUiOm51bGwsIlBvc2l0aW9uIjp7IlJhdGlvIjowLjAsIklzQ3VzdG9tIjpmYWxzZX0sIkRhdGVGb3JtYXQiOnsiJHJlZiI6IjgxIn0sIklkIjoiZjIwMTI2ZmYtN2E0NC00MDUyLWE0MzItODhiNGQyYzY1ZjMzIiwiSW1wb3J0SWQiOm51bGwsIlRpdGxlIjoiUlBEIiwiTm90ZSI6bnVsbCwiSHlwZXJsaW5rIjpudWxsLCJJc0NoYW5nZWQiOmZhbHNlLCJJc05ldyI6ZmFsc2V9LHsiJGlkIjoiMTU0IiwiRGF0ZSI6IjIwMTgtMTItMTVUMDA6MDA6MDBaIiwiU3R5bGUiOnsiJGlkIjoiMTU1IiwiU2hhcGUiOjIsIkNvbm5lY3Rvck1hcmdpbiI6eyIkcmVmIjoiNTQifSwiQ29ubmVjdG9yU3R5bGUiOnsiJGlkIjoiMTU2IiwiTGluZUNvbG9yIjp7IiRyZWYiOiI1NiJ9LCJMaW5lV2VpZ2h0IjoxLjAsIkxpbmVUeXBlIjowLCJQYXJlbnRTdHlsZSI6bnVsbH0sIklzQmVsb3dUaW1lYmFuZCI6ZmFsc2UsIkhpZGVEYXRlIjpmYWxzZSwiU2hhcGVTaXplIjoxLCJTcGFjaW5nIjoyLjAsIlBhZGRpbmciOnsiJHJlZiI6IjU4In0sIlNoYXBlU3R5bGUiOnsiJGlkIjoiMTU3IiwiTWFyZ2luIjp7IiRyZWYiOiI2MCJ9LCJQYWRkaW5nIjp7IiRyZWYiOiI2MSJ9LCJCYWNrZ3JvdW5kIjp7IiRpZCI6IjE1OCIsIkNvbG9yIjp7IiRpZCI6IjE1OSIsIkEiOjI1NSwiUiI6MjU0LCJHIjoxODYsIkIiOjEwfX0sIklzVmlzaWJsZSI6dHJ1ZSwiV2lkdGgiOjE4LjAsIkhlaWdodCI6MjAuMCwiQm9yZGVyU3R5bGUiOnsiJGlkIjoiMTYwIiwiTGluZUNvbG9yIjp7IiRyZWYiOiI2NSJ9LCJMaW5lV2VpZ2h0IjowLjAsIkxpbmVUeXBlIjowLCJQYXJlbnRTdHlsZSI6bnVsbH0sIlBhcmVudFN0eWxlIjpudWxsfSwiVGl0bGVTdHlsZSI6eyIkaWQiOiIxNjEiLCJGb250U2V0dGluZ3MiOnsiJGlkIjoiMTYyIiwiRm9udFNpemUiOjExLCJGb250TmFtZSI6IkNhbGlicmkiLCJJc0JvbGQiOnRydWUsIklzSXRhbGljIjpmYWxzZSwiSXNVbmRlcmxpbmVkIjpmYWxzZSwiUGFyZW50U3R5bGUiOm51bGx9LCJBdXRvU2l6ZSI6MCwiRm9yZWdyb3VuZCI6eyIkcmVmIjoiNjkifSwiTWF4V2lkdGgiOjIwMC4wLCJNYXhIZWlnaHQiOiJJbmZpbml0eSIsIlNtYXJ0Rm9yZWdyb3VuZElzQWN0aXZlIjpmYWxzZSwiSG9yaXpvbnRhbEFsaWdubWVudCI6MCwiVmVydGljYWxBbGlnbm1lbnQiOjAsIlNtYXJ0Rm9yZWdyb3VuZCI6bnVsbCwiQmFja2dyb3VuZEZpbGxUeXBlIjowLCJNYXJnaW4iOnsiJHJlZiI6IjcxIn0sIlBhZGRpbmciOnsiJHJlZiI6IjcyIn0sIkJhY2tncm91bmQiOnsiJHJlZiI6IjczIn0sIklzVmlzaWJsZSI6dHJ1ZSwiV2lkdGgiOjAuMCwiSGVpZ2h0IjowLjAsIkJvcmRlclN0eWxlIjp7IiRpZCI6IjE2MyIsIkxpbmVDb2xvciI6bnVsbCwiTGluZVdlaWdodCI6MC4wLCJMaW5lVHlwZSI6MCwiUGFyZW50U3R5bGUiOm51bGx9LCJQYXJlbnRTdHlsZSI6bnVsbH0sIkRhdGVTdHlsZSI6eyIkaWQiOiIxNjQiLCJGb250U2V0dGluZ3MiOnsiJGlkIjoiMTY1IiwiRm9udFNpemUiOjEwLCJGb250TmFtZSI6IkNhbGlicmkiLCJJc0JvbGQiOmZhbHNlLCJJc0l0YWxpYyI6ZmFsc2UsIklzVW5kZXJsaW5lZCI6ZmFsc2UsIlBhcmVudFN0eWxlIjpudWxsfSwiQXV0b1NpemUiOjAsIkZvcmVncm91bmQiOnsiJHJlZiI6Ijc2In0sIk1heFdpZHRoIjoyMDAuMCwiTWF4SGVpZ2h0IjoiSW5maW5pdHkiLCJTbWFydEZvcmVncm91bmRJc0FjdGl2ZSI6ZmFsc2UsIkhvcml6b250YWxBbGlnbm1lbnQiOjAsIlZlcnRpY2FsQWxpZ25tZW50IjowLCJTbWFydEZvcmVncm91bmQiOm51bGwsIkJhY2tncm91bmRGaWxsVHlwZSI6MCwiTWFyZ2luIjp7IiRyZWYiOiI3OCJ9LCJQYWRkaW5nIjp7IiRyZWYiOiI3OSJ9LCJCYWNrZ3JvdW5kIjp7IiRyZWYiOiI4MCJ9LCJJc1Zpc2libGUiOnRydWUsIldpZHRoIjowLjAsIkhlaWdodCI6MC4wLCJCb3JkZXJTdHlsZSI6eyIkaWQiOiIxNjYiLCJMaW5lQ29sb3IiOm51bGwsIkxpbmVXZWlnaHQiOjAuMCwiTGluZVR5cGUiOjAsIlBhcmVudFN0eWxlIjpudWxsfSwiUGFyZW50U3R5bGUiOm51bGx9LCJEYXRlRm9ybWF0Ijp7IiRyZWYiOiI4MSJ9LCJJc1Zpc2libGUiOnRydWUsIlBhcmVudFN0eWxlIjpudWxsfSwiSW5kZXgiOjEyLCJQZXJjZW50YWdlQ29tcGxldGUiOm51bGwsIlBvc2l0aW9uIjp7IlJhdGlvIjowLjAsIklzQ3VzdG9tIjpmYWxzZX0sIkRhdGVGb3JtYXQiOnsiJHJlZiI6IjgxIn0sIklkIjoiNDBiMDBjZDItZmJmNC00OTlkLWE5MzQtYjNkZGFiZjcyYTBlIiwiSW1wb3J0SWQiOm51bGwsIlRpdGxlIjoiQ29tcGxldGlvbiBvZiBsaXRlcmF0dXJlIHJldmlldyIsIk5vdGUiOm51bGwsIkh5cGVybGluayI6bnVsbCwiSXNDaGFuZ2VkIjpmYWxzZSwiSXNOZXciOmZhbHNlfSx7IiRpZCI6IjE2NyIsIkRhdGUiOiIyMDE5LTAzLTE1VDAwOjAwOjAwWiIsIlN0eWxlIjp7IiRpZCI6IjE2OCIsIlNoYXBlIjoyLCJDb25uZWN0b3JNYXJnaW4iOnsiJHJlZiI6IjU0In0sIkNvbm5lY3RvclN0eWxlIjp7IiRpZCI6IjE2OSIsIkxpbmVDb2xvciI6eyIkcmVmIjoiNTYifSwiTGluZVdlaWdodCI6MS4wLCJMaW5lVHlwZSI6MCwiUGFyZW50U3R5bGUiOm51bGx9LCJJc0JlbG93VGltZWJhbmQiOmZhbHNlLCJIaWRlRGF0ZSI6ZmFsc2UsIlNoYXBlU2l6ZSI6MSwiU3BhY2luZyI6Mi4wLCJQYWRkaW5nIjp7IiRyZWYiOiI1OCJ9LCJTaGFwZVN0eWxlIjp7IiRpZCI6IjE3MCIsIk1hcmdpbiI6eyIkcmVmIjoiNjAifSwiUGFkZGluZyI6eyIkcmVmIjoiNjEifSwiQmFja2dyb3VuZCI6eyIkaWQiOiIxNzEiLCJDb2xvciI6eyIkaWQiOiIxNzIiLCJBIjoyNTUsIlIiOjI1NCwiRyI6MTg2LCJCIjoxMH19LCJJc1Zpc2libGUiOnRydWUsIldpZHRoIjoxOC4wLCJIZWlnaHQiOjIwLjAsIkJvcmRlclN0eWxlIjp7IiRpZCI6IjE3MyIsIkxpbmVDb2xvciI6eyIkcmVmIjoiNjUifSwiTGluZVdlaWdodCI6MC4wLCJMaW5lVHlwZSI6MCwiUGFyZW50U3R5bGUiOm51bGx9LCJQYXJlbnRTdHlsZSI6bnVsbH0sIlRpdGxlU3R5bGUiOnsiJGlkIjoiMTc0IiwiRm9udFNldHRpbmdzIjp7IiRpZCI6IjE3NSIsIkZvbnRTaXplIjoxMSwiRm9udE5hbWUiOiJDYWxpYnJpIiwiSXNCb2xkIjp0cnVlLCJJc0l0YWxpYyI6ZmFsc2UsIklzVW5kZXJsaW5lZCI6ZmFsc2UsIlBhcmVudFN0eWxlIjpudWxsfSwiQXV0b1NpemUiOjAsIkZvcmVncm91bmQiOnsiJHJlZiI6IjY5In0sIk1heFdpZHRoIjoyMDAuMCwiTWF4SGVpZ2h0IjoiSW5maW5pdHkiLCJTbWFydEZvcmVncm91bmRJc0FjdGl2ZSI6ZmFsc2UsIkhvcml6b250YWxBbGlnbm1lbnQiOjAsIlZlcnRpY2FsQWxpZ25tZW50IjowLCJTbWFydEZvcmVncm91bmQiOm51bGwsIkJhY2tncm91bmRGaWxsVHlwZSI6MCwiTWFyZ2luIjp7IiRyZWYiOiI3MSJ9LCJQYWRkaW5nIjp7IiRyZWYiOiI3MiJ9LCJCYWNrZ3JvdW5kIjp7IiRyZWYiOiI3MyJ9LCJJc1Zpc2libGUiOnRydWUsIldpZHRoIjowLjAsIkhlaWdodCI6MC4wLCJCb3JkZXJTdHlsZSI6eyIkaWQiOiIxNzYiLCJMaW5lQ29sb3IiOm51bGwsIkxpbmVXZWlnaHQiOjAuMCwiTGluZVR5cGUiOjAsIlBhcmVudFN0eWxlIjpudWxsfSwiUGFyZW50U3R5bGUiOm51bGx9LCJEYXRlU3R5bGUiOnsiJGlkIjoiMTc3IiwiRm9udFNldHRpbmdzIjp7IiRpZCI6IjE3OCIsIkZvbnRTaXplIjoxMCwiRm9udE5hbWUiOiJDYWxpYnJpIiwiSXNCb2xkIjpmYWxzZSwiSXNJdGFsaWMiOmZhbHNlLCJJc1VuZGVybGluZWQiOmZhbHNlLCJQYXJlbnRTdHlsZSI6bnVsbH0sIkF1dG9TaXplIjowLCJGb3JlZ3JvdW5kIjp7IiRyZWYiOiI3NiJ9LCJNYXhXaWR0aCI6MjAwLjAsIk1heEhlaWdodCI6IkluZmluaXR5IiwiU21hcnRGb3JlZ3JvdW5kSXNBY3RpdmUiOmZhbHNlLCJIb3Jpem9udGFsQWxpZ25tZW50IjowLCJWZXJ0aWNhbEFsaWdubWVudCI6MCwiU21hcnRGb3JlZ3JvdW5kIjpudWxsLCJCYWNrZ3JvdW5kRmlsbFR5cGUiOjAsIk1hcmdpbiI6eyIkcmVmIjoiNzgifSwiUGFkZGluZyI6eyIkcmVmIjoiNzkifSwiQmFja2dyb3VuZCI6eyIkcmVmIjoiODAifSwiSXNWaXNpYmxlIjp0cnVlLCJXaWR0aCI6MC4wLCJIZWlnaHQiOjAuMCwiQm9yZGVyU3R5bGUiOnsiJGlkIjoiMTc5IiwiTGluZUNvbG9yIjpudWxsLCJMaW5lV2VpZ2h0IjowLjAsIkxpbmVUeXBlIjowLCJQYXJlbnRTdHlsZSI6bnVsbH0sIlBhcmVudFN0eWxlIjpudWxsfSwiRGF0ZUZvcm1hdCI6eyIkcmVmIjoiODEifSwiSXNWaXNpYmxlIjp0cnVlLCJQYXJlbnRTdHlsZSI6bnVsbH0sIkluZGV4IjoxMywiUGVyY2VudGFnZUNvbXBsZXRlIjpudWxsLCJQb3NpdGlvbiI6eyJSYXRpbyI6MC4wLCJJc0N1c3RvbSI6ZmFsc2V9LCJEYXRlRm9ybWF0Ijp7IiRyZWYiOiI4MSJ9LCJJZCI6IjhlM2E2ZWI4LTVmMTEtNDU4OC04MDE0LTFlMTM1YmY5Y2NmMCIsIkltcG9ydElkIjpudWxsLCJUaXRsZSI6IkNvbXBsZXRpb24gb2YgY29udmVudGlvbmFsIGRlc2lnbiIsIk5vdGUiOm51bGwsIkh5cGVybGluayI6bnVsbCwiSXNDaGFuZ2VkIjpmYWxzZSwiSXNOZXciOmZhbHNlfSx7IiRpZCI6IjE4MCIsIkRhdGUiOiIyMDE5LTA4LTE1VDAwOjAwOjAwWiIsIlN0eWxlIjp7IiRpZCI6IjE4MSIsIlNoYXBlIjoyLCJDb25uZWN0b3JNYXJnaW4iOnsiJHJlZiI6IjU0In0sIkNvbm5lY3RvclN0eWxlIjp7IiRpZCI6IjE4MiIsIkxpbmVDb2xvciI6eyIkcmVmIjoiNTYifSwiTGluZVdlaWdodCI6MS4wLCJMaW5lVHlwZSI6MCwiUGFyZW50U3R5bGUiOm51bGx9LCJJc0JlbG93VGltZWJhbmQiOmZhbHNlLCJIaWRlRGF0ZSI6ZmFsc2UsIlNoYXBlU2l6ZSI6MSwiU3BhY2luZyI6Mi4wLCJQYWRkaW5nIjp7IiRyZWYiOiI1OCJ9LCJTaGFwZVN0eWxlIjp7IiRpZCI6IjE4MyIsIk1hcmdpbiI6eyIkcmVmIjoiNjAifSwiUGFkZGluZyI6eyIkcmVmIjoiNjEifSwiQmFja2dyb3VuZCI6eyIkaWQiOiIxODQiLCJDb2xvciI6eyIkaWQiOiIxODUiLCJBIjoyNTUsIlIiOjI1NCwiRyI6MTg2LCJCIjoxMH19LCJJc1Zpc2libGUiOnRydWUsIldpZHRoIjoxOC4wLCJIZWlnaHQiOjIwLjAsIkJvcmRlclN0eWxlIjp7IiRpZCI6IjE4NiIsIkxpbmVDb2xvciI6eyIkcmVmIjoiNjUifSwiTGluZVdlaWdodCI6MC4wLCJMaW5lVHlwZSI6MCwiUGFyZW50U3R5bGUiOm51bGx9LCJQYXJlbnRTdHlsZSI6bnVsbH0sIlRpdGxlU3R5bGUiOnsiJGlkIjoiMTg3IiwiRm9udFNldHRpbmdzIjp7IiRpZCI6IjE4OCIsIkZvbnRTaXplIjoxMSwiRm9udE5hbWUiOiJDYWxpYnJpIiwiSXNCb2xkIjp0cnVlLCJJc0l0YWxpYyI6ZmFsc2UsIklzVW5kZXJsaW5lZCI6ZmFsc2UsIlBhcmVudFN0eWxlIjpudWxsfSwiQXV0b1NpemUiOjAsIkZvcmVncm91bmQiOnsiJHJlZiI6IjY5In0sIk1heFdpZHRoIjoyMDAuMCwiTWF4SGVpZ2h0IjoiSW5maW5pdHkiLCJTbWFydEZvcmVncm91bmRJc0FjdGl2ZSI6ZmFsc2UsIkhvcml6b250YWxBbGlnbm1lbnQiOjAsIlZlcnRpY2FsQWxpZ25tZW50IjowLCJTbWFydEZvcmVncm91bmQiOm51bGwsIkJhY2tncm91bmRGaWxsVHlwZSI6MCwiTWFyZ2luIjp7IiRyZWYiOiI3MSJ9LCJQYWRkaW5nIjp7IiRyZWYiOiI3MiJ9LCJCYWNrZ3JvdW5kIjp7IiRyZWYiOiI3MyJ9LCJJc1Zpc2libGUiOnRydWUsIldpZHRoIjowLjAsIkhlaWdodCI6MC4wLCJCb3JkZXJTdHlsZSI6eyIkaWQiOiIxODkiLCJMaW5lQ29sb3IiOm51bGwsIkxpbmVXZWlnaHQiOjAuMCwiTGluZVR5cGUiOjAsIlBhcmVudFN0eWxlIjpudWxsfSwiUGFyZW50U3R5bGUiOm51bGx9LCJEYXRlU3R5bGUiOnsiJGlkIjoiMTkwIiwiRm9udFNldHRpbmdzIjp7IiRpZCI6IjE5MSIsIkZvbnRTaXplIjoxMCwiRm9udE5hbWUiOiJDYWxpYnJpIiwiSXNCb2xkIjpmYWxzZSwiSXNJdGFsaWMiOmZhbHNlLCJJc1VuZGVybGluZWQiOmZhbHNlLCJQYXJlbnRTdHlsZSI6bnVsbH0sIkF1dG9TaXplIjowLCJGb3JlZ3JvdW5kIjp7IiRyZWYiOiI3NiJ9LCJNYXhXaWR0aCI6MjAwLjAsIk1heEhlaWdodCI6IkluZmluaXR5IiwiU21hcnRGb3JlZ3JvdW5kSXNBY3RpdmUiOmZhbHNlLCJIb3Jpem9udGFsQWxpZ25tZW50IjowLCJWZXJ0aWNhbEFsaWdubWVudCI6MCwiU21hcnRGb3JlZ3JvdW5kIjpudWxsLCJCYWNrZ3JvdW5kRmlsbFR5cGUiOjAsIk1hcmdpbiI6eyIkcmVmIjoiNzgifSwiUGFkZGluZyI6eyIkcmVmIjoiNzkifSwiQmFja2dyb3VuZCI6eyIkcmVmIjoiODAifSwiSXNWaXNpYmxlIjp0cnVlLCJXaWR0aCI6MC4wLCJIZWlnaHQiOjAuMCwiQm9yZGVyU3R5bGUiOnsiJGlkIjoiMTkyIiwiTGluZUNvbG9yIjpudWxsLCJMaW5lV2VpZ2h0IjowLjAsIkxpbmVUeXBlIjowLCJQYXJlbnRTdHlsZSI6bnVsbH0sIlBhcmVudFN0eWxlIjpudWxsfSwiRGF0ZUZvcm1hdCI6eyIkcmVmIjoiODEifSwiSXNWaXNpYmxlIjp0cnVlLCJQYXJlbnRTdHlsZSI6bnVsbH0sIkluZGV4IjoxNCwiUGVyY2VudGFnZUNvbXBsZXRlIjpudWxsLCJQb3NpdGlvbiI6eyJSYXRpbyI6MC4wLCJJc0N1c3RvbSI6ZmFsc2V9LCJEYXRlRm9ybWF0Ijp7IiRyZWYiOiI4MSJ9LCJJZCI6IjVjM2E3NGYzLTA2ZDEtNGQxZC1iNjFlLTQ1NmM5YzZmZTE4ZCIsIkltcG9ydElkIjpudWxsLCJUaXRsZSI6IkNvbXBsZXRpb24gb2YgZ2VvbWV0cmljYWwgbW9kaWZpY2F0aW9uIiwiTm90ZSI6bnVsbCwiSHlwZXJsaW5rIjpudWxsLCJJc0NoYW5nZWQiOmZhbHNlLCJJc05ldyI6ZmFsc2V9LHsiJGlkIjoiMTkzIiwiRGF0ZSI6IjIwMTktMTItMTVUMjM6NTk6MDBaIiwiU3R5bGUiOnsiJGlkIjoiMTk0IiwiU2hhcGUiOjIsIkNvbm5lY3Rvck1hcmdpbiI6eyIkcmVmIjoiNTQifSwiQ29ubmVjdG9yU3R5bGUiOnsiJGlkIjoiMTk1IiwiTGluZUNvbG9yIjp7IiRyZWYiOiI1NiJ9LCJMaW5lV2VpZ2h0IjoxLjAsIkxpbmVUeXBlIjowLCJQYXJlbnRTdHlsZSI6bnVsbH0sIklzQmVsb3dUaW1lYmFuZCI6ZmFsc2UsIkhpZGVEYXRlIjpmYWxzZSwiU2hhcGVTaXplIjoxLCJTcGFjaW5nIjoyLjAsIlBhZGRpbmciOnsiJHJlZiI6IjU4In0sIlNoYXBlU3R5bGUiOnsiJGlkIjoiMTk2IiwiTWFyZ2luIjp7IiRyZWYiOiI2MCJ9LCJQYWRkaW5nIjp7IiRyZWYiOiI2MSJ9LCJCYWNrZ3JvdW5kIjp7IiRpZCI6IjE5NyIsIkNvbG9yIjp7IiRpZCI6IjE5OCIsIkEiOjI1NSwiUiI6MjU0LCJHIjoxODYsIkIiOjEwfX0sIklzVmlzaWJsZSI6dHJ1ZSwiV2lkdGgiOjE4LjAsIkhlaWdodCI6MjAuMCwiQm9yZGVyU3R5bGUiOnsiJGlkIjoiMTk5IiwiTGluZUNvbG9yIjp7IiRyZWYiOiI2NSJ9LCJMaW5lV2VpZ2h0IjowLjAsIkxpbmVUeXBlIjowLCJQYXJlbnRTdHlsZSI6bnVsbH0sIlBhcmVudFN0eWxlIjpudWxsfSwiVGl0bGVTdHlsZSI6eyIkaWQiOiIyMDAiLCJGb250U2V0dGluZ3MiOnsiJGlkIjoiMjAxIiwiRm9udFNpemUiOjExLCJGb250TmFtZSI6IkNhbGlicmkiLCJJc0JvbGQiOnRydWUsIklzSXRhbGljIjpmYWxzZSwiSXNVbmRlcmxpbmVkIjpmYWxzZSwiUGFyZW50U3R5bGUiOm51bGx9LCJBdXRvU2l6ZSI6MCwiRm9yZWdyb3VuZCI6eyIkcmVmIjoiNjkifSwiTWF4V2lkdGgiOjIwMC4wLCJNYXhIZWlnaHQiOiJJbmZpbml0eSIsIlNtYXJ0Rm9yZWdyb3VuZElzQWN0aXZlIjpmYWxzZSwiSG9yaXpvbnRhbEFsaWdubWVudCI6MCwiVmVydGljYWxBbGlnbm1lbnQiOjAsIlNtYXJ0Rm9yZWdyb3VuZCI6bnVsbCwiQmFja2dyb3VuZEZpbGxUeXBlIjowLCJNYXJnaW4iOnsiJHJlZiI6IjcxIn0sIlBhZGRpbmciOnsiJHJlZiI6IjcyIn0sIkJhY2tncm91bmQiOnsiJHJlZiI6IjczIn0sIklzVmlzaWJsZSI6dHJ1ZSwiV2lkdGgiOjAuMCwiSGVpZ2h0IjowLjAsIkJvcmRlclN0eWxlIjp7IiRpZCI6IjIwMiIsIkxpbmVDb2xvciI6bnVsbCwiTGluZVdlaWdodCI6MC4wLCJMaW5lVHlwZSI6MCwiUGFyZW50U3R5bGUiOm51bGx9LCJQYXJlbnRTdHlsZSI6bnVsbH0sIkRhdGVTdHlsZSI6eyIkaWQiOiIyMDMiLCJGb250U2V0dGluZ3MiOnsiJGlkIjoiMjA0IiwiRm9udFNpemUiOjEwLCJGb250TmFtZSI6IkNhbGlicmkiLCJJc0JvbGQiOmZhbHNlLCJJc0l0YWxpYyI6ZmFsc2UsIklzVW5kZXJsaW5lZCI6ZmFsc2UsIlBhcmVudFN0eWxlIjpudWxsfSwiQXV0b1NpemUiOjAsIkZvcmVncm91bmQiOnsiJHJlZiI6Ijc2In0sIk1heFdpZHRoIjoyMDAuMCwiTWF4SGVpZ2h0IjoiSW5maW5pdHkiLCJTbWFydEZvcmVncm91bmRJc0FjdGl2ZSI6ZmFsc2UsIkhvcml6b250YWxBbGlnbm1lbnQiOjAsIlZlcnRpY2FsQWxpZ25tZW50IjowLCJTbWFydEZvcmVncm91bmQiOm51bGwsIkJhY2tncm91bmRGaWxsVHlwZSI6MCwiTWFyZ2luIjp7IiRyZWYiOiI3OCJ9LCJQYWRkaW5nIjp7IiRyZWYiOiI3OSJ9LCJCYWNrZ3JvdW5kIjp7IiRyZWYiOiI4MCJ9LCJJc1Zpc2libGUiOnRydWUsIldpZHRoIjowLjAsIkhlaWdodCI6MC4wLCJCb3JkZXJTdHlsZSI6eyIkaWQiOiIyMDUiLCJMaW5lQ29sb3IiOm51bGwsIkxpbmVXZWlnaHQiOjAuMCwiTGluZVR5cGUiOjAsIlBhcmVudFN0eWxlIjpudWxsfSwiUGFyZW50U3R5bGUiOm51bGx9LCJEYXRlRm9ybWF0Ijp7IiRyZWYiOiI4MSJ9LCJJc1Zpc2libGUiOnRydWUsIlBhcmVudFN0eWxlIjpudWxsfSwiSW5kZXgiOjE1LCJQZXJjZW50YWdlQ29tcGxldGUiOm51bGwsIlBvc2l0aW9uIjp7IlJhdGlvIjowLjAsIklzQ3VzdG9tIjpmYWxzZX0sIkRhdGVGb3JtYXQiOnsiJHJlZiI6IjgxIn0sIklkIjoiYTcyYzRjOWMtYjI3OS00Mzg0LThlZjQtMjAxZGZlMGUxZmIyIiwiSW1wb3J0SWQiOm51bGwsIlRpdGxlIjoiQ29tcGxldGlvbiBvZiBnYXRlIG94aWRlIG1hdGVyaWFsIHNlbGVjdGlvbiAiLCJOb3RlIjpudWxsLCJIeXBlcmxpbmsiOm51bGwsIklzQ2hhbmdlZCI6ZmFsc2UsIklzTmV3IjpmYWxzZX0seyIkaWQiOiIyMDYiLCJEYXRlIjoiMjAyMC0xMi0xNVQyMzo1OTowMFoiLCJTdHlsZSI6eyIkaWQiOiIyMDciLCJTaGFwZSI6MiwiQ29ubmVjdG9yTWFyZ2luIjp7IiRyZWYiOiI1NCJ9LCJDb25uZWN0b3JTdHlsZSI6eyIkaWQiOiIyMDgiLCJMaW5lQ29sb3IiOnsiJHJlZiI6IjU2In0sIkxpbmVXZWlnaHQiOjEuMCwiTGluZVR5cGUiOjAsIlBhcmVudFN0eWxlIjpudWxsfSwiSXNCZWxvd1RpbWViYW5kIjpmYWxzZSwiSGlkZURhdGUiOmZhbHNlLCJTaGFwZVNpemUiOjEsIlNwYWNpbmciOjIuMCwiUGFkZGluZyI6eyIkcmVmIjoiNTgifSwiU2hhcGVTdHlsZSI6eyIkaWQiOiIyMDkiLCJNYXJnaW4iOnsiJHJlZiI6IjYwIn0sIlBhZGRpbmciOnsiJHJlZiI6IjYxIn0sIkJhY2tncm91bmQiOnsiJGlkIjoiMjEwIiwiQ29sb3IiOnsiJGlkIjoiMjExIiwiQSI6MjU1LCJSIjoyNTQsIkciOjE4NiwiQiI6MTB9fSwiSXNWaXNpYmxlIjp0cnVlLCJXaWR0aCI6MTguMCwiSGVpZ2h0IjoyMC4wLCJCb3JkZXJTdHlsZSI6eyIkaWQiOiIyMTIiLCJMaW5lQ29sb3IiOnsiJHJlZiI6IjY1In0sIkxpbmVXZWlnaHQiOjAuMCwiTGluZVR5cGUiOjAsIlBhcmVudFN0eWxlIjpudWxsfSwiUGFyZW50U3R5bGUiOm51bGx9LCJUaXRsZVN0eWxlIjp7IiRpZCI6IjIxMyIsIkZvbnRTZXR0aW5ncyI6eyIkaWQiOiIyMTQiLCJGb250U2l6ZSI6MTEsIkZvbnROYW1lIjoiQ2FsaWJyaSIsIklzQm9sZCI6dHJ1ZSwiSXNJdGFsaWMiOmZhbHNlLCJJc1VuZGVybGluZWQiOmZhbHNlLCJQYXJlbnRTdHlsZSI6bnVsbH0sIkF1dG9TaXplIjowLCJGb3JlZ3JvdW5kIjp7IiRyZWYiOiI2OSJ9LCJNYXhXaWR0aCI6MjAwLjAsIk1heEhlaWdodCI6IkluZmluaXR5IiwiU21hcnRGb3JlZ3JvdW5kSXNBY3RpdmUiOmZhbHNlLCJIb3Jpem9udGFsQWxpZ25tZW50IjowLCJWZXJ0aWNhbEFsaWdubWVudCI6MCwiU21hcnRGb3JlZ3JvdW5kIjpudWxsLCJCYWNrZ3JvdW5kRmlsbFR5cGUiOjAsIk1hcmdpbiI6eyIkcmVmIjoiNzEifSwiUGFkZGluZyI6eyIkcmVmIjoiNzIifSwiQmFja2dyb3VuZCI6eyIkcmVmIjoiNzMifSwiSXNWaXNpYmxlIjp0cnVlLCJXaWR0aCI6MC4wLCJIZWlnaHQiOjAuMCwiQm9yZGVyU3R5bGUiOnsiJGlkIjoiMjE1IiwiTGluZUNvbG9yIjpudWxsLCJMaW5lV2VpZ2h0IjowLjAsIkxpbmVUeXBlIjowLCJQYXJlbnRTdHlsZSI6bnVsbH0sIlBhcmVudFN0eWxlIjpudWxsfSwiRGF0ZVN0eWxlIjp7IiRpZCI6IjIxNiIsIkZvbnRTZXR0aW5ncyI6eyIkaWQiOiIyMTciLCJGb250U2l6ZSI6MTAsIkZvbnROYW1lIjoiQ2FsaWJyaSIsIklzQm9sZCI6ZmFsc2UsIklzSXRhbGljIjpmYWxzZSwiSXNVbmRlcmxpbmVkIjpmYWxzZSwiUGFyZW50U3R5bGUiOm51bGx9LCJBdXRvU2l6ZSI6MCwiRm9yZWdyb3VuZCI6eyIkcmVmIjoiNzYifSwiTWF4V2lkdGgiOjIwMC4wLCJNYXhIZWlnaHQiOiJJbmZpbml0eSIsIlNtYXJ0Rm9yZWdyb3VuZElzQWN0aXZlIjpmYWxzZSwiSG9yaXpvbnRhbEFsaWdubWVudCI6MCwiVmVydGljYWxBbGlnbm1lbnQiOjAsIlNtYXJ0Rm9yZWdyb3VuZCI6bnVsbCwiQmFja2dyb3VuZEZpbGxUeXBlIjowLCJNYXJnaW4iOnsiJHJlZiI6Ijc4In0sIlBhZGRpbmciOnsiJHJlZiI6Ijc5In0sIkJhY2tncm91bmQiOnsiJHJlZiI6IjgwIn0sIklzVmlzaWJsZSI6dHJ1ZSwiV2lkdGgiOjAuMCwiSGVpZ2h0IjowLjAsIkJvcmRlclN0eWxlIjp7IiRpZCI6IjIxOCIsIkxpbmVDb2xvciI6bnVsbCwiTGluZVdlaWdodCI6MC4wLCJMaW5lVHlwZSI6MCwiUGFyZW50U3R5bGUiOm51bGx9LCJQYXJlbnRTdHlsZSI6bnVsbH0sIkRhdGVGb3JtYXQiOnsiJHJlZiI6IjgxIn0sIklzVmlzaWJsZSI6dHJ1ZSwiUGFyZW50U3R5bGUiOm51bGx9LCJJbmRleCI6MTYsIlBlcmNlbnRhZ2VDb21wbGV0ZSI6bnVsbCwiUG9zaXRpb24iOnsiUmF0aW8iOjAuMCwiSXNDdXN0b20iOmZhbHNlfSwiRGF0ZUZvcm1hdCI6eyIkcmVmIjoiODEifSwiSWQiOiJkZjVhYjViZS0xMGI2LTQ4MDItODNiZS1lNDBmMzYwNzVkN2MiLCJJbXBvcnRJZCI6bnVsbCwiVGl0bGUiOiJDb21wbGV0aW9uIG9mIGZhYnJpY2F0aW9uIiwiTm90ZSI6bnVsbCwiSHlwZXJsaW5rIjpudWxsLCJJc0NoYW5nZWQiOmZhbHNlLCJJc05ldyI6ZmFsc2V9LHsiJGlkIjoiMjE5IiwiRGF0ZSI6IjIwMjEtMDMtMTVUMjM6NTk6MDBaIiwiU3R5bGUiOnsiJGlkIjoiMjIwIiwiU2hhcGUiOjIsIkNvbm5lY3Rvck1hcmdpbiI6eyIkcmVmIjoiNTQifSwiQ29ubmVjdG9yU3R5bGUiOnsiJGlkIjoiMjIxIiwiTGluZUNvbG9yIjp7IiRyZWYiOiI1NiJ9LCJMaW5lV2VpZ2h0IjoxLjAsIkxpbmVUeXBlIjowLCJQYXJlbnRTdHlsZSI6bnVsbH0sIklzQmVsb3dUaW1lYmFuZCI6ZmFsc2UsIkhpZGVEYXRlIjpmYWxzZSwiU2hhcGVTaXplIjoxLCJTcGFjaW5nIjoyLjAsIlBhZGRpbmciOnsiJHJlZiI6IjU4In0sIlNoYXBlU3R5bGUiOnsiJGlkIjoiMjIyIiwiTWFyZ2luIjp7IiRyZWYiOiI2MCJ9LCJQYWRkaW5nIjp7IiRyZWYiOiI2MSJ9LCJCYWNrZ3JvdW5kIjp7IiRpZCI6IjIyMyIsIkNvbG9yIjp7IiRpZCI6IjIyNCIsIkEiOjI1NSwiUiI6MjU0LCJHIjoxODYsIkIiOjEwfX0sIklzVmlzaWJsZSI6dHJ1ZSwiV2lkdGgiOjE4LjAsIkhlaWdodCI6MjAuMCwiQm9yZGVyU3R5bGUiOnsiJGlkIjoiMjI1IiwiTGluZUNvbG9yIjp7IiRyZWYiOiI2NSJ9LCJMaW5lV2VpZ2h0IjowLjAsIkxpbmVUeXBlIjowLCJQYXJlbnRTdHlsZSI6bnVsbH0sIlBhcmVudFN0eWxlIjpudWxsfSwiVGl0bGVTdHlsZSI6eyIkaWQiOiIyMjYiLCJGb250U2V0dGluZ3MiOnsiJGlkIjoiMjI3IiwiRm9udFNpemUiOjExLCJGb250TmFtZSI6IkNhbGlicmkiLCJJc0JvbGQiOnRydWUsIklzSXRhbGljIjpmYWxzZSwiSXNVbmRlcmxpbmVkIjpmYWxzZSwiUGFyZW50U3R5bGUiOm51bGx9LCJBdXRvU2l6ZSI6MCwiRm9yZWdyb3VuZCI6eyIkcmVmIjoiNjkifSwiTWF4V2lkdGgiOjIwMC4wLCJNYXhIZWlnaHQiOiJJbmZpbml0eSIsIlNtYXJ0Rm9yZWdyb3VuZElzQWN0aXZlIjpmYWxzZSwiSG9yaXpvbnRhbEFsaWdubWVudCI6MCwiVmVydGljYWxBbGlnbm1lbnQiOjAsIlNtYXJ0Rm9yZWdyb3VuZCI6bnVsbCwiQmFja2dyb3VuZEZpbGxUeXBlIjowLCJNYXJnaW4iOnsiJHJlZiI6IjcxIn0sIlBhZGRpbmciOnsiJHJlZiI6IjcyIn0sIkJhY2tncm91bmQiOnsiJHJlZiI6IjczIn0sIklzVmlzaWJsZSI6dHJ1ZSwiV2lkdGgiOjAuMCwiSGVpZ2h0IjowLjAsIkJvcmRlclN0eWxlIjp7IiRpZCI6IjIyOCIsIkxpbmVDb2xvciI6bnVsbCwiTGluZVdlaWdodCI6MC4wLCJMaW5lVHlwZSI6MCwiUGFyZW50U3R5bGUiOm51bGx9LCJQYXJlbnRTdHlsZSI6bnVsbH0sIkRhdGVTdHlsZSI6eyIkaWQiOiIyMjkiLCJGb250U2V0dGluZ3MiOnsiJGlkIjoiMjMwIiwiRm9udFNpemUiOjEwLCJGb250TmFtZSI6IkNhbGlicmkiLCJJc0JvbGQiOmZhbHNlLCJJc0l0YWxpYyI6ZmFsc2UsIklzVW5kZXJsaW5lZCI6ZmFsc2UsIlBhcmVudFN0eWxlIjpudWxsfSwiQXV0b1NpemUiOjAsIkZvcmVncm91bmQiOnsiJHJlZiI6Ijc2In0sIk1heFdpZHRoIjoyMDAuMCwiTWF4SGVpZ2h0IjoiSW5maW5pdHkiLCJTbWFydEZvcmVncm91bmRJc0FjdGl2ZSI6ZmFsc2UsIkhvcml6b250YWxBbGlnbm1lbnQiOjAsIlZlcnRpY2FsQWxpZ25tZW50IjowLCJTbWFydEZvcmVncm91bmQiOm51bGwsIkJhY2tncm91bmRGaWxsVHlwZSI6MCwiTWFyZ2luIjp7IiRyZWYiOiI3OCJ9LCJQYWRkaW5nIjp7IiRyZWYiOiI3OSJ9LCJCYWNrZ3JvdW5kIjp7IiRyZWYiOiI4MCJ9LCJJc1Zpc2libGUiOnRydWUsIldpZHRoIjowLjAsIkhlaWdodCI6MC4wLCJCb3JkZXJTdHlsZSI6eyIkaWQiOiIyMzEiLCJMaW5lQ29sb3IiOm51bGwsIkxpbmVXZWlnaHQiOjAuMCwiTGluZVR5cGUiOjAsIlBhcmVudFN0eWxlIjpudWxsfSwiUGFyZW50U3R5bGUiOm51bGx9LCJEYXRlRm9ybWF0Ijp7IiRyZWYiOiI4MSJ9LCJJc1Zpc2libGUiOnRydWUsIlBhcmVudFN0eWxlIjpudWxsfSwiSW5kZXgiOjE3LCJQZXJjZW50YWdlQ29tcGxldGUiOm51bGwsIlBvc2l0aW9uIjp7IlJhdGlvIjowLjAsIklzQ3VzdG9tIjpmYWxzZX0sIkRhdGVGb3JtYXQiOnsiJHJlZiI6IjgxIn0sIklkIjoiZTJmZjVhZDEtZDRjOC00Yzk4LWE1NjQtMzMyYjAyYTQ2NGMwIiwiSW1wb3J0SWQiOm51bGwsIlRpdGxlIjoiQ29tcGxldGlvbiBvZiByYWRpYXRpb24gdGVzdCBhbmQgdmFsaWRhdGlvbiIsIk5vdGUiOm51bGwsIkh5cGVybGluayI6bnVsbCwiSXNDaGFuZ2VkIjpmYWxzZSwiSXNOZXciOmZhbHNlfSx7IiRpZCI6IjIzMiIsIkRhdGUiOiIyMDE5LTAxLTE1VDIzOjU5OjAwIiwiU3R5bGUiOnsiJGlkIjoiMjMzIiwiU2hhcGUiOjIsIkNvbm5lY3Rvck1hcmdpbiI6eyIkcmVmIjoiNTQifSwiQ29ubmVjdG9yU3R5bGUiOnsiJGlkIjoiMjM0IiwiTGluZUNvbG9yIjp7IiRyZWYiOiI1NiJ9LCJMaW5lV2VpZ2h0IjoxLjAsIkxpbmVUeXBlIjowLCJQYXJlbnRTdHlsZSI6bnVsbH0sIklzQmVsb3dUaW1lYmFuZCI6ZmFsc2UsIkhpZGVEYXRlIjpmYWxzZSwiU2hhcGVTaXplIjoxLCJTcGFjaW5nIjoyLjAsIlBhZGRpbmciOnsiJHJlZiI6IjU4In0sIlNoYXBlU3R5bGUiOnsiJGlkIjoiMjM1IiwiTWFyZ2luIjp7IiRyZWYiOiI2MCJ9LCJQYWRkaW5nIjp7IiRyZWYiOiI2MSJ9LCJCYWNrZ3JvdW5kIjp7IiRpZCI6IjIzNiIsIkNvbG9yIjp7IiRpZCI6IjIzNyIsIkEiOjI1NSwiUiI6MjYsIkciOjE3MCwiQiI6NjZ9fSwiSXNWaXNpYmxlIjp0cnVlLCJXaWR0aCI6MTguMCwiSGVpZ2h0IjoyMC4wLCJCb3JkZXJTdHlsZSI6eyIkaWQiOiIyMzgiLCJMaW5lQ29sb3IiOnsiJHJlZiI6IjY1In0sIkxpbmVXZWlnaHQiOjAuMCwiTGluZVR5cGUiOjAsIlBhcmVudFN0eWxlIjpudWxsfSwiUGFyZW50U3R5bGUiOm51bGx9LCJUaXRsZVN0eWxlIjp7IiRpZCI6IjIzOSIsIkZvbnRTZXR0aW5ncyI6eyIkaWQiOiIyNDAiLCJGb250U2l6ZSI6MTEsIkZvbnROYW1lIjoiQ2FsaWJyaSIsIklzQm9sZCI6dHJ1ZSwiSXNJdGFsaWMiOmZhbHNlLCJJc1VuZGVybGluZWQiOmZhbHNlLCJQYXJlbnRTdHlsZSI6bnVsbH0sIkF1dG9TaXplIjowLCJGb3JlZ3JvdW5kIjp7IiRyZWYiOiI2OSJ9LCJNYXhXaWR0aCI6MjAwLjAsIk1heEhlaWdodCI6IkluZmluaXR5IiwiU21hcnRGb3JlZ3JvdW5kSXNBY3RpdmUiOmZhbHNlLCJIb3Jpem9udGFsQWxpZ25tZW50IjowLCJWZXJ0aWNhbEFsaWdubWVudCI6MCwiU21hcnRGb3JlZ3JvdW5kIjpudWxsLCJCYWNrZ3JvdW5kRmlsbFR5cGUiOjAsIk1hcmdpbiI6eyIkcmVmIjoiNzEifSwiUGFkZGluZyI6eyIkcmVmIjoiNzIifSwiQmFja2dyb3VuZCI6eyIkcmVmIjoiNzMifSwiSXNWaXNpYmxlIjp0cnVlLCJXaWR0aCI6MC4wLCJIZWlnaHQiOjAuMCwiQm9yZGVyU3R5bGUiOnsiJGlkIjoiMjQxIiwiTGluZUNvbG9yIjpudWxsLCJMaW5lV2VpZ2h0IjowLjAsIkxpbmVUeXBlIjowLCJQYXJlbnRTdHlsZSI6bnVsbH0sIlBhcmVudFN0eWxlIjpudWxsfSwiRGF0ZVN0eWxlIjp7IiRpZCI6IjI0MiIsIkZvbnRTZXR0aW5ncyI6eyIkaWQiOiIyNDMiLCJGb250U2l6ZSI6MTAsIkZvbnROYW1lIjoiQ2FsaWJyaSIsIklzQm9sZCI6ZmFsc2UsIklzSXRhbGljIjpmYWxzZSwiSXNVbmRlcmxpbmVkIjpmYWxzZSwiUGFyZW50U3R5bGUiOm51bGx9LCJBdXRvU2l6ZSI6MCwiRm9yZWdyb3VuZCI6eyIkcmVmIjoiNzYifSwiTWF4V2lkdGgiOjIwMC4wLCJNYXhIZWlnaHQiOiJJbmZpbml0eSIsIlNtYXJ0Rm9yZWdyb3VuZElzQWN0aXZlIjpmYWxzZSwiSG9yaXpvbnRhbEFsaWdubWVudCI6MCwiVmVydGljYWxBbGlnbm1lbnQiOjAsIlNtYXJ0Rm9yZWdyb3VuZCI6bnVsbCwiQmFja2dyb3VuZEZpbGxUeXBlIjowLCJNYXJnaW4iOnsiJHJlZiI6Ijc4In0sIlBhZGRpbmciOnsiJHJlZiI6Ijc5In0sIkJhY2tncm91bmQiOnsiJHJlZiI6IjgwIn0sIklzVmlzaWJsZSI6dHJ1ZSwiV2lkdGgiOjAuMCwiSGVpZ2h0IjowLjAsIkJvcmRlclN0eWxlIjp7IiRpZCI6IjI0NCIsIkxpbmVDb2xvciI6bnVsbCwiTGluZVdlaWdodCI6MC4wLCJMaW5lVHlwZSI6MCwiUGFyZW50U3R5bGUiOm51bGx9LCJQYXJlbnRTdHlsZSI6bnVsbH0sIkRhdGVGb3JtYXQiOnsiJHJlZiI6IjgxIn0sIklzVmlzaWJsZSI6dHJ1ZSwiUGFyZW50U3R5bGUiOm51bGx9LCJJbmRleCI6MTgsIlBlcmNlbnRhZ2VDb21wbGV0ZSI6bnVsbCwiUG9zaXRpb24iOnsiUmF0aW8iOjAuMCwiSXNDdXN0b20iOmZhbHNlfSwiRGF0ZUZvcm1hdCI6eyIkcmVmIjoiODEifSwiSWQiOiIzZjg5NDg3Yi1kZmY1LTRmMTktOWQ5My1kNzUxYzE4MGRhNjYiLCJJbXBvcnRJZCI6bnVsbCwiVGl0bGUiOiJDMSBJQ0VFQ0UgMjAxOSIsIk5vdGUiOm51bGwsIkh5cGVybGluayI6bnVsbCwiSXNDaGFuZ2VkIjpmYWxzZSwiSXNOZXciOmZhbHNlfSx7IiRpZCI6IjI0NSIsIkRhdGUiOiIyMDE5LTA4LTIzVDIzOjU5OjAwIiwiU3R5bGUiOnsiJGlkIjoiMjQ2IiwiU2hhcGUiOjIsIkNvbm5lY3Rvck1hcmdpbiI6eyIkcmVmIjoiNTQifSwiQ29ubmVjdG9yU3R5bGUiOnsiJGlkIjoiMjQ3IiwiTGluZUNvbG9yIjp7IiRyZWYiOiI1NiJ9LCJMaW5lV2VpZ2h0IjoxLjAsIkxpbmVUeXBlIjowLCJQYXJlbnRTdHlsZSI6bnVsbH0sIklzQmVsb3dUaW1lYmFuZCI6ZmFsc2UsIkhpZGVEYXRlIjpmYWxzZSwiU2hhcGVTaXplIjoxLCJTcGFjaW5nIjoyLjAsIlBhZGRpbmciOnsiJHJlZiI6IjU4In0sIlNoYXBlU3R5bGUiOnsiJGlkIjoiMjQ4IiwiTWFyZ2luIjp7IiRyZWYiOiI2MCJ9LCJQYWRkaW5nIjp7IiRyZWYiOiI2MSJ9LCJCYWNrZ3JvdW5kIjp7IiRpZCI6IjI0OSIsIkNvbG9yIjp7IiRpZCI6IjI1MCIsIkEiOjI1NSwiUiI6MjYsIkciOjE3MCwiQiI6NjZ9fSwiSXNWaXNpYmxlIjp0cnVlLCJXaWR0aCI6MTguMCwiSGVpZ2h0IjoyMC4wLCJCb3JkZXJTdHlsZSI6eyIkaWQiOiIyNTEiLCJMaW5lQ29sb3IiOnsiJHJlZiI6IjY1In0sIkxpbmVXZWlnaHQiOjAuMCwiTGluZVR5cGUiOjAsIlBhcmVudFN0eWxlIjpudWxsfSwiUGFyZW50U3R5bGUiOm51bGx9LCJUaXRsZVN0eWxlIjp7IiRpZCI6IjI1MiIsIkZvbnRTZXR0aW5ncyI6eyIkaWQiOiIyNTMiLCJGb250U2l6ZSI6MTEsIkZvbnROYW1lIjoiQ2FsaWJyaSIsIklzQm9sZCI6dHJ1ZSwiSXNJdGFsaWMiOmZhbHNlLCJJc1VuZGVybGluZWQiOmZhbHNlLCJQYXJlbnRTdHlsZSI6bnVsbH0sIkF1dG9TaXplIjowLCJGb3JlZ3JvdW5kIjp7IiRyZWYiOiI2OSJ9LCJNYXhXaWR0aCI6MjAwLjAsIk1heEhlaWdodCI6IkluZmluaXR5IiwiU21hcnRGb3JlZ3JvdW5kSXNBY3RpdmUiOmZhbHNlLCJIb3Jpem9udGFsQWxpZ25tZW50IjowLCJWZXJ0aWNhbEFsaWdubWVudCI6MCwiU21hcnRGb3JlZ3JvdW5kIjpudWxsLCJCYWNrZ3JvdW5kRmlsbFR5cGUiOjAsIk1hcmdpbiI6eyIkcmVmIjoiNzEifSwiUGFkZGluZyI6eyIkcmVmIjoiNzIifSwiQmFja2dyb3VuZCI6eyIkcmVmIjoiNzMifSwiSXNWaXNpYmxlIjp0cnVlLCJXaWR0aCI6MC4wLCJIZWlnaHQiOjAuMCwiQm9yZGVyU3R5bGUiOnsiJGlkIjoiMjU0IiwiTGluZUNvbG9yIjpudWxsLCJMaW5lV2VpZ2h0IjowLjAsIkxpbmVUeXBlIjowLCJQYXJlbnRTdHlsZSI6bnVsbH0sIlBhcmVudFN0eWxlIjpudWxsfSwiRGF0ZVN0eWxlIjp7IiRpZCI6IjI1NSIsIkZvbnRTZXR0aW5ncyI6eyIkaWQiOiIyNTYiLCJGb250U2l6ZSI6MTAsIkZvbnROYW1lIjoiQ2FsaWJyaSIsIklzQm9sZCI6ZmFsc2UsIklzSXRhbGljIjpmYWxzZSwiSXNVbmRlcmxpbmVkIjpmYWxzZSwiUGFyZW50U3R5bGUiOm51bGx9LCJBdXRvU2l6ZSI6MCwiRm9yZWdyb3VuZCI6eyIkcmVmIjoiNzYifSwiTWF4V2lkdGgiOjIwMC4wLCJNYXhIZWlnaHQiOiJJbmZpbml0eSIsIlNtYXJ0Rm9yZWdyb3VuZElzQWN0aXZlIjpmYWxzZSwiSG9yaXpvbnRhbEFsaWdubWVudCI6MCwiVmVydGljYWxBbGlnbm1lbnQiOjAsIlNtYXJ0Rm9yZWdyb3VuZCI6bnVsbCwiQmFja2dyb3VuZEZpbGxUeXBlIjowLCJNYXJnaW4iOnsiJHJlZiI6Ijc4In0sIlBhZGRpbmciOnsiJHJlZiI6Ijc5In0sIkJhY2tncm91bmQiOnsiJHJlZiI6IjgwIn0sIklzVmlzaWJsZSI6dHJ1ZSwiV2lkdGgiOjAuMCwiSGVpZ2h0IjowLjAsIkJvcmRlclN0eWxlIjp7IiRpZCI6IjI1NyIsIkxpbmVDb2xvciI6bnVsbCwiTGluZVdlaWdodCI6MC4wLCJMaW5lVHlwZSI6MCwiUGFyZW50U3R5bGUiOm51bGx9LCJQYXJlbnRTdHlsZSI6bnVsbH0sIkRhdGVGb3JtYXQiOnsiJHJlZiI6IjgxIn0sIklzVmlzaWJsZSI6dHJ1ZSwiUGFyZW50U3R5bGUiOm51bGx9LCJJbmRleCI6MTksIlBlcmNlbnRhZ2VDb21wbGV0ZSI6bnVsbCwiUG9zaXRpb24iOnsiUmF0aW8iOjAuMCwiSXNDdXN0b20iOmZhbHNlfSwiRGF0ZUZvcm1hdCI6eyIkcmVmIjoiODEifSwiSWQiOiIwOTViMTk1ZC02ZWY3LTQ2OGEtYjMxYy04NjA1ZDFlYzZhYWUiLCJJbXBvcnRJZCI6bnVsbCwiVGl0bGUiOiJDMiBSU00gMjAxOSIsIk5vdGUiOm51bGwsIkh5cGVybGluayI6bnVsbCwiSXNDaGFuZ2VkIjpmYWxzZSwiSXNOZXciOmZhbHNlfSx7IiRpZCI6IjI1OCIsIkRhdGUiOiIyMDE5LTAyLTAyVDIzOjU5OjAwIiwiU3R5bGUiOnsiJGlkIjoiMjU5IiwiU2hhcGUiOjIsIkNvbm5lY3Rvck1hcmdpbiI6eyIkcmVmIjoiNTQifSwiQ29ubmVjdG9yU3R5bGUiOnsiJGlkIjoiMjYwIiwiTGluZUNvbG9yIjp7IiRyZWYiOiI1NiJ9LCJMaW5lV2VpZ2h0IjoxLjAsIkxpbmVUeXBlIjowLCJQYXJlbnRTdHlsZSI6bnVsbH0sIklzQmVsb3dUaW1lYmFuZCI6ZmFsc2UsIkhpZGVEYXRlIjpmYWxzZSwiU2hhcGVTaXplIjoxLCJTcGFjaW5nIjoyLjAsIlBhZGRpbmciOnsiJHJlZiI6IjU4In0sIlNoYXBlU3R5bGUiOnsiJGlkIjoiMjYxIiwiTWFyZ2luIjp7IiRyZWYiOiI2MCJ9LCJQYWRkaW5nIjp7IiRyZWYiOiI2MSJ9LCJCYWNrZ3JvdW5kIjp7IiRpZCI6IjI2MiIsIkNvbG9yIjp7IiRpZCI6IjI2MyIsIkEiOjI1NSwiUiI6MjM0LCJHIjoyMiwiQiI6MzB9fSwiSXNWaXNpYmxlIjp0cnVlLCJXaWR0aCI6MTguMCwiSGVpZ2h0IjoyMC4wLCJCb3JkZXJTdHlsZSI6eyIkaWQiOiIyNjQiLCJMaW5lQ29sb3IiOnsiJHJlZiI6IjY1In0sIkxpbmVXZWlnaHQiOjAuMCwiTGluZVR5cGUiOjAsIlBhcmVudFN0eWxlIjpudWxsfSwiUGFyZW50U3R5bGUiOm51bGx9LCJUaXRsZVN0eWxlIjp7IiRpZCI6IjI2NSIsIkZvbnRTZXR0aW5ncyI6eyIkaWQiOiIyNjYiLCJGb250U2l6ZSI6MTEsIkZvbnROYW1lIjoiQ2FsaWJyaSIsIklzQm9sZCI6dHJ1ZSwiSXNJdGFsaWMiOmZhbHNlLCJJc1VuZGVybGluZWQiOmZhbHNlLCJQYXJlbnRTdHlsZSI6bnVsbH0sIkF1dG9TaXplIjowLCJGb3JlZ3JvdW5kIjp7IiRyZWYiOiI2OSJ9LCJNYXhXaWR0aCI6MjAwLjAsIk1heEhlaWdodCI6IkluZmluaXR5IiwiU21hcnRGb3JlZ3JvdW5kSXNBY3RpdmUiOmZhbHNlLCJIb3Jpem9udGFsQWxpZ25tZW50IjowLCJWZXJ0aWNhbEFsaWdubWVudCI6MCwiU21hcnRGb3JlZ3JvdW5kIjpudWxsLCJCYWNrZ3JvdW5kRmlsbFR5cGUiOjAsIk1hcmdpbiI6eyIkcmVmIjoiNzEifSwiUGFkZGluZyI6eyIkcmVmIjoiNzIifSwiQmFja2dyb3VuZCI6eyIkcmVmIjoiNzMifSwiSXNWaXNpYmxlIjp0cnVlLCJXaWR0aCI6MC4wLCJIZWlnaHQiOjAuMCwiQm9yZGVyU3R5bGUiOnsiJGlkIjoiMjY3IiwiTGluZUNvbG9yIjpudWxsLCJMaW5lV2VpZ2h0IjowLjAsIkxpbmVUeXBlIjowLCJQYXJlbnRTdHlsZSI6bnVsbH0sIlBhcmVudFN0eWxlIjpudWxsfSwiRGF0ZVN0eWxlIjp7IiRpZCI6IjI2OCIsIkZvbnRTZXR0aW5ncyI6eyIkaWQiOiIyNjkiLCJGb250U2l6ZSI6MTAsIkZvbnROYW1lIjoiQ2FsaWJyaSIsIklzQm9sZCI6ZmFsc2UsIklzSXRhbGljIjpmYWxzZSwiSXNVbmRlcmxpbmVkIjpmYWxzZSwiUGFyZW50U3R5bGUiOm51bGx9LCJBdXRvU2l6ZSI6MCwiRm9yZWdyb3VuZCI6eyIkcmVmIjoiNzYifSwiTWF4V2lkdGgiOjIwMC4wLCJNYXhIZWlnaHQiOiJJbmZpbml0eSIsIlNtYXJ0Rm9yZWdyb3VuZElzQWN0aXZlIjpmYWxzZSwiSG9yaXpvbnRhbEFsaWdubWVudCI6MCwiVmVydGljYWxBbGlnbm1lbnQiOjAsIlNtYXJ0Rm9yZWdyb3VuZCI6bnVsbCwiQmFja2dyb3VuZEZpbGxUeXBlIjowLCJNYXJnaW4iOnsiJHJlZiI6Ijc4In0sIlBhZGRpbmciOnsiJHJlZiI6Ijc5In0sIkJhY2tncm91bmQiOnsiJHJlZiI6IjgwIn0sIklzVmlzaWJsZSI6dHJ1ZSwiV2lkdGgiOjAuMCwiSGVpZ2h0IjowLjAsIkJvcmRlclN0eWxlIjp7IiRpZCI6IjI3MCIsIkxpbmVDb2xvciI6bnVsbCwiTGluZVdlaWdodCI6MC4wLCJMaW5lVHlwZSI6MCwiUGFyZW50U3R5bGUiOm51bGx9LCJQYXJlbnRTdHlsZSI6bnVsbH0sIkRhdGVGb3JtYXQiOnsiJHJlZiI6IjgxIn0sIklzVmlzaWJsZSI6dHJ1ZSwiUGFyZW50U3R5bGUiOm51bGx9LCJJbmRleCI6MjAsIlBlcmNlbnRhZ2VDb21wbGV0ZSI6bnVsbCwiUG9zaXRpb24iOnsiUmF0aW8iOjAuMCwiSXNDdXN0b20iOmZhbHNlfSwiRGF0ZUZvcm1hdCI6eyIkcmVmIjoiODEifSwiSWQiOiJmYmVkNzM4NS0xZGU1LTRjNWMtOGFmMy04MzIwYzRmMzAwNTkiLCJJbXBvcnRJZCI6bnVsbCwiVGl0bGUiOiJQMSBJU0ktRWxzZXZpZXIgIiwiTm90ZSI6bnVsbCwiSHlwZXJsaW5rIjpudWxsLCJJc0NoYW5nZWQiOmZhbHNlLCJJc05ldyI6ZmFsc2V9LHsiJGlkIjoiMjcxIiwiRGF0ZSI6IjIwMTktMDgtMTVUMjM6NTk6MDAiLCJTdHlsZSI6eyIkaWQiOiIyNzIiLCJTaGFwZSI6MiwiQ29ubmVjdG9yTWFyZ2luIjp7IiRyZWYiOiI1NCJ9LCJDb25uZWN0b3JTdHlsZSI6eyIkaWQiOiIyNzMiLCJMaW5lQ29sb3IiOnsiJHJlZiI6IjU2In0sIkxpbmVXZWlnaHQiOjEuMCwiTGluZVR5cGUiOjAsIlBhcmVudFN0eWxlIjpudWxsfSwiSXNCZWxvd1RpbWViYW5kIjpmYWxzZSwiSGlkZURhdGUiOmZhbHNlLCJTaGFwZVNpemUiOjEsIlNwYWNpbmciOjIuMCwiUGFkZGluZyI6eyIkcmVmIjoiNTgifSwiU2hhcGVTdHlsZSI6eyIkaWQiOiIyNzQiLCJNYXJnaW4iOnsiJHJlZiI6IjYwIn0sIlBhZGRpbmciOnsiJHJlZiI6IjYxIn0sIkJhY2tncm91bmQiOnsiJGlkIjoiMjc1IiwiQ29sb3IiOnsiJGlkIjoiMjc2IiwiQSI6MjU1LCJSIjoyMzQsIkciOjIyLCJCIjozMH19LCJJc1Zpc2libGUiOnRydWUsIldpZHRoIjoxOC4wLCJIZWlnaHQiOjIwLjAsIkJvcmRlclN0eWxlIjp7IiRpZCI6IjI3NyIsIkxpbmVDb2xvciI6eyIkcmVmIjoiNjUifSwiTGluZVdlaWdodCI6MC4wLCJMaW5lVHlwZSI6MCwiUGFyZW50U3R5bGUiOm51bGx9LCJQYXJlbnRTdHlsZSI6bnVsbH0sIlRpdGxlU3R5bGUiOnsiJGlkIjoiMjc4IiwiRm9udFNldHRpbmdzIjp7IiRpZCI6IjI3OSIsIkZvbnRTaXplIjoxMSwiRm9udE5hbWUiOiJDYWxpYnJpIiwiSXNCb2xkIjp0cnVlLCJJc0l0YWxpYyI6ZmFsc2UsIklzVW5kZXJsaW5lZCI6ZmFsc2UsIlBhcmVudFN0eWxlIjpudWxsfSwiQXV0b1NpemUiOjAsIkZvcmVncm91bmQiOnsiJHJlZiI6IjY5In0sIk1heFdpZHRoIjoyMDAuMCwiTWF4SGVpZ2h0IjoiSW5maW5pdHkiLCJTbWFydEZvcmVncm91bmRJc0FjdGl2ZSI6ZmFsc2UsIkhvcml6b250YWxBbGlnbm1lbnQiOjAsIlZlcnRpY2FsQWxpZ25tZW50IjowLCJTbWFydEZvcmVncm91bmQiOm51bGwsIkJhY2tncm91bmRGaWxsVHlwZSI6MCwiTWFyZ2luIjp7IiRyZWYiOiI3MSJ9LCJQYWRkaW5nIjp7IiRyZWYiOiI3MiJ9LCJCYWNrZ3JvdW5kIjp7IiRyZWYiOiI3MyJ9LCJJc1Zpc2libGUiOnRydWUsIldpZHRoIjowLjAsIkhlaWdodCI6MC4wLCJCb3JkZXJTdHlsZSI6eyIkaWQiOiIyODAiLCJMaW5lQ29sb3IiOm51bGwsIkxpbmVXZWlnaHQiOjAuMCwiTGluZVR5cGUiOjAsIlBhcmVudFN0eWxlIjpudWxsfSwiUGFyZW50U3R5bGUiOm51bGx9LCJEYXRlU3R5bGUiOnsiJGlkIjoiMjgxIiwiRm9udFNldHRpbmdzIjp7IiRpZCI6IjI4MiIsIkZvbnRTaXplIjoxMCwiRm9udE5hbWUiOiJDYWxpYnJpIiwiSXNCb2xkIjpmYWxzZSwiSXNJdGFsaWMiOmZhbHNlLCJJc1VuZGVybGluZWQiOmZhbHNlLCJQYXJlbnRTdHlsZSI6bnVsbH0sIkF1dG9TaXplIjowLCJGb3JlZ3JvdW5kIjp7IiRyZWYiOiI3NiJ9LCJNYXhXaWR0aCI6MjAwLjAsIk1heEhlaWdodCI6IkluZmluaXR5IiwiU21hcnRGb3JlZ3JvdW5kSXNBY3RpdmUiOmZhbHNlLCJIb3Jpem9udGFsQWxpZ25tZW50IjowLCJWZXJ0aWNhbEFsaWdubWVudCI6MCwiU21hcnRGb3JlZ3JvdW5kIjpudWxsLCJCYWNrZ3JvdW5kRmlsbFR5cGUiOjAsIk1hcmdpbiI6eyIkcmVmIjoiNzgifSwiUGFkZGluZyI6eyIkcmVmIjoiNzkifSwiQmFja2dyb3VuZCI6eyIkcmVmIjoiODAifSwiSXNWaXNpYmxlIjp0cnVlLCJXaWR0aCI6MC4wLCJIZWlnaHQiOjAuMCwiQm9yZGVyU3R5bGUiOnsiJGlkIjoiMjgzIiwiTGluZUNvbG9yIjpudWxsLCJMaW5lV2VpZ2h0IjowLjAsIkxpbmVUeXBlIjowLCJQYXJlbnRTdHlsZSI6bnVsbH0sIlBhcmVudFN0eWxlIjpudWxsfSwiRGF0ZUZvcm1hdCI6eyIkcmVmIjoiODEifSwiSXNWaXNpYmxlIjp0cnVlLCJQYXJlbnRTdHlsZSI6bnVsbH0sIkluZGV4IjoyMSwiUGVyY2VudGFnZUNvbXBsZXRlIjpudWxsLCJQb3NpdGlvbiI6eyJSYXRpbyI6MC4wLCJJc0N1c3RvbSI6ZmFsc2V9LCJEYXRlRm9ybWF0Ijp7IiRyZWYiOiI4MSJ9LCJJZCI6Ijk2N2ZlZTRmLTAxZTItNDk0MC05Njc0LTQ1MDUzZWM4ZmVhNiIsIkltcG9ydElkIjpudWxsLCJUaXRsZSI6IlAyLUlTSS1JRUVFIFRyYW4iLCJOb3RlIjpudWxsLCJIeXBlcmxpbmsiOm51bGwsIklzQ2hhbmdlZCI6ZmFsc2UsIklzTmV3IjpmYWxzZX0seyIkaWQiOiIyODQiLCJEYXRlIjoiMjAxOS0xMC0xNVQyMzo1OTowMCIsIlN0eWxlIjp7IiRpZCI6IjI4NSIsIlNoYXBlIjoyLCJDb25uZWN0b3JNYXJnaW4iOnsiJHJlZiI6IjU0In0sIkNvbm5lY3RvclN0eWxlIjp7IiRpZCI6IjI4NiIsIkxpbmVDb2xvciI6eyIkcmVmIjoiNTYifSwiTGluZVdlaWdodCI6MS4wLCJMaW5lVHlwZSI6MCwiUGFyZW50U3R5bGUiOm51bGx9LCJJc0JlbG93VGltZWJhbmQiOmZhbHNlLCJIaWRlRGF0ZSI6ZmFsc2UsIlNoYXBlU2l6ZSI6MSwiU3BhY2luZyI6Mi4wLCJQYWRkaW5nIjp7IiRyZWYiOiI1OCJ9LCJTaGFwZVN0eWxlIjp7IiRpZCI6IjI4NyIsIk1hcmdpbiI6eyIkcmVmIjoiNjAifSwiUGFkZGluZyI6eyIkcmVmIjoiNjEifSwiQmFja2dyb3VuZCI6eyIkaWQiOiIyODgiLCJDb2xvciI6eyIkaWQiOiIyODkiLCJBIjoyNTUsIlIiOjIzNCwiRyI6MjIsIkIiOjMwfX0sIklzVmlzaWJsZSI6dHJ1ZSwiV2lkdGgiOjE4LjAsIkhlaWdodCI6MjAuMCwiQm9yZGVyU3R5bGUiOnsiJGlkIjoiMjkwIiwiTGluZUNvbG9yIjp7IiRyZWYiOiI2NSJ9LCJMaW5lV2VpZ2h0IjowLjAsIkxpbmVUeXBlIjowLCJQYXJlbnRTdHlsZSI6bnVsbH0sIlBhcmVudFN0eWxlIjpudWxsfSwiVGl0bGVTdHlsZSI6eyIkaWQiOiIyOTEiLCJGb250U2V0dGluZ3MiOnsiJGlkIjoiMjkyIiwiRm9udFNpemUiOjExLCJGb250TmFtZSI6IkNhbGlicmkiLCJJc0JvbGQiOnRydWUsIklzSXRhbGljIjpmYWxzZSwiSXNVbmRlcmxpbmVkIjpmYWxzZSwiUGFyZW50U3R5bGUiOm51bGx9LCJBdXRvU2l6ZSI6MCwiRm9yZWdyb3VuZCI6eyIkcmVmIjoiNjkifSwiTWF4V2lkdGgiOjIwMC4wLCJNYXhIZWlnaHQiOiJJbmZpbml0eSIsIlNtYXJ0Rm9yZWdyb3VuZElzQWN0aXZlIjpmYWxzZSwiSG9yaXpvbnRhbEFsaWdubWVudCI6MCwiVmVydGljYWxBbGlnbm1lbnQiOjAsIlNtYXJ0Rm9yZWdyb3VuZCI6bnVsbCwiQmFja2dyb3VuZEZpbGxUeXBlIjowLCJNYXJnaW4iOnsiJHJlZiI6IjcxIn0sIlBhZGRpbmciOnsiJHJlZiI6IjcyIn0sIkJhY2tncm91bmQiOnsiJHJlZiI6IjczIn0sIklzVmlzaWJsZSI6dHJ1ZSwiV2lkdGgiOjAuMCwiSGVpZ2h0IjowLjAsIkJvcmRlclN0eWxlIjp7IiRpZCI6IjI5MyIsIkxpbmVDb2xvciI6bnVsbCwiTGluZVdlaWdodCI6MC4wLCJMaW5lVHlwZSI6MCwiUGFyZW50U3R5bGUiOm51bGx9LCJQYXJlbnRTdHlsZSI6bnVsbH0sIkRhdGVTdHlsZSI6eyIkaWQiOiIyOTQiLCJGb250U2V0dGluZ3MiOnsiJGlkIjoiMjk1IiwiRm9udFNpemUiOjEwLCJGb250TmFtZSI6IkNhbGlicmkiLCJJc0JvbGQiOmZhbHNlLCJJc0l0YWxpYyI6ZmFsc2UsIklzVW5kZXJsaW5lZCI6ZmFsc2UsIlBhcmVudFN0eWxlIjpudWxsfSwiQXV0b1NpemUiOjAsIkZvcmVncm91bmQiOnsiJHJlZiI6Ijc2In0sIk1heFdpZHRoIjoyMDAuMCwiTWF4SGVpZ2h0IjoiSW5maW5pdHkiLCJTbWFydEZvcmVncm91bmRJc0FjdGl2ZSI6ZmFsc2UsIkhvcml6b250YWxBbGlnbm1lbnQiOjAsIlZlcnRpY2FsQWxpZ25tZW50IjowLCJTbWFydEZvcmVncm91bmQiOm51bGwsIkJhY2tncm91bmRGaWxsVHlwZSI6MCwiTWFyZ2luIjp7IiRyZWYiOiI3OCJ9LCJQYWRkaW5nIjp7IiRyZWYiOiI3OSJ9LCJCYWNrZ3JvdW5kIjp7IiRyZWYiOiI4MCJ9LCJJc1Zpc2libGUiOnRydWUsIldpZHRoIjowLjAsIkhlaWdodCI6MC4wLCJCb3JkZXJTdHlsZSI6eyIkaWQiOiIyOTYiLCJMaW5lQ29sb3IiOm51bGwsIkxpbmVXZWlnaHQiOjAuMCwiTGluZVR5cGUiOjAsIlBhcmVudFN0eWxlIjpudWxsfSwiUGFyZW50U3R5bGUiOm51bGx9LCJEYXRlRm9ybWF0Ijp7IiRyZWYiOiI4MSJ9LCJJc1Zpc2libGUiOnRydWUsIlBhcmVudFN0eWxlIjpudWxsfSwiSW5kZXgiOjIyLCJQZXJjZW50YWdlQ29tcGxldGUiOm51bGwsIlBvc2l0aW9uIjp7IlJhdGlvIjowLjAsIklzQ3VzdG9tIjpmYWxzZX0sIkRhdGVGb3JtYXQiOnsiJHJlZiI6IjgxIn0sIklkIjoiODE1YTU1MDMtNzgxYS00YTI5LTg5YzEtMGJlNzM0NGUxZmMxIiwiSW1wb3J0SWQiOm51bGwsIlRpdGxlIjoiUDMtU2NvcHVzIiwiTm90ZSI6bnVsbCwiSHlwZXJsaW5rIjpudWxsLCJJc0NoYW5nZWQiOmZhbHNlLCJJc05ldyI6ZmFsc2V9XSwiVGFza3MiOlt7IiRpZCI6IjI5NyIsIkdyb3VwTmFtZSI6bnVsbCwiU3RhcnREYXRlIjoiMjAxOC0wMS0wOVQwMDowMDowMFoiLCJFbmREYXRlIjoiMjAxOC0xMi0zMVQyMzo1OTowMFoiLCJQZXJjZW50YWdlQ29tcGxldGUiOm51bGwsIlN0eWxlIjp7IiRpZCI6IjI5OCIsIlNoYXBlIjoyLCJTaGFwZVRoaWNrbmVzcyI6MSwiRHVyYXRpb25Gb3JtYXQiOjAsIkluY2x1ZGVOb25Xb3JraW5nRGF5c0luRHVyYXRpb24iOmZhbHNlLCJQZXJjZW50YWdlQ29tcGxldGVTdHlsZSI6eyIkaWQiOiIyOTkiLCJGb250U2V0dGluZ3MiOnsiJGlkIjoiMzAwIiwiRm9udFNpemUiOjEwLCJGb250TmFtZSI6IkNhbGlicmkiLCJJc0JvbGQiOmZhbHNlLCJJc0l0YWxpYyI6ZmFsc2UsIklzVW5kZXJsaW5lZCI6ZmFsc2UsIlBhcmVudFN0eWxlIjpudWxsfSwiQXV0b1NpemUiOjAsIkZvcmVncm91bmQiOnsiJGlkIjoiMzAxIiwiQ29sb3IiOnsiJHJlZiI6Ijg2In19LCJNYXhXaWR0aCI6MjAwLjAsIk1heEhlaWdodCI6IkluZmluaXR5IiwiU21hcnRGb3JlZ3JvdW5kSXNBY3RpdmUiOmZhbHNlLCJIb3Jpem9udGFsQWxpZ25tZW50IjowLCJWZXJ0aWNhbEFsaWdubWVudCI6MCwiU21hcnRGb3JlZ3JvdW5kIjpudWxsLCJCYWNrZ3JvdW5kRmlsbFR5cGUiOjAsIk1hcmdpbiI6eyIkcmVmIjoiODcifSwiUGFkZGluZyI6eyIkcmVmIjoiODgifSwiQmFja2dyb3VuZCI6eyIkcmVmIjoiODkifSwiSXNWaXNpYmxlIjp0cnVlLCJXaWR0aCI6MC4wLCJIZWlnaHQiOjAuMCwiQm9yZGVyU3R5bGUiOnsiJGlkIjoiMzAyIiwiTGluZUNvbG9yIjpudWxsLCJMaW5lV2VpZ2h0IjowLjAsIkxpbmVUeXBlIjowLCJQYXJlbnRTdHlsZSI6bnVsbH0sIlBhcmVudFN0eWxlIjpudWxsfSwiRHVyYXRpb25TdHlsZSI6eyIkaWQiOiIzMDMiLCJGb250U2V0dGluZ3MiOnsiJGlkIjoiMzA0IiwiRm9udFNpemUiOjEwLCJGb250TmFtZSI6IkNhbGlicmkiLCJJc0JvbGQiOmZhbHNlLCJJc0l0YWxpYyI6ZmFsc2UsIklzVW5kZXJsaW5lZCI6ZmFsc2UsIlBhcmVudFN0eWxlIjpudWxsfSwiQXV0b1NpemUiOjAsIkZvcmVncm91bmQiOnsiJGlkIjoiMzA1IiwiQ29sb3IiOnsiJHJlZiI6IjkzIn19LCJNYXhXaWR0aCI6MjAwLjAsIk1heEhlaWdodCI6IkluZmluaXR5IiwiU21hcnRGb3JlZ3JvdW5kSXNBY3RpdmUiOmZhbHNlLCJIb3Jpem9udGFsQWxpZ25tZW50IjowLCJWZXJ0aWNhbEFsaWdubWVudCI6MCwiU21hcnRGb3JlZ3JvdW5kIjpudWxsLCJCYWNrZ3JvdW5kRmlsbFR5cGUiOjAsIk1hcmdpbiI6eyIkcmVmIjoiOTQifSwiUGFkZGluZyI6eyIkcmVmIjoiOTUifSwiQmFja2dyb3VuZCI6eyIkcmVmIjoiOTYifSwiSXNWaXNpYmxlIjp0cnVlLCJXaWR0aCI6MC4wLCJIZWlnaHQiOjAuMCwiQm9yZGVyU3R5bGUiOnsiJGlkIjoiMzA2IiwiTGluZUNvbG9yIjpudWxsLCJMaW5lV2VpZ2h0IjowLjAsIkxpbmVUeXBlIjowLCJQYXJlbnRTdHlsZSI6bnVsbH0sIlBhcmVudFN0eWxlIjpudWxsfSwiSG9yaXpvbnRhbENvbm5lY3RvclN0eWxlIjp7IiRpZCI6IjMwNyIsIkxpbmVDb2xvciI6eyIkcmVmIjoiOTgifSwiTGluZVdlaWdodCI6MS4wLCJMaW5lVHlwZSI6MCwiUGFyZW50U3R5bGUiOm51bGx9LCJWZXJ0aWNhbENvbm5lY3RvclN0eWxlIjp7IiRpZCI6IjMwOCIsIkxpbmVDb2xvciI6eyIkcmVmIjoiMTAxIn0sIkxpbmVXZWlnaHQiOjAuMCwiTGluZVR5cGUiOjAsIlBhcmVudFN0eWxlIjpudWxsfSwiTWFyZ2luIjpudWxsLCJTdGFydERhdGVQb3NpdGlvbiI6NCwiRW5kRGF0ZVBvc2l0aW9uIjo0LCJEYXRlSXNWaXNpYmxlIjp0cnVlLCJUaXRsZVBvc2l0aW9uIjoyLCJEdXJhdGlvblBvc2l0aW9uIjo2LCJQZXJjZW50YWdlQ29tcGxldGVkUG9zaXRpb24iOjYsIlNwYWNpbmciOjUsIklzQmVsb3dUaW1lYmFuZCI6ZmFsc2UsIlBlcmNlbnRhZ2VDb21wbGV0ZVNoYXBlT3BhY2l0eSI6MzUsIlNoYXBlU3R5bGUiOnsiJGlkIjoiMzA5IiwiTWFyZ2luIjp7IiRyZWYiOiIxMDQifSwiUGFkZGluZyI6eyIkcmVmIjoiMTA1In0sIkJhY2tncm91bmQiOnsiJGlkIjoiMzEwIiwiQ29sb3IiOnsiJGlkIjoiMzExIiwiQSI6MjU1LCJSIjoxMTEsIkciOjQ5LCJCIjoxNTJ9fSwiSXNWaXNpYmxlIjp0cnVlLCJXaWR0aCI6MC4wLCJIZWlnaHQiOjE2LjAsIkJvcmRlclN0eWxlIjp7IiRpZCI6IjMxMiIsIkxpbmVDb2xvciI6eyIkcmVmIjoiMTA5In0sIkxpbmVXZWlnaHQiOjAuMCwiTGluZVR5cGUiOjAsIlBhcmVudFN0eWxlIjpudWxsfSwiUGFyZW50U3R5bGUiOm51bGx9LCJUaXRsZVN0eWxlIjp7IiRpZCI6IjMxMyIsIkZvbnRTZXR0aW5ncyI6eyIkaWQiOiIzMTQiLCJGb250U2l6ZSI6MTEsIkZvbnROYW1lIjoiQ2FsaWJyaSIsIklzQm9sZCI6dHJ1ZSwiSXNJdGFsaWMiOmZhbHNlLCJJc1VuZGVybGluZWQiOmZhbHNlLCJQYXJlbnRTdHlsZSI6bnVsbH0sIkF1dG9TaXplIjowLCJGb3JlZ3JvdW5kIjp7IiRpZCI6IjMxNSIsIkNvbG9yIjp7IiRyZWYiOiIxMTQifX0sIk1heFdpZHRoIjo5NjAuMCwiTWF4SGVpZ2h0IjoiSW5maW5pdHkiLCJTbWFydEZvcmVncm91bmRJc0FjdGl2ZSI6ZmFsc2UsIkhvcml6b250YWxBbGlnbm1lbnQiOjEsIlZlcnRpY2FsQWxpZ25tZW50IjowLCJTbWFydEZvcmVncm91bmQiOm51bGwsIkJhY2tncm91bmRGaWxsVHlwZSI6MCwiTWFyZ2luIjp7IiRyZWYiOiIxMTUifSwiUGFkZGluZyI6eyIkcmVmIjoiMTE2In0sIkJhY2tncm91bmQiOnsiJHJlZiI6IjExNyJ9LCJJc1Zpc2libGUiOnRydWUsIldpZHRoIjowLjAsIkhlaWdodCI6MC4wLCJCb3JkZXJTdHlsZSI6eyIkaWQiOiIzMTYiLCJMaW5lQ29sb3IiOm51bGwsIkxpbmVXZWlnaHQiOjAuMCwiTGluZVR5cGUiOjAsIlBhcmVudFN0eWxlIjpudWxsfSwiUGFyZW50U3R5bGUiOm51bGx9LCJEYXRlU3R5bGUiOnsiJGlkIjoiMzE3IiwiRm9udFNldHRpbmdzIjp7IiRpZCI6IjMxOCIsIkZvbnRTaXplIjoxMCwiRm9udE5hbWUiOiJDYWxpYnJpIiwiSXNCb2xkIjpmYWxzZSwiSXNJdGFsaWMiOmZhbHNlLCJJc1VuZGVybGluZWQiOmZhbHNlLCJQYXJlbnRTdHlsZSI6bnVsbH0sIkF1dG9TaXplIjowLCJGb3JlZ3JvdW5kIjp7IiRpZCI6IjMxOSIsIkNvbG9yIjp7IiRyZWYiOiIxMjEifX0sIk1heFdpZHRoIjoyMDAuMCwiTWF4SGVpZ2h0IjoiSW5maW5pdHkiLCJTbWFydEZvcmVncm91bmRJc0FjdGl2ZSI6ZmFsc2UsIkhvcml6b250YWxBbGlnbm1lbnQiOjAsIlZlcnRpY2FsQWxpZ25tZW50IjowLCJTbWFydEZvcmVncm91bmQiOm51bGwsIkJhY2tncm91bmRGaWxsVHlwZSI6MCwiTWFyZ2luIjp7IiRyZWYiOiIxMjIifSwiUGFkZGluZyI6eyIkcmVmIjoiMTIzIn0sIkJhY2tncm91bmQiOnsiJHJlZiI6IjEyNCJ9LCJJc1Zpc2libGUiOnRydWUsIldpZHRoIjowLjAsIkhlaWdodCI6MC4wLCJCb3JkZXJTdHlsZSI6eyIkaWQiOiIzMjAiLCJMaW5lQ29sb3IiOm51bGwsIkxpbmVXZWlnaHQiOjAuMCwiTGluZVR5cGUiOjAsIlBhcmVudFN0eWxlIjpudWxsfSwiUGFyZW50U3R5bGUiOm51bGx9LCJEYXRlRm9ybWF0Ijp7IiRyZWYiOiIxMjUifSwiSXNWaXNpYmxlIjp0cnVlLCJQYXJlbnRTdHlsZSI6bnVsbH0sIkluZGV4IjoxLCJTbWFydER1cmF0aW9uQWN0aXZhdGVkIjpmYWxzZSwiRGF0ZUZvcm1hdCI6eyIkcmVmIjoiMTI1In0sIklkIjoiMTQ2NzlkMWUtNWUzMS00OTQ0LWE0MjgtZTE1MTBmMTk5Nzg4IiwiSW1wb3J0SWQiOm51bGwsIlRpdGxlIjoiTGl0ZXJhdHVyZSBSZXZpZXciLCJOb3RlIjpudWxsLCJIeXBlcmxpbmsiOm51bGwsIklzQ2hhbmdlZCI6ZmFsc2UsIklzTmV3IjpmYWxzZX0seyIkaWQiOiIzMjEiLCJHcm91cE5hbWUiOm51bGwsIlN0YXJ0RGF0ZSI6IjIwMTgtMDgtMTVUMDA6MDA6MDBaIiwiRW5kRGF0ZSI6IjIwMTgtMTEtMTVUMjM6NTk6MDBaIiwiUGVyY2VudGFnZUNvbXBsZXRlIjpudWxsLCJTdHlsZSI6eyIkaWQiOiIzMjIiLCJTaGFwZSI6MiwiU2hhcGVUaGlja25lc3MiOjEsIkR1cmF0aW9uRm9ybWF0IjowLCJJbmNsdWRlTm9uV29ya2luZ0RheXNJbkR1cmF0aW9uIjpmYWxzZSwiUGVyY2VudGFnZUNvbXBsZXRlU3R5bGUiOnsiJGlkIjoiMzIzIiwiRm9udFNldHRpbmdzIjp7IiRpZCI6IjMyNCIsIkZvbnRTaXplIjoxMCwiRm9udE5hbWUiOiJDYWxpYnJpIiwiSXNCb2xkIjpmYWxzZSwiSXNJdGFsaWMiOmZhbHNlLCJJc1VuZGVybGluZWQiOmZhbHNlLCJQYXJlbnRTdHlsZSI6bnVsbH0sIkF1dG9TaXplIjowLCJGb3JlZ3JvdW5kIjp7IiRpZCI6IjMyNSIsIkNvbG9yIjp7IiRyZWYiOiI4NiJ9fSwiTWF4V2lkdGgiOjIwMC4wLCJNYXhIZWlnaHQiOiJJbmZpbml0eSIsIlNtYXJ0Rm9yZWdyb3VuZElzQWN0aXZlIjpmYWxzZSwiSG9yaXpvbnRhbEFsaWdubWVudCI6MCwiVmVydGljYWxBbGlnbm1lbnQiOjAsIlNtYXJ0Rm9yZWdyb3VuZCI6bnVsbCwiQmFja2dyb3VuZEZpbGxUeXBlIjowLCJNYXJnaW4iOnsiJHJlZiI6Ijg3In0sIlBhZGRpbmciOnsiJHJlZiI6Ijg4In0sIkJhY2tncm91bmQiOnsiJHJlZiI6Ijg5In0sIklzVmlzaWJsZSI6dHJ1ZSwiV2lkdGgiOjAuMCwiSGVpZ2h0IjowLjAsIkJvcmRlclN0eWxlIjp7IiRpZCI6IjMyNiIsIkxpbmVDb2xvciI6bnVsbCwiTGluZVdlaWdodCI6MC4wLCJMaW5lVHlwZSI6MCwiUGFyZW50U3R5bGUiOm51bGx9LCJQYXJlbnRTdHlsZSI6bnVsbH0sIkR1cmF0aW9uU3R5bGUiOnsiJGlkIjoiMzI3IiwiRm9udFNldHRpbmdzIjp7IiRpZCI6IjMyOCIsIkZvbnRTaXplIjoxMCwiRm9udE5hbWUiOiJDYWxpYnJpIiwiSXNCb2xkIjpmYWxzZSwiSXNJdGFsaWMiOmZhbHNlLCJJc1VuZGVybGluZWQiOmZhbHNlLCJQYXJlbnRTdHlsZSI6bnVsbH0sIkF1dG9TaXplIjowLCJGb3JlZ3JvdW5kIjp7IiRpZCI6IjMyOSIsIkNvbG9yIjp7IiRyZWYiOiI5MyJ9fSwiTWF4V2lkdGgiOjIwMC4wLCJNYXhIZWlnaHQiOiJJbmZpbml0eSIsIlNtYXJ0Rm9yZWdyb3VuZElzQWN0aXZlIjpmYWxzZSwiSG9yaXpvbnRhbEFsaWdubWVudCI6MCwiVmVydGljYWxBbGlnbm1lbnQiOjAsIlNtYXJ0Rm9yZWdyb3VuZCI6bnVsbCwiQmFja2dyb3VuZEZpbGxUeXBlIjowLCJNYXJnaW4iOnsiJHJlZiI6Ijk0In0sIlBhZGRpbmciOnsiJHJlZiI6Ijk1In0sIkJhY2tncm91bmQiOnsiJHJlZiI6Ijk2In0sIklzVmlzaWJsZSI6dHJ1ZSwiV2lkdGgiOjAuMCwiSGVpZ2h0IjowLjAsIkJvcmRlclN0eWxlIjp7IiRpZCI6IjMzMCIsIkxpbmVDb2xvciI6bnVsbCwiTGluZVdlaWdodCI6MC4wLCJMaW5lVHlwZSI6MCwiUGFyZW50U3R5bGUiOm51bGx9LCJQYXJlbnRTdHlsZSI6bnVsbH0sIkhvcml6b250YWxDb25uZWN0b3JTdHlsZSI6eyIkaWQiOiIzMzEiLCJMaW5lQ29sb3IiOnsiJHJlZiI6Ijk4In0sIkxpbmVXZWlnaHQiOjEuMCwiTGluZVR5cGUiOjAsIlBhcmVudFN0eWxlIjpudWxsfSwiVmVydGljYWxDb25uZWN0b3JTdHlsZSI6eyIkaWQiOiIzMzIiLCJMaW5lQ29sb3IiOnsiJHJlZiI6IjEwMSJ9LCJMaW5lV2VpZ2h0IjoxLjAsIkxpbmVUeXBlIjowLCJQYXJlbnRTdHlsZSI6bnVsbH0sIk1hcmdpbiI6bnVsbCwiU3RhcnREYXRlUG9zaXRpb24iOjQsIkVuZERhdGVQb3NpdGlvbiI6NCwiRGF0ZUlzVmlzaWJsZSI6dHJ1ZSwiVGl0bGVQb3NpdGlvbiI6MiwiRHVyYXRpb25Qb3NpdGlvbiI6NiwiUGVyY2VudGFnZUNvbXBsZXRlZFBvc2l0aW9uIjo2LCJTcGFjaW5nIjo1LCJJc0JlbG93VGltZWJhbmQiOmZhbHNlLCJQZXJjZW50YWdlQ29tcGxldGVTaGFwZU9wYWNpdHkiOjM1LCJTaGFwZVN0eWxlIjp7IiRpZCI6IjMzMyIsIk1hcmdpbiI6eyIkcmVmIjoiMTA0In0sIlBhZGRpbmciOnsiJHJlZiI6IjEwNSJ9LCJCYWNrZ3JvdW5kIjp7IiRpZCI6IjMzNCIsIkNvbG9yIjp7IiRpZCI6IjMzNSIsIkEiOjI1NSwiUiI6MTExLCJHIjo0OSwiQiI6MTUyfX0sIklzVmlzaWJsZSI6dHJ1ZSwiV2lkdGgiOjAuMCwiSGVpZ2h0IjoxNi4wLCJCb3JkZXJTdHlsZSI6eyIkaWQiOiIzMzYiLCJMaW5lQ29sb3IiOnsiJHJlZiI6IjEwOSJ9LCJMaW5lV2VpZ2h0IjowLjAsIkxpbmVUeXBlIjowLCJQYXJlbnRTdHlsZSI6bnVsbH0sIlBhcmVudFN0eWxlIjpudWxsfSwiVGl0bGVTdHlsZSI6eyIkaWQiOiIzMzciLCJGb250U2V0dGluZ3MiOnsiJGlkIjoiMzM4IiwiRm9udFNpemUiOjExLCJGb250TmFtZSI6IkNhbGlicmkiLCJJc0JvbGQiOnRydWUsIklzSXRhbGljIjpmYWxzZSwiSXNVbmRlcmxpbmVkIjpmYWxzZSwiUGFyZW50U3R5bGUiOm51bGx9LCJBdXRvU2l6ZSI6MCwiRm9yZWdyb3VuZCI6eyIkaWQiOiIzMzkiLCJDb2xvciI6eyIkcmVmIjoiMTE0In19LCJNYXhXaWR0aCI6OTYwLjAsIk1heEhlaWdodCI6IkluZmluaXR5IiwiU21hcnRGb3JlZ3JvdW5kSXNBY3RpdmUiOmZhbHNlLCJIb3Jpem9udGFsQWxpZ25tZW50IjoxLCJWZXJ0aWNhbEFsaWdubWVudCI6MCwiU21hcnRGb3JlZ3JvdW5kIjpudWxsLCJCYWNrZ3JvdW5kRmlsbFR5cGUiOjAsIk1hcmdpbiI6eyIkcmVmIjoiMTE1In0sIlBhZGRpbmciOnsiJHJlZiI6IjExNiJ9LCJCYWNrZ3JvdW5kIjp7IiRyZWYiOiIxMTcifSwiSXNWaXNpYmxlIjp0cnVlLCJXaWR0aCI6MC4wLCJIZWlnaHQiOjAuMCwiQm9yZGVyU3R5bGUiOnsiJGlkIjoiMzQwIiwiTGluZUNvbG9yIjpudWxsLCJMaW5lV2VpZ2h0IjowLjAsIkxpbmVUeXBlIjowLCJQYXJlbnRTdHlsZSI6bnVsbH0sIlBhcmVudFN0eWxlIjpudWxsfSwiRGF0ZVN0eWxlIjp7IiRpZCI6IjM0MSIsIkZvbnRTZXR0aW5ncyI6eyIkaWQiOiIzNDIiLCJGb250U2l6ZSI6MTAsIkZvbnROYW1lIjoiQ2FsaWJyaSIsIklzQm9sZCI6ZmFsc2UsIklzSXRhbGljIjpmYWxzZSwiSXNVbmRlcmxpbmVkIjpmYWxzZSwiUGFyZW50U3R5bGUiOm51bGx9LCJBdXRvU2l6ZSI6MCwiRm9yZWdyb3VuZCI6eyIkaWQiOiIzNDMiLCJDb2xvciI6eyIkcmVmIjoiMTIxIn19LCJNYXhXaWR0aCI6MjAwLjAsIk1heEhlaWdodCI6IkluZmluaXR5IiwiU21hcnRGb3JlZ3JvdW5kSXNBY3RpdmUiOmZhbHNlLCJIb3Jpem9udGFsQWxpZ25tZW50IjowLCJWZXJ0aWNhbEFsaWdubWVudCI6MCwiU21hcnRGb3JlZ3JvdW5kIjpudWxsLCJCYWNrZ3JvdW5kRmlsbFR5cGUiOjAsIk1hcmdpbiI6eyIkcmVmIjoiMTIyIn0sIlBhZGRpbmciOnsiJHJlZiI6IjEyMyJ9LCJCYWNrZ3JvdW5kIjp7IiRyZWYiOiIxMjQifSwiSXNWaXNpYmxlIjp0cnVlLCJXaWR0aCI6MC4wLCJIZWlnaHQiOjAuMCwiQm9yZGVyU3R5bGUiOnsiJGlkIjoiMzQ0IiwiTGluZUNvbG9yIjpudWxsLCJMaW5lV2VpZ2h0IjowLjAsIkxpbmVUeXBlIjowLCJQYXJlbnRTdHlsZSI6bnVsbH0sIlBhcmVudFN0eWxlIjpudWxsfSwiRGF0ZUZvcm1hdCI6eyIkcmVmIjoiMTI1In0sIklzVmlzaWJsZSI6dHJ1ZSwiUGFyZW50U3R5bGUiOm51bGx9LCJJbmRleCI6MiwiU21hcnREdXJhdGlvbkFjdGl2YXRlZCI6ZmFsc2UsIkRhdGVGb3JtYXQiOnsiJHJlZiI6IjEyNSJ9LCJJZCI6IjA2MjA2MmRkLTg5YTItNDI4My05MWY4LTBiOGNiNDlkOWMzYSIsIkltcG9ydElkIjpudWxsLCJUaXRsZSI6IkNvbnZlbnRpb25hbCBkZXNpZ24gYW5hbHlzaXMgYW5kIHNpbXVsYXRpb24iLCJOb3RlIjpudWxsLCJIeXBlcmxpbmsiOm51bGwsIklzQ2hhbmdlZCI6ZmFsc2UsIklzTmV3IjpmYWxzZX0seyIkaWQiOiIzNDUiLCJHcm91cE5hbWUiOm51bGwsIlN0YXJ0RGF0ZSI6IjIwMTgtMTEtMTVUMDA6MDA6MDBaIiwiRW5kRGF0ZSI6IjIwMTktMDUtMTVUMjM6NTk6MDBaIiwiUGVyY2VudGFnZUNvbXBsZXRlIjpudWxsLCJTdHlsZSI6eyIkaWQiOiIzNDYiLCJTaGFwZSI6MiwiU2hhcGVUaGlja25lc3MiOjEsIkR1cmF0aW9uRm9ybWF0IjowLCJJbmNsdWRlTm9uV29ya2luZ0RheXNJbkR1cmF0aW9uIjpmYWxzZSwiUGVyY2VudGFnZUNvbXBsZXRlU3R5bGUiOnsiJGlkIjoiMzQ3IiwiRm9udFNldHRpbmdzIjp7IiRpZCI6IjM0OCIsIkZvbnRTaXplIjoxMCwiRm9udE5hbWUiOiJDYWxpYnJpIiwiSXNCb2xkIjpmYWxzZSwiSXNJdGFsaWMiOmZhbHNlLCJJc1VuZGVybGluZWQiOmZhbHNlLCJQYXJlbnRTdHlsZSI6bnVsbH0sIkF1dG9TaXplIjowLCJGb3JlZ3JvdW5kIjp7IiRpZCI6IjM0OSIsIkNvbG9yIjp7IiRyZWYiOiI4NiJ9fSwiTWF4V2lkdGgiOjIwMC4wLCJNYXhIZWlnaHQiOiJJbmZpbml0eSIsIlNtYXJ0Rm9yZWdyb3VuZElzQWN0aXZlIjpmYWxzZSwiSG9yaXpvbnRhbEFsaWdubWVudCI6MCwiVmVydGljYWxBbGlnbm1lbnQiOjAsIlNtYXJ0Rm9yZWdyb3VuZCI6bnVsbCwiQmFja2dyb3VuZEZpbGxUeXBlIjowLCJNYXJnaW4iOnsiJHJlZiI6Ijg3In0sIlBhZGRpbmciOnsiJHJlZiI6Ijg4In0sIkJhY2tncm91bmQiOnsiJHJlZiI6Ijg5In0sIklzVmlzaWJsZSI6dHJ1ZSwiV2lkdGgiOjAuMCwiSGVpZ2h0IjowLjAsIkJvcmRlclN0eWxlIjp7IiRpZCI6IjM1MCIsIkxpbmVDb2xvciI6bnVsbCwiTGluZVdlaWdodCI6MC4wLCJMaW5lVHlwZSI6MCwiUGFyZW50U3R5bGUiOm51bGx9LCJQYXJlbnRTdHlsZSI6bnVsbH0sIkR1cmF0aW9uU3R5bGUiOnsiJGlkIjoiMzUxIiwiRm9udFNldHRpbmdzIjp7IiRpZCI6IjM1MiIsIkZvbnRTaXplIjoxMCwiRm9udE5hbWUiOiJDYWxpYnJpIiwiSXNCb2xkIjpmYWxzZSwiSXNJdGFsaWMiOmZhbHNlLCJJc1VuZGVybGluZWQiOmZhbHNlLCJQYXJlbnRTdHlsZSI6bnVsbH0sIkF1dG9TaXplIjowLCJGb3JlZ3JvdW5kIjp7IiRpZCI6IjM1MyIsIkNvbG9yIjp7IiRyZWYiOiI5MyJ9fSwiTWF4V2lkdGgiOjIwMC4wLCJNYXhIZWlnaHQiOiJJbmZpbml0eSIsIlNtYXJ0Rm9yZWdyb3VuZElzQWN0aXZlIjpmYWxzZSwiSG9yaXpvbnRhbEFsaWdubWVudCI6MCwiVmVydGljYWxBbGlnbm1lbnQiOjAsIlNtYXJ0Rm9yZWdyb3VuZCI6bnVsbCwiQmFja2dyb3VuZEZpbGxUeXBlIjowLCJNYXJnaW4iOnsiJHJlZiI6Ijk0In0sIlBhZGRpbmciOnsiJHJlZiI6Ijk1In0sIkJhY2tncm91bmQiOnsiJHJlZiI6Ijk2In0sIklzVmlzaWJsZSI6dHJ1ZSwiV2lkdGgiOjAuMCwiSGVpZ2h0IjowLjAsIkJvcmRlclN0eWxlIjp7IiRpZCI6IjM1NCIsIkxpbmVDb2xvciI6bnVsbCwiTGluZVdlaWdodCI6MC4wLCJMaW5lVHlwZSI6MCwiUGFyZW50U3R5bGUiOm51bGx9LCJQYXJlbnRTdHlsZSI6bnVsbH0sIkhvcml6b250YWxDb25uZWN0b3JTdHlsZSI6eyIkaWQiOiIzNTUiLCJMaW5lQ29sb3IiOnsiJHJlZiI6Ijk4In0sIkxpbmVXZWlnaHQiOjEuMCwiTGluZVR5cGUiOjAsIlBhcmVudFN0eWxlIjpudWxsfSwiVmVydGljYWxDb25uZWN0b3JTdHlsZSI6eyIkaWQiOiIzNTYiLCJMaW5lQ29sb3IiOnsiJHJlZiI6IjEwMSJ9LCJMaW5lV2VpZ2h0IjowLjAsIkxpbmVUeXBlIjowLCJQYXJlbnRTdHlsZSI6bnVsbH0sIk1hcmdpbiI6bnVsbCwiU3RhcnREYXRlUG9zaXRpb24iOjQsIkVuZERhdGVQb3NpdGlvbiI6NCwiRGF0ZUlzVmlzaWJsZSI6dHJ1ZSwiVGl0bGVQb3NpdGlvbiI6MiwiRHVyYXRpb25Qb3NpdGlvbiI6NiwiUGVyY2VudGFnZUNvbXBsZXRlZFBvc2l0aW9uIjo2LCJTcGFjaW5nIjo1LCJJc0JlbG93VGltZWJhbmQiOmZhbHNlLCJQZXJjZW50YWdlQ29tcGxldGVTaGFwZU9wYWNpdHkiOjM1LCJTaGFwZVN0eWxlIjp7IiRpZCI6IjM1NyIsIk1hcmdpbiI6eyIkcmVmIjoiMTA0In0sIlBhZGRpbmciOnsiJHJlZiI6IjEwNSJ9LCJCYWNrZ3JvdW5kIjp7IiRpZCI6IjM1OCIsIkNvbG9yIjp7IiRpZCI6IjM1OSIsIkEiOjI1NSwiUiI6MTExLCJHIjo0OSwiQiI6MTUyfX0sIklzVmlzaWJsZSI6dHJ1ZSwiV2lkdGgiOjAuMCwiSGVpZ2h0IjoxNi4wLCJCb3JkZXJTdHlsZSI6eyIkaWQiOiIzNjAiLCJMaW5lQ29sb3IiOnsiJHJlZiI6IjEwOSJ9LCJMaW5lV2VpZ2h0IjowLjAsIkxpbmVUeXBlIjowLCJQYXJlbnRTdHlsZSI6bnVsbH0sIlBhcmVudFN0eWxlIjpudWxsfSwiVGl0bGVTdHlsZSI6eyIkaWQiOiIzNjEiLCJGb250U2V0dGluZ3MiOnsiJGlkIjoiMzYyIiwiRm9udFNpemUiOjExLCJGb250TmFtZSI6IkNhbGlicmkiLCJJc0JvbGQiOnRydWUsIklzSXRhbGljIjpmYWxzZSwiSXNVbmRlcmxpbmVkIjpmYWxzZSwiUGFyZW50U3R5bGUiOm51bGx9LCJBdXRvU2l6ZSI6MCwiRm9yZWdyb3VuZCI6eyIkaWQiOiIzNjMiLCJDb2xvciI6eyIkcmVmIjoiMTE0In19LCJNYXhXaWR0aCI6OTYwLjAsIk1heEhlaWdodCI6IkluZmluaXR5IiwiU21hcnRGb3JlZ3JvdW5kSXNBY3RpdmUiOmZhbHNlLCJIb3Jpem9udGFsQWxpZ25tZW50IjoxLCJWZXJ0aWNhbEFsaWdubWVudCI6MCwiU21hcnRGb3JlZ3JvdW5kIjpudWxsLCJCYWNrZ3JvdW5kRmlsbFR5cGUiOjAsIk1hcmdpbiI6eyIkcmVmIjoiMTE1In0sIlBhZGRpbmciOnsiJHJlZiI6IjExNiJ9LCJCYWNrZ3JvdW5kIjp7IiRyZWYiOiIxMTcifSwiSXNWaXNpYmxlIjp0cnVlLCJXaWR0aCI6MC4wLCJIZWlnaHQiOjAuMCwiQm9yZGVyU3R5bGUiOnsiJGlkIjoiMzY0IiwiTGluZUNvbG9yIjpudWxsLCJMaW5lV2VpZ2h0IjowLjAsIkxpbmVUeXBlIjowLCJQYXJlbnRTdHlsZSI6bnVsbH0sIlBhcmVudFN0eWxlIjpudWxsfSwiRGF0ZVN0eWxlIjp7IiRpZCI6IjM2NSIsIkZvbnRTZXR0aW5ncyI6eyIkaWQiOiIzNjYiLCJGb250U2l6ZSI6MTAsIkZvbnROYW1lIjoiQ2FsaWJyaSIsIklzQm9sZCI6ZmFsc2UsIklzSXRhbGljIjpmYWxzZSwiSXNVbmRlcmxpbmVkIjpmYWxzZSwiUGFyZW50U3R5bGUiOm51bGx9LCJBdXRvU2l6ZSI6MCwiRm9yZWdyb3VuZCI6eyIkaWQiOiIzNjciLCJDb2xvciI6eyIkcmVmIjoiMTIxIn19LCJNYXhXaWR0aCI6MjAwLjAsIk1heEhlaWdodCI6IkluZmluaXR5IiwiU21hcnRGb3JlZ3JvdW5kSXNBY3RpdmUiOmZhbHNlLCJIb3Jpem9udGFsQWxpZ25tZW50IjowLCJWZXJ0aWNhbEFsaWdubWVudCI6MCwiU21hcnRGb3JlZ3JvdW5kIjpudWxsLCJCYWNrZ3JvdW5kRmlsbFR5cGUiOjAsIk1hcmdpbiI6eyIkcmVmIjoiMTIyIn0sIlBhZGRpbmciOnsiJHJlZiI6IjEyMyJ9LCJCYWNrZ3JvdW5kIjp7IiRyZWYiOiIxMjQifSwiSXNWaXNpYmxlIjp0cnVlLCJXaWR0aCI6MC4wLCJIZWlnaHQiOjAuMCwiQm9yZGVyU3R5bGUiOnsiJGlkIjoiMzY4IiwiTGluZUNvbG9yIjpudWxsLCJMaW5lV2VpZ2h0IjowLjAsIkxpbmVUeXBlIjowLCJQYXJlbnRTdHlsZSI6bnVsbH0sIlBhcmVudFN0eWxlIjpudWxsfSwiRGF0ZUZvcm1hdCI6eyIkcmVmIjoiMTI1In0sIklzVmlzaWJsZSI6dHJ1ZSwiUGFyZW50U3R5bGUiOm51bGx9LCJJbmRleCI6MywiU21hcnREdXJhdGlvbkFjdGl2YXRlZCI6ZmFsc2UsIkRhdGVGb3JtYXQiOnsiJHJlZiI6IjEyNSJ9LCJJZCI6IjU0ZjcxMTJjLTYzNmQtNGZkYS05OTg0LTBkY2VkZDYzOTIyNyIsIkltcG9ydElkIjpudWxsLCJUaXRsZSI6IkRlc2lnbiBvZiBtb2RpZmllZCBnZW9tZXRyaWMgU3RydWN0dXJlICIsIk5vdGUiOm51bGwsIkh5cGVybGluayI6bnVsbCwiSXNDaGFuZ2VkIjpmYWxzZSwiSXNOZXciOmZhbHNlfSx7IiRpZCI6IjM2OSIsIkdyb3VwTmFtZSI6bnVsbCwiU3RhcnREYXRlIjoiMjAxOS0wNS0xNVQwMDowMDowMFoiLCJFbmREYXRlIjoiMjAxOS0xMi0xNVQyMzo1OTowMFoiLCJQZXJjZW50YWdlQ29tcGxldGUiOm51bGwsIlN0eWxlIjp7IiRpZCI6IjM3MCIsIlNoYXBlIjoyLCJTaGFwZVRoaWNrbmVzcyI6MSwiRHVyYXRpb25Gb3JtYXQiOjAsIkluY2x1ZGVOb25Xb3JraW5nRGF5c0luRHVyYXRpb24iOmZhbHNlLCJQZXJjZW50YWdlQ29tcGxldGVTdHlsZSI6eyIkaWQiOiIzNzEiLCJGb250U2V0dGluZ3MiOnsiJGlkIjoiMzcyIiwiRm9udFNpemUiOjEwLCJGb250TmFtZSI6IkNhbGlicmkiLCJJc0JvbGQiOmZhbHNlLCJJc0l0YWxpYyI6ZmFsc2UsIklzVW5kZXJsaW5lZCI6ZmFsc2UsIlBhcmVudFN0eWxlIjpudWxsfSwiQXV0b1NpemUiOjAsIkZvcmVncm91bmQiOnsiJGlkIjoiMzczIiwiQ29sb3IiOnsiJHJlZiI6Ijg2In19LCJNYXhXaWR0aCI6MjAwLjAsIk1heEhlaWdodCI6IkluZmluaXR5IiwiU21hcnRGb3JlZ3JvdW5kSXNBY3RpdmUiOmZhbHNlLCJIb3Jpem9udGFsQWxpZ25tZW50IjowLCJWZXJ0aWNhbEFsaWdubWVudCI6MCwiU21hcnRGb3JlZ3JvdW5kIjpudWxsLCJCYWNrZ3JvdW5kRmlsbFR5cGUiOjAsIk1hcmdpbiI6eyIkcmVmIjoiODcifSwiUGFkZGluZyI6eyIkcmVmIjoiODgifSwiQmFja2dyb3VuZCI6eyIkcmVmIjoiODkifSwiSXNWaXNpYmxlIjp0cnVlLCJXaWR0aCI6MC4wLCJIZWlnaHQiOjAuMCwiQm9yZGVyU3R5bGUiOnsiJGlkIjoiMzc0IiwiTGluZUNvbG9yIjpudWxsLCJMaW5lV2VpZ2h0IjowLjAsIkxpbmVUeXBlIjowLCJQYXJlbnRTdHlsZSI6bnVsbH0sIlBhcmVudFN0eWxlIjpudWxsfSwiRHVyYXRpb25TdHlsZSI6eyIkaWQiOiIzNzUiLCJGb250U2V0dGluZ3MiOnsiJGlkIjoiMzc2IiwiRm9udFNpemUiOjEwLCJGb250TmFtZSI6IkNhbGlicmkiLCJJc0JvbGQiOmZhbHNlLCJJc0l0YWxpYyI6ZmFsc2UsIklzVW5kZXJsaW5lZCI6ZmFsc2UsIlBhcmVudFN0eWxlIjpudWxsfSwiQXV0b1NpemUiOjAsIkZvcmVncm91bmQiOnsiJGlkIjoiMzc3IiwiQ29sb3IiOnsiJHJlZiI6IjkzIn19LCJNYXhXaWR0aCI6MjAwLjAsIk1heEhlaWdodCI6IkluZmluaXR5IiwiU21hcnRGb3JlZ3JvdW5kSXNBY3RpdmUiOmZhbHNlLCJIb3Jpem9udGFsQWxpZ25tZW50IjowLCJWZXJ0aWNhbEFsaWdubWVudCI6MCwiU21hcnRGb3JlZ3JvdW5kIjpudWxsLCJCYWNrZ3JvdW5kRmlsbFR5cGUiOjAsIk1hcmdpbiI6eyIkcmVmIjoiOTQifSwiUGFkZGluZyI6eyIkcmVmIjoiOTUifSwiQmFja2dyb3VuZCI6eyIkcmVmIjoiOTYifSwiSXNWaXNpYmxlIjp0cnVlLCJXaWR0aCI6MC4wLCJIZWlnaHQiOjAuMCwiQm9yZGVyU3R5bGUiOnsiJGlkIjoiMzc4IiwiTGluZUNvbG9yIjpudWxsLCJMaW5lV2VpZ2h0IjowLjAsIkxpbmVUeXBlIjowLCJQYXJlbnRTdHlsZSI6bnVsbH0sIlBhcmVudFN0eWxlIjpudWxsfSwiSG9yaXpvbnRhbENvbm5lY3RvclN0eWxlIjp7IiRpZCI6IjM3OSIsIkxpbmVDb2xvciI6eyIkcmVmIjoiOTgifSwiTGluZVdlaWdodCI6MS4wLCJMaW5lVHlwZSI6MCwiUGFyZW50U3R5bGUiOm51bGx9LCJWZXJ0aWNhbENvbm5lY3RvclN0eWxlIjp7IiRpZCI6IjM4MCIsIkxpbmVDb2xvciI6eyIkcmVmIjoiMTAxIn0sIkxpbmVXZWlnaHQiOjAuMCwiTGluZVR5cGUiOjAsIlBhcmVudFN0eWxlIjpudWxsfSwiTWFyZ2luIjpudWxsLCJTdGFydERhdGVQb3NpdGlvbiI6NCwiRW5kRGF0ZVBvc2l0aW9uIjo0LCJEYXRlSXNWaXNpYmxlIjp0cnVlLCJUaXRsZVBvc2l0aW9uIjoyLCJEdXJhdGlvblBvc2l0aW9uIjo2LCJQZXJjZW50YWdlQ29tcGxldGVkUG9zaXRpb24iOjYsIlNwYWNpbmciOjUsIklzQmVsb3dUaW1lYmFuZCI6ZmFsc2UsIlBlcmNlbnRhZ2VDb21wbGV0ZVNoYXBlT3BhY2l0eSI6MzUsIlNoYXBlU3R5bGUiOnsiJGlkIjoiMzgxIiwiTWFyZ2luIjp7IiRyZWYiOiIxMDQifSwiUGFkZGluZyI6eyIkcmVmIjoiMTA1In0sIkJhY2tncm91bmQiOnsiJGlkIjoiMzgyIiwiQ29sb3IiOnsiJGlkIjoiMzgzIiwiQSI6MjU1LCJSIjoxNTAsIkciOjIxNCwiQiI6NjZ9fSwiSXNWaXNpYmxlIjp0cnVlLCJXaWR0aCI6MC4wLCJIZWlnaHQiOjE2LjAsIkJvcmRlclN0eWxlIjp7IiRpZCI6IjM4NCIsIkxpbmVDb2xvciI6eyIkcmVmIjoiMTA5In0sIkxpbmVXZWlnaHQiOjAuMCwiTGluZVR5cGUiOjAsIlBhcmVudFN0eWxlIjpudWxsfSwiUGFyZW50U3R5bGUiOm51bGx9LCJUaXRsZVN0eWxlIjp7IiRpZCI6IjM4NSIsIkZvbnRTZXR0aW5ncyI6eyIkaWQiOiIzODYiLCJGb250U2l6ZSI6MTEsIkZvbnROYW1lIjoiQ2FsaWJyaSIsIklzQm9sZCI6dHJ1ZSwiSXNJdGFsaWMiOmZhbHNlLCJJc1VuZGVybGluZWQiOmZhbHNlLCJQYXJlbnRTdHlsZSI6bnVsbH0sIkF1dG9TaXplIjowLCJGb3JlZ3JvdW5kIjp7IiRpZCI6IjM4NyIsIkNvbG9yIjp7IiRyZWYiOiIxMTQifX0sIk1heFdpZHRoIjo5NjAuMCwiTWF4SGVpZ2h0IjoiSW5maW5pdHkiLCJTbWFydEZvcmVncm91bmRJc0FjdGl2ZSI6ZmFsc2UsIkhvcml6b250YWxBbGlnbm1lbnQiOjEsIlZlcnRpY2FsQWxpZ25tZW50IjowLCJTbWFydEZvcmVncm91bmQiOm51bGwsIkJhY2tncm91bmRGaWxsVHlwZSI6MCwiTWFyZ2luIjp7IiRyZWYiOiIxMTUifSwiUGFkZGluZyI6eyIkcmVmIjoiMTE2In0sIkJhY2tncm91bmQiOnsiJHJlZiI6IjExNyJ9LCJJc1Zpc2libGUiOnRydWUsIldpZHRoIjowLjAsIkhlaWdodCI6MC4wLCJCb3JkZXJTdHlsZSI6eyIkaWQiOiIzODgiLCJMaW5lQ29sb3IiOm51bGwsIkxpbmVXZWlnaHQiOjAuMCwiTGluZVR5cGUiOjAsIlBhcmVudFN0eWxlIjpudWxsfSwiUGFyZW50U3R5bGUiOm51bGx9LCJEYXRlU3R5bGUiOnsiJGlkIjoiMzg5IiwiRm9udFNldHRpbmdzIjp7IiRpZCI6IjM5MCIsIkZvbnRTaXplIjoxMCwiRm9udE5hbWUiOiJDYWxpYnJpIiwiSXNCb2xkIjpmYWxzZSwiSXNJdGFsaWMiOmZhbHNlLCJJc1VuZGVybGluZWQiOmZhbHNlLCJQYXJlbnRTdHlsZSI6bnVsbH0sIkF1dG9TaXplIjowLCJGb3JlZ3JvdW5kIjp7IiRpZCI6IjM5MSIsIkNvbG9yIjp7IiRyZWYiOiIxMjEifX0sIk1heFdpZHRoIjoyMDAuMCwiTWF4SGVpZ2h0IjoiSW5maW5pdHkiLCJTbWFydEZvcmVncm91bmRJc0FjdGl2ZSI6ZmFsc2UsIkhvcml6b250YWxBbGlnbm1lbnQiOjAsIlZlcnRpY2FsQWxpZ25tZW50IjowLCJTbWFydEZvcmVncm91bmQiOm51bGwsIkJhY2tncm91bmRGaWxsVHlwZSI6MCwiTWFyZ2luIjp7IiRyZWYiOiIxMjIifSwiUGFkZGluZyI6eyIkcmVmIjoiMTIzIn0sIkJhY2tncm91bmQiOnsiJHJlZiI6IjEyNCJ9LCJJc1Zpc2libGUiOnRydWUsIldpZHRoIjowLjAsIkhlaWdodCI6MC4wLCJCb3JkZXJTdHlsZSI6eyIkaWQiOiIzOTIiLCJMaW5lQ29sb3IiOm51bGwsIkxpbmVXZWlnaHQiOjAuMCwiTGluZVR5cGUiOjAsIlBhcmVudFN0eWxlIjpudWxsfSwiUGFyZW50U3R5bGUiOm51bGx9LCJEYXRlRm9ybWF0Ijp7IiRyZWYiOiIxMjUifSwiSXNWaXNpYmxlIjp0cnVlLCJQYXJlbnRTdHlsZSI6bnVsbH0sIkluZGV4Ijo0LCJTbWFydER1cmF0aW9uQWN0aXZhdGVkIjpmYWxzZSwiRGF0ZUZvcm1hdCI6eyIkcmVmIjoiMTI1In0sIklkIjoiYWIxM2RiOTItMGZjNC00YjZkLWJkZTEtYzFhMjQ1ZDQ2OGUwIiwiSW1wb3J0SWQiOm51bGwsIlRpdGxlIjoiU2VsZWN0aW9uIG9mIG94aWRlIG1hdGVyaWFsICIsIk5vdGUiOm51bGwsIkh5cGVybGluayI6bnVsbCwiSXNDaGFuZ2VkIjpmYWxzZSwiSXNOZXciOmZhbHNlfSx7IiRpZCI6IjM5MyIsIkdyb3VwTmFtZSI6bnVsbCwiU3RhcnREYXRlIjoiMjAxOC0xMS0xNVQwMDowMDowMFoiLCJFbmREYXRlIjoiMjAxOS0xMi0xNVQyMzo1OTowMFoiLCJQZXJjZW50YWdlQ29tcGxldGUiOm51bGwsIlN0eWxlIjp7IiRpZCI6IjM5NCIsIlNoYXBlIjoyLCJTaGFwZVRoaWNrbmVzcyI6MSwiRHVyYXRpb25Gb3JtYXQiOjAsIkluY2x1ZGVOb25Xb3JraW5nRGF5c0luRHVyYXRpb24iOmZhbHNlLCJQZXJjZW50YWdlQ29tcGxldGVTdHlsZSI6eyIkaWQiOiIzOTUiLCJGb250U2V0dGluZ3MiOnsiJGlkIjoiMzk2IiwiRm9udFNpemUiOjEwLCJGb250TmFtZSI6IkNhbGlicmkiLCJJc0JvbGQiOmZhbHNlLCJJc0l0YWxpYyI6ZmFsc2UsIklzVW5kZXJsaW5lZCI6ZmFsc2UsIlBhcmVudFN0eWxlIjpudWxsfSwiQXV0b1NpemUiOjAsIkZvcmVncm91bmQiOnsiJGlkIjoiMzk3IiwiQ29sb3IiOnsiJHJlZiI6Ijg2In19LCJNYXhXaWR0aCI6MjAwLjAsIk1heEhlaWdodCI6IkluZmluaXR5IiwiU21hcnRGb3JlZ3JvdW5kSXNBY3RpdmUiOmZhbHNlLCJIb3Jpem9udGFsQWxpZ25tZW50IjowLCJWZXJ0aWNhbEFsaWdubWVudCI6MCwiU21hcnRGb3JlZ3JvdW5kIjpudWxsLCJCYWNrZ3JvdW5kRmlsbFR5cGUiOjAsIk1hcmdpbiI6eyIkcmVmIjoiODcifSwiUGFkZGluZyI6eyIkcmVmIjoiODgifSwiQmFja2dyb3VuZCI6eyIkcmVmIjoiODkifSwiSXNWaXNpYmxlIjp0cnVlLCJXaWR0aCI6MC4wLCJIZWlnaHQiOjAuMCwiQm9yZGVyU3R5bGUiOnsiJGlkIjoiMzk4IiwiTGluZUNvbG9yIjpudWxsLCJMaW5lV2VpZ2h0IjowLjAsIkxpbmVUeXBlIjowLCJQYXJlbnRTdHlsZSI6bnVsbH0sIlBhcmVudFN0eWxlIjpudWxsfSwiRHVyYXRpb25TdHlsZSI6eyIkaWQiOiIzOTkiLCJGb250U2V0dGluZ3MiOnsiJGlkIjoiNDAwIiwiRm9udFNpemUiOjEwLCJGb250TmFtZSI6IkNhbGlicmkiLCJJc0JvbGQiOmZhbHNlLCJJc0l0YWxpYyI6ZmFsc2UsIklzVW5kZXJsaW5lZCI6ZmFsc2UsIlBhcmVudFN0eWxlIjpudWxsfSwiQXV0b1NpemUiOjAsIkZvcmVncm91bmQiOnsiJGlkIjoiNDAxIiwiQ29sb3IiOnsiJHJlZiI6IjkzIn19LCJNYXhXaWR0aCI6MjAwLjAsIk1heEhlaWdodCI6IkluZmluaXR5IiwiU21hcnRGb3JlZ3JvdW5kSXNBY3RpdmUiOmZhbHNlLCJIb3Jpem9udGFsQWxpZ25tZW50IjowLCJWZXJ0aWNhbEFsaWdubWVudCI6MCwiU21hcnRGb3JlZ3JvdW5kIjpudWxsLCJCYWNrZ3JvdW5kRmlsbFR5cGUiOjAsIk1hcmdpbiI6eyIkcmVmIjoiOTQifSwiUGFkZGluZyI6eyIkcmVmIjoiOTUifSwiQmFja2dyb3VuZCI6eyIkcmVmIjoiOTYifSwiSXNWaXNpYmxlIjp0cnVlLCJXaWR0aCI6MC4wLCJIZWlnaHQiOjAuMCwiQm9yZGVyU3R5bGUiOnsiJGlkIjoiNDAyIiwiTGluZUNvbG9yIjpudWxsLCJMaW5lV2VpZ2h0IjowLjAsIkxpbmVUeXBlIjowLCJQYXJlbnRTdHlsZSI6bnVsbH0sIlBhcmVudFN0eWxlIjpudWxsfSwiSG9yaXpvbnRhbENvbm5lY3RvclN0eWxlIjp7IiRpZCI6IjQwMyIsIkxpbmVDb2xvciI6eyIkcmVmIjoiOTgifSwiTGluZVdlaWdodCI6MS4wLCJMaW5lVHlwZSI6MCwiUGFyZW50U3R5bGUiOm51bGx9LCJWZXJ0aWNhbENvbm5lY3RvclN0eWxlIjp7IiRpZCI6IjQwNCIsIkxpbmVDb2xvciI6eyIkcmVmIjoiMTAxIn0sIkxpbmVXZWlnaHQiOjAuMCwiTGluZVR5cGUiOjAsIlBhcmVudFN0eWxlIjpudWxsfSwiTWFyZ2luIjpudWxsLCJTdGFydERhdGVQb3NpdGlvbiI6NCwiRW5kRGF0ZVBvc2l0aW9uIjo0LCJEYXRlSXNWaXNpYmxlIjp0cnVlLCJUaXRsZVBvc2l0aW9uIjoyLCJEdXJhdGlvblBvc2l0aW9uIjo2LCJQZXJjZW50YWdlQ29tcGxldGVkUG9zaXRpb24iOjYsIlNwYWNpbmciOjUsIklzQmVsb3dUaW1lYmFuZCI6ZmFsc2UsIlBlcmNlbnRhZ2VDb21wbGV0ZVNoYXBlT3BhY2l0eSI6MzUsIlNoYXBlU3R5bGUiOnsiJGlkIjoiNDA1IiwiTWFyZ2luIjp7IiRyZWYiOiIxMDQifSwiUGFkZGluZyI6eyIkcmVmIjoiMTA1In0sIkJhY2tncm91bmQiOnsiJGlkIjoiNDA2IiwiQ29sb3IiOnsiJGlkIjoiNDA3IiwiQSI6MjU1LCJSIjoyNTQsIkciOjE4NiwiQiI6MTB9fSwiSXNWaXNpYmxlIjp0cnVlLCJXaWR0aCI6MC4wLCJIZWlnaHQiOjE2LjAsIkJvcmRlclN0eWxlIjp7IiRpZCI6IjQwOCIsIkxpbmVDb2xvciI6eyIkcmVmIjoiMTA5In0sIkxpbmVXZWlnaHQiOjAuMCwiTGluZVR5cGUiOjAsIlBhcmVudFN0eWxlIjpudWxsfSwiUGFyZW50U3R5bGUiOm51bGx9LCJUaXRsZVN0eWxlIjp7IiRpZCI6IjQwOSIsIkZvbnRTZXR0aW5ncyI6eyIkaWQiOiI0MTAiLCJGb250U2l6ZSI6MTEsIkZvbnROYW1lIjoiQ2FsaWJyaSIsIklzQm9sZCI6dHJ1ZSwiSXNJdGFsaWMiOmZhbHNlLCJJc1VuZGVybGluZWQiOmZhbHNlLCJQYXJlbnRTdHlsZSI6bnVsbH0sIkF1dG9TaXplIjowLCJGb3JlZ3JvdW5kIjp7IiRpZCI6IjQxMSIsIkNvbG9yIjp7IiRyZWYiOiIxMTQifX0sIk1heFdpZHRoIjo5NjAuMCwiTWF4SGVpZ2h0IjoiSW5maW5pdHkiLCJTbWFydEZvcmVncm91bmRJc0FjdGl2ZSI6ZmFsc2UsIkhvcml6b250YWxBbGlnbm1lbnQiOjEsIlZlcnRpY2FsQWxpZ25tZW50IjowLCJTbWFydEZvcmVncm91bmQiOm51bGwsIkJhY2tncm91bmRGaWxsVHlwZSI6MCwiTWFyZ2luIjp7IiRyZWYiOiIxMTUifSwiUGFkZGluZyI6eyIkcmVmIjoiMTE2In0sIkJhY2tncm91bmQiOnsiJHJlZiI6IjExNyJ9LCJJc1Zpc2libGUiOnRydWUsIldpZHRoIjowLjAsIkhlaWdodCI6MC4wLCJCb3JkZXJTdHlsZSI6eyIkaWQiOiI0MTIiLCJMaW5lQ29sb3IiOm51bGwsIkxpbmVXZWlnaHQiOjAuMCwiTGluZVR5cGUiOjAsIlBhcmVudFN0eWxlIjpudWxsfSwiUGFyZW50U3R5bGUiOm51bGx9LCJEYXRlU3R5bGUiOnsiJGlkIjoiNDEzIiwiRm9udFNldHRpbmdzIjp7IiRpZCI6IjQxNCIsIkZvbnRTaXplIjoxMCwiRm9udE5hbWUiOiJDYWxpYnJpIiwiSXNCb2xkIjpmYWxzZSwiSXNJdGFsaWMiOmZhbHNlLCJJc1VuZGVybGluZWQiOmZhbHNlLCJQYXJlbnRTdHlsZSI6bnVsbH0sIkF1dG9TaXplIjowLCJGb3JlZ3JvdW5kIjp7IiRpZCI6IjQxNSIsIkNvbG9yIjp7IiRyZWYiOiIxMjEifX0sIk1heFdpZHRoIjoyMDAuMCwiTWF4SGVpZ2h0IjoiSW5maW5pdHkiLCJTbWFydEZvcmVncm91bmRJc0FjdGl2ZSI6ZmFsc2UsIkhvcml6b250YWxBbGlnbm1lbnQiOjAsIlZlcnRpY2FsQWxpZ25tZW50IjowLCJTbWFydEZvcmVncm91bmQiOm51bGwsIkJhY2tncm91bmRGaWxsVHlwZSI6MCwiTWFyZ2luIjp7IiRyZWYiOiIxMjIifSwiUGFkZGluZyI6eyIkcmVmIjoiMTIzIn0sIkJhY2tncm91bmQiOnsiJHJlZiI6IjEyNCJ9LCJJc1Zpc2libGUiOnRydWUsIldpZHRoIjowLjAsIkhlaWdodCI6MC4wLCJCb3JkZXJTdHlsZSI6eyIkaWQiOiI0MTYiLCJMaW5lQ29sb3IiOm51bGwsIkxpbmVXZWlnaHQiOjAuMCwiTGluZVR5cGUiOjAsIlBhcmVudFN0eWxlIjpudWxsfSwiUGFyZW50U3R5bGUiOm51bGx9LCJEYXRlRm9ybWF0Ijp7IiRyZWYiOiIxMjUifSwiSXNWaXNpYmxlIjp0cnVlLCJQYXJlbnRTdHlsZSI6bnVsbH0sIkluZGV4Ijo1LCJTbWFydER1cmF0aW9uQWN0aXZhdGVkIjpmYWxzZSwiRGF0ZUZvcm1hdCI6eyIkcmVmIjoiMTI1In0sIklkIjoiMDA4ZDE5OGEtZGIzNi00OGUyLThhNTgtMzRkMDg1N2RmNThjIiwiSW1wb3J0SWQiOm51bGwsIlRpdGxlIjoiUmFkaWF0aW9uIEVmZmVjdCBBbmFseXNpcyIsIk5vdGUiOm51bGwsIkh5cGVybGluayI6bnVsbCwiSXNDaGFuZ2VkIjpmYWxzZSwiSXNOZXciOmZhbHNlfSx7IiRpZCI6IjQxNyIsIkdyb3VwTmFtZSI6bnVsbCwiU3RhcnREYXRlIjoiMjAxOS0xMS0xNVQwMDowMDowMFoiLCJFbmREYXRlIjoiMjAyMC0wMy0xNVQyMzo1OTowMFoiLCJQZXJjZW50YWdlQ29tcGxldGUiOm51bGwsIlN0eWxlIjp7IiRpZCI6IjQxOCIsIlNoYXBlIjoyLCJTaGFwZVRoaWNrbmVzcyI6MSwiRHVyYXRpb25Gb3JtYXQiOjAsIkluY2x1ZGVOb25Xb3JraW5nRGF5c0luRHVyYXRpb24iOmZhbHNlLCJQZXJjZW50YWdlQ29tcGxldGVTdHlsZSI6eyIkaWQiOiI0MTkiLCJGb250U2V0dGluZ3MiOnsiJGlkIjoiNDIwIiwiRm9udFNpemUiOjEwLCJGb250TmFtZSI6IkNhbGlicmkiLCJJc0JvbGQiOmZhbHNlLCJJc0l0YWxpYyI6ZmFsc2UsIklzVW5kZXJsaW5lZCI6ZmFsc2UsIlBhcmVudFN0eWxlIjpudWxsfSwiQXV0b1NpemUiOjAsIkZvcmVncm91bmQiOnsiJGlkIjoiNDIxIiwiQ29sb3IiOnsiJHJlZiI6Ijg2In19LCJNYXhXaWR0aCI6MjAwLjAsIk1heEhlaWdodCI6IkluZmluaXR5IiwiU21hcnRGb3JlZ3JvdW5kSXNBY3RpdmUiOmZhbHNlLCJIb3Jpem9udGFsQWxpZ25tZW50IjowLCJWZXJ0aWNhbEFsaWdubWVudCI6MCwiU21hcnRGb3JlZ3JvdW5kIjpudWxsLCJCYWNrZ3JvdW5kRmlsbFR5cGUiOjAsIk1hcmdpbiI6eyIkcmVmIjoiODcifSwiUGFkZGluZyI6eyIkcmVmIjoiODgifSwiQmFja2dyb3VuZCI6eyIkcmVmIjoiODkifSwiSXNWaXNpYmxlIjp0cnVlLCJXaWR0aCI6MC4wLCJIZWlnaHQiOjAuMCwiQm9yZGVyU3R5bGUiOnsiJGlkIjoiNDIyIiwiTGluZUNvbG9yIjpudWxsLCJMaW5lV2VpZ2h0IjowLjAsIkxpbmVUeXBlIjowLCJQYXJlbnRTdHlsZSI6bnVsbH0sIlBhcmVudFN0eWxlIjpudWxsfSwiRHVyYXRpb25TdHlsZSI6eyIkaWQiOiI0MjMiLCJGb250U2V0dGluZ3MiOnsiJGlkIjoiNDI0IiwiRm9udFNpemUiOjEwLCJGb250TmFtZSI6IkNhbGlicmkiLCJJc0JvbGQiOmZhbHNlLCJJc0l0YWxpYyI6ZmFsc2UsIklzVW5kZXJsaW5lZCI6ZmFsc2UsIlBhcmVudFN0eWxlIjpudWxsfSwiQXV0b1NpemUiOjAsIkZvcmVncm91bmQiOnsiJGlkIjoiNDI1IiwiQ29sb3IiOnsiJHJlZiI6IjkzIn19LCJNYXhXaWR0aCI6MjAwLjAsIk1heEhlaWdodCI6IkluZmluaXR5IiwiU21hcnRGb3JlZ3JvdW5kSXNBY3RpdmUiOmZhbHNlLCJIb3Jpem9udGFsQWxpZ25tZW50IjowLCJWZXJ0aWNhbEFsaWdubWVudCI6MCwiU21hcnRGb3JlZ3JvdW5kIjpudWxsLCJCYWNrZ3JvdW5kRmlsbFR5cGUiOjAsIk1hcmdpbiI6eyIkcmVmIjoiOTQifSwiUGFkZGluZyI6eyIkcmVmIjoiOTUifSwiQmFja2dyb3VuZCI6eyIkcmVmIjoiOTYifSwiSXNWaXNpYmxlIjp0cnVlLCJXaWR0aCI6MC4wLCJIZWlnaHQiOjAuMCwiQm9yZGVyU3R5bGUiOnsiJGlkIjoiNDI2IiwiTGluZUNvbG9yIjpudWxsLCJMaW5lV2VpZ2h0IjowLjAsIkxpbmVUeXBlIjowLCJQYXJlbnRTdHlsZSI6bnVsbH0sIlBhcmVudFN0eWxlIjpudWxsfSwiSG9yaXpvbnRhbENvbm5lY3RvclN0eWxlIjp7IiRpZCI6IjQyNyIsIkxpbmVDb2xvciI6eyIkcmVmIjoiOTgifSwiTGluZVdlaWdodCI6MS4wLCJMaW5lVHlwZSI6MCwiUGFyZW50U3R5bGUiOm51bGx9LCJWZXJ0aWNhbENvbm5lY3RvclN0eWxlIjp7IiRpZCI6IjQyOCIsIkxpbmVDb2xvciI6eyIkcmVmIjoiMTAxIn0sIkxpbmVXZWlnaHQiOjAuMCwiTGluZVR5cGUiOjAsIlBhcmVudFN0eWxlIjpudWxsfSwiTWFyZ2luIjpudWxsLCJTdGFydERhdGVQb3NpdGlvbiI6NCwiRW5kRGF0ZVBvc2l0aW9uIjo0LCJEYXRlSXNWaXNpYmxlIjp0cnVlLCJUaXRsZVBvc2l0aW9uIjoyLCJEdXJhdGlvblBvc2l0aW9uIjo2LCJQZXJjZW50YWdlQ29tcGxldGVkUG9zaXRpb24iOjYsIlNwYWNpbmciOjUsIklzQmVsb3dUaW1lYmFuZCI6ZmFsc2UsIlBlcmNlbnRhZ2VDb21wbGV0ZVNoYXBlT3BhY2l0eSI6MzUsIlNoYXBlU3R5bGUiOnsiJGlkIjoiNDI5IiwiTWFyZ2luIjp7IiRyZWYiOiIxMDQifSwiUGFkZGluZyI6eyIkcmVmIjoiMTA1In0sIkJhY2tncm91bmQiOnsiJGlkIjoiNDMwIiwiQ29sb3IiOnsiJGlkIjoiNDMxIiwiQSI6MjU1LCJSIjoyNTQsIkciOjE4NiwiQiI6MTB9fSwiSXNWaXNpYmxlIjp0cnVlLCJXaWR0aCI6MC4wLCJIZWlnaHQiOjE2LjAsIkJvcmRlclN0eWxlIjp7IiRpZCI6IjQzMiIsIkxpbmVDb2xvciI6eyIkcmVmIjoiMTA5In0sIkxpbmVXZWlnaHQiOjAuMCwiTGluZVR5cGUiOjAsIlBhcmVudFN0eWxlIjpudWxsfSwiUGFyZW50U3R5bGUiOm51bGx9LCJUaXRsZVN0eWxlIjp7IiRpZCI6IjQzMyIsIkZvbnRTZXR0aW5ncyI6eyIkaWQiOiI0MzQiLCJGb250U2l6ZSI6MTEsIkZvbnROYW1lIjoiQ2FsaWJyaSIsIklzQm9sZCI6dHJ1ZSwiSXNJdGFsaWMiOmZhbHNlLCJJc1VuZGVybGluZWQiOmZhbHNlLCJQYXJlbnRTdHlsZSI6bnVsbH0sIkF1dG9TaXplIjowLCJGb3JlZ3JvdW5kIjp7IiRpZCI6IjQzNSIsIkNvbG9yIjp7IiRyZWYiOiIxMTQifX0sIk1heFdpZHRoIjo5NjAuMCwiTWF4SGVpZ2h0IjoiSW5maW5pdHkiLCJTbWFydEZvcmVncm91bmRJc0FjdGl2ZSI6ZmFsc2UsIkhvcml6b250YWxBbGlnbm1lbnQiOjEsIlZlcnRpY2FsQWxpZ25tZW50IjowLCJTbWFydEZvcmVncm91bmQiOm51bGwsIkJhY2tncm91bmRGaWxsVHlwZSI6MCwiTWFyZ2luIjp7IiRyZWYiOiIxMTUifSwiUGFkZGluZyI6eyIkcmVmIjoiMTE2In0sIkJhY2tncm91bmQiOnsiJHJlZiI6IjExNyJ9LCJJc1Zpc2libGUiOnRydWUsIldpZHRoIjowLjAsIkhlaWdodCI6MC4wLCJCb3JkZXJTdHlsZSI6eyIkaWQiOiI0MzYiLCJMaW5lQ29sb3IiOm51bGwsIkxpbmVXZWlnaHQiOjAuMCwiTGluZVR5cGUiOjAsIlBhcmVudFN0eWxlIjpudWxsfSwiUGFyZW50U3R5bGUiOm51bGx9LCJEYXRlU3R5bGUiOnsiJGlkIjoiNDM3IiwiRm9udFNldHRpbmdzIjp7IiRpZCI6IjQzOCIsIkZvbnRTaXplIjoxMCwiRm9udE5hbWUiOiJDYWxpYnJpIiwiSXNCb2xkIjpmYWxzZSwiSXNJdGFsaWMiOmZhbHNlLCJJc1VuZGVybGluZWQiOmZhbHNlLCJQYXJlbnRTdHlsZSI6bnVsbH0sIkF1dG9TaXplIjowLCJGb3JlZ3JvdW5kIjp7IiRpZCI6IjQzOSIsIkNvbG9yIjp7IiRyZWYiOiIxMjEifX0sIk1heFdpZHRoIjoyMDAuMCwiTWF4SGVpZ2h0IjoiSW5maW5pdHkiLCJTbWFydEZvcmVncm91bmRJc0FjdGl2ZSI6ZmFsc2UsIkhvcml6b250YWxBbGlnbm1lbnQiOjAsIlZlcnRpY2FsQWxpZ25tZW50IjowLCJTbWFydEZvcmVncm91bmQiOm51bGwsIkJhY2tncm91bmRGaWxsVHlwZSI6MCwiTWFyZ2luIjp7IiRyZWYiOiIxMjIifSwiUGFkZGluZyI6eyIkcmVmIjoiMTIzIn0sIkJhY2tncm91bmQiOnsiJHJlZiI6IjEyNCJ9LCJJc1Zpc2libGUiOnRydWUsIldpZHRoIjowLjAsIkhlaWdodCI6MC4wLCJCb3JkZXJTdHlsZSI6eyIkaWQiOiI0NDAiLCJMaW5lQ29sb3IiOm51bGwsIkxpbmVXZWlnaHQiOjAuMCwiTGluZVR5cGUiOjAsIlBhcmVudFN0eWxlIjpudWxsfSwiUGFyZW50U3R5bGUiOm51bGx9LCJEYXRlRm9ybWF0Ijp7IiRyZWYiOiIxMjUifSwiSXNWaXNpYmxlIjp0cnVlLCJQYXJlbnRTdHlsZSI6bnVsbH0sIkluZGV4Ijo2LCJTbWFydER1cmF0aW9uQWN0aXZhdGVkIjpmYWxzZSwiRGF0ZUZvcm1hdCI6eyIkcmVmIjoiMTI1In0sIklkIjoiYTM3OWMyYjQtZDE3OC00NGYxLThkYzItNzQ1ZTdlOWNjMjU3IiwiSW1wb3J0SWQiOm51bGwsIlRpdGxlIjoiQ29tcGFyaXNvbiBhbmQgcmVzdWx0IGFuYWx5c2lzIiwiTm90ZSI6bnVsbCwiSHlwZXJsaW5rIjpudWxsLCJJc0NoYW5nZWQiOmZhbHNlLCJJc05ldyI6ZmFsc2V9LHsiJGlkIjoiNDQxIiwiR3JvdXBOYW1lIjpudWxsLCJTdGFydERhdGUiOiIyMDIwLTAxLTE1VDAwOjAwOjAwWiIsIkVuZERhdGUiOiIyMDIwLTA3LTE1VDIzOjU5OjAwWiIsIlBlcmNlbnRhZ2VDb21wbGV0ZSI6bnVsbCwiU3R5bGUiOnsiJGlkIjoiNDQyIiwiU2hhcGUiOjIsIlNoYXBlVGhpY2tuZXNzIjoxLCJEdXJhdGlvbkZvcm1hdCI6MCwiSW5jbHVkZU5vbldvcmtpbmdEYXlzSW5EdXJhdGlvbiI6ZmFsc2UsIlBlcmNlbnRhZ2VDb21wbGV0ZVN0eWxlIjp7IiRpZCI6IjQ0MyIsIkZvbnRTZXR0aW5ncyI6eyIkaWQiOiI0NDQiLCJGb250U2l6ZSI6MTAsIkZvbnROYW1lIjoiQ2FsaWJyaSIsIklzQm9sZCI6ZmFsc2UsIklzSXRhbGljIjpmYWxzZSwiSXNVbmRlcmxpbmVkIjpmYWxzZSwiUGFyZW50U3R5bGUiOm51bGx9LCJBdXRvU2l6ZSI6MCwiRm9yZWdyb3VuZCI6eyIkaWQiOiI0NDUiLCJDb2xvciI6eyIkcmVmIjoiODYifX0sIk1heFdpZHRoIjoyMDAuMCwiTWF4SGVpZ2h0IjoiSW5maW5pdHkiLCJTbWFydEZvcmVncm91bmRJc0FjdGl2ZSI6ZmFsc2UsIkhvcml6b250YWxBbGlnbm1lbnQiOjAsIlZlcnRpY2FsQWxpZ25tZW50IjowLCJTbWFydEZvcmVncm91bmQiOm51bGwsIkJhY2tncm91bmRGaWxsVHlwZSI6MCwiTWFyZ2luIjp7IiRyZWYiOiI4NyJ9LCJQYWRkaW5nIjp7IiRyZWYiOiI4OCJ9LCJCYWNrZ3JvdW5kIjp7IiRyZWYiOiI4OSJ9LCJJc1Zpc2libGUiOnRydWUsIldpZHRoIjowLjAsIkhlaWdodCI6MC4wLCJCb3JkZXJTdHlsZSI6eyIkaWQiOiI0NDYiLCJMaW5lQ29sb3IiOm51bGwsIkxpbmVXZWlnaHQiOjAuMCwiTGluZVR5cGUiOjAsIlBhcmVudFN0eWxlIjpudWxsfSwiUGFyZW50U3R5bGUiOm51bGx9LCJEdXJhdGlvblN0eWxlIjp7IiRpZCI6IjQ0NyIsIkZvbnRTZXR0aW5ncyI6eyIkaWQiOiI0NDgiLCJGb250U2l6ZSI6MTAsIkZvbnROYW1lIjoiQ2FsaWJyaSIsIklzQm9sZCI6ZmFsc2UsIklzSXRhbGljIjpmYWxzZSwiSXNVbmRlcmxpbmVkIjpmYWxzZSwiUGFyZW50U3R5bGUiOm51bGx9LCJBdXRvU2l6ZSI6MCwiRm9yZWdyb3VuZCI6eyIkaWQiOiI0NDkiLCJDb2xvciI6eyIkcmVmIjoiOTMifX0sIk1heFdpZHRoIjoyMDAuMCwiTWF4SGVpZ2h0IjoiSW5maW5pdHkiLCJTbWFydEZvcmVncm91bmRJc0FjdGl2ZSI6ZmFsc2UsIkhvcml6b250YWxBbGlnbm1lbnQiOjAsIlZlcnRpY2FsQWxpZ25tZW50IjowLCJTbWFydEZvcmVncm91bmQiOm51bGwsIkJhY2tncm91bmRGaWxsVHlwZSI6MCwiTWFyZ2luIjp7IiRyZWYiOiI5NCJ9LCJQYWRkaW5nIjp7IiRyZWYiOiI5NSJ9LCJCYWNrZ3JvdW5kIjp7IiRyZWYiOiI5NiJ9LCJJc1Zpc2libGUiOnRydWUsIldpZHRoIjowLjAsIkhlaWdodCI6MC4wLCJCb3JkZXJTdHlsZSI6eyIkaWQiOiI0NTAiLCJMaW5lQ29sb3IiOm51bGwsIkxpbmVXZWlnaHQiOjAuMCwiTGluZVR5cGUiOjAsIlBhcmVudFN0eWxlIjpudWxsfSwiUGFyZW50U3R5bGUiOm51bGx9LCJIb3Jpem9udGFsQ29ubmVjdG9yU3R5bGUiOnsiJGlkIjoiNDUxIiwiTGluZUNvbG9yIjp7IiRyZWYiOiI5OCJ9LCJMaW5lV2VpZ2h0IjoxLjAsIkxpbmVUeXBlIjowLCJQYXJlbnRTdHlsZSI6bnVsbH0sIlZlcnRpY2FsQ29ubmVjdG9yU3R5bGUiOnsiJGlkIjoiNDUyIiwiTGluZUNvbG9yIjp7IiRyZWYiOiIxMDEifSwiTGluZVdlaWdodCI6MS4wLCJMaW5lVHlwZSI6MCwiUGFyZW50U3R5bGUiOm51bGx9LCJNYXJnaW4iOm51bGwsIlN0YXJ0RGF0ZVBvc2l0aW9uIjo0LCJFbmREYXRlUG9zaXRpb24iOjQsIkRhdGVJc1Zpc2libGUiOnRydWUsIlRpdGxlUG9zaXRpb24iOjIsIkR1cmF0aW9uUG9zaXRpb24iOjYsIlBlcmNlbnRhZ2VDb21wbGV0ZWRQb3NpdGlvbiI6NiwiU3BhY2luZyI6NSwiSXNCZWxvd1RpbWViYW5kIjpmYWxzZSwiUGVyY2VudGFnZUNvbXBsZXRlU2hhcGVPcGFjaXR5IjozNSwiU2hhcGVTdHlsZSI6eyIkaWQiOiI0NTMiLCJNYXJnaW4iOnsiJHJlZiI6IjEwNCJ9LCJQYWRkaW5nIjp7IiRyZWYiOiIxMDUifSwiQmFja2dyb3VuZCI6eyIkaWQiOiI0NTQiLCJDb2xvciI6eyIkaWQiOiI0NTUiLCJBIjoyNTUsIlIiOjE3OCwiRyI6MTQsIkIiOjE4fX0sIklzVmlzaWJsZSI6dHJ1ZSwiV2lkdGgiOjAuMCwiSGVpZ2h0IjoxNi4wLCJCb3JkZXJTdHlsZSI6eyIkaWQiOiI0NTYiLCJMaW5lQ29sb3IiOnsiJHJlZiI6IjEwOSJ9LCJMaW5lV2VpZ2h0IjowLjAsIkxpbmVUeXBlIjowLCJQYXJlbnRTdHlsZSI6bnVsbH0sIlBhcmVudFN0eWxlIjpudWxsfSwiVGl0bGVTdHlsZSI6eyIkaWQiOiI0NTciLCJGb250U2V0dGluZ3MiOnsiJGlkIjoiNDU4IiwiRm9udFNpemUiOjExLCJGb250TmFtZSI6IkNhbGlicmkiLCJJc0JvbGQiOnRydWUsIklzSXRhbGljIjpmYWxzZSwiSXNVbmRlcmxpbmVkIjpmYWxzZSwiUGFyZW50U3R5bGUiOm51bGx9LCJBdXRvU2l6ZSI6MCwiRm9yZWdyb3VuZCI6eyIkaWQiOiI0NTkiLCJDb2xvciI6eyIkcmVmIjoiMTE0In19LCJNYXhXaWR0aCI6OTYwLjAsIk1heEhlaWdodCI6IkluZmluaXR5IiwiU21hcnRGb3JlZ3JvdW5kSXNBY3RpdmUiOmZhbHNlLCJIb3Jpem9udGFsQWxpZ25tZW50IjoxLCJWZXJ0aWNhbEFsaWdubWVudCI6MCwiU21hcnRGb3JlZ3JvdW5kIjpudWxsLCJCYWNrZ3JvdW5kRmlsbFR5cGUiOjAsIk1hcmdpbiI6eyIkcmVmIjoiMTE1In0sIlBhZGRpbmciOnsiJHJlZiI6IjExNiJ9LCJCYWNrZ3JvdW5kIjp7IiRyZWYiOiIxMTcifSwiSXNWaXNpYmxlIjp0cnVlLCJXaWR0aCI6MC4wLCJIZWlnaHQiOjAuMCwiQm9yZGVyU3R5bGUiOnsiJGlkIjoiNDYwIiwiTGluZUNvbG9yIjpudWxsLCJMaW5lV2VpZ2h0IjowLjAsIkxpbmVUeXBlIjowLCJQYXJlbnRTdHlsZSI6bnVsbH0sIlBhcmVudFN0eWxlIjpudWxsfSwiRGF0ZVN0eWxlIjp7IiRpZCI6IjQ2MSIsIkZvbnRTZXR0aW5ncyI6eyIkaWQiOiI0NjIiLCJGb250U2l6ZSI6MTAsIkZvbnROYW1lIjoiQ2FsaWJyaSIsIklzQm9sZCI6ZmFsc2UsIklzSXRhbGljIjpmYWxzZSwiSXNVbmRlcmxpbmVkIjpmYWxzZSwiUGFyZW50U3R5bGUiOm51bGx9LCJBdXRvU2l6ZSI6MCwiRm9yZWdyb3VuZCI6eyIkaWQiOiI0NjMiLCJDb2xvciI6eyIkcmVmIjoiMTIxIn19LCJNYXhXaWR0aCI6MjAwLjAsIk1heEhlaWdodCI6IkluZmluaXR5IiwiU21hcnRGb3JlZ3JvdW5kSXNBY3RpdmUiOmZhbHNlLCJIb3Jpem9udGFsQWxpZ25tZW50IjowLCJWZXJ0aWNhbEFsaWdubWVudCI6MCwiU21hcnRGb3JlZ3JvdW5kIjpudWxsLCJCYWNrZ3JvdW5kRmlsbFR5cGUiOjAsIk1hcmdpbiI6eyIkcmVmIjoiMTIyIn0sIlBhZGRpbmciOnsiJHJlZiI6IjEyMyJ9LCJCYWNrZ3JvdW5kIjp7IiRyZWYiOiIxMjQifSwiSXNWaXNpYmxlIjp0cnVlLCJXaWR0aCI6MC4wLCJIZWlnaHQiOjAuMCwiQm9yZGVyU3R5bGUiOnsiJGlkIjoiNDY0IiwiTGluZUNvbG9yIjpudWxsLCJMaW5lV2VpZ2h0IjowLjAsIkxpbmVUeXBlIjowLCJQYXJlbnRTdHlsZSI6bnVsbH0sIlBhcmVudFN0eWxlIjpudWxsfSwiRGF0ZUZvcm1hdCI6eyIkcmVmIjoiMTI1In0sIklzVmlzaWJsZSI6dHJ1ZSwiUGFyZW50U3R5bGUiOm51bGx9LCJJbmRleCI6NywiU21hcnREdXJhdGlvbkFjdGl2YXRlZCI6ZmFsc2UsIkRhdGVGb3JtYXQiOnsiJHJlZiI6IjEyNSJ9LCJJZCI6IjM1N2Q0NWY2LTFmZTctNGFmMi05NGVlLTg0NjZjODNkNzlhNSIsIkltcG9ydElkIjpudWxsLCJUaXRsZSI6IkZhYnJpY2F0aW9uIG9mIHByb3Bvc2VkIGRlc2lnbiIsIk5vdGUiOm51bGwsIkh5cGVybGluayI6bnVsbCwiSXNDaGFuZ2VkIjpmYWxzZSwiSXNOZXciOmZhbHNlfSx7IiRpZCI6IjQ2NSIsIkdyb3VwTmFtZSI6bnVsbCwiU3RhcnREYXRlIjoiMjAyMC0wNy0xNVQwMDowMDowMFoiLCJFbmREYXRlIjoiMjAyMS0wMS0xNVQyMzo1OTowMFoiLCJQZXJjZW50YWdlQ29tcGxldGUiOm51bGwsIlN0eWxlIjp7IiRpZCI6IjQ2NiIsIlNoYXBlIjoyLCJTaGFwZVRoaWNrbmVzcyI6MSwiRHVyYXRpb25Gb3JtYXQiOjAsIkluY2x1ZGVOb25Xb3JraW5nRGF5c0luRHVyYXRpb24iOmZhbHNlLCJQZXJjZW50YWdlQ29tcGxldGVTdHlsZSI6eyIkaWQiOiI0NjciLCJGb250U2V0dGluZ3MiOnsiJGlkIjoiNDY4IiwiRm9udFNpemUiOjEwLCJGb250TmFtZSI6IkNhbGlicmkiLCJJc0JvbGQiOmZhbHNlLCJJc0l0YWxpYyI6ZmFsc2UsIklzVW5kZXJsaW5lZCI6ZmFsc2UsIlBhcmVudFN0eWxlIjpudWxsfSwiQXV0b1NpemUiOjAsIkZvcmVncm91bmQiOnsiJGlkIjoiNDY5IiwiQ29sb3IiOnsiJHJlZiI6Ijg2In19LCJNYXhXaWR0aCI6MjAwLjAsIk1heEhlaWdodCI6IkluZmluaXR5IiwiU21hcnRGb3JlZ3JvdW5kSXNBY3RpdmUiOmZhbHNlLCJIb3Jpem9udGFsQWxpZ25tZW50IjowLCJWZXJ0aWNhbEFsaWdubWVudCI6MCwiU21hcnRGb3JlZ3JvdW5kIjpudWxsLCJCYWNrZ3JvdW5kRmlsbFR5cGUiOjAsIk1hcmdpbiI6eyIkcmVmIjoiODcifSwiUGFkZGluZyI6eyIkcmVmIjoiODgifSwiQmFja2dyb3VuZCI6eyIkcmVmIjoiODkifSwiSXNWaXNpYmxlIjp0cnVlLCJXaWR0aCI6MC4wLCJIZWlnaHQiOjAuMCwiQm9yZGVyU3R5bGUiOnsiJGlkIjoiNDcwIiwiTGluZUNvbG9yIjpudWxsLCJMaW5lV2VpZ2h0IjowLjAsIkxpbmVUeXBlIjowLCJQYXJlbnRTdHlsZSI6bnVsbH0sIlBhcmVudFN0eWxlIjpudWxsfSwiRHVyYXRpb25TdHlsZSI6eyIkaWQiOiI0NzEiLCJGb250U2V0dGluZ3MiOnsiJGlkIjoiNDcyIiwiRm9udFNpemUiOjEwLCJGb250TmFtZSI6IkNhbGlicmkiLCJJc0JvbGQiOmZhbHNlLCJJc0l0YWxpYyI6ZmFsc2UsIklzVW5kZXJsaW5lZCI6ZmFsc2UsIlBhcmVudFN0eWxlIjpudWxsfSwiQXV0b1NpemUiOjAsIkZvcmVncm91bmQiOnsiJGlkIjoiNDczIiwiQ29sb3IiOnsiJHJlZiI6IjkzIn19LCJNYXhXaWR0aCI6MjAwLjAsIk1heEhlaWdodCI6IkluZmluaXR5IiwiU21hcnRGb3JlZ3JvdW5kSXNBY3RpdmUiOmZhbHNlLCJIb3Jpem9udGFsQWxpZ25tZW50IjowLCJWZXJ0aWNhbEFsaWdubWVudCI6MCwiU21hcnRGb3JlZ3JvdW5kIjpudWxsLCJCYWNrZ3JvdW5kRmlsbFR5cGUiOjAsIk1hcmdpbiI6eyIkcmVmIjoiOTQifSwiUGFkZGluZyI6eyIkcmVmIjoiOTUifSwiQmFja2dyb3VuZCI6eyIkcmVmIjoiOTYifSwiSXNWaXNpYmxlIjp0cnVlLCJXaWR0aCI6MC4wLCJIZWlnaHQiOjAuMCwiQm9yZGVyU3R5bGUiOnsiJGlkIjoiNDc0IiwiTGluZUNvbG9yIjpudWxsLCJMaW5lV2VpZ2h0IjowLjAsIkxpbmVUeXBlIjowLCJQYXJlbnRTdHlsZSI6bnVsbH0sIlBhcmVudFN0eWxlIjpudWxsfSwiSG9yaXpvbnRhbENvbm5lY3RvclN0eWxlIjp7IiRpZCI6IjQ3NSIsIkxpbmVDb2xvciI6eyIkcmVmIjoiOTgifSwiTGluZVdlaWdodCI6MS4wLCJMaW5lVHlwZSI6MCwiUGFyZW50U3R5bGUiOm51bGx9LCJWZXJ0aWNhbENvbm5lY3RvclN0eWxlIjp7IiRpZCI6IjQ3NiIsIkxpbmVDb2xvciI6eyIkcmVmIjoiMTAxIn0sIkxpbmVXZWlnaHQiOjEuMCwiTGluZVR5cGUiOjAsIlBhcmVudFN0eWxlIjpudWxsfSwiTWFyZ2luIjpudWxsLCJTdGFydERhdGVQb3NpdGlvbiI6NCwiRW5kRGF0ZVBvc2l0aW9uIjo0LCJEYXRlSXNWaXNpYmxlIjp0cnVlLCJUaXRsZVBvc2l0aW9uIjoyLCJEdXJhdGlvblBvc2l0aW9uIjo2LCJQZXJjZW50YWdlQ29tcGxldGVkUG9zaXRpb24iOjYsIlNwYWNpbmciOjUsIklzQmVsb3dUaW1lYmFuZCI6ZmFsc2UsIlBlcmNlbnRhZ2VDb21wbGV0ZVNoYXBlT3BhY2l0eSI6MzUsIlNoYXBlU3R5bGUiOnsiJGlkIjoiNDc3IiwiTWFyZ2luIjp7IiRyZWYiOiIxMDQifSwiUGFkZGluZyI6eyIkcmVmIjoiMTA1In0sIkJhY2tncm91bmQiOnsiJGlkIjoiNDc4IiwiQ29sb3IiOnsiJGlkIjoiNDc5IiwiQSI6MjU1LCJSIjoxNzgsIkciOjE0LCJCIjoxOH19LCJJc1Zpc2libGUiOnRydWUsIldpZHRoIjowLjAsIkhlaWdodCI6MTYuMCwiQm9yZGVyU3R5bGUiOnsiJGlkIjoiNDgwIiwiTGluZUNvbG9yIjp7IiRyZWYiOiIxMDkifSwiTGluZVdlaWdodCI6MC4wLCJMaW5lVHlwZSI6MCwiUGFyZW50U3R5bGUiOm51bGx9LCJQYXJlbnRTdHlsZSI6bnVsbH0sIlRpdGxlU3R5bGUiOnsiJGlkIjoiNDgxIiwiRm9udFNldHRpbmdzIjp7IiRpZCI6IjQ4MiIsIkZvbnRTaXplIjoxMSwiRm9udE5hbWUiOiJDYWxpYnJpIiwiSXNCb2xkIjp0cnVlLCJJc0l0YWxpYyI6ZmFsc2UsIklzVW5kZXJsaW5lZCI6ZmFsc2UsIlBhcmVudFN0eWxlIjpudWxsfSwiQXV0b1NpemUiOjAsIkZvcmVncm91bmQiOnsiJGlkIjoiNDgzIiwiQ29sb3IiOnsiJHJlZiI6IjExNCJ9fSwiTWF4V2lkdGgiOjk2MC4wLCJNYXhIZWlnaHQiOiJJbmZpbml0eSIsIlNtYXJ0Rm9yZWdyb3VuZElzQWN0aXZlIjpmYWxzZSwiSG9yaXpvbnRhbEFsaWdubWVudCI6MSwiVmVydGljYWxBbGlnbm1lbnQiOjAsIlNtYXJ0Rm9yZWdyb3VuZCI6bnVsbCwiQmFja2dyb3VuZEZpbGxUeXBlIjowLCJNYXJnaW4iOnsiJHJlZiI6IjExNSJ9LCJQYWRkaW5nIjp7IiRyZWYiOiIxMTYifSwiQmFja2dyb3VuZCI6eyIkcmVmIjoiMTE3In0sIklzVmlzaWJsZSI6dHJ1ZSwiV2lkdGgiOjAuMCwiSGVpZ2h0IjowLjAsIkJvcmRlclN0eWxlIjp7IiRpZCI6IjQ4NCIsIkxpbmVDb2xvciI6bnVsbCwiTGluZVdlaWdodCI6MC4wLCJMaW5lVHlwZSI6MCwiUGFyZW50U3R5bGUiOm51bGx9LCJQYXJlbnRTdHlsZSI6bnVsbH0sIkRhdGVTdHlsZSI6eyIkaWQiOiI0ODUiLCJGb250U2V0dGluZ3MiOnsiJGlkIjoiNDg2IiwiRm9udFNpemUiOjEwLCJGb250TmFtZSI6IkNhbGlicmkiLCJJc0JvbGQiOmZhbHNlLCJJc0l0YWxpYyI6ZmFsc2UsIklzVW5kZXJsaW5lZCI6ZmFsc2UsIlBhcmVudFN0eWxlIjpudWxsfSwiQXV0b1NpemUiOjAsIkZvcmVncm91bmQiOnsiJGlkIjoiNDg3IiwiQ29sb3IiOnsiJHJlZiI6IjEyMSJ9fSwiTWF4V2lkdGgiOjIwMC4wLCJNYXhIZWlnaHQiOiJJbmZpbml0eSIsIlNtYXJ0Rm9yZWdyb3VuZElzQWN0aXZlIjpmYWxzZSwiSG9yaXpvbnRhbEFsaWdubWVudCI6MCwiVmVydGljYWxBbGlnbm1lbnQiOjAsIlNtYXJ0Rm9yZWdyb3VuZCI6bnVsbCwiQmFja2dyb3VuZEZpbGxUeXBlIjowLCJNYXJnaW4iOnsiJHJlZiI6IjEyMiJ9LCJQYWRkaW5nIjp7IiRyZWYiOiIxMjMifSwiQmFja2dyb3VuZCI6eyIkcmVmIjoiMTI0In0sIklzVmlzaWJsZSI6dHJ1ZSwiV2lkdGgiOjAuMCwiSGVpZ2h0IjowLjAsIkJvcmRlclN0eWxlIjp7IiRpZCI6IjQ4OCIsIkxpbmVDb2xvciI6bnVsbCwiTGluZVdlaWdodCI6MC4wLCJMaW5lVHlwZSI6MCwiUGFyZW50U3R5bGUiOm51bGx9LCJQYXJlbnRTdHlsZSI6bnVsbH0sIkRhdGVGb3JtYXQiOnsiJHJlZiI6IjEyNSJ9LCJJc1Zpc2libGUiOnRydWUsIlBhcmVudFN0eWxlIjpudWxsfSwiSW5kZXgiOjgsIlNtYXJ0RHVyYXRpb25BY3RpdmF0ZWQiOmZhbHNlLCJEYXRlRm9ybWF0Ijp7IiRyZWYiOiIxMjUifSwiSWQiOiIzZjNlOTgxMy05MmU4LTQ2ZjktODk3MS02ODVmYWY4OTM4N2YiLCJJbXBvcnRJZCI6bnVsbCwiVGl0bGUiOiJFeHBlcmltZW50YWwgQW5hbHlzaXMiLCJOb3RlIjpudWxsLCJIeXBlcmxpbmsiOm51bGwsIklzQ2hhbmdlZCI6ZmFsc2UsIklzTmV3IjpmYWxzZX0seyIkaWQiOiI0ODkiLCJHcm91cE5hbWUiOm51bGwsIlN0YXJ0RGF0ZSI6IjIwMjAtMDYtMTVUMDA6MDA6MDBaIiwiRW5kRGF0ZSI6IjIwMjEtMDYtMTVUMjM6NTk6MDBaIiwiUGVyY2VudGFnZUNvbXBsZXRlIjpudWxsLCJTdHlsZSI6eyIkaWQiOiI0OTAiLCJTaGFwZSI6MiwiU2hhcGVUaGlja25lc3MiOjEsIkR1cmF0aW9uRm9ybWF0IjowLCJJbmNsdWRlTm9uV29ya2luZ0RheXNJbkR1cmF0aW9uIjpmYWxzZSwiUGVyY2VudGFnZUNvbXBsZXRlU3R5bGUiOnsiJGlkIjoiNDkxIiwiRm9udFNldHRpbmdzIjp7IiRpZCI6IjQ5MiIsIkZvbnRTaXplIjoxMCwiRm9udE5hbWUiOiJDYWxpYnJpIiwiSXNCb2xkIjpmYWxzZSwiSXNJdGFsaWMiOmZhbHNlLCJJc1VuZGVybGluZWQiOmZhbHNlLCJQYXJlbnRTdHlsZSI6bnVsbH0sIkF1dG9TaXplIjowLCJGb3JlZ3JvdW5kIjp7IiRpZCI6IjQ5MyIsIkNvbG9yIjp7IiRyZWYiOiI4NiJ9fSwiTWF4V2lkdGgiOjIwMC4wLCJNYXhIZWlnaHQiOiJJbmZpbml0eSIsIlNtYXJ0Rm9yZWdyb3VuZElzQWN0aXZlIjpmYWxzZSwiSG9yaXpvbnRhbEFsaWdubWVudCI6MCwiVmVydGljYWxBbGlnbm1lbnQiOjAsIlNtYXJ0Rm9yZWdyb3VuZCI6bnVsbCwiQmFja2dyb3VuZEZpbGxUeXBlIjowLCJNYXJnaW4iOnsiJHJlZiI6Ijg3In0sIlBhZGRpbmciOnsiJHJlZiI6Ijg4In0sIkJhY2tncm91bmQiOnsiJHJlZiI6Ijg5In0sIklzVmlzaWJsZSI6dHJ1ZSwiV2lkdGgiOjAuMCwiSGVpZ2h0IjowLjAsIkJvcmRlclN0eWxlIjp7IiRpZCI6IjQ5NCIsIkxpbmVDb2xvciI6bnVsbCwiTGluZVdlaWdodCI6MC4wLCJMaW5lVHlwZSI6MCwiUGFyZW50U3R5bGUiOm51bGx9LCJQYXJlbnRTdHlsZSI6bnVsbH0sIkR1cmF0aW9uU3R5bGUiOnsiJGlkIjoiNDk1IiwiRm9udFNldHRpbmdzIjp7IiRpZCI6IjQ5NiIsIkZvbnRTaXplIjoxMCwiRm9udE5hbWUiOiJDYWxpYnJpIiwiSXNCb2xkIjpmYWxzZSwiSXNJdGFsaWMiOmZhbHNlLCJJc1VuZGVybGluZWQiOmZhbHNlLCJQYXJlbnRTdHlsZSI6bnVsbH0sIkF1dG9TaXplIjowLCJGb3JlZ3JvdW5kIjp7IiRpZCI6IjQ5NyIsIkNvbG9yIjp7IiRyZWYiOiI5MyJ9fSwiTWF4V2lkdGgiOjIwMC4wLCJNYXhIZWlnaHQiOiJJbmZpbml0eSIsIlNtYXJ0Rm9yZWdyb3VuZElzQWN0aXZlIjpmYWxzZSwiSG9yaXpvbnRhbEFsaWdubWVudCI6MCwiVmVydGljYWxBbGlnbm1lbnQiOjAsIlNtYXJ0Rm9yZWdyb3VuZCI6bnVsbCwiQmFja2dyb3VuZEZpbGxUeXBlIjowLCJNYXJnaW4iOnsiJHJlZiI6Ijk0In0sIlBhZGRpbmciOnsiJHJlZiI6Ijk1In0sIkJhY2tncm91bmQiOnsiJHJlZiI6Ijk2In0sIklzVmlzaWJsZSI6dHJ1ZSwiV2lkdGgiOjAuMCwiSGVpZ2h0IjowLjAsIkJvcmRlclN0eWxlIjp7IiRpZCI6IjQ5OCIsIkxpbmVDb2xvciI6bnVsbCwiTGluZVdlaWdodCI6MC4wLCJMaW5lVHlwZSI6MCwiUGFyZW50U3R5bGUiOm51bGx9LCJQYXJlbnRTdHlsZSI6bnVsbH0sIkhvcml6b250YWxDb25uZWN0b3JTdHlsZSI6eyIkaWQiOiI0OTkiLCJMaW5lQ29sb3IiOnsiJHJlZiI6Ijk4In0sIkxpbmVXZWlnaHQiOjEuMCwiTGluZVR5cGUiOjAsIlBhcmVudFN0eWxlIjpudWxsfSwiVmVydGljYWxDb25uZWN0b3JTdHlsZSI6eyIkaWQiOiI1MDAiLCJMaW5lQ29sb3IiOnsiJHJlZiI6IjEwMSJ9LCJMaW5lV2VpZ2h0IjowLjAsIkxpbmVUeXBlIjowLCJQYXJlbnRTdHlsZSI6bnVsbH0sIk1hcmdpbiI6bnVsbCwiU3RhcnREYXRlUG9zaXRpb24iOjQsIkVuZERhdGVQb3NpdGlvbiI6NCwiRGF0ZUlzVmlzaWJsZSI6dHJ1ZSwiVGl0bGVQb3NpdGlvbiI6MiwiRHVyYXRpb25Qb3NpdGlvbiI6NiwiUGVyY2VudGFnZUNvbXBsZXRlZFBvc2l0aW9uIjo2LCJTcGFjaW5nIjo1LCJJc0JlbG93VGltZWJhbmQiOmZhbHNlLCJQZXJjZW50YWdlQ29tcGxldGVTaGFwZU9wYWNpdHkiOjM1LCJTaGFwZVN0eWxlIjp7IiRpZCI6IjUwMSIsIk1hcmdpbiI6eyIkcmVmIjoiMTA0In0sIlBhZGRpbmciOnsiJHJlZiI6IjEwNSJ9LCJCYWNrZ3JvdW5kIjp7IiRpZCI6IjUwMiIsIkNvbG9yIjp7IiRpZCI6IjUwMyIsIkEiOjI1NSwiUiI6NzksIkciOjEyOSwiQiI6MTg5fX0sIklzVmlzaWJsZSI6dHJ1ZSwiV2lkdGgiOjAuMCwiSGVpZ2h0IjoxNi4wLCJCb3JkZXJTdHlsZSI6eyIkaWQiOiI1MDQiLCJMaW5lQ29sb3IiOnsiJHJlZiI6IjEwOSJ9LCJMaW5lV2VpZ2h0IjowLjAsIkxpbmVUeXBlIjowLCJQYXJlbnRTdHlsZSI6bnVsbH0sIlBhcmVudFN0eWxlIjpudWxsfSwiVGl0bGVTdHlsZSI6eyIkaWQiOiI1MDUiLCJGb250U2V0dGluZ3MiOnsiJGlkIjoiNTA2IiwiRm9udFNpemUiOjExLCJGb250TmFtZSI6IkNhbGlicmkiLCJJc0JvbGQiOnRydWUsIklzSXRhbGljIjpmYWxzZSwiSXNVbmRlcmxpbmVkIjpmYWxzZSwiUGFyZW50U3R5bGUiOm51bGx9LCJBdXRvU2l6ZSI6MCwiRm9yZWdyb3VuZCI6eyIkaWQiOiI1MDciLCJDb2xvciI6eyIkcmVmIjoiMTE0In19LCJNYXhXaWR0aCI6OTYwLjAsIk1heEhlaWdodCI6IkluZmluaXR5IiwiU21hcnRGb3JlZ3JvdW5kSXNBY3RpdmUiOmZhbHNlLCJIb3Jpem9udGFsQWxpZ25tZW50IjoxLCJWZXJ0aWNhbEFsaWdubWVudCI6MCwiU21hcnRGb3JlZ3JvdW5kIjpudWxsLCJCYWNrZ3JvdW5kRmlsbFR5cGUiOjAsIk1hcmdpbiI6eyIkcmVmIjoiMTE1In0sIlBhZGRpbmciOnsiJHJlZiI6IjExNiJ9LCJCYWNrZ3JvdW5kIjp7IiRyZWYiOiIxMTcifSwiSXNWaXNpYmxlIjp0cnVlLCJXaWR0aCI6MC4wLCJIZWlnaHQiOjAuMCwiQm9yZGVyU3R5bGUiOnsiJGlkIjoiNTA4IiwiTGluZUNvbG9yIjpudWxsLCJMaW5lV2VpZ2h0IjowLjAsIkxpbmVUeXBlIjowLCJQYXJlbnRTdHlsZSI6bnVsbH0sIlBhcmVudFN0eWxlIjpudWxsfSwiRGF0ZVN0eWxlIjp7IiRpZCI6IjUwOSIsIkZvbnRTZXR0aW5ncyI6eyIkaWQiOiI1MTAiLCJGb250U2l6ZSI6MTAsIkZvbnROYW1lIjoiQ2FsaWJyaSIsIklzQm9sZCI6ZmFsc2UsIklzSXRhbGljIjpmYWxzZSwiSXNVbmRlcmxpbmVkIjpmYWxzZSwiUGFyZW50U3R5bGUiOm51bGx9LCJBdXRvU2l6ZSI6MCwiRm9yZWdyb3VuZCI6eyIkaWQiOiI1MTEiLCJDb2xvciI6eyIkcmVmIjoiMTIxIn19LCJNYXhXaWR0aCI6MjAwLjAsIk1heEhlaWdodCI6IkluZmluaXR5IiwiU21hcnRGb3JlZ3JvdW5kSXNBY3RpdmUiOmZhbHNlLCJIb3Jpem9udGFsQWxpZ25tZW50IjowLCJWZXJ0aWNhbEFsaWdubWVudCI6MCwiU21hcnRGb3JlZ3JvdW5kIjpudWxsLCJCYWNrZ3JvdW5kRmlsbFR5cGUiOjAsIk1hcmdpbiI6eyIkcmVmIjoiMTIyIn0sIlBhZGRpbmciOnsiJHJlZiI6IjEyMyJ9LCJCYWNrZ3JvdW5kIjp7IiRyZWYiOiIxMjQifSwiSXNWaXNpYmxlIjp0cnVlLCJXaWR0aCI6MC4wLCJIZWlnaHQiOjAuMCwiQm9yZGVyU3R5bGUiOnsiJGlkIjoiNTEyIiwiTGluZUNvbG9yIjpudWxsLCJMaW5lV2VpZ2h0IjowLjAsIkxpbmVUeXBlIjowLCJQYXJlbnRTdHlsZSI6bnVsbH0sIlBhcmVudFN0eWxlIjpudWxsfSwiRGF0ZUZvcm1hdCI6eyIkcmVmIjoiMTI1In0sIklzVmlzaWJsZSI6dHJ1ZSwiUGFyZW50U3R5bGUiOm51bGx9LCJJbmRleCI6OSwiU21hcnREdXJhdGlvbkFjdGl2YXRlZCI6ZmFsc2UsIkRhdGVGb3JtYXQiOnsiJHJlZiI6IjEyNSJ9LCJJZCI6IjRkODRkMDJiLTRiMjYtNDIzOC04ZjFhLWNhZTFmNTM2Mzg5YiIsIkltcG9ydElkIjpudWxsLCJUaXRsZSI6IlRoZXNpcyBXcml0aW5nIGFuZCBTdWJtaXNzaW9uIiwiTm90ZSI6bnVsbCwiSHlwZXJsaW5rIjpudWxsLCJJc0NoYW5nZWQiOmZhbHNlLCJJc05ldyI6ZmFsc2V9XSwiTXNQcm9qZWN0SXRlbXNUcmVlIjp7IiRpZCI6IjUxMyIsIlJvb3QiOnsiSW1wb3J0SWQiOm51bGwsIklzSW1wb3J0ZWQiOmZhbHNlLCJDaGlsZHJlbiI6W119fSwiTWV0YWRhdGEiOnsiJGlkIjoiNTE0IiwiUmVjZW50Q29sb3JzQ29sbGVjdGlvbiI6IltcIiNGRkVBMTYxRVwiLFwiI0ZGMUFBQTQyXCIsXCIjRkZGNzk2NDZcIixcIiNGRkIyMEUxMlwiLFwiI0ZGOTZENjQyXCIsXCIjRkY2RjMxOThcIixcIiNGRkZFQkEwQVwiXSJ9LCJTZXR0aW5ncyI6eyIkaWQiOiI1MTUiLCJJbXBhT3B0aW9ucyI6eyIkaWQiOiI1MTYiLCJMZWZ0VG9SaWdodCI6ZmFsc2UsIlBheWxvYWRPcHRpb25zIjoyfSwiVXNlQ29tcHJlc3Npb24iOmZhbHNlLCJDb21wcmVzaW9uUGVyY2VudGFnZSI6NTAuMCwiSW5hY3RpdmVJbnRlcnZhbFdpZHRoVGhyZXNob2xkIjozMC4wLCJJbmFjdGl2ZUludGVydmFsV2lkdGgiOjEuMCwiU3BsaXRUYXNrcyI6ZmFsc2UsIlVzZUNsdXN0ZXIiOmZhbHNlLCJFcHNpbG9uIjowLjAsIk1pblBvaW50c1RvRm9ybUFDbHVzdGVyIjoyLCJHZW5lcmF0ZUludmlzaWJsZVNoYXBlcyI6ZmFsc2UsIlNtYXJ0VGltZWxpbmVUYXNrUGVyY2VudGFnZUZpdCI6ZmFsc2V9LCJJc05ldyI6dHJ1ZSwiSW1wb3J0VHlwZSI6MCwiRmlsZVBhdGgiOm51bGwsIlRpbWVDb25maWd1cmF0aW9uIjp7IiRpZCI6IjUxNyIsIlVzZVRpbWUiOmZhbHNlLCJXb3JrRGF5U3RhcnQiOiIwMDowMDowMCIsIldvcmtEYXlFbmQiOiIyMzo1OTowMCJ9LCJMYXN0VXNlZFRlbXBsYXRlSWQiOiI5NWZiZjBmNy1jYTZjLTRiYjktYWU3OC0xYWFmMmNhOTYwZWIifQ=="/>
  <p:tag name="__MASTER" val="__part_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ART_0" val="eyIkaWQiOiIxIiwiQ3VsdHVyZUluZm9OYW1lIjoiZW4tR0IiLCJTdHlsZU5hbWUiOm51bGwsIlZlcnNpb24iOnsiJGlkIjoiMiIsIlZlcnNpb24iOiIzLjEuMyIsIk9yaWdpbmFsQXNzZW1ibHlWZXJzaW9uIjoiMy42Mi4wMS4wMCIsIkVkaXRpb24iOiJCYXNpYyIsIklzUGx1c0VkaXRpb24iOmZhbHNlfSwiRWZmZWN0IjoxLCJTdHlsZSI6eyIkaWQiOiIzIiwiVGltZWJhbmRTdHlsZSI6eyIkaWQiOiI0IiwiU2NhbGVNYXJraW5nIjowLCJTaGFwZSI6MywiU2hhcGVTdHlsZSI6eyIkaWQiOiI1IiwiTWFyZ2luIjp7IiRpZCI6IjYiLCJUb3AiOjAsIkxlZnQiOjEwLCJSaWdodCI6MTAsIkJvdHRvbSI6MH0sIlBhZGRpbmciOnsiJGlkIjoiNyIsIlRvcCI6MywiTGVmdCI6MCwiUmlnaHQiOjAsIkJvdHRvbSI6M30sIkJhY2tncm91bmQiOnsiJGlkIjoiOCIsIkNvbG9yIjp7IiRpZCI6IjkiLCJBIjoyNTUsIlIiOjMxLCJHIjo3MywiQiI6MTI1fX0sIklzVmlzaWJsZSI6dHJ1ZSwiV2lkdGgiOjAuMCwiSGVpZ2h0IjozMC4wLCJCb3JkZXJTdHlsZSI6eyIkaWQiOiIxMCIsIkxpbmVDb2xvciI6eyIkaWQiOiIxMSIsIiR0eXBlIjoiTkxSRS5Db21tb24uRG9tLlNvbGlkQ29sb3JCcnVzaCwgTkxSRS5Db21tb24iLCJDb2xvciI6eyIkaWQiOiIxMiIsIkEiOjI1NSwiUiI6MjU1LCJHIjowLCJCIjowfX0sIkxpbmVXZWlnaHQiOjAuMCwiTGluZVR5cGUiOjAsIlBhcmVudFN0eWxlIjpudWxsfSwiUGFyZW50U3R5bGUiOm51bGx9LCJSaWdodEVuZENhcHNTdHlsZSI6eyIkaWQiOiIxMyIsIkZvbnRTZXR0aW5ncyI6eyIkaWQiOiIxNCIsIkZvbnRTaXplIjoxOCwiRm9udE5hbWUiOiJDYWxpYnJpIiwiSXNCb2xkIjp0cnVlLCJJc0l0YWxpYyI6ZmFsc2UsIklzVW5kZXJsaW5lZCI6ZmFsc2UsIlBhcmVudFN0eWxlIjpudWxsfSwiQXV0b1NpemUiOjAsIkZvcmVncm91bmQiOnsiJGlkIjoiMTUiLCJDb2xvciI6eyIkaWQiOiIxNiIsIkEiOjI1NSwiUiI6MjM3LCJHIjoxMjUsIkIiOjQ5fX0sIk1heFdpZHRoIjoiSW5maW5pdHkiLCJNYXhIZWlnaHQiOiJJbmZpbml0eSIsIlNtYXJ0Rm9yZWdyb3VuZElzQWN0aXZlIjpmYWxzZSwiSG9yaXpvbnRhbEFsaWdubWVudCI6MCwiVmVydGljYWxBbGlnbm1lbnQiOjAsIlNtYXJ0Rm9yZWdyb3VuZCI6bnVsbCwiQmFja2dyb3VuZEZpbGxUeXBlIjowLCJNYXJnaW4iOnsiJGlkIjoiMTciLCJUb3AiOjAsIkxlZnQiOjAsIlJpZ2h0IjoyMCwiQm90dG9tIjowfSwiUGFkZGluZyI6eyIkaWQiOiIxOCIsIlRvcCI6MCwiTGVmdCI6MCwiUmlnaHQiOjAsIkJvdHRvbSI6MH0sIkJhY2tncm91bmQiOnsiJGlkIjoiMTkiLCJDb2xvciI6eyIkaWQiOiIyMCIsIkEiOjg5LCJSIjowLCJHIjowLCJCIjowfX0sIklzVmlzaWJsZSI6dHJ1ZSwiV2lkdGgiOjAuMCwiSGVpZ2h0IjowLjAsIkJvcmRlclN0eWxlIjpudWxsLCJQYXJlbnRTdHlsZSI6bnVsbH0sIkxlZnRFbmRDYXBzU3R5bGUiOnsiJGlkIjoiMjEiLCJGb250U2V0dGluZ3MiOnsiJGlkIjoiMjIiLCJGb250U2l6ZSI6MTgsIkZvbnROYW1lIjoiQ2FsaWJyaSIsIklzQm9sZCI6dHJ1ZSwiSXNJdGFsaWMiOmZhbHNlLCJJc1VuZGVybGluZWQiOmZhbHNlLCJQYXJlbnRTdHlsZSI6bnVsbH0sIkF1dG9TaXplIjowLCJGb3JlZ3JvdW5kIjp7IiRpZCI6IjIzIiwiQ29sb3IiOnsiJGlkIjoiMjQiLCJBIjoyNTUsIlIiOjIzNywiRyI6MTI1LCJCIjo0OX19LCJNYXhXaWR0aCI6IkluZmluaXR5IiwiTWF4SGVpZ2h0IjoiSW5maW5pdHkiLCJTbWFydEZvcmVncm91bmRJc0FjdGl2ZSI6ZmFsc2UsIkhvcml6b250YWxBbGlnbm1lbnQiOjAsIlZlcnRpY2FsQWxpZ25tZW50IjowLCJTbWFydEZvcmVncm91bmQiOm51bGwsIkJhY2tncm91bmRGaWxsVHlwZSI6MCwiTWFyZ2luIjp7IiRpZCI6IjI1IiwiVG9wIjowLCJMZWZ0IjoyMCwiUmlnaHQiOjAsIkJvdHRvbSI6MH0sIlBhZGRpbmciOnsiJGlkIjoiMjYiLCJUb3AiOjAsIkxlZnQiOjAsIlJpZ2h0IjowLCJCb3R0b20iOjB9LCJCYWNrZ3JvdW5kIjp7IiRpZCI6IjI3IiwiQ29sb3IiOnsiJHJlZiI6IjIwIn19LCJJc1Zpc2libGUiOmZhbHNlLCJXaWR0aCI6MC4wLCJIZWlnaHQiOjAuMCwiQm9yZGVyU3R5bGUiOm51bGwsIlBhcmVudFN0eWxlIjpudWxsfSwiVG9kYXlUZXh0U3R5bGUiOnsiJGlkIjoiMjgiLCJGb250U2V0dGluZ3MiOnsiJGlkIjoiMjkiLCJGb250U2l6ZSI6MTIsIkZvbnROYW1lIjoiQ2FsaWJyaSIsIklzQm9sZCI6ZmFsc2UsIklzSXRhbGljIjpmYWxzZSwiSXNVbmRlcmxpbmVkIjpmYWxzZSwiUGFyZW50U3R5bGUiOm51bGx9LCJBdXRvU2l6ZSI6MCwiRm9yZWdyb3VuZCI6eyIkaWQiOiIzMCIsIkNvbG9yIjp7IiRpZCI6IjMxIiwiQSI6MjU1LCJSIjowLCJHIjowLCJCIjowfX0sIk1heFdpZHRoIjoyMDAuMCwiTWF4SGVpZ2h0IjoiSW5maW5pdHkiLCJTbWFydEZvcmVncm91bmRJc0FjdGl2ZSI6ZmFsc2UsIkhvcml6b250YWxBbGlnbm1lbnQiOjAsIlZlcnRpY2FsQWxpZ25tZW50IjowLCJTbWFydEZvcmVncm91bmQiOm51bGwsIkJhY2tncm91bmRGaWxsVHlwZSI6MCwiTWFyZ2luIjp7IiRpZCI6IjMyIiwiVG9wIjowLCJMZWZ0IjowLCJSaWdodCI6MCwiQm90dG9tIjowfSwiUGFkZGluZyI6eyIkaWQiOiIzMyIsIlRvcCI6MCwiTGVmdCI6MCwiUmlnaHQiOjAsIkJvdHRvbSI6MH0sIkJhY2tncm91bmQiOnsiJGlkIjoiMzQiLCJDb2xvciI6eyIkcmVmIjoiMjAifX0sIklzVmlzaWJsZSI6dHJ1ZSwiV2lkdGgiOjAuMCwiSGVpZ2h0IjowLjAsIkJvcmRlclN0eWxlIjpudWxsLCJQYXJlbnRTdHlsZSI6bnVsbH0sIlRvZGF5TWFya2VyU3R5bGUiOnsiJGlkIjoiMzUiLCJNYXJnaW4iOnsiJGlkIjoiMzYiLCJUb3AiOjAsIkxlZnQiOjAsIlJpZ2h0IjowLCJCb3R0b20iOjB9LCJQYWRkaW5nIjp7IiRpZCI6IjM3IiwiVG9wIjowLCJMZWZ0IjowLCJSaWdodCI6MCwiQm90dG9tIjowfSwiQmFja2dyb3VuZCI6eyIkaWQiOiIzOCIsIkNvbG9yIjp7IiRpZCI6IjM5IiwiQSI6MjU1LCJSIjoyNTUsIkciOjAsIkIiOjB9fSwiSXNWaXNpYmxlIjp0cnVlLCJXaWR0aCI6MC4wLCJIZWlnaHQiOjAuMCwiQm9yZGVyU3R5bGUiOm51bGwsIlBhcmVudFN0eWxlIjpudWxsfSwiU2NhbGVTdHlsZSI6eyIkaWQiOiI0MCIsIlNob3dTZWdtZW50U2VwYXJhdG9ycyI6ZmFsc2UsIlNlZ21lbnRTZXBhcmF0b3JPcGFjaXR5IjozMCwiRm9udFNldHRpbmdzIjp7IiRpZCI6IjQxIiwiRm9udFNpemUiOjEyLCJGb250TmFtZSI6IkNhbGlicmkiLCJJc0JvbGQiOmZhbHNlLCJJc0l0YWxpYyI6ZmFsc2UsIklzVW5kZXJsaW5lZCI6ZmFsc2UsIlBhcmVudFN0eWxlIjpudWxsfSwiQXV0b1NpemUiOjAsIkZvcmVncm91bmQiOnsiJGlkIjoiNDIiLCJDb2xvciI6eyIkaWQiOiI0MyIsIkEiOjI1NSwiUiI6MCwiRyI6MCwiQiI6MH19LCJNYXhXaWR0aCI6MjAwLjAsIk1heEhlaWdodCI6IkluZmluaXR5IiwiU21hcnRGb3JlZ3JvdW5kSXNBY3RpdmUiOmZhbHNlLCJIb3Jpem9udGFsQWxpZ25tZW50IjowLCJWZXJ0aWNhbEFsaWdubWVudCI6MSwiU21hcnRGb3JlZ3JvdW5kIjpudWxsLCJCYWNrZ3JvdW5kRmlsbFR5cGUiOjAsIk1hcmdpbiI6eyIkaWQiOiI0NCIsIlRvcCI6MCwiTGVmdCI6NSwiUmlnaHQiOjAsIkJvdHRvbSI6MH0sIlBhZGRpbmciOnsiJGlkIjoiNDUiLCJUb3AiOjAsIkxlZnQiOjAsIlJpZ2h0IjowLCJCb3R0b20iOjB9LCJCYWNrZ3JvdW5kIjp7IiRpZCI6IjQ2IiwiQ29sb3IiOnsiJHJlZiI6IjIwIn19LCJJc1Zpc2libGUiOnRydWUsIldpZHRoIjowLjAsIkhlaWdodCI6MC4wLCJCb3JkZXJTdHlsZSI6bnVsbCwiUGFyZW50U3R5bGUiOm51bGx9LCJFbGFwc2VkVGltZUJhY2tncm91bmQiOnsiJGlkIjoiNDciLCJDb2xvciI6eyIkaWQiOiI0OCIsIkEiOjc3LCJSIjo3NSwiRyI6MTcyLCJCIjoxOTh9fSwiQXBwZW5kWWVhck9uWWVhckNoYW5nZSI6dHJ1ZSwiRWxhcHNlZFRpbWVGb3JtYXQiOjEsIlRvZGF5TWFya2VyUG9zaXRpb24iOjMsIlF1aWNrUG9zaXRpb24iOjIsIkFic29sdXRlUG9zaXRpb24iOjQwNS4wLCJNYXJnaW4iOnsiJGlkIjoiNDkiLCJUb3AiOjAsIkxlZnQiOjEwLCJSaWdodCI6MTAsIkJvdHRvbSI6MH0sIlBhZGRpbmciOnsiJGlkIjoiNTAiLCJUb3AiOjAsIkxlZnQiOjAsIlJpZ2h0IjowLCJCb3R0b20iOjB9LCJCYWNrZ3JvdW5kIjp7IiRpZCI6IjUxIiwiQ29sb3IiOnsiJGlkIjoiNTIiLCJBIjoyNTUsIlIiOjE3OCwiRyI6MTc4LCJCIjoxNzh9fSwiSXNWaXNpYmxlIjp0cnVlLCJXaWR0aCI6MC4wLCJIZWlnaHQiOjAuMCwiQm9yZGVyU3R5bGUiOm51bGwsIlBhcmVudFN0eWxlIjpudWxsfSwiRGVmYXVsdE1pbGVzdG9uZVN0eWxlIjp7IiRpZCI6IjUzIiwiU2hhcGUiOjIsIkNvbm5lY3Rvck1hcmdpbiI6eyIkaWQiOiI1NCIsIlRvcCI6MCwiTGVmdCI6MiwiUmlnaHQiOjIsIkJvdHRvbSI6MH0sIkNvbm5lY3RvclN0eWxlIjp7IiRpZCI6IjU1IiwiTGluZUNvbG9yIjp7IiRpZCI6IjU2IiwiJHR5cGUiOiJOTFJFLkNvbW1vbi5Eb20uU29saWRDb2xvckJydXNoLCBOTFJFLkNvbW1vbiIsIkNvbG9yIjp7IiRpZCI6IjU3IiwiQSI6MTI3LCJSIjozMSwiRyI6NzMsIkIiOjEyNn19LCJMaW5lV2VpZ2h0IjoxLjAsIkxpbmVUeXBlIjowLCJQYXJlbnRTdHlsZSI6bnVsbH0sIklzQmVsb3dUaW1lYmFuZCI6ZmFsc2UsIkhpZGVEYXRlIjpmYWxzZSwiU2hhcGVTaXplIjoxLCJTcGFjaW5nIjoyLjAsIlBhZGRpbmciOnsiJGlkIjoiNTgiLCJUb3AiOjcsIkxlZnQiOjMsIlJpZ2h0IjowLCJCb3R0b20iOjJ9LCJTaGFwZVN0eWxlIjp7IiRpZCI6IjU5IiwiTWFyZ2luIjp7IiRpZCI6IjYwIiwiVG9wIjowLCJMZWZ0IjowLCJSaWdodCI6MCwiQm90dG9tIjowfSwiUGFkZGluZyI6eyIkaWQiOiI2MSIsIlRvcCI6MCwiTGVmdCI6MCwiUmlnaHQiOjAsIkJvdHRvbSI6MH0sIkJhY2tncm91bmQiOnsiJGlkIjoiNjIiLCJDb2xvciI6eyIkaWQiOiI2MyIsIkEiOjI1NSwiUiI6MCwiRyI6MTE0LCJCIjoxODh9fSwiSXNWaXNpYmxlIjp0cnVlLCJXaWR0aCI6MTguMCwiSGVpZ2h0IjoyMC4wLCJCb3JkZXJTdHlsZSI6eyIkaWQiOiI2NCIsIkxpbmVDb2xvciI6eyIkaWQiOiI2NSIsIiR0eXBlIjoiTkxSRS5Db21tb24uRG9tLlNvbGlkQ29sb3JCcnVzaCwgTkxSRS5Db21tb24iLCJDb2xvciI6eyIkaWQiOiI2NiIsIkEiOjI1NSwiUiI6MjU1LCJHIjowLCJCIjowfX0sIkxpbmVXZWlnaHQiOjAuMCwiTGluZVR5cGUiOjAsIlBhcmVudFN0eWxlIjpudWxsfSwiUGFyZW50U3R5bGUiOm51bGx9LCJUaXRsZVN0eWxlIjp7IiRpZCI6IjY3IiwiRm9udFNldHRpbmdzIjp7IiRpZCI6IjY4IiwiRm9udFNpemUiOjExLCJGb250TmFtZSI6IkNhbGlicmkiLCJJc0JvbGQiOnRydWUsIklzSXRhbGljIjpmYWxzZSwiSXNVbmRlcmxpbmVkIjpmYWxzZSwiUGFyZW50U3R5bGUiOm51bGx9LCJBdXRvU2l6ZSI6MCwiRm9yZWdyb3VuZCI6eyIkaWQiOiI2OSIsIkNvbG9yIjp7IiRpZCI6IjcwIiwiQSI6MjU1LCJSIjowLCJHIjowLCJCIjowfX0sIk1heFdpZHRoIjoyMDAuMCwiTWF4SGVpZ2h0IjoiSW5maW5pdHkiLCJTbWFydEZvcmVncm91bmRJc0FjdGl2ZSI6ZmFsc2UsIkhvcml6b250YWxBbGlnbm1lbnQiOjAsIlZlcnRpY2FsQWxpZ25tZW50IjowLCJTbWFydEZvcmVncm91bmQiOm51bGwsIkJhY2tncm91bmRGaWxsVHlwZSI6MCwiTWFyZ2luIjp7IiRpZCI6IjcxIiwiVG9wIjowLCJMZWZ0IjowLCJSaWdodCI6MCwiQm90dG9tIjowfSwiUGFkZGluZyI6eyIkaWQiOiI3MiIsIlRvcCI6MCwiTGVmdCI6MCwiUmlnaHQiOjAsIkJvdHRvbSI6MH0sIkJhY2tncm91bmQiOnsiJGlkIjoiNzMiLCJDb2xvciI6eyIkcmVmIjoiMjAifX0sIklzVmlzaWJsZSI6dHJ1ZSwiV2lkdGgiOjAuMCwiSGVpZ2h0IjowLjAsIkJvcmRlclN0eWxlIjpudWxsLCJQYXJlbnRTdHlsZSI6bnVsbH0sIkRhdGVTdHlsZSI6eyIkaWQiOiI3NCIsIkZvbnRTZXR0aW5ncyI6eyIkaWQiOiI3NSIsIkZvbnRTaXplIjoxMCwiRm9udE5hbWUiOiJDYWxpYnJpIiwiSXNCb2xkIjpmYWxzZSwiSXNJdGFsaWMiOmZhbHNlLCJJc1VuZGVybGluZWQiOmZhbHNlLCJQYXJlbnRTdHlsZSI6bnVsbH0sIkF1dG9TaXplIjowLCJGb3JlZ3JvdW5kIjp7IiRpZCI6Ijc2IiwiQ29sb3IiOnsiJGlkIjoiNzciLCJBIjoyNTUsIlIiOjY4LCJHIjo4NCwiQiI6MTA2fX0sIk1heFdpZHRoIjoyMDAuMCwiTWF4SGVpZ2h0IjoiSW5maW5pdHkiLCJTbWFydEZvcmVncm91bmRJc0FjdGl2ZSI6ZmFsc2UsIkhvcml6b250YWxBbGlnbm1lbnQiOjAsIlZlcnRpY2FsQWxpZ25tZW50IjowLCJTbWFydEZvcmVncm91bmQiOm51bGwsIkJhY2tncm91bmRGaWxsVHlwZSI6MCwiTWFyZ2luIjp7IiRpZCI6Ijc4IiwiVG9wIjowLCJMZWZ0IjowLCJSaWdodCI6MCwiQm90dG9tIjowfSwiUGFkZGluZyI6eyIkaWQiOiI3OSIsIlRvcCI6MCwiTGVmdCI6MCwiUmlnaHQiOjAsIkJvdHRvbSI6MH0sIkJhY2tncm91bmQiOnsiJGlkIjoiODAiLCJDb2xvciI6eyIkcmVmIjoiMjAifX0sIklzVmlzaWJsZSI6dHJ1ZSwiV2lkdGgiOjAuMCwiSGVpZ2h0IjowLjAsIkJvcmRlclN0eWxlIjpudWxsLCJQYXJlbnRTdHlsZSI6bnVsbH0sIkRhdGVGb3JtYXQiOnsiJGlkIjoiODEiLCJGb3JtYXRTdHJpbmciOiJNL2QveXl5eSIsIlNlcGFyYXRvciI6Ii8iLCJVc2VJbnRlcm5hdGlvbmFsRGF0ZUZvcm1hdCI6ZmFsc2UsIkRhdGVJc1Zpc2libGUiOnRydWUsIlRpbWVJc1Zpc2libGUiOmZhbHNlLCJIb3VyRGlnaXRzIjoxLCJBbVBtRGVzaWduYXRvciI6MiwiVHJpbTAwTWludXRlcyI6ZmFsc2UsIkxhc3RLbm93blZpc2liaWxpdHlTdGF0ZSI6bnVsbH0sIklzVmlzaWJsZSI6dHJ1ZSwiUGFyZW50U3R5bGUiOm51bGx9LCJEZWZhdWx0VGFza1N0eWxlIjp7IiRpZCI6IjgyIiwiU2hhcGUiOjAsIlNoYXBlVGhpY2tuZXNzIjoxLCJEdXJhdGlvbkZvcm1hdCI6MCwiSW5jbHVkZU5vbldvcmtpbmdEYXlzSW5EdXJhdGlvbiI6ZmFsc2UsIlBlcmNlbnRhZ2VDb21wbGV0ZVN0eWxlIjp7IiRpZCI6IjgzIiwiRm9udFNldHRpbmdzIjp7IiRpZCI6Ijg0IiwiRm9udFNpemUiOjEwLCJGb250TmFtZSI6IkNhbGlicmkiLCJJc0JvbGQiOmZhbHNlLCJJc0l0YWxpYyI6ZmFsc2UsIklzVW5kZXJsaW5lZCI6ZmFsc2UsIlBhcmVudFN0eWxlIjpudWxsfSwiQXV0b1NpemUiOjAsIkZvcmVncm91bmQiOnsiJGlkIjoiODUiLCJDb2xvciI6eyIkaWQiOiI4NiIsIkEiOjI1NSwiUiI6MjM3LCJHIjoxMjUsIkIiOjQ5fX0sIk1heFdpZHRoIjoyMDAuMCwiTWF4SGVpZ2h0IjoiSW5maW5pdHkiLCJTbWFydEZvcmVncm91bmRJc0FjdGl2ZSI6ZmFsc2UsIkhvcml6b250YWxBbGlnbm1lbnQiOjAsIlZlcnRpY2FsQWxpZ25tZW50IjowLCJTbWFydEZvcmVncm91bmQiOm51bGwsIkJhY2tncm91bmRGaWxsVHlwZSI6MCwiTWFyZ2luIjp7IiRpZCI6Ijg3IiwiVG9wIjowLCJMZWZ0IjowLCJSaWdodCI6MCwiQm90dG9tIjowfSwiUGFkZGluZyI6eyIkaWQiOiI4OCIsIlRvcCI6MCwiTGVmdCI6MCwiUmlnaHQiOjAsIkJvdHRvbSI6MH0sIkJhY2tncm91bmQiOnsiJGlkIjoiODkiLCJDb2xvciI6eyIkcmVmIjoiMjAifX0sIklzVmlzaWJsZSI6dHJ1ZSwiV2lkdGgiOjAuMCwiSGVpZ2h0IjowLjAsIkJvcmRlclN0eWxlIjpudWxsLCJQYXJlbnRTdHlsZSI6bnVsbH0sIkR1cmF0aW9uU3R5bGUiOnsiJGlkIjoiOTAiLCJGb250U2V0dGluZ3MiOnsiJGlkIjoiOTEiLCJGb250U2l6ZSI6MTAsIkZvbnROYW1lIjoiQ2FsaWJyaSIsIklzQm9sZCI6ZmFsc2UsIklzSXRhbGljIjpmYWxzZSwiSXNVbmRlcmxpbmVkIjpmYWxzZSwiUGFyZW50U3R5bGUiOm51bGx9LCJBdXRvU2l6ZSI6MCwiRm9yZWdyb3VuZCI6eyIkaWQiOiI5MiIsIkNvbG9yIjp7IiRpZCI6IjkzIiwiQSI6MjU1LCJSIjoyMzcsIkciOjEyNSwiQiI6NDl9fSwiTWF4V2lkdGgiOjIwMC4wLCJNYXhIZWlnaHQiOiJJbmZpbml0eSIsIlNtYXJ0Rm9yZWdyb3VuZElzQWN0aXZlIjpmYWxzZSwiSG9yaXpvbnRhbEFsaWdubWVudCI6MCwiVmVydGljYWxBbGlnbm1lbnQiOjAsIlNtYXJ0Rm9yZWdyb3VuZCI6bnVsbCwiQmFja2dyb3VuZEZpbGxUeXBlIjowLCJNYXJnaW4iOnsiJGlkIjoiOTQiLCJUb3AiOjAsIkxlZnQiOjAsIlJpZ2h0IjowLCJCb3R0b20iOjB9LCJQYWRkaW5nIjp7IiRpZCI6Ijk1IiwiVG9wIjowLCJMZWZ0IjowLCJSaWdodCI6MCwiQm90dG9tIjowfSwiQmFja2dyb3VuZCI6eyIkaWQiOiI5NiIsIkNvbG9yIjp7IiRyZWYiOiIyMCJ9fSwiSXNWaXNpYmxlIjp0cnVlLCJXaWR0aCI6MC4wLCJIZWlnaHQiOjAuMCwiQm9yZGVyU3R5bGUiOm51bGwsIlBhcmVudFN0eWxlIjpudWxsfSwiSG9yaXpvbnRhbENvbm5lY3RvclN0eWxlIjp7IiRpZCI6Ijk3IiwiTGluZUNvbG9yIjp7IiRpZCI6Ijk4IiwiJHR5cGUiOiJOTFJFLkNvbW1vbi5Eb20uU29saWRDb2xvckJydXNoLCBOTFJFLkNvbW1vbiIsIkNvbG9yIjp7IiRpZCI6Ijk5IiwiQSI6MjU1LCJSIjoyMDQsIkciOjIwNCwiQiI6MjA0fX0sIkxpbmVXZWlnaHQiOjEuMCwiTGluZVR5cGUiOjAsIlBhcmVudFN0eWxlIjpudWxsfSwiVmVydGljYWxDb25uZWN0b3JTdHlsZSI6eyIkaWQiOiIxMDAiLCJMaW5lQ29sb3IiOnsiJGlkIjoiMTAxIiwiJHR5cGUiOiJOTFJFLkNvbW1vbi5Eb20uU29saWRDb2xvckJydXNoLCBOTFJFLkNvbW1vbiIsIkNvbG9yIjp7IiRpZCI6IjEwMiIsIkEiOjI1NSwiUiI6MjA0LCJHIjoyMDQsIkIiOjIwNH19LCJMaW5lV2VpZ2h0IjoxLjAsIkxpbmVUeXBlIjowLCJQYXJlbnRTdHlsZSI6bnVsbH0sIk1hcmdpbiI6bnVsbCwiU3RhcnREYXRlUG9zaXRpb24iOjQsIkVuZERhdGVQb3NpdGlvbiI6NCwiRGF0ZUlzVmlzaWJsZSI6dHJ1ZSwiVGl0bGVQb3NpdGlvbiI6MiwiRHVyYXRpb25Qb3NpdGlvbiI6NiwiUGVyY2VudGFnZUNvbXBsZXRlZFBvc2l0aW9uIjo2LCJTcGFjaW5nIjo1LCJJc0JlbG93VGltZWJhbmQiOmZhbHNlLCJQZXJjZW50YWdlQ29tcGxldGVTaGFwZU9wYWNpdHkiOjM1LCJTaGFwZVN0eWxlIjp7IiRpZCI6IjEwMyIsIk1hcmdpbiI6eyIkaWQiOiIxMDQiLCJUb3AiOjAsIkxlZnQiOjQsIlJpZ2h0Ijo0LCJCb3R0b20iOjB9LCJQYWRkaW5nIjp7IiRpZCI6IjEwNSIsIlRvcCI6MCwiTGVmdCI6MCwiUmlnaHQiOjAsIkJvdHRvbSI6MH0sIkJhY2tncm91bmQiOnsiJGlkIjoiMTA2IiwiQ29sb3IiOnsiJGlkIjoiMTA3IiwiQSI6MjU1LCJSIjowLCJHIjoxMTQsIkIiOjE4OH19LCJJc1Zpc2libGUiOnRydWUsIldpZHRoIjowLjAsIkhlaWdodCI6MTYuMCwiQm9yZGVyU3R5bGUiOnsiJGlkIjoiMTA4IiwiTGluZUNvbG9yIjp7IiRpZCI6IjEwOSIsIiR0eXBlIjoiTkxSRS5Db21tb24uRG9tLlNvbGlkQ29sb3JCcnVzaCwgTkxSRS5Db21tb24iLCJDb2xvciI6eyIkaWQiOiIxMTAiLCJBIjoyNTUsIlIiOjI1NSwiRyI6MCwiQiI6MH19LCJMaW5lV2VpZ2h0IjowLjAsIkxpbmVUeXBlIjowLCJQYXJlbnRTdHlsZSI6bnVsbH0sIlBhcmVudFN0eWxlIjpudWxsfSwiVGl0bGVTdHlsZSI6eyIkaWQiOiIxMTEiLCJGb250U2V0dGluZ3MiOnsiJGlkIjoiMTEyIiwiRm9udFNpemUiOjExLCJGb250TmFtZSI6IkNhbGlicmkiLCJJc0JvbGQiOnRydWUsIklzSXRhbGljIjpmYWxzZSwiSXNVbmRlcmxpbmVkIjpmYWxzZSwiUGFyZW50U3R5bGUiOm51bGx9LCJBdXRvU2l6ZSI6MCwiRm9yZWdyb3VuZCI6eyIkaWQiOiIxMTMiLCJDb2xvciI6eyIkaWQiOiIxMTQiLCJBIjoyNTUsIlIiOjAsIkciOjAsIkIiOjB9fSwiTWF4V2lkdGgiOjcyMC4wLCJNYXhIZWlnaHQiOiJJbmZpbml0eSIsIlNtYXJ0Rm9yZWdyb3VuZElzQWN0aXZlIjpmYWxzZSwiSG9yaXpvbnRhbEFsaWdubWVudCI6MSwiVmVydGljYWxBbGlnbm1lbnQiOjAsIlNtYXJ0Rm9yZWdyb3VuZCI6bnVsbCwiQmFja2dyb3VuZEZpbGxUeXBlIjowLCJNYXJnaW4iOnsiJGlkIjoiMTE1IiwiVG9wIjowLCJMZWZ0IjowLCJSaWdodCI6MCwiQm90dG9tIjowfSwiUGFkZGluZyI6eyIkaWQiOiIxMTYiLCJUb3AiOjAsIkxlZnQiOjAsIlJpZ2h0IjowLCJCb3R0b20iOjB9LCJCYWNrZ3JvdW5kIjp7IiRpZCI6IjExNyIsIkNvbG9yIjp7IiRyZWYiOiIyMCJ9fSwiSXNWaXNpYmxlIjp0cnVlLCJXaWR0aCI6MC4wLCJIZWlnaHQiOjAuMCwiQm9yZGVyU3R5bGUiOm51bGwsIlBhcmVudFN0eWxlIjpudWxsfSwiRGF0ZVN0eWxlIjp7IiRpZCI6IjExOCIsIkZvbnRTZXR0aW5ncyI6eyIkaWQiOiIxMTkiLCJGb250U2l6ZSI6MTAsIkZvbnROYW1lIjoiQ2FsaWJyaSIsIklzQm9sZCI6ZmFsc2UsIklzSXRhbGljIjpmYWxzZSwiSXNVbmRlcmxpbmVkIjpmYWxzZSwiUGFyZW50U3R5bGUiOm51bGx9LCJBdXRvU2l6ZSI6MCwiRm9yZWdyb3VuZCI6eyIkaWQiOiIxMjAiLCJDb2xvciI6eyIkaWQiOiIxMjEiLCJBIjoyNTUsIlIiOjY4LCJHIjo4NCwiQiI6MTA2fX0sIk1heFdpZHRoIjoyMDAuMCwiTWF4SGVpZ2h0IjoiSW5maW5pdHkiLCJTbWFydEZvcmVncm91bmRJc0FjdGl2ZSI6ZmFsc2UsIkhvcml6b250YWxBbGlnbm1lbnQiOjAsIlZlcnRpY2FsQWxpZ25tZW50IjowLCJTbWFydEZvcmVncm91bmQiOm51bGwsIkJhY2tncm91bmRGaWxsVHlwZSI6MCwiTWFyZ2luIjp7IiRpZCI6IjEyMiIsIlRvcCI6MCwiTGVmdCI6MCwiUmlnaHQiOjAsIkJvdHRvbSI6MH0sIlBhZGRpbmciOnsiJGlkIjoiMTIzIiwiVG9wIjowLCJMZWZ0IjowLCJSaWdodCI6MCwiQm90dG9tIjowfSwiQmFja2dyb3VuZCI6eyIkaWQiOiIxMjQiLCJDb2xvciI6eyIkcmVmIjoiMjAifX0sIklzVmlzaWJsZSI6dHJ1ZSwiV2lkdGgiOjAuMCwiSGVpZ2h0IjowLjAsIkJvcmRlclN0eWxlIjpudWxsLCJQYXJlbnRTdHlsZSI6bnVsbH0sIkRhdGVGb3JtYXQiOnsiJGlkIjoiMTI1IiwiRm9ybWF0U3RyaW5nIjoiTS9kL3l5eXkiLCJTZXBhcmF0b3IiOiIvIiwiVXNlSW50ZXJuYXRpb25hbERhdGVGb3JtYXQiOmZhbHNlLCJEYXRlSXNWaXNpYmxlIjp0cnVlLCJUaW1lSXNWaXNpYmxlIjpmYWxzZSwiSG91ckRpZ2l0cyI6MSwiQW1QbURlc2lnbmF0b3IiOjIsIlRyaW0wME1pbnV0ZXMiOmZhbHNlLCJMYXN0S25vd25WaXNpYmlsaXR5U3RhdGUiOm51bGx9LCJJc1Zpc2libGUiOnRydWUsIlBhcmVudFN0eWxlIjpudWxsLCJfZXhwbGljaXRseVNldCI6eyIkaWQiOiIxMjYiLCJTaGFwZVN0eWxlIjpmYWxzZSwiVGl0bGVTdHlsZSI6ZmFsc2UsIkRhdGVTdHlsZSI6ZmFsc2UsIkhvcml6b250YWxDb25uZWN0b3JTdHlsZSI6ZmFsc2UsIlZlcnRpY2FsQ29ubmVjdG9yU3R5bGUiOmZhbHNlLCJQZXJjZW50YWdlQ29tcGxldGVTaGFwZU9wYWNpdHkiOmZhbHNlLCJEdXJhdGlvbkZvcm1hdCI6ZmFsc2UsIkR1cmF0aW9uUG9zaXRpb24iOmZhbHNlLCJFbmREYXRlUG9zaXRpb24iOmZhbHNlLCJJc0JlbG93VGltZWJhbmQiOmZhbHNlLCJQZXJjZW50YWdlQ29tcGxldGVkUG9zaXRpb24iOmZhbHNlLCJTaGFwZSI6ZmFsc2UsIlNoYXBlVGhpY2tuZXNzIjpmYWxzZSwiU3BhY2luZyI6ZmFsc2UsIlN0YXJ0RGF0ZVBvc2l0aW9uIjpmYWxzZSwiVGl0bGVQb3NpdGlvbiI6ZmFsc2UsIkRhdGVGb3JtYXQiOmZhbHNlLCJJc1Zpc2libGUiOmZhbHNlLCJNYXJnaW4iOmZhbHNlfX0sIlNob3dFbGFwc2VkVGltZUdyYWRpZW50U3R5bGUiOnRydWV9LCJTY2FsZSI6eyIkaWQiOiIxMjciLCJTdGFydERhdGUiOiIwMDAxLTAxLTAxVDAwOjAwOjAwIiwiRW5kRGF0ZSI6IjIwMjEtMDYtMTVUMjM6NTk6MDAiLCJGb3JtYXQiOiJNTU0iLCJUeXBlIjoyLCJBdXRvRGF0ZVJhbmdlIjp0cnVlLCJXb3JraW5nRGF5cyI6MTI3LCJUb2RheU1hcmtlclRleHQiOiJUb2RheSIsIkF1dG9TY2FsZVR5cGUiOmZhbHNlfSwiTWlsZXN0b25lcyI6W3siJGlkIjoiMTI4IiwiRGF0ZSI6IjIwMTgtMDEtMDlUMDA6MDA6MDBaIiwiU3R5bGUiOnsiJGlkIjoiMTI5IiwiU2hhcGUiOjIsIkNvbm5lY3Rvck1hcmdpbiI6eyIkcmVmIjoiNTQifSwiQ29ubmVjdG9yU3R5bGUiOnsiJGlkIjoiMTMwIiwiTGluZUNvbG9yIjp7IiRyZWYiOiI1NiJ9LCJMaW5lV2VpZ2h0IjoxLjAsIkxpbmVUeXBlIjowLCJQYXJlbnRTdHlsZSI6bnVsbH0sIklzQmVsb3dUaW1lYmFuZCI6ZmFsc2UsIkhpZGVEYXRlIjpmYWxzZSwiU2hhcGVTaXplIjoxLCJTcGFjaW5nIjoyLjAsIlBhZGRpbmciOnsiJHJlZiI6IjU4In0sIlNoYXBlU3R5bGUiOnsiJGlkIjoiMTMxIiwiTWFyZ2luIjp7IiRyZWYiOiI2MCJ9LCJQYWRkaW5nIjp7IiRyZWYiOiI2MSJ9LCJCYWNrZ3JvdW5kIjp7IiRpZCI6IjEzMiIsIkNvbG9yIjp7IiRpZCI6IjEzMyIsIkEiOjI1NSwiUiI6MjU0LCJHIjoxODYsIkIiOjEwfX0sIklzVmlzaWJsZSI6dHJ1ZSwiV2lkdGgiOjE4LjAsIkhlaWdodCI6MjAuMCwiQm9yZGVyU3R5bGUiOnsiJGlkIjoiMTM0IiwiTGluZUNvbG9yIjp7IiRyZWYiOiI2NSJ9LCJMaW5lV2VpZ2h0IjowLjAsIkxpbmVUeXBlIjowLCJQYXJlbnRTdHlsZSI6bnVsbH0sIlBhcmVudFN0eWxlIjpudWxsfSwiVGl0bGVTdHlsZSI6eyIkaWQiOiIxMzUiLCJGb250U2V0dGluZ3MiOnsiJGlkIjoiMTM2IiwiRm9udFNpemUiOjExLCJGb250TmFtZSI6IkNhbGlicmkiLCJJc0JvbGQiOnRydWUsIklzSXRhbGljIjpmYWxzZSwiSXNVbmRlcmxpbmVkIjpmYWxzZSwiUGFyZW50U3R5bGUiOm51bGx9LCJBdXRvU2l6ZSI6MCwiRm9yZWdyb3VuZCI6eyIkcmVmIjoiNjkifSwiTWF4V2lkdGgiOjIwMC4wLCJNYXhIZWlnaHQiOiJJbmZpbml0eSIsIlNtYXJ0Rm9yZWdyb3VuZElzQWN0aXZlIjpmYWxzZSwiSG9yaXpvbnRhbEFsaWdubWVudCI6MCwiVmVydGljYWxBbGlnbm1lbnQiOjAsIlNtYXJ0Rm9yZWdyb3VuZCI6bnVsbCwiQmFja2dyb3VuZEZpbGxUeXBlIjowLCJNYXJnaW4iOnsiJHJlZiI6IjcxIn0sIlBhZGRpbmciOnsiJHJlZiI6IjcyIn0sIkJhY2tncm91bmQiOnsiJHJlZiI6IjczIn0sIklzVmlzaWJsZSI6dHJ1ZSwiV2lkdGgiOjAuMCwiSGVpZ2h0IjowLjAsIkJvcmRlclN0eWxlIjp7IiRpZCI6IjEzNyIsIkxpbmVDb2xvciI6bnVsbCwiTGluZVdlaWdodCI6MC4wLCJMaW5lVHlwZSI6MCwiUGFyZW50U3R5bGUiOm51bGx9LCJQYXJlbnRTdHlsZSI6bnVsbH0sIkRhdGVTdHlsZSI6eyIkaWQiOiIxMzgiLCJGb250U2V0dGluZ3MiOnsiJGlkIjoiMTM5IiwiRm9udFNpemUiOjEwLCJGb250TmFtZSI6IkNhbGlicmkiLCJJc0JvbGQiOmZhbHNlLCJJc0l0YWxpYyI6ZmFsc2UsIklzVW5kZXJsaW5lZCI6ZmFsc2UsIlBhcmVudFN0eWxlIjpudWxsfSwiQXV0b1NpemUiOjAsIkZvcmVncm91bmQiOnsiJHJlZiI6Ijc2In0sIk1heFdpZHRoIjoyMDAuMCwiTWF4SGVpZ2h0IjoiSW5maW5pdHkiLCJTbWFydEZvcmVncm91bmRJc0FjdGl2ZSI6ZmFsc2UsIkhvcml6b250YWxBbGlnbm1lbnQiOjAsIlZlcnRpY2FsQWxpZ25tZW50IjowLCJTbWFydEZvcmVncm91bmQiOm51bGwsIkJhY2tncm91bmRGaWxsVHlwZSI6MCwiTWFyZ2luIjp7IiRyZWYiOiI3OCJ9LCJQYWRkaW5nIjp7IiRyZWYiOiI3OSJ9LCJCYWNrZ3JvdW5kIjp7IiRyZWYiOiI4MCJ9LCJJc1Zpc2libGUiOnRydWUsIldpZHRoIjowLjAsIkhlaWdodCI6MC4wLCJCb3JkZXJTdHlsZSI6eyIkaWQiOiIxNDAiLCJMaW5lQ29sb3IiOm51bGwsIkxpbmVXZWlnaHQiOjAuMCwiTGluZVR5cGUiOjAsIlBhcmVudFN0eWxlIjpudWxsfSwiUGFyZW50U3R5bGUiOm51bGx9LCJEYXRlRm9ybWF0Ijp7IiRyZWYiOiI4MSJ9LCJJc1Zpc2libGUiOnRydWUsIlBhcmVudFN0eWxlIjpudWxsfSwiSW5kZXgiOjEwLCJQZXJjZW50YWdlQ29tcGxldGUiOm51bGwsIlBvc2l0aW9uIjp7IlJhdGlvIjowLjAsIklzQ3VzdG9tIjpmYWxzZX0sIkRhdGVGb3JtYXQiOnsiJHJlZiI6IjgxIn0sIklkIjoiOGNhZWUwYjMtZWMxNS00ZjI2LThkNTMtY2UyZDE0ZThmOTg0IiwiSW1wb3J0SWQiOm51bGwsIlRpdGxlIjoiSm9pbmluZyBEYXRlIiwiTm90ZSI6bnVsbCwiSHlwZXJsaW5rIjpudWxsLCJJc0NoYW5nZWQiOmZhbHNlLCJJc05ldyI6ZmFsc2V9LHsiJGlkIjoiMTQxIiwiRGF0ZSI6IjIwMTgtMDUtMjVUMDA6MDA6MDBaIiwiU3R5bGUiOnsiJGlkIjoiMTQyIiwiU2hhcGUiOjIsIkNvbm5lY3Rvck1hcmdpbiI6eyIkcmVmIjoiNTQifSwiQ29ubmVjdG9yU3R5bGUiOnsiJGlkIjoiMTQzIiwiTGluZUNvbG9yIjp7IiRyZWYiOiI1NiJ9LCJMaW5lV2VpZ2h0IjoxLjAsIkxpbmVUeXBlIjowLCJQYXJlbnRTdHlsZSI6bnVsbH0sIklzQmVsb3dUaW1lYmFuZCI6ZmFsc2UsIkhpZGVEYXRlIjpmYWxzZSwiU2hhcGVTaXplIjoxLCJTcGFjaW5nIjoyLjAsIlBhZGRpbmciOnsiJHJlZiI6IjU4In0sIlNoYXBlU3R5bGUiOnsiJGlkIjoiMTQ0IiwiTWFyZ2luIjp7IiRyZWYiOiI2MCJ9LCJQYWRkaW5nIjp7IiRyZWYiOiI2MSJ9LCJCYWNrZ3JvdW5kIjp7IiRpZCI6IjE0NSIsIkNvbG9yIjp7IiRpZCI6IjE0NiIsIkEiOjI1NSwiUiI6MjU0LCJHIjoxODYsIkIiOjEwfX0sIklzVmlzaWJsZSI6dHJ1ZSwiV2lkdGgiOjE4LjAsIkhlaWdodCI6MjAuMCwiQm9yZGVyU3R5bGUiOnsiJGlkIjoiMTQ3IiwiTGluZUNvbG9yIjp7IiRyZWYiOiI2NSJ9LCJMaW5lV2VpZ2h0IjowLjAsIkxpbmVUeXBlIjowLCJQYXJlbnRTdHlsZSI6bnVsbH0sIlBhcmVudFN0eWxlIjpudWxsfSwiVGl0bGVTdHlsZSI6eyIkaWQiOiIxNDgiLCJGb250U2V0dGluZ3MiOnsiJGlkIjoiMTQ5IiwiRm9udFNpemUiOjExLCJGb250TmFtZSI6IkNhbGlicmkiLCJJc0JvbGQiOnRydWUsIklzSXRhbGljIjpmYWxzZSwiSXNVbmRlcmxpbmVkIjpmYWxzZSwiUGFyZW50U3R5bGUiOm51bGx9LCJBdXRvU2l6ZSI6MCwiRm9yZWdyb3VuZCI6eyIkcmVmIjoiNjkifSwiTWF4V2lkdGgiOjIwMC4wLCJNYXhIZWlnaHQiOiJJbmZpbml0eSIsIlNtYXJ0Rm9yZWdyb3VuZElzQWN0aXZlIjpmYWxzZSwiSG9yaXpvbnRhbEFsaWdubWVudCI6MCwiVmVydGljYWxBbGlnbm1lbnQiOjAsIlNtYXJ0Rm9yZWdyb3VuZCI6bnVsbCwiQmFja2dyb3VuZEZpbGxUeXBlIjowLCJNYXJnaW4iOnsiJHJlZiI6IjcxIn0sIlBhZGRpbmciOnsiJHJlZiI6IjcyIn0sIkJhY2tncm91bmQiOnsiJHJlZiI6IjczIn0sIklzVmlzaWJsZSI6dHJ1ZSwiV2lkdGgiOjAuMCwiSGVpZ2h0IjowLjAsIkJvcmRlclN0eWxlIjp7IiRpZCI6IjE1MCIsIkxpbmVDb2xvciI6bnVsbCwiTGluZVdlaWdodCI6MC4wLCJMaW5lVHlwZSI6MCwiUGFyZW50U3R5bGUiOm51bGx9LCJQYXJlbnRTdHlsZSI6bnVsbH0sIkRhdGVTdHlsZSI6eyIkaWQiOiIxNTEiLCJGb250U2V0dGluZ3MiOnsiJGlkIjoiMTUyIiwiRm9udFNpemUiOjEwLCJGb250TmFtZSI6IkNhbGlicmkiLCJJc0JvbGQiOmZhbHNlLCJJc0l0YWxpYyI6ZmFsc2UsIklzVW5kZXJsaW5lZCI6ZmFsc2UsIlBhcmVudFN0eWxlIjpudWxsfSwiQXV0b1NpemUiOjAsIkZvcmVncm91bmQiOnsiJHJlZiI6Ijc2In0sIk1heFdpZHRoIjoyMDAuMCwiTWF4SGVpZ2h0IjoiSW5maW5pdHkiLCJTbWFydEZvcmVncm91bmRJc0FjdGl2ZSI6ZmFsc2UsIkhvcml6b250YWxBbGlnbm1lbnQiOjAsIlZlcnRpY2FsQWxpZ25tZW50IjowLCJTbWFydEZvcmVncm91bmQiOm51bGwsIkJhY2tncm91bmRGaWxsVHlwZSI6MCwiTWFyZ2luIjp7IiRyZWYiOiI3OCJ9LCJQYWRkaW5nIjp7IiRyZWYiOiI3OSJ9LCJCYWNrZ3JvdW5kIjp7IiRyZWYiOiI4MCJ9LCJJc1Zpc2libGUiOnRydWUsIldpZHRoIjowLjAsIkhlaWdodCI6MC4wLCJCb3JkZXJTdHlsZSI6eyIkaWQiOiIxNTMiLCJMaW5lQ29sb3IiOm51bGwsIkxpbmVXZWlnaHQiOjAuMCwiTGluZVR5cGUiOjAsIlBhcmVudFN0eWxlIjpudWxsfSwiUGFyZW50U3R5bGUiOm51bGx9LCJEYXRlRm9ybWF0Ijp7IiRyZWYiOiI4MSJ9LCJJc1Zpc2libGUiOnRydWUsIlBhcmVudFN0eWxlIjpudWxsfSwiSW5kZXgiOjExLCJQZXJjZW50YWdlQ29tcGxldGUiOm51bGwsIlBvc2l0aW9uIjp7IlJhdGlvIjowLjAsIklzQ3VzdG9tIjpmYWxzZX0sIkRhdGVGb3JtYXQiOnsiJHJlZiI6IjgxIn0sIklkIjoiZjIwMTI2ZmYtN2E0NC00MDUyLWE0MzItODhiNGQyYzY1ZjMzIiwiSW1wb3J0SWQiOm51bGwsIlRpdGxlIjoiUlBEIiwiTm90ZSI6bnVsbCwiSHlwZXJsaW5rIjpudWxsLCJJc0NoYW5nZWQiOmZhbHNlLCJJc05ldyI6ZmFsc2V9LHsiJGlkIjoiMTU0IiwiRGF0ZSI6IjIwMTgtMTItMTVUMDA6MDA6MDBaIiwiU3R5bGUiOnsiJGlkIjoiMTU1IiwiU2hhcGUiOjIsIkNvbm5lY3Rvck1hcmdpbiI6eyIkcmVmIjoiNTQifSwiQ29ubmVjdG9yU3R5bGUiOnsiJGlkIjoiMTU2IiwiTGluZUNvbG9yIjp7IiRyZWYiOiI1NiJ9LCJMaW5lV2VpZ2h0IjoxLjAsIkxpbmVUeXBlIjowLCJQYXJlbnRTdHlsZSI6bnVsbH0sIklzQmVsb3dUaW1lYmFuZCI6ZmFsc2UsIkhpZGVEYXRlIjpmYWxzZSwiU2hhcGVTaXplIjoxLCJTcGFjaW5nIjoyLjAsIlBhZGRpbmciOnsiJHJlZiI6IjU4In0sIlNoYXBlU3R5bGUiOnsiJGlkIjoiMTU3IiwiTWFyZ2luIjp7IiRyZWYiOiI2MCJ9LCJQYWRkaW5nIjp7IiRyZWYiOiI2MSJ9LCJCYWNrZ3JvdW5kIjp7IiRpZCI6IjE1OCIsIkNvbG9yIjp7IiRpZCI6IjE1OSIsIkEiOjI1NSwiUiI6MjU0LCJHIjoxODYsIkIiOjEwfX0sIklzVmlzaWJsZSI6dHJ1ZSwiV2lkdGgiOjE4LjAsIkhlaWdodCI6MjAuMCwiQm9yZGVyU3R5bGUiOnsiJGlkIjoiMTYwIiwiTGluZUNvbG9yIjp7IiRyZWYiOiI2NSJ9LCJMaW5lV2VpZ2h0IjowLjAsIkxpbmVUeXBlIjowLCJQYXJlbnRTdHlsZSI6bnVsbH0sIlBhcmVudFN0eWxlIjpudWxsfSwiVGl0bGVTdHlsZSI6eyIkaWQiOiIxNjEiLCJGb250U2V0dGluZ3MiOnsiJGlkIjoiMTYyIiwiRm9udFNpemUiOjExLCJGb250TmFtZSI6IkNhbGlicmkiLCJJc0JvbGQiOnRydWUsIklzSXRhbGljIjpmYWxzZSwiSXNVbmRlcmxpbmVkIjpmYWxzZSwiUGFyZW50U3R5bGUiOm51bGx9LCJBdXRvU2l6ZSI6MCwiRm9yZWdyb3VuZCI6eyIkcmVmIjoiNjkifSwiTWF4V2lkdGgiOjIwMC4wLCJNYXhIZWlnaHQiOiJJbmZpbml0eSIsIlNtYXJ0Rm9yZWdyb3VuZElzQWN0aXZlIjpmYWxzZSwiSG9yaXpvbnRhbEFsaWdubWVudCI6MCwiVmVydGljYWxBbGlnbm1lbnQiOjAsIlNtYXJ0Rm9yZWdyb3VuZCI6bnVsbCwiQmFja2dyb3VuZEZpbGxUeXBlIjowLCJNYXJnaW4iOnsiJHJlZiI6IjcxIn0sIlBhZGRpbmciOnsiJHJlZiI6IjcyIn0sIkJhY2tncm91bmQiOnsiJHJlZiI6IjczIn0sIklzVmlzaWJsZSI6dHJ1ZSwiV2lkdGgiOjAuMCwiSGVpZ2h0IjowLjAsIkJvcmRlclN0eWxlIjp7IiRpZCI6IjE2MyIsIkxpbmVDb2xvciI6bnVsbCwiTGluZVdlaWdodCI6MC4wLCJMaW5lVHlwZSI6MCwiUGFyZW50U3R5bGUiOm51bGx9LCJQYXJlbnRTdHlsZSI6bnVsbH0sIkRhdGVTdHlsZSI6eyIkaWQiOiIxNjQiLCJGb250U2V0dGluZ3MiOnsiJGlkIjoiMTY1IiwiRm9udFNpemUiOjEwLCJGb250TmFtZSI6IkNhbGlicmkiLCJJc0JvbGQiOmZhbHNlLCJJc0l0YWxpYyI6ZmFsc2UsIklzVW5kZXJsaW5lZCI6ZmFsc2UsIlBhcmVudFN0eWxlIjpudWxsfSwiQXV0b1NpemUiOjAsIkZvcmVncm91bmQiOnsiJHJlZiI6Ijc2In0sIk1heFdpZHRoIjoyMDAuMCwiTWF4SGVpZ2h0IjoiSW5maW5pdHkiLCJTbWFydEZvcmVncm91bmRJc0FjdGl2ZSI6ZmFsc2UsIkhvcml6b250YWxBbGlnbm1lbnQiOjAsIlZlcnRpY2FsQWxpZ25tZW50IjowLCJTbWFydEZvcmVncm91bmQiOm51bGwsIkJhY2tncm91bmRGaWxsVHlwZSI6MCwiTWFyZ2luIjp7IiRyZWYiOiI3OCJ9LCJQYWRkaW5nIjp7IiRyZWYiOiI3OSJ9LCJCYWNrZ3JvdW5kIjp7IiRyZWYiOiI4MCJ9LCJJc1Zpc2libGUiOnRydWUsIldpZHRoIjowLjAsIkhlaWdodCI6MC4wLCJCb3JkZXJTdHlsZSI6eyIkaWQiOiIxNjYiLCJMaW5lQ29sb3IiOm51bGwsIkxpbmVXZWlnaHQiOjAuMCwiTGluZVR5cGUiOjAsIlBhcmVudFN0eWxlIjpudWxsfSwiUGFyZW50U3R5bGUiOm51bGx9LCJEYXRlRm9ybWF0Ijp7IiRyZWYiOiI4MSJ9LCJJc1Zpc2libGUiOnRydWUsIlBhcmVudFN0eWxlIjpudWxsfSwiSW5kZXgiOjEyLCJQZXJjZW50YWdlQ29tcGxldGUiOm51bGwsIlBvc2l0aW9uIjp7IlJhdGlvIjowLjAsIklzQ3VzdG9tIjpmYWxzZX0sIkRhdGVGb3JtYXQiOnsiJHJlZiI6IjgxIn0sIklkIjoiNDBiMDBjZDItZmJmNC00OTlkLWE5MzQtYjNkZGFiZjcyYTBlIiwiSW1wb3J0SWQiOm51bGwsIlRpdGxlIjoiQ29tcGxldGlvbiBvZiBsaXRlcmF0dXJlIHJldmlldyIsIk5vdGUiOm51bGwsIkh5cGVybGluayI6bnVsbCwiSXNDaGFuZ2VkIjpmYWxzZSwiSXNOZXciOmZhbHNlfSx7IiRpZCI6IjE2NyIsIkRhdGUiOiIyMDE5LTAzLTE1VDAwOjAwOjAwWiIsIlN0eWxlIjp7IiRpZCI6IjE2OCIsIlNoYXBlIjoyLCJDb25uZWN0b3JNYXJnaW4iOnsiJHJlZiI6IjU0In0sIkNvbm5lY3RvclN0eWxlIjp7IiRpZCI6IjE2OSIsIkxpbmVDb2xvciI6eyIkcmVmIjoiNTYifSwiTGluZVdlaWdodCI6MS4wLCJMaW5lVHlwZSI6MCwiUGFyZW50U3R5bGUiOm51bGx9LCJJc0JlbG93VGltZWJhbmQiOmZhbHNlLCJIaWRlRGF0ZSI6ZmFsc2UsIlNoYXBlU2l6ZSI6MSwiU3BhY2luZyI6Mi4wLCJQYWRkaW5nIjp7IiRyZWYiOiI1OCJ9LCJTaGFwZVN0eWxlIjp7IiRpZCI6IjE3MCIsIk1hcmdpbiI6eyIkcmVmIjoiNjAifSwiUGFkZGluZyI6eyIkcmVmIjoiNjEifSwiQmFja2dyb3VuZCI6eyIkaWQiOiIxNzEiLCJDb2xvciI6eyIkaWQiOiIxNzIiLCJBIjoyNTUsIlIiOjI1NCwiRyI6MTg2LCJCIjoxMH19LCJJc1Zpc2libGUiOnRydWUsIldpZHRoIjoxOC4wLCJIZWlnaHQiOjIwLjAsIkJvcmRlclN0eWxlIjp7IiRpZCI6IjE3MyIsIkxpbmVDb2xvciI6eyIkcmVmIjoiNjUifSwiTGluZVdlaWdodCI6MC4wLCJMaW5lVHlwZSI6MCwiUGFyZW50U3R5bGUiOm51bGx9LCJQYXJlbnRTdHlsZSI6bnVsbH0sIlRpdGxlU3R5bGUiOnsiJGlkIjoiMTc0IiwiRm9udFNldHRpbmdzIjp7IiRpZCI6IjE3NSIsIkZvbnRTaXplIjoxMSwiRm9udE5hbWUiOiJDYWxpYnJpIiwiSXNCb2xkIjp0cnVlLCJJc0l0YWxpYyI6ZmFsc2UsIklzVW5kZXJsaW5lZCI6ZmFsc2UsIlBhcmVudFN0eWxlIjpudWxsfSwiQXV0b1NpemUiOjAsIkZvcmVncm91bmQiOnsiJHJlZiI6IjY5In0sIk1heFdpZHRoIjoyMDAuMCwiTWF4SGVpZ2h0IjoiSW5maW5pdHkiLCJTbWFydEZvcmVncm91bmRJc0FjdGl2ZSI6ZmFsc2UsIkhvcml6b250YWxBbGlnbm1lbnQiOjAsIlZlcnRpY2FsQWxpZ25tZW50IjowLCJTbWFydEZvcmVncm91bmQiOm51bGwsIkJhY2tncm91bmRGaWxsVHlwZSI6MCwiTWFyZ2luIjp7IiRyZWYiOiI3MSJ9LCJQYWRkaW5nIjp7IiRyZWYiOiI3MiJ9LCJCYWNrZ3JvdW5kIjp7IiRyZWYiOiI3MyJ9LCJJc1Zpc2libGUiOnRydWUsIldpZHRoIjowLjAsIkhlaWdodCI6MC4wLCJCb3JkZXJTdHlsZSI6eyIkaWQiOiIxNzYiLCJMaW5lQ29sb3IiOm51bGwsIkxpbmVXZWlnaHQiOjAuMCwiTGluZVR5cGUiOjAsIlBhcmVudFN0eWxlIjpudWxsfSwiUGFyZW50U3R5bGUiOm51bGx9LCJEYXRlU3R5bGUiOnsiJGlkIjoiMTc3IiwiRm9udFNldHRpbmdzIjp7IiRpZCI6IjE3OCIsIkZvbnRTaXplIjoxMCwiRm9udE5hbWUiOiJDYWxpYnJpIiwiSXNCb2xkIjpmYWxzZSwiSXNJdGFsaWMiOmZhbHNlLCJJc1VuZGVybGluZWQiOmZhbHNlLCJQYXJlbnRTdHlsZSI6bnVsbH0sIkF1dG9TaXplIjowLCJGb3JlZ3JvdW5kIjp7IiRyZWYiOiI3NiJ9LCJNYXhXaWR0aCI6MjAwLjAsIk1heEhlaWdodCI6IkluZmluaXR5IiwiU21hcnRGb3JlZ3JvdW5kSXNBY3RpdmUiOmZhbHNlLCJIb3Jpem9udGFsQWxpZ25tZW50IjowLCJWZXJ0aWNhbEFsaWdubWVudCI6MCwiU21hcnRGb3JlZ3JvdW5kIjpudWxsLCJCYWNrZ3JvdW5kRmlsbFR5cGUiOjAsIk1hcmdpbiI6eyIkcmVmIjoiNzgifSwiUGFkZGluZyI6eyIkcmVmIjoiNzkifSwiQmFja2dyb3VuZCI6eyIkcmVmIjoiODAifSwiSXNWaXNpYmxlIjp0cnVlLCJXaWR0aCI6MC4wLCJIZWlnaHQiOjAuMCwiQm9yZGVyU3R5bGUiOnsiJGlkIjoiMTc5IiwiTGluZUNvbG9yIjpudWxsLCJMaW5lV2VpZ2h0IjowLjAsIkxpbmVUeXBlIjowLCJQYXJlbnRTdHlsZSI6bnVsbH0sIlBhcmVudFN0eWxlIjpudWxsfSwiRGF0ZUZvcm1hdCI6eyIkcmVmIjoiODEifSwiSXNWaXNpYmxlIjp0cnVlLCJQYXJlbnRTdHlsZSI6bnVsbH0sIkluZGV4IjoxMywiUGVyY2VudGFnZUNvbXBsZXRlIjpudWxsLCJQb3NpdGlvbiI6eyJSYXRpbyI6MC4wLCJJc0N1c3RvbSI6ZmFsc2V9LCJEYXRlRm9ybWF0Ijp7IiRyZWYiOiI4MSJ9LCJJZCI6IjhlM2E2ZWI4LTVmMTEtNDU4OC04MDE0LTFlMTM1YmY5Y2NmMCIsIkltcG9ydElkIjpudWxsLCJUaXRsZSI6IkNvbXBsZXRpb24gb2YgY29udmVudGlvbmFsIGRlc2lnbiIsIk5vdGUiOm51bGwsIkh5cGVybGluayI6bnVsbCwiSXNDaGFuZ2VkIjpmYWxzZSwiSXNOZXciOmZhbHNlfSx7IiRpZCI6IjE4MCIsIkRhdGUiOiIyMDE5LTA4LTE1VDAwOjAwOjAwWiIsIlN0eWxlIjp7IiRpZCI6IjE4MSIsIlNoYXBlIjoyLCJDb25uZWN0b3JNYXJnaW4iOnsiJHJlZiI6IjU0In0sIkNvbm5lY3RvclN0eWxlIjp7IiRpZCI6IjE4MiIsIkxpbmVDb2xvciI6eyIkcmVmIjoiNTYifSwiTGluZVdlaWdodCI6MS4wLCJMaW5lVHlwZSI6MCwiUGFyZW50U3R5bGUiOm51bGx9LCJJc0JlbG93VGltZWJhbmQiOmZhbHNlLCJIaWRlRGF0ZSI6ZmFsc2UsIlNoYXBlU2l6ZSI6MSwiU3BhY2luZyI6Mi4wLCJQYWRkaW5nIjp7IiRyZWYiOiI1OCJ9LCJTaGFwZVN0eWxlIjp7IiRpZCI6IjE4MyIsIk1hcmdpbiI6eyIkcmVmIjoiNjAifSwiUGFkZGluZyI6eyIkcmVmIjoiNjEifSwiQmFja2dyb3VuZCI6eyIkaWQiOiIxODQiLCJDb2xvciI6eyIkaWQiOiIxODUiLCJBIjoyNTUsIlIiOjI1NCwiRyI6MTg2LCJCIjoxMH19LCJJc1Zpc2libGUiOnRydWUsIldpZHRoIjoxOC4wLCJIZWlnaHQiOjIwLjAsIkJvcmRlclN0eWxlIjp7IiRpZCI6IjE4NiIsIkxpbmVDb2xvciI6eyIkcmVmIjoiNjUifSwiTGluZVdlaWdodCI6MC4wLCJMaW5lVHlwZSI6MCwiUGFyZW50U3R5bGUiOm51bGx9LCJQYXJlbnRTdHlsZSI6bnVsbH0sIlRpdGxlU3R5bGUiOnsiJGlkIjoiMTg3IiwiRm9udFNldHRpbmdzIjp7IiRpZCI6IjE4OCIsIkZvbnRTaXplIjoxMSwiRm9udE5hbWUiOiJDYWxpYnJpIiwiSXNCb2xkIjp0cnVlLCJJc0l0YWxpYyI6ZmFsc2UsIklzVW5kZXJsaW5lZCI6ZmFsc2UsIlBhcmVudFN0eWxlIjpudWxsfSwiQXV0b1NpemUiOjAsIkZvcmVncm91bmQiOnsiJHJlZiI6IjY5In0sIk1heFdpZHRoIjoyMDAuMCwiTWF4SGVpZ2h0IjoiSW5maW5pdHkiLCJTbWFydEZvcmVncm91bmRJc0FjdGl2ZSI6ZmFsc2UsIkhvcml6b250YWxBbGlnbm1lbnQiOjAsIlZlcnRpY2FsQWxpZ25tZW50IjowLCJTbWFydEZvcmVncm91bmQiOm51bGwsIkJhY2tncm91bmRGaWxsVHlwZSI6MCwiTWFyZ2luIjp7IiRyZWYiOiI3MSJ9LCJQYWRkaW5nIjp7IiRyZWYiOiI3MiJ9LCJCYWNrZ3JvdW5kIjp7IiRyZWYiOiI3MyJ9LCJJc1Zpc2libGUiOnRydWUsIldpZHRoIjowLjAsIkhlaWdodCI6MC4wLCJCb3JkZXJTdHlsZSI6eyIkaWQiOiIxODkiLCJMaW5lQ29sb3IiOm51bGwsIkxpbmVXZWlnaHQiOjAuMCwiTGluZVR5cGUiOjAsIlBhcmVudFN0eWxlIjpudWxsfSwiUGFyZW50U3R5bGUiOm51bGx9LCJEYXRlU3R5bGUiOnsiJGlkIjoiMTkwIiwiRm9udFNldHRpbmdzIjp7IiRpZCI6IjE5MSIsIkZvbnRTaXplIjoxMCwiRm9udE5hbWUiOiJDYWxpYnJpIiwiSXNCb2xkIjpmYWxzZSwiSXNJdGFsaWMiOmZhbHNlLCJJc1VuZGVybGluZWQiOmZhbHNlLCJQYXJlbnRTdHlsZSI6bnVsbH0sIkF1dG9TaXplIjowLCJGb3JlZ3JvdW5kIjp7IiRyZWYiOiI3NiJ9LCJNYXhXaWR0aCI6MjAwLjAsIk1heEhlaWdodCI6IkluZmluaXR5IiwiU21hcnRGb3JlZ3JvdW5kSXNBY3RpdmUiOmZhbHNlLCJIb3Jpem9udGFsQWxpZ25tZW50IjowLCJWZXJ0aWNhbEFsaWdubWVudCI6MCwiU21hcnRGb3JlZ3JvdW5kIjpudWxsLCJCYWNrZ3JvdW5kRmlsbFR5cGUiOjAsIk1hcmdpbiI6eyIkcmVmIjoiNzgifSwiUGFkZGluZyI6eyIkcmVmIjoiNzkifSwiQmFja2dyb3VuZCI6eyIkcmVmIjoiODAifSwiSXNWaXNpYmxlIjp0cnVlLCJXaWR0aCI6MC4wLCJIZWlnaHQiOjAuMCwiQm9yZGVyU3R5bGUiOnsiJGlkIjoiMTkyIiwiTGluZUNvbG9yIjpudWxsLCJMaW5lV2VpZ2h0IjowLjAsIkxpbmVUeXBlIjowLCJQYXJlbnRTdHlsZSI6bnVsbH0sIlBhcmVudFN0eWxlIjpudWxsfSwiRGF0ZUZvcm1hdCI6eyIkcmVmIjoiODEifSwiSXNWaXNpYmxlIjp0cnVlLCJQYXJlbnRTdHlsZSI6bnVsbH0sIkluZGV4IjoxNCwiUGVyY2VudGFnZUNvbXBsZXRlIjpudWxsLCJQb3NpdGlvbiI6eyJSYXRpbyI6MC4wLCJJc0N1c3RvbSI6ZmFsc2V9LCJEYXRlRm9ybWF0Ijp7IiRyZWYiOiI4MSJ9LCJJZCI6IjVjM2E3NGYzLTA2ZDEtNGQxZC1iNjFlLTQ1NmM5YzZmZTE4ZCIsIkltcG9ydElkIjpudWxsLCJUaXRsZSI6IkNvbXBsZXRpb24gb2YgZ2VvbWV0cmljYWwgbW9kaWZpY2F0aW9uIiwiTm90ZSI6bnVsbCwiSHlwZXJsaW5rIjpudWxsLCJJc0NoYW5nZWQiOmZhbHNlLCJJc05ldyI6ZmFsc2V9LHsiJGlkIjoiMTkzIiwiRGF0ZSI6IjIwMTktMTItMTVUMjM6NTk6MDBaIiwiU3R5bGUiOnsiJGlkIjoiMTk0IiwiU2hhcGUiOjIsIkNvbm5lY3Rvck1hcmdpbiI6eyIkcmVmIjoiNTQifSwiQ29ubmVjdG9yU3R5bGUiOnsiJGlkIjoiMTk1IiwiTGluZUNvbG9yIjp7IiRyZWYiOiI1NiJ9LCJMaW5lV2VpZ2h0IjoxLjAsIkxpbmVUeXBlIjowLCJQYXJlbnRTdHlsZSI6bnVsbH0sIklzQmVsb3dUaW1lYmFuZCI6ZmFsc2UsIkhpZGVEYXRlIjpmYWxzZSwiU2hhcGVTaXplIjoxLCJTcGFjaW5nIjoyLjAsIlBhZGRpbmciOnsiJHJlZiI6IjU4In0sIlNoYXBlU3R5bGUiOnsiJGlkIjoiMTk2IiwiTWFyZ2luIjp7IiRyZWYiOiI2MCJ9LCJQYWRkaW5nIjp7IiRyZWYiOiI2MSJ9LCJCYWNrZ3JvdW5kIjp7IiRpZCI6IjE5NyIsIkNvbG9yIjp7IiRpZCI6IjE5OCIsIkEiOjI1NSwiUiI6MjU0LCJHIjoxODYsIkIiOjEwfX0sIklzVmlzaWJsZSI6dHJ1ZSwiV2lkdGgiOjE4LjAsIkhlaWdodCI6MjAuMCwiQm9yZGVyU3R5bGUiOnsiJGlkIjoiMTk5IiwiTGluZUNvbG9yIjp7IiRyZWYiOiI2NSJ9LCJMaW5lV2VpZ2h0IjowLjAsIkxpbmVUeXBlIjowLCJQYXJlbnRTdHlsZSI6bnVsbH0sIlBhcmVudFN0eWxlIjpudWxsfSwiVGl0bGVTdHlsZSI6eyIkaWQiOiIyMDAiLCJGb250U2V0dGluZ3MiOnsiJGlkIjoiMjAxIiwiRm9udFNpemUiOjExLCJGb250TmFtZSI6IkNhbGlicmkiLCJJc0JvbGQiOnRydWUsIklzSXRhbGljIjpmYWxzZSwiSXNVbmRlcmxpbmVkIjpmYWxzZSwiUGFyZW50U3R5bGUiOm51bGx9LCJBdXRvU2l6ZSI6MCwiRm9yZWdyb3VuZCI6eyIkcmVmIjoiNjkifSwiTWF4V2lkdGgiOjIwMC4wLCJNYXhIZWlnaHQiOiJJbmZpbml0eSIsIlNtYXJ0Rm9yZWdyb3VuZElzQWN0aXZlIjpmYWxzZSwiSG9yaXpvbnRhbEFsaWdubWVudCI6MCwiVmVydGljYWxBbGlnbm1lbnQiOjAsIlNtYXJ0Rm9yZWdyb3VuZCI6bnVsbCwiQmFja2dyb3VuZEZpbGxUeXBlIjowLCJNYXJnaW4iOnsiJHJlZiI6IjcxIn0sIlBhZGRpbmciOnsiJHJlZiI6IjcyIn0sIkJhY2tncm91bmQiOnsiJHJlZiI6IjczIn0sIklzVmlzaWJsZSI6dHJ1ZSwiV2lkdGgiOjAuMCwiSGVpZ2h0IjowLjAsIkJvcmRlclN0eWxlIjp7IiRpZCI6IjIwMiIsIkxpbmVDb2xvciI6bnVsbCwiTGluZVdlaWdodCI6MC4wLCJMaW5lVHlwZSI6MCwiUGFyZW50U3R5bGUiOm51bGx9LCJQYXJlbnRTdHlsZSI6bnVsbH0sIkRhdGVTdHlsZSI6eyIkaWQiOiIyMDMiLCJGb250U2V0dGluZ3MiOnsiJGlkIjoiMjA0IiwiRm9udFNpemUiOjEwLCJGb250TmFtZSI6IkNhbGlicmkiLCJJc0JvbGQiOmZhbHNlLCJJc0l0YWxpYyI6ZmFsc2UsIklzVW5kZXJsaW5lZCI6ZmFsc2UsIlBhcmVudFN0eWxlIjpudWxsfSwiQXV0b1NpemUiOjAsIkZvcmVncm91bmQiOnsiJHJlZiI6Ijc2In0sIk1heFdpZHRoIjoyMDAuMCwiTWF4SGVpZ2h0IjoiSW5maW5pdHkiLCJTbWFydEZvcmVncm91bmRJc0FjdGl2ZSI6ZmFsc2UsIkhvcml6b250YWxBbGlnbm1lbnQiOjAsIlZlcnRpY2FsQWxpZ25tZW50IjowLCJTbWFydEZvcmVncm91bmQiOm51bGwsIkJhY2tncm91bmRGaWxsVHlwZSI6MCwiTWFyZ2luIjp7IiRyZWYiOiI3OCJ9LCJQYWRkaW5nIjp7IiRyZWYiOiI3OSJ9LCJCYWNrZ3JvdW5kIjp7IiRyZWYiOiI4MCJ9LCJJc1Zpc2libGUiOnRydWUsIldpZHRoIjowLjAsIkhlaWdodCI6MC4wLCJCb3JkZXJTdHlsZSI6eyIkaWQiOiIyMDUiLCJMaW5lQ29sb3IiOm51bGwsIkxpbmVXZWlnaHQiOjAuMCwiTGluZVR5cGUiOjAsIlBhcmVudFN0eWxlIjpudWxsfSwiUGFyZW50U3R5bGUiOm51bGx9LCJEYXRlRm9ybWF0Ijp7IiRyZWYiOiI4MSJ9LCJJc1Zpc2libGUiOnRydWUsIlBhcmVudFN0eWxlIjpudWxsfSwiSW5kZXgiOjE1LCJQZXJjZW50YWdlQ29tcGxldGUiOm51bGwsIlBvc2l0aW9uIjp7IlJhdGlvIjowLjAsIklzQ3VzdG9tIjpmYWxzZX0sIkRhdGVGb3JtYXQiOnsiJHJlZiI6IjgxIn0sIklkIjoiYTcyYzRjOWMtYjI3OS00Mzg0LThlZjQtMjAxZGZlMGUxZmIyIiwiSW1wb3J0SWQiOm51bGwsIlRpdGxlIjoiQ29tcGxldGlvbiBvZiBnYXRlIG94aWRlIG1hdGVyaWFsIHNlbGVjdGlvbiAiLCJOb3RlIjpudWxsLCJIeXBlcmxpbmsiOm51bGwsIklzQ2hhbmdlZCI6ZmFsc2UsIklzTmV3IjpmYWxzZX0seyIkaWQiOiIyMDYiLCJEYXRlIjoiMjAyMC0xMi0xNVQyMzo1OTowMFoiLCJTdHlsZSI6eyIkaWQiOiIyMDciLCJTaGFwZSI6MiwiQ29ubmVjdG9yTWFyZ2luIjp7IiRyZWYiOiI1NCJ9LCJDb25uZWN0b3JTdHlsZSI6eyIkaWQiOiIyMDgiLCJMaW5lQ29sb3IiOnsiJHJlZiI6IjU2In0sIkxpbmVXZWlnaHQiOjEuMCwiTGluZVR5cGUiOjAsIlBhcmVudFN0eWxlIjpudWxsfSwiSXNCZWxvd1RpbWViYW5kIjpmYWxzZSwiSGlkZURhdGUiOmZhbHNlLCJTaGFwZVNpemUiOjEsIlNwYWNpbmciOjIuMCwiUGFkZGluZyI6eyIkcmVmIjoiNTgifSwiU2hhcGVTdHlsZSI6eyIkaWQiOiIyMDkiLCJNYXJnaW4iOnsiJHJlZiI6IjYwIn0sIlBhZGRpbmciOnsiJHJlZiI6IjYxIn0sIkJhY2tncm91bmQiOnsiJGlkIjoiMjEwIiwiQ29sb3IiOnsiJGlkIjoiMjExIiwiQSI6MjU1LCJSIjoyNTQsIkciOjE4NiwiQiI6MTB9fSwiSXNWaXNpYmxlIjp0cnVlLCJXaWR0aCI6MTguMCwiSGVpZ2h0IjoyMC4wLCJCb3JkZXJTdHlsZSI6eyIkaWQiOiIyMTIiLCJMaW5lQ29sb3IiOnsiJHJlZiI6IjY1In0sIkxpbmVXZWlnaHQiOjAuMCwiTGluZVR5cGUiOjAsIlBhcmVudFN0eWxlIjpudWxsfSwiUGFyZW50U3R5bGUiOm51bGx9LCJUaXRsZVN0eWxlIjp7IiRpZCI6IjIxMyIsIkZvbnRTZXR0aW5ncyI6eyIkaWQiOiIyMTQiLCJGb250U2l6ZSI6MTEsIkZvbnROYW1lIjoiQ2FsaWJyaSIsIklzQm9sZCI6dHJ1ZSwiSXNJdGFsaWMiOmZhbHNlLCJJc1VuZGVybGluZWQiOmZhbHNlLCJQYXJlbnRTdHlsZSI6bnVsbH0sIkF1dG9TaXplIjowLCJGb3JlZ3JvdW5kIjp7IiRyZWYiOiI2OSJ9LCJNYXhXaWR0aCI6MjAwLjAsIk1heEhlaWdodCI6IkluZmluaXR5IiwiU21hcnRGb3JlZ3JvdW5kSXNBY3RpdmUiOmZhbHNlLCJIb3Jpem9udGFsQWxpZ25tZW50IjowLCJWZXJ0aWNhbEFsaWdubWVudCI6MCwiU21hcnRGb3JlZ3JvdW5kIjpudWxsLCJCYWNrZ3JvdW5kRmlsbFR5cGUiOjAsIk1hcmdpbiI6eyIkcmVmIjoiNzEifSwiUGFkZGluZyI6eyIkcmVmIjoiNzIifSwiQmFja2dyb3VuZCI6eyIkcmVmIjoiNzMifSwiSXNWaXNpYmxlIjp0cnVlLCJXaWR0aCI6MC4wLCJIZWlnaHQiOjAuMCwiQm9yZGVyU3R5bGUiOnsiJGlkIjoiMjE1IiwiTGluZUNvbG9yIjpudWxsLCJMaW5lV2VpZ2h0IjowLjAsIkxpbmVUeXBlIjowLCJQYXJlbnRTdHlsZSI6bnVsbH0sIlBhcmVudFN0eWxlIjpudWxsfSwiRGF0ZVN0eWxlIjp7IiRpZCI6IjIxNiIsIkZvbnRTZXR0aW5ncyI6eyIkaWQiOiIyMTciLCJGb250U2l6ZSI6MTAsIkZvbnROYW1lIjoiQ2FsaWJyaSIsIklzQm9sZCI6ZmFsc2UsIklzSXRhbGljIjpmYWxzZSwiSXNVbmRlcmxpbmVkIjpmYWxzZSwiUGFyZW50U3R5bGUiOm51bGx9LCJBdXRvU2l6ZSI6MCwiRm9yZWdyb3VuZCI6eyIkcmVmIjoiNzYifSwiTWF4V2lkdGgiOjIwMC4wLCJNYXhIZWlnaHQiOiJJbmZpbml0eSIsIlNtYXJ0Rm9yZWdyb3VuZElzQWN0aXZlIjpmYWxzZSwiSG9yaXpvbnRhbEFsaWdubWVudCI6MCwiVmVydGljYWxBbGlnbm1lbnQiOjAsIlNtYXJ0Rm9yZWdyb3VuZCI6bnVsbCwiQmFja2dyb3VuZEZpbGxUeXBlIjowLCJNYXJnaW4iOnsiJHJlZiI6Ijc4In0sIlBhZGRpbmciOnsiJHJlZiI6Ijc5In0sIkJhY2tncm91bmQiOnsiJHJlZiI6IjgwIn0sIklzVmlzaWJsZSI6dHJ1ZSwiV2lkdGgiOjAuMCwiSGVpZ2h0IjowLjAsIkJvcmRlclN0eWxlIjp7IiRpZCI6IjIxOCIsIkxpbmVDb2xvciI6bnVsbCwiTGluZVdlaWdodCI6MC4wLCJMaW5lVHlwZSI6MCwiUGFyZW50U3R5bGUiOm51bGx9LCJQYXJlbnRTdHlsZSI6bnVsbH0sIkRhdGVGb3JtYXQiOnsiJHJlZiI6IjgxIn0sIklzVmlzaWJsZSI6dHJ1ZSwiUGFyZW50U3R5bGUiOm51bGx9LCJJbmRleCI6MTYsIlBlcmNlbnRhZ2VDb21wbGV0ZSI6bnVsbCwiUG9zaXRpb24iOnsiUmF0aW8iOjAuMCwiSXNDdXN0b20iOmZhbHNlfSwiRGF0ZUZvcm1hdCI6eyIkcmVmIjoiODEifSwiSWQiOiJkZjVhYjViZS0xMGI2LTQ4MDItODNiZS1lNDBmMzYwNzVkN2MiLCJJbXBvcnRJZCI6bnVsbCwiVGl0bGUiOiJDb21wbGV0aW9uIG9mIGZhYnJpY2F0aW9uIiwiTm90ZSI6bnVsbCwiSHlwZXJsaW5rIjpudWxsLCJJc0NoYW5nZWQiOmZhbHNlLCJJc05ldyI6ZmFsc2V9LHsiJGlkIjoiMjE5IiwiRGF0ZSI6IjIwMjEtMDMtMTVUMjM6NTk6MDBaIiwiU3R5bGUiOnsiJGlkIjoiMjIwIiwiU2hhcGUiOjIsIkNvbm5lY3Rvck1hcmdpbiI6eyIkcmVmIjoiNTQifSwiQ29ubmVjdG9yU3R5bGUiOnsiJGlkIjoiMjIxIiwiTGluZUNvbG9yIjp7IiRyZWYiOiI1NiJ9LCJMaW5lV2VpZ2h0IjoxLjAsIkxpbmVUeXBlIjowLCJQYXJlbnRTdHlsZSI6bnVsbH0sIklzQmVsb3dUaW1lYmFuZCI6ZmFsc2UsIkhpZGVEYXRlIjpmYWxzZSwiU2hhcGVTaXplIjoxLCJTcGFjaW5nIjoyLjAsIlBhZGRpbmciOnsiJHJlZiI6IjU4In0sIlNoYXBlU3R5bGUiOnsiJGlkIjoiMjIyIiwiTWFyZ2luIjp7IiRyZWYiOiI2MCJ9LCJQYWRkaW5nIjp7IiRyZWYiOiI2MSJ9LCJCYWNrZ3JvdW5kIjp7IiRpZCI6IjIyMyIsIkNvbG9yIjp7IiRpZCI6IjIyNCIsIkEiOjI1NSwiUiI6MjU0LCJHIjoxODYsIkIiOjEwfX0sIklzVmlzaWJsZSI6dHJ1ZSwiV2lkdGgiOjE4LjAsIkhlaWdodCI6MjAuMCwiQm9yZGVyU3R5bGUiOnsiJGlkIjoiMjI1IiwiTGluZUNvbG9yIjp7IiRyZWYiOiI2NSJ9LCJMaW5lV2VpZ2h0IjowLjAsIkxpbmVUeXBlIjowLCJQYXJlbnRTdHlsZSI6bnVsbH0sIlBhcmVudFN0eWxlIjpudWxsfSwiVGl0bGVTdHlsZSI6eyIkaWQiOiIyMjYiLCJGb250U2V0dGluZ3MiOnsiJGlkIjoiMjI3IiwiRm9udFNpemUiOjExLCJGb250TmFtZSI6IkNhbGlicmkiLCJJc0JvbGQiOnRydWUsIklzSXRhbGljIjpmYWxzZSwiSXNVbmRlcmxpbmVkIjpmYWxzZSwiUGFyZW50U3R5bGUiOm51bGx9LCJBdXRvU2l6ZSI6MCwiRm9yZWdyb3VuZCI6eyIkcmVmIjoiNjkifSwiTWF4V2lkdGgiOjIwMC4wLCJNYXhIZWlnaHQiOiJJbmZpbml0eSIsIlNtYXJ0Rm9yZWdyb3VuZElzQWN0aXZlIjpmYWxzZSwiSG9yaXpvbnRhbEFsaWdubWVudCI6MCwiVmVydGljYWxBbGlnbm1lbnQiOjAsIlNtYXJ0Rm9yZWdyb3VuZCI6bnVsbCwiQmFja2dyb3VuZEZpbGxUeXBlIjowLCJNYXJnaW4iOnsiJHJlZiI6IjcxIn0sIlBhZGRpbmciOnsiJHJlZiI6IjcyIn0sIkJhY2tncm91bmQiOnsiJHJlZiI6IjczIn0sIklzVmlzaWJsZSI6dHJ1ZSwiV2lkdGgiOjAuMCwiSGVpZ2h0IjowLjAsIkJvcmRlclN0eWxlIjp7IiRpZCI6IjIyOCIsIkxpbmVDb2xvciI6bnVsbCwiTGluZVdlaWdodCI6MC4wLCJMaW5lVHlwZSI6MCwiUGFyZW50U3R5bGUiOm51bGx9LCJQYXJlbnRTdHlsZSI6bnVsbH0sIkRhdGVTdHlsZSI6eyIkaWQiOiIyMjkiLCJGb250U2V0dGluZ3MiOnsiJGlkIjoiMjMwIiwiRm9udFNpemUiOjEwLCJGb250TmFtZSI6IkNhbGlicmkiLCJJc0JvbGQiOmZhbHNlLCJJc0l0YWxpYyI6ZmFsc2UsIklzVW5kZXJsaW5lZCI6ZmFsc2UsIlBhcmVudFN0eWxlIjpudWxsfSwiQXV0b1NpemUiOjAsIkZvcmVncm91bmQiOnsiJHJlZiI6Ijc2In0sIk1heFdpZHRoIjoyMDAuMCwiTWF4SGVpZ2h0IjoiSW5maW5pdHkiLCJTbWFydEZvcmVncm91bmRJc0FjdGl2ZSI6ZmFsc2UsIkhvcml6b250YWxBbGlnbm1lbnQiOjAsIlZlcnRpY2FsQWxpZ25tZW50IjowLCJTbWFydEZvcmVncm91bmQiOm51bGwsIkJhY2tncm91bmRGaWxsVHlwZSI6MCwiTWFyZ2luIjp7IiRyZWYiOiI3OCJ9LCJQYWRkaW5nIjp7IiRyZWYiOiI3OSJ9LCJCYWNrZ3JvdW5kIjp7IiRyZWYiOiI4MCJ9LCJJc1Zpc2libGUiOnRydWUsIldpZHRoIjowLjAsIkhlaWdodCI6MC4wLCJCb3JkZXJTdHlsZSI6eyIkaWQiOiIyMzEiLCJMaW5lQ29sb3IiOm51bGwsIkxpbmVXZWlnaHQiOjAuMCwiTGluZVR5cGUiOjAsIlBhcmVudFN0eWxlIjpudWxsfSwiUGFyZW50U3R5bGUiOm51bGx9LCJEYXRlRm9ybWF0Ijp7IiRyZWYiOiI4MSJ9LCJJc1Zpc2libGUiOnRydWUsIlBhcmVudFN0eWxlIjpudWxsfSwiSW5kZXgiOjE3LCJQZXJjZW50YWdlQ29tcGxldGUiOm51bGwsIlBvc2l0aW9uIjp7IlJhdGlvIjowLjAsIklzQ3VzdG9tIjpmYWxzZX0sIkRhdGVGb3JtYXQiOnsiJHJlZiI6IjgxIn0sIklkIjoiZTJmZjVhZDEtZDRjOC00Yzk4LWE1NjQtMzMyYjAyYTQ2NGMwIiwiSW1wb3J0SWQiOm51bGwsIlRpdGxlIjoiQ29tcGxldGlvbiBvZiByYWRpYXRpb24gdGVzdCBhbmQgdmFsaWRhdGlvbiIsIk5vdGUiOm51bGwsIkh5cGVybGluayI6bnVsbCwiSXNDaGFuZ2VkIjpmYWxzZSwiSXNOZXciOmZhbHNlfSx7IiRpZCI6IjIzMiIsIkRhdGUiOiIyMDE5LTAxLTE1VDIzOjU5OjAwIiwiU3R5bGUiOnsiJGlkIjoiMjMzIiwiU2hhcGUiOjIsIkNvbm5lY3Rvck1hcmdpbiI6eyIkcmVmIjoiNTQifSwiQ29ubmVjdG9yU3R5bGUiOnsiJGlkIjoiMjM0IiwiTGluZUNvbG9yIjp7IiRyZWYiOiI1NiJ9LCJMaW5lV2VpZ2h0IjoxLjAsIkxpbmVUeXBlIjowLCJQYXJlbnRTdHlsZSI6bnVsbH0sIklzQmVsb3dUaW1lYmFuZCI6ZmFsc2UsIkhpZGVEYXRlIjpmYWxzZSwiU2hhcGVTaXplIjoxLCJTcGFjaW5nIjoyLjAsIlBhZGRpbmciOnsiJHJlZiI6IjU4In0sIlNoYXBlU3R5bGUiOnsiJGlkIjoiMjM1IiwiTWFyZ2luIjp7IiRyZWYiOiI2MCJ9LCJQYWRkaW5nIjp7IiRyZWYiOiI2MSJ9LCJCYWNrZ3JvdW5kIjp7IiRpZCI6IjIzNiIsIkNvbG9yIjp7IiRpZCI6IjIzNyIsIkEiOjI1NSwiUiI6MjYsIkciOjE3MCwiQiI6NjZ9fSwiSXNWaXNpYmxlIjp0cnVlLCJXaWR0aCI6MTguMCwiSGVpZ2h0IjoyMC4wLCJCb3JkZXJTdHlsZSI6eyIkaWQiOiIyMzgiLCJMaW5lQ29sb3IiOnsiJHJlZiI6IjY1In0sIkxpbmVXZWlnaHQiOjAuMCwiTGluZVR5cGUiOjAsIlBhcmVudFN0eWxlIjpudWxsfSwiUGFyZW50U3R5bGUiOm51bGx9LCJUaXRsZVN0eWxlIjp7IiRpZCI6IjIzOSIsIkZvbnRTZXR0aW5ncyI6eyIkaWQiOiIyNDAiLCJGb250U2l6ZSI6MTEsIkZvbnROYW1lIjoiQ2FsaWJyaSIsIklzQm9sZCI6dHJ1ZSwiSXNJdGFsaWMiOmZhbHNlLCJJc1VuZGVybGluZWQiOmZhbHNlLCJQYXJlbnRTdHlsZSI6bnVsbH0sIkF1dG9TaXplIjowLCJGb3JlZ3JvdW5kIjp7IiRyZWYiOiI2OSJ9LCJNYXhXaWR0aCI6MjAwLjAsIk1heEhlaWdodCI6IkluZmluaXR5IiwiU21hcnRGb3JlZ3JvdW5kSXNBY3RpdmUiOmZhbHNlLCJIb3Jpem9udGFsQWxpZ25tZW50IjowLCJWZXJ0aWNhbEFsaWdubWVudCI6MCwiU21hcnRGb3JlZ3JvdW5kIjpudWxsLCJCYWNrZ3JvdW5kRmlsbFR5cGUiOjAsIk1hcmdpbiI6eyIkcmVmIjoiNzEifSwiUGFkZGluZyI6eyIkcmVmIjoiNzIifSwiQmFja2dyb3VuZCI6eyIkcmVmIjoiNzMifSwiSXNWaXNpYmxlIjp0cnVlLCJXaWR0aCI6MC4wLCJIZWlnaHQiOjAuMCwiQm9yZGVyU3R5bGUiOnsiJGlkIjoiMjQxIiwiTGluZUNvbG9yIjpudWxsLCJMaW5lV2VpZ2h0IjowLjAsIkxpbmVUeXBlIjowLCJQYXJlbnRTdHlsZSI6bnVsbH0sIlBhcmVudFN0eWxlIjpudWxsfSwiRGF0ZVN0eWxlIjp7IiRpZCI6IjI0MiIsIkZvbnRTZXR0aW5ncyI6eyIkaWQiOiIyNDMiLCJGb250U2l6ZSI6MTAsIkZvbnROYW1lIjoiQ2FsaWJyaSIsIklzQm9sZCI6ZmFsc2UsIklzSXRhbGljIjpmYWxzZSwiSXNVbmRlcmxpbmVkIjpmYWxzZSwiUGFyZW50U3R5bGUiOm51bGx9LCJBdXRvU2l6ZSI6MCwiRm9yZWdyb3VuZCI6eyIkcmVmIjoiNzYifSwiTWF4V2lkdGgiOjIwMC4wLCJNYXhIZWlnaHQiOiJJbmZpbml0eSIsIlNtYXJ0Rm9yZWdyb3VuZElzQWN0aXZlIjpmYWxzZSwiSG9yaXpvbnRhbEFsaWdubWVudCI6MCwiVmVydGljYWxBbGlnbm1lbnQiOjAsIlNtYXJ0Rm9yZWdyb3VuZCI6bnVsbCwiQmFja2dyb3VuZEZpbGxUeXBlIjowLCJNYXJnaW4iOnsiJHJlZiI6Ijc4In0sIlBhZGRpbmciOnsiJHJlZiI6Ijc5In0sIkJhY2tncm91bmQiOnsiJHJlZiI6IjgwIn0sIklzVmlzaWJsZSI6dHJ1ZSwiV2lkdGgiOjAuMCwiSGVpZ2h0IjowLjAsIkJvcmRlclN0eWxlIjp7IiRpZCI6IjI0NCIsIkxpbmVDb2xvciI6bnVsbCwiTGluZVdlaWdodCI6MC4wLCJMaW5lVHlwZSI6MCwiUGFyZW50U3R5bGUiOm51bGx9LCJQYXJlbnRTdHlsZSI6bnVsbH0sIkRhdGVGb3JtYXQiOnsiJHJlZiI6IjgxIn0sIklzVmlzaWJsZSI6dHJ1ZSwiUGFyZW50U3R5bGUiOm51bGx9LCJJbmRleCI6MTgsIlBlcmNlbnRhZ2VDb21wbGV0ZSI6bnVsbCwiUG9zaXRpb24iOnsiUmF0aW8iOjAuMCwiSXNDdXN0b20iOmZhbHNlfSwiRGF0ZUZvcm1hdCI6eyIkcmVmIjoiODEifSwiSWQiOiIzZjg5NDg3Yi1kZmY1LTRmMTktOWQ5My1kNzUxYzE4MGRhNjYiLCJJbXBvcnRJZCI6bnVsbCwiVGl0bGUiOiJDMSBJQ0VFQ0UgMjAxOSIsIk5vdGUiOm51bGwsIkh5cGVybGluayI6bnVsbCwiSXNDaGFuZ2VkIjpmYWxzZSwiSXNOZXciOmZhbHNlfSx7IiRpZCI6IjI0NSIsIkRhdGUiOiIyMDE5LTA4LTIzVDIzOjU5OjAwIiwiU3R5bGUiOnsiJGlkIjoiMjQ2IiwiU2hhcGUiOjIsIkNvbm5lY3Rvck1hcmdpbiI6eyIkcmVmIjoiNTQifSwiQ29ubmVjdG9yU3R5bGUiOnsiJGlkIjoiMjQ3IiwiTGluZUNvbG9yIjp7IiRyZWYiOiI1NiJ9LCJMaW5lV2VpZ2h0IjoxLjAsIkxpbmVUeXBlIjowLCJQYXJlbnRTdHlsZSI6bnVsbH0sIklzQmVsb3dUaW1lYmFuZCI6ZmFsc2UsIkhpZGVEYXRlIjpmYWxzZSwiU2hhcGVTaXplIjoxLCJTcGFjaW5nIjoyLjAsIlBhZGRpbmciOnsiJHJlZiI6IjU4In0sIlNoYXBlU3R5bGUiOnsiJGlkIjoiMjQ4IiwiTWFyZ2luIjp7IiRyZWYiOiI2MCJ9LCJQYWRkaW5nIjp7IiRyZWYiOiI2MSJ9LCJCYWNrZ3JvdW5kIjp7IiRpZCI6IjI0OSIsIkNvbG9yIjp7IiRpZCI6IjI1MCIsIkEiOjI1NSwiUiI6MjYsIkciOjE3MCwiQiI6NjZ9fSwiSXNWaXNpYmxlIjp0cnVlLCJXaWR0aCI6MTguMCwiSGVpZ2h0IjoyMC4wLCJCb3JkZXJTdHlsZSI6eyIkaWQiOiIyNTEiLCJMaW5lQ29sb3IiOnsiJHJlZiI6IjY1In0sIkxpbmVXZWlnaHQiOjAuMCwiTGluZVR5cGUiOjAsIlBhcmVudFN0eWxlIjpudWxsfSwiUGFyZW50U3R5bGUiOm51bGx9LCJUaXRsZVN0eWxlIjp7IiRpZCI6IjI1MiIsIkZvbnRTZXR0aW5ncyI6eyIkaWQiOiIyNTMiLCJGb250U2l6ZSI6MTEsIkZvbnROYW1lIjoiQ2FsaWJyaSIsIklzQm9sZCI6dHJ1ZSwiSXNJdGFsaWMiOmZhbHNlLCJJc1VuZGVybGluZWQiOmZhbHNlLCJQYXJlbnRTdHlsZSI6bnVsbH0sIkF1dG9TaXplIjowLCJGb3JlZ3JvdW5kIjp7IiRyZWYiOiI2OSJ9LCJNYXhXaWR0aCI6MjAwLjAsIk1heEhlaWdodCI6IkluZmluaXR5IiwiU21hcnRGb3JlZ3JvdW5kSXNBY3RpdmUiOmZhbHNlLCJIb3Jpem9udGFsQWxpZ25tZW50IjowLCJWZXJ0aWNhbEFsaWdubWVudCI6MCwiU21hcnRGb3JlZ3JvdW5kIjpudWxsLCJCYWNrZ3JvdW5kRmlsbFR5cGUiOjAsIk1hcmdpbiI6eyIkcmVmIjoiNzEifSwiUGFkZGluZyI6eyIkcmVmIjoiNzIifSwiQmFja2dyb3VuZCI6eyIkcmVmIjoiNzMifSwiSXNWaXNpYmxlIjp0cnVlLCJXaWR0aCI6MC4wLCJIZWlnaHQiOjAuMCwiQm9yZGVyU3R5bGUiOnsiJGlkIjoiMjU0IiwiTGluZUNvbG9yIjpudWxsLCJMaW5lV2VpZ2h0IjowLjAsIkxpbmVUeXBlIjowLCJQYXJlbnRTdHlsZSI6bnVsbH0sIlBhcmVudFN0eWxlIjpudWxsfSwiRGF0ZVN0eWxlIjp7IiRpZCI6IjI1NSIsIkZvbnRTZXR0aW5ncyI6eyIkaWQiOiIyNTYiLCJGb250U2l6ZSI6MTAsIkZvbnROYW1lIjoiQ2FsaWJyaSIsIklzQm9sZCI6ZmFsc2UsIklzSXRhbGljIjpmYWxzZSwiSXNVbmRlcmxpbmVkIjpmYWxzZSwiUGFyZW50U3R5bGUiOm51bGx9LCJBdXRvU2l6ZSI6MCwiRm9yZWdyb3VuZCI6eyIkcmVmIjoiNzYifSwiTWF4V2lkdGgiOjIwMC4wLCJNYXhIZWlnaHQiOiJJbmZpbml0eSIsIlNtYXJ0Rm9yZWdyb3VuZElzQWN0aXZlIjpmYWxzZSwiSG9yaXpvbnRhbEFsaWdubWVudCI6MCwiVmVydGljYWxBbGlnbm1lbnQiOjAsIlNtYXJ0Rm9yZWdyb3VuZCI6bnVsbCwiQmFja2dyb3VuZEZpbGxUeXBlIjowLCJNYXJnaW4iOnsiJHJlZiI6Ijc4In0sIlBhZGRpbmciOnsiJHJlZiI6Ijc5In0sIkJhY2tncm91bmQiOnsiJHJlZiI6IjgwIn0sIklzVmlzaWJsZSI6dHJ1ZSwiV2lkdGgiOjAuMCwiSGVpZ2h0IjowLjAsIkJvcmRlclN0eWxlIjp7IiRpZCI6IjI1NyIsIkxpbmVDb2xvciI6bnVsbCwiTGluZVdlaWdodCI6MC4wLCJMaW5lVHlwZSI6MCwiUGFyZW50U3R5bGUiOm51bGx9LCJQYXJlbnRTdHlsZSI6bnVsbH0sIkRhdGVGb3JtYXQiOnsiJHJlZiI6IjgxIn0sIklzVmlzaWJsZSI6dHJ1ZSwiUGFyZW50U3R5bGUiOm51bGx9LCJJbmRleCI6MTksIlBlcmNlbnRhZ2VDb21wbGV0ZSI6bnVsbCwiUG9zaXRpb24iOnsiUmF0aW8iOjAuMCwiSXNDdXN0b20iOmZhbHNlfSwiRGF0ZUZvcm1hdCI6eyIkcmVmIjoiODEifSwiSWQiOiIwOTViMTk1ZC02ZWY3LTQ2OGEtYjMxYy04NjA1ZDFlYzZhYWUiLCJJbXBvcnRJZCI6bnVsbCwiVGl0bGUiOiJDMiBSU00gMjAxOSIsIk5vdGUiOm51bGwsIkh5cGVybGluayI6bnVsbCwiSXNDaGFuZ2VkIjpmYWxzZSwiSXNOZXciOmZhbHNlfSx7IiRpZCI6IjI1OCIsIkRhdGUiOiIyMDE5LTAyLTAyVDIzOjU5OjAwIiwiU3R5bGUiOnsiJGlkIjoiMjU5IiwiU2hhcGUiOjIsIkNvbm5lY3Rvck1hcmdpbiI6eyIkcmVmIjoiNTQifSwiQ29ubmVjdG9yU3R5bGUiOnsiJGlkIjoiMjYwIiwiTGluZUNvbG9yIjp7IiRyZWYiOiI1NiJ9LCJMaW5lV2VpZ2h0IjoxLjAsIkxpbmVUeXBlIjowLCJQYXJlbnRTdHlsZSI6bnVsbH0sIklzQmVsb3dUaW1lYmFuZCI6ZmFsc2UsIkhpZGVEYXRlIjpmYWxzZSwiU2hhcGVTaXplIjoxLCJTcGFjaW5nIjoyLjAsIlBhZGRpbmciOnsiJHJlZiI6IjU4In0sIlNoYXBlU3R5bGUiOnsiJGlkIjoiMjYxIiwiTWFyZ2luIjp7IiRyZWYiOiI2MCJ9LCJQYWRkaW5nIjp7IiRyZWYiOiI2MSJ9LCJCYWNrZ3JvdW5kIjp7IiRpZCI6IjI2MiIsIkNvbG9yIjp7IiRpZCI6IjI2MyIsIkEiOjI1NSwiUiI6MjM0LCJHIjoyMiwiQiI6MzB9fSwiSXNWaXNpYmxlIjp0cnVlLCJXaWR0aCI6MTguMCwiSGVpZ2h0IjoyMC4wLCJCb3JkZXJTdHlsZSI6eyIkaWQiOiIyNjQiLCJMaW5lQ29sb3IiOnsiJHJlZiI6IjY1In0sIkxpbmVXZWlnaHQiOjAuMCwiTGluZVR5cGUiOjAsIlBhcmVudFN0eWxlIjpudWxsfSwiUGFyZW50U3R5bGUiOm51bGx9LCJUaXRsZVN0eWxlIjp7IiRpZCI6IjI2NSIsIkZvbnRTZXR0aW5ncyI6eyIkaWQiOiIyNjYiLCJGb250U2l6ZSI6MTEsIkZvbnROYW1lIjoiQ2FsaWJyaSIsIklzQm9sZCI6dHJ1ZSwiSXNJdGFsaWMiOmZhbHNlLCJJc1VuZGVybGluZWQiOmZhbHNlLCJQYXJlbnRTdHlsZSI6bnVsbH0sIkF1dG9TaXplIjowLCJGb3JlZ3JvdW5kIjp7IiRyZWYiOiI2OSJ9LCJNYXhXaWR0aCI6MjAwLjAsIk1heEhlaWdodCI6IkluZmluaXR5IiwiU21hcnRGb3JlZ3JvdW5kSXNBY3RpdmUiOmZhbHNlLCJIb3Jpem9udGFsQWxpZ25tZW50IjowLCJWZXJ0aWNhbEFsaWdubWVudCI6MCwiU21hcnRGb3JlZ3JvdW5kIjpudWxsLCJCYWNrZ3JvdW5kRmlsbFR5cGUiOjAsIk1hcmdpbiI6eyIkcmVmIjoiNzEifSwiUGFkZGluZyI6eyIkcmVmIjoiNzIifSwiQmFja2dyb3VuZCI6eyIkcmVmIjoiNzMifSwiSXNWaXNpYmxlIjp0cnVlLCJXaWR0aCI6MC4wLCJIZWlnaHQiOjAuMCwiQm9yZGVyU3R5bGUiOnsiJGlkIjoiMjY3IiwiTGluZUNvbG9yIjpudWxsLCJMaW5lV2VpZ2h0IjowLjAsIkxpbmVUeXBlIjowLCJQYXJlbnRTdHlsZSI6bnVsbH0sIlBhcmVudFN0eWxlIjpudWxsfSwiRGF0ZVN0eWxlIjp7IiRpZCI6IjI2OCIsIkZvbnRTZXR0aW5ncyI6eyIkaWQiOiIyNjkiLCJGb250U2l6ZSI6MTAsIkZvbnROYW1lIjoiQ2FsaWJyaSIsIklzQm9sZCI6ZmFsc2UsIklzSXRhbGljIjpmYWxzZSwiSXNVbmRlcmxpbmVkIjpmYWxzZSwiUGFyZW50U3R5bGUiOm51bGx9LCJBdXRvU2l6ZSI6MCwiRm9yZWdyb3VuZCI6eyIkcmVmIjoiNzYifSwiTWF4V2lkdGgiOjIwMC4wLCJNYXhIZWlnaHQiOiJJbmZpbml0eSIsIlNtYXJ0Rm9yZWdyb3VuZElzQWN0aXZlIjpmYWxzZSwiSG9yaXpvbnRhbEFsaWdubWVudCI6MCwiVmVydGljYWxBbGlnbm1lbnQiOjAsIlNtYXJ0Rm9yZWdyb3VuZCI6bnVsbCwiQmFja2dyb3VuZEZpbGxUeXBlIjowLCJNYXJnaW4iOnsiJHJlZiI6Ijc4In0sIlBhZGRpbmciOnsiJHJlZiI6Ijc5In0sIkJhY2tncm91bmQiOnsiJHJlZiI6IjgwIn0sIklzVmlzaWJsZSI6dHJ1ZSwiV2lkdGgiOjAuMCwiSGVpZ2h0IjowLjAsIkJvcmRlclN0eWxlIjp7IiRpZCI6IjI3MCIsIkxpbmVDb2xvciI6bnVsbCwiTGluZVdlaWdodCI6MC4wLCJMaW5lVHlwZSI6MCwiUGFyZW50U3R5bGUiOm51bGx9LCJQYXJlbnRTdHlsZSI6bnVsbH0sIkRhdGVGb3JtYXQiOnsiJHJlZiI6IjgxIn0sIklzVmlzaWJsZSI6dHJ1ZSwiUGFyZW50U3R5bGUiOm51bGx9LCJJbmRleCI6MjAsIlBlcmNlbnRhZ2VDb21wbGV0ZSI6bnVsbCwiUG9zaXRpb24iOnsiUmF0aW8iOjAuMCwiSXNDdXN0b20iOmZhbHNlfSwiRGF0ZUZvcm1hdCI6eyIkcmVmIjoiODEifSwiSWQiOiJmYmVkNzM4NS0xZGU1LTRjNWMtOGFmMy04MzIwYzRmMzAwNTkiLCJJbXBvcnRJZCI6bnVsbCwiVGl0bGUiOiJQMSBJU0ktRWxzZXZpZXIgIiwiTm90ZSI6bnVsbCwiSHlwZXJsaW5rIjpudWxsLCJJc0NoYW5nZWQiOmZhbHNlLCJJc05ldyI6ZmFsc2V9LHsiJGlkIjoiMjcxIiwiRGF0ZSI6IjIwMTktMDgtMTVUMjM6NTk6MDAiLCJTdHlsZSI6eyIkaWQiOiIyNzIiLCJTaGFwZSI6MiwiQ29ubmVjdG9yTWFyZ2luIjp7IiRyZWYiOiI1NCJ9LCJDb25uZWN0b3JTdHlsZSI6eyIkaWQiOiIyNzMiLCJMaW5lQ29sb3IiOnsiJHJlZiI6IjU2In0sIkxpbmVXZWlnaHQiOjEuMCwiTGluZVR5cGUiOjAsIlBhcmVudFN0eWxlIjpudWxsfSwiSXNCZWxvd1RpbWViYW5kIjpmYWxzZSwiSGlkZURhdGUiOmZhbHNlLCJTaGFwZVNpemUiOjEsIlNwYWNpbmciOjIuMCwiUGFkZGluZyI6eyIkcmVmIjoiNTgifSwiU2hhcGVTdHlsZSI6eyIkaWQiOiIyNzQiLCJNYXJnaW4iOnsiJHJlZiI6IjYwIn0sIlBhZGRpbmciOnsiJHJlZiI6IjYxIn0sIkJhY2tncm91bmQiOnsiJGlkIjoiMjc1IiwiQ29sb3IiOnsiJGlkIjoiMjc2IiwiQSI6MjU1LCJSIjoyMzQsIkciOjIyLCJCIjozMH19LCJJc1Zpc2libGUiOnRydWUsIldpZHRoIjoxOC4wLCJIZWlnaHQiOjIwLjAsIkJvcmRlclN0eWxlIjp7IiRpZCI6IjI3NyIsIkxpbmVDb2xvciI6eyIkcmVmIjoiNjUifSwiTGluZVdlaWdodCI6MC4wLCJMaW5lVHlwZSI6MCwiUGFyZW50U3R5bGUiOm51bGx9LCJQYXJlbnRTdHlsZSI6bnVsbH0sIlRpdGxlU3R5bGUiOnsiJGlkIjoiMjc4IiwiRm9udFNldHRpbmdzIjp7IiRpZCI6IjI3OSIsIkZvbnRTaXplIjoxMSwiRm9udE5hbWUiOiJDYWxpYnJpIiwiSXNCb2xkIjp0cnVlLCJJc0l0YWxpYyI6ZmFsc2UsIklzVW5kZXJsaW5lZCI6ZmFsc2UsIlBhcmVudFN0eWxlIjpudWxsfSwiQXV0b1NpemUiOjAsIkZvcmVncm91bmQiOnsiJHJlZiI6IjY5In0sIk1heFdpZHRoIjoyMDAuMCwiTWF4SGVpZ2h0IjoiSW5maW5pdHkiLCJTbWFydEZvcmVncm91bmRJc0FjdGl2ZSI6ZmFsc2UsIkhvcml6b250YWxBbGlnbm1lbnQiOjAsIlZlcnRpY2FsQWxpZ25tZW50IjowLCJTbWFydEZvcmVncm91bmQiOm51bGwsIkJhY2tncm91bmRGaWxsVHlwZSI6MCwiTWFyZ2luIjp7IiRyZWYiOiI3MSJ9LCJQYWRkaW5nIjp7IiRyZWYiOiI3MiJ9LCJCYWNrZ3JvdW5kIjp7IiRyZWYiOiI3MyJ9LCJJc1Zpc2libGUiOnRydWUsIldpZHRoIjowLjAsIkhlaWdodCI6MC4wLCJCb3JkZXJTdHlsZSI6eyIkaWQiOiIyODAiLCJMaW5lQ29sb3IiOm51bGwsIkxpbmVXZWlnaHQiOjAuMCwiTGluZVR5cGUiOjAsIlBhcmVudFN0eWxlIjpudWxsfSwiUGFyZW50U3R5bGUiOm51bGx9LCJEYXRlU3R5bGUiOnsiJGlkIjoiMjgxIiwiRm9udFNldHRpbmdzIjp7IiRpZCI6IjI4MiIsIkZvbnRTaXplIjoxMCwiRm9udE5hbWUiOiJDYWxpYnJpIiwiSXNCb2xkIjpmYWxzZSwiSXNJdGFsaWMiOmZhbHNlLCJJc1VuZGVybGluZWQiOmZhbHNlLCJQYXJlbnRTdHlsZSI6bnVsbH0sIkF1dG9TaXplIjowLCJGb3JlZ3JvdW5kIjp7IiRyZWYiOiI3NiJ9LCJNYXhXaWR0aCI6MjAwLjAsIk1heEhlaWdodCI6IkluZmluaXR5IiwiU21hcnRGb3JlZ3JvdW5kSXNBY3RpdmUiOmZhbHNlLCJIb3Jpem9udGFsQWxpZ25tZW50IjowLCJWZXJ0aWNhbEFsaWdubWVudCI6MCwiU21hcnRGb3JlZ3JvdW5kIjpudWxsLCJCYWNrZ3JvdW5kRmlsbFR5cGUiOjAsIk1hcmdpbiI6eyIkcmVmIjoiNzgifSwiUGFkZGluZyI6eyIkcmVmIjoiNzkifSwiQmFja2dyb3VuZCI6eyIkcmVmIjoiODAifSwiSXNWaXNpYmxlIjp0cnVlLCJXaWR0aCI6MC4wLCJIZWlnaHQiOjAuMCwiQm9yZGVyU3R5bGUiOnsiJGlkIjoiMjgzIiwiTGluZUNvbG9yIjpudWxsLCJMaW5lV2VpZ2h0IjowLjAsIkxpbmVUeXBlIjowLCJQYXJlbnRTdHlsZSI6bnVsbH0sIlBhcmVudFN0eWxlIjpudWxsfSwiRGF0ZUZvcm1hdCI6eyIkcmVmIjoiODEifSwiSXNWaXNpYmxlIjp0cnVlLCJQYXJlbnRTdHlsZSI6bnVsbH0sIkluZGV4IjoyMSwiUGVyY2VudGFnZUNvbXBsZXRlIjpudWxsLCJQb3NpdGlvbiI6eyJSYXRpbyI6MC4wLCJJc0N1c3RvbSI6ZmFsc2V9LCJEYXRlRm9ybWF0Ijp7IiRyZWYiOiI4MSJ9LCJJZCI6Ijk2N2ZlZTRmLTAxZTItNDk0MC05Njc0LTQ1MDUzZWM4ZmVhNiIsIkltcG9ydElkIjpudWxsLCJUaXRsZSI6IlAyLUlTSS1JRUVFIFRyYW4iLCJOb3RlIjpudWxsLCJIeXBlcmxpbmsiOm51bGwsIklzQ2hhbmdlZCI6ZmFsc2UsIklzTmV3IjpmYWxzZX0seyIkaWQiOiIyODQiLCJEYXRlIjoiMjAxOS0xMC0xNVQyMzo1OTowMCIsIlN0eWxlIjp7IiRpZCI6IjI4NSIsIlNoYXBlIjoyLCJDb25uZWN0b3JNYXJnaW4iOnsiJHJlZiI6IjU0In0sIkNvbm5lY3RvclN0eWxlIjp7IiRpZCI6IjI4NiIsIkxpbmVDb2xvciI6eyIkcmVmIjoiNTYifSwiTGluZVdlaWdodCI6MS4wLCJMaW5lVHlwZSI6MCwiUGFyZW50U3R5bGUiOm51bGx9LCJJc0JlbG93VGltZWJhbmQiOmZhbHNlLCJIaWRlRGF0ZSI6ZmFsc2UsIlNoYXBlU2l6ZSI6MSwiU3BhY2luZyI6Mi4wLCJQYWRkaW5nIjp7IiRyZWYiOiI1OCJ9LCJTaGFwZVN0eWxlIjp7IiRpZCI6IjI4NyIsIk1hcmdpbiI6eyIkcmVmIjoiNjAifSwiUGFkZGluZyI6eyIkcmVmIjoiNjEifSwiQmFja2dyb3VuZCI6eyIkaWQiOiIyODgiLCJDb2xvciI6eyIkaWQiOiIyODkiLCJBIjoyNTUsIlIiOjIzNCwiRyI6MjIsIkIiOjMwfX0sIklzVmlzaWJsZSI6dHJ1ZSwiV2lkdGgiOjE4LjAsIkhlaWdodCI6MjAuMCwiQm9yZGVyU3R5bGUiOnsiJGlkIjoiMjkwIiwiTGluZUNvbG9yIjp7IiRyZWYiOiI2NSJ9LCJMaW5lV2VpZ2h0IjowLjAsIkxpbmVUeXBlIjowLCJQYXJlbnRTdHlsZSI6bnVsbH0sIlBhcmVudFN0eWxlIjpudWxsfSwiVGl0bGVTdHlsZSI6eyIkaWQiOiIyOTEiLCJGb250U2V0dGluZ3MiOnsiJGlkIjoiMjkyIiwiRm9udFNpemUiOjExLCJGb250TmFtZSI6IkNhbGlicmkiLCJJc0JvbGQiOnRydWUsIklzSXRhbGljIjpmYWxzZSwiSXNVbmRlcmxpbmVkIjpmYWxzZSwiUGFyZW50U3R5bGUiOm51bGx9LCJBdXRvU2l6ZSI6MCwiRm9yZWdyb3VuZCI6eyIkcmVmIjoiNjkifSwiTWF4V2lkdGgiOjIwMC4wLCJNYXhIZWlnaHQiOiJJbmZpbml0eSIsIlNtYXJ0Rm9yZWdyb3VuZElzQWN0aXZlIjpmYWxzZSwiSG9yaXpvbnRhbEFsaWdubWVudCI6MCwiVmVydGljYWxBbGlnbm1lbnQiOjAsIlNtYXJ0Rm9yZWdyb3VuZCI6bnVsbCwiQmFja2dyb3VuZEZpbGxUeXBlIjowLCJNYXJnaW4iOnsiJHJlZiI6IjcxIn0sIlBhZGRpbmciOnsiJHJlZiI6IjcyIn0sIkJhY2tncm91bmQiOnsiJHJlZiI6IjczIn0sIklzVmlzaWJsZSI6dHJ1ZSwiV2lkdGgiOjAuMCwiSGVpZ2h0IjowLjAsIkJvcmRlclN0eWxlIjp7IiRpZCI6IjI5MyIsIkxpbmVDb2xvciI6bnVsbCwiTGluZVdlaWdodCI6MC4wLCJMaW5lVHlwZSI6MCwiUGFyZW50U3R5bGUiOm51bGx9LCJQYXJlbnRTdHlsZSI6bnVsbH0sIkRhdGVTdHlsZSI6eyIkaWQiOiIyOTQiLCJGb250U2V0dGluZ3MiOnsiJGlkIjoiMjk1IiwiRm9udFNpemUiOjEwLCJGb250TmFtZSI6IkNhbGlicmkiLCJJc0JvbGQiOmZhbHNlLCJJc0l0YWxpYyI6ZmFsc2UsIklzVW5kZXJsaW5lZCI6ZmFsc2UsIlBhcmVudFN0eWxlIjpudWxsfSwiQXV0b1NpemUiOjAsIkZvcmVncm91bmQiOnsiJHJlZiI6Ijc2In0sIk1heFdpZHRoIjoyMDAuMCwiTWF4SGVpZ2h0IjoiSW5maW5pdHkiLCJTbWFydEZvcmVncm91bmRJc0FjdGl2ZSI6ZmFsc2UsIkhvcml6b250YWxBbGlnbm1lbnQiOjAsIlZlcnRpY2FsQWxpZ25tZW50IjowLCJTbWFydEZvcmVncm91bmQiOm51bGwsIkJhY2tncm91bmRGaWxsVHlwZSI6MCwiTWFyZ2luIjp7IiRyZWYiOiI3OCJ9LCJQYWRkaW5nIjp7IiRyZWYiOiI3OSJ9LCJCYWNrZ3JvdW5kIjp7IiRyZWYiOiI4MCJ9LCJJc1Zpc2libGUiOnRydWUsIldpZHRoIjowLjAsIkhlaWdodCI6MC4wLCJCb3JkZXJTdHlsZSI6eyIkaWQiOiIyOTYiLCJMaW5lQ29sb3IiOm51bGwsIkxpbmVXZWlnaHQiOjAuMCwiTGluZVR5cGUiOjAsIlBhcmVudFN0eWxlIjpudWxsfSwiUGFyZW50U3R5bGUiOm51bGx9LCJEYXRlRm9ybWF0Ijp7IiRyZWYiOiI4MSJ9LCJJc1Zpc2libGUiOnRydWUsIlBhcmVudFN0eWxlIjpudWxsfSwiSW5kZXgiOjIyLCJQZXJjZW50YWdlQ29tcGxldGUiOm51bGwsIlBvc2l0aW9uIjp7IlJhdGlvIjowLjAsIklzQ3VzdG9tIjpmYWxzZX0sIkRhdGVGb3JtYXQiOnsiJHJlZiI6IjgxIn0sIklkIjoiODE1YTU1MDMtNzgxYS00YTI5LTg5YzEtMGJlNzM0NGUxZmMxIiwiSW1wb3J0SWQiOm51bGwsIlRpdGxlIjoiUDMtU2NvcHVzIiwiTm90ZSI6bnVsbCwiSHlwZXJsaW5rIjpudWxsLCJJc0NoYW5nZWQiOmZhbHNlLCJJc05ldyI6ZmFsc2V9XSwiVGFza3MiOlt7IiRpZCI6IjI5NyIsIkdyb3VwTmFtZSI6bnVsbCwiU3RhcnREYXRlIjoiMjAxOC0wMS0wOVQwMDowMDowMFoiLCJFbmREYXRlIjoiMjAxOC0xMi0zMVQyMzo1OTowMFoiLCJQZXJjZW50YWdlQ29tcGxldGUiOm51bGwsIlN0eWxlIjp7IiRpZCI6IjI5OCIsIlNoYXBlIjoyLCJTaGFwZVRoaWNrbmVzcyI6MSwiRHVyYXRpb25Gb3JtYXQiOjAsIkluY2x1ZGVOb25Xb3JraW5nRGF5c0luRHVyYXRpb24iOmZhbHNlLCJQZXJjZW50YWdlQ29tcGxldGVTdHlsZSI6eyIkaWQiOiIyOTkiLCJGb250U2V0dGluZ3MiOnsiJGlkIjoiMzAwIiwiRm9udFNpemUiOjEwLCJGb250TmFtZSI6IkNhbGlicmkiLCJJc0JvbGQiOmZhbHNlLCJJc0l0YWxpYyI6ZmFsc2UsIklzVW5kZXJsaW5lZCI6ZmFsc2UsIlBhcmVudFN0eWxlIjpudWxsfSwiQXV0b1NpemUiOjAsIkZvcmVncm91bmQiOnsiJGlkIjoiMzAxIiwiQ29sb3IiOnsiJHJlZiI6Ijg2In19LCJNYXhXaWR0aCI6MjAwLjAsIk1heEhlaWdodCI6IkluZmluaXR5IiwiU21hcnRGb3JlZ3JvdW5kSXNBY3RpdmUiOmZhbHNlLCJIb3Jpem9udGFsQWxpZ25tZW50IjowLCJWZXJ0aWNhbEFsaWdubWVudCI6MCwiU21hcnRGb3JlZ3JvdW5kIjpudWxsLCJCYWNrZ3JvdW5kRmlsbFR5cGUiOjAsIk1hcmdpbiI6eyIkcmVmIjoiODcifSwiUGFkZGluZyI6eyIkcmVmIjoiODgifSwiQmFja2dyb3VuZCI6eyIkcmVmIjoiODkifSwiSXNWaXNpYmxlIjp0cnVlLCJXaWR0aCI6MC4wLCJIZWlnaHQiOjAuMCwiQm9yZGVyU3R5bGUiOnsiJGlkIjoiMzAyIiwiTGluZUNvbG9yIjpudWxsLCJMaW5lV2VpZ2h0IjowLjAsIkxpbmVUeXBlIjowLCJQYXJlbnRTdHlsZSI6bnVsbH0sIlBhcmVudFN0eWxlIjpudWxsfSwiRHVyYXRpb25TdHlsZSI6eyIkaWQiOiIzMDMiLCJGb250U2V0dGluZ3MiOnsiJGlkIjoiMzA0IiwiRm9udFNpemUiOjEwLCJGb250TmFtZSI6IkNhbGlicmkiLCJJc0JvbGQiOmZhbHNlLCJJc0l0YWxpYyI6ZmFsc2UsIklzVW5kZXJsaW5lZCI6ZmFsc2UsIlBhcmVudFN0eWxlIjpudWxsfSwiQXV0b1NpemUiOjAsIkZvcmVncm91bmQiOnsiJGlkIjoiMzA1IiwiQ29sb3IiOnsiJHJlZiI6IjkzIn19LCJNYXhXaWR0aCI6MjAwLjAsIk1heEhlaWdodCI6IkluZmluaXR5IiwiU21hcnRGb3JlZ3JvdW5kSXNBY3RpdmUiOmZhbHNlLCJIb3Jpem9udGFsQWxpZ25tZW50IjowLCJWZXJ0aWNhbEFsaWdubWVudCI6MCwiU21hcnRGb3JlZ3JvdW5kIjpudWxsLCJCYWNrZ3JvdW5kRmlsbFR5cGUiOjAsIk1hcmdpbiI6eyIkcmVmIjoiOTQifSwiUGFkZGluZyI6eyIkcmVmIjoiOTUifSwiQmFja2dyb3VuZCI6eyIkcmVmIjoiOTYifSwiSXNWaXNpYmxlIjp0cnVlLCJXaWR0aCI6MC4wLCJIZWlnaHQiOjAuMCwiQm9yZGVyU3R5bGUiOnsiJGlkIjoiMzA2IiwiTGluZUNvbG9yIjpudWxsLCJMaW5lV2VpZ2h0IjowLjAsIkxpbmVUeXBlIjowLCJQYXJlbnRTdHlsZSI6bnVsbH0sIlBhcmVudFN0eWxlIjpudWxsfSwiSG9yaXpvbnRhbENvbm5lY3RvclN0eWxlIjp7IiRpZCI6IjMwNyIsIkxpbmVDb2xvciI6eyIkcmVmIjoiOTgifSwiTGluZVdlaWdodCI6MS4wLCJMaW5lVHlwZSI6MCwiUGFyZW50U3R5bGUiOm51bGx9LCJWZXJ0aWNhbENvbm5lY3RvclN0eWxlIjp7IiRpZCI6IjMwOCIsIkxpbmVDb2xvciI6eyIkcmVmIjoiMTAxIn0sIkxpbmVXZWlnaHQiOjAuMCwiTGluZVR5cGUiOjAsIlBhcmVudFN0eWxlIjpudWxsfSwiTWFyZ2luIjpudWxsLCJTdGFydERhdGVQb3NpdGlvbiI6NCwiRW5kRGF0ZVBvc2l0aW9uIjo0LCJEYXRlSXNWaXNpYmxlIjp0cnVlLCJUaXRsZVBvc2l0aW9uIjoyLCJEdXJhdGlvblBvc2l0aW9uIjo2LCJQZXJjZW50YWdlQ29tcGxldGVkUG9zaXRpb24iOjYsIlNwYWNpbmciOjUsIklzQmVsb3dUaW1lYmFuZCI6ZmFsc2UsIlBlcmNlbnRhZ2VDb21wbGV0ZVNoYXBlT3BhY2l0eSI6MzUsIlNoYXBlU3R5bGUiOnsiJGlkIjoiMzA5IiwiTWFyZ2luIjp7IiRyZWYiOiIxMDQifSwiUGFkZGluZyI6eyIkcmVmIjoiMTA1In0sIkJhY2tncm91bmQiOnsiJGlkIjoiMzEwIiwiQ29sb3IiOnsiJGlkIjoiMzExIiwiQSI6MjU1LCJSIjoxMTEsIkciOjQ5LCJCIjoxNTJ9fSwiSXNWaXNpYmxlIjp0cnVlLCJXaWR0aCI6MC4wLCJIZWlnaHQiOjE2LjAsIkJvcmRlclN0eWxlIjp7IiRpZCI6IjMxMiIsIkxpbmVDb2xvciI6eyIkcmVmIjoiMTA5In0sIkxpbmVXZWlnaHQiOjAuMCwiTGluZVR5cGUiOjAsIlBhcmVudFN0eWxlIjpudWxsfSwiUGFyZW50U3R5bGUiOm51bGx9LCJUaXRsZVN0eWxlIjp7IiRpZCI6IjMxMyIsIkZvbnRTZXR0aW5ncyI6eyIkaWQiOiIzMTQiLCJGb250U2l6ZSI6MTEsIkZvbnROYW1lIjoiQ2FsaWJyaSIsIklzQm9sZCI6dHJ1ZSwiSXNJdGFsaWMiOmZhbHNlLCJJc1VuZGVybGluZWQiOmZhbHNlLCJQYXJlbnRTdHlsZSI6bnVsbH0sIkF1dG9TaXplIjowLCJGb3JlZ3JvdW5kIjp7IiRpZCI6IjMxNSIsIkNvbG9yIjp7IiRyZWYiOiIxMTQifX0sIk1heFdpZHRoIjo5NjAuMCwiTWF4SGVpZ2h0IjoiSW5maW5pdHkiLCJTbWFydEZvcmVncm91bmRJc0FjdGl2ZSI6ZmFsc2UsIkhvcml6b250YWxBbGlnbm1lbnQiOjEsIlZlcnRpY2FsQWxpZ25tZW50IjowLCJTbWFydEZvcmVncm91bmQiOm51bGwsIkJhY2tncm91bmRGaWxsVHlwZSI6MCwiTWFyZ2luIjp7IiRyZWYiOiIxMTUifSwiUGFkZGluZyI6eyIkcmVmIjoiMTE2In0sIkJhY2tncm91bmQiOnsiJHJlZiI6IjExNyJ9LCJJc1Zpc2libGUiOnRydWUsIldpZHRoIjowLjAsIkhlaWdodCI6MC4wLCJCb3JkZXJTdHlsZSI6eyIkaWQiOiIzMTYiLCJMaW5lQ29sb3IiOm51bGwsIkxpbmVXZWlnaHQiOjAuMCwiTGluZVR5cGUiOjAsIlBhcmVudFN0eWxlIjpudWxsfSwiUGFyZW50U3R5bGUiOm51bGx9LCJEYXRlU3R5bGUiOnsiJGlkIjoiMzE3IiwiRm9udFNldHRpbmdzIjp7IiRpZCI6IjMxOCIsIkZvbnRTaXplIjoxMCwiRm9udE5hbWUiOiJDYWxpYnJpIiwiSXNCb2xkIjpmYWxzZSwiSXNJdGFsaWMiOmZhbHNlLCJJc1VuZGVybGluZWQiOmZhbHNlLCJQYXJlbnRTdHlsZSI6bnVsbH0sIkF1dG9TaXplIjowLCJGb3JlZ3JvdW5kIjp7IiRpZCI6IjMxOSIsIkNvbG9yIjp7IiRyZWYiOiIxMjEifX0sIk1heFdpZHRoIjoyMDAuMCwiTWF4SGVpZ2h0IjoiSW5maW5pdHkiLCJTbWFydEZvcmVncm91bmRJc0FjdGl2ZSI6ZmFsc2UsIkhvcml6b250YWxBbGlnbm1lbnQiOjAsIlZlcnRpY2FsQWxpZ25tZW50IjowLCJTbWFydEZvcmVncm91bmQiOm51bGwsIkJhY2tncm91bmRGaWxsVHlwZSI6MCwiTWFyZ2luIjp7IiRyZWYiOiIxMjIifSwiUGFkZGluZyI6eyIkcmVmIjoiMTIzIn0sIkJhY2tncm91bmQiOnsiJHJlZiI6IjEyNCJ9LCJJc1Zpc2libGUiOnRydWUsIldpZHRoIjowLjAsIkhlaWdodCI6MC4wLCJCb3JkZXJTdHlsZSI6eyIkaWQiOiIzMjAiLCJMaW5lQ29sb3IiOm51bGwsIkxpbmVXZWlnaHQiOjAuMCwiTGluZVR5cGUiOjAsIlBhcmVudFN0eWxlIjpudWxsfSwiUGFyZW50U3R5bGUiOm51bGx9LCJEYXRlRm9ybWF0Ijp7IiRyZWYiOiIxMjUifSwiSXNWaXNpYmxlIjp0cnVlLCJQYXJlbnRTdHlsZSI6bnVsbH0sIkluZGV4IjoxLCJTbWFydER1cmF0aW9uQWN0aXZhdGVkIjpmYWxzZSwiRGF0ZUZvcm1hdCI6eyIkcmVmIjoiMTI1In0sIklkIjoiMTQ2NzlkMWUtNWUzMS00OTQ0LWE0MjgtZTE1MTBmMTk5Nzg4IiwiSW1wb3J0SWQiOm51bGwsIlRpdGxlIjoiTGl0ZXJhdHVyZSBSZXZpZXciLCJOb3RlIjpudWxsLCJIeXBlcmxpbmsiOm51bGwsIklzQ2hhbmdlZCI6ZmFsc2UsIklzTmV3IjpmYWxzZX0seyIkaWQiOiIzMjEiLCJHcm91cE5hbWUiOm51bGwsIlN0YXJ0RGF0ZSI6IjIwMTgtMDgtMTVUMDA6MDA6MDBaIiwiRW5kRGF0ZSI6IjIwMTgtMTEtMTVUMjM6NTk6MDBaIiwiUGVyY2VudGFnZUNvbXBsZXRlIjpudWxsLCJTdHlsZSI6eyIkaWQiOiIzMjIiLCJTaGFwZSI6MiwiU2hhcGVUaGlja25lc3MiOjEsIkR1cmF0aW9uRm9ybWF0IjowLCJJbmNsdWRlTm9uV29ya2luZ0RheXNJbkR1cmF0aW9uIjpmYWxzZSwiUGVyY2VudGFnZUNvbXBsZXRlU3R5bGUiOnsiJGlkIjoiMzIzIiwiRm9udFNldHRpbmdzIjp7IiRpZCI6IjMyNCIsIkZvbnRTaXplIjoxMCwiRm9udE5hbWUiOiJDYWxpYnJpIiwiSXNCb2xkIjpmYWxzZSwiSXNJdGFsaWMiOmZhbHNlLCJJc1VuZGVybGluZWQiOmZhbHNlLCJQYXJlbnRTdHlsZSI6bnVsbH0sIkF1dG9TaXplIjowLCJGb3JlZ3JvdW5kIjp7IiRpZCI6IjMyNSIsIkNvbG9yIjp7IiRyZWYiOiI4NiJ9fSwiTWF4V2lkdGgiOjIwMC4wLCJNYXhIZWlnaHQiOiJJbmZpbml0eSIsIlNtYXJ0Rm9yZWdyb3VuZElzQWN0aXZlIjpmYWxzZSwiSG9yaXpvbnRhbEFsaWdubWVudCI6MCwiVmVydGljYWxBbGlnbm1lbnQiOjAsIlNtYXJ0Rm9yZWdyb3VuZCI6bnVsbCwiQmFja2dyb3VuZEZpbGxUeXBlIjowLCJNYXJnaW4iOnsiJHJlZiI6Ijg3In0sIlBhZGRpbmciOnsiJHJlZiI6Ijg4In0sIkJhY2tncm91bmQiOnsiJHJlZiI6Ijg5In0sIklzVmlzaWJsZSI6dHJ1ZSwiV2lkdGgiOjAuMCwiSGVpZ2h0IjowLjAsIkJvcmRlclN0eWxlIjp7IiRpZCI6IjMyNiIsIkxpbmVDb2xvciI6bnVsbCwiTGluZVdlaWdodCI6MC4wLCJMaW5lVHlwZSI6MCwiUGFyZW50U3R5bGUiOm51bGx9LCJQYXJlbnRTdHlsZSI6bnVsbH0sIkR1cmF0aW9uU3R5bGUiOnsiJGlkIjoiMzI3IiwiRm9udFNldHRpbmdzIjp7IiRpZCI6IjMyOCIsIkZvbnRTaXplIjoxMCwiRm9udE5hbWUiOiJDYWxpYnJpIiwiSXNCb2xkIjpmYWxzZSwiSXNJdGFsaWMiOmZhbHNlLCJJc1VuZGVybGluZWQiOmZhbHNlLCJQYXJlbnRTdHlsZSI6bnVsbH0sIkF1dG9TaXplIjowLCJGb3JlZ3JvdW5kIjp7IiRpZCI6IjMyOSIsIkNvbG9yIjp7IiRyZWYiOiI5MyJ9fSwiTWF4V2lkdGgiOjIwMC4wLCJNYXhIZWlnaHQiOiJJbmZpbml0eSIsIlNtYXJ0Rm9yZWdyb3VuZElzQWN0aXZlIjpmYWxzZSwiSG9yaXpvbnRhbEFsaWdubWVudCI6MCwiVmVydGljYWxBbGlnbm1lbnQiOjAsIlNtYXJ0Rm9yZWdyb3VuZCI6bnVsbCwiQmFja2dyb3VuZEZpbGxUeXBlIjowLCJNYXJnaW4iOnsiJHJlZiI6Ijk0In0sIlBhZGRpbmciOnsiJHJlZiI6Ijk1In0sIkJhY2tncm91bmQiOnsiJHJlZiI6Ijk2In0sIklzVmlzaWJsZSI6dHJ1ZSwiV2lkdGgiOjAuMCwiSGVpZ2h0IjowLjAsIkJvcmRlclN0eWxlIjp7IiRpZCI6IjMzMCIsIkxpbmVDb2xvciI6bnVsbCwiTGluZVdlaWdodCI6MC4wLCJMaW5lVHlwZSI6MCwiUGFyZW50U3R5bGUiOm51bGx9LCJQYXJlbnRTdHlsZSI6bnVsbH0sIkhvcml6b250YWxDb25uZWN0b3JTdHlsZSI6eyIkaWQiOiIzMzEiLCJMaW5lQ29sb3IiOnsiJHJlZiI6Ijk4In0sIkxpbmVXZWlnaHQiOjEuMCwiTGluZVR5cGUiOjAsIlBhcmVudFN0eWxlIjpudWxsfSwiVmVydGljYWxDb25uZWN0b3JTdHlsZSI6eyIkaWQiOiIzMzIiLCJMaW5lQ29sb3IiOnsiJHJlZiI6IjEwMSJ9LCJMaW5lV2VpZ2h0IjoxLjAsIkxpbmVUeXBlIjowLCJQYXJlbnRTdHlsZSI6bnVsbH0sIk1hcmdpbiI6bnVsbCwiU3RhcnREYXRlUG9zaXRpb24iOjQsIkVuZERhdGVQb3NpdGlvbiI6NCwiRGF0ZUlzVmlzaWJsZSI6dHJ1ZSwiVGl0bGVQb3NpdGlvbiI6MiwiRHVyYXRpb25Qb3NpdGlvbiI6NiwiUGVyY2VudGFnZUNvbXBsZXRlZFBvc2l0aW9uIjo2LCJTcGFjaW5nIjo1LCJJc0JlbG93VGltZWJhbmQiOmZhbHNlLCJQZXJjZW50YWdlQ29tcGxldGVTaGFwZU9wYWNpdHkiOjM1LCJTaGFwZVN0eWxlIjp7IiRpZCI6IjMzMyIsIk1hcmdpbiI6eyIkcmVmIjoiMTA0In0sIlBhZGRpbmciOnsiJHJlZiI6IjEwNSJ9LCJCYWNrZ3JvdW5kIjp7IiRpZCI6IjMzNCIsIkNvbG9yIjp7IiRpZCI6IjMzNSIsIkEiOjI1NSwiUiI6MTExLCJHIjo0OSwiQiI6MTUyfX0sIklzVmlzaWJsZSI6dHJ1ZSwiV2lkdGgiOjAuMCwiSGVpZ2h0IjoxNi4wLCJCb3JkZXJTdHlsZSI6eyIkaWQiOiIzMzYiLCJMaW5lQ29sb3IiOnsiJHJlZiI6IjEwOSJ9LCJMaW5lV2VpZ2h0IjowLjAsIkxpbmVUeXBlIjowLCJQYXJlbnRTdHlsZSI6bnVsbH0sIlBhcmVudFN0eWxlIjpudWxsfSwiVGl0bGVTdHlsZSI6eyIkaWQiOiIzMzciLCJGb250U2V0dGluZ3MiOnsiJGlkIjoiMzM4IiwiRm9udFNpemUiOjExLCJGb250TmFtZSI6IkNhbGlicmkiLCJJc0JvbGQiOnRydWUsIklzSXRhbGljIjpmYWxzZSwiSXNVbmRlcmxpbmVkIjpmYWxzZSwiUGFyZW50U3R5bGUiOm51bGx9LCJBdXRvU2l6ZSI6MCwiRm9yZWdyb3VuZCI6eyIkaWQiOiIzMzkiLCJDb2xvciI6eyIkcmVmIjoiMTE0In19LCJNYXhXaWR0aCI6OTYwLjAsIk1heEhlaWdodCI6IkluZmluaXR5IiwiU21hcnRGb3JlZ3JvdW5kSXNBY3RpdmUiOmZhbHNlLCJIb3Jpem9udGFsQWxpZ25tZW50IjoxLCJWZXJ0aWNhbEFsaWdubWVudCI6MCwiU21hcnRGb3JlZ3JvdW5kIjpudWxsLCJCYWNrZ3JvdW5kRmlsbFR5cGUiOjAsIk1hcmdpbiI6eyIkcmVmIjoiMTE1In0sIlBhZGRpbmciOnsiJHJlZiI6IjExNiJ9LCJCYWNrZ3JvdW5kIjp7IiRyZWYiOiIxMTcifSwiSXNWaXNpYmxlIjp0cnVlLCJXaWR0aCI6MC4wLCJIZWlnaHQiOjAuMCwiQm9yZGVyU3R5bGUiOnsiJGlkIjoiMzQwIiwiTGluZUNvbG9yIjpudWxsLCJMaW5lV2VpZ2h0IjowLjAsIkxpbmVUeXBlIjowLCJQYXJlbnRTdHlsZSI6bnVsbH0sIlBhcmVudFN0eWxlIjpudWxsfSwiRGF0ZVN0eWxlIjp7IiRpZCI6IjM0MSIsIkZvbnRTZXR0aW5ncyI6eyIkaWQiOiIzNDIiLCJGb250U2l6ZSI6MTAsIkZvbnROYW1lIjoiQ2FsaWJyaSIsIklzQm9sZCI6ZmFsc2UsIklzSXRhbGljIjpmYWxzZSwiSXNVbmRlcmxpbmVkIjpmYWxzZSwiUGFyZW50U3R5bGUiOm51bGx9LCJBdXRvU2l6ZSI6MCwiRm9yZWdyb3VuZCI6eyIkaWQiOiIzNDMiLCJDb2xvciI6eyIkcmVmIjoiMTIxIn19LCJNYXhXaWR0aCI6MjAwLjAsIk1heEhlaWdodCI6IkluZmluaXR5IiwiU21hcnRGb3JlZ3JvdW5kSXNBY3RpdmUiOmZhbHNlLCJIb3Jpem9udGFsQWxpZ25tZW50IjowLCJWZXJ0aWNhbEFsaWdubWVudCI6MCwiU21hcnRGb3JlZ3JvdW5kIjpudWxsLCJCYWNrZ3JvdW5kRmlsbFR5cGUiOjAsIk1hcmdpbiI6eyIkcmVmIjoiMTIyIn0sIlBhZGRpbmciOnsiJHJlZiI6IjEyMyJ9LCJCYWNrZ3JvdW5kIjp7IiRyZWYiOiIxMjQifSwiSXNWaXNpYmxlIjp0cnVlLCJXaWR0aCI6MC4wLCJIZWlnaHQiOjAuMCwiQm9yZGVyU3R5bGUiOnsiJGlkIjoiMzQ0IiwiTGluZUNvbG9yIjpudWxsLCJMaW5lV2VpZ2h0IjowLjAsIkxpbmVUeXBlIjowLCJQYXJlbnRTdHlsZSI6bnVsbH0sIlBhcmVudFN0eWxlIjpudWxsfSwiRGF0ZUZvcm1hdCI6eyIkcmVmIjoiMTI1In0sIklzVmlzaWJsZSI6dHJ1ZSwiUGFyZW50U3R5bGUiOm51bGx9LCJJbmRleCI6MiwiU21hcnREdXJhdGlvbkFjdGl2YXRlZCI6ZmFsc2UsIkRhdGVGb3JtYXQiOnsiJHJlZiI6IjEyNSJ9LCJJZCI6IjA2MjA2MmRkLTg5YTItNDI4My05MWY4LTBiOGNiNDlkOWMzYSIsIkltcG9ydElkIjpudWxsLCJUaXRsZSI6IkNvbnZlbnRpb25hbCBkZXNpZ24gYW5hbHlzaXMgYW5kIHNpbXVsYXRpb24iLCJOb3RlIjpudWxsLCJIeXBlcmxpbmsiOm51bGwsIklzQ2hhbmdlZCI6ZmFsc2UsIklzTmV3IjpmYWxzZX0seyIkaWQiOiIzNDUiLCJHcm91cE5hbWUiOm51bGwsIlN0YXJ0RGF0ZSI6IjIwMTgtMTEtMTVUMDA6MDA6MDBaIiwiRW5kRGF0ZSI6IjIwMTktMDUtMTVUMjM6NTk6MDBaIiwiUGVyY2VudGFnZUNvbXBsZXRlIjpudWxsLCJTdHlsZSI6eyIkaWQiOiIzNDYiLCJTaGFwZSI6MiwiU2hhcGVUaGlja25lc3MiOjEsIkR1cmF0aW9uRm9ybWF0IjowLCJJbmNsdWRlTm9uV29ya2luZ0RheXNJbkR1cmF0aW9uIjpmYWxzZSwiUGVyY2VudGFnZUNvbXBsZXRlU3R5bGUiOnsiJGlkIjoiMzQ3IiwiRm9udFNldHRpbmdzIjp7IiRpZCI6IjM0OCIsIkZvbnRTaXplIjoxMCwiRm9udE5hbWUiOiJDYWxpYnJpIiwiSXNCb2xkIjpmYWxzZSwiSXNJdGFsaWMiOmZhbHNlLCJJc1VuZGVybGluZWQiOmZhbHNlLCJQYXJlbnRTdHlsZSI6bnVsbH0sIkF1dG9TaXplIjowLCJGb3JlZ3JvdW5kIjp7IiRpZCI6IjM0OSIsIkNvbG9yIjp7IiRyZWYiOiI4NiJ9fSwiTWF4V2lkdGgiOjIwMC4wLCJNYXhIZWlnaHQiOiJJbmZpbml0eSIsIlNtYXJ0Rm9yZWdyb3VuZElzQWN0aXZlIjpmYWxzZSwiSG9yaXpvbnRhbEFsaWdubWVudCI6MCwiVmVydGljYWxBbGlnbm1lbnQiOjAsIlNtYXJ0Rm9yZWdyb3VuZCI6bnVsbCwiQmFja2dyb3VuZEZpbGxUeXBlIjowLCJNYXJnaW4iOnsiJHJlZiI6Ijg3In0sIlBhZGRpbmciOnsiJHJlZiI6Ijg4In0sIkJhY2tncm91bmQiOnsiJHJlZiI6Ijg5In0sIklzVmlzaWJsZSI6dHJ1ZSwiV2lkdGgiOjAuMCwiSGVpZ2h0IjowLjAsIkJvcmRlclN0eWxlIjp7IiRpZCI6IjM1MCIsIkxpbmVDb2xvciI6bnVsbCwiTGluZVdlaWdodCI6MC4wLCJMaW5lVHlwZSI6MCwiUGFyZW50U3R5bGUiOm51bGx9LCJQYXJlbnRTdHlsZSI6bnVsbH0sIkR1cmF0aW9uU3R5bGUiOnsiJGlkIjoiMzUxIiwiRm9udFNldHRpbmdzIjp7IiRpZCI6IjM1MiIsIkZvbnRTaXplIjoxMCwiRm9udE5hbWUiOiJDYWxpYnJpIiwiSXNCb2xkIjpmYWxzZSwiSXNJdGFsaWMiOmZhbHNlLCJJc1VuZGVybGluZWQiOmZhbHNlLCJQYXJlbnRTdHlsZSI6bnVsbH0sIkF1dG9TaXplIjowLCJGb3JlZ3JvdW5kIjp7IiRpZCI6IjM1MyIsIkNvbG9yIjp7IiRyZWYiOiI5MyJ9fSwiTWF4V2lkdGgiOjIwMC4wLCJNYXhIZWlnaHQiOiJJbmZpbml0eSIsIlNtYXJ0Rm9yZWdyb3VuZElzQWN0aXZlIjpmYWxzZSwiSG9yaXpvbnRhbEFsaWdubWVudCI6MCwiVmVydGljYWxBbGlnbm1lbnQiOjAsIlNtYXJ0Rm9yZWdyb3VuZCI6bnVsbCwiQmFja2dyb3VuZEZpbGxUeXBlIjowLCJNYXJnaW4iOnsiJHJlZiI6Ijk0In0sIlBhZGRpbmciOnsiJHJlZiI6Ijk1In0sIkJhY2tncm91bmQiOnsiJHJlZiI6Ijk2In0sIklzVmlzaWJsZSI6dHJ1ZSwiV2lkdGgiOjAuMCwiSGVpZ2h0IjowLjAsIkJvcmRlclN0eWxlIjp7IiRpZCI6IjM1NCIsIkxpbmVDb2xvciI6bnVsbCwiTGluZVdlaWdodCI6MC4wLCJMaW5lVHlwZSI6MCwiUGFyZW50U3R5bGUiOm51bGx9LCJQYXJlbnRTdHlsZSI6bnVsbH0sIkhvcml6b250YWxDb25uZWN0b3JTdHlsZSI6eyIkaWQiOiIzNTUiLCJMaW5lQ29sb3IiOnsiJHJlZiI6Ijk4In0sIkxpbmVXZWlnaHQiOjEuMCwiTGluZVR5cGUiOjAsIlBhcmVudFN0eWxlIjpudWxsfSwiVmVydGljYWxDb25uZWN0b3JTdHlsZSI6eyIkaWQiOiIzNTYiLCJMaW5lQ29sb3IiOnsiJHJlZiI6IjEwMSJ9LCJMaW5lV2VpZ2h0IjowLjAsIkxpbmVUeXBlIjowLCJQYXJlbnRTdHlsZSI6bnVsbH0sIk1hcmdpbiI6bnVsbCwiU3RhcnREYXRlUG9zaXRpb24iOjQsIkVuZERhdGVQb3NpdGlvbiI6NCwiRGF0ZUlzVmlzaWJsZSI6dHJ1ZSwiVGl0bGVQb3NpdGlvbiI6MiwiRHVyYXRpb25Qb3NpdGlvbiI6NiwiUGVyY2VudGFnZUNvbXBsZXRlZFBvc2l0aW9uIjo2LCJTcGFjaW5nIjo1LCJJc0JlbG93VGltZWJhbmQiOmZhbHNlLCJQZXJjZW50YWdlQ29tcGxldGVTaGFwZU9wYWNpdHkiOjM1LCJTaGFwZVN0eWxlIjp7IiRpZCI6IjM1NyIsIk1hcmdpbiI6eyIkcmVmIjoiMTA0In0sIlBhZGRpbmciOnsiJHJlZiI6IjEwNSJ9LCJCYWNrZ3JvdW5kIjp7IiRpZCI6IjM1OCIsIkNvbG9yIjp7IiRpZCI6IjM1OSIsIkEiOjI1NSwiUiI6MTExLCJHIjo0OSwiQiI6MTUyfX0sIklzVmlzaWJsZSI6dHJ1ZSwiV2lkdGgiOjAuMCwiSGVpZ2h0IjoxNi4wLCJCb3JkZXJTdHlsZSI6eyIkaWQiOiIzNjAiLCJMaW5lQ29sb3IiOnsiJHJlZiI6IjEwOSJ9LCJMaW5lV2VpZ2h0IjowLjAsIkxpbmVUeXBlIjowLCJQYXJlbnRTdHlsZSI6bnVsbH0sIlBhcmVudFN0eWxlIjpudWxsfSwiVGl0bGVTdHlsZSI6eyIkaWQiOiIzNjEiLCJGb250U2V0dGluZ3MiOnsiJGlkIjoiMzYyIiwiRm9udFNpemUiOjExLCJGb250TmFtZSI6IkNhbGlicmkiLCJJc0JvbGQiOnRydWUsIklzSXRhbGljIjpmYWxzZSwiSXNVbmRlcmxpbmVkIjpmYWxzZSwiUGFyZW50U3R5bGUiOm51bGx9LCJBdXRvU2l6ZSI6MCwiRm9yZWdyb3VuZCI6eyIkaWQiOiIzNjMiLCJDb2xvciI6eyIkcmVmIjoiMTE0In19LCJNYXhXaWR0aCI6OTYwLjAsIk1heEhlaWdodCI6IkluZmluaXR5IiwiU21hcnRGb3JlZ3JvdW5kSXNBY3RpdmUiOmZhbHNlLCJIb3Jpem9udGFsQWxpZ25tZW50IjoxLCJWZXJ0aWNhbEFsaWdubWVudCI6MCwiU21hcnRGb3JlZ3JvdW5kIjpudWxsLCJCYWNrZ3JvdW5kRmlsbFR5cGUiOjAsIk1hcmdpbiI6eyIkcmVmIjoiMTE1In0sIlBhZGRpbmciOnsiJHJlZiI6IjExNiJ9LCJCYWNrZ3JvdW5kIjp7IiRyZWYiOiIxMTcifSwiSXNWaXNpYmxlIjp0cnVlLCJXaWR0aCI6MC4wLCJIZWlnaHQiOjAuMCwiQm9yZGVyU3R5bGUiOnsiJGlkIjoiMzY0IiwiTGluZUNvbG9yIjpudWxsLCJMaW5lV2VpZ2h0IjowLjAsIkxpbmVUeXBlIjowLCJQYXJlbnRTdHlsZSI6bnVsbH0sIlBhcmVudFN0eWxlIjpudWxsfSwiRGF0ZVN0eWxlIjp7IiRpZCI6IjM2NSIsIkZvbnRTZXR0aW5ncyI6eyIkaWQiOiIzNjYiLCJGb250U2l6ZSI6MTAsIkZvbnROYW1lIjoiQ2FsaWJyaSIsIklzQm9sZCI6ZmFsc2UsIklzSXRhbGljIjpmYWxzZSwiSXNVbmRlcmxpbmVkIjpmYWxzZSwiUGFyZW50U3R5bGUiOm51bGx9LCJBdXRvU2l6ZSI6MCwiRm9yZWdyb3VuZCI6eyIkaWQiOiIzNjciLCJDb2xvciI6eyIkcmVmIjoiMTIxIn19LCJNYXhXaWR0aCI6MjAwLjAsIk1heEhlaWdodCI6IkluZmluaXR5IiwiU21hcnRGb3JlZ3JvdW5kSXNBY3RpdmUiOmZhbHNlLCJIb3Jpem9udGFsQWxpZ25tZW50IjowLCJWZXJ0aWNhbEFsaWdubWVudCI6MCwiU21hcnRGb3JlZ3JvdW5kIjpudWxsLCJCYWNrZ3JvdW5kRmlsbFR5cGUiOjAsIk1hcmdpbiI6eyIkcmVmIjoiMTIyIn0sIlBhZGRpbmciOnsiJHJlZiI6IjEyMyJ9LCJCYWNrZ3JvdW5kIjp7IiRyZWYiOiIxMjQifSwiSXNWaXNpYmxlIjp0cnVlLCJXaWR0aCI6MC4wLCJIZWlnaHQiOjAuMCwiQm9yZGVyU3R5bGUiOnsiJGlkIjoiMzY4IiwiTGluZUNvbG9yIjpudWxsLCJMaW5lV2VpZ2h0IjowLjAsIkxpbmVUeXBlIjowLCJQYXJlbnRTdHlsZSI6bnVsbH0sIlBhcmVudFN0eWxlIjpudWxsfSwiRGF0ZUZvcm1hdCI6eyIkcmVmIjoiMTI1In0sIklzVmlzaWJsZSI6dHJ1ZSwiUGFyZW50U3R5bGUiOm51bGx9LCJJbmRleCI6MywiU21hcnREdXJhdGlvbkFjdGl2YXRlZCI6ZmFsc2UsIkRhdGVGb3JtYXQiOnsiJHJlZiI6IjEyNSJ9LCJJZCI6IjU0ZjcxMTJjLTYzNmQtNGZkYS05OTg0LTBkY2VkZDYzOTIyNyIsIkltcG9ydElkIjpudWxsLCJUaXRsZSI6IkRlc2lnbiBvZiBtb2RpZmllZCBnZW9tZXRyaWMgU3RydWN0dXJlICIsIk5vdGUiOm51bGwsIkh5cGVybGluayI6bnVsbCwiSXNDaGFuZ2VkIjpmYWxzZSwiSXNOZXciOmZhbHNlfSx7IiRpZCI6IjM2OSIsIkdyb3VwTmFtZSI6bnVsbCwiU3RhcnREYXRlIjoiMjAxOS0wNS0xNVQwMDowMDowMFoiLCJFbmREYXRlIjoiMjAxOS0xMi0xNVQyMzo1OTowMFoiLCJQZXJjZW50YWdlQ29tcGxldGUiOm51bGwsIlN0eWxlIjp7IiRpZCI6IjM3MCIsIlNoYXBlIjoyLCJTaGFwZVRoaWNrbmVzcyI6MSwiRHVyYXRpb25Gb3JtYXQiOjAsIkluY2x1ZGVOb25Xb3JraW5nRGF5c0luRHVyYXRpb24iOmZhbHNlLCJQZXJjZW50YWdlQ29tcGxldGVTdHlsZSI6eyIkaWQiOiIzNzEiLCJGb250U2V0dGluZ3MiOnsiJGlkIjoiMzcyIiwiRm9udFNpemUiOjEwLCJGb250TmFtZSI6IkNhbGlicmkiLCJJc0JvbGQiOmZhbHNlLCJJc0l0YWxpYyI6ZmFsc2UsIklzVW5kZXJsaW5lZCI6ZmFsc2UsIlBhcmVudFN0eWxlIjpudWxsfSwiQXV0b1NpemUiOjAsIkZvcmVncm91bmQiOnsiJGlkIjoiMzczIiwiQ29sb3IiOnsiJHJlZiI6Ijg2In19LCJNYXhXaWR0aCI6MjAwLjAsIk1heEhlaWdodCI6IkluZmluaXR5IiwiU21hcnRGb3JlZ3JvdW5kSXNBY3RpdmUiOmZhbHNlLCJIb3Jpem9udGFsQWxpZ25tZW50IjowLCJWZXJ0aWNhbEFsaWdubWVudCI6MCwiU21hcnRGb3JlZ3JvdW5kIjpudWxsLCJCYWNrZ3JvdW5kRmlsbFR5cGUiOjAsIk1hcmdpbiI6eyIkcmVmIjoiODcifSwiUGFkZGluZyI6eyIkcmVmIjoiODgifSwiQmFja2dyb3VuZCI6eyIkcmVmIjoiODkifSwiSXNWaXNpYmxlIjp0cnVlLCJXaWR0aCI6MC4wLCJIZWlnaHQiOjAuMCwiQm9yZGVyU3R5bGUiOnsiJGlkIjoiMzc0IiwiTGluZUNvbG9yIjpudWxsLCJMaW5lV2VpZ2h0IjowLjAsIkxpbmVUeXBlIjowLCJQYXJlbnRTdHlsZSI6bnVsbH0sIlBhcmVudFN0eWxlIjpudWxsfSwiRHVyYXRpb25TdHlsZSI6eyIkaWQiOiIzNzUiLCJGb250U2V0dGluZ3MiOnsiJGlkIjoiMzc2IiwiRm9udFNpemUiOjEwLCJGb250TmFtZSI6IkNhbGlicmkiLCJJc0JvbGQiOmZhbHNlLCJJc0l0YWxpYyI6ZmFsc2UsIklzVW5kZXJsaW5lZCI6ZmFsc2UsIlBhcmVudFN0eWxlIjpudWxsfSwiQXV0b1NpemUiOjAsIkZvcmVncm91bmQiOnsiJGlkIjoiMzc3IiwiQ29sb3IiOnsiJHJlZiI6IjkzIn19LCJNYXhXaWR0aCI6MjAwLjAsIk1heEhlaWdodCI6IkluZmluaXR5IiwiU21hcnRGb3JlZ3JvdW5kSXNBY3RpdmUiOmZhbHNlLCJIb3Jpem9udGFsQWxpZ25tZW50IjowLCJWZXJ0aWNhbEFsaWdubWVudCI6MCwiU21hcnRGb3JlZ3JvdW5kIjpudWxsLCJCYWNrZ3JvdW5kRmlsbFR5cGUiOjAsIk1hcmdpbiI6eyIkcmVmIjoiOTQifSwiUGFkZGluZyI6eyIkcmVmIjoiOTUifSwiQmFja2dyb3VuZCI6eyIkcmVmIjoiOTYifSwiSXNWaXNpYmxlIjp0cnVlLCJXaWR0aCI6MC4wLCJIZWlnaHQiOjAuMCwiQm9yZGVyU3R5bGUiOnsiJGlkIjoiMzc4IiwiTGluZUNvbG9yIjpudWxsLCJMaW5lV2VpZ2h0IjowLjAsIkxpbmVUeXBlIjowLCJQYXJlbnRTdHlsZSI6bnVsbH0sIlBhcmVudFN0eWxlIjpudWxsfSwiSG9yaXpvbnRhbENvbm5lY3RvclN0eWxlIjp7IiRpZCI6IjM3OSIsIkxpbmVDb2xvciI6eyIkcmVmIjoiOTgifSwiTGluZVdlaWdodCI6MS4wLCJMaW5lVHlwZSI6MCwiUGFyZW50U3R5bGUiOm51bGx9LCJWZXJ0aWNhbENvbm5lY3RvclN0eWxlIjp7IiRpZCI6IjM4MCIsIkxpbmVDb2xvciI6eyIkcmVmIjoiMTAxIn0sIkxpbmVXZWlnaHQiOjAuMCwiTGluZVR5cGUiOjAsIlBhcmVudFN0eWxlIjpudWxsfSwiTWFyZ2luIjpudWxsLCJTdGFydERhdGVQb3NpdGlvbiI6NCwiRW5kRGF0ZVBvc2l0aW9uIjo0LCJEYXRlSXNWaXNpYmxlIjp0cnVlLCJUaXRsZVBvc2l0aW9uIjoyLCJEdXJhdGlvblBvc2l0aW9uIjo2LCJQZXJjZW50YWdlQ29tcGxldGVkUG9zaXRpb24iOjYsIlNwYWNpbmciOjUsIklzQmVsb3dUaW1lYmFuZCI6ZmFsc2UsIlBlcmNlbnRhZ2VDb21wbGV0ZVNoYXBlT3BhY2l0eSI6MzUsIlNoYXBlU3R5bGUiOnsiJGlkIjoiMzgxIiwiTWFyZ2luIjp7IiRyZWYiOiIxMDQifSwiUGFkZGluZyI6eyIkcmVmIjoiMTA1In0sIkJhY2tncm91bmQiOnsiJGlkIjoiMzgyIiwiQ29sb3IiOnsiJGlkIjoiMzgzIiwiQSI6MjU1LCJSIjoxNTAsIkciOjIxNCwiQiI6NjZ9fSwiSXNWaXNpYmxlIjp0cnVlLCJXaWR0aCI6MC4wLCJIZWlnaHQiOjE2LjAsIkJvcmRlclN0eWxlIjp7IiRpZCI6IjM4NCIsIkxpbmVDb2xvciI6eyIkcmVmIjoiMTA5In0sIkxpbmVXZWlnaHQiOjAuMCwiTGluZVR5cGUiOjAsIlBhcmVudFN0eWxlIjpudWxsfSwiUGFyZW50U3R5bGUiOm51bGx9LCJUaXRsZVN0eWxlIjp7IiRpZCI6IjM4NSIsIkZvbnRTZXR0aW5ncyI6eyIkaWQiOiIzODYiLCJGb250U2l6ZSI6MTEsIkZvbnROYW1lIjoiQ2FsaWJyaSIsIklzQm9sZCI6dHJ1ZSwiSXNJdGFsaWMiOmZhbHNlLCJJc1VuZGVybGluZWQiOmZhbHNlLCJQYXJlbnRTdHlsZSI6bnVsbH0sIkF1dG9TaXplIjowLCJGb3JlZ3JvdW5kIjp7IiRpZCI6IjM4NyIsIkNvbG9yIjp7IiRyZWYiOiIxMTQifX0sIk1heFdpZHRoIjo5NjAuMCwiTWF4SGVpZ2h0IjoiSW5maW5pdHkiLCJTbWFydEZvcmVncm91bmRJc0FjdGl2ZSI6ZmFsc2UsIkhvcml6b250YWxBbGlnbm1lbnQiOjEsIlZlcnRpY2FsQWxpZ25tZW50IjowLCJTbWFydEZvcmVncm91bmQiOm51bGwsIkJhY2tncm91bmRGaWxsVHlwZSI6MCwiTWFyZ2luIjp7IiRyZWYiOiIxMTUifSwiUGFkZGluZyI6eyIkcmVmIjoiMTE2In0sIkJhY2tncm91bmQiOnsiJHJlZiI6IjExNyJ9LCJJc1Zpc2libGUiOnRydWUsIldpZHRoIjowLjAsIkhlaWdodCI6MC4wLCJCb3JkZXJTdHlsZSI6eyIkaWQiOiIzODgiLCJMaW5lQ29sb3IiOm51bGwsIkxpbmVXZWlnaHQiOjAuMCwiTGluZVR5cGUiOjAsIlBhcmVudFN0eWxlIjpudWxsfSwiUGFyZW50U3R5bGUiOm51bGx9LCJEYXRlU3R5bGUiOnsiJGlkIjoiMzg5IiwiRm9udFNldHRpbmdzIjp7IiRpZCI6IjM5MCIsIkZvbnRTaXplIjoxMCwiRm9udE5hbWUiOiJDYWxpYnJpIiwiSXNCb2xkIjpmYWxzZSwiSXNJdGFsaWMiOmZhbHNlLCJJc1VuZGVybGluZWQiOmZhbHNlLCJQYXJlbnRTdHlsZSI6bnVsbH0sIkF1dG9TaXplIjowLCJGb3JlZ3JvdW5kIjp7IiRpZCI6IjM5MSIsIkNvbG9yIjp7IiRyZWYiOiIxMjEifX0sIk1heFdpZHRoIjoyMDAuMCwiTWF4SGVpZ2h0IjoiSW5maW5pdHkiLCJTbWFydEZvcmVncm91bmRJc0FjdGl2ZSI6ZmFsc2UsIkhvcml6b250YWxBbGlnbm1lbnQiOjAsIlZlcnRpY2FsQWxpZ25tZW50IjowLCJTbWFydEZvcmVncm91bmQiOm51bGwsIkJhY2tncm91bmRGaWxsVHlwZSI6MCwiTWFyZ2luIjp7IiRyZWYiOiIxMjIifSwiUGFkZGluZyI6eyIkcmVmIjoiMTIzIn0sIkJhY2tncm91bmQiOnsiJHJlZiI6IjEyNCJ9LCJJc1Zpc2libGUiOnRydWUsIldpZHRoIjowLjAsIkhlaWdodCI6MC4wLCJCb3JkZXJTdHlsZSI6eyIkaWQiOiIzOTIiLCJMaW5lQ29sb3IiOm51bGwsIkxpbmVXZWlnaHQiOjAuMCwiTGluZVR5cGUiOjAsIlBhcmVudFN0eWxlIjpudWxsfSwiUGFyZW50U3R5bGUiOm51bGx9LCJEYXRlRm9ybWF0Ijp7IiRyZWYiOiIxMjUifSwiSXNWaXNpYmxlIjp0cnVlLCJQYXJlbnRTdHlsZSI6bnVsbH0sIkluZGV4Ijo0LCJTbWFydER1cmF0aW9uQWN0aXZhdGVkIjpmYWxzZSwiRGF0ZUZvcm1hdCI6eyIkcmVmIjoiMTI1In0sIklkIjoiYWIxM2RiOTItMGZjNC00YjZkLWJkZTEtYzFhMjQ1ZDQ2OGUwIiwiSW1wb3J0SWQiOm51bGwsIlRpdGxlIjoiU2VsZWN0aW9uIG9mIG94aWRlIG1hdGVyaWFsICIsIk5vdGUiOm51bGwsIkh5cGVybGluayI6bnVsbCwiSXNDaGFuZ2VkIjpmYWxzZSwiSXNOZXciOmZhbHNlfSx7IiRpZCI6IjM5MyIsIkdyb3VwTmFtZSI6bnVsbCwiU3RhcnREYXRlIjoiMjAxOC0xMS0xNVQwMDowMDowMFoiLCJFbmREYXRlIjoiMjAxOS0xMi0xNVQyMzo1OTowMFoiLCJQZXJjZW50YWdlQ29tcGxldGUiOm51bGwsIlN0eWxlIjp7IiRpZCI6IjM5NCIsIlNoYXBlIjoyLCJTaGFwZVRoaWNrbmVzcyI6MSwiRHVyYXRpb25Gb3JtYXQiOjAsIkluY2x1ZGVOb25Xb3JraW5nRGF5c0luRHVyYXRpb24iOmZhbHNlLCJQZXJjZW50YWdlQ29tcGxldGVTdHlsZSI6eyIkaWQiOiIzOTUiLCJGb250U2V0dGluZ3MiOnsiJGlkIjoiMzk2IiwiRm9udFNpemUiOjEwLCJGb250TmFtZSI6IkNhbGlicmkiLCJJc0JvbGQiOmZhbHNlLCJJc0l0YWxpYyI6ZmFsc2UsIklzVW5kZXJsaW5lZCI6ZmFsc2UsIlBhcmVudFN0eWxlIjpudWxsfSwiQXV0b1NpemUiOjAsIkZvcmVncm91bmQiOnsiJGlkIjoiMzk3IiwiQ29sb3IiOnsiJHJlZiI6Ijg2In19LCJNYXhXaWR0aCI6MjAwLjAsIk1heEhlaWdodCI6IkluZmluaXR5IiwiU21hcnRGb3JlZ3JvdW5kSXNBY3RpdmUiOmZhbHNlLCJIb3Jpem9udGFsQWxpZ25tZW50IjowLCJWZXJ0aWNhbEFsaWdubWVudCI6MCwiU21hcnRGb3JlZ3JvdW5kIjpudWxsLCJCYWNrZ3JvdW5kRmlsbFR5cGUiOjAsIk1hcmdpbiI6eyIkcmVmIjoiODcifSwiUGFkZGluZyI6eyIkcmVmIjoiODgifSwiQmFja2dyb3VuZCI6eyIkcmVmIjoiODkifSwiSXNWaXNpYmxlIjp0cnVlLCJXaWR0aCI6MC4wLCJIZWlnaHQiOjAuMCwiQm9yZGVyU3R5bGUiOnsiJGlkIjoiMzk4IiwiTGluZUNvbG9yIjpudWxsLCJMaW5lV2VpZ2h0IjowLjAsIkxpbmVUeXBlIjowLCJQYXJlbnRTdHlsZSI6bnVsbH0sIlBhcmVudFN0eWxlIjpudWxsfSwiRHVyYXRpb25TdHlsZSI6eyIkaWQiOiIzOTkiLCJGb250U2V0dGluZ3MiOnsiJGlkIjoiNDAwIiwiRm9udFNpemUiOjEwLCJGb250TmFtZSI6IkNhbGlicmkiLCJJc0JvbGQiOmZhbHNlLCJJc0l0YWxpYyI6ZmFsc2UsIklzVW5kZXJsaW5lZCI6ZmFsc2UsIlBhcmVudFN0eWxlIjpudWxsfSwiQXV0b1NpemUiOjAsIkZvcmVncm91bmQiOnsiJGlkIjoiNDAxIiwiQ29sb3IiOnsiJHJlZiI6IjkzIn19LCJNYXhXaWR0aCI6MjAwLjAsIk1heEhlaWdodCI6IkluZmluaXR5IiwiU21hcnRGb3JlZ3JvdW5kSXNBY3RpdmUiOmZhbHNlLCJIb3Jpem9udGFsQWxpZ25tZW50IjowLCJWZXJ0aWNhbEFsaWdubWVudCI6MCwiU21hcnRGb3JlZ3JvdW5kIjpudWxsLCJCYWNrZ3JvdW5kRmlsbFR5cGUiOjAsIk1hcmdpbiI6eyIkcmVmIjoiOTQifSwiUGFkZGluZyI6eyIkcmVmIjoiOTUifSwiQmFja2dyb3VuZCI6eyIkcmVmIjoiOTYifSwiSXNWaXNpYmxlIjp0cnVlLCJXaWR0aCI6MC4wLCJIZWlnaHQiOjAuMCwiQm9yZGVyU3R5bGUiOnsiJGlkIjoiNDAyIiwiTGluZUNvbG9yIjpudWxsLCJMaW5lV2VpZ2h0IjowLjAsIkxpbmVUeXBlIjowLCJQYXJlbnRTdHlsZSI6bnVsbH0sIlBhcmVudFN0eWxlIjpudWxsfSwiSG9yaXpvbnRhbENvbm5lY3RvclN0eWxlIjp7IiRpZCI6IjQwMyIsIkxpbmVDb2xvciI6eyIkcmVmIjoiOTgifSwiTGluZVdlaWdodCI6MS4wLCJMaW5lVHlwZSI6MCwiUGFyZW50U3R5bGUiOm51bGx9LCJWZXJ0aWNhbENvbm5lY3RvclN0eWxlIjp7IiRpZCI6IjQwNCIsIkxpbmVDb2xvciI6eyIkcmVmIjoiMTAxIn0sIkxpbmVXZWlnaHQiOjAuMCwiTGluZVR5cGUiOjAsIlBhcmVudFN0eWxlIjpudWxsfSwiTWFyZ2luIjpudWxsLCJTdGFydERhdGVQb3NpdGlvbiI6NCwiRW5kRGF0ZVBvc2l0aW9uIjo0LCJEYXRlSXNWaXNpYmxlIjp0cnVlLCJUaXRsZVBvc2l0aW9uIjoyLCJEdXJhdGlvblBvc2l0aW9uIjo2LCJQZXJjZW50YWdlQ29tcGxldGVkUG9zaXRpb24iOjYsIlNwYWNpbmciOjUsIklzQmVsb3dUaW1lYmFuZCI6ZmFsc2UsIlBlcmNlbnRhZ2VDb21wbGV0ZVNoYXBlT3BhY2l0eSI6MzUsIlNoYXBlU3R5bGUiOnsiJGlkIjoiNDA1IiwiTWFyZ2luIjp7IiRyZWYiOiIxMDQifSwiUGFkZGluZyI6eyIkcmVmIjoiMTA1In0sIkJhY2tncm91bmQiOnsiJGlkIjoiNDA2IiwiQ29sb3IiOnsiJGlkIjoiNDA3IiwiQSI6MjU1LCJSIjoyNTQsIkciOjE4NiwiQiI6MTB9fSwiSXNWaXNpYmxlIjp0cnVlLCJXaWR0aCI6MC4wLCJIZWlnaHQiOjE2LjAsIkJvcmRlclN0eWxlIjp7IiRpZCI6IjQwOCIsIkxpbmVDb2xvciI6eyIkcmVmIjoiMTA5In0sIkxpbmVXZWlnaHQiOjAuMCwiTGluZVR5cGUiOjAsIlBhcmVudFN0eWxlIjpudWxsfSwiUGFyZW50U3R5bGUiOm51bGx9LCJUaXRsZVN0eWxlIjp7IiRpZCI6IjQwOSIsIkZvbnRTZXR0aW5ncyI6eyIkaWQiOiI0MTAiLCJGb250U2l6ZSI6MTEsIkZvbnROYW1lIjoiQ2FsaWJyaSIsIklzQm9sZCI6dHJ1ZSwiSXNJdGFsaWMiOmZhbHNlLCJJc1VuZGVybGluZWQiOmZhbHNlLCJQYXJlbnRTdHlsZSI6bnVsbH0sIkF1dG9TaXplIjowLCJGb3JlZ3JvdW5kIjp7IiRpZCI6IjQxMSIsIkNvbG9yIjp7IiRyZWYiOiIxMTQifX0sIk1heFdpZHRoIjo5NjAuMCwiTWF4SGVpZ2h0IjoiSW5maW5pdHkiLCJTbWFydEZvcmVncm91bmRJc0FjdGl2ZSI6ZmFsc2UsIkhvcml6b250YWxBbGlnbm1lbnQiOjEsIlZlcnRpY2FsQWxpZ25tZW50IjowLCJTbWFydEZvcmVncm91bmQiOm51bGwsIkJhY2tncm91bmRGaWxsVHlwZSI6MCwiTWFyZ2luIjp7IiRyZWYiOiIxMTUifSwiUGFkZGluZyI6eyIkcmVmIjoiMTE2In0sIkJhY2tncm91bmQiOnsiJHJlZiI6IjExNyJ9LCJJc1Zpc2libGUiOnRydWUsIldpZHRoIjowLjAsIkhlaWdodCI6MC4wLCJCb3JkZXJTdHlsZSI6eyIkaWQiOiI0MTIiLCJMaW5lQ29sb3IiOm51bGwsIkxpbmVXZWlnaHQiOjAuMCwiTGluZVR5cGUiOjAsIlBhcmVudFN0eWxlIjpudWxsfSwiUGFyZW50U3R5bGUiOm51bGx9LCJEYXRlU3R5bGUiOnsiJGlkIjoiNDEzIiwiRm9udFNldHRpbmdzIjp7IiRpZCI6IjQxNCIsIkZvbnRTaXplIjoxMCwiRm9udE5hbWUiOiJDYWxpYnJpIiwiSXNCb2xkIjpmYWxzZSwiSXNJdGFsaWMiOmZhbHNlLCJJc1VuZGVybGluZWQiOmZhbHNlLCJQYXJlbnRTdHlsZSI6bnVsbH0sIkF1dG9TaXplIjowLCJGb3JlZ3JvdW5kIjp7IiRpZCI6IjQxNSIsIkNvbG9yIjp7IiRyZWYiOiIxMjEifX0sIk1heFdpZHRoIjoyMDAuMCwiTWF4SGVpZ2h0IjoiSW5maW5pdHkiLCJTbWFydEZvcmVncm91bmRJc0FjdGl2ZSI6ZmFsc2UsIkhvcml6b250YWxBbGlnbm1lbnQiOjAsIlZlcnRpY2FsQWxpZ25tZW50IjowLCJTbWFydEZvcmVncm91bmQiOm51bGwsIkJhY2tncm91bmRGaWxsVHlwZSI6MCwiTWFyZ2luIjp7IiRyZWYiOiIxMjIifSwiUGFkZGluZyI6eyIkcmVmIjoiMTIzIn0sIkJhY2tncm91bmQiOnsiJHJlZiI6IjEyNCJ9LCJJc1Zpc2libGUiOnRydWUsIldpZHRoIjowLjAsIkhlaWdodCI6MC4wLCJCb3JkZXJTdHlsZSI6eyIkaWQiOiI0MTYiLCJMaW5lQ29sb3IiOm51bGwsIkxpbmVXZWlnaHQiOjAuMCwiTGluZVR5cGUiOjAsIlBhcmVudFN0eWxlIjpudWxsfSwiUGFyZW50U3R5bGUiOm51bGx9LCJEYXRlRm9ybWF0Ijp7IiRyZWYiOiIxMjUifSwiSXNWaXNpYmxlIjp0cnVlLCJQYXJlbnRTdHlsZSI6bnVsbH0sIkluZGV4Ijo1LCJTbWFydER1cmF0aW9uQWN0aXZhdGVkIjpmYWxzZSwiRGF0ZUZvcm1hdCI6eyIkcmVmIjoiMTI1In0sIklkIjoiMDA4ZDE5OGEtZGIzNi00OGUyLThhNTgtMzRkMDg1N2RmNThjIiwiSW1wb3J0SWQiOm51bGwsIlRpdGxlIjoiUmFkaWF0aW9uIEVmZmVjdCBBbmFseXNpcyIsIk5vdGUiOm51bGwsIkh5cGVybGluayI6bnVsbCwiSXNDaGFuZ2VkIjpmYWxzZSwiSXNOZXciOmZhbHNlfSx7IiRpZCI6IjQxNyIsIkdyb3VwTmFtZSI6bnVsbCwiU3RhcnREYXRlIjoiMjAxOS0xMS0xNVQwMDowMDowMFoiLCJFbmREYXRlIjoiMjAyMC0wMy0xNVQyMzo1OTowMFoiLCJQZXJjZW50YWdlQ29tcGxldGUiOm51bGwsIlN0eWxlIjp7IiRpZCI6IjQxOCIsIlNoYXBlIjoyLCJTaGFwZVRoaWNrbmVzcyI6MSwiRHVyYXRpb25Gb3JtYXQiOjAsIkluY2x1ZGVOb25Xb3JraW5nRGF5c0luRHVyYXRpb24iOmZhbHNlLCJQZXJjZW50YWdlQ29tcGxldGVTdHlsZSI6eyIkaWQiOiI0MTkiLCJGb250U2V0dGluZ3MiOnsiJGlkIjoiNDIwIiwiRm9udFNpemUiOjEwLCJGb250TmFtZSI6IkNhbGlicmkiLCJJc0JvbGQiOmZhbHNlLCJJc0l0YWxpYyI6ZmFsc2UsIklzVW5kZXJsaW5lZCI6ZmFsc2UsIlBhcmVudFN0eWxlIjpudWxsfSwiQXV0b1NpemUiOjAsIkZvcmVncm91bmQiOnsiJGlkIjoiNDIxIiwiQ29sb3IiOnsiJHJlZiI6Ijg2In19LCJNYXhXaWR0aCI6MjAwLjAsIk1heEhlaWdodCI6IkluZmluaXR5IiwiU21hcnRGb3JlZ3JvdW5kSXNBY3RpdmUiOmZhbHNlLCJIb3Jpem9udGFsQWxpZ25tZW50IjowLCJWZXJ0aWNhbEFsaWdubWVudCI6MCwiU21hcnRGb3JlZ3JvdW5kIjpudWxsLCJCYWNrZ3JvdW5kRmlsbFR5cGUiOjAsIk1hcmdpbiI6eyIkcmVmIjoiODcifSwiUGFkZGluZyI6eyIkcmVmIjoiODgifSwiQmFja2dyb3VuZCI6eyIkcmVmIjoiODkifSwiSXNWaXNpYmxlIjp0cnVlLCJXaWR0aCI6MC4wLCJIZWlnaHQiOjAuMCwiQm9yZGVyU3R5bGUiOnsiJGlkIjoiNDIyIiwiTGluZUNvbG9yIjpudWxsLCJMaW5lV2VpZ2h0IjowLjAsIkxpbmVUeXBlIjowLCJQYXJlbnRTdHlsZSI6bnVsbH0sIlBhcmVudFN0eWxlIjpudWxsfSwiRHVyYXRpb25TdHlsZSI6eyIkaWQiOiI0MjMiLCJGb250U2V0dGluZ3MiOnsiJGlkIjoiNDI0IiwiRm9udFNpemUiOjEwLCJGb250TmFtZSI6IkNhbGlicmkiLCJJc0JvbGQiOmZhbHNlLCJJc0l0YWxpYyI6ZmFsc2UsIklzVW5kZXJsaW5lZCI6ZmFsc2UsIlBhcmVudFN0eWxlIjpudWxsfSwiQXV0b1NpemUiOjAsIkZvcmVncm91bmQiOnsiJGlkIjoiNDI1IiwiQ29sb3IiOnsiJHJlZiI6IjkzIn19LCJNYXhXaWR0aCI6MjAwLjAsIk1heEhlaWdodCI6IkluZmluaXR5IiwiU21hcnRGb3JlZ3JvdW5kSXNBY3RpdmUiOmZhbHNlLCJIb3Jpem9udGFsQWxpZ25tZW50IjowLCJWZXJ0aWNhbEFsaWdubWVudCI6MCwiU21hcnRGb3JlZ3JvdW5kIjpudWxsLCJCYWNrZ3JvdW5kRmlsbFR5cGUiOjAsIk1hcmdpbiI6eyIkcmVmIjoiOTQifSwiUGFkZGluZyI6eyIkcmVmIjoiOTUifSwiQmFja2dyb3VuZCI6eyIkcmVmIjoiOTYifSwiSXNWaXNpYmxlIjp0cnVlLCJXaWR0aCI6MC4wLCJIZWlnaHQiOjAuMCwiQm9yZGVyU3R5bGUiOnsiJGlkIjoiNDI2IiwiTGluZUNvbG9yIjpudWxsLCJMaW5lV2VpZ2h0IjowLjAsIkxpbmVUeXBlIjowLCJQYXJlbnRTdHlsZSI6bnVsbH0sIlBhcmVudFN0eWxlIjpudWxsfSwiSG9yaXpvbnRhbENvbm5lY3RvclN0eWxlIjp7IiRpZCI6IjQyNyIsIkxpbmVDb2xvciI6eyIkcmVmIjoiOTgifSwiTGluZVdlaWdodCI6MS4wLCJMaW5lVHlwZSI6MCwiUGFyZW50U3R5bGUiOm51bGx9LCJWZXJ0aWNhbENvbm5lY3RvclN0eWxlIjp7IiRpZCI6IjQyOCIsIkxpbmVDb2xvciI6eyIkcmVmIjoiMTAxIn0sIkxpbmVXZWlnaHQiOjAuMCwiTGluZVR5cGUiOjAsIlBhcmVudFN0eWxlIjpudWxsfSwiTWFyZ2luIjpudWxsLCJTdGFydERhdGVQb3NpdGlvbiI6NCwiRW5kRGF0ZVBvc2l0aW9uIjo0LCJEYXRlSXNWaXNpYmxlIjp0cnVlLCJUaXRsZVBvc2l0aW9uIjoyLCJEdXJhdGlvblBvc2l0aW9uIjo2LCJQZXJjZW50YWdlQ29tcGxldGVkUG9zaXRpb24iOjYsIlNwYWNpbmciOjUsIklzQmVsb3dUaW1lYmFuZCI6ZmFsc2UsIlBlcmNlbnRhZ2VDb21wbGV0ZVNoYXBlT3BhY2l0eSI6MzUsIlNoYXBlU3R5bGUiOnsiJGlkIjoiNDI5IiwiTWFyZ2luIjp7IiRyZWYiOiIxMDQifSwiUGFkZGluZyI6eyIkcmVmIjoiMTA1In0sIkJhY2tncm91bmQiOnsiJGlkIjoiNDMwIiwiQ29sb3IiOnsiJGlkIjoiNDMxIiwiQSI6MjU1LCJSIjoyNTQsIkciOjE4NiwiQiI6MTB9fSwiSXNWaXNpYmxlIjp0cnVlLCJXaWR0aCI6MC4wLCJIZWlnaHQiOjE2LjAsIkJvcmRlclN0eWxlIjp7IiRpZCI6IjQzMiIsIkxpbmVDb2xvciI6eyIkcmVmIjoiMTA5In0sIkxpbmVXZWlnaHQiOjAuMCwiTGluZVR5cGUiOjAsIlBhcmVudFN0eWxlIjpudWxsfSwiUGFyZW50U3R5bGUiOm51bGx9LCJUaXRsZVN0eWxlIjp7IiRpZCI6IjQzMyIsIkZvbnRTZXR0aW5ncyI6eyIkaWQiOiI0MzQiLCJGb250U2l6ZSI6MTEsIkZvbnROYW1lIjoiQ2FsaWJyaSIsIklzQm9sZCI6dHJ1ZSwiSXNJdGFsaWMiOmZhbHNlLCJJc1VuZGVybGluZWQiOmZhbHNlLCJQYXJlbnRTdHlsZSI6bnVsbH0sIkF1dG9TaXplIjowLCJGb3JlZ3JvdW5kIjp7IiRpZCI6IjQzNSIsIkNvbG9yIjp7IiRyZWYiOiIxMTQifX0sIk1heFdpZHRoIjo5NjAuMCwiTWF4SGVpZ2h0IjoiSW5maW5pdHkiLCJTbWFydEZvcmVncm91bmRJc0FjdGl2ZSI6ZmFsc2UsIkhvcml6b250YWxBbGlnbm1lbnQiOjEsIlZlcnRpY2FsQWxpZ25tZW50IjowLCJTbWFydEZvcmVncm91bmQiOm51bGwsIkJhY2tncm91bmRGaWxsVHlwZSI6MCwiTWFyZ2luIjp7IiRyZWYiOiIxMTUifSwiUGFkZGluZyI6eyIkcmVmIjoiMTE2In0sIkJhY2tncm91bmQiOnsiJHJlZiI6IjExNyJ9LCJJc1Zpc2libGUiOnRydWUsIldpZHRoIjowLjAsIkhlaWdodCI6MC4wLCJCb3JkZXJTdHlsZSI6eyIkaWQiOiI0MzYiLCJMaW5lQ29sb3IiOm51bGwsIkxpbmVXZWlnaHQiOjAuMCwiTGluZVR5cGUiOjAsIlBhcmVudFN0eWxlIjpudWxsfSwiUGFyZW50U3R5bGUiOm51bGx9LCJEYXRlU3R5bGUiOnsiJGlkIjoiNDM3IiwiRm9udFNldHRpbmdzIjp7IiRpZCI6IjQzOCIsIkZvbnRTaXplIjoxMCwiRm9udE5hbWUiOiJDYWxpYnJpIiwiSXNCb2xkIjpmYWxzZSwiSXNJdGFsaWMiOmZhbHNlLCJJc1VuZGVybGluZWQiOmZhbHNlLCJQYXJlbnRTdHlsZSI6bnVsbH0sIkF1dG9TaXplIjowLCJGb3JlZ3JvdW5kIjp7IiRpZCI6IjQzOSIsIkNvbG9yIjp7IiRyZWYiOiIxMjEifX0sIk1heFdpZHRoIjoyMDAuMCwiTWF4SGVpZ2h0IjoiSW5maW5pdHkiLCJTbWFydEZvcmVncm91bmRJc0FjdGl2ZSI6ZmFsc2UsIkhvcml6b250YWxBbGlnbm1lbnQiOjAsIlZlcnRpY2FsQWxpZ25tZW50IjowLCJTbWFydEZvcmVncm91bmQiOm51bGwsIkJhY2tncm91bmRGaWxsVHlwZSI6MCwiTWFyZ2luIjp7IiRyZWYiOiIxMjIifSwiUGFkZGluZyI6eyIkcmVmIjoiMTIzIn0sIkJhY2tncm91bmQiOnsiJHJlZiI6IjEyNCJ9LCJJc1Zpc2libGUiOnRydWUsIldpZHRoIjowLjAsIkhlaWdodCI6MC4wLCJCb3JkZXJTdHlsZSI6eyIkaWQiOiI0NDAiLCJMaW5lQ29sb3IiOm51bGwsIkxpbmVXZWlnaHQiOjAuMCwiTGluZVR5cGUiOjAsIlBhcmVudFN0eWxlIjpudWxsfSwiUGFyZW50U3R5bGUiOm51bGx9LCJEYXRlRm9ybWF0Ijp7IiRyZWYiOiIxMjUifSwiSXNWaXNpYmxlIjp0cnVlLCJQYXJlbnRTdHlsZSI6bnVsbH0sIkluZGV4Ijo2LCJTbWFydER1cmF0aW9uQWN0aXZhdGVkIjpmYWxzZSwiRGF0ZUZvcm1hdCI6eyIkcmVmIjoiMTI1In0sIklkIjoiYTM3OWMyYjQtZDE3OC00NGYxLThkYzItNzQ1ZTdlOWNjMjU3IiwiSW1wb3J0SWQiOm51bGwsIlRpdGxlIjoiQ29tcGFyaXNvbiBhbmQgcmVzdWx0IGFuYWx5c2lzIiwiTm90ZSI6bnVsbCwiSHlwZXJsaW5rIjpudWxsLCJJc0NoYW5nZWQiOmZhbHNlLCJJc05ldyI6ZmFsc2V9LHsiJGlkIjoiNDQxIiwiR3JvdXBOYW1lIjpudWxsLCJTdGFydERhdGUiOiIyMDIwLTAxLTE1VDAwOjAwOjAwWiIsIkVuZERhdGUiOiIyMDIwLTA3LTE1VDIzOjU5OjAwWiIsIlBlcmNlbnRhZ2VDb21wbGV0ZSI6bnVsbCwiU3R5bGUiOnsiJGlkIjoiNDQyIiwiU2hhcGUiOjIsIlNoYXBlVGhpY2tuZXNzIjoxLCJEdXJhdGlvbkZvcm1hdCI6MCwiSW5jbHVkZU5vbldvcmtpbmdEYXlzSW5EdXJhdGlvbiI6ZmFsc2UsIlBlcmNlbnRhZ2VDb21wbGV0ZVN0eWxlIjp7IiRpZCI6IjQ0MyIsIkZvbnRTZXR0aW5ncyI6eyIkaWQiOiI0NDQiLCJGb250U2l6ZSI6MTAsIkZvbnROYW1lIjoiQ2FsaWJyaSIsIklzQm9sZCI6ZmFsc2UsIklzSXRhbGljIjpmYWxzZSwiSXNVbmRlcmxpbmVkIjpmYWxzZSwiUGFyZW50U3R5bGUiOm51bGx9LCJBdXRvU2l6ZSI6MCwiRm9yZWdyb3VuZCI6eyIkaWQiOiI0NDUiLCJDb2xvciI6eyIkcmVmIjoiODYifX0sIk1heFdpZHRoIjoyMDAuMCwiTWF4SGVpZ2h0IjoiSW5maW5pdHkiLCJTbWFydEZvcmVncm91bmRJc0FjdGl2ZSI6ZmFsc2UsIkhvcml6b250YWxBbGlnbm1lbnQiOjAsIlZlcnRpY2FsQWxpZ25tZW50IjowLCJTbWFydEZvcmVncm91bmQiOm51bGwsIkJhY2tncm91bmRGaWxsVHlwZSI6MCwiTWFyZ2luIjp7IiRyZWYiOiI4NyJ9LCJQYWRkaW5nIjp7IiRyZWYiOiI4OCJ9LCJCYWNrZ3JvdW5kIjp7IiRyZWYiOiI4OSJ9LCJJc1Zpc2libGUiOnRydWUsIldpZHRoIjowLjAsIkhlaWdodCI6MC4wLCJCb3JkZXJTdHlsZSI6eyIkaWQiOiI0NDYiLCJMaW5lQ29sb3IiOm51bGwsIkxpbmVXZWlnaHQiOjAuMCwiTGluZVR5cGUiOjAsIlBhcmVudFN0eWxlIjpudWxsfSwiUGFyZW50U3R5bGUiOm51bGx9LCJEdXJhdGlvblN0eWxlIjp7IiRpZCI6IjQ0NyIsIkZvbnRTZXR0aW5ncyI6eyIkaWQiOiI0NDgiLCJGb250U2l6ZSI6MTAsIkZvbnROYW1lIjoiQ2FsaWJyaSIsIklzQm9sZCI6ZmFsc2UsIklzSXRhbGljIjpmYWxzZSwiSXNVbmRlcmxpbmVkIjpmYWxzZSwiUGFyZW50U3R5bGUiOm51bGx9LCJBdXRvU2l6ZSI6MCwiRm9yZWdyb3VuZCI6eyIkaWQiOiI0NDkiLCJDb2xvciI6eyIkcmVmIjoiOTMifX0sIk1heFdpZHRoIjoyMDAuMCwiTWF4SGVpZ2h0IjoiSW5maW5pdHkiLCJTbWFydEZvcmVncm91bmRJc0FjdGl2ZSI6ZmFsc2UsIkhvcml6b250YWxBbGlnbm1lbnQiOjAsIlZlcnRpY2FsQWxpZ25tZW50IjowLCJTbWFydEZvcmVncm91bmQiOm51bGwsIkJhY2tncm91bmRGaWxsVHlwZSI6MCwiTWFyZ2luIjp7IiRyZWYiOiI5NCJ9LCJQYWRkaW5nIjp7IiRyZWYiOiI5NSJ9LCJCYWNrZ3JvdW5kIjp7IiRyZWYiOiI5NiJ9LCJJc1Zpc2libGUiOnRydWUsIldpZHRoIjowLjAsIkhlaWdodCI6MC4wLCJCb3JkZXJTdHlsZSI6eyIkaWQiOiI0NTAiLCJMaW5lQ29sb3IiOm51bGwsIkxpbmVXZWlnaHQiOjAuMCwiTGluZVR5cGUiOjAsIlBhcmVudFN0eWxlIjpudWxsfSwiUGFyZW50U3R5bGUiOm51bGx9LCJIb3Jpem9udGFsQ29ubmVjdG9yU3R5bGUiOnsiJGlkIjoiNDUxIiwiTGluZUNvbG9yIjp7IiRyZWYiOiI5OCJ9LCJMaW5lV2VpZ2h0IjoxLjAsIkxpbmVUeXBlIjowLCJQYXJlbnRTdHlsZSI6bnVsbH0sIlZlcnRpY2FsQ29ubmVjdG9yU3R5bGUiOnsiJGlkIjoiNDUyIiwiTGluZUNvbG9yIjp7IiRyZWYiOiIxMDEifSwiTGluZVdlaWdodCI6MS4wLCJMaW5lVHlwZSI6MCwiUGFyZW50U3R5bGUiOm51bGx9LCJNYXJnaW4iOm51bGwsIlN0YXJ0RGF0ZVBvc2l0aW9uIjo0LCJFbmREYXRlUG9zaXRpb24iOjQsIkRhdGVJc1Zpc2libGUiOnRydWUsIlRpdGxlUG9zaXRpb24iOjIsIkR1cmF0aW9uUG9zaXRpb24iOjYsIlBlcmNlbnRhZ2VDb21wbGV0ZWRQb3NpdGlvbiI6NiwiU3BhY2luZyI6NSwiSXNCZWxvd1RpbWViYW5kIjpmYWxzZSwiUGVyY2VudGFnZUNvbXBsZXRlU2hhcGVPcGFjaXR5IjozNSwiU2hhcGVTdHlsZSI6eyIkaWQiOiI0NTMiLCJNYXJnaW4iOnsiJHJlZiI6IjEwNCJ9LCJQYWRkaW5nIjp7IiRyZWYiOiIxMDUifSwiQmFja2dyb3VuZCI6eyIkaWQiOiI0NTQiLCJDb2xvciI6eyIkaWQiOiI0NTUiLCJBIjoyNTUsIlIiOjE3OCwiRyI6MTQsIkIiOjE4fX0sIklzVmlzaWJsZSI6dHJ1ZSwiV2lkdGgiOjAuMCwiSGVpZ2h0IjoxNi4wLCJCb3JkZXJTdHlsZSI6eyIkaWQiOiI0NTYiLCJMaW5lQ29sb3IiOnsiJHJlZiI6IjEwOSJ9LCJMaW5lV2VpZ2h0IjowLjAsIkxpbmVUeXBlIjowLCJQYXJlbnRTdHlsZSI6bnVsbH0sIlBhcmVudFN0eWxlIjpudWxsfSwiVGl0bGVTdHlsZSI6eyIkaWQiOiI0NTciLCJGb250U2V0dGluZ3MiOnsiJGlkIjoiNDU4IiwiRm9udFNpemUiOjExLCJGb250TmFtZSI6IkNhbGlicmkiLCJJc0JvbGQiOnRydWUsIklzSXRhbGljIjpmYWxzZSwiSXNVbmRlcmxpbmVkIjpmYWxzZSwiUGFyZW50U3R5bGUiOm51bGx9LCJBdXRvU2l6ZSI6MCwiRm9yZWdyb3VuZCI6eyIkaWQiOiI0NTkiLCJDb2xvciI6eyIkcmVmIjoiMTE0In19LCJNYXhXaWR0aCI6OTYwLjAsIk1heEhlaWdodCI6IkluZmluaXR5IiwiU21hcnRGb3JlZ3JvdW5kSXNBY3RpdmUiOmZhbHNlLCJIb3Jpem9udGFsQWxpZ25tZW50IjoxLCJWZXJ0aWNhbEFsaWdubWVudCI6MCwiU21hcnRGb3JlZ3JvdW5kIjpudWxsLCJCYWNrZ3JvdW5kRmlsbFR5cGUiOjAsIk1hcmdpbiI6eyIkcmVmIjoiMTE1In0sIlBhZGRpbmciOnsiJHJlZiI6IjExNiJ9LCJCYWNrZ3JvdW5kIjp7IiRyZWYiOiIxMTcifSwiSXNWaXNpYmxlIjp0cnVlLCJXaWR0aCI6MC4wLCJIZWlnaHQiOjAuMCwiQm9yZGVyU3R5bGUiOnsiJGlkIjoiNDYwIiwiTGluZUNvbG9yIjpudWxsLCJMaW5lV2VpZ2h0IjowLjAsIkxpbmVUeXBlIjowLCJQYXJlbnRTdHlsZSI6bnVsbH0sIlBhcmVudFN0eWxlIjpudWxsfSwiRGF0ZVN0eWxlIjp7IiRpZCI6IjQ2MSIsIkZvbnRTZXR0aW5ncyI6eyIkaWQiOiI0NjIiLCJGb250U2l6ZSI6MTAsIkZvbnROYW1lIjoiQ2FsaWJyaSIsIklzQm9sZCI6ZmFsc2UsIklzSXRhbGljIjpmYWxzZSwiSXNVbmRlcmxpbmVkIjpmYWxzZSwiUGFyZW50U3R5bGUiOm51bGx9LCJBdXRvU2l6ZSI6MCwiRm9yZWdyb3VuZCI6eyIkaWQiOiI0NjMiLCJDb2xvciI6eyIkcmVmIjoiMTIxIn19LCJNYXhXaWR0aCI6MjAwLjAsIk1heEhlaWdodCI6IkluZmluaXR5IiwiU21hcnRGb3JlZ3JvdW5kSXNBY3RpdmUiOmZhbHNlLCJIb3Jpem9udGFsQWxpZ25tZW50IjowLCJWZXJ0aWNhbEFsaWdubWVudCI6MCwiU21hcnRGb3JlZ3JvdW5kIjpudWxsLCJCYWNrZ3JvdW5kRmlsbFR5cGUiOjAsIk1hcmdpbiI6eyIkcmVmIjoiMTIyIn0sIlBhZGRpbmciOnsiJHJlZiI6IjEyMyJ9LCJCYWNrZ3JvdW5kIjp7IiRyZWYiOiIxMjQifSwiSXNWaXNpYmxlIjp0cnVlLCJXaWR0aCI6MC4wLCJIZWlnaHQiOjAuMCwiQm9yZGVyU3R5bGUiOnsiJGlkIjoiNDY0IiwiTGluZUNvbG9yIjpudWxsLCJMaW5lV2VpZ2h0IjowLjAsIkxpbmVUeXBlIjowLCJQYXJlbnRTdHlsZSI6bnVsbH0sIlBhcmVudFN0eWxlIjpudWxsfSwiRGF0ZUZvcm1hdCI6eyIkcmVmIjoiMTI1In0sIklzVmlzaWJsZSI6dHJ1ZSwiUGFyZW50U3R5bGUiOm51bGx9LCJJbmRleCI6NywiU21hcnREdXJhdGlvbkFjdGl2YXRlZCI6ZmFsc2UsIkRhdGVGb3JtYXQiOnsiJHJlZiI6IjEyNSJ9LCJJZCI6IjM1N2Q0NWY2LTFmZTctNGFmMi05NGVlLTg0NjZjODNkNzlhNSIsIkltcG9ydElkIjpudWxsLCJUaXRsZSI6IkZhYnJpY2F0aW9uIG9mIHByb3Bvc2VkIGRlc2lnbiIsIk5vdGUiOm51bGwsIkh5cGVybGluayI6bnVsbCwiSXNDaGFuZ2VkIjpmYWxzZSwiSXNOZXciOmZhbHNlfSx7IiRpZCI6IjQ2NSIsIkdyb3VwTmFtZSI6bnVsbCwiU3RhcnREYXRlIjoiMjAyMC0wNy0xNVQwMDowMDowMFoiLCJFbmREYXRlIjoiMjAyMS0wMS0xNVQyMzo1OTowMFoiLCJQZXJjZW50YWdlQ29tcGxldGUiOm51bGwsIlN0eWxlIjp7IiRpZCI6IjQ2NiIsIlNoYXBlIjoyLCJTaGFwZVRoaWNrbmVzcyI6MSwiRHVyYXRpb25Gb3JtYXQiOjAsIkluY2x1ZGVOb25Xb3JraW5nRGF5c0luRHVyYXRpb24iOmZhbHNlLCJQZXJjZW50YWdlQ29tcGxldGVTdHlsZSI6eyIkaWQiOiI0NjciLCJGb250U2V0dGluZ3MiOnsiJGlkIjoiNDY4IiwiRm9udFNpemUiOjEwLCJGb250TmFtZSI6IkNhbGlicmkiLCJJc0JvbGQiOmZhbHNlLCJJc0l0YWxpYyI6ZmFsc2UsIklzVW5kZXJsaW5lZCI6ZmFsc2UsIlBhcmVudFN0eWxlIjpudWxsfSwiQXV0b1NpemUiOjAsIkZvcmVncm91bmQiOnsiJGlkIjoiNDY5IiwiQ29sb3IiOnsiJHJlZiI6Ijg2In19LCJNYXhXaWR0aCI6MjAwLjAsIk1heEhlaWdodCI6IkluZmluaXR5IiwiU21hcnRGb3JlZ3JvdW5kSXNBY3RpdmUiOmZhbHNlLCJIb3Jpem9udGFsQWxpZ25tZW50IjowLCJWZXJ0aWNhbEFsaWdubWVudCI6MCwiU21hcnRGb3JlZ3JvdW5kIjpudWxsLCJCYWNrZ3JvdW5kRmlsbFR5cGUiOjAsIk1hcmdpbiI6eyIkcmVmIjoiODcifSwiUGFkZGluZyI6eyIkcmVmIjoiODgifSwiQmFja2dyb3VuZCI6eyIkcmVmIjoiODkifSwiSXNWaXNpYmxlIjp0cnVlLCJXaWR0aCI6MC4wLCJIZWlnaHQiOjAuMCwiQm9yZGVyU3R5bGUiOnsiJGlkIjoiNDcwIiwiTGluZUNvbG9yIjpudWxsLCJMaW5lV2VpZ2h0IjowLjAsIkxpbmVUeXBlIjowLCJQYXJlbnRTdHlsZSI6bnVsbH0sIlBhcmVudFN0eWxlIjpudWxsfSwiRHVyYXRpb25TdHlsZSI6eyIkaWQiOiI0NzEiLCJGb250U2V0dGluZ3MiOnsiJGlkIjoiNDcyIiwiRm9udFNpemUiOjEwLCJGb250TmFtZSI6IkNhbGlicmkiLCJJc0JvbGQiOmZhbHNlLCJJc0l0YWxpYyI6ZmFsc2UsIklzVW5kZXJsaW5lZCI6ZmFsc2UsIlBhcmVudFN0eWxlIjpudWxsfSwiQXV0b1NpemUiOjAsIkZvcmVncm91bmQiOnsiJGlkIjoiNDczIiwiQ29sb3IiOnsiJHJlZiI6IjkzIn19LCJNYXhXaWR0aCI6MjAwLjAsIk1heEhlaWdodCI6IkluZmluaXR5IiwiU21hcnRGb3JlZ3JvdW5kSXNBY3RpdmUiOmZhbHNlLCJIb3Jpem9udGFsQWxpZ25tZW50IjowLCJWZXJ0aWNhbEFsaWdubWVudCI6MCwiU21hcnRGb3JlZ3JvdW5kIjpudWxsLCJCYWNrZ3JvdW5kRmlsbFR5cGUiOjAsIk1hcmdpbiI6eyIkcmVmIjoiOTQifSwiUGFkZGluZyI6eyIkcmVmIjoiOTUifSwiQmFja2dyb3VuZCI6eyIkcmVmIjoiOTYifSwiSXNWaXNpYmxlIjp0cnVlLCJXaWR0aCI6MC4wLCJIZWlnaHQiOjAuMCwiQm9yZGVyU3R5bGUiOnsiJGlkIjoiNDc0IiwiTGluZUNvbG9yIjpudWxsLCJMaW5lV2VpZ2h0IjowLjAsIkxpbmVUeXBlIjowLCJQYXJlbnRTdHlsZSI6bnVsbH0sIlBhcmVudFN0eWxlIjpudWxsfSwiSG9yaXpvbnRhbENvbm5lY3RvclN0eWxlIjp7IiRpZCI6IjQ3NSIsIkxpbmVDb2xvciI6eyIkcmVmIjoiOTgifSwiTGluZVdlaWdodCI6MS4wLCJMaW5lVHlwZSI6MCwiUGFyZW50U3R5bGUiOm51bGx9LCJWZXJ0aWNhbENvbm5lY3RvclN0eWxlIjp7IiRpZCI6IjQ3NiIsIkxpbmVDb2xvciI6eyIkcmVmIjoiMTAxIn0sIkxpbmVXZWlnaHQiOjEuMCwiTGluZVR5cGUiOjAsIlBhcmVudFN0eWxlIjpudWxsfSwiTWFyZ2luIjpudWxsLCJTdGFydERhdGVQb3NpdGlvbiI6NCwiRW5kRGF0ZVBvc2l0aW9uIjo0LCJEYXRlSXNWaXNpYmxlIjp0cnVlLCJUaXRsZVBvc2l0aW9uIjoyLCJEdXJhdGlvblBvc2l0aW9uIjo2LCJQZXJjZW50YWdlQ29tcGxldGVkUG9zaXRpb24iOjYsIlNwYWNpbmciOjUsIklzQmVsb3dUaW1lYmFuZCI6ZmFsc2UsIlBlcmNlbnRhZ2VDb21wbGV0ZVNoYXBlT3BhY2l0eSI6MzUsIlNoYXBlU3R5bGUiOnsiJGlkIjoiNDc3IiwiTWFyZ2luIjp7IiRyZWYiOiIxMDQifSwiUGFkZGluZyI6eyIkcmVmIjoiMTA1In0sIkJhY2tncm91bmQiOnsiJGlkIjoiNDc4IiwiQ29sb3IiOnsiJGlkIjoiNDc5IiwiQSI6MjU1LCJSIjoxNzgsIkciOjE0LCJCIjoxOH19LCJJc1Zpc2libGUiOnRydWUsIldpZHRoIjowLjAsIkhlaWdodCI6MTYuMCwiQm9yZGVyU3R5bGUiOnsiJGlkIjoiNDgwIiwiTGluZUNvbG9yIjp7IiRyZWYiOiIxMDkifSwiTGluZVdlaWdodCI6MC4wLCJMaW5lVHlwZSI6MCwiUGFyZW50U3R5bGUiOm51bGx9LCJQYXJlbnRTdHlsZSI6bnVsbH0sIlRpdGxlU3R5bGUiOnsiJGlkIjoiNDgxIiwiRm9udFNldHRpbmdzIjp7IiRpZCI6IjQ4MiIsIkZvbnRTaXplIjoxMSwiRm9udE5hbWUiOiJDYWxpYnJpIiwiSXNCb2xkIjp0cnVlLCJJc0l0YWxpYyI6ZmFsc2UsIklzVW5kZXJsaW5lZCI6ZmFsc2UsIlBhcmVudFN0eWxlIjpudWxsfSwiQXV0b1NpemUiOjAsIkZvcmVncm91bmQiOnsiJGlkIjoiNDgzIiwiQ29sb3IiOnsiJHJlZiI6IjExNCJ9fSwiTWF4V2lkdGgiOjk2MC4wLCJNYXhIZWlnaHQiOiJJbmZpbml0eSIsIlNtYXJ0Rm9yZWdyb3VuZElzQWN0aXZlIjpmYWxzZSwiSG9yaXpvbnRhbEFsaWdubWVudCI6MSwiVmVydGljYWxBbGlnbm1lbnQiOjAsIlNtYXJ0Rm9yZWdyb3VuZCI6bnVsbCwiQmFja2dyb3VuZEZpbGxUeXBlIjowLCJNYXJnaW4iOnsiJHJlZiI6IjExNSJ9LCJQYWRkaW5nIjp7IiRyZWYiOiIxMTYifSwiQmFja2dyb3VuZCI6eyIkcmVmIjoiMTE3In0sIklzVmlzaWJsZSI6dHJ1ZSwiV2lkdGgiOjAuMCwiSGVpZ2h0IjowLjAsIkJvcmRlclN0eWxlIjp7IiRpZCI6IjQ4NCIsIkxpbmVDb2xvciI6bnVsbCwiTGluZVdlaWdodCI6MC4wLCJMaW5lVHlwZSI6MCwiUGFyZW50U3R5bGUiOm51bGx9LCJQYXJlbnRTdHlsZSI6bnVsbH0sIkRhdGVTdHlsZSI6eyIkaWQiOiI0ODUiLCJGb250U2V0dGluZ3MiOnsiJGlkIjoiNDg2IiwiRm9udFNpemUiOjEwLCJGb250TmFtZSI6IkNhbGlicmkiLCJJc0JvbGQiOmZhbHNlLCJJc0l0YWxpYyI6ZmFsc2UsIklzVW5kZXJsaW5lZCI6ZmFsc2UsIlBhcmVudFN0eWxlIjpudWxsfSwiQXV0b1NpemUiOjAsIkZvcmVncm91bmQiOnsiJGlkIjoiNDg3IiwiQ29sb3IiOnsiJHJlZiI6IjEyMSJ9fSwiTWF4V2lkdGgiOjIwMC4wLCJNYXhIZWlnaHQiOiJJbmZpbml0eSIsIlNtYXJ0Rm9yZWdyb3VuZElzQWN0aXZlIjpmYWxzZSwiSG9yaXpvbnRhbEFsaWdubWVudCI6MCwiVmVydGljYWxBbGlnbm1lbnQiOjAsIlNtYXJ0Rm9yZWdyb3VuZCI6bnVsbCwiQmFja2dyb3VuZEZpbGxUeXBlIjowLCJNYXJnaW4iOnsiJHJlZiI6IjEyMiJ9LCJQYWRkaW5nIjp7IiRyZWYiOiIxMjMifSwiQmFja2dyb3VuZCI6eyIkcmVmIjoiMTI0In0sIklzVmlzaWJsZSI6dHJ1ZSwiV2lkdGgiOjAuMCwiSGVpZ2h0IjowLjAsIkJvcmRlclN0eWxlIjp7IiRpZCI6IjQ4OCIsIkxpbmVDb2xvciI6bnVsbCwiTGluZVdlaWdodCI6MC4wLCJMaW5lVHlwZSI6MCwiUGFyZW50U3R5bGUiOm51bGx9LCJQYXJlbnRTdHlsZSI6bnVsbH0sIkRhdGVGb3JtYXQiOnsiJHJlZiI6IjEyNSJ9LCJJc1Zpc2libGUiOnRydWUsIlBhcmVudFN0eWxlIjpudWxsfSwiSW5kZXgiOjgsIlNtYXJ0RHVyYXRpb25BY3RpdmF0ZWQiOmZhbHNlLCJEYXRlRm9ybWF0Ijp7IiRyZWYiOiIxMjUifSwiSWQiOiIzZjNlOTgxMy05MmU4LTQ2ZjktODk3MS02ODVmYWY4OTM4N2YiLCJJbXBvcnRJZCI6bnVsbCwiVGl0bGUiOiJFeHBlcmltZW50YWwgQW5hbHlzaXMiLCJOb3RlIjpudWxsLCJIeXBlcmxpbmsiOm51bGwsIklzQ2hhbmdlZCI6ZmFsc2UsIklzTmV3IjpmYWxzZX0seyIkaWQiOiI0ODkiLCJHcm91cE5hbWUiOm51bGwsIlN0YXJ0RGF0ZSI6IjIwMjAtMDYtMTVUMDA6MDA6MDBaIiwiRW5kRGF0ZSI6IjIwMjEtMDYtMTVUMjM6NTk6MDBaIiwiUGVyY2VudGFnZUNvbXBsZXRlIjpudWxsLCJTdHlsZSI6eyIkaWQiOiI0OTAiLCJTaGFwZSI6MiwiU2hhcGVUaGlja25lc3MiOjEsIkR1cmF0aW9uRm9ybWF0IjowLCJJbmNsdWRlTm9uV29ya2luZ0RheXNJbkR1cmF0aW9uIjpmYWxzZSwiUGVyY2VudGFnZUNvbXBsZXRlU3R5bGUiOnsiJGlkIjoiNDkxIiwiRm9udFNldHRpbmdzIjp7IiRpZCI6IjQ5MiIsIkZvbnRTaXplIjoxMCwiRm9udE5hbWUiOiJDYWxpYnJpIiwiSXNCb2xkIjpmYWxzZSwiSXNJdGFsaWMiOmZhbHNlLCJJc1VuZGVybGluZWQiOmZhbHNlLCJQYXJlbnRTdHlsZSI6bnVsbH0sIkF1dG9TaXplIjowLCJGb3JlZ3JvdW5kIjp7IiRpZCI6IjQ5MyIsIkNvbG9yIjp7IiRyZWYiOiI4NiJ9fSwiTWF4V2lkdGgiOjIwMC4wLCJNYXhIZWlnaHQiOiJJbmZpbml0eSIsIlNtYXJ0Rm9yZWdyb3VuZElzQWN0aXZlIjpmYWxzZSwiSG9yaXpvbnRhbEFsaWdubWVudCI6MCwiVmVydGljYWxBbGlnbm1lbnQiOjAsIlNtYXJ0Rm9yZWdyb3VuZCI6bnVsbCwiQmFja2dyb3VuZEZpbGxUeXBlIjowLCJNYXJnaW4iOnsiJHJlZiI6Ijg3In0sIlBhZGRpbmciOnsiJHJlZiI6Ijg4In0sIkJhY2tncm91bmQiOnsiJHJlZiI6Ijg5In0sIklzVmlzaWJsZSI6dHJ1ZSwiV2lkdGgiOjAuMCwiSGVpZ2h0IjowLjAsIkJvcmRlclN0eWxlIjp7IiRpZCI6IjQ5NCIsIkxpbmVDb2xvciI6bnVsbCwiTGluZVdlaWdodCI6MC4wLCJMaW5lVHlwZSI6MCwiUGFyZW50U3R5bGUiOm51bGx9LCJQYXJlbnRTdHlsZSI6bnVsbH0sIkR1cmF0aW9uU3R5bGUiOnsiJGlkIjoiNDk1IiwiRm9udFNldHRpbmdzIjp7IiRpZCI6IjQ5NiIsIkZvbnRTaXplIjoxMCwiRm9udE5hbWUiOiJDYWxpYnJpIiwiSXNCb2xkIjpmYWxzZSwiSXNJdGFsaWMiOmZhbHNlLCJJc1VuZGVybGluZWQiOmZhbHNlLCJQYXJlbnRTdHlsZSI6bnVsbH0sIkF1dG9TaXplIjowLCJGb3JlZ3JvdW5kIjp7IiRpZCI6IjQ5NyIsIkNvbG9yIjp7IiRyZWYiOiI5MyJ9fSwiTWF4V2lkdGgiOjIwMC4wLCJNYXhIZWlnaHQiOiJJbmZpbml0eSIsIlNtYXJ0Rm9yZWdyb3VuZElzQWN0aXZlIjpmYWxzZSwiSG9yaXpvbnRhbEFsaWdubWVudCI6MCwiVmVydGljYWxBbGlnbm1lbnQiOjAsIlNtYXJ0Rm9yZWdyb3VuZCI6bnVsbCwiQmFja2dyb3VuZEZpbGxUeXBlIjowLCJNYXJnaW4iOnsiJHJlZiI6Ijk0In0sIlBhZGRpbmciOnsiJHJlZiI6Ijk1In0sIkJhY2tncm91bmQiOnsiJHJlZiI6Ijk2In0sIklzVmlzaWJsZSI6dHJ1ZSwiV2lkdGgiOjAuMCwiSGVpZ2h0IjowLjAsIkJvcmRlclN0eWxlIjp7IiRpZCI6IjQ5OCIsIkxpbmVDb2xvciI6bnVsbCwiTGluZVdlaWdodCI6MC4wLCJMaW5lVHlwZSI6MCwiUGFyZW50U3R5bGUiOm51bGx9LCJQYXJlbnRTdHlsZSI6bnVsbH0sIkhvcml6b250YWxDb25uZWN0b3JTdHlsZSI6eyIkaWQiOiI0OTkiLCJMaW5lQ29sb3IiOnsiJHJlZiI6Ijk4In0sIkxpbmVXZWlnaHQiOjEuMCwiTGluZVR5cGUiOjAsIlBhcmVudFN0eWxlIjpudWxsfSwiVmVydGljYWxDb25uZWN0b3JTdHlsZSI6eyIkaWQiOiI1MDAiLCJMaW5lQ29sb3IiOnsiJHJlZiI6IjEwMSJ9LCJMaW5lV2VpZ2h0IjowLjAsIkxpbmVUeXBlIjowLCJQYXJlbnRTdHlsZSI6bnVsbH0sIk1hcmdpbiI6bnVsbCwiU3RhcnREYXRlUG9zaXRpb24iOjQsIkVuZERhdGVQb3NpdGlvbiI6NCwiRGF0ZUlzVmlzaWJsZSI6dHJ1ZSwiVGl0bGVQb3NpdGlvbiI6MiwiRHVyYXRpb25Qb3NpdGlvbiI6NiwiUGVyY2VudGFnZUNvbXBsZXRlZFBvc2l0aW9uIjo2LCJTcGFjaW5nIjo1LCJJc0JlbG93VGltZWJhbmQiOmZhbHNlLCJQZXJjZW50YWdlQ29tcGxldGVTaGFwZU9wYWNpdHkiOjM1LCJTaGFwZVN0eWxlIjp7IiRpZCI6IjUwMSIsIk1hcmdpbiI6eyIkcmVmIjoiMTA0In0sIlBhZGRpbmciOnsiJHJlZiI6IjEwNSJ9LCJCYWNrZ3JvdW5kIjp7IiRpZCI6IjUwMiIsIkNvbG9yIjp7IiRpZCI6IjUwMyIsIkEiOjI1NSwiUiI6NzksIkciOjEyOSwiQiI6MTg5fX0sIklzVmlzaWJsZSI6dHJ1ZSwiV2lkdGgiOjAuMCwiSGVpZ2h0IjoxNi4wLCJCb3JkZXJTdHlsZSI6eyIkaWQiOiI1MDQiLCJMaW5lQ29sb3IiOnsiJHJlZiI6IjEwOSJ9LCJMaW5lV2VpZ2h0IjowLjAsIkxpbmVUeXBlIjowLCJQYXJlbnRTdHlsZSI6bnVsbH0sIlBhcmVudFN0eWxlIjpudWxsfSwiVGl0bGVTdHlsZSI6eyIkaWQiOiI1MDUiLCJGb250U2V0dGluZ3MiOnsiJGlkIjoiNTA2IiwiRm9udFNpemUiOjExLCJGb250TmFtZSI6IkNhbGlicmkiLCJJc0JvbGQiOnRydWUsIklzSXRhbGljIjpmYWxzZSwiSXNVbmRlcmxpbmVkIjpmYWxzZSwiUGFyZW50U3R5bGUiOm51bGx9LCJBdXRvU2l6ZSI6MCwiRm9yZWdyb3VuZCI6eyIkaWQiOiI1MDciLCJDb2xvciI6eyIkcmVmIjoiMTE0In19LCJNYXhXaWR0aCI6OTYwLjAsIk1heEhlaWdodCI6IkluZmluaXR5IiwiU21hcnRGb3JlZ3JvdW5kSXNBY3RpdmUiOmZhbHNlLCJIb3Jpem9udGFsQWxpZ25tZW50IjoxLCJWZXJ0aWNhbEFsaWdubWVudCI6MCwiU21hcnRGb3JlZ3JvdW5kIjpudWxsLCJCYWNrZ3JvdW5kRmlsbFR5cGUiOjAsIk1hcmdpbiI6eyIkcmVmIjoiMTE1In0sIlBhZGRpbmciOnsiJHJlZiI6IjExNiJ9LCJCYWNrZ3JvdW5kIjp7IiRyZWYiOiIxMTcifSwiSXNWaXNpYmxlIjp0cnVlLCJXaWR0aCI6MC4wLCJIZWlnaHQiOjAuMCwiQm9yZGVyU3R5bGUiOnsiJGlkIjoiNTA4IiwiTGluZUNvbG9yIjpudWxsLCJMaW5lV2VpZ2h0IjowLjAsIkxpbmVUeXBlIjowLCJQYXJlbnRTdHlsZSI6bnVsbH0sIlBhcmVudFN0eWxlIjpudWxsfSwiRGF0ZVN0eWxlIjp7IiRpZCI6IjUwOSIsIkZvbnRTZXR0aW5ncyI6eyIkaWQiOiI1MTAiLCJGb250U2l6ZSI6MTAsIkZvbnROYW1lIjoiQ2FsaWJyaSIsIklzQm9sZCI6ZmFsc2UsIklzSXRhbGljIjpmYWxzZSwiSXNVbmRlcmxpbmVkIjpmYWxzZSwiUGFyZW50U3R5bGUiOm51bGx9LCJBdXRvU2l6ZSI6MCwiRm9yZWdyb3VuZCI6eyIkaWQiOiI1MTEiLCJDb2xvciI6eyIkcmVmIjoiMTIxIn19LCJNYXhXaWR0aCI6MjAwLjAsIk1heEhlaWdodCI6IkluZmluaXR5IiwiU21hcnRGb3JlZ3JvdW5kSXNBY3RpdmUiOmZhbHNlLCJIb3Jpem9udGFsQWxpZ25tZW50IjowLCJWZXJ0aWNhbEFsaWdubWVudCI6MCwiU21hcnRGb3JlZ3JvdW5kIjpudWxsLCJCYWNrZ3JvdW5kRmlsbFR5cGUiOjAsIk1hcmdpbiI6eyIkcmVmIjoiMTIyIn0sIlBhZGRpbmciOnsiJHJlZiI6IjEyMyJ9LCJCYWNrZ3JvdW5kIjp7IiRyZWYiOiIxMjQifSwiSXNWaXNpYmxlIjp0cnVlLCJXaWR0aCI6MC4wLCJIZWlnaHQiOjAuMCwiQm9yZGVyU3R5bGUiOnsiJGlkIjoiNTEyIiwiTGluZUNvbG9yIjpudWxsLCJMaW5lV2VpZ2h0IjowLjAsIkxpbmVUeXBlIjowLCJQYXJlbnRTdHlsZSI6bnVsbH0sIlBhcmVudFN0eWxlIjpudWxsfSwiRGF0ZUZvcm1hdCI6eyIkcmVmIjoiMTI1In0sIklzVmlzaWJsZSI6dHJ1ZSwiUGFyZW50U3R5bGUiOm51bGx9LCJJbmRleCI6OSwiU21hcnREdXJhdGlvbkFjdGl2YXRlZCI6ZmFsc2UsIkRhdGVGb3JtYXQiOnsiJHJlZiI6IjEyNSJ9LCJJZCI6IjRkODRkMDJiLTRiMjYtNDIzOC04ZjFhLWNhZTFmNTM2Mzg5YiIsIkltcG9ydElkIjpudWxsLCJUaXRsZSI6IlRoZXNpcyBXcml0aW5nIGFuZCBTdWJtaXNzaW9uIiwiTm90ZSI6bnVsbCwiSHlwZXJsaW5rIjpudWxsLCJJc0NoYW5nZWQiOmZhbHNlLCJJc05ldyI6ZmFsc2V9XSwiTXNQcm9qZWN0SXRlbXNUcmVlIjp7IiRpZCI6IjUxMyIsIlJvb3QiOnsiSW1wb3J0SWQiOm51bGwsIklzSW1wb3J0ZWQiOmZhbHNlLCJDaGlsZHJlbiI6W119fSwiTWV0YWRhdGEiOnsiJGlkIjoiNTE0IiwiUmVjZW50Q29sb3JzQ29sbGVjdGlvbiI6IltcIiNGRkVBMTYxRVwiLFwiI0ZGMUFBQTQyXCIsXCIjRkZGNzk2NDZcIixcIiNGRkIyMEUxMlwiLFwiI0ZGOTZENjQyXCIsXCIjRkY2RjMxOThcIixcIiNGRkZFQkEwQVwiXSJ9LCJTZXR0aW5ncyI6eyIkaWQiOiI1MTUiLCJJbXBhT3B0aW9ucyI6eyIkaWQiOiI1MTYiLCJMZWZ0VG9SaWdodCI6ZmFsc2UsIlBheWxvYWRPcHRpb25zIjoyfSwiVXNlQ29tcHJlc3Npb24iOmZhbHNlLCJDb21wcmVzaW9uUGVyY2VudGFnZSI6NTAuMCwiSW5hY3RpdmVJbnRlcnZhbFdpZHRoVGhyZXNob2xkIjozMC4wLCJJbmFjdGl2ZUludGVydmFsV2lkdGgiOjEuMCwiU3BsaXRUYXNrcyI6ZmFsc2UsIlVzZUNsdXN0ZXIiOmZhbHNlLCJFcHNpbG9uIjowLjAsIk1pblBvaW50c1RvRm9ybUFDbHVzdGVyIjoyLCJHZW5lcmF0ZUludmlzaWJsZVNoYXBlcyI6ZmFsc2UsIlNtYXJ0VGltZWxpbmVUYXNrUGVyY2VudGFnZUZpdCI6ZmFsc2V9LCJJc05ldyI6dHJ1ZSwiSW1wb3J0VHlwZSI6MCwiRmlsZVBhdGgiOm51bGwsIlRpbWVDb25maWd1cmF0aW9uIjp7IiRpZCI6IjUxNyIsIlVzZVRpbWUiOmZhbHNlLCJXb3JrRGF5U3RhcnQiOiIwMDowMDowMCIsIldvcmtEYXlFbmQiOiIyMzo1OTowMCJ9LCJMYXN0VXNlZFRlbXBsYXRlSWQiOiI5NWZiZjBmNy1jYTZjLTRiYjktYWU3OC0xYWFmMmNhOTYwZWIifQ=="/>
  <p:tag name="__MASTER" val="__part_0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ART_0" val="eyIkaWQiOiIxIiwiQ3VsdHVyZUluZm9OYW1lIjoiZW4tR0IiLCJTdHlsZU5hbWUiOm51bGwsIlZlcnNpb24iOnsiJGlkIjoiMiIsIlZlcnNpb24iOiIzLjEuMyIsIk9yaWdpbmFsQXNzZW1ibHlWZXJzaW9uIjoiMy42Mi4wMS4wMCIsIkVkaXRpb24iOiJCYXNpYyIsIklzUGx1c0VkaXRpb24iOmZhbHNlfSwiRWZmZWN0IjoxLCJTdHlsZSI6eyIkaWQiOiIzIiwiVGltZWJhbmRTdHlsZSI6eyIkaWQiOiI0IiwiU2NhbGVNYXJraW5nIjowLCJTaGFwZSI6MywiU2hhcGVTdHlsZSI6eyIkaWQiOiI1IiwiTWFyZ2luIjp7IiRpZCI6IjYiLCJUb3AiOjAsIkxlZnQiOjEwLCJSaWdodCI6MTAsIkJvdHRvbSI6MH0sIlBhZGRpbmciOnsiJGlkIjoiNyIsIlRvcCI6MywiTGVmdCI6MCwiUmlnaHQiOjAsIkJvdHRvbSI6M30sIkJhY2tncm91bmQiOnsiJGlkIjoiOCIsIkNvbG9yIjp7IiRpZCI6IjkiLCJBIjoyNTUsIlIiOjMxLCJHIjo3MywiQiI6MTI1fX0sIklzVmlzaWJsZSI6dHJ1ZSwiV2lkdGgiOjAuMCwiSGVpZ2h0IjozMC4wLCJCb3JkZXJTdHlsZSI6eyIkaWQiOiIxMCIsIkxpbmVDb2xvciI6eyIkaWQiOiIxMSIsIiR0eXBlIjoiTkxSRS5Db21tb24uRG9tLlNvbGlkQ29sb3JCcnVzaCwgTkxSRS5Db21tb24iLCJDb2xvciI6eyIkaWQiOiIxMiIsIkEiOjI1NSwiUiI6MjU1LCJHIjowLCJCIjowfX0sIkxpbmVXZWlnaHQiOjAuMCwiTGluZVR5cGUiOjAsIlBhcmVudFN0eWxlIjpudWxsfSwiUGFyZW50U3R5bGUiOm51bGx9LCJSaWdodEVuZENhcHNTdHlsZSI6eyIkaWQiOiIxMyIsIkZvbnRTZXR0aW5ncyI6eyIkaWQiOiIxNCIsIkZvbnRTaXplIjoxOCwiRm9udE5hbWUiOiJDYWxpYnJpIiwiSXNCb2xkIjp0cnVlLCJJc0l0YWxpYyI6ZmFsc2UsIklzVW5kZXJsaW5lZCI6ZmFsc2UsIlBhcmVudFN0eWxlIjpudWxsfSwiQXV0b1NpemUiOjAsIkZvcmVncm91bmQiOnsiJGlkIjoiMTUiLCJDb2xvciI6eyIkaWQiOiIxNiIsIkEiOjI1NSwiUiI6MjM3LCJHIjoxMjUsIkIiOjQ5fX0sIk1heFdpZHRoIjoiSW5maW5pdHkiLCJNYXhIZWlnaHQiOiJJbmZpbml0eSIsIlNtYXJ0Rm9yZWdyb3VuZElzQWN0aXZlIjpmYWxzZSwiSG9yaXpvbnRhbEFsaWdubWVudCI6MCwiVmVydGljYWxBbGlnbm1lbnQiOjAsIlNtYXJ0Rm9yZWdyb3VuZCI6bnVsbCwiQmFja2dyb3VuZEZpbGxUeXBlIjowLCJNYXJnaW4iOnsiJGlkIjoiMTciLCJUb3AiOjAsIkxlZnQiOjAsIlJpZ2h0IjoyMCwiQm90dG9tIjowfSwiUGFkZGluZyI6eyIkaWQiOiIxOCIsIlRvcCI6MCwiTGVmdCI6MCwiUmlnaHQiOjAsIkJvdHRvbSI6MH0sIkJhY2tncm91bmQiOnsiJGlkIjoiMTkiLCJDb2xvciI6eyIkaWQiOiIyMCIsIkEiOjg5LCJSIjowLCJHIjowLCJCIjowfX0sIklzVmlzaWJsZSI6dHJ1ZSwiV2lkdGgiOjAuMCwiSGVpZ2h0IjowLjAsIkJvcmRlclN0eWxlIjpudWxsLCJQYXJlbnRTdHlsZSI6bnVsbH0sIkxlZnRFbmRDYXBzU3R5bGUiOnsiJGlkIjoiMjEiLCJGb250U2V0dGluZ3MiOnsiJGlkIjoiMjIiLCJGb250U2l6ZSI6MTgsIkZvbnROYW1lIjoiQ2FsaWJyaSIsIklzQm9sZCI6dHJ1ZSwiSXNJdGFsaWMiOmZhbHNlLCJJc1VuZGVybGluZWQiOmZhbHNlLCJQYXJlbnRTdHlsZSI6bnVsbH0sIkF1dG9TaXplIjowLCJGb3JlZ3JvdW5kIjp7IiRpZCI6IjIzIiwiQ29sb3IiOnsiJGlkIjoiMjQiLCJBIjoyNTUsIlIiOjIzNywiRyI6MTI1LCJCIjo0OX19LCJNYXhXaWR0aCI6IkluZmluaXR5IiwiTWF4SGVpZ2h0IjoiSW5maW5pdHkiLCJTbWFydEZvcmVncm91bmRJc0FjdGl2ZSI6ZmFsc2UsIkhvcml6b250YWxBbGlnbm1lbnQiOjAsIlZlcnRpY2FsQWxpZ25tZW50IjowLCJTbWFydEZvcmVncm91bmQiOm51bGwsIkJhY2tncm91bmRGaWxsVHlwZSI6MCwiTWFyZ2luIjp7IiRpZCI6IjI1IiwiVG9wIjowLCJMZWZ0IjoyMCwiUmlnaHQiOjAsIkJvdHRvbSI6MH0sIlBhZGRpbmciOnsiJGlkIjoiMjYiLCJUb3AiOjAsIkxlZnQiOjAsIlJpZ2h0IjowLCJCb3R0b20iOjB9LCJCYWNrZ3JvdW5kIjp7IiRpZCI6IjI3IiwiQ29sb3IiOnsiJHJlZiI6IjIwIn19LCJJc1Zpc2libGUiOmZhbHNlLCJXaWR0aCI6MC4wLCJIZWlnaHQiOjAuMCwiQm9yZGVyU3R5bGUiOm51bGwsIlBhcmVudFN0eWxlIjpudWxsfSwiVG9kYXlUZXh0U3R5bGUiOnsiJGlkIjoiMjgiLCJGb250U2V0dGluZ3MiOnsiJGlkIjoiMjkiLCJGb250U2l6ZSI6MTIsIkZvbnROYW1lIjoiQ2FsaWJyaSIsIklzQm9sZCI6ZmFsc2UsIklzSXRhbGljIjpmYWxzZSwiSXNVbmRlcmxpbmVkIjpmYWxzZSwiUGFyZW50U3R5bGUiOm51bGx9LCJBdXRvU2l6ZSI6MCwiRm9yZWdyb3VuZCI6eyIkaWQiOiIzMCIsIkNvbG9yIjp7IiRpZCI6IjMxIiwiQSI6MjU1LCJSIjowLCJHIjowLCJCIjowfX0sIk1heFdpZHRoIjoyMDAuMCwiTWF4SGVpZ2h0IjoiSW5maW5pdHkiLCJTbWFydEZvcmVncm91bmRJc0FjdGl2ZSI6ZmFsc2UsIkhvcml6b250YWxBbGlnbm1lbnQiOjAsIlZlcnRpY2FsQWxpZ25tZW50IjowLCJTbWFydEZvcmVncm91bmQiOm51bGwsIkJhY2tncm91bmRGaWxsVHlwZSI6MCwiTWFyZ2luIjp7IiRpZCI6IjMyIiwiVG9wIjowLCJMZWZ0IjowLCJSaWdodCI6MCwiQm90dG9tIjowfSwiUGFkZGluZyI6eyIkaWQiOiIzMyIsIlRvcCI6MCwiTGVmdCI6MCwiUmlnaHQiOjAsIkJvdHRvbSI6MH0sIkJhY2tncm91bmQiOnsiJGlkIjoiMzQiLCJDb2xvciI6eyIkcmVmIjoiMjAifX0sIklzVmlzaWJsZSI6dHJ1ZSwiV2lkdGgiOjAuMCwiSGVpZ2h0IjowLjAsIkJvcmRlclN0eWxlIjpudWxsLCJQYXJlbnRTdHlsZSI6bnVsbH0sIlRvZGF5TWFya2VyU3R5bGUiOnsiJGlkIjoiMzUiLCJNYXJnaW4iOnsiJGlkIjoiMzYiLCJUb3AiOjAsIkxlZnQiOjAsIlJpZ2h0IjowLCJCb3R0b20iOjB9LCJQYWRkaW5nIjp7IiRpZCI6IjM3IiwiVG9wIjowLCJMZWZ0IjowLCJSaWdodCI6MCwiQm90dG9tIjowfSwiQmFja2dyb3VuZCI6eyIkaWQiOiIzOCIsIkNvbG9yIjp7IiRpZCI6IjM5IiwiQSI6MjU1LCJSIjoyNTUsIkciOjAsIkIiOjB9fSwiSXNWaXNpYmxlIjp0cnVlLCJXaWR0aCI6MC4wLCJIZWlnaHQiOjAuMCwiQm9yZGVyU3R5bGUiOm51bGwsIlBhcmVudFN0eWxlIjpudWxsfSwiU2NhbGVTdHlsZSI6eyIkaWQiOiI0MCIsIlNob3dTZWdtZW50U2VwYXJhdG9ycyI6ZmFsc2UsIlNlZ21lbnRTZXBhcmF0b3JPcGFjaXR5IjozMCwiRm9udFNldHRpbmdzIjp7IiRpZCI6IjQxIiwiRm9udFNpemUiOjEyLCJGb250TmFtZSI6IkNhbGlicmkiLCJJc0JvbGQiOmZhbHNlLCJJc0l0YWxpYyI6ZmFsc2UsIklzVW5kZXJsaW5lZCI6ZmFsc2UsIlBhcmVudFN0eWxlIjpudWxsfSwiQXV0b1NpemUiOjAsIkZvcmVncm91bmQiOnsiJGlkIjoiNDIiLCJDb2xvciI6eyIkaWQiOiI0MyIsIkEiOjI1NSwiUiI6MCwiRyI6MCwiQiI6MH19LCJNYXhXaWR0aCI6MjAwLjAsIk1heEhlaWdodCI6IkluZmluaXR5IiwiU21hcnRGb3JlZ3JvdW5kSXNBY3RpdmUiOmZhbHNlLCJIb3Jpem9udGFsQWxpZ25tZW50IjowLCJWZXJ0aWNhbEFsaWdubWVudCI6MSwiU21hcnRGb3JlZ3JvdW5kIjpudWxsLCJCYWNrZ3JvdW5kRmlsbFR5cGUiOjAsIk1hcmdpbiI6eyIkaWQiOiI0NCIsIlRvcCI6MCwiTGVmdCI6NSwiUmlnaHQiOjAsIkJvdHRvbSI6MH0sIlBhZGRpbmciOnsiJGlkIjoiNDUiLCJUb3AiOjAsIkxlZnQiOjAsIlJpZ2h0IjowLCJCb3R0b20iOjB9LCJCYWNrZ3JvdW5kIjp7IiRpZCI6IjQ2IiwiQ29sb3IiOnsiJHJlZiI6IjIwIn19LCJJc1Zpc2libGUiOnRydWUsIldpZHRoIjowLjAsIkhlaWdodCI6MC4wLCJCb3JkZXJTdHlsZSI6bnVsbCwiUGFyZW50U3R5bGUiOm51bGx9LCJFbGFwc2VkVGltZUJhY2tncm91bmQiOnsiJGlkIjoiNDciLCJDb2xvciI6eyIkaWQiOiI0OCIsIkEiOjc3LCJSIjo3NSwiRyI6MTcyLCJCIjoxOTh9fSwiQXBwZW5kWWVhck9uWWVhckNoYW5nZSI6dHJ1ZSwiRWxhcHNlZFRpbWVGb3JtYXQiOjEsIlRvZGF5TWFya2VyUG9zaXRpb24iOjMsIlF1aWNrUG9zaXRpb24iOjIsIkFic29sdXRlUG9zaXRpb24iOjQwNS4wLCJNYXJnaW4iOnsiJGlkIjoiNDkiLCJUb3AiOjAsIkxlZnQiOjEwLCJSaWdodCI6MTAsIkJvdHRvbSI6MH0sIlBhZGRpbmciOnsiJGlkIjoiNTAiLCJUb3AiOjAsIkxlZnQiOjAsIlJpZ2h0IjowLCJCb3R0b20iOjB9LCJCYWNrZ3JvdW5kIjp7IiRpZCI6IjUxIiwiQ29sb3IiOnsiJGlkIjoiNTIiLCJBIjoyNTUsIlIiOjE3OCwiRyI6MTc4LCJCIjoxNzh9fSwiSXNWaXNpYmxlIjp0cnVlLCJXaWR0aCI6MC4wLCJIZWlnaHQiOjAuMCwiQm9yZGVyU3R5bGUiOm51bGwsIlBhcmVudFN0eWxlIjpudWxsfSwiRGVmYXVsdE1pbGVzdG9uZVN0eWxlIjp7IiRpZCI6IjUzIiwiU2hhcGUiOjIsIkNvbm5lY3Rvck1hcmdpbiI6eyIkaWQiOiI1NCIsIlRvcCI6MCwiTGVmdCI6MiwiUmlnaHQiOjIsIkJvdHRvbSI6MH0sIkNvbm5lY3RvclN0eWxlIjp7IiRpZCI6IjU1IiwiTGluZUNvbG9yIjp7IiRpZCI6IjU2IiwiJHR5cGUiOiJOTFJFLkNvbW1vbi5Eb20uU29saWRDb2xvckJydXNoLCBOTFJFLkNvbW1vbiIsIkNvbG9yIjp7IiRpZCI6IjU3IiwiQSI6MTI3LCJSIjozMSwiRyI6NzMsIkIiOjEyNn19LCJMaW5lV2VpZ2h0IjoxLjAsIkxpbmVUeXBlIjowLCJQYXJlbnRTdHlsZSI6bnVsbH0sIklzQmVsb3dUaW1lYmFuZCI6ZmFsc2UsIkhpZGVEYXRlIjpmYWxzZSwiU2hhcGVTaXplIjoxLCJTcGFjaW5nIjoyLjAsIlBhZGRpbmciOnsiJGlkIjoiNTgiLCJUb3AiOjcsIkxlZnQiOjMsIlJpZ2h0IjowLCJCb3R0b20iOjJ9LCJTaGFwZVN0eWxlIjp7IiRpZCI6IjU5IiwiTWFyZ2luIjp7IiRpZCI6IjYwIiwiVG9wIjowLCJMZWZ0IjowLCJSaWdodCI6MCwiQm90dG9tIjowfSwiUGFkZGluZyI6eyIkaWQiOiI2MSIsIlRvcCI6MCwiTGVmdCI6MCwiUmlnaHQiOjAsIkJvdHRvbSI6MH0sIkJhY2tncm91bmQiOnsiJGlkIjoiNjIiLCJDb2xvciI6eyIkaWQiOiI2MyIsIkEiOjI1NSwiUiI6MCwiRyI6MTE0LCJCIjoxODh9fSwiSXNWaXNpYmxlIjp0cnVlLCJXaWR0aCI6MTguMCwiSGVpZ2h0IjoyMC4wLCJCb3JkZXJTdHlsZSI6eyIkaWQiOiI2NCIsIkxpbmVDb2xvciI6eyIkaWQiOiI2NSIsIiR0eXBlIjoiTkxSRS5Db21tb24uRG9tLlNvbGlkQ29sb3JCcnVzaCwgTkxSRS5Db21tb24iLCJDb2xvciI6eyIkaWQiOiI2NiIsIkEiOjI1NSwiUiI6MjU1LCJHIjowLCJCIjowfX0sIkxpbmVXZWlnaHQiOjAuMCwiTGluZVR5cGUiOjAsIlBhcmVudFN0eWxlIjpudWxsfSwiUGFyZW50U3R5bGUiOm51bGx9LCJUaXRsZVN0eWxlIjp7IiRpZCI6IjY3IiwiRm9udFNldHRpbmdzIjp7IiRpZCI6IjY4IiwiRm9udFNpemUiOjExLCJGb250TmFtZSI6IkNhbGlicmkiLCJJc0JvbGQiOnRydWUsIklzSXRhbGljIjpmYWxzZSwiSXNVbmRlcmxpbmVkIjpmYWxzZSwiUGFyZW50U3R5bGUiOm51bGx9LCJBdXRvU2l6ZSI6MCwiRm9yZWdyb3VuZCI6eyIkaWQiOiI2OSIsIkNvbG9yIjp7IiRpZCI6IjcwIiwiQSI6MjU1LCJSIjowLCJHIjowLCJCIjowfX0sIk1heFdpZHRoIjoyMDAuMCwiTWF4SGVpZ2h0IjoiSW5maW5pdHkiLCJTbWFydEZvcmVncm91bmRJc0FjdGl2ZSI6ZmFsc2UsIkhvcml6b250YWxBbGlnbm1lbnQiOjAsIlZlcnRpY2FsQWxpZ25tZW50IjowLCJTbWFydEZvcmVncm91bmQiOm51bGwsIkJhY2tncm91bmRGaWxsVHlwZSI6MCwiTWFyZ2luIjp7IiRpZCI6IjcxIiwiVG9wIjowLCJMZWZ0IjowLCJSaWdodCI6MCwiQm90dG9tIjowfSwiUGFkZGluZyI6eyIkaWQiOiI3MiIsIlRvcCI6MCwiTGVmdCI6MCwiUmlnaHQiOjAsIkJvdHRvbSI6MH0sIkJhY2tncm91bmQiOnsiJGlkIjoiNzMiLCJDb2xvciI6eyIkcmVmIjoiMjAifX0sIklzVmlzaWJsZSI6dHJ1ZSwiV2lkdGgiOjAuMCwiSGVpZ2h0IjowLjAsIkJvcmRlclN0eWxlIjpudWxsLCJQYXJlbnRTdHlsZSI6bnVsbH0sIkRhdGVTdHlsZSI6eyIkaWQiOiI3NCIsIkZvbnRTZXR0aW5ncyI6eyIkaWQiOiI3NSIsIkZvbnRTaXplIjoxMCwiRm9udE5hbWUiOiJDYWxpYnJpIiwiSXNCb2xkIjpmYWxzZSwiSXNJdGFsaWMiOmZhbHNlLCJJc1VuZGVybGluZWQiOmZhbHNlLCJQYXJlbnRTdHlsZSI6bnVsbH0sIkF1dG9TaXplIjowLCJGb3JlZ3JvdW5kIjp7IiRpZCI6Ijc2IiwiQ29sb3IiOnsiJGlkIjoiNzciLCJBIjoyNTUsIlIiOjY4LCJHIjo4NCwiQiI6MTA2fX0sIk1heFdpZHRoIjoyMDAuMCwiTWF4SGVpZ2h0IjoiSW5maW5pdHkiLCJTbWFydEZvcmVncm91bmRJc0FjdGl2ZSI6ZmFsc2UsIkhvcml6b250YWxBbGlnbm1lbnQiOjAsIlZlcnRpY2FsQWxpZ25tZW50IjowLCJTbWFydEZvcmVncm91bmQiOm51bGwsIkJhY2tncm91bmRGaWxsVHlwZSI6MCwiTWFyZ2luIjp7IiRpZCI6Ijc4IiwiVG9wIjowLCJMZWZ0IjowLCJSaWdodCI6MCwiQm90dG9tIjowfSwiUGFkZGluZyI6eyIkaWQiOiI3OSIsIlRvcCI6MCwiTGVmdCI6MCwiUmlnaHQiOjAsIkJvdHRvbSI6MH0sIkJhY2tncm91bmQiOnsiJGlkIjoiODAiLCJDb2xvciI6eyIkcmVmIjoiMjAifX0sIklzVmlzaWJsZSI6dHJ1ZSwiV2lkdGgiOjAuMCwiSGVpZ2h0IjowLjAsIkJvcmRlclN0eWxlIjpudWxsLCJQYXJlbnRTdHlsZSI6bnVsbH0sIkRhdGVGb3JtYXQiOnsiJGlkIjoiODEiLCJGb3JtYXRTdHJpbmciOiJNL2QveXl5eSIsIlNlcGFyYXRvciI6Ii8iLCJVc2VJbnRlcm5hdGlvbmFsRGF0ZUZvcm1hdCI6ZmFsc2UsIkRhdGVJc1Zpc2libGUiOnRydWUsIlRpbWVJc1Zpc2libGUiOmZhbHNlLCJIb3VyRGlnaXRzIjoxLCJBbVBtRGVzaWduYXRvciI6MiwiVHJpbTAwTWludXRlcyI6ZmFsc2UsIkxhc3RLbm93blZpc2liaWxpdHlTdGF0ZSI6bnVsbH0sIklzVmlzaWJsZSI6dHJ1ZSwiUGFyZW50U3R5bGUiOm51bGx9LCJEZWZhdWx0VGFza1N0eWxlIjp7IiRpZCI6IjgyIiwiU2hhcGUiOjAsIlNoYXBlVGhpY2tuZXNzIjoxLCJEdXJhdGlvbkZvcm1hdCI6MCwiSW5jbHVkZU5vbldvcmtpbmdEYXlzSW5EdXJhdGlvbiI6ZmFsc2UsIlBlcmNlbnRhZ2VDb21wbGV0ZVN0eWxlIjp7IiRpZCI6IjgzIiwiRm9udFNldHRpbmdzIjp7IiRpZCI6Ijg0IiwiRm9udFNpemUiOjEwLCJGb250TmFtZSI6IkNhbGlicmkiLCJJc0JvbGQiOmZhbHNlLCJJc0l0YWxpYyI6ZmFsc2UsIklzVW5kZXJsaW5lZCI6ZmFsc2UsIlBhcmVudFN0eWxlIjpudWxsfSwiQXV0b1NpemUiOjAsIkZvcmVncm91bmQiOnsiJGlkIjoiODUiLCJDb2xvciI6eyIkaWQiOiI4NiIsIkEiOjI1NSwiUiI6MjM3LCJHIjoxMjUsIkIiOjQ5fX0sIk1heFdpZHRoIjoyMDAuMCwiTWF4SGVpZ2h0IjoiSW5maW5pdHkiLCJTbWFydEZvcmVncm91bmRJc0FjdGl2ZSI6ZmFsc2UsIkhvcml6b250YWxBbGlnbm1lbnQiOjAsIlZlcnRpY2FsQWxpZ25tZW50IjowLCJTbWFydEZvcmVncm91bmQiOm51bGwsIkJhY2tncm91bmRGaWxsVHlwZSI6MCwiTWFyZ2luIjp7IiRpZCI6Ijg3IiwiVG9wIjowLCJMZWZ0IjowLCJSaWdodCI6MCwiQm90dG9tIjowfSwiUGFkZGluZyI6eyIkaWQiOiI4OCIsIlRvcCI6MCwiTGVmdCI6MCwiUmlnaHQiOjAsIkJvdHRvbSI6MH0sIkJhY2tncm91bmQiOnsiJGlkIjoiODkiLCJDb2xvciI6eyIkcmVmIjoiMjAifX0sIklzVmlzaWJsZSI6dHJ1ZSwiV2lkdGgiOjAuMCwiSGVpZ2h0IjowLjAsIkJvcmRlclN0eWxlIjpudWxsLCJQYXJlbnRTdHlsZSI6bnVsbH0sIkR1cmF0aW9uU3R5bGUiOnsiJGlkIjoiOTAiLCJGb250U2V0dGluZ3MiOnsiJGlkIjoiOTEiLCJGb250U2l6ZSI6MTAsIkZvbnROYW1lIjoiQ2FsaWJyaSIsIklzQm9sZCI6ZmFsc2UsIklzSXRhbGljIjpmYWxzZSwiSXNVbmRlcmxpbmVkIjpmYWxzZSwiUGFyZW50U3R5bGUiOm51bGx9LCJBdXRvU2l6ZSI6MCwiRm9yZWdyb3VuZCI6eyIkaWQiOiI5MiIsIkNvbG9yIjp7IiRpZCI6IjkzIiwiQSI6MjU1LCJSIjoyMzcsIkciOjEyNSwiQiI6NDl9fSwiTWF4V2lkdGgiOjIwMC4wLCJNYXhIZWlnaHQiOiJJbmZpbml0eSIsIlNtYXJ0Rm9yZWdyb3VuZElzQWN0aXZlIjpmYWxzZSwiSG9yaXpvbnRhbEFsaWdubWVudCI6MCwiVmVydGljYWxBbGlnbm1lbnQiOjAsIlNtYXJ0Rm9yZWdyb3VuZCI6bnVsbCwiQmFja2dyb3VuZEZpbGxUeXBlIjowLCJNYXJnaW4iOnsiJGlkIjoiOTQiLCJUb3AiOjAsIkxlZnQiOjAsIlJpZ2h0IjowLCJCb3R0b20iOjB9LCJQYWRkaW5nIjp7IiRpZCI6Ijk1IiwiVG9wIjowLCJMZWZ0IjowLCJSaWdodCI6MCwiQm90dG9tIjowfSwiQmFja2dyb3VuZCI6eyIkaWQiOiI5NiIsIkNvbG9yIjp7IiRyZWYiOiIyMCJ9fSwiSXNWaXNpYmxlIjp0cnVlLCJXaWR0aCI6MC4wLCJIZWlnaHQiOjAuMCwiQm9yZGVyU3R5bGUiOm51bGwsIlBhcmVudFN0eWxlIjpudWxsfSwiSG9yaXpvbnRhbENvbm5lY3RvclN0eWxlIjp7IiRpZCI6Ijk3IiwiTGluZUNvbG9yIjp7IiRpZCI6Ijk4IiwiJHR5cGUiOiJOTFJFLkNvbW1vbi5Eb20uU29saWRDb2xvckJydXNoLCBOTFJFLkNvbW1vbiIsIkNvbG9yIjp7IiRpZCI6Ijk5IiwiQSI6MjU1LCJSIjoyMDQsIkciOjIwNCwiQiI6MjA0fX0sIkxpbmVXZWlnaHQiOjEuMCwiTGluZVR5cGUiOjAsIlBhcmVudFN0eWxlIjpudWxsfSwiVmVydGljYWxDb25uZWN0b3JTdHlsZSI6eyIkaWQiOiIxMDAiLCJMaW5lQ29sb3IiOnsiJGlkIjoiMTAxIiwiJHR5cGUiOiJOTFJFLkNvbW1vbi5Eb20uU29saWRDb2xvckJydXNoLCBOTFJFLkNvbW1vbiIsIkNvbG9yIjp7IiRpZCI6IjEwMiIsIkEiOjI1NSwiUiI6MjA0LCJHIjoyMDQsIkIiOjIwNH19LCJMaW5lV2VpZ2h0IjoxLjAsIkxpbmVUeXBlIjowLCJQYXJlbnRTdHlsZSI6bnVsbH0sIk1hcmdpbiI6bnVsbCwiU3RhcnREYXRlUG9zaXRpb24iOjQsIkVuZERhdGVQb3NpdGlvbiI6NCwiRGF0ZUlzVmlzaWJsZSI6dHJ1ZSwiVGl0bGVQb3NpdGlvbiI6MiwiRHVyYXRpb25Qb3NpdGlvbiI6NiwiUGVyY2VudGFnZUNvbXBsZXRlZFBvc2l0aW9uIjo2LCJTcGFjaW5nIjo1LCJJc0JlbG93VGltZWJhbmQiOmZhbHNlLCJQZXJjZW50YWdlQ29tcGxldGVTaGFwZU9wYWNpdHkiOjM1LCJTaGFwZVN0eWxlIjp7IiRpZCI6IjEwMyIsIk1hcmdpbiI6eyIkaWQiOiIxMDQiLCJUb3AiOjAsIkxlZnQiOjQsIlJpZ2h0Ijo0LCJCb3R0b20iOjB9LCJQYWRkaW5nIjp7IiRpZCI6IjEwNSIsIlRvcCI6MCwiTGVmdCI6MCwiUmlnaHQiOjAsIkJvdHRvbSI6MH0sIkJhY2tncm91bmQiOnsiJGlkIjoiMTA2IiwiQ29sb3IiOnsiJGlkIjoiMTA3IiwiQSI6MjU1LCJSIjowLCJHIjoxMTQsIkIiOjE4OH19LCJJc1Zpc2libGUiOnRydWUsIldpZHRoIjowLjAsIkhlaWdodCI6MTYuMCwiQm9yZGVyU3R5bGUiOnsiJGlkIjoiMTA4IiwiTGluZUNvbG9yIjp7IiRpZCI6IjEwOSIsIiR0eXBlIjoiTkxSRS5Db21tb24uRG9tLlNvbGlkQ29sb3JCcnVzaCwgTkxSRS5Db21tb24iLCJDb2xvciI6eyIkaWQiOiIxMTAiLCJBIjoyNTUsIlIiOjI1NSwiRyI6MCwiQiI6MH19LCJMaW5lV2VpZ2h0IjowLjAsIkxpbmVUeXBlIjowLCJQYXJlbnRTdHlsZSI6bnVsbH0sIlBhcmVudFN0eWxlIjpudWxsfSwiVGl0bGVTdHlsZSI6eyIkaWQiOiIxMTEiLCJGb250U2V0dGluZ3MiOnsiJGlkIjoiMTEyIiwiRm9udFNpemUiOjExLCJGb250TmFtZSI6IkNhbGlicmkiLCJJc0JvbGQiOnRydWUsIklzSXRhbGljIjpmYWxzZSwiSXNVbmRlcmxpbmVkIjpmYWxzZSwiUGFyZW50U3R5bGUiOm51bGx9LCJBdXRvU2l6ZSI6MCwiRm9yZWdyb3VuZCI6eyIkaWQiOiIxMTMiLCJDb2xvciI6eyIkaWQiOiIxMTQiLCJBIjoyNTUsIlIiOjAsIkciOjAsIkIiOjB9fSwiTWF4V2lkdGgiOjcyMC4wLCJNYXhIZWlnaHQiOiJJbmZpbml0eSIsIlNtYXJ0Rm9yZWdyb3VuZElzQWN0aXZlIjpmYWxzZSwiSG9yaXpvbnRhbEFsaWdubWVudCI6MSwiVmVydGljYWxBbGlnbm1lbnQiOjAsIlNtYXJ0Rm9yZWdyb3VuZCI6bnVsbCwiQmFja2dyb3VuZEZpbGxUeXBlIjowLCJNYXJnaW4iOnsiJGlkIjoiMTE1IiwiVG9wIjowLCJMZWZ0IjowLCJSaWdodCI6MCwiQm90dG9tIjowfSwiUGFkZGluZyI6eyIkaWQiOiIxMTYiLCJUb3AiOjAsIkxlZnQiOjAsIlJpZ2h0IjowLCJCb3R0b20iOjB9LCJCYWNrZ3JvdW5kIjp7IiRpZCI6IjExNyIsIkNvbG9yIjp7IiRyZWYiOiIyMCJ9fSwiSXNWaXNpYmxlIjp0cnVlLCJXaWR0aCI6MC4wLCJIZWlnaHQiOjAuMCwiQm9yZGVyU3R5bGUiOm51bGwsIlBhcmVudFN0eWxlIjpudWxsfSwiRGF0ZVN0eWxlIjp7IiRpZCI6IjExOCIsIkZvbnRTZXR0aW5ncyI6eyIkaWQiOiIxMTkiLCJGb250U2l6ZSI6MTAsIkZvbnROYW1lIjoiQ2FsaWJyaSIsIklzQm9sZCI6ZmFsc2UsIklzSXRhbGljIjpmYWxzZSwiSXNVbmRlcmxpbmVkIjpmYWxzZSwiUGFyZW50U3R5bGUiOm51bGx9LCJBdXRvU2l6ZSI6MCwiRm9yZWdyb3VuZCI6eyIkaWQiOiIxMjAiLCJDb2xvciI6eyIkaWQiOiIxMjEiLCJBIjoyNTUsIlIiOjY4LCJHIjo4NCwiQiI6MTA2fX0sIk1heFdpZHRoIjoyMDAuMCwiTWF4SGVpZ2h0IjoiSW5maW5pdHkiLCJTbWFydEZvcmVncm91bmRJc0FjdGl2ZSI6ZmFsc2UsIkhvcml6b250YWxBbGlnbm1lbnQiOjAsIlZlcnRpY2FsQWxpZ25tZW50IjowLCJTbWFydEZvcmVncm91bmQiOm51bGwsIkJhY2tncm91bmRGaWxsVHlwZSI6MCwiTWFyZ2luIjp7IiRpZCI6IjEyMiIsIlRvcCI6MCwiTGVmdCI6MCwiUmlnaHQiOjAsIkJvdHRvbSI6MH0sIlBhZGRpbmciOnsiJGlkIjoiMTIzIiwiVG9wIjowLCJMZWZ0IjowLCJSaWdodCI6MCwiQm90dG9tIjowfSwiQmFja2dyb3VuZCI6eyIkaWQiOiIxMjQiLCJDb2xvciI6eyIkcmVmIjoiMjAifX0sIklzVmlzaWJsZSI6dHJ1ZSwiV2lkdGgiOjAuMCwiSGVpZ2h0IjowLjAsIkJvcmRlclN0eWxlIjpudWxsLCJQYXJlbnRTdHlsZSI6bnVsbH0sIkRhdGVGb3JtYXQiOnsiJGlkIjoiMTI1IiwiRm9ybWF0U3RyaW5nIjoiTS9kL3l5eXkiLCJTZXBhcmF0b3IiOiIvIiwiVXNlSW50ZXJuYXRpb25hbERhdGVGb3JtYXQiOmZhbHNlLCJEYXRlSXNWaXNpYmxlIjp0cnVlLCJUaW1lSXNWaXNpYmxlIjpmYWxzZSwiSG91ckRpZ2l0cyI6MSwiQW1QbURlc2lnbmF0b3IiOjIsIlRyaW0wME1pbnV0ZXMiOmZhbHNlLCJMYXN0S25vd25WaXNpYmlsaXR5U3RhdGUiOm51bGx9LCJJc1Zpc2libGUiOnRydWUsIlBhcmVudFN0eWxlIjpudWxsLCJfZXhwbGljaXRseVNldCI6eyIkaWQiOiIxMjYiLCJTaGFwZVN0eWxlIjpmYWxzZSwiVGl0bGVTdHlsZSI6ZmFsc2UsIkRhdGVTdHlsZSI6ZmFsc2UsIkhvcml6b250YWxDb25uZWN0b3JTdHlsZSI6ZmFsc2UsIlZlcnRpY2FsQ29ubmVjdG9yU3R5bGUiOmZhbHNlLCJQZXJjZW50YWdlQ29tcGxldGVTaGFwZU9wYWNpdHkiOmZhbHNlLCJEdXJhdGlvbkZvcm1hdCI6ZmFsc2UsIkR1cmF0aW9uUG9zaXRpb24iOmZhbHNlLCJFbmREYXRlUG9zaXRpb24iOmZhbHNlLCJJc0JlbG93VGltZWJhbmQiOmZhbHNlLCJQZXJjZW50YWdlQ29tcGxldGVkUG9zaXRpb24iOmZhbHNlLCJTaGFwZSI6ZmFsc2UsIlNoYXBlVGhpY2tuZXNzIjpmYWxzZSwiU3BhY2luZyI6ZmFsc2UsIlN0YXJ0RGF0ZVBvc2l0aW9uIjpmYWxzZSwiVGl0bGVQb3NpdGlvbiI6ZmFsc2UsIkRhdGVGb3JtYXQiOmZhbHNlLCJJc1Zpc2libGUiOmZhbHNlLCJNYXJnaW4iOmZhbHNlfX0sIlNob3dFbGFwc2VkVGltZUdyYWRpZW50U3R5bGUiOnRydWV9LCJTY2FsZSI6eyIkaWQiOiIxMjciLCJTdGFydERhdGUiOiIwMDAxLTAxLTAxVDAwOjAwOjAwIiwiRW5kRGF0ZSI6IjIwMjEtMDYtMTVUMjM6NTk6MDAiLCJGb3JtYXQiOiJNTU0iLCJUeXBlIjoyLCJBdXRvRGF0ZVJhbmdlIjp0cnVlLCJXb3JraW5nRGF5cyI6MTI3LCJUb2RheU1hcmtlclRleHQiOiJUb2RheSIsIkF1dG9TY2FsZVR5cGUiOmZhbHNlfSwiTWlsZXN0b25lcyI6W3siJGlkIjoiMTI4IiwiRGF0ZSI6IjIwMTgtMDEtMDlUMDA6MDA6MDBaIiwiU3R5bGUiOnsiJGlkIjoiMTI5IiwiU2hhcGUiOjIsIkNvbm5lY3Rvck1hcmdpbiI6eyIkcmVmIjoiNTQifSwiQ29ubmVjdG9yU3R5bGUiOnsiJGlkIjoiMTMwIiwiTGluZUNvbG9yIjp7IiRyZWYiOiI1NiJ9LCJMaW5lV2VpZ2h0IjoxLjAsIkxpbmVUeXBlIjowLCJQYXJlbnRTdHlsZSI6bnVsbH0sIklzQmVsb3dUaW1lYmFuZCI6ZmFsc2UsIkhpZGVEYXRlIjpmYWxzZSwiU2hhcGVTaXplIjoxLCJTcGFjaW5nIjoyLjAsIlBhZGRpbmciOnsiJHJlZiI6IjU4In0sIlNoYXBlU3R5bGUiOnsiJGlkIjoiMTMxIiwiTWFyZ2luIjp7IiRyZWYiOiI2MCJ9LCJQYWRkaW5nIjp7IiRyZWYiOiI2MSJ9LCJCYWNrZ3JvdW5kIjp7IiRpZCI6IjEzMiIsIkNvbG9yIjp7IiRpZCI6IjEzMyIsIkEiOjI1NSwiUiI6MjU0LCJHIjoxODYsIkIiOjEwfX0sIklzVmlzaWJsZSI6dHJ1ZSwiV2lkdGgiOjE4LjAsIkhlaWdodCI6MjAuMCwiQm9yZGVyU3R5bGUiOnsiJGlkIjoiMTM0IiwiTGluZUNvbG9yIjp7IiRyZWYiOiI2NSJ9LCJMaW5lV2VpZ2h0IjowLjAsIkxpbmVUeXBlIjowLCJQYXJlbnRTdHlsZSI6bnVsbH0sIlBhcmVudFN0eWxlIjpudWxsfSwiVGl0bGVTdHlsZSI6eyIkaWQiOiIxMzUiLCJGb250U2V0dGluZ3MiOnsiJGlkIjoiMTM2IiwiRm9udFNpemUiOjExLCJGb250TmFtZSI6IkNhbGlicmkiLCJJc0JvbGQiOnRydWUsIklzSXRhbGljIjpmYWxzZSwiSXNVbmRlcmxpbmVkIjpmYWxzZSwiUGFyZW50U3R5bGUiOm51bGx9LCJBdXRvU2l6ZSI6MCwiRm9yZWdyb3VuZCI6eyIkcmVmIjoiNjkifSwiTWF4V2lkdGgiOjIwMC4wLCJNYXhIZWlnaHQiOiJJbmZpbml0eSIsIlNtYXJ0Rm9yZWdyb3VuZElzQWN0aXZlIjpmYWxzZSwiSG9yaXpvbnRhbEFsaWdubWVudCI6MCwiVmVydGljYWxBbGlnbm1lbnQiOjAsIlNtYXJ0Rm9yZWdyb3VuZCI6bnVsbCwiQmFja2dyb3VuZEZpbGxUeXBlIjowLCJNYXJnaW4iOnsiJHJlZiI6IjcxIn0sIlBhZGRpbmciOnsiJHJlZiI6IjcyIn0sIkJhY2tncm91bmQiOnsiJHJlZiI6IjczIn0sIklzVmlzaWJsZSI6dHJ1ZSwiV2lkdGgiOjAuMCwiSGVpZ2h0IjowLjAsIkJvcmRlclN0eWxlIjp7IiRpZCI6IjEzNyIsIkxpbmVDb2xvciI6bnVsbCwiTGluZVdlaWdodCI6MC4wLCJMaW5lVHlwZSI6MCwiUGFyZW50U3R5bGUiOm51bGx9LCJQYXJlbnRTdHlsZSI6bnVsbH0sIkRhdGVTdHlsZSI6eyIkaWQiOiIxMzgiLCJGb250U2V0dGluZ3MiOnsiJGlkIjoiMTM5IiwiRm9udFNpemUiOjEwLCJGb250TmFtZSI6IkNhbGlicmkiLCJJc0JvbGQiOmZhbHNlLCJJc0l0YWxpYyI6ZmFsc2UsIklzVW5kZXJsaW5lZCI6ZmFsc2UsIlBhcmVudFN0eWxlIjpudWxsfSwiQXV0b1NpemUiOjAsIkZvcmVncm91bmQiOnsiJHJlZiI6Ijc2In0sIk1heFdpZHRoIjoyMDAuMCwiTWF4SGVpZ2h0IjoiSW5maW5pdHkiLCJTbWFydEZvcmVncm91bmRJc0FjdGl2ZSI6ZmFsc2UsIkhvcml6b250YWxBbGlnbm1lbnQiOjAsIlZlcnRpY2FsQWxpZ25tZW50IjowLCJTbWFydEZvcmVncm91bmQiOm51bGwsIkJhY2tncm91bmRGaWxsVHlwZSI6MCwiTWFyZ2luIjp7IiRyZWYiOiI3OCJ9LCJQYWRkaW5nIjp7IiRyZWYiOiI3OSJ9LCJCYWNrZ3JvdW5kIjp7IiRyZWYiOiI4MCJ9LCJJc1Zpc2libGUiOnRydWUsIldpZHRoIjowLjAsIkhlaWdodCI6MC4wLCJCb3JkZXJTdHlsZSI6eyIkaWQiOiIxNDAiLCJMaW5lQ29sb3IiOm51bGwsIkxpbmVXZWlnaHQiOjAuMCwiTGluZVR5cGUiOjAsIlBhcmVudFN0eWxlIjpudWxsfSwiUGFyZW50U3R5bGUiOm51bGx9LCJEYXRlRm9ybWF0Ijp7IiRyZWYiOiI4MSJ9LCJJc1Zpc2libGUiOnRydWUsIlBhcmVudFN0eWxlIjpudWxsfSwiSW5kZXgiOjEwLCJQZXJjZW50YWdlQ29tcGxldGUiOm51bGwsIlBvc2l0aW9uIjp7IlJhdGlvIjowLjAsIklzQ3VzdG9tIjpmYWxzZX0sIkRhdGVGb3JtYXQiOnsiJHJlZiI6IjgxIn0sIklkIjoiOGNhZWUwYjMtZWMxNS00ZjI2LThkNTMtY2UyZDE0ZThmOTg0IiwiSW1wb3J0SWQiOm51bGwsIlRpdGxlIjoiSm9pbmluZyBEYXRlIiwiTm90ZSI6bnVsbCwiSHlwZXJsaW5rIjpudWxsLCJJc0NoYW5nZWQiOmZhbHNlLCJJc05ldyI6ZmFsc2V9LHsiJGlkIjoiMTQxIiwiRGF0ZSI6IjIwMTgtMDUtMjVUMDA6MDA6MDBaIiwiU3R5bGUiOnsiJGlkIjoiMTQyIiwiU2hhcGUiOjIsIkNvbm5lY3Rvck1hcmdpbiI6eyIkcmVmIjoiNTQifSwiQ29ubmVjdG9yU3R5bGUiOnsiJGlkIjoiMTQzIiwiTGluZUNvbG9yIjp7IiRyZWYiOiI1NiJ9LCJMaW5lV2VpZ2h0IjoxLjAsIkxpbmVUeXBlIjowLCJQYXJlbnRTdHlsZSI6bnVsbH0sIklzQmVsb3dUaW1lYmFuZCI6ZmFsc2UsIkhpZGVEYXRlIjpmYWxzZSwiU2hhcGVTaXplIjoxLCJTcGFjaW5nIjoyLjAsIlBhZGRpbmciOnsiJHJlZiI6IjU4In0sIlNoYXBlU3R5bGUiOnsiJGlkIjoiMTQ0IiwiTWFyZ2luIjp7IiRyZWYiOiI2MCJ9LCJQYWRkaW5nIjp7IiRyZWYiOiI2MSJ9LCJCYWNrZ3JvdW5kIjp7IiRpZCI6IjE0NSIsIkNvbG9yIjp7IiRpZCI6IjE0NiIsIkEiOjI1NSwiUiI6MjU0LCJHIjoxODYsIkIiOjEwfX0sIklzVmlzaWJsZSI6dHJ1ZSwiV2lkdGgiOjE4LjAsIkhlaWdodCI6MjAuMCwiQm9yZGVyU3R5bGUiOnsiJGlkIjoiMTQ3IiwiTGluZUNvbG9yIjp7IiRyZWYiOiI2NSJ9LCJMaW5lV2VpZ2h0IjowLjAsIkxpbmVUeXBlIjowLCJQYXJlbnRTdHlsZSI6bnVsbH0sIlBhcmVudFN0eWxlIjpudWxsfSwiVGl0bGVTdHlsZSI6eyIkaWQiOiIxNDgiLCJGb250U2V0dGluZ3MiOnsiJGlkIjoiMTQ5IiwiRm9udFNpemUiOjExLCJGb250TmFtZSI6IkNhbGlicmkiLCJJc0JvbGQiOnRydWUsIklzSXRhbGljIjpmYWxzZSwiSXNVbmRlcmxpbmVkIjpmYWxzZSwiUGFyZW50U3R5bGUiOm51bGx9LCJBdXRvU2l6ZSI6MCwiRm9yZWdyb3VuZCI6eyIkcmVmIjoiNjkifSwiTWF4V2lkdGgiOjIwMC4wLCJNYXhIZWlnaHQiOiJJbmZpbml0eSIsIlNtYXJ0Rm9yZWdyb3VuZElzQWN0aXZlIjpmYWxzZSwiSG9yaXpvbnRhbEFsaWdubWVudCI6MCwiVmVydGljYWxBbGlnbm1lbnQiOjAsIlNtYXJ0Rm9yZWdyb3VuZCI6bnVsbCwiQmFja2dyb3VuZEZpbGxUeXBlIjowLCJNYXJnaW4iOnsiJHJlZiI6IjcxIn0sIlBhZGRpbmciOnsiJHJlZiI6IjcyIn0sIkJhY2tncm91bmQiOnsiJHJlZiI6IjczIn0sIklzVmlzaWJsZSI6dHJ1ZSwiV2lkdGgiOjAuMCwiSGVpZ2h0IjowLjAsIkJvcmRlclN0eWxlIjp7IiRpZCI6IjE1MCIsIkxpbmVDb2xvciI6bnVsbCwiTGluZVdlaWdodCI6MC4wLCJMaW5lVHlwZSI6MCwiUGFyZW50U3R5bGUiOm51bGx9LCJQYXJlbnRTdHlsZSI6bnVsbH0sIkRhdGVTdHlsZSI6eyIkaWQiOiIxNTEiLCJGb250U2V0dGluZ3MiOnsiJGlkIjoiMTUyIiwiRm9udFNpemUiOjEwLCJGb250TmFtZSI6IkNhbGlicmkiLCJJc0JvbGQiOmZhbHNlLCJJc0l0YWxpYyI6ZmFsc2UsIklzVW5kZXJsaW5lZCI6ZmFsc2UsIlBhcmVudFN0eWxlIjpudWxsfSwiQXV0b1NpemUiOjAsIkZvcmVncm91bmQiOnsiJHJlZiI6Ijc2In0sIk1heFdpZHRoIjoyMDAuMCwiTWF4SGVpZ2h0IjoiSW5maW5pdHkiLCJTbWFydEZvcmVncm91bmRJc0FjdGl2ZSI6ZmFsc2UsIkhvcml6b250YWxBbGlnbm1lbnQiOjAsIlZlcnRpY2FsQWxpZ25tZW50IjowLCJTbWFydEZvcmVncm91bmQiOm51bGwsIkJhY2tncm91bmRGaWxsVHlwZSI6MCwiTWFyZ2luIjp7IiRyZWYiOiI3OCJ9LCJQYWRkaW5nIjp7IiRyZWYiOiI3OSJ9LCJCYWNrZ3JvdW5kIjp7IiRyZWYiOiI4MCJ9LCJJc1Zpc2libGUiOnRydWUsIldpZHRoIjowLjAsIkhlaWdodCI6MC4wLCJCb3JkZXJTdHlsZSI6eyIkaWQiOiIxNTMiLCJMaW5lQ29sb3IiOm51bGwsIkxpbmVXZWlnaHQiOjAuMCwiTGluZVR5cGUiOjAsIlBhcmVudFN0eWxlIjpudWxsfSwiUGFyZW50U3R5bGUiOm51bGx9LCJEYXRlRm9ybWF0Ijp7IiRyZWYiOiI4MSJ9LCJJc1Zpc2libGUiOnRydWUsIlBhcmVudFN0eWxlIjpudWxsfSwiSW5kZXgiOjExLCJQZXJjZW50YWdlQ29tcGxldGUiOm51bGwsIlBvc2l0aW9uIjp7IlJhdGlvIjowLjAsIklzQ3VzdG9tIjpmYWxzZX0sIkRhdGVGb3JtYXQiOnsiJHJlZiI6IjgxIn0sIklkIjoiZjIwMTI2ZmYtN2E0NC00MDUyLWE0MzItODhiNGQyYzY1ZjMzIiwiSW1wb3J0SWQiOm51bGwsIlRpdGxlIjoiUlBEIiwiTm90ZSI6bnVsbCwiSHlwZXJsaW5rIjpudWxsLCJJc0NoYW5nZWQiOmZhbHNlLCJJc05ldyI6ZmFsc2V9LHsiJGlkIjoiMTU0IiwiRGF0ZSI6IjIwMTgtMTItMTVUMDA6MDA6MDBaIiwiU3R5bGUiOnsiJGlkIjoiMTU1IiwiU2hhcGUiOjIsIkNvbm5lY3Rvck1hcmdpbiI6eyIkcmVmIjoiNTQifSwiQ29ubmVjdG9yU3R5bGUiOnsiJGlkIjoiMTU2IiwiTGluZUNvbG9yIjp7IiRyZWYiOiI1NiJ9LCJMaW5lV2VpZ2h0IjoxLjAsIkxpbmVUeXBlIjowLCJQYXJlbnRTdHlsZSI6bnVsbH0sIklzQmVsb3dUaW1lYmFuZCI6ZmFsc2UsIkhpZGVEYXRlIjpmYWxzZSwiU2hhcGVTaXplIjoxLCJTcGFjaW5nIjoyLjAsIlBhZGRpbmciOnsiJHJlZiI6IjU4In0sIlNoYXBlU3R5bGUiOnsiJGlkIjoiMTU3IiwiTWFyZ2luIjp7IiRyZWYiOiI2MCJ9LCJQYWRkaW5nIjp7IiRyZWYiOiI2MSJ9LCJCYWNrZ3JvdW5kIjp7IiRpZCI6IjE1OCIsIkNvbG9yIjp7IiRpZCI6IjE1OSIsIkEiOjI1NSwiUiI6MjU0LCJHIjoxODYsIkIiOjEwfX0sIklzVmlzaWJsZSI6dHJ1ZSwiV2lkdGgiOjE4LjAsIkhlaWdodCI6MjAuMCwiQm9yZGVyU3R5bGUiOnsiJGlkIjoiMTYwIiwiTGluZUNvbG9yIjp7IiRyZWYiOiI2NSJ9LCJMaW5lV2VpZ2h0IjowLjAsIkxpbmVUeXBlIjowLCJQYXJlbnRTdHlsZSI6bnVsbH0sIlBhcmVudFN0eWxlIjpudWxsfSwiVGl0bGVTdHlsZSI6eyIkaWQiOiIxNjEiLCJGb250U2V0dGluZ3MiOnsiJGlkIjoiMTYyIiwiRm9udFNpemUiOjExLCJGb250TmFtZSI6IkNhbGlicmkiLCJJc0JvbGQiOnRydWUsIklzSXRhbGljIjpmYWxzZSwiSXNVbmRlcmxpbmVkIjpmYWxzZSwiUGFyZW50U3R5bGUiOm51bGx9LCJBdXRvU2l6ZSI6MCwiRm9yZWdyb3VuZCI6eyIkcmVmIjoiNjkifSwiTWF4V2lkdGgiOjIwMC4wLCJNYXhIZWlnaHQiOiJJbmZpbml0eSIsIlNtYXJ0Rm9yZWdyb3VuZElzQWN0aXZlIjpmYWxzZSwiSG9yaXpvbnRhbEFsaWdubWVudCI6MCwiVmVydGljYWxBbGlnbm1lbnQiOjAsIlNtYXJ0Rm9yZWdyb3VuZCI6bnVsbCwiQmFja2dyb3VuZEZpbGxUeXBlIjowLCJNYXJnaW4iOnsiJHJlZiI6IjcxIn0sIlBhZGRpbmciOnsiJHJlZiI6IjcyIn0sIkJhY2tncm91bmQiOnsiJHJlZiI6IjczIn0sIklzVmlzaWJsZSI6dHJ1ZSwiV2lkdGgiOjAuMCwiSGVpZ2h0IjowLjAsIkJvcmRlclN0eWxlIjp7IiRpZCI6IjE2MyIsIkxpbmVDb2xvciI6bnVsbCwiTGluZVdlaWdodCI6MC4wLCJMaW5lVHlwZSI6MCwiUGFyZW50U3R5bGUiOm51bGx9LCJQYXJlbnRTdHlsZSI6bnVsbH0sIkRhdGVTdHlsZSI6eyIkaWQiOiIxNjQiLCJGb250U2V0dGluZ3MiOnsiJGlkIjoiMTY1IiwiRm9udFNpemUiOjEwLCJGb250TmFtZSI6IkNhbGlicmkiLCJJc0JvbGQiOmZhbHNlLCJJc0l0YWxpYyI6ZmFsc2UsIklzVW5kZXJsaW5lZCI6ZmFsc2UsIlBhcmVudFN0eWxlIjpudWxsfSwiQXV0b1NpemUiOjAsIkZvcmVncm91bmQiOnsiJHJlZiI6Ijc2In0sIk1heFdpZHRoIjoyMDAuMCwiTWF4SGVpZ2h0IjoiSW5maW5pdHkiLCJTbWFydEZvcmVncm91bmRJc0FjdGl2ZSI6ZmFsc2UsIkhvcml6b250YWxBbGlnbm1lbnQiOjAsIlZlcnRpY2FsQWxpZ25tZW50IjowLCJTbWFydEZvcmVncm91bmQiOm51bGwsIkJhY2tncm91bmRGaWxsVHlwZSI6MCwiTWFyZ2luIjp7IiRyZWYiOiI3OCJ9LCJQYWRkaW5nIjp7IiRyZWYiOiI3OSJ9LCJCYWNrZ3JvdW5kIjp7IiRyZWYiOiI4MCJ9LCJJc1Zpc2libGUiOnRydWUsIldpZHRoIjowLjAsIkhlaWdodCI6MC4wLCJCb3JkZXJTdHlsZSI6eyIkaWQiOiIxNjYiLCJMaW5lQ29sb3IiOm51bGwsIkxpbmVXZWlnaHQiOjAuMCwiTGluZVR5cGUiOjAsIlBhcmVudFN0eWxlIjpudWxsfSwiUGFyZW50U3R5bGUiOm51bGx9LCJEYXRlRm9ybWF0Ijp7IiRyZWYiOiI4MSJ9LCJJc1Zpc2libGUiOnRydWUsIlBhcmVudFN0eWxlIjpudWxsfSwiSW5kZXgiOjEyLCJQZXJjZW50YWdlQ29tcGxldGUiOm51bGwsIlBvc2l0aW9uIjp7IlJhdGlvIjowLjAsIklzQ3VzdG9tIjpmYWxzZX0sIkRhdGVGb3JtYXQiOnsiJHJlZiI6IjgxIn0sIklkIjoiNDBiMDBjZDItZmJmNC00OTlkLWE5MzQtYjNkZGFiZjcyYTBlIiwiSW1wb3J0SWQiOm51bGwsIlRpdGxlIjoiQ29tcGxldGlvbiBvZiBsaXRlcmF0dXJlIHJldmlldyIsIk5vdGUiOm51bGwsIkh5cGVybGluayI6bnVsbCwiSXNDaGFuZ2VkIjpmYWxzZSwiSXNOZXciOmZhbHNlfSx7IiRpZCI6IjE2NyIsIkRhdGUiOiIyMDE5LTAzLTE1VDAwOjAwOjAwWiIsIlN0eWxlIjp7IiRpZCI6IjE2OCIsIlNoYXBlIjoyLCJDb25uZWN0b3JNYXJnaW4iOnsiJHJlZiI6IjU0In0sIkNvbm5lY3RvclN0eWxlIjp7IiRpZCI6IjE2OSIsIkxpbmVDb2xvciI6eyIkcmVmIjoiNTYifSwiTGluZVdlaWdodCI6MS4wLCJMaW5lVHlwZSI6MCwiUGFyZW50U3R5bGUiOm51bGx9LCJJc0JlbG93VGltZWJhbmQiOmZhbHNlLCJIaWRlRGF0ZSI6ZmFsc2UsIlNoYXBlU2l6ZSI6MSwiU3BhY2luZyI6Mi4wLCJQYWRkaW5nIjp7IiRyZWYiOiI1OCJ9LCJTaGFwZVN0eWxlIjp7IiRpZCI6IjE3MCIsIk1hcmdpbiI6eyIkcmVmIjoiNjAifSwiUGFkZGluZyI6eyIkcmVmIjoiNjEifSwiQmFja2dyb3VuZCI6eyIkaWQiOiIxNzEiLCJDb2xvciI6eyIkaWQiOiIxNzIiLCJBIjoyNTUsIlIiOjI1NCwiRyI6MTg2LCJCIjoxMH19LCJJc1Zpc2libGUiOnRydWUsIldpZHRoIjoxOC4wLCJIZWlnaHQiOjIwLjAsIkJvcmRlclN0eWxlIjp7IiRpZCI6IjE3MyIsIkxpbmVDb2xvciI6eyIkcmVmIjoiNjUifSwiTGluZVdlaWdodCI6MC4wLCJMaW5lVHlwZSI6MCwiUGFyZW50U3R5bGUiOm51bGx9LCJQYXJlbnRTdHlsZSI6bnVsbH0sIlRpdGxlU3R5bGUiOnsiJGlkIjoiMTc0IiwiRm9udFNldHRpbmdzIjp7IiRpZCI6IjE3NSIsIkZvbnRTaXplIjoxMSwiRm9udE5hbWUiOiJDYWxpYnJpIiwiSXNCb2xkIjp0cnVlLCJJc0l0YWxpYyI6ZmFsc2UsIklzVW5kZXJsaW5lZCI6ZmFsc2UsIlBhcmVudFN0eWxlIjpudWxsfSwiQXV0b1NpemUiOjAsIkZvcmVncm91bmQiOnsiJHJlZiI6IjY5In0sIk1heFdpZHRoIjoyMDAuMCwiTWF4SGVpZ2h0IjoiSW5maW5pdHkiLCJTbWFydEZvcmVncm91bmRJc0FjdGl2ZSI6ZmFsc2UsIkhvcml6b250YWxBbGlnbm1lbnQiOjAsIlZlcnRpY2FsQWxpZ25tZW50IjowLCJTbWFydEZvcmVncm91bmQiOm51bGwsIkJhY2tncm91bmRGaWxsVHlwZSI6MCwiTWFyZ2luIjp7IiRyZWYiOiI3MSJ9LCJQYWRkaW5nIjp7IiRyZWYiOiI3MiJ9LCJCYWNrZ3JvdW5kIjp7IiRyZWYiOiI3MyJ9LCJJc1Zpc2libGUiOnRydWUsIldpZHRoIjowLjAsIkhlaWdodCI6MC4wLCJCb3JkZXJTdHlsZSI6eyIkaWQiOiIxNzYiLCJMaW5lQ29sb3IiOm51bGwsIkxpbmVXZWlnaHQiOjAuMCwiTGluZVR5cGUiOjAsIlBhcmVudFN0eWxlIjpudWxsfSwiUGFyZW50U3R5bGUiOm51bGx9LCJEYXRlU3R5bGUiOnsiJGlkIjoiMTc3IiwiRm9udFNldHRpbmdzIjp7IiRpZCI6IjE3OCIsIkZvbnRTaXplIjoxMCwiRm9udE5hbWUiOiJDYWxpYnJpIiwiSXNCb2xkIjpmYWxzZSwiSXNJdGFsaWMiOmZhbHNlLCJJc1VuZGVybGluZWQiOmZhbHNlLCJQYXJlbnRTdHlsZSI6bnVsbH0sIkF1dG9TaXplIjowLCJGb3JlZ3JvdW5kIjp7IiRyZWYiOiI3NiJ9LCJNYXhXaWR0aCI6MjAwLjAsIk1heEhlaWdodCI6IkluZmluaXR5IiwiU21hcnRGb3JlZ3JvdW5kSXNBY3RpdmUiOmZhbHNlLCJIb3Jpem9udGFsQWxpZ25tZW50IjowLCJWZXJ0aWNhbEFsaWdubWVudCI6MCwiU21hcnRGb3JlZ3JvdW5kIjpudWxsLCJCYWNrZ3JvdW5kRmlsbFR5cGUiOjAsIk1hcmdpbiI6eyIkcmVmIjoiNzgifSwiUGFkZGluZyI6eyIkcmVmIjoiNzkifSwiQmFja2dyb3VuZCI6eyIkcmVmIjoiODAifSwiSXNWaXNpYmxlIjp0cnVlLCJXaWR0aCI6MC4wLCJIZWlnaHQiOjAuMCwiQm9yZGVyU3R5bGUiOnsiJGlkIjoiMTc5IiwiTGluZUNvbG9yIjpudWxsLCJMaW5lV2VpZ2h0IjowLjAsIkxpbmVUeXBlIjowLCJQYXJlbnRTdHlsZSI6bnVsbH0sIlBhcmVudFN0eWxlIjpudWxsfSwiRGF0ZUZvcm1hdCI6eyIkcmVmIjoiODEifSwiSXNWaXNpYmxlIjp0cnVlLCJQYXJlbnRTdHlsZSI6bnVsbH0sIkluZGV4IjoxMywiUGVyY2VudGFnZUNvbXBsZXRlIjpudWxsLCJQb3NpdGlvbiI6eyJSYXRpbyI6MC4wLCJJc0N1c3RvbSI6ZmFsc2V9LCJEYXRlRm9ybWF0Ijp7IiRyZWYiOiI4MSJ9LCJJZCI6IjhlM2E2ZWI4LTVmMTEtNDU4OC04MDE0LTFlMTM1YmY5Y2NmMCIsIkltcG9ydElkIjpudWxsLCJUaXRsZSI6IkNvbXBsZXRpb24gb2YgY29udmVudGlvbmFsIGRlc2lnbiIsIk5vdGUiOm51bGwsIkh5cGVybGluayI6bnVsbCwiSXNDaGFuZ2VkIjpmYWxzZSwiSXNOZXciOmZhbHNlfSx7IiRpZCI6IjE4MCIsIkRhdGUiOiIyMDE5LTA4LTE1VDAwOjAwOjAwWiIsIlN0eWxlIjp7IiRpZCI6IjE4MSIsIlNoYXBlIjoyLCJDb25uZWN0b3JNYXJnaW4iOnsiJHJlZiI6IjU0In0sIkNvbm5lY3RvclN0eWxlIjp7IiRpZCI6IjE4MiIsIkxpbmVDb2xvciI6eyIkcmVmIjoiNTYifSwiTGluZVdlaWdodCI6MS4wLCJMaW5lVHlwZSI6MCwiUGFyZW50U3R5bGUiOm51bGx9LCJJc0JlbG93VGltZWJhbmQiOmZhbHNlLCJIaWRlRGF0ZSI6ZmFsc2UsIlNoYXBlU2l6ZSI6MSwiU3BhY2luZyI6Mi4wLCJQYWRkaW5nIjp7IiRyZWYiOiI1OCJ9LCJTaGFwZVN0eWxlIjp7IiRpZCI6IjE4MyIsIk1hcmdpbiI6eyIkcmVmIjoiNjAifSwiUGFkZGluZyI6eyIkcmVmIjoiNjEifSwiQmFja2dyb3VuZCI6eyIkaWQiOiIxODQiLCJDb2xvciI6eyIkaWQiOiIxODUiLCJBIjoyNTUsIlIiOjI1NCwiRyI6MTg2LCJCIjoxMH19LCJJc1Zpc2libGUiOnRydWUsIldpZHRoIjoxOC4wLCJIZWlnaHQiOjIwLjAsIkJvcmRlclN0eWxlIjp7IiRpZCI6IjE4NiIsIkxpbmVDb2xvciI6eyIkcmVmIjoiNjUifSwiTGluZVdlaWdodCI6MC4wLCJMaW5lVHlwZSI6MCwiUGFyZW50U3R5bGUiOm51bGx9LCJQYXJlbnRTdHlsZSI6bnVsbH0sIlRpdGxlU3R5bGUiOnsiJGlkIjoiMTg3IiwiRm9udFNldHRpbmdzIjp7IiRpZCI6IjE4OCIsIkZvbnRTaXplIjoxMSwiRm9udE5hbWUiOiJDYWxpYnJpIiwiSXNCb2xkIjp0cnVlLCJJc0l0YWxpYyI6ZmFsc2UsIklzVW5kZXJsaW5lZCI6ZmFsc2UsIlBhcmVudFN0eWxlIjpudWxsfSwiQXV0b1NpemUiOjAsIkZvcmVncm91bmQiOnsiJHJlZiI6IjY5In0sIk1heFdpZHRoIjoyMDAuMCwiTWF4SGVpZ2h0IjoiSW5maW5pdHkiLCJTbWFydEZvcmVncm91bmRJc0FjdGl2ZSI6ZmFsc2UsIkhvcml6b250YWxBbGlnbm1lbnQiOjAsIlZlcnRpY2FsQWxpZ25tZW50IjowLCJTbWFydEZvcmVncm91bmQiOm51bGwsIkJhY2tncm91bmRGaWxsVHlwZSI6MCwiTWFyZ2luIjp7IiRyZWYiOiI3MSJ9LCJQYWRkaW5nIjp7IiRyZWYiOiI3MiJ9LCJCYWNrZ3JvdW5kIjp7IiRyZWYiOiI3MyJ9LCJJc1Zpc2libGUiOnRydWUsIldpZHRoIjowLjAsIkhlaWdodCI6MC4wLCJCb3JkZXJTdHlsZSI6eyIkaWQiOiIxODkiLCJMaW5lQ29sb3IiOm51bGwsIkxpbmVXZWlnaHQiOjAuMCwiTGluZVR5cGUiOjAsIlBhcmVudFN0eWxlIjpudWxsfSwiUGFyZW50U3R5bGUiOm51bGx9LCJEYXRlU3R5bGUiOnsiJGlkIjoiMTkwIiwiRm9udFNldHRpbmdzIjp7IiRpZCI6IjE5MSIsIkZvbnRTaXplIjoxMCwiRm9udE5hbWUiOiJDYWxpYnJpIiwiSXNCb2xkIjpmYWxzZSwiSXNJdGFsaWMiOmZhbHNlLCJJc1VuZGVybGluZWQiOmZhbHNlLCJQYXJlbnRTdHlsZSI6bnVsbH0sIkF1dG9TaXplIjowLCJGb3JlZ3JvdW5kIjp7IiRyZWYiOiI3NiJ9LCJNYXhXaWR0aCI6MjAwLjAsIk1heEhlaWdodCI6IkluZmluaXR5IiwiU21hcnRGb3JlZ3JvdW5kSXNBY3RpdmUiOmZhbHNlLCJIb3Jpem9udGFsQWxpZ25tZW50IjowLCJWZXJ0aWNhbEFsaWdubWVudCI6MCwiU21hcnRGb3JlZ3JvdW5kIjpudWxsLCJCYWNrZ3JvdW5kRmlsbFR5cGUiOjAsIk1hcmdpbiI6eyIkcmVmIjoiNzgifSwiUGFkZGluZyI6eyIkcmVmIjoiNzkifSwiQmFja2dyb3VuZCI6eyIkcmVmIjoiODAifSwiSXNWaXNpYmxlIjp0cnVlLCJXaWR0aCI6MC4wLCJIZWlnaHQiOjAuMCwiQm9yZGVyU3R5bGUiOnsiJGlkIjoiMTkyIiwiTGluZUNvbG9yIjpudWxsLCJMaW5lV2VpZ2h0IjowLjAsIkxpbmVUeXBlIjowLCJQYXJlbnRTdHlsZSI6bnVsbH0sIlBhcmVudFN0eWxlIjpudWxsfSwiRGF0ZUZvcm1hdCI6eyIkcmVmIjoiODEifSwiSXNWaXNpYmxlIjp0cnVlLCJQYXJlbnRTdHlsZSI6bnVsbH0sIkluZGV4IjoxNCwiUGVyY2VudGFnZUNvbXBsZXRlIjpudWxsLCJQb3NpdGlvbiI6eyJSYXRpbyI6MC4wLCJJc0N1c3RvbSI6ZmFsc2V9LCJEYXRlRm9ybWF0Ijp7IiRyZWYiOiI4MSJ9LCJJZCI6IjVjM2E3NGYzLTA2ZDEtNGQxZC1iNjFlLTQ1NmM5YzZmZTE4ZCIsIkltcG9ydElkIjpudWxsLCJUaXRsZSI6IkNvbXBsZXRpb24gb2YgZ2VvbWV0cmljYWwgbW9kaWZpY2F0aW9uIiwiTm90ZSI6bnVsbCwiSHlwZXJsaW5rIjpudWxsLCJJc0NoYW5nZWQiOmZhbHNlLCJJc05ldyI6ZmFsc2V9LHsiJGlkIjoiMTkzIiwiRGF0ZSI6IjIwMTktMTItMTVUMjM6NTk6MDBaIiwiU3R5bGUiOnsiJGlkIjoiMTk0IiwiU2hhcGUiOjIsIkNvbm5lY3Rvck1hcmdpbiI6eyIkcmVmIjoiNTQifSwiQ29ubmVjdG9yU3R5bGUiOnsiJGlkIjoiMTk1IiwiTGluZUNvbG9yIjp7IiRyZWYiOiI1NiJ9LCJMaW5lV2VpZ2h0IjoxLjAsIkxpbmVUeXBlIjowLCJQYXJlbnRTdHlsZSI6bnVsbH0sIklzQmVsb3dUaW1lYmFuZCI6ZmFsc2UsIkhpZGVEYXRlIjpmYWxzZSwiU2hhcGVTaXplIjoxLCJTcGFjaW5nIjoyLjAsIlBhZGRpbmciOnsiJHJlZiI6IjU4In0sIlNoYXBlU3R5bGUiOnsiJGlkIjoiMTk2IiwiTWFyZ2luIjp7IiRyZWYiOiI2MCJ9LCJQYWRkaW5nIjp7IiRyZWYiOiI2MSJ9LCJCYWNrZ3JvdW5kIjp7IiRpZCI6IjE5NyIsIkNvbG9yIjp7IiRpZCI6IjE5OCIsIkEiOjI1NSwiUiI6MjU0LCJHIjoxODYsIkIiOjEwfX0sIklzVmlzaWJsZSI6dHJ1ZSwiV2lkdGgiOjE4LjAsIkhlaWdodCI6MjAuMCwiQm9yZGVyU3R5bGUiOnsiJGlkIjoiMTk5IiwiTGluZUNvbG9yIjp7IiRyZWYiOiI2NSJ9LCJMaW5lV2VpZ2h0IjowLjAsIkxpbmVUeXBlIjowLCJQYXJlbnRTdHlsZSI6bnVsbH0sIlBhcmVudFN0eWxlIjpudWxsfSwiVGl0bGVTdHlsZSI6eyIkaWQiOiIyMDAiLCJGb250U2V0dGluZ3MiOnsiJGlkIjoiMjAxIiwiRm9udFNpemUiOjExLCJGb250TmFtZSI6IkNhbGlicmkiLCJJc0JvbGQiOnRydWUsIklzSXRhbGljIjpmYWxzZSwiSXNVbmRlcmxpbmVkIjpmYWxzZSwiUGFyZW50U3R5bGUiOm51bGx9LCJBdXRvU2l6ZSI6MCwiRm9yZWdyb3VuZCI6eyIkcmVmIjoiNjkifSwiTWF4V2lkdGgiOjIwMC4wLCJNYXhIZWlnaHQiOiJJbmZpbml0eSIsIlNtYXJ0Rm9yZWdyb3VuZElzQWN0aXZlIjpmYWxzZSwiSG9yaXpvbnRhbEFsaWdubWVudCI6MCwiVmVydGljYWxBbGlnbm1lbnQiOjAsIlNtYXJ0Rm9yZWdyb3VuZCI6bnVsbCwiQmFja2dyb3VuZEZpbGxUeXBlIjowLCJNYXJnaW4iOnsiJHJlZiI6IjcxIn0sIlBhZGRpbmciOnsiJHJlZiI6IjcyIn0sIkJhY2tncm91bmQiOnsiJHJlZiI6IjczIn0sIklzVmlzaWJsZSI6dHJ1ZSwiV2lkdGgiOjAuMCwiSGVpZ2h0IjowLjAsIkJvcmRlclN0eWxlIjp7IiRpZCI6IjIwMiIsIkxpbmVDb2xvciI6bnVsbCwiTGluZVdlaWdodCI6MC4wLCJMaW5lVHlwZSI6MCwiUGFyZW50U3R5bGUiOm51bGx9LCJQYXJlbnRTdHlsZSI6bnVsbH0sIkRhdGVTdHlsZSI6eyIkaWQiOiIyMDMiLCJGb250U2V0dGluZ3MiOnsiJGlkIjoiMjA0IiwiRm9udFNpemUiOjEwLCJGb250TmFtZSI6IkNhbGlicmkiLCJJc0JvbGQiOmZhbHNlLCJJc0l0YWxpYyI6ZmFsc2UsIklzVW5kZXJsaW5lZCI6ZmFsc2UsIlBhcmVudFN0eWxlIjpudWxsfSwiQXV0b1NpemUiOjAsIkZvcmVncm91bmQiOnsiJHJlZiI6Ijc2In0sIk1heFdpZHRoIjoyMDAuMCwiTWF4SGVpZ2h0IjoiSW5maW5pdHkiLCJTbWFydEZvcmVncm91bmRJc0FjdGl2ZSI6ZmFsc2UsIkhvcml6b250YWxBbGlnbm1lbnQiOjAsIlZlcnRpY2FsQWxpZ25tZW50IjowLCJTbWFydEZvcmVncm91bmQiOm51bGwsIkJhY2tncm91bmRGaWxsVHlwZSI6MCwiTWFyZ2luIjp7IiRyZWYiOiI3OCJ9LCJQYWRkaW5nIjp7IiRyZWYiOiI3OSJ9LCJCYWNrZ3JvdW5kIjp7IiRyZWYiOiI4MCJ9LCJJc1Zpc2libGUiOnRydWUsIldpZHRoIjowLjAsIkhlaWdodCI6MC4wLCJCb3JkZXJTdHlsZSI6eyIkaWQiOiIyMDUiLCJMaW5lQ29sb3IiOm51bGwsIkxpbmVXZWlnaHQiOjAuMCwiTGluZVR5cGUiOjAsIlBhcmVudFN0eWxlIjpudWxsfSwiUGFyZW50U3R5bGUiOm51bGx9LCJEYXRlRm9ybWF0Ijp7IiRyZWYiOiI4MSJ9LCJJc1Zpc2libGUiOnRydWUsIlBhcmVudFN0eWxlIjpudWxsfSwiSW5kZXgiOjE1LCJQZXJjZW50YWdlQ29tcGxldGUiOm51bGwsIlBvc2l0aW9uIjp7IlJhdGlvIjowLjAsIklzQ3VzdG9tIjpmYWxzZX0sIkRhdGVGb3JtYXQiOnsiJHJlZiI6IjgxIn0sIklkIjoiYTcyYzRjOWMtYjI3OS00Mzg0LThlZjQtMjAxZGZlMGUxZmIyIiwiSW1wb3J0SWQiOm51bGwsIlRpdGxlIjoiQ29tcGxldGlvbiBvZiBnYXRlIG94aWRlIG1hdGVyaWFsIHNlbGVjdGlvbiAiLCJOb3RlIjpudWxsLCJIeXBlcmxpbmsiOm51bGwsIklzQ2hhbmdlZCI6ZmFsc2UsIklzTmV3IjpmYWxzZX0seyIkaWQiOiIyMDYiLCJEYXRlIjoiMjAyMC0xMi0xNVQyMzo1OTowMFoiLCJTdHlsZSI6eyIkaWQiOiIyMDciLCJTaGFwZSI6MiwiQ29ubmVjdG9yTWFyZ2luIjp7IiRyZWYiOiI1NCJ9LCJDb25uZWN0b3JTdHlsZSI6eyIkaWQiOiIyMDgiLCJMaW5lQ29sb3IiOnsiJHJlZiI6IjU2In0sIkxpbmVXZWlnaHQiOjEuMCwiTGluZVR5cGUiOjAsIlBhcmVudFN0eWxlIjpudWxsfSwiSXNCZWxvd1RpbWViYW5kIjpmYWxzZSwiSGlkZURhdGUiOmZhbHNlLCJTaGFwZVNpemUiOjEsIlNwYWNpbmciOjIuMCwiUGFkZGluZyI6eyIkcmVmIjoiNTgifSwiU2hhcGVTdHlsZSI6eyIkaWQiOiIyMDkiLCJNYXJnaW4iOnsiJHJlZiI6IjYwIn0sIlBhZGRpbmciOnsiJHJlZiI6IjYxIn0sIkJhY2tncm91bmQiOnsiJGlkIjoiMjEwIiwiQ29sb3IiOnsiJGlkIjoiMjExIiwiQSI6MjU1LCJSIjoyNTQsIkciOjE4NiwiQiI6MTB9fSwiSXNWaXNpYmxlIjp0cnVlLCJXaWR0aCI6MTguMCwiSGVpZ2h0IjoyMC4wLCJCb3JkZXJTdHlsZSI6eyIkaWQiOiIyMTIiLCJMaW5lQ29sb3IiOnsiJHJlZiI6IjY1In0sIkxpbmVXZWlnaHQiOjAuMCwiTGluZVR5cGUiOjAsIlBhcmVudFN0eWxlIjpudWxsfSwiUGFyZW50U3R5bGUiOm51bGx9LCJUaXRsZVN0eWxlIjp7IiRpZCI6IjIxMyIsIkZvbnRTZXR0aW5ncyI6eyIkaWQiOiIyMTQiLCJGb250U2l6ZSI6MTEsIkZvbnROYW1lIjoiQ2FsaWJyaSIsIklzQm9sZCI6dHJ1ZSwiSXNJdGFsaWMiOmZhbHNlLCJJc1VuZGVybGluZWQiOmZhbHNlLCJQYXJlbnRTdHlsZSI6bnVsbH0sIkF1dG9TaXplIjowLCJGb3JlZ3JvdW5kIjp7IiRyZWYiOiI2OSJ9LCJNYXhXaWR0aCI6MjAwLjAsIk1heEhlaWdodCI6IkluZmluaXR5IiwiU21hcnRGb3JlZ3JvdW5kSXNBY3RpdmUiOmZhbHNlLCJIb3Jpem9udGFsQWxpZ25tZW50IjowLCJWZXJ0aWNhbEFsaWdubWVudCI6MCwiU21hcnRGb3JlZ3JvdW5kIjpudWxsLCJCYWNrZ3JvdW5kRmlsbFR5cGUiOjAsIk1hcmdpbiI6eyIkcmVmIjoiNzEifSwiUGFkZGluZyI6eyIkcmVmIjoiNzIifSwiQmFja2dyb3VuZCI6eyIkcmVmIjoiNzMifSwiSXNWaXNpYmxlIjp0cnVlLCJXaWR0aCI6MC4wLCJIZWlnaHQiOjAuMCwiQm9yZGVyU3R5bGUiOnsiJGlkIjoiMjE1IiwiTGluZUNvbG9yIjpudWxsLCJMaW5lV2VpZ2h0IjowLjAsIkxpbmVUeXBlIjowLCJQYXJlbnRTdHlsZSI6bnVsbH0sIlBhcmVudFN0eWxlIjpudWxsfSwiRGF0ZVN0eWxlIjp7IiRpZCI6IjIxNiIsIkZvbnRTZXR0aW5ncyI6eyIkaWQiOiIyMTciLCJGb250U2l6ZSI6MTAsIkZvbnROYW1lIjoiQ2FsaWJyaSIsIklzQm9sZCI6ZmFsc2UsIklzSXRhbGljIjpmYWxzZSwiSXNVbmRlcmxpbmVkIjpmYWxzZSwiUGFyZW50U3R5bGUiOm51bGx9LCJBdXRvU2l6ZSI6MCwiRm9yZWdyb3VuZCI6eyIkcmVmIjoiNzYifSwiTWF4V2lkdGgiOjIwMC4wLCJNYXhIZWlnaHQiOiJJbmZpbml0eSIsIlNtYXJ0Rm9yZWdyb3VuZElzQWN0aXZlIjpmYWxzZSwiSG9yaXpvbnRhbEFsaWdubWVudCI6MCwiVmVydGljYWxBbGlnbm1lbnQiOjAsIlNtYXJ0Rm9yZWdyb3VuZCI6bnVsbCwiQmFja2dyb3VuZEZpbGxUeXBlIjowLCJNYXJnaW4iOnsiJHJlZiI6Ijc4In0sIlBhZGRpbmciOnsiJHJlZiI6Ijc5In0sIkJhY2tncm91bmQiOnsiJHJlZiI6IjgwIn0sIklzVmlzaWJsZSI6dHJ1ZSwiV2lkdGgiOjAuMCwiSGVpZ2h0IjowLjAsIkJvcmRlclN0eWxlIjp7IiRpZCI6IjIxOCIsIkxpbmVDb2xvciI6bnVsbCwiTGluZVdlaWdodCI6MC4wLCJMaW5lVHlwZSI6MCwiUGFyZW50U3R5bGUiOm51bGx9LCJQYXJlbnRTdHlsZSI6bnVsbH0sIkRhdGVGb3JtYXQiOnsiJHJlZiI6IjgxIn0sIklzVmlzaWJsZSI6dHJ1ZSwiUGFyZW50U3R5bGUiOm51bGx9LCJJbmRleCI6MTYsIlBlcmNlbnRhZ2VDb21wbGV0ZSI6bnVsbCwiUG9zaXRpb24iOnsiUmF0aW8iOjAuMCwiSXNDdXN0b20iOmZhbHNlfSwiRGF0ZUZvcm1hdCI6eyIkcmVmIjoiODEifSwiSWQiOiJkZjVhYjViZS0xMGI2LTQ4MDItODNiZS1lNDBmMzYwNzVkN2MiLCJJbXBvcnRJZCI6bnVsbCwiVGl0bGUiOiJDb21wbGV0aW9uIG9mIGZhYnJpY2F0aW9uIiwiTm90ZSI6bnVsbCwiSHlwZXJsaW5rIjpudWxsLCJJc0NoYW5nZWQiOmZhbHNlLCJJc05ldyI6ZmFsc2V9LHsiJGlkIjoiMjE5IiwiRGF0ZSI6IjIwMjEtMDMtMTVUMjM6NTk6MDBaIiwiU3R5bGUiOnsiJGlkIjoiMjIwIiwiU2hhcGUiOjIsIkNvbm5lY3Rvck1hcmdpbiI6eyIkcmVmIjoiNTQifSwiQ29ubmVjdG9yU3R5bGUiOnsiJGlkIjoiMjIxIiwiTGluZUNvbG9yIjp7IiRyZWYiOiI1NiJ9LCJMaW5lV2VpZ2h0IjoxLjAsIkxpbmVUeXBlIjowLCJQYXJlbnRTdHlsZSI6bnVsbH0sIklzQmVsb3dUaW1lYmFuZCI6ZmFsc2UsIkhpZGVEYXRlIjpmYWxzZSwiU2hhcGVTaXplIjoxLCJTcGFjaW5nIjoyLjAsIlBhZGRpbmciOnsiJHJlZiI6IjU4In0sIlNoYXBlU3R5bGUiOnsiJGlkIjoiMjIyIiwiTWFyZ2luIjp7IiRyZWYiOiI2MCJ9LCJQYWRkaW5nIjp7IiRyZWYiOiI2MSJ9LCJCYWNrZ3JvdW5kIjp7IiRpZCI6IjIyMyIsIkNvbG9yIjp7IiRpZCI6IjIyNCIsIkEiOjI1NSwiUiI6MjU0LCJHIjoxODYsIkIiOjEwfX0sIklzVmlzaWJsZSI6dHJ1ZSwiV2lkdGgiOjE4LjAsIkhlaWdodCI6MjAuMCwiQm9yZGVyU3R5bGUiOnsiJGlkIjoiMjI1IiwiTGluZUNvbG9yIjp7IiRyZWYiOiI2NSJ9LCJMaW5lV2VpZ2h0IjowLjAsIkxpbmVUeXBlIjowLCJQYXJlbnRTdHlsZSI6bnVsbH0sIlBhcmVudFN0eWxlIjpudWxsfSwiVGl0bGVTdHlsZSI6eyIkaWQiOiIyMjYiLCJGb250U2V0dGluZ3MiOnsiJGlkIjoiMjI3IiwiRm9udFNpemUiOjExLCJGb250TmFtZSI6IkNhbGlicmkiLCJJc0JvbGQiOnRydWUsIklzSXRhbGljIjpmYWxzZSwiSXNVbmRlcmxpbmVkIjpmYWxzZSwiUGFyZW50U3R5bGUiOm51bGx9LCJBdXRvU2l6ZSI6MCwiRm9yZWdyb3VuZCI6eyIkcmVmIjoiNjkifSwiTWF4V2lkdGgiOjIwMC4wLCJNYXhIZWlnaHQiOiJJbmZpbml0eSIsIlNtYXJ0Rm9yZWdyb3VuZElzQWN0aXZlIjpmYWxzZSwiSG9yaXpvbnRhbEFsaWdubWVudCI6MCwiVmVydGljYWxBbGlnbm1lbnQiOjAsIlNtYXJ0Rm9yZWdyb3VuZCI6bnVsbCwiQmFja2dyb3VuZEZpbGxUeXBlIjowLCJNYXJnaW4iOnsiJHJlZiI6IjcxIn0sIlBhZGRpbmciOnsiJHJlZiI6IjcyIn0sIkJhY2tncm91bmQiOnsiJHJlZiI6IjczIn0sIklzVmlzaWJsZSI6dHJ1ZSwiV2lkdGgiOjAuMCwiSGVpZ2h0IjowLjAsIkJvcmRlclN0eWxlIjp7IiRpZCI6IjIyOCIsIkxpbmVDb2xvciI6bnVsbCwiTGluZVdlaWdodCI6MC4wLCJMaW5lVHlwZSI6MCwiUGFyZW50U3R5bGUiOm51bGx9LCJQYXJlbnRTdHlsZSI6bnVsbH0sIkRhdGVTdHlsZSI6eyIkaWQiOiIyMjkiLCJGb250U2V0dGluZ3MiOnsiJGlkIjoiMjMwIiwiRm9udFNpemUiOjEwLCJGb250TmFtZSI6IkNhbGlicmkiLCJJc0JvbGQiOmZhbHNlLCJJc0l0YWxpYyI6ZmFsc2UsIklzVW5kZXJsaW5lZCI6ZmFsc2UsIlBhcmVudFN0eWxlIjpudWxsfSwiQXV0b1NpemUiOjAsIkZvcmVncm91bmQiOnsiJHJlZiI6Ijc2In0sIk1heFdpZHRoIjoyMDAuMCwiTWF4SGVpZ2h0IjoiSW5maW5pdHkiLCJTbWFydEZvcmVncm91bmRJc0FjdGl2ZSI6ZmFsc2UsIkhvcml6b250YWxBbGlnbm1lbnQiOjAsIlZlcnRpY2FsQWxpZ25tZW50IjowLCJTbWFydEZvcmVncm91bmQiOm51bGwsIkJhY2tncm91bmRGaWxsVHlwZSI6MCwiTWFyZ2luIjp7IiRyZWYiOiI3OCJ9LCJQYWRkaW5nIjp7IiRyZWYiOiI3OSJ9LCJCYWNrZ3JvdW5kIjp7IiRyZWYiOiI4MCJ9LCJJc1Zpc2libGUiOnRydWUsIldpZHRoIjowLjAsIkhlaWdodCI6MC4wLCJCb3JkZXJTdHlsZSI6eyIkaWQiOiIyMzEiLCJMaW5lQ29sb3IiOm51bGwsIkxpbmVXZWlnaHQiOjAuMCwiTGluZVR5cGUiOjAsIlBhcmVudFN0eWxlIjpudWxsfSwiUGFyZW50U3R5bGUiOm51bGx9LCJEYXRlRm9ybWF0Ijp7IiRyZWYiOiI4MSJ9LCJJc1Zpc2libGUiOnRydWUsIlBhcmVudFN0eWxlIjpudWxsfSwiSW5kZXgiOjE3LCJQZXJjZW50YWdlQ29tcGxldGUiOm51bGwsIlBvc2l0aW9uIjp7IlJhdGlvIjowLjAsIklzQ3VzdG9tIjpmYWxzZX0sIkRhdGVGb3JtYXQiOnsiJHJlZiI6IjgxIn0sIklkIjoiZTJmZjVhZDEtZDRjOC00Yzk4LWE1NjQtMzMyYjAyYTQ2NGMwIiwiSW1wb3J0SWQiOm51bGwsIlRpdGxlIjoiQ29tcGxldGlvbiBvZiByYWRpYXRpb24gdGVzdCBhbmQgdmFsaWRhdGlvbiIsIk5vdGUiOm51bGwsIkh5cGVybGluayI6bnVsbCwiSXNDaGFuZ2VkIjpmYWxzZSwiSXNOZXciOmZhbHNlfSx7IiRpZCI6IjIzMiIsIkRhdGUiOiIyMDE5LTAxLTE1VDIzOjU5OjAwIiwiU3R5bGUiOnsiJGlkIjoiMjMzIiwiU2hhcGUiOjIsIkNvbm5lY3Rvck1hcmdpbiI6eyIkcmVmIjoiNTQifSwiQ29ubmVjdG9yU3R5bGUiOnsiJGlkIjoiMjM0IiwiTGluZUNvbG9yIjp7IiRyZWYiOiI1NiJ9LCJMaW5lV2VpZ2h0IjoxLjAsIkxpbmVUeXBlIjowLCJQYXJlbnRTdHlsZSI6bnVsbH0sIklzQmVsb3dUaW1lYmFuZCI6ZmFsc2UsIkhpZGVEYXRlIjpmYWxzZSwiU2hhcGVTaXplIjoxLCJTcGFjaW5nIjoyLjAsIlBhZGRpbmciOnsiJHJlZiI6IjU4In0sIlNoYXBlU3R5bGUiOnsiJGlkIjoiMjM1IiwiTWFyZ2luIjp7IiRyZWYiOiI2MCJ9LCJQYWRkaW5nIjp7IiRyZWYiOiI2MSJ9LCJCYWNrZ3JvdW5kIjp7IiRpZCI6IjIzNiIsIkNvbG9yIjp7IiRpZCI6IjIzNyIsIkEiOjI1NSwiUiI6MjYsIkciOjE3MCwiQiI6NjZ9fSwiSXNWaXNpYmxlIjp0cnVlLCJXaWR0aCI6MTguMCwiSGVpZ2h0IjoyMC4wLCJCb3JkZXJTdHlsZSI6eyIkaWQiOiIyMzgiLCJMaW5lQ29sb3IiOnsiJHJlZiI6IjY1In0sIkxpbmVXZWlnaHQiOjAuMCwiTGluZVR5cGUiOjAsIlBhcmVudFN0eWxlIjpudWxsfSwiUGFyZW50U3R5bGUiOm51bGx9LCJUaXRsZVN0eWxlIjp7IiRpZCI6IjIzOSIsIkZvbnRTZXR0aW5ncyI6eyIkaWQiOiIyNDAiLCJGb250U2l6ZSI6MTEsIkZvbnROYW1lIjoiQ2FsaWJyaSIsIklzQm9sZCI6dHJ1ZSwiSXNJdGFsaWMiOmZhbHNlLCJJc1VuZGVybGluZWQiOmZhbHNlLCJQYXJlbnRTdHlsZSI6bnVsbH0sIkF1dG9TaXplIjowLCJGb3JlZ3JvdW5kIjp7IiRyZWYiOiI2OSJ9LCJNYXhXaWR0aCI6MjAwLjAsIk1heEhlaWdodCI6IkluZmluaXR5IiwiU21hcnRGb3JlZ3JvdW5kSXNBY3RpdmUiOmZhbHNlLCJIb3Jpem9udGFsQWxpZ25tZW50IjowLCJWZXJ0aWNhbEFsaWdubWVudCI6MCwiU21hcnRGb3JlZ3JvdW5kIjpudWxsLCJCYWNrZ3JvdW5kRmlsbFR5cGUiOjAsIk1hcmdpbiI6eyIkcmVmIjoiNzEifSwiUGFkZGluZyI6eyIkcmVmIjoiNzIifSwiQmFja2dyb3VuZCI6eyIkcmVmIjoiNzMifSwiSXNWaXNpYmxlIjp0cnVlLCJXaWR0aCI6MC4wLCJIZWlnaHQiOjAuMCwiQm9yZGVyU3R5bGUiOnsiJGlkIjoiMjQxIiwiTGluZUNvbG9yIjpudWxsLCJMaW5lV2VpZ2h0IjowLjAsIkxpbmVUeXBlIjowLCJQYXJlbnRTdHlsZSI6bnVsbH0sIlBhcmVudFN0eWxlIjpudWxsfSwiRGF0ZVN0eWxlIjp7IiRpZCI6IjI0MiIsIkZvbnRTZXR0aW5ncyI6eyIkaWQiOiIyNDMiLCJGb250U2l6ZSI6MTAsIkZvbnROYW1lIjoiQ2FsaWJyaSIsIklzQm9sZCI6ZmFsc2UsIklzSXRhbGljIjpmYWxzZSwiSXNVbmRlcmxpbmVkIjpmYWxzZSwiUGFyZW50U3R5bGUiOm51bGx9LCJBdXRvU2l6ZSI6MCwiRm9yZWdyb3VuZCI6eyIkcmVmIjoiNzYifSwiTWF4V2lkdGgiOjIwMC4wLCJNYXhIZWlnaHQiOiJJbmZpbml0eSIsIlNtYXJ0Rm9yZWdyb3VuZElzQWN0aXZlIjpmYWxzZSwiSG9yaXpvbnRhbEFsaWdubWVudCI6MCwiVmVydGljYWxBbGlnbm1lbnQiOjAsIlNtYXJ0Rm9yZWdyb3VuZCI6bnVsbCwiQmFja2dyb3VuZEZpbGxUeXBlIjowLCJNYXJnaW4iOnsiJHJlZiI6Ijc4In0sIlBhZGRpbmciOnsiJHJlZiI6Ijc5In0sIkJhY2tncm91bmQiOnsiJHJlZiI6IjgwIn0sIklzVmlzaWJsZSI6dHJ1ZSwiV2lkdGgiOjAuMCwiSGVpZ2h0IjowLjAsIkJvcmRlclN0eWxlIjp7IiRpZCI6IjI0NCIsIkxpbmVDb2xvciI6bnVsbCwiTGluZVdlaWdodCI6MC4wLCJMaW5lVHlwZSI6MCwiUGFyZW50U3R5bGUiOm51bGx9LCJQYXJlbnRTdHlsZSI6bnVsbH0sIkRhdGVGb3JtYXQiOnsiJHJlZiI6IjgxIn0sIklzVmlzaWJsZSI6dHJ1ZSwiUGFyZW50U3R5bGUiOm51bGx9LCJJbmRleCI6MTgsIlBlcmNlbnRhZ2VDb21wbGV0ZSI6bnVsbCwiUG9zaXRpb24iOnsiUmF0aW8iOjAuMCwiSXNDdXN0b20iOmZhbHNlfSwiRGF0ZUZvcm1hdCI6eyIkcmVmIjoiODEifSwiSWQiOiIzZjg5NDg3Yi1kZmY1LTRmMTktOWQ5My1kNzUxYzE4MGRhNjYiLCJJbXBvcnRJZCI6bnVsbCwiVGl0bGUiOiJDMSBJQ0VFQ0UgMjAxOSIsIk5vdGUiOm51bGwsIkh5cGVybGluayI6bnVsbCwiSXNDaGFuZ2VkIjpmYWxzZSwiSXNOZXciOmZhbHNlfSx7IiRpZCI6IjI0NSIsIkRhdGUiOiIyMDE5LTA4LTIzVDIzOjU5OjAwIiwiU3R5bGUiOnsiJGlkIjoiMjQ2IiwiU2hhcGUiOjIsIkNvbm5lY3Rvck1hcmdpbiI6eyIkcmVmIjoiNTQifSwiQ29ubmVjdG9yU3R5bGUiOnsiJGlkIjoiMjQ3IiwiTGluZUNvbG9yIjp7IiRyZWYiOiI1NiJ9LCJMaW5lV2VpZ2h0IjoxLjAsIkxpbmVUeXBlIjowLCJQYXJlbnRTdHlsZSI6bnVsbH0sIklzQmVsb3dUaW1lYmFuZCI6ZmFsc2UsIkhpZGVEYXRlIjpmYWxzZSwiU2hhcGVTaXplIjoxLCJTcGFjaW5nIjoyLjAsIlBhZGRpbmciOnsiJHJlZiI6IjU4In0sIlNoYXBlU3R5bGUiOnsiJGlkIjoiMjQ4IiwiTWFyZ2luIjp7IiRyZWYiOiI2MCJ9LCJQYWRkaW5nIjp7IiRyZWYiOiI2MSJ9LCJCYWNrZ3JvdW5kIjp7IiRpZCI6IjI0OSIsIkNvbG9yIjp7IiRpZCI6IjI1MCIsIkEiOjI1NSwiUiI6MjYsIkciOjE3MCwiQiI6NjZ9fSwiSXNWaXNpYmxlIjp0cnVlLCJXaWR0aCI6MTguMCwiSGVpZ2h0IjoyMC4wLCJCb3JkZXJTdHlsZSI6eyIkaWQiOiIyNTEiLCJMaW5lQ29sb3IiOnsiJHJlZiI6IjY1In0sIkxpbmVXZWlnaHQiOjAuMCwiTGluZVR5cGUiOjAsIlBhcmVudFN0eWxlIjpudWxsfSwiUGFyZW50U3R5bGUiOm51bGx9LCJUaXRsZVN0eWxlIjp7IiRpZCI6IjI1MiIsIkZvbnRTZXR0aW5ncyI6eyIkaWQiOiIyNTMiLCJGb250U2l6ZSI6MTEsIkZvbnROYW1lIjoiQ2FsaWJyaSIsIklzQm9sZCI6dHJ1ZSwiSXNJdGFsaWMiOmZhbHNlLCJJc1VuZGVybGluZWQiOmZhbHNlLCJQYXJlbnRTdHlsZSI6bnVsbH0sIkF1dG9TaXplIjowLCJGb3JlZ3JvdW5kIjp7IiRyZWYiOiI2OSJ9LCJNYXhXaWR0aCI6MjAwLjAsIk1heEhlaWdodCI6IkluZmluaXR5IiwiU21hcnRGb3JlZ3JvdW5kSXNBY3RpdmUiOmZhbHNlLCJIb3Jpem9udGFsQWxpZ25tZW50IjowLCJWZXJ0aWNhbEFsaWdubWVudCI6MCwiU21hcnRGb3JlZ3JvdW5kIjpudWxsLCJCYWNrZ3JvdW5kRmlsbFR5cGUiOjAsIk1hcmdpbiI6eyIkcmVmIjoiNzEifSwiUGFkZGluZyI6eyIkcmVmIjoiNzIifSwiQmFja2dyb3VuZCI6eyIkcmVmIjoiNzMifSwiSXNWaXNpYmxlIjp0cnVlLCJXaWR0aCI6MC4wLCJIZWlnaHQiOjAuMCwiQm9yZGVyU3R5bGUiOnsiJGlkIjoiMjU0IiwiTGluZUNvbG9yIjpudWxsLCJMaW5lV2VpZ2h0IjowLjAsIkxpbmVUeXBlIjowLCJQYXJlbnRTdHlsZSI6bnVsbH0sIlBhcmVudFN0eWxlIjpudWxsfSwiRGF0ZVN0eWxlIjp7IiRpZCI6IjI1NSIsIkZvbnRTZXR0aW5ncyI6eyIkaWQiOiIyNTYiLCJGb250U2l6ZSI6MTAsIkZvbnROYW1lIjoiQ2FsaWJyaSIsIklzQm9sZCI6ZmFsc2UsIklzSXRhbGljIjpmYWxzZSwiSXNVbmRlcmxpbmVkIjpmYWxzZSwiUGFyZW50U3R5bGUiOm51bGx9LCJBdXRvU2l6ZSI6MCwiRm9yZWdyb3VuZCI6eyIkcmVmIjoiNzYifSwiTWF4V2lkdGgiOjIwMC4wLCJNYXhIZWlnaHQiOiJJbmZpbml0eSIsIlNtYXJ0Rm9yZWdyb3VuZElzQWN0aXZlIjpmYWxzZSwiSG9yaXpvbnRhbEFsaWdubWVudCI6MCwiVmVydGljYWxBbGlnbm1lbnQiOjAsIlNtYXJ0Rm9yZWdyb3VuZCI6bnVsbCwiQmFja2dyb3VuZEZpbGxUeXBlIjowLCJNYXJnaW4iOnsiJHJlZiI6Ijc4In0sIlBhZGRpbmciOnsiJHJlZiI6Ijc5In0sIkJhY2tncm91bmQiOnsiJHJlZiI6IjgwIn0sIklzVmlzaWJsZSI6dHJ1ZSwiV2lkdGgiOjAuMCwiSGVpZ2h0IjowLjAsIkJvcmRlclN0eWxlIjp7IiRpZCI6IjI1NyIsIkxpbmVDb2xvciI6bnVsbCwiTGluZVdlaWdodCI6MC4wLCJMaW5lVHlwZSI6MCwiUGFyZW50U3R5bGUiOm51bGx9LCJQYXJlbnRTdHlsZSI6bnVsbH0sIkRhdGVGb3JtYXQiOnsiJHJlZiI6IjgxIn0sIklzVmlzaWJsZSI6dHJ1ZSwiUGFyZW50U3R5bGUiOm51bGx9LCJJbmRleCI6MTksIlBlcmNlbnRhZ2VDb21wbGV0ZSI6bnVsbCwiUG9zaXRpb24iOnsiUmF0aW8iOjAuMCwiSXNDdXN0b20iOmZhbHNlfSwiRGF0ZUZvcm1hdCI6eyIkcmVmIjoiODEifSwiSWQiOiIwOTViMTk1ZC02ZWY3LTQ2OGEtYjMxYy04NjA1ZDFlYzZhYWUiLCJJbXBvcnRJZCI6bnVsbCwiVGl0bGUiOiJDMiBSU00gMjAxOSIsIk5vdGUiOm51bGwsIkh5cGVybGluayI6bnVsbCwiSXNDaGFuZ2VkIjpmYWxzZSwiSXNOZXciOmZhbHNlfSx7IiRpZCI6IjI1OCIsIkRhdGUiOiIyMDE5LTAyLTAyVDIzOjU5OjAwIiwiU3R5bGUiOnsiJGlkIjoiMjU5IiwiU2hhcGUiOjIsIkNvbm5lY3Rvck1hcmdpbiI6eyIkcmVmIjoiNTQifSwiQ29ubmVjdG9yU3R5bGUiOnsiJGlkIjoiMjYwIiwiTGluZUNvbG9yIjp7IiRyZWYiOiI1NiJ9LCJMaW5lV2VpZ2h0IjoxLjAsIkxpbmVUeXBlIjowLCJQYXJlbnRTdHlsZSI6bnVsbH0sIklzQmVsb3dUaW1lYmFuZCI6ZmFsc2UsIkhpZGVEYXRlIjpmYWxzZSwiU2hhcGVTaXplIjoxLCJTcGFjaW5nIjoyLjAsIlBhZGRpbmciOnsiJHJlZiI6IjU4In0sIlNoYXBlU3R5bGUiOnsiJGlkIjoiMjYxIiwiTWFyZ2luIjp7IiRyZWYiOiI2MCJ9LCJQYWRkaW5nIjp7IiRyZWYiOiI2MSJ9LCJCYWNrZ3JvdW5kIjp7IiRpZCI6IjI2MiIsIkNvbG9yIjp7IiRpZCI6IjI2MyIsIkEiOjI1NSwiUiI6MjM0LCJHIjoyMiwiQiI6MzB9fSwiSXNWaXNpYmxlIjp0cnVlLCJXaWR0aCI6MTguMCwiSGVpZ2h0IjoyMC4wLCJCb3JkZXJTdHlsZSI6eyIkaWQiOiIyNjQiLCJMaW5lQ29sb3IiOnsiJHJlZiI6IjY1In0sIkxpbmVXZWlnaHQiOjAuMCwiTGluZVR5cGUiOjAsIlBhcmVudFN0eWxlIjpudWxsfSwiUGFyZW50U3R5bGUiOm51bGx9LCJUaXRsZVN0eWxlIjp7IiRpZCI6IjI2NSIsIkZvbnRTZXR0aW5ncyI6eyIkaWQiOiIyNjYiLCJGb250U2l6ZSI6MTEsIkZvbnROYW1lIjoiQ2FsaWJyaSIsIklzQm9sZCI6dHJ1ZSwiSXNJdGFsaWMiOmZhbHNlLCJJc1VuZGVybGluZWQiOmZhbHNlLCJQYXJlbnRTdHlsZSI6bnVsbH0sIkF1dG9TaXplIjowLCJGb3JlZ3JvdW5kIjp7IiRyZWYiOiI2OSJ9LCJNYXhXaWR0aCI6MjAwLjAsIk1heEhlaWdodCI6IkluZmluaXR5IiwiU21hcnRGb3JlZ3JvdW5kSXNBY3RpdmUiOmZhbHNlLCJIb3Jpem9udGFsQWxpZ25tZW50IjowLCJWZXJ0aWNhbEFsaWdubWVudCI6MCwiU21hcnRGb3JlZ3JvdW5kIjpudWxsLCJCYWNrZ3JvdW5kRmlsbFR5cGUiOjAsIk1hcmdpbiI6eyIkcmVmIjoiNzEifSwiUGFkZGluZyI6eyIkcmVmIjoiNzIifSwiQmFja2dyb3VuZCI6eyIkcmVmIjoiNzMifSwiSXNWaXNpYmxlIjp0cnVlLCJXaWR0aCI6MC4wLCJIZWlnaHQiOjAuMCwiQm9yZGVyU3R5bGUiOnsiJGlkIjoiMjY3IiwiTGluZUNvbG9yIjpudWxsLCJMaW5lV2VpZ2h0IjowLjAsIkxpbmVUeXBlIjowLCJQYXJlbnRTdHlsZSI6bnVsbH0sIlBhcmVudFN0eWxlIjpudWxsfSwiRGF0ZVN0eWxlIjp7IiRpZCI6IjI2OCIsIkZvbnRTZXR0aW5ncyI6eyIkaWQiOiIyNjkiLCJGb250U2l6ZSI6MTAsIkZvbnROYW1lIjoiQ2FsaWJyaSIsIklzQm9sZCI6ZmFsc2UsIklzSXRhbGljIjpmYWxzZSwiSXNVbmRlcmxpbmVkIjpmYWxzZSwiUGFyZW50U3R5bGUiOm51bGx9LCJBdXRvU2l6ZSI6MCwiRm9yZWdyb3VuZCI6eyIkcmVmIjoiNzYifSwiTWF4V2lkdGgiOjIwMC4wLCJNYXhIZWlnaHQiOiJJbmZpbml0eSIsIlNtYXJ0Rm9yZWdyb3VuZElzQWN0aXZlIjpmYWxzZSwiSG9yaXpvbnRhbEFsaWdubWVudCI6MCwiVmVydGljYWxBbGlnbm1lbnQiOjAsIlNtYXJ0Rm9yZWdyb3VuZCI6bnVsbCwiQmFja2dyb3VuZEZpbGxUeXBlIjowLCJNYXJnaW4iOnsiJHJlZiI6Ijc4In0sIlBhZGRpbmciOnsiJHJlZiI6Ijc5In0sIkJhY2tncm91bmQiOnsiJHJlZiI6IjgwIn0sIklzVmlzaWJsZSI6dHJ1ZSwiV2lkdGgiOjAuMCwiSGVpZ2h0IjowLjAsIkJvcmRlclN0eWxlIjp7IiRpZCI6IjI3MCIsIkxpbmVDb2xvciI6bnVsbCwiTGluZVdlaWdodCI6MC4wLCJMaW5lVHlwZSI6MCwiUGFyZW50U3R5bGUiOm51bGx9LCJQYXJlbnRTdHlsZSI6bnVsbH0sIkRhdGVGb3JtYXQiOnsiJHJlZiI6IjgxIn0sIklzVmlzaWJsZSI6dHJ1ZSwiUGFyZW50U3R5bGUiOm51bGx9LCJJbmRleCI6MjAsIlBlcmNlbnRhZ2VDb21wbGV0ZSI6bnVsbCwiUG9zaXRpb24iOnsiUmF0aW8iOjAuMCwiSXNDdXN0b20iOmZhbHNlfSwiRGF0ZUZvcm1hdCI6eyIkcmVmIjoiODEifSwiSWQiOiJmYmVkNzM4NS0xZGU1LTRjNWMtOGFmMy04MzIwYzRmMzAwNTkiLCJJbXBvcnRJZCI6bnVsbCwiVGl0bGUiOiJQMSBJU0ktRWxzZXZpZXIgIiwiTm90ZSI6bnVsbCwiSHlwZXJsaW5rIjpudWxsLCJJc0NoYW5nZWQiOmZhbHNlLCJJc05ldyI6ZmFsc2V9LHsiJGlkIjoiMjcxIiwiRGF0ZSI6IjIwMTktMDgtMTVUMjM6NTk6MDAiLCJTdHlsZSI6eyIkaWQiOiIyNzIiLCJTaGFwZSI6MiwiQ29ubmVjdG9yTWFyZ2luIjp7IiRyZWYiOiI1NCJ9LCJDb25uZWN0b3JTdHlsZSI6eyIkaWQiOiIyNzMiLCJMaW5lQ29sb3IiOnsiJHJlZiI6IjU2In0sIkxpbmVXZWlnaHQiOjEuMCwiTGluZVR5cGUiOjAsIlBhcmVudFN0eWxlIjpudWxsfSwiSXNCZWxvd1RpbWViYW5kIjpmYWxzZSwiSGlkZURhdGUiOmZhbHNlLCJTaGFwZVNpemUiOjEsIlNwYWNpbmciOjIuMCwiUGFkZGluZyI6eyIkcmVmIjoiNTgifSwiU2hhcGVTdHlsZSI6eyIkaWQiOiIyNzQiLCJNYXJnaW4iOnsiJHJlZiI6IjYwIn0sIlBhZGRpbmciOnsiJHJlZiI6IjYxIn0sIkJhY2tncm91bmQiOnsiJGlkIjoiMjc1IiwiQ29sb3IiOnsiJGlkIjoiMjc2IiwiQSI6MjU1LCJSIjoyMzQsIkciOjIyLCJCIjozMH19LCJJc1Zpc2libGUiOnRydWUsIldpZHRoIjoxOC4wLCJIZWlnaHQiOjIwLjAsIkJvcmRlclN0eWxlIjp7IiRpZCI6IjI3NyIsIkxpbmVDb2xvciI6eyIkcmVmIjoiNjUifSwiTGluZVdlaWdodCI6MC4wLCJMaW5lVHlwZSI6MCwiUGFyZW50U3R5bGUiOm51bGx9LCJQYXJlbnRTdHlsZSI6bnVsbH0sIlRpdGxlU3R5bGUiOnsiJGlkIjoiMjc4IiwiRm9udFNldHRpbmdzIjp7IiRpZCI6IjI3OSIsIkZvbnRTaXplIjoxMSwiRm9udE5hbWUiOiJDYWxpYnJpIiwiSXNCb2xkIjp0cnVlLCJJc0l0YWxpYyI6ZmFsc2UsIklzVW5kZXJsaW5lZCI6ZmFsc2UsIlBhcmVudFN0eWxlIjpudWxsfSwiQXV0b1NpemUiOjAsIkZvcmVncm91bmQiOnsiJHJlZiI6IjY5In0sIk1heFdpZHRoIjoyMDAuMCwiTWF4SGVpZ2h0IjoiSW5maW5pdHkiLCJTbWFydEZvcmVncm91bmRJc0FjdGl2ZSI6ZmFsc2UsIkhvcml6b250YWxBbGlnbm1lbnQiOjAsIlZlcnRpY2FsQWxpZ25tZW50IjowLCJTbWFydEZvcmVncm91bmQiOm51bGwsIkJhY2tncm91bmRGaWxsVHlwZSI6MCwiTWFyZ2luIjp7IiRyZWYiOiI3MSJ9LCJQYWRkaW5nIjp7IiRyZWYiOiI3MiJ9LCJCYWNrZ3JvdW5kIjp7IiRyZWYiOiI3MyJ9LCJJc1Zpc2libGUiOnRydWUsIldpZHRoIjowLjAsIkhlaWdodCI6MC4wLCJCb3JkZXJTdHlsZSI6eyIkaWQiOiIyODAiLCJMaW5lQ29sb3IiOm51bGwsIkxpbmVXZWlnaHQiOjAuMCwiTGluZVR5cGUiOjAsIlBhcmVudFN0eWxlIjpudWxsfSwiUGFyZW50U3R5bGUiOm51bGx9LCJEYXRlU3R5bGUiOnsiJGlkIjoiMjgxIiwiRm9udFNldHRpbmdzIjp7IiRpZCI6IjI4MiIsIkZvbnRTaXplIjoxMCwiRm9udE5hbWUiOiJDYWxpYnJpIiwiSXNCb2xkIjpmYWxzZSwiSXNJdGFsaWMiOmZhbHNlLCJJc1VuZGVybGluZWQiOmZhbHNlLCJQYXJlbnRTdHlsZSI6bnVsbH0sIkF1dG9TaXplIjowLCJGb3JlZ3JvdW5kIjp7IiRyZWYiOiI3NiJ9LCJNYXhXaWR0aCI6MjAwLjAsIk1heEhlaWdodCI6IkluZmluaXR5IiwiU21hcnRGb3JlZ3JvdW5kSXNBY3RpdmUiOmZhbHNlLCJIb3Jpem9udGFsQWxpZ25tZW50IjowLCJWZXJ0aWNhbEFsaWdubWVudCI6MCwiU21hcnRGb3JlZ3JvdW5kIjpudWxsLCJCYWNrZ3JvdW5kRmlsbFR5cGUiOjAsIk1hcmdpbiI6eyIkcmVmIjoiNzgifSwiUGFkZGluZyI6eyIkcmVmIjoiNzkifSwiQmFja2dyb3VuZCI6eyIkcmVmIjoiODAifSwiSXNWaXNpYmxlIjp0cnVlLCJXaWR0aCI6MC4wLCJIZWlnaHQiOjAuMCwiQm9yZGVyU3R5bGUiOnsiJGlkIjoiMjgzIiwiTGluZUNvbG9yIjpudWxsLCJMaW5lV2VpZ2h0IjowLjAsIkxpbmVUeXBlIjowLCJQYXJlbnRTdHlsZSI6bnVsbH0sIlBhcmVudFN0eWxlIjpudWxsfSwiRGF0ZUZvcm1hdCI6eyIkcmVmIjoiODEifSwiSXNWaXNpYmxlIjp0cnVlLCJQYXJlbnRTdHlsZSI6bnVsbH0sIkluZGV4IjoyMSwiUGVyY2VudGFnZUNvbXBsZXRlIjpudWxsLCJQb3NpdGlvbiI6eyJSYXRpbyI6MC4wLCJJc0N1c3RvbSI6ZmFsc2V9LCJEYXRlRm9ybWF0Ijp7IiRyZWYiOiI4MSJ9LCJJZCI6Ijk2N2ZlZTRmLTAxZTItNDk0MC05Njc0LTQ1MDUzZWM4ZmVhNiIsIkltcG9ydElkIjpudWxsLCJUaXRsZSI6IlAyLUlTSS1JRUVFIFRyYW4iLCJOb3RlIjpudWxsLCJIeXBlcmxpbmsiOm51bGwsIklzQ2hhbmdlZCI6ZmFsc2UsIklzTmV3IjpmYWxzZX0seyIkaWQiOiIyODQiLCJEYXRlIjoiMjAxOS0xMC0xNVQyMzo1OTowMCIsIlN0eWxlIjp7IiRpZCI6IjI4NSIsIlNoYXBlIjoyLCJDb25uZWN0b3JNYXJnaW4iOnsiJHJlZiI6IjU0In0sIkNvbm5lY3RvclN0eWxlIjp7IiRpZCI6IjI4NiIsIkxpbmVDb2xvciI6eyIkcmVmIjoiNTYifSwiTGluZVdlaWdodCI6MS4wLCJMaW5lVHlwZSI6MCwiUGFyZW50U3R5bGUiOm51bGx9LCJJc0JlbG93VGltZWJhbmQiOmZhbHNlLCJIaWRlRGF0ZSI6ZmFsc2UsIlNoYXBlU2l6ZSI6MSwiU3BhY2luZyI6Mi4wLCJQYWRkaW5nIjp7IiRyZWYiOiI1OCJ9LCJTaGFwZVN0eWxlIjp7IiRpZCI6IjI4NyIsIk1hcmdpbiI6eyIkcmVmIjoiNjAifSwiUGFkZGluZyI6eyIkcmVmIjoiNjEifSwiQmFja2dyb3VuZCI6eyIkaWQiOiIyODgiLCJDb2xvciI6eyIkaWQiOiIyODkiLCJBIjoyNTUsIlIiOjIzNCwiRyI6MjIsIkIiOjMwfX0sIklzVmlzaWJsZSI6dHJ1ZSwiV2lkdGgiOjE4LjAsIkhlaWdodCI6MjAuMCwiQm9yZGVyU3R5bGUiOnsiJGlkIjoiMjkwIiwiTGluZUNvbG9yIjp7IiRyZWYiOiI2NSJ9LCJMaW5lV2VpZ2h0IjowLjAsIkxpbmVUeXBlIjowLCJQYXJlbnRTdHlsZSI6bnVsbH0sIlBhcmVudFN0eWxlIjpudWxsfSwiVGl0bGVTdHlsZSI6eyIkaWQiOiIyOTEiLCJGb250U2V0dGluZ3MiOnsiJGlkIjoiMjkyIiwiRm9udFNpemUiOjExLCJGb250TmFtZSI6IkNhbGlicmkiLCJJc0JvbGQiOnRydWUsIklzSXRhbGljIjpmYWxzZSwiSXNVbmRlcmxpbmVkIjpmYWxzZSwiUGFyZW50U3R5bGUiOm51bGx9LCJBdXRvU2l6ZSI6MCwiRm9yZWdyb3VuZCI6eyIkcmVmIjoiNjkifSwiTWF4V2lkdGgiOjIwMC4wLCJNYXhIZWlnaHQiOiJJbmZpbml0eSIsIlNtYXJ0Rm9yZWdyb3VuZElzQWN0aXZlIjpmYWxzZSwiSG9yaXpvbnRhbEFsaWdubWVudCI6MCwiVmVydGljYWxBbGlnbm1lbnQiOjAsIlNtYXJ0Rm9yZWdyb3VuZCI6bnVsbCwiQmFja2dyb3VuZEZpbGxUeXBlIjowLCJNYXJnaW4iOnsiJHJlZiI6IjcxIn0sIlBhZGRpbmciOnsiJHJlZiI6IjcyIn0sIkJhY2tncm91bmQiOnsiJHJlZiI6IjczIn0sIklzVmlzaWJsZSI6dHJ1ZSwiV2lkdGgiOjAuMCwiSGVpZ2h0IjowLjAsIkJvcmRlclN0eWxlIjp7IiRpZCI6IjI5MyIsIkxpbmVDb2xvciI6bnVsbCwiTGluZVdlaWdodCI6MC4wLCJMaW5lVHlwZSI6MCwiUGFyZW50U3R5bGUiOm51bGx9LCJQYXJlbnRTdHlsZSI6bnVsbH0sIkRhdGVTdHlsZSI6eyIkaWQiOiIyOTQiLCJGb250U2V0dGluZ3MiOnsiJGlkIjoiMjk1IiwiRm9udFNpemUiOjEwLCJGb250TmFtZSI6IkNhbGlicmkiLCJJc0JvbGQiOmZhbHNlLCJJc0l0YWxpYyI6ZmFsc2UsIklzVW5kZXJsaW5lZCI6ZmFsc2UsIlBhcmVudFN0eWxlIjpudWxsfSwiQXV0b1NpemUiOjAsIkZvcmVncm91bmQiOnsiJHJlZiI6Ijc2In0sIk1heFdpZHRoIjoyMDAuMCwiTWF4SGVpZ2h0IjoiSW5maW5pdHkiLCJTbWFydEZvcmVncm91bmRJc0FjdGl2ZSI6ZmFsc2UsIkhvcml6b250YWxBbGlnbm1lbnQiOjAsIlZlcnRpY2FsQWxpZ25tZW50IjowLCJTbWFydEZvcmVncm91bmQiOm51bGwsIkJhY2tncm91bmRGaWxsVHlwZSI6MCwiTWFyZ2luIjp7IiRyZWYiOiI3OCJ9LCJQYWRkaW5nIjp7IiRyZWYiOiI3OSJ9LCJCYWNrZ3JvdW5kIjp7IiRyZWYiOiI4MCJ9LCJJc1Zpc2libGUiOnRydWUsIldpZHRoIjowLjAsIkhlaWdodCI6MC4wLCJCb3JkZXJTdHlsZSI6eyIkaWQiOiIyOTYiLCJMaW5lQ29sb3IiOm51bGwsIkxpbmVXZWlnaHQiOjAuMCwiTGluZVR5cGUiOjAsIlBhcmVudFN0eWxlIjpudWxsfSwiUGFyZW50U3R5bGUiOm51bGx9LCJEYXRlRm9ybWF0Ijp7IiRyZWYiOiI4MSJ9LCJJc1Zpc2libGUiOnRydWUsIlBhcmVudFN0eWxlIjpudWxsfSwiSW5kZXgiOjIyLCJQZXJjZW50YWdlQ29tcGxldGUiOm51bGwsIlBvc2l0aW9uIjp7IlJhdGlvIjowLjAsIklzQ3VzdG9tIjpmYWxzZX0sIkRhdGVGb3JtYXQiOnsiJHJlZiI6IjgxIn0sIklkIjoiODE1YTU1MDMtNzgxYS00YTI5LTg5YzEtMGJlNzM0NGUxZmMxIiwiSW1wb3J0SWQiOm51bGwsIlRpdGxlIjoiUDMtU2NvcHVzIiwiTm90ZSI6bnVsbCwiSHlwZXJsaW5rIjpudWxsLCJJc0NoYW5nZWQiOmZhbHNlLCJJc05ldyI6ZmFsc2V9XSwiVGFza3MiOlt7IiRpZCI6IjI5NyIsIkdyb3VwTmFtZSI6bnVsbCwiU3RhcnREYXRlIjoiMjAxOC0wMS0wOVQwMDowMDowMFoiLCJFbmREYXRlIjoiMjAxOC0xMi0zMVQyMzo1OTowMFoiLCJQZXJjZW50YWdlQ29tcGxldGUiOm51bGwsIlN0eWxlIjp7IiRpZCI6IjI5OCIsIlNoYXBlIjoyLCJTaGFwZVRoaWNrbmVzcyI6MSwiRHVyYXRpb25Gb3JtYXQiOjAsIkluY2x1ZGVOb25Xb3JraW5nRGF5c0luRHVyYXRpb24iOmZhbHNlLCJQZXJjZW50YWdlQ29tcGxldGVTdHlsZSI6eyIkaWQiOiIyOTkiLCJGb250U2V0dGluZ3MiOnsiJGlkIjoiMzAwIiwiRm9udFNpemUiOjEwLCJGb250TmFtZSI6IkNhbGlicmkiLCJJc0JvbGQiOmZhbHNlLCJJc0l0YWxpYyI6ZmFsc2UsIklzVW5kZXJsaW5lZCI6ZmFsc2UsIlBhcmVudFN0eWxlIjpudWxsfSwiQXV0b1NpemUiOjAsIkZvcmVncm91bmQiOnsiJGlkIjoiMzAxIiwiQ29sb3IiOnsiJHJlZiI6Ijg2In19LCJNYXhXaWR0aCI6MjAwLjAsIk1heEhlaWdodCI6IkluZmluaXR5IiwiU21hcnRGb3JlZ3JvdW5kSXNBY3RpdmUiOmZhbHNlLCJIb3Jpem9udGFsQWxpZ25tZW50IjowLCJWZXJ0aWNhbEFsaWdubWVudCI6MCwiU21hcnRGb3JlZ3JvdW5kIjpudWxsLCJCYWNrZ3JvdW5kRmlsbFR5cGUiOjAsIk1hcmdpbiI6eyIkcmVmIjoiODcifSwiUGFkZGluZyI6eyIkcmVmIjoiODgifSwiQmFja2dyb3VuZCI6eyIkcmVmIjoiODkifSwiSXNWaXNpYmxlIjp0cnVlLCJXaWR0aCI6MC4wLCJIZWlnaHQiOjAuMCwiQm9yZGVyU3R5bGUiOnsiJGlkIjoiMzAyIiwiTGluZUNvbG9yIjpudWxsLCJMaW5lV2VpZ2h0IjowLjAsIkxpbmVUeXBlIjowLCJQYXJlbnRTdHlsZSI6bnVsbH0sIlBhcmVudFN0eWxlIjpudWxsfSwiRHVyYXRpb25TdHlsZSI6eyIkaWQiOiIzMDMiLCJGb250U2V0dGluZ3MiOnsiJGlkIjoiMzA0IiwiRm9udFNpemUiOjEwLCJGb250TmFtZSI6IkNhbGlicmkiLCJJc0JvbGQiOmZhbHNlLCJJc0l0YWxpYyI6ZmFsc2UsIklzVW5kZXJsaW5lZCI6ZmFsc2UsIlBhcmVudFN0eWxlIjpudWxsfSwiQXV0b1NpemUiOjAsIkZvcmVncm91bmQiOnsiJGlkIjoiMzA1IiwiQ29sb3IiOnsiJHJlZiI6IjkzIn19LCJNYXhXaWR0aCI6MjAwLjAsIk1heEhlaWdodCI6IkluZmluaXR5IiwiU21hcnRGb3JlZ3JvdW5kSXNBY3RpdmUiOmZhbHNlLCJIb3Jpem9udGFsQWxpZ25tZW50IjowLCJWZXJ0aWNhbEFsaWdubWVudCI6MCwiU21hcnRGb3JlZ3JvdW5kIjpudWxsLCJCYWNrZ3JvdW5kRmlsbFR5cGUiOjAsIk1hcmdpbiI6eyIkcmVmIjoiOTQifSwiUGFkZGluZyI6eyIkcmVmIjoiOTUifSwiQmFja2dyb3VuZCI6eyIkcmVmIjoiOTYifSwiSXNWaXNpYmxlIjp0cnVlLCJXaWR0aCI6MC4wLCJIZWlnaHQiOjAuMCwiQm9yZGVyU3R5bGUiOnsiJGlkIjoiMzA2IiwiTGluZUNvbG9yIjpudWxsLCJMaW5lV2VpZ2h0IjowLjAsIkxpbmVUeXBlIjowLCJQYXJlbnRTdHlsZSI6bnVsbH0sIlBhcmVudFN0eWxlIjpudWxsfSwiSG9yaXpvbnRhbENvbm5lY3RvclN0eWxlIjp7IiRpZCI6IjMwNyIsIkxpbmVDb2xvciI6eyIkcmVmIjoiOTgifSwiTGluZVdlaWdodCI6MS4wLCJMaW5lVHlwZSI6MCwiUGFyZW50U3R5bGUiOm51bGx9LCJWZXJ0aWNhbENvbm5lY3RvclN0eWxlIjp7IiRpZCI6IjMwOCIsIkxpbmVDb2xvciI6eyIkcmVmIjoiMTAxIn0sIkxpbmVXZWlnaHQiOjAuMCwiTGluZVR5cGUiOjAsIlBhcmVudFN0eWxlIjpudWxsfSwiTWFyZ2luIjpudWxsLCJTdGFydERhdGVQb3NpdGlvbiI6NCwiRW5kRGF0ZVBvc2l0aW9uIjo0LCJEYXRlSXNWaXNpYmxlIjp0cnVlLCJUaXRsZVBvc2l0aW9uIjoyLCJEdXJhdGlvblBvc2l0aW9uIjo2LCJQZXJjZW50YWdlQ29tcGxldGVkUG9zaXRpb24iOjYsIlNwYWNpbmciOjUsIklzQmVsb3dUaW1lYmFuZCI6ZmFsc2UsIlBlcmNlbnRhZ2VDb21wbGV0ZVNoYXBlT3BhY2l0eSI6MzUsIlNoYXBlU3R5bGUiOnsiJGlkIjoiMzA5IiwiTWFyZ2luIjp7IiRyZWYiOiIxMDQifSwiUGFkZGluZyI6eyIkcmVmIjoiMTA1In0sIkJhY2tncm91bmQiOnsiJGlkIjoiMzEwIiwiQ29sb3IiOnsiJGlkIjoiMzExIiwiQSI6MjU1LCJSIjoxMTEsIkciOjQ5LCJCIjoxNTJ9fSwiSXNWaXNpYmxlIjp0cnVlLCJXaWR0aCI6MC4wLCJIZWlnaHQiOjE2LjAsIkJvcmRlclN0eWxlIjp7IiRpZCI6IjMxMiIsIkxpbmVDb2xvciI6eyIkcmVmIjoiMTA5In0sIkxpbmVXZWlnaHQiOjAuMCwiTGluZVR5cGUiOjAsIlBhcmVudFN0eWxlIjpudWxsfSwiUGFyZW50U3R5bGUiOm51bGx9LCJUaXRsZVN0eWxlIjp7IiRpZCI6IjMxMyIsIkZvbnRTZXR0aW5ncyI6eyIkaWQiOiIzMTQiLCJGb250U2l6ZSI6MTEsIkZvbnROYW1lIjoiQ2FsaWJyaSIsIklzQm9sZCI6dHJ1ZSwiSXNJdGFsaWMiOmZhbHNlLCJJc1VuZGVybGluZWQiOmZhbHNlLCJQYXJlbnRTdHlsZSI6bnVsbH0sIkF1dG9TaXplIjowLCJGb3JlZ3JvdW5kIjp7IiRpZCI6IjMxNSIsIkNvbG9yIjp7IiRyZWYiOiIxMTQifX0sIk1heFdpZHRoIjo5NjAuMCwiTWF4SGVpZ2h0IjoiSW5maW5pdHkiLCJTbWFydEZvcmVncm91bmRJc0FjdGl2ZSI6ZmFsc2UsIkhvcml6b250YWxBbGlnbm1lbnQiOjEsIlZlcnRpY2FsQWxpZ25tZW50IjowLCJTbWFydEZvcmVncm91bmQiOm51bGwsIkJhY2tncm91bmRGaWxsVHlwZSI6MCwiTWFyZ2luIjp7IiRyZWYiOiIxMTUifSwiUGFkZGluZyI6eyIkcmVmIjoiMTE2In0sIkJhY2tncm91bmQiOnsiJHJlZiI6IjExNyJ9LCJJc1Zpc2libGUiOnRydWUsIldpZHRoIjowLjAsIkhlaWdodCI6MC4wLCJCb3JkZXJTdHlsZSI6eyIkaWQiOiIzMTYiLCJMaW5lQ29sb3IiOm51bGwsIkxpbmVXZWlnaHQiOjAuMCwiTGluZVR5cGUiOjAsIlBhcmVudFN0eWxlIjpudWxsfSwiUGFyZW50U3R5bGUiOm51bGx9LCJEYXRlU3R5bGUiOnsiJGlkIjoiMzE3IiwiRm9udFNldHRpbmdzIjp7IiRpZCI6IjMxOCIsIkZvbnRTaXplIjoxMCwiRm9udE5hbWUiOiJDYWxpYnJpIiwiSXNCb2xkIjpmYWxzZSwiSXNJdGFsaWMiOmZhbHNlLCJJc1VuZGVybGluZWQiOmZhbHNlLCJQYXJlbnRTdHlsZSI6bnVsbH0sIkF1dG9TaXplIjowLCJGb3JlZ3JvdW5kIjp7IiRpZCI6IjMxOSIsIkNvbG9yIjp7IiRyZWYiOiIxMjEifX0sIk1heFdpZHRoIjoyMDAuMCwiTWF4SGVpZ2h0IjoiSW5maW5pdHkiLCJTbWFydEZvcmVncm91bmRJc0FjdGl2ZSI6ZmFsc2UsIkhvcml6b250YWxBbGlnbm1lbnQiOjAsIlZlcnRpY2FsQWxpZ25tZW50IjowLCJTbWFydEZvcmVncm91bmQiOm51bGwsIkJhY2tncm91bmRGaWxsVHlwZSI6MCwiTWFyZ2luIjp7IiRyZWYiOiIxMjIifSwiUGFkZGluZyI6eyIkcmVmIjoiMTIzIn0sIkJhY2tncm91bmQiOnsiJHJlZiI6IjEyNCJ9LCJJc1Zpc2libGUiOnRydWUsIldpZHRoIjowLjAsIkhlaWdodCI6MC4wLCJCb3JkZXJTdHlsZSI6eyIkaWQiOiIzMjAiLCJMaW5lQ29sb3IiOm51bGwsIkxpbmVXZWlnaHQiOjAuMCwiTGluZVR5cGUiOjAsIlBhcmVudFN0eWxlIjpudWxsfSwiUGFyZW50U3R5bGUiOm51bGx9LCJEYXRlRm9ybWF0Ijp7IiRyZWYiOiIxMjUifSwiSXNWaXNpYmxlIjp0cnVlLCJQYXJlbnRTdHlsZSI6bnVsbH0sIkluZGV4IjoxLCJTbWFydER1cmF0aW9uQWN0aXZhdGVkIjpmYWxzZSwiRGF0ZUZvcm1hdCI6eyIkcmVmIjoiMTI1In0sIklkIjoiMTQ2NzlkMWUtNWUzMS00OTQ0LWE0MjgtZTE1MTBmMTk5Nzg4IiwiSW1wb3J0SWQiOm51bGwsIlRpdGxlIjoiTGl0ZXJhdHVyZSBSZXZpZXciLCJOb3RlIjpudWxsLCJIeXBlcmxpbmsiOm51bGwsIklzQ2hhbmdlZCI6ZmFsc2UsIklzTmV3IjpmYWxzZX0seyIkaWQiOiIzMjEiLCJHcm91cE5hbWUiOm51bGwsIlN0YXJ0RGF0ZSI6IjIwMTgtMDgtMTVUMDA6MDA6MDBaIiwiRW5kRGF0ZSI6IjIwMTgtMTEtMTVUMjM6NTk6MDBaIiwiUGVyY2VudGFnZUNvbXBsZXRlIjpudWxsLCJTdHlsZSI6eyIkaWQiOiIzMjIiLCJTaGFwZSI6MiwiU2hhcGVUaGlja25lc3MiOjEsIkR1cmF0aW9uRm9ybWF0IjowLCJJbmNsdWRlTm9uV29ya2luZ0RheXNJbkR1cmF0aW9uIjpmYWxzZSwiUGVyY2VudGFnZUNvbXBsZXRlU3R5bGUiOnsiJGlkIjoiMzIzIiwiRm9udFNldHRpbmdzIjp7IiRpZCI6IjMyNCIsIkZvbnRTaXplIjoxMCwiRm9udE5hbWUiOiJDYWxpYnJpIiwiSXNCb2xkIjpmYWxzZSwiSXNJdGFsaWMiOmZhbHNlLCJJc1VuZGVybGluZWQiOmZhbHNlLCJQYXJlbnRTdHlsZSI6bnVsbH0sIkF1dG9TaXplIjowLCJGb3JlZ3JvdW5kIjp7IiRpZCI6IjMyNSIsIkNvbG9yIjp7IiRyZWYiOiI4NiJ9fSwiTWF4V2lkdGgiOjIwMC4wLCJNYXhIZWlnaHQiOiJJbmZpbml0eSIsIlNtYXJ0Rm9yZWdyb3VuZElzQWN0aXZlIjpmYWxzZSwiSG9yaXpvbnRhbEFsaWdubWVudCI6MCwiVmVydGljYWxBbGlnbm1lbnQiOjAsIlNtYXJ0Rm9yZWdyb3VuZCI6bnVsbCwiQmFja2dyb3VuZEZpbGxUeXBlIjowLCJNYXJnaW4iOnsiJHJlZiI6Ijg3In0sIlBhZGRpbmciOnsiJHJlZiI6Ijg4In0sIkJhY2tncm91bmQiOnsiJHJlZiI6Ijg5In0sIklzVmlzaWJsZSI6dHJ1ZSwiV2lkdGgiOjAuMCwiSGVpZ2h0IjowLjAsIkJvcmRlclN0eWxlIjp7IiRpZCI6IjMyNiIsIkxpbmVDb2xvciI6bnVsbCwiTGluZVdlaWdodCI6MC4wLCJMaW5lVHlwZSI6MCwiUGFyZW50U3R5bGUiOm51bGx9LCJQYXJlbnRTdHlsZSI6bnVsbH0sIkR1cmF0aW9uU3R5bGUiOnsiJGlkIjoiMzI3IiwiRm9udFNldHRpbmdzIjp7IiRpZCI6IjMyOCIsIkZvbnRTaXplIjoxMCwiRm9udE5hbWUiOiJDYWxpYnJpIiwiSXNCb2xkIjpmYWxzZSwiSXNJdGFsaWMiOmZhbHNlLCJJc1VuZGVybGluZWQiOmZhbHNlLCJQYXJlbnRTdHlsZSI6bnVsbH0sIkF1dG9TaXplIjowLCJGb3JlZ3JvdW5kIjp7IiRpZCI6IjMyOSIsIkNvbG9yIjp7IiRyZWYiOiI5MyJ9fSwiTWF4V2lkdGgiOjIwMC4wLCJNYXhIZWlnaHQiOiJJbmZpbml0eSIsIlNtYXJ0Rm9yZWdyb3VuZElzQWN0aXZlIjpmYWxzZSwiSG9yaXpvbnRhbEFsaWdubWVudCI6MCwiVmVydGljYWxBbGlnbm1lbnQiOjAsIlNtYXJ0Rm9yZWdyb3VuZCI6bnVsbCwiQmFja2dyb3VuZEZpbGxUeXBlIjowLCJNYXJnaW4iOnsiJHJlZiI6Ijk0In0sIlBhZGRpbmciOnsiJHJlZiI6Ijk1In0sIkJhY2tncm91bmQiOnsiJHJlZiI6Ijk2In0sIklzVmlzaWJsZSI6dHJ1ZSwiV2lkdGgiOjAuMCwiSGVpZ2h0IjowLjAsIkJvcmRlclN0eWxlIjp7IiRpZCI6IjMzMCIsIkxpbmVDb2xvciI6bnVsbCwiTGluZVdlaWdodCI6MC4wLCJMaW5lVHlwZSI6MCwiUGFyZW50U3R5bGUiOm51bGx9LCJQYXJlbnRTdHlsZSI6bnVsbH0sIkhvcml6b250YWxDb25uZWN0b3JTdHlsZSI6eyIkaWQiOiIzMzEiLCJMaW5lQ29sb3IiOnsiJHJlZiI6Ijk4In0sIkxpbmVXZWlnaHQiOjEuMCwiTGluZVR5cGUiOjAsIlBhcmVudFN0eWxlIjpudWxsfSwiVmVydGljYWxDb25uZWN0b3JTdHlsZSI6eyIkaWQiOiIzMzIiLCJMaW5lQ29sb3IiOnsiJHJlZiI6IjEwMSJ9LCJMaW5lV2VpZ2h0IjoxLjAsIkxpbmVUeXBlIjowLCJQYXJlbnRTdHlsZSI6bnVsbH0sIk1hcmdpbiI6bnVsbCwiU3RhcnREYXRlUG9zaXRpb24iOjQsIkVuZERhdGVQb3NpdGlvbiI6NCwiRGF0ZUlzVmlzaWJsZSI6dHJ1ZSwiVGl0bGVQb3NpdGlvbiI6MiwiRHVyYXRpb25Qb3NpdGlvbiI6NiwiUGVyY2VudGFnZUNvbXBsZXRlZFBvc2l0aW9uIjo2LCJTcGFjaW5nIjo1LCJJc0JlbG93VGltZWJhbmQiOmZhbHNlLCJQZXJjZW50YWdlQ29tcGxldGVTaGFwZU9wYWNpdHkiOjM1LCJTaGFwZVN0eWxlIjp7IiRpZCI6IjMzMyIsIk1hcmdpbiI6eyIkcmVmIjoiMTA0In0sIlBhZGRpbmciOnsiJHJlZiI6IjEwNSJ9LCJCYWNrZ3JvdW5kIjp7IiRpZCI6IjMzNCIsIkNvbG9yIjp7IiRpZCI6IjMzNSIsIkEiOjI1NSwiUiI6MTExLCJHIjo0OSwiQiI6MTUyfX0sIklzVmlzaWJsZSI6dHJ1ZSwiV2lkdGgiOjAuMCwiSGVpZ2h0IjoxNi4wLCJCb3JkZXJTdHlsZSI6eyIkaWQiOiIzMzYiLCJMaW5lQ29sb3IiOnsiJHJlZiI6IjEwOSJ9LCJMaW5lV2VpZ2h0IjowLjAsIkxpbmVUeXBlIjowLCJQYXJlbnRTdHlsZSI6bnVsbH0sIlBhcmVudFN0eWxlIjpudWxsfSwiVGl0bGVTdHlsZSI6eyIkaWQiOiIzMzciLCJGb250U2V0dGluZ3MiOnsiJGlkIjoiMzM4IiwiRm9udFNpemUiOjExLCJGb250TmFtZSI6IkNhbGlicmkiLCJJc0JvbGQiOnRydWUsIklzSXRhbGljIjpmYWxzZSwiSXNVbmRlcmxpbmVkIjpmYWxzZSwiUGFyZW50U3R5bGUiOm51bGx9LCJBdXRvU2l6ZSI6MCwiRm9yZWdyb3VuZCI6eyIkaWQiOiIzMzkiLCJDb2xvciI6eyIkcmVmIjoiMTE0In19LCJNYXhXaWR0aCI6OTYwLjAsIk1heEhlaWdodCI6IkluZmluaXR5IiwiU21hcnRGb3JlZ3JvdW5kSXNBY3RpdmUiOmZhbHNlLCJIb3Jpem9udGFsQWxpZ25tZW50IjoxLCJWZXJ0aWNhbEFsaWdubWVudCI6MCwiU21hcnRGb3JlZ3JvdW5kIjpudWxsLCJCYWNrZ3JvdW5kRmlsbFR5cGUiOjAsIk1hcmdpbiI6eyIkcmVmIjoiMTE1In0sIlBhZGRpbmciOnsiJHJlZiI6IjExNiJ9LCJCYWNrZ3JvdW5kIjp7IiRyZWYiOiIxMTcifSwiSXNWaXNpYmxlIjp0cnVlLCJXaWR0aCI6MC4wLCJIZWlnaHQiOjAuMCwiQm9yZGVyU3R5bGUiOnsiJGlkIjoiMzQwIiwiTGluZUNvbG9yIjpudWxsLCJMaW5lV2VpZ2h0IjowLjAsIkxpbmVUeXBlIjowLCJQYXJlbnRTdHlsZSI6bnVsbH0sIlBhcmVudFN0eWxlIjpudWxsfSwiRGF0ZVN0eWxlIjp7IiRpZCI6IjM0MSIsIkZvbnRTZXR0aW5ncyI6eyIkaWQiOiIzNDIiLCJGb250U2l6ZSI6MTAsIkZvbnROYW1lIjoiQ2FsaWJyaSIsIklzQm9sZCI6ZmFsc2UsIklzSXRhbGljIjpmYWxzZSwiSXNVbmRlcmxpbmVkIjpmYWxzZSwiUGFyZW50U3R5bGUiOm51bGx9LCJBdXRvU2l6ZSI6MCwiRm9yZWdyb3VuZCI6eyIkaWQiOiIzNDMiLCJDb2xvciI6eyIkcmVmIjoiMTIxIn19LCJNYXhXaWR0aCI6MjAwLjAsIk1heEhlaWdodCI6IkluZmluaXR5IiwiU21hcnRGb3JlZ3JvdW5kSXNBY3RpdmUiOmZhbHNlLCJIb3Jpem9udGFsQWxpZ25tZW50IjowLCJWZXJ0aWNhbEFsaWdubWVudCI6MCwiU21hcnRGb3JlZ3JvdW5kIjpudWxsLCJCYWNrZ3JvdW5kRmlsbFR5cGUiOjAsIk1hcmdpbiI6eyIkcmVmIjoiMTIyIn0sIlBhZGRpbmciOnsiJHJlZiI6IjEyMyJ9LCJCYWNrZ3JvdW5kIjp7IiRyZWYiOiIxMjQifSwiSXNWaXNpYmxlIjp0cnVlLCJXaWR0aCI6MC4wLCJIZWlnaHQiOjAuMCwiQm9yZGVyU3R5bGUiOnsiJGlkIjoiMzQ0IiwiTGluZUNvbG9yIjpudWxsLCJMaW5lV2VpZ2h0IjowLjAsIkxpbmVUeXBlIjowLCJQYXJlbnRTdHlsZSI6bnVsbH0sIlBhcmVudFN0eWxlIjpudWxsfSwiRGF0ZUZvcm1hdCI6eyIkcmVmIjoiMTI1In0sIklzVmlzaWJsZSI6dHJ1ZSwiUGFyZW50U3R5bGUiOm51bGx9LCJJbmRleCI6MiwiU21hcnREdXJhdGlvbkFjdGl2YXRlZCI6ZmFsc2UsIkRhdGVGb3JtYXQiOnsiJHJlZiI6IjEyNSJ9LCJJZCI6IjA2MjA2MmRkLTg5YTItNDI4My05MWY4LTBiOGNiNDlkOWMzYSIsIkltcG9ydElkIjpudWxsLCJUaXRsZSI6IkNvbnZlbnRpb25hbCBkZXNpZ24gYW5hbHlzaXMgYW5kIHNpbXVsYXRpb24iLCJOb3RlIjpudWxsLCJIeXBlcmxpbmsiOm51bGwsIklzQ2hhbmdlZCI6ZmFsc2UsIklzTmV3IjpmYWxzZX0seyIkaWQiOiIzNDUiLCJHcm91cE5hbWUiOm51bGwsIlN0YXJ0RGF0ZSI6IjIwMTgtMTEtMTVUMDA6MDA6MDBaIiwiRW5kRGF0ZSI6IjIwMTktMDUtMTVUMjM6NTk6MDBaIiwiUGVyY2VudGFnZUNvbXBsZXRlIjpudWxsLCJTdHlsZSI6eyIkaWQiOiIzNDYiLCJTaGFwZSI6MiwiU2hhcGVUaGlja25lc3MiOjEsIkR1cmF0aW9uRm9ybWF0IjowLCJJbmNsdWRlTm9uV29ya2luZ0RheXNJbkR1cmF0aW9uIjpmYWxzZSwiUGVyY2VudGFnZUNvbXBsZXRlU3R5bGUiOnsiJGlkIjoiMzQ3IiwiRm9udFNldHRpbmdzIjp7IiRpZCI6IjM0OCIsIkZvbnRTaXplIjoxMCwiRm9udE5hbWUiOiJDYWxpYnJpIiwiSXNCb2xkIjpmYWxzZSwiSXNJdGFsaWMiOmZhbHNlLCJJc1VuZGVybGluZWQiOmZhbHNlLCJQYXJlbnRTdHlsZSI6bnVsbH0sIkF1dG9TaXplIjowLCJGb3JlZ3JvdW5kIjp7IiRpZCI6IjM0OSIsIkNvbG9yIjp7IiRyZWYiOiI4NiJ9fSwiTWF4V2lkdGgiOjIwMC4wLCJNYXhIZWlnaHQiOiJJbmZpbml0eSIsIlNtYXJ0Rm9yZWdyb3VuZElzQWN0aXZlIjpmYWxzZSwiSG9yaXpvbnRhbEFsaWdubWVudCI6MCwiVmVydGljYWxBbGlnbm1lbnQiOjAsIlNtYXJ0Rm9yZWdyb3VuZCI6bnVsbCwiQmFja2dyb3VuZEZpbGxUeXBlIjowLCJNYXJnaW4iOnsiJHJlZiI6Ijg3In0sIlBhZGRpbmciOnsiJHJlZiI6Ijg4In0sIkJhY2tncm91bmQiOnsiJHJlZiI6Ijg5In0sIklzVmlzaWJsZSI6dHJ1ZSwiV2lkdGgiOjAuMCwiSGVpZ2h0IjowLjAsIkJvcmRlclN0eWxlIjp7IiRpZCI6IjM1MCIsIkxpbmVDb2xvciI6bnVsbCwiTGluZVdlaWdodCI6MC4wLCJMaW5lVHlwZSI6MCwiUGFyZW50U3R5bGUiOm51bGx9LCJQYXJlbnRTdHlsZSI6bnVsbH0sIkR1cmF0aW9uU3R5bGUiOnsiJGlkIjoiMzUxIiwiRm9udFNldHRpbmdzIjp7IiRpZCI6IjM1MiIsIkZvbnRTaXplIjoxMCwiRm9udE5hbWUiOiJDYWxpYnJpIiwiSXNCb2xkIjpmYWxzZSwiSXNJdGFsaWMiOmZhbHNlLCJJc1VuZGVybGluZWQiOmZhbHNlLCJQYXJlbnRTdHlsZSI6bnVsbH0sIkF1dG9TaXplIjowLCJGb3JlZ3JvdW5kIjp7IiRpZCI6IjM1MyIsIkNvbG9yIjp7IiRyZWYiOiI5MyJ9fSwiTWF4V2lkdGgiOjIwMC4wLCJNYXhIZWlnaHQiOiJJbmZpbml0eSIsIlNtYXJ0Rm9yZWdyb3VuZElzQWN0aXZlIjpmYWxzZSwiSG9yaXpvbnRhbEFsaWdubWVudCI6MCwiVmVydGljYWxBbGlnbm1lbnQiOjAsIlNtYXJ0Rm9yZWdyb3VuZCI6bnVsbCwiQmFja2dyb3VuZEZpbGxUeXBlIjowLCJNYXJnaW4iOnsiJHJlZiI6Ijk0In0sIlBhZGRpbmciOnsiJHJlZiI6Ijk1In0sIkJhY2tncm91bmQiOnsiJHJlZiI6Ijk2In0sIklzVmlzaWJsZSI6dHJ1ZSwiV2lkdGgiOjAuMCwiSGVpZ2h0IjowLjAsIkJvcmRlclN0eWxlIjp7IiRpZCI6IjM1NCIsIkxpbmVDb2xvciI6bnVsbCwiTGluZVdlaWdodCI6MC4wLCJMaW5lVHlwZSI6MCwiUGFyZW50U3R5bGUiOm51bGx9LCJQYXJlbnRTdHlsZSI6bnVsbH0sIkhvcml6b250YWxDb25uZWN0b3JTdHlsZSI6eyIkaWQiOiIzNTUiLCJMaW5lQ29sb3IiOnsiJHJlZiI6Ijk4In0sIkxpbmVXZWlnaHQiOjEuMCwiTGluZVR5cGUiOjAsIlBhcmVudFN0eWxlIjpudWxsfSwiVmVydGljYWxDb25uZWN0b3JTdHlsZSI6eyIkaWQiOiIzNTYiLCJMaW5lQ29sb3IiOnsiJHJlZiI6IjEwMSJ9LCJMaW5lV2VpZ2h0IjowLjAsIkxpbmVUeXBlIjowLCJQYXJlbnRTdHlsZSI6bnVsbH0sIk1hcmdpbiI6bnVsbCwiU3RhcnREYXRlUG9zaXRpb24iOjQsIkVuZERhdGVQb3NpdGlvbiI6NCwiRGF0ZUlzVmlzaWJsZSI6dHJ1ZSwiVGl0bGVQb3NpdGlvbiI6MiwiRHVyYXRpb25Qb3NpdGlvbiI6NiwiUGVyY2VudGFnZUNvbXBsZXRlZFBvc2l0aW9uIjo2LCJTcGFjaW5nIjo1LCJJc0JlbG93VGltZWJhbmQiOmZhbHNlLCJQZXJjZW50YWdlQ29tcGxldGVTaGFwZU9wYWNpdHkiOjM1LCJTaGFwZVN0eWxlIjp7IiRpZCI6IjM1NyIsIk1hcmdpbiI6eyIkcmVmIjoiMTA0In0sIlBhZGRpbmciOnsiJHJlZiI6IjEwNSJ9LCJCYWNrZ3JvdW5kIjp7IiRpZCI6IjM1OCIsIkNvbG9yIjp7IiRpZCI6IjM1OSIsIkEiOjI1NSwiUiI6MTExLCJHIjo0OSwiQiI6MTUyfX0sIklzVmlzaWJsZSI6dHJ1ZSwiV2lkdGgiOjAuMCwiSGVpZ2h0IjoxNi4wLCJCb3JkZXJTdHlsZSI6eyIkaWQiOiIzNjAiLCJMaW5lQ29sb3IiOnsiJHJlZiI6IjEwOSJ9LCJMaW5lV2VpZ2h0IjowLjAsIkxpbmVUeXBlIjowLCJQYXJlbnRTdHlsZSI6bnVsbH0sIlBhcmVudFN0eWxlIjpudWxsfSwiVGl0bGVTdHlsZSI6eyIkaWQiOiIzNjEiLCJGb250U2V0dGluZ3MiOnsiJGlkIjoiMzYyIiwiRm9udFNpemUiOjExLCJGb250TmFtZSI6IkNhbGlicmkiLCJJc0JvbGQiOnRydWUsIklzSXRhbGljIjpmYWxzZSwiSXNVbmRlcmxpbmVkIjpmYWxzZSwiUGFyZW50U3R5bGUiOm51bGx9LCJBdXRvU2l6ZSI6MCwiRm9yZWdyb3VuZCI6eyIkaWQiOiIzNjMiLCJDb2xvciI6eyIkcmVmIjoiMTE0In19LCJNYXhXaWR0aCI6OTYwLjAsIk1heEhlaWdodCI6IkluZmluaXR5IiwiU21hcnRGb3JlZ3JvdW5kSXNBY3RpdmUiOmZhbHNlLCJIb3Jpem9udGFsQWxpZ25tZW50IjoxLCJWZXJ0aWNhbEFsaWdubWVudCI6MCwiU21hcnRGb3JlZ3JvdW5kIjpudWxsLCJCYWNrZ3JvdW5kRmlsbFR5cGUiOjAsIk1hcmdpbiI6eyIkcmVmIjoiMTE1In0sIlBhZGRpbmciOnsiJHJlZiI6IjExNiJ9LCJCYWNrZ3JvdW5kIjp7IiRyZWYiOiIxMTcifSwiSXNWaXNpYmxlIjp0cnVlLCJXaWR0aCI6MC4wLCJIZWlnaHQiOjAuMCwiQm9yZGVyU3R5bGUiOnsiJGlkIjoiMzY0IiwiTGluZUNvbG9yIjpudWxsLCJMaW5lV2VpZ2h0IjowLjAsIkxpbmVUeXBlIjowLCJQYXJlbnRTdHlsZSI6bnVsbH0sIlBhcmVudFN0eWxlIjpudWxsfSwiRGF0ZVN0eWxlIjp7IiRpZCI6IjM2NSIsIkZvbnRTZXR0aW5ncyI6eyIkaWQiOiIzNjYiLCJGb250U2l6ZSI6MTAsIkZvbnROYW1lIjoiQ2FsaWJyaSIsIklzQm9sZCI6ZmFsc2UsIklzSXRhbGljIjpmYWxzZSwiSXNVbmRlcmxpbmVkIjpmYWxzZSwiUGFyZW50U3R5bGUiOm51bGx9LCJBdXRvU2l6ZSI6MCwiRm9yZWdyb3VuZCI6eyIkaWQiOiIzNjciLCJDb2xvciI6eyIkcmVmIjoiMTIxIn19LCJNYXhXaWR0aCI6MjAwLjAsIk1heEhlaWdodCI6IkluZmluaXR5IiwiU21hcnRGb3JlZ3JvdW5kSXNBY3RpdmUiOmZhbHNlLCJIb3Jpem9udGFsQWxpZ25tZW50IjowLCJWZXJ0aWNhbEFsaWdubWVudCI6MCwiU21hcnRGb3JlZ3JvdW5kIjpudWxsLCJCYWNrZ3JvdW5kRmlsbFR5cGUiOjAsIk1hcmdpbiI6eyIkcmVmIjoiMTIyIn0sIlBhZGRpbmciOnsiJHJlZiI6IjEyMyJ9LCJCYWNrZ3JvdW5kIjp7IiRyZWYiOiIxMjQifSwiSXNWaXNpYmxlIjp0cnVlLCJXaWR0aCI6MC4wLCJIZWlnaHQiOjAuMCwiQm9yZGVyU3R5bGUiOnsiJGlkIjoiMzY4IiwiTGluZUNvbG9yIjpudWxsLCJMaW5lV2VpZ2h0IjowLjAsIkxpbmVUeXBlIjowLCJQYXJlbnRTdHlsZSI6bnVsbH0sIlBhcmVudFN0eWxlIjpudWxsfSwiRGF0ZUZvcm1hdCI6eyIkcmVmIjoiMTI1In0sIklzVmlzaWJsZSI6dHJ1ZSwiUGFyZW50U3R5bGUiOm51bGx9LCJJbmRleCI6MywiU21hcnREdXJhdGlvbkFjdGl2YXRlZCI6ZmFsc2UsIkRhdGVGb3JtYXQiOnsiJHJlZiI6IjEyNSJ9LCJJZCI6IjU0ZjcxMTJjLTYzNmQtNGZkYS05OTg0LTBkY2VkZDYzOTIyNyIsIkltcG9ydElkIjpudWxsLCJUaXRsZSI6IkRlc2lnbiBvZiBtb2RpZmllZCBnZW9tZXRyaWMgU3RydWN0dXJlICIsIk5vdGUiOm51bGwsIkh5cGVybGluayI6bnVsbCwiSXNDaGFuZ2VkIjpmYWxzZSwiSXNOZXciOmZhbHNlfSx7IiRpZCI6IjM2OSIsIkdyb3VwTmFtZSI6bnVsbCwiU3RhcnREYXRlIjoiMjAxOS0wNS0xNVQwMDowMDowMFoiLCJFbmREYXRlIjoiMjAxOS0xMi0xNVQyMzo1OTowMFoiLCJQZXJjZW50YWdlQ29tcGxldGUiOm51bGwsIlN0eWxlIjp7IiRpZCI6IjM3MCIsIlNoYXBlIjoyLCJTaGFwZVRoaWNrbmVzcyI6MSwiRHVyYXRpb25Gb3JtYXQiOjAsIkluY2x1ZGVOb25Xb3JraW5nRGF5c0luRHVyYXRpb24iOmZhbHNlLCJQZXJjZW50YWdlQ29tcGxldGVTdHlsZSI6eyIkaWQiOiIzNzEiLCJGb250U2V0dGluZ3MiOnsiJGlkIjoiMzcyIiwiRm9udFNpemUiOjEwLCJGb250TmFtZSI6IkNhbGlicmkiLCJJc0JvbGQiOmZhbHNlLCJJc0l0YWxpYyI6ZmFsc2UsIklzVW5kZXJsaW5lZCI6ZmFsc2UsIlBhcmVudFN0eWxlIjpudWxsfSwiQXV0b1NpemUiOjAsIkZvcmVncm91bmQiOnsiJGlkIjoiMzczIiwiQ29sb3IiOnsiJHJlZiI6Ijg2In19LCJNYXhXaWR0aCI6MjAwLjAsIk1heEhlaWdodCI6IkluZmluaXR5IiwiU21hcnRGb3JlZ3JvdW5kSXNBY3RpdmUiOmZhbHNlLCJIb3Jpem9udGFsQWxpZ25tZW50IjowLCJWZXJ0aWNhbEFsaWdubWVudCI6MCwiU21hcnRGb3JlZ3JvdW5kIjpudWxsLCJCYWNrZ3JvdW5kRmlsbFR5cGUiOjAsIk1hcmdpbiI6eyIkcmVmIjoiODcifSwiUGFkZGluZyI6eyIkcmVmIjoiODgifSwiQmFja2dyb3VuZCI6eyIkcmVmIjoiODkifSwiSXNWaXNpYmxlIjp0cnVlLCJXaWR0aCI6MC4wLCJIZWlnaHQiOjAuMCwiQm9yZGVyU3R5bGUiOnsiJGlkIjoiMzc0IiwiTGluZUNvbG9yIjpudWxsLCJMaW5lV2VpZ2h0IjowLjAsIkxpbmVUeXBlIjowLCJQYXJlbnRTdHlsZSI6bnVsbH0sIlBhcmVudFN0eWxlIjpudWxsfSwiRHVyYXRpb25TdHlsZSI6eyIkaWQiOiIzNzUiLCJGb250U2V0dGluZ3MiOnsiJGlkIjoiMzc2IiwiRm9udFNpemUiOjEwLCJGb250TmFtZSI6IkNhbGlicmkiLCJJc0JvbGQiOmZhbHNlLCJJc0l0YWxpYyI6ZmFsc2UsIklzVW5kZXJsaW5lZCI6ZmFsc2UsIlBhcmVudFN0eWxlIjpudWxsfSwiQXV0b1NpemUiOjAsIkZvcmVncm91bmQiOnsiJGlkIjoiMzc3IiwiQ29sb3IiOnsiJHJlZiI6IjkzIn19LCJNYXhXaWR0aCI6MjAwLjAsIk1heEhlaWdodCI6IkluZmluaXR5IiwiU21hcnRGb3JlZ3JvdW5kSXNBY3RpdmUiOmZhbHNlLCJIb3Jpem9udGFsQWxpZ25tZW50IjowLCJWZXJ0aWNhbEFsaWdubWVudCI6MCwiU21hcnRGb3JlZ3JvdW5kIjpudWxsLCJCYWNrZ3JvdW5kRmlsbFR5cGUiOjAsIk1hcmdpbiI6eyIkcmVmIjoiOTQifSwiUGFkZGluZyI6eyIkcmVmIjoiOTUifSwiQmFja2dyb3VuZCI6eyIkcmVmIjoiOTYifSwiSXNWaXNpYmxlIjp0cnVlLCJXaWR0aCI6MC4wLCJIZWlnaHQiOjAuMCwiQm9yZGVyU3R5bGUiOnsiJGlkIjoiMzc4IiwiTGluZUNvbG9yIjpudWxsLCJMaW5lV2VpZ2h0IjowLjAsIkxpbmVUeXBlIjowLCJQYXJlbnRTdHlsZSI6bnVsbH0sIlBhcmVudFN0eWxlIjpudWxsfSwiSG9yaXpvbnRhbENvbm5lY3RvclN0eWxlIjp7IiRpZCI6IjM3OSIsIkxpbmVDb2xvciI6eyIkcmVmIjoiOTgifSwiTGluZVdlaWdodCI6MS4wLCJMaW5lVHlwZSI6MCwiUGFyZW50U3R5bGUiOm51bGx9LCJWZXJ0aWNhbENvbm5lY3RvclN0eWxlIjp7IiRpZCI6IjM4MCIsIkxpbmVDb2xvciI6eyIkcmVmIjoiMTAxIn0sIkxpbmVXZWlnaHQiOjAuMCwiTGluZVR5cGUiOjAsIlBhcmVudFN0eWxlIjpudWxsfSwiTWFyZ2luIjpudWxsLCJTdGFydERhdGVQb3NpdGlvbiI6NCwiRW5kRGF0ZVBvc2l0aW9uIjo0LCJEYXRlSXNWaXNpYmxlIjp0cnVlLCJUaXRsZVBvc2l0aW9uIjoyLCJEdXJhdGlvblBvc2l0aW9uIjo2LCJQZXJjZW50YWdlQ29tcGxldGVkUG9zaXRpb24iOjYsIlNwYWNpbmciOjUsIklzQmVsb3dUaW1lYmFuZCI6ZmFsc2UsIlBlcmNlbnRhZ2VDb21wbGV0ZVNoYXBlT3BhY2l0eSI6MzUsIlNoYXBlU3R5bGUiOnsiJGlkIjoiMzgxIiwiTWFyZ2luIjp7IiRyZWYiOiIxMDQifSwiUGFkZGluZyI6eyIkcmVmIjoiMTA1In0sIkJhY2tncm91bmQiOnsiJGlkIjoiMzgyIiwiQ29sb3IiOnsiJGlkIjoiMzgzIiwiQSI6MjU1LCJSIjoxNTAsIkciOjIxNCwiQiI6NjZ9fSwiSXNWaXNpYmxlIjp0cnVlLCJXaWR0aCI6MC4wLCJIZWlnaHQiOjE2LjAsIkJvcmRlclN0eWxlIjp7IiRpZCI6IjM4NCIsIkxpbmVDb2xvciI6eyIkcmVmIjoiMTA5In0sIkxpbmVXZWlnaHQiOjAuMCwiTGluZVR5cGUiOjAsIlBhcmVudFN0eWxlIjpudWxsfSwiUGFyZW50U3R5bGUiOm51bGx9LCJUaXRsZVN0eWxlIjp7IiRpZCI6IjM4NSIsIkZvbnRTZXR0aW5ncyI6eyIkaWQiOiIzODYiLCJGb250U2l6ZSI6MTEsIkZvbnROYW1lIjoiQ2FsaWJyaSIsIklzQm9sZCI6dHJ1ZSwiSXNJdGFsaWMiOmZhbHNlLCJJc1VuZGVybGluZWQiOmZhbHNlLCJQYXJlbnRTdHlsZSI6bnVsbH0sIkF1dG9TaXplIjowLCJGb3JlZ3JvdW5kIjp7IiRpZCI6IjM4NyIsIkNvbG9yIjp7IiRyZWYiOiIxMTQifX0sIk1heFdpZHRoIjo5NjAuMCwiTWF4SGVpZ2h0IjoiSW5maW5pdHkiLCJTbWFydEZvcmVncm91bmRJc0FjdGl2ZSI6ZmFsc2UsIkhvcml6b250YWxBbGlnbm1lbnQiOjEsIlZlcnRpY2FsQWxpZ25tZW50IjowLCJTbWFydEZvcmVncm91bmQiOm51bGwsIkJhY2tncm91bmRGaWxsVHlwZSI6MCwiTWFyZ2luIjp7IiRyZWYiOiIxMTUifSwiUGFkZGluZyI6eyIkcmVmIjoiMTE2In0sIkJhY2tncm91bmQiOnsiJHJlZiI6IjExNyJ9LCJJc1Zpc2libGUiOnRydWUsIldpZHRoIjowLjAsIkhlaWdodCI6MC4wLCJCb3JkZXJTdHlsZSI6eyIkaWQiOiIzODgiLCJMaW5lQ29sb3IiOm51bGwsIkxpbmVXZWlnaHQiOjAuMCwiTGluZVR5cGUiOjAsIlBhcmVudFN0eWxlIjpudWxsfSwiUGFyZW50U3R5bGUiOm51bGx9LCJEYXRlU3R5bGUiOnsiJGlkIjoiMzg5IiwiRm9udFNldHRpbmdzIjp7IiRpZCI6IjM5MCIsIkZvbnRTaXplIjoxMCwiRm9udE5hbWUiOiJDYWxpYnJpIiwiSXNCb2xkIjpmYWxzZSwiSXNJdGFsaWMiOmZhbHNlLCJJc1VuZGVybGluZWQiOmZhbHNlLCJQYXJlbnRTdHlsZSI6bnVsbH0sIkF1dG9TaXplIjowLCJGb3JlZ3JvdW5kIjp7IiRpZCI6IjM5MSIsIkNvbG9yIjp7IiRyZWYiOiIxMjEifX0sIk1heFdpZHRoIjoyMDAuMCwiTWF4SGVpZ2h0IjoiSW5maW5pdHkiLCJTbWFydEZvcmVncm91bmRJc0FjdGl2ZSI6ZmFsc2UsIkhvcml6b250YWxBbGlnbm1lbnQiOjAsIlZlcnRpY2FsQWxpZ25tZW50IjowLCJTbWFydEZvcmVncm91bmQiOm51bGwsIkJhY2tncm91bmRGaWxsVHlwZSI6MCwiTWFyZ2luIjp7IiRyZWYiOiIxMjIifSwiUGFkZGluZyI6eyIkcmVmIjoiMTIzIn0sIkJhY2tncm91bmQiOnsiJHJlZiI6IjEyNCJ9LCJJc1Zpc2libGUiOnRydWUsIldpZHRoIjowLjAsIkhlaWdodCI6MC4wLCJCb3JkZXJTdHlsZSI6eyIkaWQiOiIzOTIiLCJMaW5lQ29sb3IiOm51bGwsIkxpbmVXZWlnaHQiOjAuMCwiTGluZVR5cGUiOjAsIlBhcmVudFN0eWxlIjpudWxsfSwiUGFyZW50U3R5bGUiOm51bGx9LCJEYXRlRm9ybWF0Ijp7IiRyZWYiOiIxMjUifSwiSXNWaXNpYmxlIjp0cnVlLCJQYXJlbnRTdHlsZSI6bnVsbH0sIkluZGV4Ijo0LCJTbWFydER1cmF0aW9uQWN0aXZhdGVkIjpmYWxzZSwiRGF0ZUZvcm1hdCI6eyIkcmVmIjoiMTI1In0sIklkIjoiYWIxM2RiOTItMGZjNC00YjZkLWJkZTEtYzFhMjQ1ZDQ2OGUwIiwiSW1wb3J0SWQiOm51bGwsIlRpdGxlIjoiU2VsZWN0aW9uIG9mIG94aWRlIG1hdGVyaWFsICIsIk5vdGUiOm51bGwsIkh5cGVybGluayI6bnVsbCwiSXNDaGFuZ2VkIjpmYWxzZSwiSXNOZXciOmZhbHNlfSx7IiRpZCI6IjM5MyIsIkdyb3VwTmFtZSI6bnVsbCwiU3RhcnREYXRlIjoiMjAxOC0xMS0xNVQwMDowMDowMFoiLCJFbmREYXRlIjoiMjAxOS0xMi0xNVQyMzo1OTowMFoiLCJQZXJjZW50YWdlQ29tcGxldGUiOm51bGwsIlN0eWxlIjp7IiRpZCI6IjM5NCIsIlNoYXBlIjoyLCJTaGFwZVRoaWNrbmVzcyI6MSwiRHVyYXRpb25Gb3JtYXQiOjAsIkluY2x1ZGVOb25Xb3JraW5nRGF5c0luRHVyYXRpb24iOmZhbHNlLCJQZXJjZW50YWdlQ29tcGxldGVTdHlsZSI6eyIkaWQiOiIzOTUiLCJGb250U2V0dGluZ3MiOnsiJGlkIjoiMzk2IiwiRm9udFNpemUiOjEwLCJGb250TmFtZSI6IkNhbGlicmkiLCJJc0JvbGQiOmZhbHNlLCJJc0l0YWxpYyI6ZmFsc2UsIklzVW5kZXJsaW5lZCI6ZmFsc2UsIlBhcmVudFN0eWxlIjpudWxsfSwiQXV0b1NpemUiOjAsIkZvcmVncm91bmQiOnsiJGlkIjoiMzk3IiwiQ29sb3IiOnsiJHJlZiI6Ijg2In19LCJNYXhXaWR0aCI6MjAwLjAsIk1heEhlaWdodCI6IkluZmluaXR5IiwiU21hcnRGb3JlZ3JvdW5kSXNBY3RpdmUiOmZhbHNlLCJIb3Jpem9udGFsQWxpZ25tZW50IjowLCJWZXJ0aWNhbEFsaWdubWVudCI6MCwiU21hcnRGb3JlZ3JvdW5kIjpudWxsLCJCYWNrZ3JvdW5kRmlsbFR5cGUiOjAsIk1hcmdpbiI6eyIkcmVmIjoiODcifSwiUGFkZGluZyI6eyIkcmVmIjoiODgifSwiQmFja2dyb3VuZCI6eyIkcmVmIjoiODkifSwiSXNWaXNpYmxlIjp0cnVlLCJXaWR0aCI6MC4wLCJIZWlnaHQiOjAuMCwiQm9yZGVyU3R5bGUiOnsiJGlkIjoiMzk4IiwiTGluZUNvbG9yIjpudWxsLCJMaW5lV2VpZ2h0IjowLjAsIkxpbmVUeXBlIjowLCJQYXJlbnRTdHlsZSI6bnVsbH0sIlBhcmVudFN0eWxlIjpudWxsfSwiRHVyYXRpb25TdHlsZSI6eyIkaWQiOiIzOTkiLCJGb250U2V0dGluZ3MiOnsiJGlkIjoiNDAwIiwiRm9udFNpemUiOjEwLCJGb250TmFtZSI6IkNhbGlicmkiLCJJc0JvbGQiOmZhbHNlLCJJc0l0YWxpYyI6ZmFsc2UsIklzVW5kZXJsaW5lZCI6ZmFsc2UsIlBhcmVudFN0eWxlIjpudWxsfSwiQXV0b1NpemUiOjAsIkZvcmVncm91bmQiOnsiJGlkIjoiNDAxIiwiQ29sb3IiOnsiJHJlZiI6IjkzIn19LCJNYXhXaWR0aCI6MjAwLjAsIk1heEhlaWdodCI6IkluZmluaXR5IiwiU21hcnRGb3JlZ3JvdW5kSXNBY3RpdmUiOmZhbHNlLCJIb3Jpem9udGFsQWxpZ25tZW50IjowLCJWZXJ0aWNhbEFsaWdubWVudCI6MCwiU21hcnRGb3JlZ3JvdW5kIjpudWxsLCJCYWNrZ3JvdW5kRmlsbFR5cGUiOjAsIk1hcmdpbiI6eyIkcmVmIjoiOTQifSwiUGFkZGluZyI6eyIkcmVmIjoiOTUifSwiQmFja2dyb3VuZCI6eyIkcmVmIjoiOTYifSwiSXNWaXNpYmxlIjp0cnVlLCJXaWR0aCI6MC4wLCJIZWlnaHQiOjAuMCwiQm9yZGVyU3R5bGUiOnsiJGlkIjoiNDAyIiwiTGluZUNvbG9yIjpudWxsLCJMaW5lV2VpZ2h0IjowLjAsIkxpbmVUeXBlIjowLCJQYXJlbnRTdHlsZSI6bnVsbH0sIlBhcmVudFN0eWxlIjpudWxsfSwiSG9yaXpvbnRhbENvbm5lY3RvclN0eWxlIjp7IiRpZCI6IjQwMyIsIkxpbmVDb2xvciI6eyIkcmVmIjoiOTgifSwiTGluZVdlaWdodCI6MS4wLCJMaW5lVHlwZSI6MCwiUGFyZW50U3R5bGUiOm51bGx9LCJWZXJ0aWNhbENvbm5lY3RvclN0eWxlIjp7IiRpZCI6IjQwNCIsIkxpbmVDb2xvciI6eyIkcmVmIjoiMTAxIn0sIkxpbmVXZWlnaHQiOjAuMCwiTGluZVR5cGUiOjAsIlBhcmVudFN0eWxlIjpudWxsfSwiTWFyZ2luIjpudWxsLCJTdGFydERhdGVQb3NpdGlvbiI6NCwiRW5kRGF0ZVBvc2l0aW9uIjo0LCJEYXRlSXNWaXNpYmxlIjp0cnVlLCJUaXRsZVBvc2l0aW9uIjoyLCJEdXJhdGlvblBvc2l0aW9uIjo2LCJQZXJjZW50YWdlQ29tcGxldGVkUG9zaXRpb24iOjYsIlNwYWNpbmciOjUsIklzQmVsb3dUaW1lYmFuZCI6ZmFsc2UsIlBlcmNlbnRhZ2VDb21wbGV0ZVNoYXBlT3BhY2l0eSI6MzUsIlNoYXBlU3R5bGUiOnsiJGlkIjoiNDA1IiwiTWFyZ2luIjp7IiRyZWYiOiIxMDQifSwiUGFkZGluZyI6eyIkcmVmIjoiMTA1In0sIkJhY2tncm91bmQiOnsiJGlkIjoiNDA2IiwiQ29sb3IiOnsiJGlkIjoiNDA3IiwiQSI6MjU1LCJSIjoyNTQsIkciOjE4NiwiQiI6MTB9fSwiSXNWaXNpYmxlIjp0cnVlLCJXaWR0aCI6MC4wLCJIZWlnaHQiOjE2LjAsIkJvcmRlclN0eWxlIjp7IiRpZCI6IjQwOCIsIkxpbmVDb2xvciI6eyIkcmVmIjoiMTA5In0sIkxpbmVXZWlnaHQiOjAuMCwiTGluZVR5cGUiOjAsIlBhcmVudFN0eWxlIjpudWxsfSwiUGFyZW50U3R5bGUiOm51bGx9LCJUaXRsZVN0eWxlIjp7IiRpZCI6IjQwOSIsIkZvbnRTZXR0aW5ncyI6eyIkaWQiOiI0MTAiLCJGb250U2l6ZSI6MTEsIkZvbnROYW1lIjoiQ2FsaWJyaSIsIklzQm9sZCI6dHJ1ZSwiSXNJdGFsaWMiOmZhbHNlLCJJc1VuZGVybGluZWQiOmZhbHNlLCJQYXJlbnRTdHlsZSI6bnVsbH0sIkF1dG9TaXplIjowLCJGb3JlZ3JvdW5kIjp7IiRpZCI6IjQxMSIsIkNvbG9yIjp7IiRyZWYiOiIxMTQifX0sIk1heFdpZHRoIjo5NjAuMCwiTWF4SGVpZ2h0IjoiSW5maW5pdHkiLCJTbWFydEZvcmVncm91bmRJc0FjdGl2ZSI6ZmFsc2UsIkhvcml6b250YWxBbGlnbm1lbnQiOjEsIlZlcnRpY2FsQWxpZ25tZW50IjowLCJTbWFydEZvcmVncm91bmQiOm51bGwsIkJhY2tncm91bmRGaWxsVHlwZSI6MCwiTWFyZ2luIjp7IiRyZWYiOiIxMTUifSwiUGFkZGluZyI6eyIkcmVmIjoiMTE2In0sIkJhY2tncm91bmQiOnsiJHJlZiI6IjExNyJ9LCJJc1Zpc2libGUiOnRydWUsIldpZHRoIjowLjAsIkhlaWdodCI6MC4wLCJCb3JkZXJTdHlsZSI6eyIkaWQiOiI0MTIiLCJMaW5lQ29sb3IiOm51bGwsIkxpbmVXZWlnaHQiOjAuMCwiTGluZVR5cGUiOjAsIlBhcmVudFN0eWxlIjpudWxsfSwiUGFyZW50U3R5bGUiOm51bGx9LCJEYXRlU3R5bGUiOnsiJGlkIjoiNDEzIiwiRm9udFNldHRpbmdzIjp7IiRpZCI6IjQxNCIsIkZvbnRTaXplIjoxMCwiRm9udE5hbWUiOiJDYWxpYnJpIiwiSXNCb2xkIjpmYWxzZSwiSXNJdGFsaWMiOmZhbHNlLCJJc1VuZGVybGluZWQiOmZhbHNlLCJQYXJlbnRTdHlsZSI6bnVsbH0sIkF1dG9TaXplIjowLCJGb3JlZ3JvdW5kIjp7IiRpZCI6IjQxNSIsIkNvbG9yIjp7IiRyZWYiOiIxMjEifX0sIk1heFdpZHRoIjoyMDAuMCwiTWF4SGVpZ2h0IjoiSW5maW5pdHkiLCJTbWFydEZvcmVncm91bmRJc0FjdGl2ZSI6ZmFsc2UsIkhvcml6b250YWxBbGlnbm1lbnQiOjAsIlZlcnRpY2FsQWxpZ25tZW50IjowLCJTbWFydEZvcmVncm91bmQiOm51bGwsIkJhY2tncm91bmRGaWxsVHlwZSI6MCwiTWFyZ2luIjp7IiRyZWYiOiIxMjIifSwiUGFkZGluZyI6eyIkcmVmIjoiMTIzIn0sIkJhY2tncm91bmQiOnsiJHJlZiI6IjEyNCJ9LCJJc1Zpc2libGUiOnRydWUsIldpZHRoIjowLjAsIkhlaWdodCI6MC4wLCJCb3JkZXJTdHlsZSI6eyIkaWQiOiI0MTYiLCJMaW5lQ29sb3IiOm51bGwsIkxpbmVXZWlnaHQiOjAuMCwiTGluZVR5cGUiOjAsIlBhcmVudFN0eWxlIjpudWxsfSwiUGFyZW50U3R5bGUiOm51bGx9LCJEYXRlRm9ybWF0Ijp7IiRyZWYiOiIxMjUifSwiSXNWaXNpYmxlIjp0cnVlLCJQYXJlbnRTdHlsZSI6bnVsbH0sIkluZGV4Ijo1LCJTbWFydER1cmF0aW9uQWN0aXZhdGVkIjpmYWxzZSwiRGF0ZUZvcm1hdCI6eyIkcmVmIjoiMTI1In0sIklkIjoiMDA4ZDE5OGEtZGIzNi00OGUyLThhNTgtMzRkMDg1N2RmNThjIiwiSW1wb3J0SWQiOm51bGwsIlRpdGxlIjoiUmFkaWF0aW9uIEVmZmVjdCBBbmFseXNpcyIsIk5vdGUiOm51bGwsIkh5cGVybGluayI6bnVsbCwiSXNDaGFuZ2VkIjpmYWxzZSwiSXNOZXciOmZhbHNlfSx7IiRpZCI6IjQxNyIsIkdyb3VwTmFtZSI6bnVsbCwiU3RhcnREYXRlIjoiMjAxOS0xMS0xNVQwMDowMDowMFoiLCJFbmREYXRlIjoiMjAyMC0wMy0xNVQyMzo1OTowMFoiLCJQZXJjZW50YWdlQ29tcGxldGUiOm51bGwsIlN0eWxlIjp7IiRpZCI6IjQxOCIsIlNoYXBlIjoyLCJTaGFwZVRoaWNrbmVzcyI6MSwiRHVyYXRpb25Gb3JtYXQiOjAsIkluY2x1ZGVOb25Xb3JraW5nRGF5c0luRHVyYXRpb24iOmZhbHNlLCJQZXJjZW50YWdlQ29tcGxldGVTdHlsZSI6eyIkaWQiOiI0MTkiLCJGb250U2V0dGluZ3MiOnsiJGlkIjoiNDIwIiwiRm9udFNpemUiOjEwLCJGb250TmFtZSI6IkNhbGlicmkiLCJJc0JvbGQiOmZhbHNlLCJJc0l0YWxpYyI6ZmFsc2UsIklzVW5kZXJsaW5lZCI6ZmFsc2UsIlBhcmVudFN0eWxlIjpudWxsfSwiQXV0b1NpemUiOjAsIkZvcmVncm91bmQiOnsiJGlkIjoiNDIxIiwiQ29sb3IiOnsiJHJlZiI6Ijg2In19LCJNYXhXaWR0aCI6MjAwLjAsIk1heEhlaWdodCI6IkluZmluaXR5IiwiU21hcnRGb3JlZ3JvdW5kSXNBY3RpdmUiOmZhbHNlLCJIb3Jpem9udGFsQWxpZ25tZW50IjowLCJWZXJ0aWNhbEFsaWdubWVudCI6MCwiU21hcnRGb3JlZ3JvdW5kIjpudWxsLCJCYWNrZ3JvdW5kRmlsbFR5cGUiOjAsIk1hcmdpbiI6eyIkcmVmIjoiODcifSwiUGFkZGluZyI6eyIkcmVmIjoiODgifSwiQmFja2dyb3VuZCI6eyIkcmVmIjoiODkifSwiSXNWaXNpYmxlIjp0cnVlLCJXaWR0aCI6MC4wLCJIZWlnaHQiOjAuMCwiQm9yZGVyU3R5bGUiOnsiJGlkIjoiNDIyIiwiTGluZUNvbG9yIjpudWxsLCJMaW5lV2VpZ2h0IjowLjAsIkxpbmVUeXBlIjowLCJQYXJlbnRTdHlsZSI6bnVsbH0sIlBhcmVudFN0eWxlIjpudWxsfSwiRHVyYXRpb25TdHlsZSI6eyIkaWQiOiI0MjMiLCJGb250U2V0dGluZ3MiOnsiJGlkIjoiNDI0IiwiRm9udFNpemUiOjEwLCJGb250TmFtZSI6IkNhbGlicmkiLCJJc0JvbGQiOmZhbHNlLCJJc0l0YWxpYyI6ZmFsc2UsIklzVW5kZXJsaW5lZCI6ZmFsc2UsIlBhcmVudFN0eWxlIjpudWxsfSwiQXV0b1NpemUiOjAsIkZvcmVncm91bmQiOnsiJGlkIjoiNDI1IiwiQ29sb3IiOnsiJHJlZiI6IjkzIn19LCJNYXhXaWR0aCI6MjAwLjAsIk1heEhlaWdodCI6IkluZmluaXR5IiwiU21hcnRGb3JlZ3JvdW5kSXNBY3RpdmUiOmZhbHNlLCJIb3Jpem9udGFsQWxpZ25tZW50IjowLCJWZXJ0aWNhbEFsaWdubWVudCI6MCwiU21hcnRGb3JlZ3JvdW5kIjpudWxsLCJCYWNrZ3JvdW5kRmlsbFR5cGUiOjAsIk1hcmdpbiI6eyIkcmVmIjoiOTQifSwiUGFkZGluZyI6eyIkcmVmIjoiOTUifSwiQmFja2dyb3VuZCI6eyIkcmVmIjoiOTYifSwiSXNWaXNpYmxlIjp0cnVlLCJXaWR0aCI6MC4wLCJIZWlnaHQiOjAuMCwiQm9yZGVyU3R5bGUiOnsiJGlkIjoiNDI2IiwiTGluZUNvbG9yIjpudWxsLCJMaW5lV2VpZ2h0IjowLjAsIkxpbmVUeXBlIjowLCJQYXJlbnRTdHlsZSI6bnVsbH0sIlBhcmVudFN0eWxlIjpudWxsfSwiSG9yaXpvbnRhbENvbm5lY3RvclN0eWxlIjp7IiRpZCI6IjQyNyIsIkxpbmVDb2xvciI6eyIkcmVmIjoiOTgifSwiTGluZVdlaWdodCI6MS4wLCJMaW5lVHlwZSI6MCwiUGFyZW50U3R5bGUiOm51bGx9LCJWZXJ0aWNhbENvbm5lY3RvclN0eWxlIjp7IiRpZCI6IjQyOCIsIkxpbmVDb2xvciI6eyIkcmVmIjoiMTAxIn0sIkxpbmVXZWlnaHQiOjAuMCwiTGluZVR5cGUiOjAsIlBhcmVudFN0eWxlIjpudWxsfSwiTWFyZ2luIjpudWxsLCJTdGFydERhdGVQb3NpdGlvbiI6NCwiRW5kRGF0ZVBvc2l0aW9uIjo0LCJEYXRlSXNWaXNpYmxlIjp0cnVlLCJUaXRsZVBvc2l0aW9uIjoyLCJEdXJhdGlvblBvc2l0aW9uIjo2LCJQZXJjZW50YWdlQ29tcGxldGVkUG9zaXRpb24iOjYsIlNwYWNpbmciOjUsIklzQmVsb3dUaW1lYmFuZCI6ZmFsc2UsIlBlcmNlbnRhZ2VDb21wbGV0ZVNoYXBlT3BhY2l0eSI6MzUsIlNoYXBlU3R5bGUiOnsiJGlkIjoiNDI5IiwiTWFyZ2luIjp7IiRyZWYiOiIxMDQifSwiUGFkZGluZyI6eyIkcmVmIjoiMTA1In0sIkJhY2tncm91bmQiOnsiJGlkIjoiNDMwIiwiQ29sb3IiOnsiJGlkIjoiNDMxIiwiQSI6MjU1LCJSIjoyNTQsIkciOjE4NiwiQiI6MTB9fSwiSXNWaXNpYmxlIjp0cnVlLCJXaWR0aCI6MC4wLCJIZWlnaHQiOjE2LjAsIkJvcmRlclN0eWxlIjp7IiRpZCI6IjQzMiIsIkxpbmVDb2xvciI6eyIkcmVmIjoiMTA5In0sIkxpbmVXZWlnaHQiOjAuMCwiTGluZVR5cGUiOjAsIlBhcmVudFN0eWxlIjpudWxsfSwiUGFyZW50U3R5bGUiOm51bGx9LCJUaXRsZVN0eWxlIjp7IiRpZCI6IjQzMyIsIkZvbnRTZXR0aW5ncyI6eyIkaWQiOiI0MzQiLCJGb250U2l6ZSI6MTEsIkZvbnROYW1lIjoiQ2FsaWJyaSIsIklzQm9sZCI6dHJ1ZSwiSXNJdGFsaWMiOmZhbHNlLCJJc1VuZGVybGluZWQiOmZhbHNlLCJQYXJlbnRTdHlsZSI6bnVsbH0sIkF1dG9TaXplIjowLCJGb3JlZ3JvdW5kIjp7IiRpZCI6IjQzNSIsIkNvbG9yIjp7IiRyZWYiOiIxMTQifX0sIk1heFdpZHRoIjo5NjAuMCwiTWF4SGVpZ2h0IjoiSW5maW5pdHkiLCJTbWFydEZvcmVncm91bmRJc0FjdGl2ZSI6ZmFsc2UsIkhvcml6b250YWxBbGlnbm1lbnQiOjEsIlZlcnRpY2FsQWxpZ25tZW50IjowLCJTbWFydEZvcmVncm91bmQiOm51bGwsIkJhY2tncm91bmRGaWxsVHlwZSI6MCwiTWFyZ2luIjp7IiRyZWYiOiIxMTUifSwiUGFkZGluZyI6eyIkcmVmIjoiMTE2In0sIkJhY2tncm91bmQiOnsiJHJlZiI6IjExNyJ9LCJJc1Zpc2libGUiOnRydWUsIldpZHRoIjowLjAsIkhlaWdodCI6MC4wLCJCb3JkZXJTdHlsZSI6eyIkaWQiOiI0MzYiLCJMaW5lQ29sb3IiOm51bGwsIkxpbmVXZWlnaHQiOjAuMCwiTGluZVR5cGUiOjAsIlBhcmVudFN0eWxlIjpudWxsfSwiUGFyZW50U3R5bGUiOm51bGx9LCJEYXRlU3R5bGUiOnsiJGlkIjoiNDM3IiwiRm9udFNldHRpbmdzIjp7IiRpZCI6IjQzOCIsIkZvbnRTaXplIjoxMCwiRm9udE5hbWUiOiJDYWxpYnJpIiwiSXNCb2xkIjpmYWxzZSwiSXNJdGFsaWMiOmZhbHNlLCJJc1VuZGVybGluZWQiOmZhbHNlLCJQYXJlbnRTdHlsZSI6bnVsbH0sIkF1dG9TaXplIjowLCJGb3JlZ3JvdW5kIjp7IiRpZCI6IjQzOSIsIkNvbG9yIjp7IiRyZWYiOiIxMjEifX0sIk1heFdpZHRoIjoyMDAuMCwiTWF4SGVpZ2h0IjoiSW5maW5pdHkiLCJTbWFydEZvcmVncm91bmRJc0FjdGl2ZSI6ZmFsc2UsIkhvcml6b250YWxBbGlnbm1lbnQiOjAsIlZlcnRpY2FsQWxpZ25tZW50IjowLCJTbWFydEZvcmVncm91bmQiOm51bGwsIkJhY2tncm91bmRGaWxsVHlwZSI6MCwiTWFyZ2luIjp7IiRyZWYiOiIxMjIifSwiUGFkZGluZyI6eyIkcmVmIjoiMTIzIn0sIkJhY2tncm91bmQiOnsiJHJlZiI6IjEyNCJ9LCJJc1Zpc2libGUiOnRydWUsIldpZHRoIjowLjAsIkhlaWdodCI6MC4wLCJCb3JkZXJTdHlsZSI6eyIkaWQiOiI0NDAiLCJMaW5lQ29sb3IiOm51bGwsIkxpbmVXZWlnaHQiOjAuMCwiTGluZVR5cGUiOjAsIlBhcmVudFN0eWxlIjpudWxsfSwiUGFyZW50U3R5bGUiOm51bGx9LCJEYXRlRm9ybWF0Ijp7IiRyZWYiOiIxMjUifSwiSXNWaXNpYmxlIjp0cnVlLCJQYXJlbnRTdHlsZSI6bnVsbH0sIkluZGV4Ijo2LCJTbWFydER1cmF0aW9uQWN0aXZhdGVkIjpmYWxzZSwiRGF0ZUZvcm1hdCI6eyIkcmVmIjoiMTI1In0sIklkIjoiYTM3OWMyYjQtZDE3OC00NGYxLThkYzItNzQ1ZTdlOWNjMjU3IiwiSW1wb3J0SWQiOm51bGwsIlRpdGxlIjoiQ29tcGFyaXNvbiBhbmQgcmVzdWx0IGFuYWx5c2lzIiwiTm90ZSI6bnVsbCwiSHlwZXJsaW5rIjpudWxsLCJJc0NoYW5nZWQiOmZhbHNlLCJJc05ldyI6ZmFsc2V9LHsiJGlkIjoiNDQxIiwiR3JvdXBOYW1lIjpudWxsLCJTdGFydERhdGUiOiIyMDIwLTAxLTE1VDAwOjAwOjAwWiIsIkVuZERhdGUiOiIyMDIwLTA3LTE1VDIzOjU5OjAwWiIsIlBlcmNlbnRhZ2VDb21wbGV0ZSI6bnVsbCwiU3R5bGUiOnsiJGlkIjoiNDQyIiwiU2hhcGUiOjIsIlNoYXBlVGhpY2tuZXNzIjoxLCJEdXJhdGlvbkZvcm1hdCI6MCwiSW5jbHVkZU5vbldvcmtpbmdEYXlzSW5EdXJhdGlvbiI6ZmFsc2UsIlBlcmNlbnRhZ2VDb21wbGV0ZVN0eWxlIjp7IiRpZCI6IjQ0MyIsIkZvbnRTZXR0aW5ncyI6eyIkaWQiOiI0NDQiLCJGb250U2l6ZSI6MTAsIkZvbnROYW1lIjoiQ2FsaWJyaSIsIklzQm9sZCI6ZmFsc2UsIklzSXRhbGljIjpmYWxzZSwiSXNVbmRlcmxpbmVkIjpmYWxzZSwiUGFyZW50U3R5bGUiOm51bGx9LCJBdXRvU2l6ZSI6MCwiRm9yZWdyb3VuZCI6eyIkaWQiOiI0NDUiLCJDb2xvciI6eyIkcmVmIjoiODYifX0sIk1heFdpZHRoIjoyMDAuMCwiTWF4SGVpZ2h0IjoiSW5maW5pdHkiLCJTbWFydEZvcmVncm91bmRJc0FjdGl2ZSI6ZmFsc2UsIkhvcml6b250YWxBbGlnbm1lbnQiOjAsIlZlcnRpY2FsQWxpZ25tZW50IjowLCJTbWFydEZvcmVncm91bmQiOm51bGwsIkJhY2tncm91bmRGaWxsVHlwZSI6MCwiTWFyZ2luIjp7IiRyZWYiOiI4NyJ9LCJQYWRkaW5nIjp7IiRyZWYiOiI4OCJ9LCJCYWNrZ3JvdW5kIjp7IiRyZWYiOiI4OSJ9LCJJc1Zpc2libGUiOnRydWUsIldpZHRoIjowLjAsIkhlaWdodCI6MC4wLCJCb3JkZXJTdHlsZSI6eyIkaWQiOiI0NDYiLCJMaW5lQ29sb3IiOm51bGwsIkxpbmVXZWlnaHQiOjAuMCwiTGluZVR5cGUiOjAsIlBhcmVudFN0eWxlIjpudWxsfSwiUGFyZW50U3R5bGUiOm51bGx9LCJEdXJhdGlvblN0eWxlIjp7IiRpZCI6IjQ0NyIsIkZvbnRTZXR0aW5ncyI6eyIkaWQiOiI0NDgiLCJGb250U2l6ZSI6MTAsIkZvbnROYW1lIjoiQ2FsaWJyaSIsIklzQm9sZCI6ZmFsc2UsIklzSXRhbGljIjpmYWxzZSwiSXNVbmRlcmxpbmVkIjpmYWxzZSwiUGFyZW50U3R5bGUiOm51bGx9LCJBdXRvU2l6ZSI6MCwiRm9yZWdyb3VuZCI6eyIkaWQiOiI0NDkiLCJDb2xvciI6eyIkcmVmIjoiOTMifX0sIk1heFdpZHRoIjoyMDAuMCwiTWF4SGVpZ2h0IjoiSW5maW5pdHkiLCJTbWFydEZvcmVncm91bmRJc0FjdGl2ZSI6ZmFsc2UsIkhvcml6b250YWxBbGlnbm1lbnQiOjAsIlZlcnRpY2FsQWxpZ25tZW50IjowLCJTbWFydEZvcmVncm91bmQiOm51bGwsIkJhY2tncm91bmRGaWxsVHlwZSI6MCwiTWFyZ2luIjp7IiRyZWYiOiI5NCJ9LCJQYWRkaW5nIjp7IiRyZWYiOiI5NSJ9LCJCYWNrZ3JvdW5kIjp7IiRyZWYiOiI5NiJ9LCJJc1Zpc2libGUiOnRydWUsIldpZHRoIjowLjAsIkhlaWdodCI6MC4wLCJCb3JkZXJTdHlsZSI6eyIkaWQiOiI0NTAiLCJMaW5lQ29sb3IiOm51bGwsIkxpbmVXZWlnaHQiOjAuMCwiTGluZVR5cGUiOjAsIlBhcmVudFN0eWxlIjpudWxsfSwiUGFyZW50U3R5bGUiOm51bGx9LCJIb3Jpem9udGFsQ29ubmVjdG9yU3R5bGUiOnsiJGlkIjoiNDUxIiwiTGluZUNvbG9yIjp7IiRyZWYiOiI5OCJ9LCJMaW5lV2VpZ2h0IjoxLjAsIkxpbmVUeXBlIjowLCJQYXJlbnRTdHlsZSI6bnVsbH0sIlZlcnRpY2FsQ29ubmVjdG9yU3R5bGUiOnsiJGlkIjoiNDUyIiwiTGluZUNvbG9yIjp7IiRyZWYiOiIxMDEifSwiTGluZVdlaWdodCI6MS4wLCJMaW5lVHlwZSI6MCwiUGFyZW50U3R5bGUiOm51bGx9LCJNYXJnaW4iOm51bGwsIlN0YXJ0RGF0ZVBvc2l0aW9uIjo0LCJFbmREYXRlUG9zaXRpb24iOjQsIkRhdGVJc1Zpc2libGUiOnRydWUsIlRpdGxlUG9zaXRpb24iOjIsIkR1cmF0aW9uUG9zaXRpb24iOjYsIlBlcmNlbnRhZ2VDb21wbGV0ZWRQb3NpdGlvbiI6NiwiU3BhY2luZyI6NSwiSXNCZWxvd1RpbWViYW5kIjpmYWxzZSwiUGVyY2VudGFnZUNvbXBsZXRlU2hhcGVPcGFjaXR5IjozNSwiU2hhcGVTdHlsZSI6eyIkaWQiOiI0NTMiLCJNYXJnaW4iOnsiJHJlZiI6IjEwNCJ9LCJQYWRkaW5nIjp7IiRyZWYiOiIxMDUifSwiQmFja2dyb3VuZCI6eyIkaWQiOiI0NTQiLCJDb2xvciI6eyIkaWQiOiI0NTUiLCJBIjoyNTUsIlIiOjE3OCwiRyI6MTQsIkIiOjE4fX0sIklzVmlzaWJsZSI6dHJ1ZSwiV2lkdGgiOjAuMCwiSGVpZ2h0IjoxNi4wLCJCb3JkZXJTdHlsZSI6eyIkaWQiOiI0NTYiLCJMaW5lQ29sb3IiOnsiJHJlZiI6IjEwOSJ9LCJMaW5lV2VpZ2h0IjowLjAsIkxpbmVUeXBlIjowLCJQYXJlbnRTdHlsZSI6bnVsbH0sIlBhcmVudFN0eWxlIjpudWxsfSwiVGl0bGVTdHlsZSI6eyIkaWQiOiI0NTciLCJGb250U2V0dGluZ3MiOnsiJGlkIjoiNDU4IiwiRm9udFNpemUiOjExLCJGb250TmFtZSI6IkNhbGlicmkiLCJJc0JvbGQiOnRydWUsIklzSXRhbGljIjpmYWxzZSwiSXNVbmRlcmxpbmVkIjpmYWxzZSwiUGFyZW50U3R5bGUiOm51bGx9LCJBdXRvU2l6ZSI6MCwiRm9yZWdyb3VuZCI6eyIkaWQiOiI0NTkiLCJDb2xvciI6eyIkcmVmIjoiMTE0In19LCJNYXhXaWR0aCI6OTYwLjAsIk1heEhlaWdodCI6IkluZmluaXR5IiwiU21hcnRGb3JlZ3JvdW5kSXNBY3RpdmUiOmZhbHNlLCJIb3Jpem9udGFsQWxpZ25tZW50IjoxLCJWZXJ0aWNhbEFsaWdubWVudCI6MCwiU21hcnRGb3JlZ3JvdW5kIjpudWxsLCJCYWNrZ3JvdW5kRmlsbFR5cGUiOjAsIk1hcmdpbiI6eyIkcmVmIjoiMTE1In0sIlBhZGRpbmciOnsiJHJlZiI6IjExNiJ9LCJCYWNrZ3JvdW5kIjp7IiRyZWYiOiIxMTcifSwiSXNWaXNpYmxlIjp0cnVlLCJXaWR0aCI6MC4wLCJIZWlnaHQiOjAuMCwiQm9yZGVyU3R5bGUiOnsiJGlkIjoiNDYwIiwiTGluZUNvbG9yIjpudWxsLCJMaW5lV2VpZ2h0IjowLjAsIkxpbmVUeXBlIjowLCJQYXJlbnRTdHlsZSI6bnVsbH0sIlBhcmVudFN0eWxlIjpudWxsfSwiRGF0ZVN0eWxlIjp7IiRpZCI6IjQ2MSIsIkZvbnRTZXR0aW5ncyI6eyIkaWQiOiI0NjIiLCJGb250U2l6ZSI6MTAsIkZvbnROYW1lIjoiQ2FsaWJyaSIsIklzQm9sZCI6ZmFsc2UsIklzSXRhbGljIjpmYWxzZSwiSXNVbmRlcmxpbmVkIjpmYWxzZSwiUGFyZW50U3R5bGUiOm51bGx9LCJBdXRvU2l6ZSI6MCwiRm9yZWdyb3VuZCI6eyIkaWQiOiI0NjMiLCJDb2xvciI6eyIkcmVmIjoiMTIxIn19LCJNYXhXaWR0aCI6MjAwLjAsIk1heEhlaWdodCI6IkluZmluaXR5IiwiU21hcnRGb3JlZ3JvdW5kSXNBY3RpdmUiOmZhbHNlLCJIb3Jpem9udGFsQWxpZ25tZW50IjowLCJWZXJ0aWNhbEFsaWdubWVudCI6MCwiU21hcnRGb3JlZ3JvdW5kIjpudWxsLCJCYWNrZ3JvdW5kRmlsbFR5cGUiOjAsIk1hcmdpbiI6eyIkcmVmIjoiMTIyIn0sIlBhZGRpbmciOnsiJHJlZiI6IjEyMyJ9LCJCYWNrZ3JvdW5kIjp7IiRyZWYiOiIxMjQifSwiSXNWaXNpYmxlIjp0cnVlLCJXaWR0aCI6MC4wLCJIZWlnaHQiOjAuMCwiQm9yZGVyU3R5bGUiOnsiJGlkIjoiNDY0IiwiTGluZUNvbG9yIjpudWxsLCJMaW5lV2VpZ2h0IjowLjAsIkxpbmVUeXBlIjowLCJQYXJlbnRTdHlsZSI6bnVsbH0sIlBhcmVudFN0eWxlIjpudWxsfSwiRGF0ZUZvcm1hdCI6eyIkcmVmIjoiMTI1In0sIklzVmlzaWJsZSI6dHJ1ZSwiUGFyZW50U3R5bGUiOm51bGx9LCJJbmRleCI6NywiU21hcnREdXJhdGlvbkFjdGl2YXRlZCI6ZmFsc2UsIkRhdGVGb3JtYXQiOnsiJHJlZiI6IjEyNSJ9LCJJZCI6IjM1N2Q0NWY2LTFmZTctNGFmMi05NGVlLTg0NjZjODNkNzlhNSIsIkltcG9ydElkIjpudWxsLCJUaXRsZSI6IkZhYnJpY2F0aW9uIG9mIHByb3Bvc2VkIGRlc2lnbiIsIk5vdGUiOm51bGwsIkh5cGVybGluayI6bnVsbCwiSXNDaGFuZ2VkIjpmYWxzZSwiSXNOZXciOmZhbHNlfSx7IiRpZCI6IjQ2NSIsIkdyb3VwTmFtZSI6bnVsbCwiU3RhcnREYXRlIjoiMjAyMC0wNy0xNVQwMDowMDowMFoiLCJFbmREYXRlIjoiMjAyMS0wMS0xNVQyMzo1OTowMFoiLCJQZXJjZW50YWdlQ29tcGxldGUiOm51bGwsIlN0eWxlIjp7IiRpZCI6IjQ2NiIsIlNoYXBlIjoyLCJTaGFwZVRoaWNrbmVzcyI6MSwiRHVyYXRpb25Gb3JtYXQiOjAsIkluY2x1ZGVOb25Xb3JraW5nRGF5c0luRHVyYXRpb24iOmZhbHNlLCJQZXJjZW50YWdlQ29tcGxldGVTdHlsZSI6eyIkaWQiOiI0NjciLCJGb250U2V0dGluZ3MiOnsiJGlkIjoiNDY4IiwiRm9udFNpemUiOjEwLCJGb250TmFtZSI6IkNhbGlicmkiLCJJc0JvbGQiOmZhbHNlLCJJc0l0YWxpYyI6ZmFsc2UsIklzVW5kZXJsaW5lZCI6ZmFsc2UsIlBhcmVudFN0eWxlIjpudWxsfSwiQXV0b1NpemUiOjAsIkZvcmVncm91bmQiOnsiJGlkIjoiNDY5IiwiQ29sb3IiOnsiJHJlZiI6Ijg2In19LCJNYXhXaWR0aCI6MjAwLjAsIk1heEhlaWdodCI6IkluZmluaXR5IiwiU21hcnRGb3JlZ3JvdW5kSXNBY3RpdmUiOmZhbHNlLCJIb3Jpem9udGFsQWxpZ25tZW50IjowLCJWZXJ0aWNhbEFsaWdubWVudCI6MCwiU21hcnRGb3JlZ3JvdW5kIjpudWxsLCJCYWNrZ3JvdW5kRmlsbFR5cGUiOjAsIk1hcmdpbiI6eyIkcmVmIjoiODcifSwiUGFkZGluZyI6eyIkcmVmIjoiODgifSwiQmFja2dyb3VuZCI6eyIkcmVmIjoiODkifSwiSXNWaXNpYmxlIjp0cnVlLCJXaWR0aCI6MC4wLCJIZWlnaHQiOjAuMCwiQm9yZGVyU3R5bGUiOnsiJGlkIjoiNDcwIiwiTGluZUNvbG9yIjpudWxsLCJMaW5lV2VpZ2h0IjowLjAsIkxpbmVUeXBlIjowLCJQYXJlbnRTdHlsZSI6bnVsbH0sIlBhcmVudFN0eWxlIjpudWxsfSwiRHVyYXRpb25TdHlsZSI6eyIkaWQiOiI0NzEiLCJGb250U2V0dGluZ3MiOnsiJGlkIjoiNDcyIiwiRm9udFNpemUiOjEwLCJGb250TmFtZSI6IkNhbGlicmkiLCJJc0JvbGQiOmZhbHNlLCJJc0l0YWxpYyI6ZmFsc2UsIklzVW5kZXJsaW5lZCI6ZmFsc2UsIlBhcmVudFN0eWxlIjpudWxsfSwiQXV0b1NpemUiOjAsIkZvcmVncm91bmQiOnsiJGlkIjoiNDczIiwiQ29sb3IiOnsiJHJlZiI6IjkzIn19LCJNYXhXaWR0aCI6MjAwLjAsIk1heEhlaWdodCI6IkluZmluaXR5IiwiU21hcnRGb3JlZ3JvdW5kSXNBY3RpdmUiOmZhbHNlLCJIb3Jpem9udGFsQWxpZ25tZW50IjowLCJWZXJ0aWNhbEFsaWdubWVudCI6MCwiU21hcnRGb3JlZ3JvdW5kIjpudWxsLCJCYWNrZ3JvdW5kRmlsbFR5cGUiOjAsIk1hcmdpbiI6eyIkcmVmIjoiOTQifSwiUGFkZGluZyI6eyIkcmVmIjoiOTUifSwiQmFja2dyb3VuZCI6eyIkcmVmIjoiOTYifSwiSXNWaXNpYmxlIjp0cnVlLCJXaWR0aCI6MC4wLCJIZWlnaHQiOjAuMCwiQm9yZGVyU3R5bGUiOnsiJGlkIjoiNDc0IiwiTGluZUNvbG9yIjpudWxsLCJMaW5lV2VpZ2h0IjowLjAsIkxpbmVUeXBlIjowLCJQYXJlbnRTdHlsZSI6bnVsbH0sIlBhcmVudFN0eWxlIjpudWxsfSwiSG9yaXpvbnRhbENvbm5lY3RvclN0eWxlIjp7IiRpZCI6IjQ3NSIsIkxpbmVDb2xvciI6eyIkcmVmIjoiOTgifSwiTGluZVdlaWdodCI6MS4wLCJMaW5lVHlwZSI6MCwiUGFyZW50U3R5bGUiOm51bGx9LCJWZXJ0aWNhbENvbm5lY3RvclN0eWxlIjp7IiRpZCI6IjQ3NiIsIkxpbmVDb2xvciI6eyIkcmVmIjoiMTAxIn0sIkxpbmVXZWlnaHQiOjEuMCwiTGluZVR5cGUiOjAsIlBhcmVudFN0eWxlIjpudWxsfSwiTWFyZ2luIjpudWxsLCJTdGFydERhdGVQb3NpdGlvbiI6NCwiRW5kRGF0ZVBvc2l0aW9uIjo0LCJEYXRlSXNWaXNpYmxlIjp0cnVlLCJUaXRsZVBvc2l0aW9uIjoyLCJEdXJhdGlvblBvc2l0aW9uIjo2LCJQZXJjZW50YWdlQ29tcGxldGVkUG9zaXRpb24iOjYsIlNwYWNpbmciOjUsIklzQmVsb3dUaW1lYmFuZCI6ZmFsc2UsIlBlcmNlbnRhZ2VDb21wbGV0ZVNoYXBlT3BhY2l0eSI6MzUsIlNoYXBlU3R5bGUiOnsiJGlkIjoiNDc3IiwiTWFyZ2luIjp7IiRyZWYiOiIxMDQifSwiUGFkZGluZyI6eyIkcmVmIjoiMTA1In0sIkJhY2tncm91bmQiOnsiJGlkIjoiNDc4IiwiQ29sb3IiOnsiJGlkIjoiNDc5IiwiQSI6MjU1LCJSIjoxNzgsIkciOjE0LCJCIjoxOH19LCJJc1Zpc2libGUiOnRydWUsIldpZHRoIjowLjAsIkhlaWdodCI6MTYuMCwiQm9yZGVyU3R5bGUiOnsiJGlkIjoiNDgwIiwiTGluZUNvbG9yIjp7IiRyZWYiOiIxMDkifSwiTGluZVdlaWdodCI6MC4wLCJMaW5lVHlwZSI6MCwiUGFyZW50U3R5bGUiOm51bGx9LCJQYXJlbnRTdHlsZSI6bnVsbH0sIlRpdGxlU3R5bGUiOnsiJGlkIjoiNDgxIiwiRm9udFNldHRpbmdzIjp7IiRpZCI6IjQ4MiIsIkZvbnRTaXplIjoxMSwiRm9udE5hbWUiOiJDYWxpYnJpIiwiSXNCb2xkIjp0cnVlLCJJc0l0YWxpYyI6ZmFsc2UsIklzVW5kZXJsaW5lZCI6ZmFsc2UsIlBhcmVudFN0eWxlIjpudWxsfSwiQXV0b1NpemUiOjAsIkZvcmVncm91bmQiOnsiJGlkIjoiNDgzIiwiQ29sb3IiOnsiJHJlZiI6IjExNCJ9fSwiTWF4V2lkdGgiOjk2MC4wLCJNYXhIZWlnaHQiOiJJbmZpbml0eSIsIlNtYXJ0Rm9yZWdyb3VuZElzQWN0aXZlIjpmYWxzZSwiSG9yaXpvbnRhbEFsaWdubWVudCI6MSwiVmVydGljYWxBbGlnbm1lbnQiOjAsIlNtYXJ0Rm9yZWdyb3VuZCI6bnVsbCwiQmFja2dyb3VuZEZpbGxUeXBlIjowLCJNYXJnaW4iOnsiJHJlZiI6IjExNSJ9LCJQYWRkaW5nIjp7IiRyZWYiOiIxMTYifSwiQmFja2dyb3VuZCI6eyIkcmVmIjoiMTE3In0sIklzVmlzaWJsZSI6dHJ1ZSwiV2lkdGgiOjAuMCwiSGVpZ2h0IjowLjAsIkJvcmRlclN0eWxlIjp7IiRpZCI6IjQ4NCIsIkxpbmVDb2xvciI6bnVsbCwiTGluZVdlaWdodCI6MC4wLCJMaW5lVHlwZSI6MCwiUGFyZW50U3R5bGUiOm51bGx9LCJQYXJlbnRTdHlsZSI6bnVsbH0sIkRhdGVTdHlsZSI6eyIkaWQiOiI0ODUiLCJGb250U2V0dGluZ3MiOnsiJGlkIjoiNDg2IiwiRm9udFNpemUiOjEwLCJGb250TmFtZSI6IkNhbGlicmkiLCJJc0JvbGQiOmZhbHNlLCJJc0l0YWxpYyI6ZmFsc2UsIklzVW5kZXJsaW5lZCI6ZmFsc2UsIlBhcmVudFN0eWxlIjpudWxsfSwiQXV0b1NpemUiOjAsIkZvcmVncm91bmQiOnsiJGlkIjoiNDg3IiwiQ29sb3IiOnsiJHJlZiI6IjEyMSJ9fSwiTWF4V2lkdGgiOjIwMC4wLCJNYXhIZWlnaHQiOiJJbmZpbml0eSIsIlNtYXJ0Rm9yZWdyb3VuZElzQWN0aXZlIjpmYWxzZSwiSG9yaXpvbnRhbEFsaWdubWVudCI6MCwiVmVydGljYWxBbGlnbm1lbnQiOjAsIlNtYXJ0Rm9yZWdyb3VuZCI6bnVsbCwiQmFja2dyb3VuZEZpbGxUeXBlIjowLCJNYXJnaW4iOnsiJHJlZiI6IjEyMiJ9LCJQYWRkaW5nIjp7IiRyZWYiOiIxMjMifSwiQmFja2dyb3VuZCI6eyIkcmVmIjoiMTI0In0sIklzVmlzaWJsZSI6dHJ1ZSwiV2lkdGgiOjAuMCwiSGVpZ2h0IjowLjAsIkJvcmRlclN0eWxlIjp7IiRpZCI6IjQ4OCIsIkxpbmVDb2xvciI6bnVsbCwiTGluZVdlaWdodCI6MC4wLCJMaW5lVHlwZSI6MCwiUGFyZW50U3R5bGUiOm51bGx9LCJQYXJlbnRTdHlsZSI6bnVsbH0sIkRhdGVGb3JtYXQiOnsiJHJlZiI6IjEyNSJ9LCJJc1Zpc2libGUiOnRydWUsIlBhcmVudFN0eWxlIjpudWxsfSwiSW5kZXgiOjgsIlNtYXJ0RHVyYXRpb25BY3RpdmF0ZWQiOmZhbHNlLCJEYXRlRm9ybWF0Ijp7IiRyZWYiOiIxMjUifSwiSWQiOiIzZjNlOTgxMy05MmU4LTQ2ZjktODk3MS02ODVmYWY4OTM4N2YiLCJJbXBvcnRJZCI6bnVsbCwiVGl0bGUiOiJFeHBlcmltZW50YWwgQW5hbHlzaXMiLCJOb3RlIjpudWxsLCJIeXBlcmxpbmsiOm51bGwsIklzQ2hhbmdlZCI6ZmFsc2UsIklzTmV3IjpmYWxzZX0seyIkaWQiOiI0ODkiLCJHcm91cE5hbWUiOm51bGwsIlN0YXJ0RGF0ZSI6IjIwMjAtMDYtMTVUMDA6MDA6MDBaIiwiRW5kRGF0ZSI6IjIwMjEtMDYtMTVUMjM6NTk6MDBaIiwiUGVyY2VudGFnZUNvbXBsZXRlIjpudWxsLCJTdHlsZSI6eyIkaWQiOiI0OTAiLCJTaGFwZSI6MiwiU2hhcGVUaGlja25lc3MiOjEsIkR1cmF0aW9uRm9ybWF0IjowLCJJbmNsdWRlTm9uV29ya2luZ0RheXNJbkR1cmF0aW9uIjpmYWxzZSwiUGVyY2VudGFnZUNvbXBsZXRlU3R5bGUiOnsiJGlkIjoiNDkxIiwiRm9udFNldHRpbmdzIjp7IiRpZCI6IjQ5MiIsIkZvbnRTaXplIjoxMCwiRm9udE5hbWUiOiJDYWxpYnJpIiwiSXNCb2xkIjpmYWxzZSwiSXNJdGFsaWMiOmZhbHNlLCJJc1VuZGVybGluZWQiOmZhbHNlLCJQYXJlbnRTdHlsZSI6bnVsbH0sIkF1dG9TaXplIjowLCJGb3JlZ3JvdW5kIjp7IiRpZCI6IjQ5MyIsIkNvbG9yIjp7IiRyZWYiOiI4NiJ9fSwiTWF4V2lkdGgiOjIwMC4wLCJNYXhIZWlnaHQiOiJJbmZpbml0eSIsIlNtYXJ0Rm9yZWdyb3VuZElzQWN0aXZlIjpmYWxzZSwiSG9yaXpvbnRhbEFsaWdubWVudCI6MCwiVmVydGljYWxBbGlnbm1lbnQiOjAsIlNtYXJ0Rm9yZWdyb3VuZCI6bnVsbCwiQmFja2dyb3VuZEZpbGxUeXBlIjowLCJNYXJnaW4iOnsiJHJlZiI6Ijg3In0sIlBhZGRpbmciOnsiJHJlZiI6Ijg4In0sIkJhY2tncm91bmQiOnsiJHJlZiI6Ijg5In0sIklzVmlzaWJsZSI6dHJ1ZSwiV2lkdGgiOjAuMCwiSGVpZ2h0IjowLjAsIkJvcmRlclN0eWxlIjp7IiRpZCI6IjQ5NCIsIkxpbmVDb2xvciI6bnVsbCwiTGluZVdlaWdodCI6MC4wLCJMaW5lVHlwZSI6MCwiUGFyZW50U3R5bGUiOm51bGx9LCJQYXJlbnRTdHlsZSI6bnVsbH0sIkR1cmF0aW9uU3R5bGUiOnsiJGlkIjoiNDk1IiwiRm9udFNldHRpbmdzIjp7IiRpZCI6IjQ5NiIsIkZvbnRTaXplIjoxMCwiRm9udE5hbWUiOiJDYWxpYnJpIiwiSXNCb2xkIjpmYWxzZSwiSXNJdGFsaWMiOmZhbHNlLCJJc1VuZGVybGluZWQiOmZhbHNlLCJQYXJlbnRTdHlsZSI6bnVsbH0sIkF1dG9TaXplIjowLCJGb3JlZ3JvdW5kIjp7IiRpZCI6IjQ5NyIsIkNvbG9yIjp7IiRyZWYiOiI5MyJ9fSwiTWF4V2lkdGgiOjIwMC4wLCJNYXhIZWlnaHQiOiJJbmZpbml0eSIsIlNtYXJ0Rm9yZWdyb3VuZElzQWN0aXZlIjpmYWxzZSwiSG9yaXpvbnRhbEFsaWdubWVudCI6MCwiVmVydGljYWxBbGlnbm1lbnQiOjAsIlNtYXJ0Rm9yZWdyb3VuZCI6bnVsbCwiQmFja2dyb3VuZEZpbGxUeXBlIjowLCJNYXJnaW4iOnsiJHJlZiI6Ijk0In0sIlBhZGRpbmciOnsiJHJlZiI6Ijk1In0sIkJhY2tncm91bmQiOnsiJHJlZiI6Ijk2In0sIklzVmlzaWJsZSI6dHJ1ZSwiV2lkdGgiOjAuMCwiSGVpZ2h0IjowLjAsIkJvcmRlclN0eWxlIjp7IiRpZCI6IjQ5OCIsIkxpbmVDb2xvciI6bnVsbCwiTGluZVdlaWdodCI6MC4wLCJMaW5lVHlwZSI6MCwiUGFyZW50U3R5bGUiOm51bGx9LCJQYXJlbnRTdHlsZSI6bnVsbH0sIkhvcml6b250YWxDb25uZWN0b3JTdHlsZSI6eyIkaWQiOiI0OTkiLCJMaW5lQ29sb3IiOnsiJHJlZiI6Ijk4In0sIkxpbmVXZWlnaHQiOjEuMCwiTGluZVR5cGUiOjAsIlBhcmVudFN0eWxlIjpudWxsfSwiVmVydGljYWxDb25uZWN0b3JTdHlsZSI6eyIkaWQiOiI1MDAiLCJMaW5lQ29sb3IiOnsiJHJlZiI6IjEwMSJ9LCJMaW5lV2VpZ2h0IjowLjAsIkxpbmVUeXBlIjowLCJQYXJlbnRTdHlsZSI6bnVsbH0sIk1hcmdpbiI6bnVsbCwiU3RhcnREYXRlUG9zaXRpb24iOjQsIkVuZERhdGVQb3NpdGlvbiI6NCwiRGF0ZUlzVmlzaWJsZSI6dHJ1ZSwiVGl0bGVQb3NpdGlvbiI6MiwiRHVyYXRpb25Qb3NpdGlvbiI6NiwiUGVyY2VudGFnZUNvbXBsZXRlZFBvc2l0aW9uIjo2LCJTcGFjaW5nIjo1LCJJc0JlbG93VGltZWJhbmQiOmZhbHNlLCJQZXJjZW50YWdlQ29tcGxldGVTaGFwZU9wYWNpdHkiOjM1LCJTaGFwZVN0eWxlIjp7IiRpZCI6IjUwMSIsIk1hcmdpbiI6eyIkcmVmIjoiMTA0In0sIlBhZGRpbmciOnsiJHJlZiI6IjEwNSJ9LCJCYWNrZ3JvdW5kIjp7IiRpZCI6IjUwMiIsIkNvbG9yIjp7IiRpZCI6IjUwMyIsIkEiOjI1NSwiUiI6NzksIkciOjEyOSwiQiI6MTg5fX0sIklzVmlzaWJsZSI6dHJ1ZSwiV2lkdGgiOjAuMCwiSGVpZ2h0IjoxNi4wLCJCb3JkZXJTdHlsZSI6eyIkaWQiOiI1MDQiLCJMaW5lQ29sb3IiOnsiJHJlZiI6IjEwOSJ9LCJMaW5lV2VpZ2h0IjowLjAsIkxpbmVUeXBlIjowLCJQYXJlbnRTdHlsZSI6bnVsbH0sIlBhcmVudFN0eWxlIjpudWxsfSwiVGl0bGVTdHlsZSI6eyIkaWQiOiI1MDUiLCJGb250U2V0dGluZ3MiOnsiJGlkIjoiNTA2IiwiRm9udFNpemUiOjExLCJGb250TmFtZSI6IkNhbGlicmkiLCJJc0JvbGQiOnRydWUsIklzSXRhbGljIjpmYWxzZSwiSXNVbmRlcmxpbmVkIjpmYWxzZSwiUGFyZW50U3R5bGUiOm51bGx9LCJBdXRvU2l6ZSI6MCwiRm9yZWdyb3VuZCI6eyIkaWQiOiI1MDciLCJDb2xvciI6eyIkcmVmIjoiMTE0In19LCJNYXhXaWR0aCI6OTYwLjAsIk1heEhlaWdodCI6IkluZmluaXR5IiwiU21hcnRGb3JlZ3JvdW5kSXNBY3RpdmUiOmZhbHNlLCJIb3Jpem9udGFsQWxpZ25tZW50IjoxLCJWZXJ0aWNhbEFsaWdubWVudCI6MCwiU21hcnRGb3JlZ3JvdW5kIjpudWxsLCJCYWNrZ3JvdW5kRmlsbFR5cGUiOjAsIk1hcmdpbiI6eyIkcmVmIjoiMTE1In0sIlBhZGRpbmciOnsiJHJlZiI6IjExNiJ9LCJCYWNrZ3JvdW5kIjp7IiRyZWYiOiIxMTcifSwiSXNWaXNpYmxlIjp0cnVlLCJXaWR0aCI6MC4wLCJIZWlnaHQiOjAuMCwiQm9yZGVyU3R5bGUiOnsiJGlkIjoiNTA4IiwiTGluZUNvbG9yIjpudWxsLCJMaW5lV2VpZ2h0IjowLjAsIkxpbmVUeXBlIjowLCJQYXJlbnRTdHlsZSI6bnVsbH0sIlBhcmVudFN0eWxlIjpudWxsfSwiRGF0ZVN0eWxlIjp7IiRpZCI6IjUwOSIsIkZvbnRTZXR0aW5ncyI6eyIkaWQiOiI1MTAiLCJGb250U2l6ZSI6MTAsIkZvbnROYW1lIjoiQ2FsaWJyaSIsIklzQm9sZCI6ZmFsc2UsIklzSXRhbGljIjpmYWxzZSwiSXNVbmRlcmxpbmVkIjpmYWxzZSwiUGFyZW50U3R5bGUiOm51bGx9LCJBdXRvU2l6ZSI6MCwiRm9yZWdyb3VuZCI6eyIkaWQiOiI1MTEiLCJDb2xvciI6eyIkcmVmIjoiMTIxIn19LCJNYXhXaWR0aCI6MjAwLjAsIk1heEhlaWdodCI6IkluZmluaXR5IiwiU21hcnRGb3JlZ3JvdW5kSXNBY3RpdmUiOmZhbHNlLCJIb3Jpem9udGFsQWxpZ25tZW50IjowLCJWZXJ0aWNhbEFsaWdubWVudCI6MCwiU21hcnRGb3JlZ3JvdW5kIjpudWxsLCJCYWNrZ3JvdW5kRmlsbFR5cGUiOjAsIk1hcmdpbiI6eyIkcmVmIjoiMTIyIn0sIlBhZGRpbmciOnsiJHJlZiI6IjEyMyJ9LCJCYWNrZ3JvdW5kIjp7IiRyZWYiOiIxMjQifSwiSXNWaXNpYmxlIjp0cnVlLCJXaWR0aCI6MC4wLCJIZWlnaHQiOjAuMCwiQm9yZGVyU3R5bGUiOnsiJGlkIjoiNTEyIiwiTGluZUNvbG9yIjpudWxsLCJMaW5lV2VpZ2h0IjowLjAsIkxpbmVUeXBlIjowLCJQYXJlbnRTdHlsZSI6bnVsbH0sIlBhcmVudFN0eWxlIjpudWxsfSwiRGF0ZUZvcm1hdCI6eyIkcmVmIjoiMTI1In0sIklzVmlzaWJsZSI6dHJ1ZSwiUGFyZW50U3R5bGUiOm51bGx9LCJJbmRleCI6OSwiU21hcnREdXJhdGlvbkFjdGl2YXRlZCI6ZmFsc2UsIkRhdGVGb3JtYXQiOnsiJHJlZiI6IjEyNSJ9LCJJZCI6IjRkODRkMDJiLTRiMjYtNDIzOC04ZjFhLWNhZTFmNTM2Mzg5YiIsIkltcG9ydElkIjpudWxsLCJUaXRsZSI6IlRoZXNpcyBXcml0aW5nIGFuZCBTdWJtaXNzaW9uIiwiTm90ZSI6bnVsbCwiSHlwZXJsaW5rIjpudWxsLCJJc0NoYW5nZWQiOmZhbHNlLCJJc05ldyI6ZmFsc2V9XSwiTXNQcm9qZWN0SXRlbXNUcmVlIjp7IiRpZCI6IjUxMyIsIlJvb3QiOnsiSW1wb3J0SWQiOm51bGwsIklzSW1wb3J0ZWQiOmZhbHNlLCJDaGlsZHJlbiI6W119fSwiTWV0YWRhdGEiOnsiJGlkIjoiNTE0IiwiUmVjZW50Q29sb3JzQ29sbGVjdGlvbiI6IltcIiNGRkVBMTYxRVwiLFwiI0ZGMUFBQTQyXCIsXCIjRkZGNzk2NDZcIixcIiNGRkIyMEUxMlwiLFwiI0ZGOTZENjQyXCIsXCIjRkY2RjMxOThcIixcIiNGRkZFQkEwQVwiXSJ9LCJTZXR0aW5ncyI6eyIkaWQiOiI1MTUiLCJJbXBhT3B0aW9ucyI6eyIkaWQiOiI1MTYiLCJMZWZ0VG9SaWdodCI6ZmFsc2UsIlBheWxvYWRPcHRpb25zIjoyfSwiVXNlQ29tcHJlc3Npb24iOmZhbHNlLCJDb21wcmVzaW9uUGVyY2VudGFnZSI6NTAuMCwiSW5hY3RpdmVJbnRlcnZhbFdpZHRoVGhyZXNob2xkIjozMC4wLCJJbmFjdGl2ZUludGVydmFsV2lkdGgiOjEuMCwiU3BsaXRUYXNrcyI6ZmFsc2UsIlVzZUNsdXN0ZXIiOmZhbHNlLCJFcHNpbG9uIjowLjAsIk1pblBvaW50c1RvRm9ybUFDbHVzdGVyIjoyLCJHZW5lcmF0ZUludmlzaWJsZVNoYXBlcyI6ZmFsc2UsIlNtYXJ0VGltZWxpbmVUYXNrUGVyY2VudGFnZUZpdCI6ZmFsc2V9LCJJc05ldyI6dHJ1ZSwiSW1wb3J0VHlwZSI6MCwiRmlsZVBhdGgiOm51bGwsIlRpbWVDb25maWd1cmF0aW9uIjp7IiRpZCI6IjUxNyIsIlVzZVRpbWUiOmZhbHNlLCJXb3JrRGF5U3RhcnQiOiIwMDowMDowMCIsIldvcmtEYXlFbmQiOiIyMzo1OTowMCJ9LCJMYXN0VXNlZFRlbXBsYXRlSWQiOiI5NWZiZjBmNy1jYTZjLTRiYjktYWU3OC0xYWFmMmNhOTYwZWIifQ=="/>
  <p:tag name="__MASTER" val="__part_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heme/theme1.xml><?xml version="1.0" encoding="utf-8"?>
<a:theme xmlns:a="http://schemas.openxmlformats.org/drawingml/2006/main" name="Facet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1479</TotalTime>
  <Words>1228</Words>
  <Application>Microsoft Office PowerPoint</Application>
  <PresentationFormat>Widescreen</PresentationFormat>
  <Paragraphs>144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Aharoni</vt:lpstr>
      <vt:lpstr>Arial</vt:lpstr>
      <vt:lpstr>Calibri</vt:lpstr>
      <vt:lpstr>LMSans10-Bold</vt:lpstr>
      <vt:lpstr>Times New Roman</vt:lpstr>
      <vt:lpstr>Trebuchet MS</vt:lpstr>
      <vt:lpstr>Wingdings</vt:lpstr>
      <vt:lpstr>Wingdings 3</vt:lpstr>
      <vt:lpstr>Facet</vt:lpstr>
      <vt:lpstr>Fractional-order Predictive PI Controller-based Dead-time Compensator for Wireless Networks</vt:lpstr>
      <vt:lpstr>CONTENTS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Arun Deva</dc:creator>
  <cp:lastModifiedBy>Nagaraja Pandian</cp:lastModifiedBy>
  <cp:revision>301</cp:revision>
  <dcterms:created xsi:type="dcterms:W3CDTF">2021-07-26T02:49:20Z</dcterms:created>
  <dcterms:modified xsi:type="dcterms:W3CDTF">2023-11-07T10:51:30Z</dcterms:modified>
</cp:coreProperties>
</file>