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1C058-1302-4EBB-B564-F45F44C76E12}" type="doc">
      <dgm:prSet loTypeId="urn:microsoft.com/office/officeart/2005/8/layout/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F17A4A5-1095-45E6-9FED-8EA0D389879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i="0" u="sng" dirty="0"/>
            <a:t>Design</a:t>
          </a:r>
        </a:p>
      </dgm:t>
    </dgm:pt>
    <dgm:pt modelId="{F419C061-0173-497E-AD8A-A15ACF73D9E0}" type="parTrans" cxnId="{28068039-8883-4777-B5F8-80A67FE790FB}">
      <dgm:prSet/>
      <dgm:spPr/>
      <dgm:t>
        <a:bodyPr/>
        <a:lstStyle/>
        <a:p>
          <a:endParaRPr lang="en-US"/>
        </a:p>
      </dgm:t>
    </dgm:pt>
    <dgm:pt modelId="{7E207A03-19AF-4576-841D-1B6353030BF0}" type="sibTrans" cxnId="{28068039-8883-4777-B5F8-80A67FE790FB}">
      <dgm:prSet/>
      <dgm:spPr/>
      <dgm:t>
        <a:bodyPr/>
        <a:lstStyle/>
        <a:p>
          <a:endParaRPr lang="en-US"/>
        </a:p>
      </dgm:t>
    </dgm:pt>
    <dgm:pt modelId="{E89CB513-9E65-417F-B24E-FD39216E3AE0}">
      <dgm:prSet phldrT="[Text]" custT="1"/>
      <dgm:spPr/>
      <dgm:t>
        <a:bodyPr/>
        <a:lstStyle/>
        <a:p>
          <a:r>
            <a:rPr lang="en-US" sz="1400" dirty="0"/>
            <a:t>Cross-sectional study</a:t>
          </a:r>
        </a:p>
      </dgm:t>
    </dgm:pt>
    <dgm:pt modelId="{CC309CBE-F52A-4A4C-99D0-8D70C6417A14}" type="parTrans" cxnId="{6AD1DFAB-55F9-4FD3-A399-DFA87AAF0CA6}">
      <dgm:prSet/>
      <dgm:spPr/>
      <dgm:t>
        <a:bodyPr/>
        <a:lstStyle/>
        <a:p>
          <a:endParaRPr lang="en-US"/>
        </a:p>
      </dgm:t>
    </dgm:pt>
    <dgm:pt modelId="{3BEE8F3A-30FB-4B6F-A84C-03BD6EA0E201}" type="sibTrans" cxnId="{6AD1DFAB-55F9-4FD3-A399-DFA87AAF0CA6}">
      <dgm:prSet/>
      <dgm:spPr/>
      <dgm:t>
        <a:bodyPr/>
        <a:lstStyle/>
        <a:p>
          <a:endParaRPr lang="en-US"/>
        </a:p>
      </dgm:t>
    </dgm:pt>
    <dgm:pt modelId="{28820C82-1B4C-45F8-BCAF-96EF3862DDE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u="sng" dirty="0"/>
            <a:t>Participants &amp; settings </a:t>
          </a:r>
        </a:p>
      </dgm:t>
    </dgm:pt>
    <dgm:pt modelId="{869E3657-EAB5-4324-83D1-A5FD47590FAC}" type="parTrans" cxnId="{83DA0F9E-A11B-4E05-97C8-BD5B5A617080}">
      <dgm:prSet/>
      <dgm:spPr/>
      <dgm:t>
        <a:bodyPr/>
        <a:lstStyle/>
        <a:p>
          <a:endParaRPr lang="en-US"/>
        </a:p>
      </dgm:t>
    </dgm:pt>
    <dgm:pt modelId="{A752A8C0-31DC-40FF-8619-E6C957606691}" type="sibTrans" cxnId="{83DA0F9E-A11B-4E05-97C8-BD5B5A617080}">
      <dgm:prSet/>
      <dgm:spPr/>
      <dgm:t>
        <a:bodyPr/>
        <a:lstStyle/>
        <a:p>
          <a:endParaRPr lang="en-US"/>
        </a:p>
      </dgm:t>
    </dgm:pt>
    <dgm:pt modelId="{6B210F9A-8229-4BC8-821B-5B021E0A58B6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u="sng" dirty="0"/>
            <a:t>Sampling</a:t>
          </a:r>
        </a:p>
      </dgm:t>
    </dgm:pt>
    <dgm:pt modelId="{5298A57A-7471-4FB9-B07A-AB15C5BA9C05}" type="parTrans" cxnId="{970464F2-F6CD-4F3F-86FB-C7D5B61C75FB}">
      <dgm:prSet/>
      <dgm:spPr/>
      <dgm:t>
        <a:bodyPr/>
        <a:lstStyle/>
        <a:p>
          <a:endParaRPr lang="en-US"/>
        </a:p>
      </dgm:t>
    </dgm:pt>
    <dgm:pt modelId="{8DA6E7D0-76BE-459F-B8AA-6E80253BC614}" type="sibTrans" cxnId="{970464F2-F6CD-4F3F-86FB-C7D5B61C75FB}">
      <dgm:prSet/>
      <dgm:spPr/>
      <dgm:t>
        <a:bodyPr/>
        <a:lstStyle/>
        <a:p>
          <a:endParaRPr lang="en-US"/>
        </a:p>
      </dgm:t>
    </dgm:pt>
    <dgm:pt modelId="{BE69EBF7-8731-4A2D-9B6B-2E30F8363D54}">
      <dgm:prSet phldrT="[Text]" custT="1"/>
      <dgm:spPr/>
      <dgm:t>
        <a:bodyPr/>
        <a:lstStyle/>
        <a:p>
          <a:r>
            <a:rPr lang="en-US" sz="1400"/>
            <a:t>Sample was recruited via Convenience sampling technique between March and May 2022</a:t>
          </a:r>
          <a:endParaRPr lang="en-US" sz="1400" dirty="0"/>
        </a:p>
      </dgm:t>
    </dgm:pt>
    <dgm:pt modelId="{A03080FF-06A4-4CF4-A953-94BC0A81660A}" type="parTrans" cxnId="{A7F2EBF5-7D21-4E83-BC2B-7E9DC6EE8D13}">
      <dgm:prSet/>
      <dgm:spPr/>
      <dgm:t>
        <a:bodyPr/>
        <a:lstStyle/>
        <a:p>
          <a:endParaRPr lang="en-US"/>
        </a:p>
      </dgm:t>
    </dgm:pt>
    <dgm:pt modelId="{D675D53F-191A-448D-97E3-A316E5D1F23D}" type="sibTrans" cxnId="{A7F2EBF5-7D21-4E83-BC2B-7E9DC6EE8D13}">
      <dgm:prSet/>
      <dgm:spPr/>
      <dgm:t>
        <a:bodyPr/>
        <a:lstStyle/>
        <a:p>
          <a:endParaRPr lang="en-US"/>
        </a:p>
      </dgm:t>
    </dgm:pt>
    <dgm:pt modelId="{2E7C9AE2-792B-4B65-B865-EE89694EEA99}">
      <dgm:prSet phldrT="[Text]" custT="1"/>
      <dgm:spPr/>
      <dgm:t>
        <a:bodyPr/>
        <a:lstStyle/>
        <a:p>
          <a:r>
            <a:rPr lang="en-US" sz="1400"/>
            <a:t>Inclusion criteria: (1) adults (≥ 18 years old), (2) the ability to speak Urdu, and (3) willingness to participate</a:t>
          </a:r>
          <a:endParaRPr lang="en-US" sz="1400" dirty="0"/>
        </a:p>
      </dgm:t>
    </dgm:pt>
    <dgm:pt modelId="{868E97DB-74DB-4487-ADA5-227F19B83E67}" type="parTrans" cxnId="{5FCF1E66-7C95-4B12-B0D7-6A5BAF009626}">
      <dgm:prSet/>
      <dgm:spPr/>
      <dgm:t>
        <a:bodyPr/>
        <a:lstStyle/>
        <a:p>
          <a:endParaRPr lang="en-US"/>
        </a:p>
      </dgm:t>
    </dgm:pt>
    <dgm:pt modelId="{496D5395-248D-474F-9204-42EE4DB8F38D}" type="sibTrans" cxnId="{5FCF1E66-7C95-4B12-B0D7-6A5BAF009626}">
      <dgm:prSet/>
      <dgm:spPr/>
      <dgm:t>
        <a:bodyPr/>
        <a:lstStyle/>
        <a:p>
          <a:endParaRPr lang="en-US"/>
        </a:p>
      </dgm:t>
    </dgm:pt>
    <dgm:pt modelId="{141B66BB-649D-43A1-86BB-A8F3E1AA9CF6}">
      <dgm:prSet phldrT="[Text]" custT="1"/>
      <dgm:spPr/>
      <dgm:t>
        <a:bodyPr/>
        <a:lstStyle/>
        <a:p>
          <a:r>
            <a:rPr lang="en-US" sz="1400" dirty="0"/>
            <a:t>Adult population of Pakistan's second largest metropolis (Lahore)</a:t>
          </a:r>
        </a:p>
      </dgm:t>
    </dgm:pt>
    <dgm:pt modelId="{2A4EF086-1AD2-4267-9EDB-2A93D53B668C}" type="sibTrans" cxnId="{3ACA0936-BE25-4DB8-BCD8-A10A784A292F}">
      <dgm:prSet/>
      <dgm:spPr/>
      <dgm:t>
        <a:bodyPr/>
        <a:lstStyle/>
        <a:p>
          <a:endParaRPr lang="en-US"/>
        </a:p>
      </dgm:t>
    </dgm:pt>
    <dgm:pt modelId="{5047CD56-2B4A-4804-9B34-F812AFFFE4BF}" type="parTrans" cxnId="{3ACA0936-BE25-4DB8-BCD8-A10A784A292F}">
      <dgm:prSet/>
      <dgm:spPr/>
      <dgm:t>
        <a:bodyPr/>
        <a:lstStyle/>
        <a:p>
          <a:endParaRPr lang="en-US"/>
        </a:p>
      </dgm:t>
    </dgm:pt>
    <dgm:pt modelId="{225B5A53-00E9-4B54-A09D-E47846B35B7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u="sng" dirty="0"/>
            <a:t>Ethical Considerations</a:t>
          </a:r>
        </a:p>
      </dgm:t>
    </dgm:pt>
    <dgm:pt modelId="{CF8A48E8-9C0A-492A-9EAB-1CDA028A4789}" type="parTrans" cxnId="{BC06B844-2447-4529-BA37-9F65D81900BF}">
      <dgm:prSet/>
      <dgm:spPr/>
      <dgm:t>
        <a:bodyPr/>
        <a:lstStyle/>
        <a:p>
          <a:endParaRPr lang="en-US"/>
        </a:p>
      </dgm:t>
    </dgm:pt>
    <dgm:pt modelId="{BCB1DE76-A093-4647-9BEC-EBECA7D252AF}" type="sibTrans" cxnId="{BC06B844-2447-4529-BA37-9F65D81900BF}">
      <dgm:prSet/>
      <dgm:spPr/>
      <dgm:t>
        <a:bodyPr/>
        <a:lstStyle/>
        <a:p>
          <a:endParaRPr lang="en-US"/>
        </a:p>
      </dgm:t>
    </dgm:pt>
    <dgm:pt modelId="{7561740B-74EF-458A-818D-E8BC0269A80C}">
      <dgm:prSet phldrT="[Text]" custT="1"/>
      <dgm:spPr/>
      <dgm:t>
        <a:bodyPr/>
        <a:lstStyle/>
        <a:p>
          <a:r>
            <a:rPr lang="en-US" sz="1400" u="none" dirty="0"/>
            <a:t>The study approved by the Research Ethics Committee of the Department of Pharmacy Practice, Faculty of Pharmacy, The University of Lahore</a:t>
          </a:r>
        </a:p>
      </dgm:t>
    </dgm:pt>
    <dgm:pt modelId="{47535CFA-55EC-469F-9501-D8516FE710CF}" type="parTrans" cxnId="{18C44D71-8E4F-4E0D-A0A4-E5ABDFBBE275}">
      <dgm:prSet/>
      <dgm:spPr/>
      <dgm:t>
        <a:bodyPr/>
        <a:lstStyle/>
        <a:p>
          <a:endParaRPr lang="en-US"/>
        </a:p>
      </dgm:t>
    </dgm:pt>
    <dgm:pt modelId="{9C633B7E-AE14-4BEC-BCEC-AB80AF0C1A3C}" type="sibTrans" cxnId="{18C44D71-8E4F-4E0D-A0A4-E5ABDFBBE275}">
      <dgm:prSet/>
      <dgm:spPr/>
      <dgm:t>
        <a:bodyPr/>
        <a:lstStyle/>
        <a:p>
          <a:endParaRPr lang="en-US"/>
        </a:p>
      </dgm:t>
    </dgm:pt>
    <dgm:pt modelId="{0606E4D0-2FE9-45E6-95B5-8F865BBEE3DC}">
      <dgm:prSet phldrT="[Text]" custT="1"/>
      <dgm:spPr/>
      <dgm:t>
        <a:bodyPr/>
        <a:lstStyle/>
        <a:p>
          <a:r>
            <a:rPr lang="en-US" sz="1400" u="none" dirty="0"/>
            <a:t>Verbal informed consents were obtained from study participants</a:t>
          </a:r>
        </a:p>
      </dgm:t>
    </dgm:pt>
    <dgm:pt modelId="{74E3010D-BFB0-4543-8F1E-2E11BB381D35}" type="parTrans" cxnId="{07B03A68-BCF9-46A4-85AC-A7E21521E809}">
      <dgm:prSet/>
      <dgm:spPr/>
      <dgm:t>
        <a:bodyPr/>
        <a:lstStyle/>
        <a:p>
          <a:endParaRPr lang="en-US"/>
        </a:p>
      </dgm:t>
    </dgm:pt>
    <dgm:pt modelId="{D7D9617F-3B12-4C2E-81D0-64D7C4172975}" type="sibTrans" cxnId="{07B03A68-BCF9-46A4-85AC-A7E21521E809}">
      <dgm:prSet/>
      <dgm:spPr/>
      <dgm:t>
        <a:bodyPr/>
        <a:lstStyle/>
        <a:p>
          <a:endParaRPr lang="en-US"/>
        </a:p>
      </dgm:t>
    </dgm:pt>
    <dgm:pt modelId="{A94502ED-05B0-4CED-BB06-9C9F50F20ED9}">
      <dgm:prSet phldrT="[Text]" custT="1"/>
      <dgm:spPr/>
      <dgm:t>
        <a:bodyPr/>
        <a:lstStyle/>
        <a:p>
          <a:r>
            <a:rPr lang="en-US" sz="1400" u="none" dirty="0"/>
            <a:t>No personal information of any kind was collected to ensure the respondents' anonymity</a:t>
          </a:r>
        </a:p>
      </dgm:t>
    </dgm:pt>
    <dgm:pt modelId="{7B65EF1A-519B-4B6E-B2BE-99B9A7FF8AA4}" type="parTrans" cxnId="{09D4FB62-95FF-40E4-9D84-1F5B1EC765A5}">
      <dgm:prSet/>
      <dgm:spPr/>
      <dgm:t>
        <a:bodyPr/>
        <a:lstStyle/>
        <a:p>
          <a:endParaRPr lang="en-US"/>
        </a:p>
      </dgm:t>
    </dgm:pt>
    <dgm:pt modelId="{52041DCA-CC29-465D-8A8B-FF53BCBEE9C9}" type="sibTrans" cxnId="{09D4FB62-95FF-40E4-9D84-1F5B1EC765A5}">
      <dgm:prSet/>
      <dgm:spPr/>
      <dgm:t>
        <a:bodyPr/>
        <a:lstStyle/>
        <a:p>
          <a:endParaRPr lang="en-US"/>
        </a:p>
      </dgm:t>
    </dgm:pt>
    <dgm:pt modelId="{19CDB5C5-7D7E-4B2B-A5F1-9AC647947A22}" type="pres">
      <dgm:prSet presAssocID="{19D1C058-1302-4EBB-B564-F45F44C76E12}" presName="linear" presStyleCnt="0">
        <dgm:presLayoutVars>
          <dgm:dir/>
          <dgm:animLvl val="lvl"/>
          <dgm:resizeHandles val="exact"/>
        </dgm:presLayoutVars>
      </dgm:prSet>
      <dgm:spPr/>
    </dgm:pt>
    <dgm:pt modelId="{15B7C8E8-A63D-4530-8D43-E750D0C40E34}" type="pres">
      <dgm:prSet presAssocID="{0F17A4A5-1095-45E6-9FED-8EA0D389879F}" presName="parentLin" presStyleCnt="0"/>
      <dgm:spPr/>
    </dgm:pt>
    <dgm:pt modelId="{0B6F6482-91A9-4595-90EA-A512AD055D3C}" type="pres">
      <dgm:prSet presAssocID="{0F17A4A5-1095-45E6-9FED-8EA0D389879F}" presName="parentLeftMargin" presStyleLbl="node1" presStyleIdx="0" presStyleCnt="4"/>
      <dgm:spPr/>
    </dgm:pt>
    <dgm:pt modelId="{D4D251F6-6A44-4C38-B55F-7051B6F06451}" type="pres">
      <dgm:prSet presAssocID="{0F17A4A5-1095-45E6-9FED-8EA0D389879F}" presName="parentText" presStyleLbl="node1" presStyleIdx="0" presStyleCnt="4" custLinFactNeighborY="23930">
        <dgm:presLayoutVars>
          <dgm:chMax val="0"/>
          <dgm:bulletEnabled val="1"/>
        </dgm:presLayoutVars>
      </dgm:prSet>
      <dgm:spPr/>
    </dgm:pt>
    <dgm:pt modelId="{CC8796D4-3FEB-427A-AE58-317DA05DB4D2}" type="pres">
      <dgm:prSet presAssocID="{0F17A4A5-1095-45E6-9FED-8EA0D389879F}" presName="negativeSpace" presStyleCnt="0"/>
      <dgm:spPr/>
    </dgm:pt>
    <dgm:pt modelId="{DBB60483-9EB9-49EA-9B83-E5383ECEE979}" type="pres">
      <dgm:prSet presAssocID="{0F17A4A5-1095-45E6-9FED-8EA0D389879F}" presName="childText" presStyleLbl="conFgAcc1" presStyleIdx="0" presStyleCnt="4" custLinFactNeighborY="36692">
        <dgm:presLayoutVars>
          <dgm:bulletEnabled val="1"/>
        </dgm:presLayoutVars>
      </dgm:prSet>
      <dgm:spPr/>
    </dgm:pt>
    <dgm:pt modelId="{2CD2E160-6EBE-4959-BF85-262644BC2D09}" type="pres">
      <dgm:prSet presAssocID="{7E207A03-19AF-4576-841D-1B6353030BF0}" presName="spaceBetweenRectangles" presStyleCnt="0"/>
      <dgm:spPr/>
    </dgm:pt>
    <dgm:pt modelId="{A4A2FE74-25F3-4EC2-8D4B-3BEB22E14A92}" type="pres">
      <dgm:prSet presAssocID="{28820C82-1B4C-45F8-BCAF-96EF3862DDE2}" presName="parentLin" presStyleCnt="0"/>
      <dgm:spPr/>
    </dgm:pt>
    <dgm:pt modelId="{DBF8CD37-37E8-4E19-9ACA-7C931F92EF90}" type="pres">
      <dgm:prSet presAssocID="{28820C82-1B4C-45F8-BCAF-96EF3862DDE2}" presName="parentLeftMargin" presStyleLbl="node1" presStyleIdx="0" presStyleCnt="4"/>
      <dgm:spPr/>
    </dgm:pt>
    <dgm:pt modelId="{8139E80E-999B-48A9-8497-785913E00BB0}" type="pres">
      <dgm:prSet presAssocID="{28820C82-1B4C-45F8-BCAF-96EF3862DD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A1DB5A9-E522-4EFD-B447-FFACD4EEA26B}" type="pres">
      <dgm:prSet presAssocID="{28820C82-1B4C-45F8-BCAF-96EF3862DDE2}" presName="negativeSpace" presStyleCnt="0"/>
      <dgm:spPr/>
    </dgm:pt>
    <dgm:pt modelId="{690D8386-125F-474D-9AB7-4CD4CACD49A8}" type="pres">
      <dgm:prSet presAssocID="{28820C82-1B4C-45F8-BCAF-96EF3862DDE2}" presName="childText" presStyleLbl="conFgAcc1" presStyleIdx="1" presStyleCnt="4">
        <dgm:presLayoutVars>
          <dgm:bulletEnabled val="1"/>
        </dgm:presLayoutVars>
      </dgm:prSet>
      <dgm:spPr/>
    </dgm:pt>
    <dgm:pt modelId="{606A68F8-FDD2-44A5-AAFC-6D5B09CF4B9B}" type="pres">
      <dgm:prSet presAssocID="{A752A8C0-31DC-40FF-8619-E6C957606691}" presName="spaceBetweenRectangles" presStyleCnt="0"/>
      <dgm:spPr/>
    </dgm:pt>
    <dgm:pt modelId="{6F734471-6755-462D-8260-DB40994CD502}" type="pres">
      <dgm:prSet presAssocID="{225B5A53-00E9-4B54-A09D-E47846B35B7D}" presName="parentLin" presStyleCnt="0"/>
      <dgm:spPr/>
    </dgm:pt>
    <dgm:pt modelId="{5E30ED81-19B4-4E8D-B35A-5C8209212B20}" type="pres">
      <dgm:prSet presAssocID="{225B5A53-00E9-4B54-A09D-E47846B35B7D}" presName="parentLeftMargin" presStyleLbl="node1" presStyleIdx="1" presStyleCnt="4"/>
      <dgm:spPr/>
    </dgm:pt>
    <dgm:pt modelId="{7D5FBE7C-A0AA-4DC0-B450-C0B21757B1B2}" type="pres">
      <dgm:prSet presAssocID="{225B5A53-00E9-4B54-A09D-E47846B35B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07F2D5C-DF5E-4948-9C58-E5FEF08252E2}" type="pres">
      <dgm:prSet presAssocID="{225B5A53-00E9-4B54-A09D-E47846B35B7D}" presName="negativeSpace" presStyleCnt="0"/>
      <dgm:spPr/>
    </dgm:pt>
    <dgm:pt modelId="{4B35E073-B502-41A6-B162-66D1E83574BE}" type="pres">
      <dgm:prSet presAssocID="{225B5A53-00E9-4B54-A09D-E47846B35B7D}" presName="childText" presStyleLbl="conFgAcc1" presStyleIdx="2" presStyleCnt="4">
        <dgm:presLayoutVars>
          <dgm:bulletEnabled val="1"/>
        </dgm:presLayoutVars>
      </dgm:prSet>
      <dgm:spPr/>
    </dgm:pt>
    <dgm:pt modelId="{A7D471AD-7D9E-4B1F-AB18-06B5310D98E4}" type="pres">
      <dgm:prSet presAssocID="{BCB1DE76-A093-4647-9BEC-EBECA7D252AF}" presName="spaceBetweenRectangles" presStyleCnt="0"/>
      <dgm:spPr/>
    </dgm:pt>
    <dgm:pt modelId="{295099CF-4591-4404-9068-4CEC04957B15}" type="pres">
      <dgm:prSet presAssocID="{6B210F9A-8229-4BC8-821B-5B021E0A58B6}" presName="parentLin" presStyleCnt="0"/>
      <dgm:spPr/>
    </dgm:pt>
    <dgm:pt modelId="{53C5FB5C-7F82-4C15-B5E4-8766A40EDEE5}" type="pres">
      <dgm:prSet presAssocID="{6B210F9A-8229-4BC8-821B-5B021E0A58B6}" presName="parentLeftMargin" presStyleLbl="node1" presStyleIdx="2" presStyleCnt="4"/>
      <dgm:spPr/>
    </dgm:pt>
    <dgm:pt modelId="{9F7B246B-FD05-4745-8717-61D9A0182F74}" type="pres">
      <dgm:prSet presAssocID="{6B210F9A-8229-4BC8-821B-5B021E0A58B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9EE9590-1CB9-4A0F-B8CE-7AC1CDC691B3}" type="pres">
      <dgm:prSet presAssocID="{6B210F9A-8229-4BC8-821B-5B021E0A58B6}" presName="negativeSpace" presStyleCnt="0"/>
      <dgm:spPr/>
    </dgm:pt>
    <dgm:pt modelId="{C094BFCE-7DFD-4E73-9FA7-AE27BA24AFB1}" type="pres">
      <dgm:prSet presAssocID="{6B210F9A-8229-4BC8-821B-5B021E0A58B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55D261D-A2A5-4821-A243-79018E5C190B}" type="presOf" srcId="{225B5A53-00E9-4B54-A09D-E47846B35B7D}" destId="{5E30ED81-19B4-4E8D-B35A-5C8209212B20}" srcOrd="0" destOrd="0" presId="urn:microsoft.com/office/officeart/2005/8/layout/list1"/>
    <dgm:cxn modelId="{E146BA20-E372-4FAE-BD4C-2A5DD5BA8F24}" type="presOf" srcId="{28820C82-1B4C-45F8-BCAF-96EF3862DDE2}" destId="{DBF8CD37-37E8-4E19-9ACA-7C931F92EF90}" srcOrd="0" destOrd="0" presId="urn:microsoft.com/office/officeart/2005/8/layout/list1"/>
    <dgm:cxn modelId="{81EE0324-1D6A-4CA6-AC5B-242AF2A8D2CE}" type="presOf" srcId="{BE69EBF7-8731-4A2D-9B6B-2E30F8363D54}" destId="{C094BFCE-7DFD-4E73-9FA7-AE27BA24AFB1}" srcOrd="0" destOrd="0" presId="urn:microsoft.com/office/officeart/2005/8/layout/list1"/>
    <dgm:cxn modelId="{1029FA2B-55C8-4DFC-9DA3-F2EE07CD21FB}" type="presOf" srcId="{0606E4D0-2FE9-45E6-95B5-8F865BBEE3DC}" destId="{4B35E073-B502-41A6-B162-66D1E83574BE}" srcOrd="0" destOrd="1" presId="urn:microsoft.com/office/officeart/2005/8/layout/list1"/>
    <dgm:cxn modelId="{3ACA0936-BE25-4DB8-BCD8-A10A784A292F}" srcId="{28820C82-1B4C-45F8-BCAF-96EF3862DDE2}" destId="{141B66BB-649D-43A1-86BB-A8F3E1AA9CF6}" srcOrd="0" destOrd="0" parTransId="{5047CD56-2B4A-4804-9B34-F812AFFFE4BF}" sibTransId="{2A4EF086-1AD2-4267-9EDB-2A93D53B668C}"/>
    <dgm:cxn modelId="{28068039-8883-4777-B5F8-80A67FE790FB}" srcId="{19D1C058-1302-4EBB-B564-F45F44C76E12}" destId="{0F17A4A5-1095-45E6-9FED-8EA0D389879F}" srcOrd="0" destOrd="0" parTransId="{F419C061-0173-497E-AD8A-A15ACF73D9E0}" sibTransId="{7E207A03-19AF-4576-841D-1B6353030BF0}"/>
    <dgm:cxn modelId="{E901EA3D-612E-4987-842C-EDEF40C6C435}" type="presOf" srcId="{6B210F9A-8229-4BC8-821B-5B021E0A58B6}" destId="{53C5FB5C-7F82-4C15-B5E4-8766A40EDEE5}" srcOrd="0" destOrd="0" presId="urn:microsoft.com/office/officeart/2005/8/layout/list1"/>
    <dgm:cxn modelId="{DE226241-8A2B-4C2B-A068-97AC80377ED3}" type="presOf" srcId="{141B66BB-649D-43A1-86BB-A8F3E1AA9CF6}" destId="{690D8386-125F-474D-9AB7-4CD4CACD49A8}" srcOrd="0" destOrd="0" presId="urn:microsoft.com/office/officeart/2005/8/layout/list1"/>
    <dgm:cxn modelId="{09D4FB62-95FF-40E4-9D84-1F5B1EC765A5}" srcId="{225B5A53-00E9-4B54-A09D-E47846B35B7D}" destId="{A94502ED-05B0-4CED-BB06-9C9F50F20ED9}" srcOrd="2" destOrd="0" parTransId="{7B65EF1A-519B-4B6E-B2BE-99B9A7FF8AA4}" sibTransId="{52041DCA-CC29-465D-8A8B-FF53BCBEE9C9}"/>
    <dgm:cxn modelId="{BC06B844-2447-4529-BA37-9F65D81900BF}" srcId="{19D1C058-1302-4EBB-B564-F45F44C76E12}" destId="{225B5A53-00E9-4B54-A09D-E47846B35B7D}" srcOrd="2" destOrd="0" parTransId="{CF8A48E8-9C0A-492A-9EAB-1CDA028A4789}" sibTransId="{BCB1DE76-A093-4647-9BEC-EBECA7D252AF}"/>
    <dgm:cxn modelId="{5FCF1E66-7C95-4B12-B0D7-6A5BAF009626}" srcId="{28820C82-1B4C-45F8-BCAF-96EF3862DDE2}" destId="{2E7C9AE2-792B-4B65-B865-EE89694EEA99}" srcOrd="1" destOrd="0" parTransId="{868E97DB-74DB-4487-ADA5-227F19B83E67}" sibTransId="{496D5395-248D-474F-9204-42EE4DB8F38D}"/>
    <dgm:cxn modelId="{07B03A68-BCF9-46A4-85AC-A7E21521E809}" srcId="{225B5A53-00E9-4B54-A09D-E47846B35B7D}" destId="{0606E4D0-2FE9-45E6-95B5-8F865BBEE3DC}" srcOrd="1" destOrd="0" parTransId="{74E3010D-BFB0-4543-8F1E-2E11BB381D35}" sibTransId="{D7D9617F-3B12-4C2E-81D0-64D7C4172975}"/>
    <dgm:cxn modelId="{18C44D71-8E4F-4E0D-A0A4-E5ABDFBBE275}" srcId="{225B5A53-00E9-4B54-A09D-E47846B35B7D}" destId="{7561740B-74EF-458A-818D-E8BC0269A80C}" srcOrd="0" destOrd="0" parTransId="{47535CFA-55EC-469F-9501-D8516FE710CF}" sibTransId="{9C633B7E-AE14-4BEC-BCEC-AB80AF0C1A3C}"/>
    <dgm:cxn modelId="{CEF37076-5F8E-4BAD-8A62-348C80CBC0F3}" type="presOf" srcId="{6B210F9A-8229-4BC8-821B-5B021E0A58B6}" destId="{9F7B246B-FD05-4745-8717-61D9A0182F74}" srcOrd="1" destOrd="0" presId="urn:microsoft.com/office/officeart/2005/8/layout/list1"/>
    <dgm:cxn modelId="{92FEDF56-7B80-4033-9F67-2CC55F8CEC8B}" type="presOf" srcId="{28820C82-1B4C-45F8-BCAF-96EF3862DDE2}" destId="{8139E80E-999B-48A9-8497-785913E00BB0}" srcOrd="1" destOrd="0" presId="urn:microsoft.com/office/officeart/2005/8/layout/list1"/>
    <dgm:cxn modelId="{C810997C-2D1B-43A2-8673-F94F19F844F4}" type="presOf" srcId="{2E7C9AE2-792B-4B65-B865-EE89694EEA99}" destId="{690D8386-125F-474D-9AB7-4CD4CACD49A8}" srcOrd="0" destOrd="1" presId="urn:microsoft.com/office/officeart/2005/8/layout/list1"/>
    <dgm:cxn modelId="{2967D68C-7DEC-45A4-A783-8ECE0D1DF20C}" type="presOf" srcId="{E89CB513-9E65-417F-B24E-FD39216E3AE0}" destId="{DBB60483-9EB9-49EA-9B83-E5383ECEE979}" srcOrd="0" destOrd="0" presId="urn:microsoft.com/office/officeart/2005/8/layout/list1"/>
    <dgm:cxn modelId="{81D39C95-3583-4B86-9479-2816325DF097}" type="presOf" srcId="{0F17A4A5-1095-45E6-9FED-8EA0D389879F}" destId="{D4D251F6-6A44-4C38-B55F-7051B6F06451}" srcOrd="1" destOrd="0" presId="urn:microsoft.com/office/officeart/2005/8/layout/list1"/>
    <dgm:cxn modelId="{83DA0F9E-A11B-4E05-97C8-BD5B5A617080}" srcId="{19D1C058-1302-4EBB-B564-F45F44C76E12}" destId="{28820C82-1B4C-45F8-BCAF-96EF3862DDE2}" srcOrd="1" destOrd="0" parTransId="{869E3657-EAB5-4324-83D1-A5FD47590FAC}" sibTransId="{A752A8C0-31DC-40FF-8619-E6C957606691}"/>
    <dgm:cxn modelId="{815D9EAB-1352-4657-B185-AF73E19BF1C4}" type="presOf" srcId="{A94502ED-05B0-4CED-BB06-9C9F50F20ED9}" destId="{4B35E073-B502-41A6-B162-66D1E83574BE}" srcOrd="0" destOrd="2" presId="urn:microsoft.com/office/officeart/2005/8/layout/list1"/>
    <dgm:cxn modelId="{6AD1DFAB-55F9-4FD3-A399-DFA87AAF0CA6}" srcId="{0F17A4A5-1095-45E6-9FED-8EA0D389879F}" destId="{E89CB513-9E65-417F-B24E-FD39216E3AE0}" srcOrd="0" destOrd="0" parTransId="{CC309CBE-F52A-4A4C-99D0-8D70C6417A14}" sibTransId="{3BEE8F3A-30FB-4B6F-A84C-03BD6EA0E201}"/>
    <dgm:cxn modelId="{B8B58BB3-18B9-4BD3-A472-27D9A49E80D3}" type="presOf" srcId="{225B5A53-00E9-4B54-A09D-E47846B35B7D}" destId="{7D5FBE7C-A0AA-4DC0-B450-C0B21757B1B2}" srcOrd="1" destOrd="0" presId="urn:microsoft.com/office/officeart/2005/8/layout/list1"/>
    <dgm:cxn modelId="{AD0367EC-03D6-4127-93D1-7745A21DC1AB}" type="presOf" srcId="{19D1C058-1302-4EBB-B564-F45F44C76E12}" destId="{19CDB5C5-7D7E-4B2B-A5F1-9AC647947A22}" srcOrd="0" destOrd="0" presId="urn:microsoft.com/office/officeart/2005/8/layout/list1"/>
    <dgm:cxn modelId="{ADA38AEE-F9C8-4AD0-9C0A-AF47683806CE}" type="presOf" srcId="{0F17A4A5-1095-45E6-9FED-8EA0D389879F}" destId="{0B6F6482-91A9-4595-90EA-A512AD055D3C}" srcOrd="0" destOrd="0" presId="urn:microsoft.com/office/officeart/2005/8/layout/list1"/>
    <dgm:cxn modelId="{970464F2-F6CD-4F3F-86FB-C7D5B61C75FB}" srcId="{19D1C058-1302-4EBB-B564-F45F44C76E12}" destId="{6B210F9A-8229-4BC8-821B-5B021E0A58B6}" srcOrd="3" destOrd="0" parTransId="{5298A57A-7471-4FB9-B07A-AB15C5BA9C05}" sibTransId="{8DA6E7D0-76BE-459F-B8AA-6E80253BC614}"/>
    <dgm:cxn modelId="{A7F2EBF5-7D21-4E83-BC2B-7E9DC6EE8D13}" srcId="{6B210F9A-8229-4BC8-821B-5B021E0A58B6}" destId="{BE69EBF7-8731-4A2D-9B6B-2E30F8363D54}" srcOrd="0" destOrd="0" parTransId="{A03080FF-06A4-4CF4-A953-94BC0A81660A}" sibTransId="{D675D53F-191A-448D-97E3-A316E5D1F23D}"/>
    <dgm:cxn modelId="{7D22A4FE-CF0A-48EB-9559-A05C49462C56}" type="presOf" srcId="{7561740B-74EF-458A-818D-E8BC0269A80C}" destId="{4B35E073-B502-41A6-B162-66D1E83574BE}" srcOrd="0" destOrd="0" presId="urn:microsoft.com/office/officeart/2005/8/layout/list1"/>
    <dgm:cxn modelId="{4BFB36C8-511C-448F-A4DF-2DF2C9BAA34D}" type="presParOf" srcId="{19CDB5C5-7D7E-4B2B-A5F1-9AC647947A22}" destId="{15B7C8E8-A63D-4530-8D43-E750D0C40E34}" srcOrd="0" destOrd="0" presId="urn:microsoft.com/office/officeart/2005/8/layout/list1"/>
    <dgm:cxn modelId="{3BBA537F-0C3E-420B-87BA-2CDE716E67AA}" type="presParOf" srcId="{15B7C8E8-A63D-4530-8D43-E750D0C40E34}" destId="{0B6F6482-91A9-4595-90EA-A512AD055D3C}" srcOrd="0" destOrd="0" presId="urn:microsoft.com/office/officeart/2005/8/layout/list1"/>
    <dgm:cxn modelId="{96B59E41-D0C9-4766-8D7E-B349A9C7D37E}" type="presParOf" srcId="{15B7C8E8-A63D-4530-8D43-E750D0C40E34}" destId="{D4D251F6-6A44-4C38-B55F-7051B6F06451}" srcOrd="1" destOrd="0" presId="urn:microsoft.com/office/officeart/2005/8/layout/list1"/>
    <dgm:cxn modelId="{5185ED57-AC00-45DC-9048-10B48B69F170}" type="presParOf" srcId="{19CDB5C5-7D7E-4B2B-A5F1-9AC647947A22}" destId="{CC8796D4-3FEB-427A-AE58-317DA05DB4D2}" srcOrd="1" destOrd="0" presId="urn:microsoft.com/office/officeart/2005/8/layout/list1"/>
    <dgm:cxn modelId="{CFE5717D-EA0F-402D-8C59-C69B86B97286}" type="presParOf" srcId="{19CDB5C5-7D7E-4B2B-A5F1-9AC647947A22}" destId="{DBB60483-9EB9-49EA-9B83-E5383ECEE979}" srcOrd="2" destOrd="0" presId="urn:microsoft.com/office/officeart/2005/8/layout/list1"/>
    <dgm:cxn modelId="{76F4AE1E-4D1D-4AA1-9C91-A828A499DB3B}" type="presParOf" srcId="{19CDB5C5-7D7E-4B2B-A5F1-9AC647947A22}" destId="{2CD2E160-6EBE-4959-BF85-262644BC2D09}" srcOrd="3" destOrd="0" presId="urn:microsoft.com/office/officeart/2005/8/layout/list1"/>
    <dgm:cxn modelId="{035C3E2C-A81E-443F-8DA0-47446A7DF070}" type="presParOf" srcId="{19CDB5C5-7D7E-4B2B-A5F1-9AC647947A22}" destId="{A4A2FE74-25F3-4EC2-8D4B-3BEB22E14A92}" srcOrd="4" destOrd="0" presId="urn:microsoft.com/office/officeart/2005/8/layout/list1"/>
    <dgm:cxn modelId="{84D27A2B-C037-4D3B-8542-D104CFD65F83}" type="presParOf" srcId="{A4A2FE74-25F3-4EC2-8D4B-3BEB22E14A92}" destId="{DBF8CD37-37E8-4E19-9ACA-7C931F92EF90}" srcOrd="0" destOrd="0" presId="urn:microsoft.com/office/officeart/2005/8/layout/list1"/>
    <dgm:cxn modelId="{6CBAA43E-E11B-4BAB-B9D1-8D106F2C02A5}" type="presParOf" srcId="{A4A2FE74-25F3-4EC2-8D4B-3BEB22E14A92}" destId="{8139E80E-999B-48A9-8497-785913E00BB0}" srcOrd="1" destOrd="0" presId="urn:microsoft.com/office/officeart/2005/8/layout/list1"/>
    <dgm:cxn modelId="{28560864-5FFB-49E9-B56B-553DB491B4FA}" type="presParOf" srcId="{19CDB5C5-7D7E-4B2B-A5F1-9AC647947A22}" destId="{6A1DB5A9-E522-4EFD-B447-FFACD4EEA26B}" srcOrd="5" destOrd="0" presId="urn:microsoft.com/office/officeart/2005/8/layout/list1"/>
    <dgm:cxn modelId="{DCE93F66-19CA-4240-8A4C-EDCA927C2DF4}" type="presParOf" srcId="{19CDB5C5-7D7E-4B2B-A5F1-9AC647947A22}" destId="{690D8386-125F-474D-9AB7-4CD4CACD49A8}" srcOrd="6" destOrd="0" presId="urn:microsoft.com/office/officeart/2005/8/layout/list1"/>
    <dgm:cxn modelId="{8D69C973-6B14-4A71-B511-73969550DB46}" type="presParOf" srcId="{19CDB5C5-7D7E-4B2B-A5F1-9AC647947A22}" destId="{606A68F8-FDD2-44A5-AAFC-6D5B09CF4B9B}" srcOrd="7" destOrd="0" presId="urn:microsoft.com/office/officeart/2005/8/layout/list1"/>
    <dgm:cxn modelId="{9E547139-8EFA-4D0F-83E7-07A058AD0FFF}" type="presParOf" srcId="{19CDB5C5-7D7E-4B2B-A5F1-9AC647947A22}" destId="{6F734471-6755-462D-8260-DB40994CD502}" srcOrd="8" destOrd="0" presId="urn:microsoft.com/office/officeart/2005/8/layout/list1"/>
    <dgm:cxn modelId="{11ED485B-1609-434B-9356-601A46315679}" type="presParOf" srcId="{6F734471-6755-462D-8260-DB40994CD502}" destId="{5E30ED81-19B4-4E8D-B35A-5C8209212B20}" srcOrd="0" destOrd="0" presId="urn:microsoft.com/office/officeart/2005/8/layout/list1"/>
    <dgm:cxn modelId="{F3D60393-7448-4977-94AA-1E29A4B5C039}" type="presParOf" srcId="{6F734471-6755-462D-8260-DB40994CD502}" destId="{7D5FBE7C-A0AA-4DC0-B450-C0B21757B1B2}" srcOrd="1" destOrd="0" presId="urn:microsoft.com/office/officeart/2005/8/layout/list1"/>
    <dgm:cxn modelId="{C6D6489C-1B45-4DA8-8C13-9A801CFBC2FA}" type="presParOf" srcId="{19CDB5C5-7D7E-4B2B-A5F1-9AC647947A22}" destId="{F07F2D5C-DF5E-4948-9C58-E5FEF08252E2}" srcOrd="9" destOrd="0" presId="urn:microsoft.com/office/officeart/2005/8/layout/list1"/>
    <dgm:cxn modelId="{26155FCA-3BE8-45F3-BA53-3ABA6A6C360B}" type="presParOf" srcId="{19CDB5C5-7D7E-4B2B-A5F1-9AC647947A22}" destId="{4B35E073-B502-41A6-B162-66D1E83574BE}" srcOrd="10" destOrd="0" presId="urn:microsoft.com/office/officeart/2005/8/layout/list1"/>
    <dgm:cxn modelId="{019415DD-9308-418E-B568-53D48996D6FC}" type="presParOf" srcId="{19CDB5C5-7D7E-4B2B-A5F1-9AC647947A22}" destId="{A7D471AD-7D9E-4B1F-AB18-06B5310D98E4}" srcOrd="11" destOrd="0" presId="urn:microsoft.com/office/officeart/2005/8/layout/list1"/>
    <dgm:cxn modelId="{0F2C74B7-2CD0-420B-BA2D-68F2AC38EBCA}" type="presParOf" srcId="{19CDB5C5-7D7E-4B2B-A5F1-9AC647947A22}" destId="{295099CF-4591-4404-9068-4CEC04957B15}" srcOrd="12" destOrd="0" presId="urn:microsoft.com/office/officeart/2005/8/layout/list1"/>
    <dgm:cxn modelId="{22835B47-D2A1-4345-A806-45451AFC6E08}" type="presParOf" srcId="{295099CF-4591-4404-9068-4CEC04957B15}" destId="{53C5FB5C-7F82-4C15-B5E4-8766A40EDEE5}" srcOrd="0" destOrd="0" presId="urn:microsoft.com/office/officeart/2005/8/layout/list1"/>
    <dgm:cxn modelId="{55616CBF-31B5-4666-A042-EDF07478AF98}" type="presParOf" srcId="{295099CF-4591-4404-9068-4CEC04957B15}" destId="{9F7B246B-FD05-4745-8717-61D9A0182F74}" srcOrd="1" destOrd="0" presId="urn:microsoft.com/office/officeart/2005/8/layout/list1"/>
    <dgm:cxn modelId="{E6F665BC-61AB-4A32-B571-10BB35DD253E}" type="presParOf" srcId="{19CDB5C5-7D7E-4B2B-A5F1-9AC647947A22}" destId="{B9EE9590-1CB9-4A0F-B8CE-7AC1CDC691B3}" srcOrd="13" destOrd="0" presId="urn:microsoft.com/office/officeart/2005/8/layout/list1"/>
    <dgm:cxn modelId="{1A5D8E0C-8E78-47DD-A705-99DBA36CA978}" type="presParOf" srcId="{19CDB5C5-7D7E-4B2B-A5F1-9AC647947A22}" destId="{C094BFCE-7DFD-4E73-9FA7-AE27BA24AFB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1C058-1302-4EBB-B564-F45F44C76E12}" type="doc">
      <dgm:prSet loTypeId="urn:microsoft.com/office/officeart/2005/8/layout/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F17A4A5-1095-45E6-9FED-8EA0D389879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i="0" u="sng" dirty="0"/>
            <a:t>Data analysis</a:t>
          </a:r>
        </a:p>
      </dgm:t>
    </dgm:pt>
    <dgm:pt modelId="{F419C061-0173-497E-AD8A-A15ACF73D9E0}" type="parTrans" cxnId="{28068039-8883-4777-B5F8-80A67FE790FB}">
      <dgm:prSet/>
      <dgm:spPr/>
      <dgm:t>
        <a:bodyPr/>
        <a:lstStyle/>
        <a:p>
          <a:endParaRPr lang="en-US"/>
        </a:p>
      </dgm:t>
    </dgm:pt>
    <dgm:pt modelId="{7E207A03-19AF-4576-841D-1B6353030BF0}" type="sibTrans" cxnId="{28068039-8883-4777-B5F8-80A67FE790FB}">
      <dgm:prSet/>
      <dgm:spPr/>
      <dgm:t>
        <a:bodyPr/>
        <a:lstStyle/>
        <a:p>
          <a:endParaRPr lang="en-US"/>
        </a:p>
      </dgm:t>
    </dgm:pt>
    <dgm:pt modelId="{E89CB513-9E65-417F-B24E-FD39216E3AE0}">
      <dgm:prSet phldrT="[Text]" custT="1"/>
      <dgm:spPr/>
      <dgm:t>
        <a:bodyPr/>
        <a:lstStyle/>
        <a:p>
          <a:r>
            <a:rPr lang="en-US" sz="1600" dirty="0"/>
            <a:t>All the data was analyzed using SPSS Version 22.</a:t>
          </a:r>
        </a:p>
      </dgm:t>
    </dgm:pt>
    <dgm:pt modelId="{CC309CBE-F52A-4A4C-99D0-8D70C6417A14}" type="parTrans" cxnId="{6AD1DFAB-55F9-4FD3-A399-DFA87AAF0CA6}">
      <dgm:prSet/>
      <dgm:spPr/>
      <dgm:t>
        <a:bodyPr/>
        <a:lstStyle/>
        <a:p>
          <a:endParaRPr lang="en-US"/>
        </a:p>
      </dgm:t>
    </dgm:pt>
    <dgm:pt modelId="{3BEE8F3A-30FB-4B6F-A84C-03BD6EA0E201}" type="sibTrans" cxnId="{6AD1DFAB-55F9-4FD3-A399-DFA87AAF0CA6}">
      <dgm:prSet/>
      <dgm:spPr/>
      <dgm:t>
        <a:bodyPr/>
        <a:lstStyle/>
        <a:p>
          <a:endParaRPr lang="en-US"/>
        </a:p>
      </dgm:t>
    </dgm:pt>
    <dgm:pt modelId="{C0883221-B004-4666-A1E4-8278D13596B8}">
      <dgm:prSet phldrT="[Text]" custT="1"/>
      <dgm:spPr/>
      <dgm:t>
        <a:bodyPr/>
        <a:lstStyle/>
        <a:p>
          <a:r>
            <a:rPr lang="en-US" sz="1600" dirty="0"/>
            <a:t>The comparison of continuous data was subjected to t-test and one-way ANOVA</a:t>
          </a:r>
        </a:p>
      </dgm:t>
    </dgm:pt>
    <dgm:pt modelId="{356877EA-D075-4D03-AE89-B398850089DE}" type="parTrans" cxnId="{672ECADF-79BC-43EF-8B93-878E77B58D05}">
      <dgm:prSet/>
      <dgm:spPr/>
      <dgm:t>
        <a:bodyPr/>
        <a:lstStyle/>
        <a:p>
          <a:endParaRPr lang="en-US"/>
        </a:p>
      </dgm:t>
    </dgm:pt>
    <dgm:pt modelId="{5B6DB36A-D85A-48A0-8BE1-B66F2A5103F8}" type="sibTrans" cxnId="{672ECADF-79BC-43EF-8B93-878E77B58D05}">
      <dgm:prSet/>
      <dgm:spPr/>
      <dgm:t>
        <a:bodyPr/>
        <a:lstStyle/>
        <a:p>
          <a:endParaRPr lang="en-US"/>
        </a:p>
      </dgm:t>
    </dgm:pt>
    <dgm:pt modelId="{B72F5053-2542-426A-8A2F-303E791C0633}">
      <dgm:prSet phldrT="[Text]" custT="1"/>
      <dgm:spPr/>
      <dgm:t>
        <a:bodyPr/>
        <a:lstStyle/>
        <a:p>
          <a:r>
            <a:rPr lang="en-US" sz="1600" dirty="0"/>
            <a:t>In addition, factors contributing to VH were also determined by Multiple regression</a:t>
          </a:r>
        </a:p>
      </dgm:t>
    </dgm:pt>
    <dgm:pt modelId="{960253FF-3A1D-4EEE-914F-3417FCDFF775}" type="parTrans" cxnId="{BA646F53-0FFE-4D7B-9C1A-DD314775AD37}">
      <dgm:prSet/>
      <dgm:spPr/>
      <dgm:t>
        <a:bodyPr/>
        <a:lstStyle/>
        <a:p>
          <a:endParaRPr lang="en-US"/>
        </a:p>
      </dgm:t>
    </dgm:pt>
    <dgm:pt modelId="{84AF99E1-031E-4413-B1AC-1D2690CF63C4}" type="sibTrans" cxnId="{BA646F53-0FFE-4D7B-9C1A-DD314775AD37}">
      <dgm:prSet/>
      <dgm:spPr/>
      <dgm:t>
        <a:bodyPr/>
        <a:lstStyle/>
        <a:p>
          <a:endParaRPr lang="en-US"/>
        </a:p>
      </dgm:t>
    </dgm:pt>
    <dgm:pt modelId="{3A5A03D0-C69E-4EA6-BC6D-5F763830D07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i="0" u="sng" dirty="0"/>
            <a:t>Study instrument</a:t>
          </a:r>
        </a:p>
      </dgm:t>
    </dgm:pt>
    <dgm:pt modelId="{8B59D877-2453-4DEA-A537-169B67032416}" type="parTrans" cxnId="{E4C1A7EE-1EB0-4B93-8F90-2233A3C1B72B}">
      <dgm:prSet/>
      <dgm:spPr/>
      <dgm:t>
        <a:bodyPr/>
        <a:lstStyle/>
        <a:p>
          <a:endParaRPr lang="en-US"/>
        </a:p>
      </dgm:t>
    </dgm:pt>
    <dgm:pt modelId="{168666E3-96E5-49F2-880F-1DE3D35B13F0}" type="sibTrans" cxnId="{E4C1A7EE-1EB0-4B93-8F90-2233A3C1B72B}">
      <dgm:prSet/>
      <dgm:spPr/>
      <dgm:t>
        <a:bodyPr/>
        <a:lstStyle/>
        <a:p>
          <a:endParaRPr lang="en-US"/>
        </a:p>
      </dgm:t>
    </dgm:pt>
    <dgm:pt modelId="{4A8BCC8C-2221-4E0F-9686-FD2971CF34CC}">
      <dgm:prSet custT="1"/>
      <dgm:spPr/>
      <dgm:t>
        <a:bodyPr/>
        <a:lstStyle/>
        <a:p>
          <a:r>
            <a:rPr lang="en-US" sz="1600" b="0" i="0" u="none" dirty="0"/>
            <a:t>Anonymized questionnaire</a:t>
          </a:r>
        </a:p>
      </dgm:t>
    </dgm:pt>
    <dgm:pt modelId="{711B4126-7A8E-4991-B0DE-4B1D02A463B3}" type="parTrans" cxnId="{E5465A18-3C5D-4D19-A93F-7AF965405D14}">
      <dgm:prSet/>
      <dgm:spPr/>
      <dgm:t>
        <a:bodyPr/>
        <a:lstStyle/>
        <a:p>
          <a:endParaRPr lang="en-US"/>
        </a:p>
      </dgm:t>
    </dgm:pt>
    <dgm:pt modelId="{6CD72277-A542-4C15-AB3F-A968214BED2D}" type="sibTrans" cxnId="{E5465A18-3C5D-4D19-A93F-7AF965405D14}">
      <dgm:prSet/>
      <dgm:spPr/>
      <dgm:t>
        <a:bodyPr/>
        <a:lstStyle/>
        <a:p>
          <a:endParaRPr lang="en-US"/>
        </a:p>
      </dgm:t>
    </dgm:pt>
    <dgm:pt modelId="{E1BD6E90-6497-490C-9C4D-F533F005197F}">
      <dgm:prSet custT="1"/>
      <dgm:spPr/>
      <dgm:t>
        <a:bodyPr/>
        <a:lstStyle/>
        <a:p>
          <a:r>
            <a:rPr lang="en-US" sz="1600" b="0" i="0" u="none" dirty="0"/>
            <a:t>The questionnaire contained 6 sections; (1) Demographics, (2) 4-items to determine COVID-19 vaccination status (3) 10-item COVID-19 vaccine hesitancy scale (4) 10-items to determine factors associated with COVID-19 vaccine uptake, (5) 3-items to assess public’s willingness to recommend vaccine to others and intention to take booster shots, and (6) Four items to record opinion about COVID-19 vaccine pre- and post-immunization</a:t>
          </a:r>
        </a:p>
      </dgm:t>
    </dgm:pt>
    <dgm:pt modelId="{8A19C9D6-71C6-4F0B-9F8B-C19BF30B6BAC}" type="parTrans" cxnId="{896263C0-2DB3-4060-8B6C-B9DF3A6F6272}">
      <dgm:prSet/>
      <dgm:spPr/>
      <dgm:t>
        <a:bodyPr/>
        <a:lstStyle/>
        <a:p>
          <a:endParaRPr lang="en-US"/>
        </a:p>
      </dgm:t>
    </dgm:pt>
    <dgm:pt modelId="{A9C6BBAD-A433-40B4-B8F4-7B2C8D1641D8}" type="sibTrans" cxnId="{896263C0-2DB3-4060-8B6C-B9DF3A6F6272}">
      <dgm:prSet/>
      <dgm:spPr/>
      <dgm:t>
        <a:bodyPr/>
        <a:lstStyle/>
        <a:p>
          <a:endParaRPr lang="en-US"/>
        </a:p>
      </dgm:t>
    </dgm:pt>
    <dgm:pt modelId="{142960AE-F336-44F8-94A9-3C42F4A98AEE}">
      <dgm:prSet phldrT="[Text]" custT="1"/>
      <dgm:spPr/>
      <dgm:t>
        <a:bodyPr/>
        <a:lstStyle/>
        <a:p>
          <a:r>
            <a:rPr lang="en-US" sz="1600" dirty="0"/>
            <a:t>Measures of central tendencies were used to demonstrate collected data</a:t>
          </a:r>
        </a:p>
      </dgm:t>
    </dgm:pt>
    <dgm:pt modelId="{16E955D6-99ED-42D9-BEEA-DABA5D516666}" type="parTrans" cxnId="{D1CC3F00-FBC8-4F73-913D-C4119A82A139}">
      <dgm:prSet/>
      <dgm:spPr/>
    </dgm:pt>
    <dgm:pt modelId="{9423981D-36A6-4331-AF9D-303CCC457A0F}" type="sibTrans" cxnId="{D1CC3F00-FBC8-4F73-913D-C4119A82A139}">
      <dgm:prSet/>
      <dgm:spPr/>
    </dgm:pt>
    <dgm:pt modelId="{03415DCA-3C47-4B6F-B50E-238BA6D2038C}">
      <dgm:prSet phldrT="[Text]" custT="1"/>
      <dgm:spPr/>
      <dgm:t>
        <a:bodyPr/>
        <a:lstStyle/>
        <a:p>
          <a:r>
            <a:rPr lang="en-US" sz="1600" dirty="0"/>
            <a:t>Relative importance index (RII) was estimated to rank factors linked with VH</a:t>
          </a:r>
        </a:p>
      </dgm:t>
    </dgm:pt>
    <dgm:pt modelId="{5E224DD9-8C16-488D-BCA0-A5B783C1689B}" type="parTrans" cxnId="{4AE8087A-F160-4127-8C77-BB0CDBC5A53A}">
      <dgm:prSet/>
      <dgm:spPr/>
    </dgm:pt>
    <dgm:pt modelId="{FCCFDCF3-1BC4-470F-A0E5-0782F6F4908A}" type="sibTrans" cxnId="{4AE8087A-F160-4127-8C77-BB0CDBC5A53A}">
      <dgm:prSet/>
      <dgm:spPr/>
    </dgm:pt>
    <dgm:pt modelId="{636B3A9A-C438-40AC-A0A3-1B3FBC1C163B}">
      <dgm:prSet phldrT="[Text]" custT="1"/>
      <dgm:spPr/>
      <dgm:t>
        <a:bodyPr/>
        <a:lstStyle/>
        <a:p>
          <a:r>
            <a:rPr lang="en-US" sz="1600" dirty="0"/>
            <a:t>However, factors underlying acceptance of booster doses were measured through Ordinal logistic regression analysis</a:t>
          </a:r>
        </a:p>
      </dgm:t>
    </dgm:pt>
    <dgm:pt modelId="{4564C2A7-AE03-4F35-934A-CA86477CD6A3}" type="parTrans" cxnId="{35F1B5B5-3200-42B0-939F-CA9C306BB1FA}">
      <dgm:prSet/>
      <dgm:spPr/>
    </dgm:pt>
    <dgm:pt modelId="{B1E61795-8D73-48CD-B6DC-714C92D381D3}" type="sibTrans" cxnId="{35F1B5B5-3200-42B0-939F-CA9C306BB1FA}">
      <dgm:prSet/>
      <dgm:spPr/>
    </dgm:pt>
    <dgm:pt modelId="{19CDB5C5-7D7E-4B2B-A5F1-9AC647947A22}" type="pres">
      <dgm:prSet presAssocID="{19D1C058-1302-4EBB-B564-F45F44C76E12}" presName="linear" presStyleCnt="0">
        <dgm:presLayoutVars>
          <dgm:dir/>
          <dgm:animLvl val="lvl"/>
          <dgm:resizeHandles val="exact"/>
        </dgm:presLayoutVars>
      </dgm:prSet>
      <dgm:spPr/>
    </dgm:pt>
    <dgm:pt modelId="{81E22ED3-7DE9-407A-974E-07ACF01D1CB9}" type="pres">
      <dgm:prSet presAssocID="{3A5A03D0-C69E-4EA6-BC6D-5F763830D07F}" presName="parentLin" presStyleCnt="0"/>
      <dgm:spPr/>
    </dgm:pt>
    <dgm:pt modelId="{74654D9F-A370-49D4-BB46-4B97E91B9456}" type="pres">
      <dgm:prSet presAssocID="{3A5A03D0-C69E-4EA6-BC6D-5F763830D07F}" presName="parentLeftMargin" presStyleLbl="node1" presStyleIdx="0" presStyleCnt="2"/>
      <dgm:spPr/>
    </dgm:pt>
    <dgm:pt modelId="{EF20719B-808D-48A4-81CF-991930D08E7E}" type="pres">
      <dgm:prSet presAssocID="{3A5A03D0-C69E-4EA6-BC6D-5F763830D07F}" presName="parentText" presStyleLbl="node1" presStyleIdx="0" presStyleCnt="2" custScaleY="101647" custLinFactNeighborY="2815">
        <dgm:presLayoutVars>
          <dgm:chMax val="0"/>
          <dgm:bulletEnabled val="1"/>
        </dgm:presLayoutVars>
      </dgm:prSet>
      <dgm:spPr/>
    </dgm:pt>
    <dgm:pt modelId="{4A7EAE77-90DD-4596-9FA8-E3AD4A05DAB1}" type="pres">
      <dgm:prSet presAssocID="{3A5A03D0-C69E-4EA6-BC6D-5F763830D07F}" presName="negativeSpace" presStyleCnt="0"/>
      <dgm:spPr/>
    </dgm:pt>
    <dgm:pt modelId="{18E7543E-97CD-497C-900D-8851DF66B420}" type="pres">
      <dgm:prSet presAssocID="{3A5A03D0-C69E-4EA6-BC6D-5F763830D07F}" presName="childText" presStyleLbl="conFgAcc1" presStyleIdx="0" presStyleCnt="2">
        <dgm:presLayoutVars>
          <dgm:bulletEnabled val="1"/>
        </dgm:presLayoutVars>
      </dgm:prSet>
      <dgm:spPr/>
    </dgm:pt>
    <dgm:pt modelId="{D2A03C75-690A-4213-925C-FA050F32F02C}" type="pres">
      <dgm:prSet presAssocID="{168666E3-96E5-49F2-880F-1DE3D35B13F0}" presName="spaceBetweenRectangles" presStyleCnt="0"/>
      <dgm:spPr/>
    </dgm:pt>
    <dgm:pt modelId="{15B7C8E8-A63D-4530-8D43-E750D0C40E34}" type="pres">
      <dgm:prSet presAssocID="{0F17A4A5-1095-45E6-9FED-8EA0D389879F}" presName="parentLin" presStyleCnt="0"/>
      <dgm:spPr/>
    </dgm:pt>
    <dgm:pt modelId="{0B6F6482-91A9-4595-90EA-A512AD055D3C}" type="pres">
      <dgm:prSet presAssocID="{0F17A4A5-1095-45E6-9FED-8EA0D389879F}" presName="parentLeftMargin" presStyleLbl="node1" presStyleIdx="0" presStyleCnt="2"/>
      <dgm:spPr/>
    </dgm:pt>
    <dgm:pt modelId="{D4D251F6-6A44-4C38-B55F-7051B6F06451}" type="pres">
      <dgm:prSet presAssocID="{0F17A4A5-1095-45E6-9FED-8EA0D389879F}" presName="parentText" presStyleLbl="node1" presStyleIdx="1" presStyleCnt="2" custScaleY="116106" custLinFactNeighborY="21478">
        <dgm:presLayoutVars>
          <dgm:chMax val="0"/>
          <dgm:bulletEnabled val="1"/>
        </dgm:presLayoutVars>
      </dgm:prSet>
      <dgm:spPr/>
    </dgm:pt>
    <dgm:pt modelId="{CC8796D4-3FEB-427A-AE58-317DA05DB4D2}" type="pres">
      <dgm:prSet presAssocID="{0F17A4A5-1095-45E6-9FED-8EA0D389879F}" presName="negativeSpace" presStyleCnt="0"/>
      <dgm:spPr/>
    </dgm:pt>
    <dgm:pt modelId="{DBB60483-9EB9-49EA-9B83-E5383ECEE979}" type="pres">
      <dgm:prSet presAssocID="{0F17A4A5-1095-45E6-9FED-8EA0D389879F}" presName="childText" presStyleLbl="conFgAcc1" presStyleIdx="1" presStyleCnt="2" custLinFactNeighborY="1802">
        <dgm:presLayoutVars>
          <dgm:bulletEnabled val="1"/>
        </dgm:presLayoutVars>
      </dgm:prSet>
      <dgm:spPr/>
    </dgm:pt>
  </dgm:ptLst>
  <dgm:cxnLst>
    <dgm:cxn modelId="{D1CC3F00-FBC8-4F73-913D-C4119A82A139}" srcId="{0F17A4A5-1095-45E6-9FED-8EA0D389879F}" destId="{142960AE-F336-44F8-94A9-3C42F4A98AEE}" srcOrd="1" destOrd="0" parTransId="{16E955D6-99ED-42D9-BEEA-DABA5D516666}" sibTransId="{9423981D-36A6-4331-AF9D-303CCC457A0F}"/>
    <dgm:cxn modelId="{04D1F807-87FD-43F3-A2F5-BF54D4CB216D}" type="presOf" srcId="{E1BD6E90-6497-490C-9C4D-F533F005197F}" destId="{18E7543E-97CD-497C-900D-8851DF66B420}" srcOrd="0" destOrd="1" presId="urn:microsoft.com/office/officeart/2005/8/layout/list1"/>
    <dgm:cxn modelId="{AC69DF0A-AA7E-4986-927B-0A7E48C3A05C}" type="presOf" srcId="{C0883221-B004-4666-A1E4-8278D13596B8}" destId="{DBB60483-9EB9-49EA-9B83-E5383ECEE979}" srcOrd="0" destOrd="2" presId="urn:microsoft.com/office/officeart/2005/8/layout/list1"/>
    <dgm:cxn modelId="{DEE8FF0F-03E6-42C6-858F-29531C00FCFF}" type="presOf" srcId="{0F17A4A5-1095-45E6-9FED-8EA0D389879F}" destId="{D4D251F6-6A44-4C38-B55F-7051B6F06451}" srcOrd="1" destOrd="0" presId="urn:microsoft.com/office/officeart/2005/8/layout/list1"/>
    <dgm:cxn modelId="{E5465A18-3C5D-4D19-A93F-7AF965405D14}" srcId="{3A5A03D0-C69E-4EA6-BC6D-5F763830D07F}" destId="{4A8BCC8C-2221-4E0F-9686-FD2971CF34CC}" srcOrd="0" destOrd="0" parTransId="{711B4126-7A8E-4991-B0DE-4B1D02A463B3}" sibTransId="{6CD72277-A542-4C15-AB3F-A968214BED2D}"/>
    <dgm:cxn modelId="{AC632935-85F2-47B8-B90F-658A73DA91E1}" type="presOf" srcId="{0F17A4A5-1095-45E6-9FED-8EA0D389879F}" destId="{0B6F6482-91A9-4595-90EA-A512AD055D3C}" srcOrd="0" destOrd="0" presId="urn:microsoft.com/office/officeart/2005/8/layout/list1"/>
    <dgm:cxn modelId="{28068039-8883-4777-B5F8-80A67FE790FB}" srcId="{19D1C058-1302-4EBB-B564-F45F44C76E12}" destId="{0F17A4A5-1095-45E6-9FED-8EA0D389879F}" srcOrd="1" destOrd="0" parTransId="{F419C061-0173-497E-AD8A-A15ACF73D9E0}" sibTransId="{7E207A03-19AF-4576-841D-1B6353030BF0}"/>
    <dgm:cxn modelId="{677A043C-842A-412D-A5E1-45D4A8C5C176}" type="presOf" srcId="{3A5A03D0-C69E-4EA6-BC6D-5F763830D07F}" destId="{74654D9F-A370-49D4-BB46-4B97E91B9456}" srcOrd="0" destOrd="0" presId="urn:microsoft.com/office/officeart/2005/8/layout/list1"/>
    <dgm:cxn modelId="{8811485C-009F-4EF2-9B1F-7094AF2E2A39}" type="presOf" srcId="{E89CB513-9E65-417F-B24E-FD39216E3AE0}" destId="{DBB60483-9EB9-49EA-9B83-E5383ECEE979}" srcOrd="0" destOrd="0" presId="urn:microsoft.com/office/officeart/2005/8/layout/list1"/>
    <dgm:cxn modelId="{03A61B46-3E04-4F88-9312-2A524E098897}" type="presOf" srcId="{142960AE-F336-44F8-94A9-3C42F4A98AEE}" destId="{DBB60483-9EB9-49EA-9B83-E5383ECEE979}" srcOrd="0" destOrd="1" presId="urn:microsoft.com/office/officeart/2005/8/layout/list1"/>
    <dgm:cxn modelId="{E162614B-722D-4D6B-9AE9-99DF9C436042}" type="presOf" srcId="{3A5A03D0-C69E-4EA6-BC6D-5F763830D07F}" destId="{EF20719B-808D-48A4-81CF-991930D08E7E}" srcOrd="1" destOrd="0" presId="urn:microsoft.com/office/officeart/2005/8/layout/list1"/>
    <dgm:cxn modelId="{BA646F53-0FFE-4D7B-9C1A-DD314775AD37}" srcId="{0F17A4A5-1095-45E6-9FED-8EA0D389879F}" destId="{B72F5053-2542-426A-8A2F-303E791C0633}" srcOrd="4" destOrd="0" parTransId="{960253FF-3A1D-4EEE-914F-3417FCDFF775}" sibTransId="{84AF99E1-031E-4413-B1AC-1D2690CF63C4}"/>
    <dgm:cxn modelId="{4AE8087A-F160-4127-8C77-BB0CDBC5A53A}" srcId="{0F17A4A5-1095-45E6-9FED-8EA0D389879F}" destId="{03415DCA-3C47-4B6F-B50E-238BA6D2038C}" srcOrd="3" destOrd="0" parTransId="{5E224DD9-8C16-488D-BCA0-A5B783C1689B}" sibTransId="{FCCFDCF3-1BC4-470F-A0E5-0782F6F4908A}"/>
    <dgm:cxn modelId="{2CEA569A-E9C1-4A5F-97FF-9D12AA27DA2E}" type="presOf" srcId="{4A8BCC8C-2221-4E0F-9686-FD2971CF34CC}" destId="{18E7543E-97CD-497C-900D-8851DF66B420}" srcOrd="0" destOrd="0" presId="urn:microsoft.com/office/officeart/2005/8/layout/list1"/>
    <dgm:cxn modelId="{39F386A2-C02C-43F3-B33B-A24262376A09}" type="presOf" srcId="{03415DCA-3C47-4B6F-B50E-238BA6D2038C}" destId="{DBB60483-9EB9-49EA-9B83-E5383ECEE979}" srcOrd="0" destOrd="3" presId="urn:microsoft.com/office/officeart/2005/8/layout/list1"/>
    <dgm:cxn modelId="{C459B9A9-A39F-4D04-B83C-8B043EE624F6}" type="presOf" srcId="{19D1C058-1302-4EBB-B564-F45F44C76E12}" destId="{19CDB5C5-7D7E-4B2B-A5F1-9AC647947A22}" srcOrd="0" destOrd="0" presId="urn:microsoft.com/office/officeart/2005/8/layout/list1"/>
    <dgm:cxn modelId="{6AD1DFAB-55F9-4FD3-A399-DFA87AAF0CA6}" srcId="{0F17A4A5-1095-45E6-9FED-8EA0D389879F}" destId="{E89CB513-9E65-417F-B24E-FD39216E3AE0}" srcOrd="0" destOrd="0" parTransId="{CC309CBE-F52A-4A4C-99D0-8D70C6417A14}" sibTransId="{3BEE8F3A-30FB-4B6F-A84C-03BD6EA0E201}"/>
    <dgm:cxn modelId="{35F1B5B5-3200-42B0-939F-CA9C306BB1FA}" srcId="{0F17A4A5-1095-45E6-9FED-8EA0D389879F}" destId="{636B3A9A-C438-40AC-A0A3-1B3FBC1C163B}" srcOrd="5" destOrd="0" parTransId="{4564C2A7-AE03-4F35-934A-CA86477CD6A3}" sibTransId="{B1E61795-8D73-48CD-B6DC-714C92D381D3}"/>
    <dgm:cxn modelId="{53FC4CBE-1BC5-4EF4-99E3-AF955B3FD400}" type="presOf" srcId="{B72F5053-2542-426A-8A2F-303E791C0633}" destId="{DBB60483-9EB9-49EA-9B83-E5383ECEE979}" srcOrd="0" destOrd="4" presId="urn:microsoft.com/office/officeart/2005/8/layout/list1"/>
    <dgm:cxn modelId="{896263C0-2DB3-4060-8B6C-B9DF3A6F6272}" srcId="{3A5A03D0-C69E-4EA6-BC6D-5F763830D07F}" destId="{E1BD6E90-6497-490C-9C4D-F533F005197F}" srcOrd="1" destOrd="0" parTransId="{8A19C9D6-71C6-4F0B-9F8B-C19BF30B6BAC}" sibTransId="{A9C6BBAD-A433-40B4-B8F4-7B2C8D1641D8}"/>
    <dgm:cxn modelId="{672ECADF-79BC-43EF-8B93-878E77B58D05}" srcId="{0F17A4A5-1095-45E6-9FED-8EA0D389879F}" destId="{C0883221-B004-4666-A1E4-8278D13596B8}" srcOrd="2" destOrd="0" parTransId="{356877EA-D075-4D03-AE89-B398850089DE}" sibTransId="{5B6DB36A-D85A-48A0-8BE1-B66F2A5103F8}"/>
    <dgm:cxn modelId="{FE48DEE4-13C2-47EA-840B-3A606EF1AF0C}" type="presOf" srcId="{636B3A9A-C438-40AC-A0A3-1B3FBC1C163B}" destId="{DBB60483-9EB9-49EA-9B83-E5383ECEE979}" srcOrd="0" destOrd="5" presId="urn:microsoft.com/office/officeart/2005/8/layout/list1"/>
    <dgm:cxn modelId="{E4C1A7EE-1EB0-4B93-8F90-2233A3C1B72B}" srcId="{19D1C058-1302-4EBB-B564-F45F44C76E12}" destId="{3A5A03D0-C69E-4EA6-BC6D-5F763830D07F}" srcOrd="0" destOrd="0" parTransId="{8B59D877-2453-4DEA-A537-169B67032416}" sibTransId="{168666E3-96E5-49F2-880F-1DE3D35B13F0}"/>
    <dgm:cxn modelId="{1154F2B4-4967-499D-B9C6-00534724F91C}" type="presParOf" srcId="{19CDB5C5-7D7E-4B2B-A5F1-9AC647947A22}" destId="{81E22ED3-7DE9-407A-974E-07ACF01D1CB9}" srcOrd="0" destOrd="0" presId="urn:microsoft.com/office/officeart/2005/8/layout/list1"/>
    <dgm:cxn modelId="{A338C661-4EFF-4CE5-9A01-ECCA2B770F10}" type="presParOf" srcId="{81E22ED3-7DE9-407A-974E-07ACF01D1CB9}" destId="{74654D9F-A370-49D4-BB46-4B97E91B9456}" srcOrd="0" destOrd="0" presId="urn:microsoft.com/office/officeart/2005/8/layout/list1"/>
    <dgm:cxn modelId="{FF76F27B-E4FB-4CFD-80D8-5C52E841FD5A}" type="presParOf" srcId="{81E22ED3-7DE9-407A-974E-07ACF01D1CB9}" destId="{EF20719B-808D-48A4-81CF-991930D08E7E}" srcOrd="1" destOrd="0" presId="urn:microsoft.com/office/officeart/2005/8/layout/list1"/>
    <dgm:cxn modelId="{72382476-5F11-460D-9075-403594028E0A}" type="presParOf" srcId="{19CDB5C5-7D7E-4B2B-A5F1-9AC647947A22}" destId="{4A7EAE77-90DD-4596-9FA8-E3AD4A05DAB1}" srcOrd="1" destOrd="0" presId="urn:microsoft.com/office/officeart/2005/8/layout/list1"/>
    <dgm:cxn modelId="{4D1C4F65-ADD6-4260-B5D4-5CABB24991CD}" type="presParOf" srcId="{19CDB5C5-7D7E-4B2B-A5F1-9AC647947A22}" destId="{18E7543E-97CD-497C-900D-8851DF66B420}" srcOrd="2" destOrd="0" presId="urn:microsoft.com/office/officeart/2005/8/layout/list1"/>
    <dgm:cxn modelId="{49B59747-3B9D-4F1E-8975-4896573831E3}" type="presParOf" srcId="{19CDB5C5-7D7E-4B2B-A5F1-9AC647947A22}" destId="{D2A03C75-690A-4213-925C-FA050F32F02C}" srcOrd="3" destOrd="0" presId="urn:microsoft.com/office/officeart/2005/8/layout/list1"/>
    <dgm:cxn modelId="{E0F20840-8C80-40A2-89E4-24018B083D15}" type="presParOf" srcId="{19CDB5C5-7D7E-4B2B-A5F1-9AC647947A22}" destId="{15B7C8E8-A63D-4530-8D43-E750D0C40E34}" srcOrd="4" destOrd="0" presId="urn:microsoft.com/office/officeart/2005/8/layout/list1"/>
    <dgm:cxn modelId="{C9BECD94-3A32-40C4-A58E-CECE04B8E5FA}" type="presParOf" srcId="{15B7C8E8-A63D-4530-8D43-E750D0C40E34}" destId="{0B6F6482-91A9-4595-90EA-A512AD055D3C}" srcOrd="0" destOrd="0" presId="urn:microsoft.com/office/officeart/2005/8/layout/list1"/>
    <dgm:cxn modelId="{2BF65056-C2C0-48E5-B5C0-2FE3B35F2F97}" type="presParOf" srcId="{15B7C8E8-A63D-4530-8D43-E750D0C40E34}" destId="{D4D251F6-6A44-4C38-B55F-7051B6F06451}" srcOrd="1" destOrd="0" presId="urn:microsoft.com/office/officeart/2005/8/layout/list1"/>
    <dgm:cxn modelId="{E3C859BD-4683-4446-B377-C4A8F6CF328B}" type="presParOf" srcId="{19CDB5C5-7D7E-4B2B-A5F1-9AC647947A22}" destId="{CC8796D4-3FEB-427A-AE58-317DA05DB4D2}" srcOrd="5" destOrd="0" presId="urn:microsoft.com/office/officeart/2005/8/layout/list1"/>
    <dgm:cxn modelId="{448957B1-A9DD-4FC6-A414-8381EEC706C3}" type="presParOf" srcId="{19CDB5C5-7D7E-4B2B-A5F1-9AC647947A22}" destId="{DBB60483-9EB9-49EA-9B83-E5383ECEE97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5CAD9F-7046-47C8-9AA5-834BDE32D36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56D72D-FDEC-4155-8A85-58CFD268C8AC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+mn-lt"/>
            </a:rPr>
            <a:t>Total number of individuals approached  = 928 </a:t>
          </a:r>
        </a:p>
      </dgm:t>
    </dgm:pt>
    <dgm:pt modelId="{0626CCBE-ED4D-4169-B221-701F5823013E}" type="parTrans" cxnId="{10290F8C-4ABD-414C-9F37-39D54CA6A020}">
      <dgm:prSet/>
      <dgm:spPr/>
      <dgm:t>
        <a:bodyPr/>
        <a:lstStyle/>
        <a:p>
          <a:endParaRPr lang="en-US"/>
        </a:p>
      </dgm:t>
    </dgm:pt>
    <dgm:pt modelId="{31B36B75-9CDD-4C5C-99CB-1E5DB5DA9DB9}" type="sibTrans" cxnId="{10290F8C-4ABD-414C-9F37-39D54CA6A020}">
      <dgm:prSet/>
      <dgm:spPr/>
      <dgm:t>
        <a:bodyPr/>
        <a:lstStyle/>
        <a:p>
          <a:endParaRPr lang="en-US"/>
        </a:p>
      </dgm:t>
    </dgm:pt>
    <dgm:pt modelId="{D07B1E58-B7DA-4A46-8149-0C58DFDFE057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+mn-lt"/>
            </a:rPr>
            <a:t>Consented to participate = 672</a:t>
          </a:r>
        </a:p>
      </dgm:t>
    </dgm:pt>
    <dgm:pt modelId="{B7C4B40A-1C48-4DE6-B647-9CE260F49776}" type="parTrans" cxnId="{B692300E-5C1B-4434-A198-16D91FECED81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A2E9585-B31F-47C8-93BC-D43BF4909D7B}" type="sibTrans" cxnId="{B692300E-5C1B-4434-A198-16D91FECED81}">
      <dgm:prSet/>
      <dgm:spPr/>
      <dgm:t>
        <a:bodyPr/>
        <a:lstStyle/>
        <a:p>
          <a:endParaRPr lang="en-US"/>
        </a:p>
      </dgm:t>
    </dgm:pt>
    <dgm:pt modelId="{5A6C0285-738F-4A5F-BB6F-8C4625CE573B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+mn-lt"/>
            </a:rPr>
            <a:t>Included in the study = 650</a:t>
          </a:r>
        </a:p>
      </dgm:t>
    </dgm:pt>
    <dgm:pt modelId="{8E274DA7-BF1F-4AB4-89FF-DA20F3116036}" type="parTrans" cxnId="{31A7EC8B-D441-4712-AE81-70CBCC87C0C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D2D03FB-DA4B-4966-89E9-0CB73A363F7B}" type="sibTrans" cxnId="{31A7EC8B-D441-4712-AE81-70CBCC87C0C0}">
      <dgm:prSet/>
      <dgm:spPr/>
      <dgm:t>
        <a:bodyPr/>
        <a:lstStyle/>
        <a:p>
          <a:endParaRPr lang="en-US"/>
        </a:p>
      </dgm:t>
    </dgm:pt>
    <dgm:pt modelId="{FBE41D7E-D646-4124-B427-E10BCA89C088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+mn-lt"/>
            </a:rPr>
            <a:t>Returned Incomplete questionnaire = 22</a:t>
          </a:r>
        </a:p>
      </dgm:t>
    </dgm:pt>
    <dgm:pt modelId="{CABD58D9-F666-48E5-AED6-D3B78F2B0142}" type="parTrans" cxnId="{F04EA46C-3931-4D42-9F6D-1B6B70CA9F4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3D80255-0C7D-417C-9ED8-BD756B6E5EC5}" type="sibTrans" cxnId="{F04EA46C-3931-4D42-9F6D-1B6B70CA9F42}">
      <dgm:prSet/>
      <dgm:spPr/>
      <dgm:t>
        <a:bodyPr/>
        <a:lstStyle/>
        <a:p>
          <a:endParaRPr lang="en-US"/>
        </a:p>
      </dgm:t>
    </dgm:pt>
    <dgm:pt modelId="{18C7B3F7-C03B-4A65-B252-BA5E565B2A16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+mn-lt"/>
            </a:rPr>
            <a:t>Excluded = 256</a:t>
          </a:r>
        </a:p>
        <a:p>
          <a:r>
            <a:rPr lang="en-US" u="sng" dirty="0">
              <a:solidFill>
                <a:sysClr val="windowText" lastClr="000000"/>
              </a:solidFill>
              <a:latin typeface="+mn-lt"/>
            </a:rPr>
            <a:t>Reasons</a:t>
          </a:r>
        </a:p>
        <a:p>
          <a:r>
            <a:rPr lang="en-US" dirty="0">
              <a:solidFill>
                <a:sysClr val="windowText" lastClr="000000"/>
              </a:solidFill>
              <a:latin typeface="+mn-lt"/>
            </a:rPr>
            <a:t>1. Don't have time</a:t>
          </a:r>
        </a:p>
        <a:p>
          <a:r>
            <a:rPr lang="en-US" dirty="0">
              <a:solidFill>
                <a:sysClr val="windowText" lastClr="000000"/>
              </a:solidFill>
              <a:latin typeface="+mn-lt"/>
            </a:rPr>
            <a:t>2. Not interested </a:t>
          </a:r>
        </a:p>
        <a:p>
          <a:r>
            <a:rPr lang="en-US" dirty="0">
              <a:solidFill>
                <a:sysClr val="windowText" lastClr="000000"/>
              </a:solidFill>
              <a:latin typeface="+mn-lt"/>
            </a:rPr>
            <a:t>3. Don't want to share information</a:t>
          </a:r>
        </a:p>
        <a:p>
          <a:r>
            <a:rPr lang="en-US" dirty="0">
              <a:solidFill>
                <a:sysClr val="windowText" lastClr="000000"/>
              </a:solidFill>
              <a:latin typeface="+mn-lt"/>
            </a:rPr>
            <a:t>4. Believed survey was conducted by Govt.</a:t>
          </a:r>
        </a:p>
        <a:p>
          <a:r>
            <a:rPr lang="en-US" dirty="0">
              <a:solidFill>
                <a:sysClr val="windowText" lastClr="000000"/>
              </a:solidFill>
              <a:latin typeface="+mn-lt"/>
            </a:rPr>
            <a:t>5. Not vaccinated/Fake vaccination cards</a:t>
          </a:r>
        </a:p>
        <a:p>
          <a:r>
            <a:rPr lang="en-US" dirty="0">
              <a:solidFill>
                <a:sysClr val="windowText" lastClr="000000"/>
              </a:solidFill>
              <a:latin typeface="+mn-lt"/>
            </a:rPr>
            <a:t>6. No reason given</a:t>
          </a:r>
        </a:p>
      </dgm:t>
    </dgm:pt>
    <dgm:pt modelId="{8F6AC423-6C56-45E8-94C1-9BFA7C34780C}" type="parTrans" cxnId="{A52F27BF-9FA7-4285-BA2C-E08D79D7ED1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4691C2C-32A4-4164-8753-EFA7B9581137}" type="sibTrans" cxnId="{A52F27BF-9FA7-4285-BA2C-E08D79D7ED1D}">
      <dgm:prSet/>
      <dgm:spPr/>
      <dgm:t>
        <a:bodyPr/>
        <a:lstStyle/>
        <a:p>
          <a:endParaRPr lang="en-US"/>
        </a:p>
      </dgm:t>
    </dgm:pt>
    <dgm:pt modelId="{7D36D910-A3B4-4F3E-98E8-161EA200972C}">
      <dgm:prSet phldrT="[Text]"/>
      <dgm:spPr/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+mn-lt"/>
            </a:rPr>
            <a:t>Analyzed = 650</a:t>
          </a:r>
        </a:p>
      </dgm:t>
    </dgm:pt>
    <dgm:pt modelId="{39B8CDF8-51AA-47B3-ABE3-8AC578F98869}" type="parTrans" cxnId="{D56F3845-FE4B-4E36-AEC6-A7607FF4ED65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38A035F6-EE2D-4F79-A5D5-5A9F8BF04C5D}" type="sibTrans" cxnId="{D56F3845-FE4B-4E36-AEC6-A7607FF4ED65}">
      <dgm:prSet/>
      <dgm:spPr/>
      <dgm:t>
        <a:bodyPr/>
        <a:lstStyle/>
        <a:p>
          <a:endParaRPr lang="en-US"/>
        </a:p>
      </dgm:t>
    </dgm:pt>
    <dgm:pt modelId="{DC680382-B3E6-407A-B40A-169AD681EC3E}" type="pres">
      <dgm:prSet presAssocID="{C25CAD9F-7046-47C8-9AA5-834BDE32D3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21BE53-576B-42F0-8CE7-E01BF2699DAB}" type="pres">
      <dgm:prSet presAssocID="{0156D72D-FDEC-4155-8A85-58CFD268C8AC}" presName="hierRoot1" presStyleCnt="0"/>
      <dgm:spPr/>
    </dgm:pt>
    <dgm:pt modelId="{6D6B36B8-8BD6-464A-AB15-637793132DD1}" type="pres">
      <dgm:prSet presAssocID="{0156D72D-FDEC-4155-8A85-58CFD268C8AC}" presName="composite" presStyleCnt="0"/>
      <dgm:spPr/>
    </dgm:pt>
    <dgm:pt modelId="{F77C0B71-B853-4F12-83A5-04BF6F52B495}" type="pres">
      <dgm:prSet presAssocID="{0156D72D-FDEC-4155-8A85-58CFD268C8AC}" presName="background" presStyleLbl="node0" presStyleIdx="0" presStyleCnt="1"/>
      <dgm:spPr/>
    </dgm:pt>
    <dgm:pt modelId="{A7221F42-0AB6-4F84-A537-9663BF027A6E}" type="pres">
      <dgm:prSet presAssocID="{0156D72D-FDEC-4155-8A85-58CFD268C8AC}" presName="text" presStyleLbl="fgAcc0" presStyleIdx="0" presStyleCnt="1" custScaleX="289597">
        <dgm:presLayoutVars>
          <dgm:chPref val="3"/>
        </dgm:presLayoutVars>
      </dgm:prSet>
      <dgm:spPr/>
    </dgm:pt>
    <dgm:pt modelId="{12F6A2EE-8550-4032-9108-C14CBA0C704D}" type="pres">
      <dgm:prSet presAssocID="{0156D72D-FDEC-4155-8A85-58CFD268C8AC}" presName="hierChild2" presStyleCnt="0"/>
      <dgm:spPr/>
    </dgm:pt>
    <dgm:pt modelId="{A014F452-1ACB-4EFF-B2E8-BB5CD27F361C}" type="pres">
      <dgm:prSet presAssocID="{B7C4B40A-1C48-4DE6-B647-9CE260F49776}" presName="Name10" presStyleLbl="parChTrans1D2" presStyleIdx="0" presStyleCnt="2"/>
      <dgm:spPr/>
    </dgm:pt>
    <dgm:pt modelId="{E0127FC4-75B4-40DB-A4BD-D9465CCC4A37}" type="pres">
      <dgm:prSet presAssocID="{D07B1E58-B7DA-4A46-8149-0C58DFDFE057}" presName="hierRoot2" presStyleCnt="0"/>
      <dgm:spPr/>
    </dgm:pt>
    <dgm:pt modelId="{07F1E949-2AA2-4E47-85B1-9B39BF52CEAA}" type="pres">
      <dgm:prSet presAssocID="{D07B1E58-B7DA-4A46-8149-0C58DFDFE057}" presName="composite2" presStyleCnt="0"/>
      <dgm:spPr/>
    </dgm:pt>
    <dgm:pt modelId="{A66CFE82-EA38-47C0-823D-F6A1995689A6}" type="pres">
      <dgm:prSet presAssocID="{D07B1E58-B7DA-4A46-8149-0C58DFDFE057}" presName="background2" presStyleLbl="node2" presStyleIdx="0" presStyleCnt="2"/>
      <dgm:spPr/>
    </dgm:pt>
    <dgm:pt modelId="{B8CE152F-C067-4F95-A64A-DF33A891C017}" type="pres">
      <dgm:prSet presAssocID="{D07B1E58-B7DA-4A46-8149-0C58DFDFE057}" presName="text2" presStyleLbl="fgAcc2" presStyleIdx="0" presStyleCnt="2" custScaleX="218410">
        <dgm:presLayoutVars>
          <dgm:chPref val="3"/>
        </dgm:presLayoutVars>
      </dgm:prSet>
      <dgm:spPr/>
    </dgm:pt>
    <dgm:pt modelId="{17EA42C7-9E66-4369-8375-655EA8A53D6B}" type="pres">
      <dgm:prSet presAssocID="{D07B1E58-B7DA-4A46-8149-0C58DFDFE057}" presName="hierChild3" presStyleCnt="0"/>
      <dgm:spPr/>
    </dgm:pt>
    <dgm:pt modelId="{A5D28327-BB23-430E-BDC7-5021BD295837}" type="pres">
      <dgm:prSet presAssocID="{8E274DA7-BF1F-4AB4-89FF-DA20F3116036}" presName="Name17" presStyleLbl="parChTrans1D3" presStyleIdx="0" presStyleCnt="2"/>
      <dgm:spPr/>
    </dgm:pt>
    <dgm:pt modelId="{56B7C272-3F19-437D-9FF6-6F11360525C2}" type="pres">
      <dgm:prSet presAssocID="{5A6C0285-738F-4A5F-BB6F-8C4625CE573B}" presName="hierRoot3" presStyleCnt="0"/>
      <dgm:spPr/>
    </dgm:pt>
    <dgm:pt modelId="{430B6557-3F39-45F0-803F-20CD1C50F2F2}" type="pres">
      <dgm:prSet presAssocID="{5A6C0285-738F-4A5F-BB6F-8C4625CE573B}" presName="composite3" presStyleCnt="0"/>
      <dgm:spPr/>
    </dgm:pt>
    <dgm:pt modelId="{359C207A-B3FE-4775-8FE2-B7E6A3C58A16}" type="pres">
      <dgm:prSet presAssocID="{5A6C0285-738F-4A5F-BB6F-8C4625CE573B}" presName="background3" presStyleLbl="node3" presStyleIdx="0" presStyleCnt="2"/>
      <dgm:spPr/>
    </dgm:pt>
    <dgm:pt modelId="{74DC018C-4709-47AA-94C4-74B2E70917A4}" type="pres">
      <dgm:prSet presAssocID="{5A6C0285-738F-4A5F-BB6F-8C4625CE573B}" presName="text3" presStyleLbl="fgAcc3" presStyleIdx="0" presStyleCnt="2" custScaleX="181308">
        <dgm:presLayoutVars>
          <dgm:chPref val="3"/>
        </dgm:presLayoutVars>
      </dgm:prSet>
      <dgm:spPr/>
    </dgm:pt>
    <dgm:pt modelId="{A9BE8DB4-5DA1-4C5D-90F3-75C92386130A}" type="pres">
      <dgm:prSet presAssocID="{5A6C0285-738F-4A5F-BB6F-8C4625CE573B}" presName="hierChild4" presStyleCnt="0"/>
      <dgm:spPr/>
    </dgm:pt>
    <dgm:pt modelId="{E6B24378-6070-49B8-83C2-86409729CE2F}" type="pres">
      <dgm:prSet presAssocID="{39B8CDF8-51AA-47B3-ABE3-8AC578F98869}" presName="Name23" presStyleLbl="parChTrans1D4" presStyleIdx="0" presStyleCnt="1"/>
      <dgm:spPr/>
    </dgm:pt>
    <dgm:pt modelId="{2B16F4E3-9537-45DD-9BB2-077AD79A04A3}" type="pres">
      <dgm:prSet presAssocID="{7D36D910-A3B4-4F3E-98E8-161EA200972C}" presName="hierRoot4" presStyleCnt="0"/>
      <dgm:spPr/>
    </dgm:pt>
    <dgm:pt modelId="{5CF02305-4EA1-44F2-9DC2-3C703E4504E2}" type="pres">
      <dgm:prSet presAssocID="{7D36D910-A3B4-4F3E-98E8-161EA200972C}" presName="composite4" presStyleCnt="0"/>
      <dgm:spPr/>
    </dgm:pt>
    <dgm:pt modelId="{309EA2B5-57C3-4013-8F60-B18E32663188}" type="pres">
      <dgm:prSet presAssocID="{7D36D910-A3B4-4F3E-98E8-161EA200972C}" presName="background4" presStyleLbl="node4" presStyleIdx="0" presStyleCnt="1"/>
      <dgm:spPr/>
    </dgm:pt>
    <dgm:pt modelId="{661D4DF0-CF30-4703-A277-2A7CC012D70C}" type="pres">
      <dgm:prSet presAssocID="{7D36D910-A3B4-4F3E-98E8-161EA200972C}" presName="text4" presStyleLbl="fgAcc4" presStyleIdx="0" presStyleCnt="1" custScaleX="152649">
        <dgm:presLayoutVars>
          <dgm:chPref val="3"/>
        </dgm:presLayoutVars>
      </dgm:prSet>
      <dgm:spPr/>
    </dgm:pt>
    <dgm:pt modelId="{700F2DFB-075D-4499-8CB2-7B3A87423255}" type="pres">
      <dgm:prSet presAssocID="{7D36D910-A3B4-4F3E-98E8-161EA200972C}" presName="hierChild5" presStyleCnt="0"/>
      <dgm:spPr/>
    </dgm:pt>
    <dgm:pt modelId="{FE246020-A2F0-4EAE-95EB-18ECCF6165AD}" type="pres">
      <dgm:prSet presAssocID="{CABD58D9-F666-48E5-AED6-D3B78F2B0142}" presName="Name17" presStyleLbl="parChTrans1D3" presStyleIdx="1" presStyleCnt="2"/>
      <dgm:spPr/>
    </dgm:pt>
    <dgm:pt modelId="{44BF711F-2EF6-44F7-B411-F4B21946E423}" type="pres">
      <dgm:prSet presAssocID="{FBE41D7E-D646-4124-B427-E10BCA89C088}" presName="hierRoot3" presStyleCnt="0"/>
      <dgm:spPr/>
    </dgm:pt>
    <dgm:pt modelId="{34D9B2A7-9B85-4C26-B8CC-B293E51BB591}" type="pres">
      <dgm:prSet presAssocID="{FBE41D7E-D646-4124-B427-E10BCA89C088}" presName="composite3" presStyleCnt="0"/>
      <dgm:spPr/>
    </dgm:pt>
    <dgm:pt modelId="{D10B07C1-46FA-4741-B9D8-E9828FDDE640}" type="pres">
      <dgm:prSet presAssocID="{FBE41D7E-D646-4124-B427-E10BCA89C088}" presName="background3" presStyleLbl="node3" presStyleIdx="1" presStyleCnt="2"/>
      <dgm:spPr/>
    </dgm:pt>
    <dgm:pt modelId="{D035AD26-01A7-4B16-9E4C-4D7914714BF0}" type="pres">
      <dgm:prSet presAssocID="{FBE41D7E-D646-4124-B427-E10BCA89C088}" presName="text3" presStyleLbl="fgAcc3" presStyleIdx="1" presStyleCnt="2" custScaleX="135713">
        <dgm:presLayoutVars>
          <dgm:chPref val="3"/>
        </dgm:presLayoutVars>
      </dgm:prSet>
      <dgm:spPr/>
    </dgm:pt>
    <dgm:pt modelId="{92F89F36-9AA5-4714-BE7C-3CF2B38D9587}" type="pres">
      <dgm:prSet presAssocID="{FBE41D7E-D646-4124-B427-E10BCA89C088}" presName="hierChild4" presStyleCnt="0"/>
      <dgm:spPr/>
    </dgm:pt>
    <dgm:pt modelId="{4AEDC4CC-0C7F-4FDE-939C-81495C8E17E8}" type="pres">
      <dgm:prSet presAssocID="{8F6AC423-6C56-45E8-94C1-9BFA7C34780C}" presName="Name10" presStyleLbl="parChTrans1D2" presStyleIdx="1" presStyleCnt="2"/>
      <dgm:spPr/>
    </dgm:pt>
    <dgm:pt modelId="{71EBC2B1-D609-4FBE-A821-1DC54CE21164}" type="pres">
      <dgm:prSet presAssocID="{18C7B3F7-C03B-4A65-B252-BA5E565B2A16}" presName="hierRoot2" presStyleCnt="0"/>
      <dgm:spPr/>
    </dgm:pt>
    <dgm:pt modelId="{1EDD9B1F-1904-417A-AE6D-EA3CFFEE5F36}" type="pres">
      <dgm:prSet presAssocID="{18C7B3F7-C03B-4A65-B252-BA5E565B2A16}" presName="composite2" presStyleCnt="0"/>
      <dgm:spPr/>
    </dgm:pt>
    <dgm:pt modelId="{260B7A1B-FD5C-4CD7-A7C4-9AB20E9A2F26}" type="pres">
      <dgm:prSet presAssocID="{18C7B3F7-C03B-4A65-B252-BA5E565B2A16}" presName="background2" presStyleLbl="node2" presStyleIdx="1" presStyleCnt="2"/>
      <dgm:spPr/>
    </dgm:pt>
    <dgm:pt modelId="{884407B7-9E59-4422-AB53-160E57452D98}" type="pres">
      <dgm:prSet presAssocID="{18C7B3F7-C03B-4A65-B252-BA5E565B2A16}" presName="text2" presStyleLbl="fgAcc2" presStyleIdx="1" presStyleCnt="2" custScaleX="280578" custScaleY="266954">
        <dgm:presLayoutVars>
          <dgm:chPref val="3"/>
        </dgm:presLayoutVars>
      </dgm:prSet>
      <dgm:spPr/>
    </dgm:pt>
    <dgm:pt modelId="{8230FA47-50EA-4520-85BC-02582C9B8468}" type="pres">
      <dgm:prSet presAssocID="{18C7B3F7-C03B-4A65-B252-BA5E565B2A16}" presName="hierChild3" presStyleCnt="0"/>
      <dgm:spPr/>
    </dgm:pt>
  </dgm:ptLst>
  <dgm:cxnLst>
    <dgm:cxn modelId="{B692300E-5C1B-4434-A198-16D91FECED81}" srcId="{0156D72D-FDEC-4155-8A85-58CFD268C8AC}" destId="{D07B1E58-B7DA-4A46-8149-0C58DFDFE057}" srcOrd="0" destOrd="0" parTransId="{B7C4B40A-1C48-4DE6-B647-9CE260F49776}" sibTransId="{AA2E9585-B31F-47C8-93BC-D43BF4909D7B}"/>
    <dgm:cxn modelId="{93C08C11-1DEE-44B4-B0C4-E4E062DB81AF}" type="presOf" srcId="{CABD58D9-F666-48E5-AED6-D3B78F2B0142}" destId="{FE246020-A2F0-4EAE-95EB-18ECCF6165AD}" srcOrd="0" destOrd="0" presId="urn:microsoft.com/office/officeart/2005/8/layout/hierarchy1"/>
    <dgm:cxn modelId="{7FCD6230-2E79-45AC-AAEE-F43E1706E2D4}" type="presOf" srcId="{B7C4B40A-1C48-4DE6-B647-9CE260F49776}" destId="{A014F452-1ACB-4EFF-B2E8-BB5CD27F361C}" srcOrd="0" destOrd="0" presId="urn:microsoft.com/office/officeart/2005/8/layout/hierarchy1"/>
    <dgm:cxn modelId="{76C97B43-EE33-4A9E-9A13-454089A3AB7D}" type="presOf" srcId="{D07B1E58-B7DA-4A46-8149-0C58DFDFE057}" destId="{B8CE152F-C067-4F95-A64A-DF33A891C017}" srcOrd="0" destOrd="0" presId="urn:microsoft.com/office/officeart/2005/8/layout/hierarchy1"/>
    <dgm:cxn modelId="{D56F3845-FE4B-4E36-AEC6-A7607FF4ED65}" srcId="{5A6C0285-738F-4A5F-BB6F-8C4625CE573B}" destId="{7D36D910-A3B4-4F3E-98E8-161EA200972C}" srcOrd="0" destOrd="0" parTransId="{39B8CDF8-51AA-47B3-ABE3-8AC578F98869}" sibTransId="{38A035F6-EE2D-4F79-A5D5-5A9F8BF04C5D}"/>
    <dgm:cxn modelId="{226A176A-5D4D-4A31-B203-2C82213492FE}" type="presOf" srcId="{5A6C0285-738F-4A5F-BB6F-8C4625CE573B}" destId="{74DC018C-4709-47AA-94C4-74B2E70917A4}" srcOrd="0" destOrd="0" presId="urn:microsoft.com/office/officeart/2005/8/layout/hierarchy1"/>
    <dgm:cxn modelId="{F04EA46C-3931-4D42-9F6D-1B6B70CA9F42}" srcId="{D07B1E58-B7DA-4A46-8149-0C58DFDFE057}" destId="{FBE41D7E-D646-4124-B427-E10BCA89C088}" srcOrd="1" destOrd="0" parTransId="{CABD58D9-F666-48E5-AED6-D3B78F2B0142}" sibTransId="{C3D80255-0C7D-417C-9ED8-BD756B6E5EC5}"/>
    <dgm:cxn modelId="{6969D681-3DB1-4260-B89E-B9CE7CF20E5E}" type="presOf" srcId="{8E274DA7-BF1F-4AB4-89FF-DA20F3116036}" destId="{A5D28327-BB23-430E-BDC7-5021BD295837}" srcOrd="0" destOrd="0" presId="urn:microsoft.com/office/officeart/2005/8/layout/hierarchy1"/>
    <dgm:cxn modelId="{31A7EC8B-D441-4712-AE81-70CBCC87C0C0}" srcId="{D07B1E58-B7DA-4A46-8149-0C58DFDFE057}" destId="{5A6C0285-738F-4A5F-BB6F-8C4625CE573B}" srcOrd="0" destOrd="0" parTransId="{8E274DA7-BF1F-4AB4-89FF-DA20F3116036}" sibTransId="{4D2D03FB-DA4B-4966-89E9-0CB73A363F7B}"/>
    <dgm:cxn modelId="{10290F8C-4ABD-414C-9F37-39D54CA6A020}" srcId="{C25CAD9F-7046-47C8-9AA5-834BDE32D36C}" destId="{0156D72D-FDEC-4155-8A85-58CFD268C8AC}" srcOrd="0" destOrd="0" parTransId="{0626CCBE-ED4D-4169-B221-701F5823013E}" sibTransId="{31B36B75-9CDD-4C5C-99CB-1E5DB5DA9DB9}"/>
    <dgm:cxn modelId="{FB262D8D-2739-47A8-9000-701999AB94F3}" type="presOf" srcId="{18C7B3F7-C03B-4A65-B252-BA5E565B2A16}" destId="{884407B7-9E59-4422-AB53-160E57452D98}" srcOrd="0" destOrd="0" presId="urn:microsoft.com/office/officeart/2005/8/layout/hierarchy1"/>
    <dgm:cxn modelId="{358288A8-6413-4AD6-B02C-0453456A55F1}" type="presOf" srcId="{C25CAD9F-7046-47C8-9AA5-834BDE32D36C}" destId="{DC680382-B3E6-407A-B40A-169AD681EC3E}" srcOrd="0" destOrd="0" presId="urn:microsoft.com/office/officeart/2005/8/layout/hierarchy1"/>
    <dgm:cxn modelId="{0322A4A9-0BEF-4C59-A6CA-F33ED5ABE7C2}" type="presOf" srcId="{8F6AC423-6C56-45E8-94C1-9BFA7C34780C}" destId="{4AEDC4CC-0C7F-4FDE-939C-81495C8E17E8}" srcOrd="0" destOrd="0" presId="urn:microsoft.com/office/officeart/2005/8/layout/hierarchy1"/>
    <dgm:cxn modelId="{6BF473B8-CF54-4121-8585-56F13BDD2BFB}" type="presOf" srcId="{0156D72D-FDEC-4155-8A85-58CFD268C8AC}" destId="{A7221F42-0AB6-4F84-A537-9663BF027A6E}" srcOrd="0" destOrd="0" presId="urn:microsoft.com/office/officeart/2005/8/layout/hierarchy1"/>
    <dgm:cxn modelId="{D0C7E8BC-116C-4BF1-B863-17BF57165422}" type="presOf" srcId="{39B8CDF8-51AA-47B3-ABE3-8AC578F98869}" destId="{E6B24378-6070-49B8-83C2-86409729CE2F}" srcOrd="0" destOrd="0" presId="urn:microsoft.com/office/officeart/2005/8/layout/hierarchy1"/>
    <dgm:cxn modelId="{A52F27BF-9FA7-4285-BA2C-E08D79D7ED1D}" srcId="{0156D72D-FDEC-4155-8A85-58CFD268C8AC}" destId="{18C7B3F7-C03B-4A65-B252-BA5E565B2A16}" srcOrd="1" destOrd="0" parTransId="{8F6AC423-6C56-45E8-94C1-9BFA7C34780C}" sibTransId="{84691C2C-32A4-4164-8753-EFA7B9581137}"/>
    <dgm:cxn modelId="{B9EFD2E2-B3EE-4244-B7B9-31251430766B}" type="presOf" srcId="{FBE41D7E-D646-4124-B427-E10BCA89C088}" destId="{D035AD26-01A7-4B16-9E4C-4D7914714BF0}" srcOrd="0" destOrd="0" presId="urn:microsoft.com/office/officeart/2005/8/layout/hierarchy1"/>
    <dgm:cxn modelId="{6B950FEF-DD4C-4146-AF88-06BBB871B07D}" type="presOf" srcId="{7D36D910-A3B4-4F3E-98E8-161EA200972C}" destId="{661D4DF0-CF30-4703-A277-2A7CC012D70C}" srcOrd="0" destOrd="0" presId="urn:microsoft.com/office/officeart/2005/8/layout/hierarchy1"/>
    <dgm:cxn modelId="{FC43133F-6C00-40A9-A651-73C369582F53}" type="presParOf" srcId="{DC680382-B3E6-407A-B40A-169AD681EC3E}" destId="{6F21BE53-576B-42F0-8CE7-E01BF2699DAB}" srcOrd="0" destOrd="0" presId="urn:microsoft.com/office/officeart/2005/8/layout/hierarchy1"/>
    <dgm:cxn modelId="{EF31CE78-0944-4549-85E6-2F9FA251BB59}" type="presParOf" srcId="{6F21BE53-576B-42F0-8CE7-E01BF2699DAB}" destId="{6D6B36B8-8BD6-464A-AB15-637793132DD1}" srcOrd="0" destOrd="0" presId="urn:microsoft.com/office/officeart/2005/8/layout/hierarchy1"/>
    <dgm:cxn modelId="{BB2FC255-7E06-431F-B12A-1AD39FC33429}" type="presParOf" srcId="{6D6B36B8-8BD6-464A-AB15-637793132DD1}" destId="{F77C0B71-B853-4F12-83A5-04BF6F52B495}" srcOrd="0" destOrd="0" presId="urn:microsoft.com/office/officeart/2005/8/layout/hierarchy1"/>
    <dgm:cxn modelId="{62E9969A-048C-4386-B0C9-A666AAA9C8F4}" type="presParOf" srcId="{6D6B36B8-8BD6-464A-AB15-637793132DD1}" destId="{A7221F42-0AB6-4F84-A537-9663BF027A6E}" srcOrd="1" destOrd="0" presId="urn:microsoft.com/office/officeart/2005/8/layout/hierarchy1"/>
    <dgm:cxn modelId="{31A2CF5D-6712-4A52-89E0-1C6F5B3496C0}" type="presParOf" srcId="{6F21BE53-576B-42F0-8CE7-E01BF2699DAB}" destId="{12F6A2EE-8550-4032-9108-C14CBA0C704D}" srcOrd="1" destOrd="0" presId="urn:microsoft.com/office/officeart/2005/8/layout/hierarchy1"/>
    <dgm:cxn modelId="{CDBA1996-A16D-46D2-B462-1F077C22F880}" type="presParOf" srcId="{12F6A2EE-8550-4032-9108-C14CBA0C704D}" destId="{A014F452-1ACB-4EFF-B2E8-BB5CD27F361C}" srcOrd="0" destOrd="0" presId="urn:microsoft.com/office/officeart/2005/8/layout/hierarchy1"/>
    <dgm:cxn modelId="{EB7761A2-EBC5-4305-9A90-D3F782A77BBC}" type="presParOf" srcId="{12F6A2EE-8550-4032-9108-C14CBA0C704D}" destId="{E0127FC4-75B4-40DB-A4BD-D9465CCC4A37}" srcOrd="1" destOrd="0" presId="urn:microsoft.com/office/officeart/2005/8/layout/hierarchy1"/>
    <dgm:cxn modelId="{431A42C9-F961-40F7-B90C-B09E9A815ED4}" type="presParOf" srcId="{E0127FC4-75B4-40DB-A4BD-D9465CCC4A37}" destId="{07F1E949-2AA2-4E47-85B1-9B39BF52CEAA}" srcOrd="0" destOrd="0" presId="urn:microsoft.com/office/officeart/2005/8/layout/hierarchy1"/>
    <dgm:cxn modelId="{0A84F915-4BD0-4F6E-BCC4-B21BBAECBAF4}" type="presParOf" srcId="{07F1E949-2AA2-4E47-85B1-9B39BF52CEAA}" destId="{A66CFE82-EA38-47C0-823D-F6A1995689A6}" srcOrd="0" destOrd="0" presId="urn:microsoft.com/office/officeart/2005/8/layout/hierarchy1"/>
    <dgm:cxn modelId="{034BBF72-BF09-4803-9365-076C56CFB335}" type="presParOf" srcId="{07F1E949-2AA2-4E47-85B1-9B39BF52CEAA}" destId="{B8CE152F-C067-4F95-A64A-DF33A891C017}" srcOrd="1" destOrd="0" presId="urn:microsoft.com/office/officeart/2005/8/layout/hierarchy1"/>
    <dgm:cxn modelId="{21267315-C7A9-4D49-B332-0FAED55B317F}" type="presParOf" srcId="{E0127FC4-75B4-40DB-A4BD-D9465CCC4A37}" destId="{17EA42C7-9E66-4369-8375-655EA8A53D6B}" srcOrd="1" destOrd="0" presId="urn:microsoft.com/office/officeart/2005/8/layout/hierarchy1"/>
    <dgm:cxn modelId="{0F4F8BA1-8234-43D9-A277-43B21DA3FCA6}" type="presParOf" srcId="{17EA42C7-9E66-4369-8375-655EA8A53D6B}" destId="{A5D28327-BB23-430E-BDC7-5021BD295837}" srcOrd="0" destOrd="0" presId="urn:microsoft.com/office/officeart/2005/8/layout/hierarchy1"/>
    <dgm:cxn modelId="{244926F9-5263-4FB9-907E-3DAF4559556A}" type="presParOf" srcId="{17EA42C7-9E66-4369-8375-655EA8A53D6B}" destId="{56B7C272-3F19-437D-9FF6-6F11360525C2}" srcOrd="1" destOrd="0" presId="urn:microsoft.com/office/officeart/2005/8/layout/hierarchy1"/>
    <dgm:cxn modelId="{E45E018A-F7AD-4E08-A36B-D05092CFAB4C}" type="presParOf" srcId="{56B7C272-3F19-437D-9FF6-6F11360525C2}" destId="{430B6557-3F39-45F0-803F-20CD1C50F2F2}" srcOrd="0" destOrd="0" presId="urn:microsoft.com/office/officeart/2005/8/layout/hierarchy1"/>
    <dgm:cxn modelId="{6BE799C2-0B7B-435E-83B6-492DC412E667}" type="presParOf" srcId="{430B6557-3F39-45F0-803F-20CD1C50F2F2}" destId="{359C207A-B3FE-4775-8FE2-B7E6A3C58A16}" srcOrd="0" destOrd="0" presId="urn:microsoft.com/office/officeart/2005/8/layout/hierarchy1"/>
    <dgm:cxn modelId="{B56784B9-1358-48DF-A08C-30E0C3A754D9}" type="presParOf" srcId="{430B6557-3F39-45F0-803F-20CD1C50F2F2}" destId="{74DC018C-4709-47AA-94C4-74B2E70917A4}" srcOrd="1" destOrd="0" presId="urn:microsoft.com/office/officeart/2005/8/layout/hierarchy1"/>
    <dgm:cxn modelId="{869B0CD8-F47C-4AFB-AC41-813592A2BB7F}" type="presParOf" srcId="{56B7C272-3F19-437D-9FF6-6F11360525C2}" destId="{A9BE8DB4-5DA1-4C5D-90F3-75C92386130A}" srcOrd="1" destOrd="0" presId="urn:microsoft.com/office/officeart/2005/8/layout/hierarchy1"/>
    <dgm:cxn modelId="{32076A01-D8EC-4598-B2DF-47341DD2BE4E}" type="presParOf" srcId="{A9BE8DB4-5DA1-4C5D-90F3-75C92386130A}" destId="{E6B24378-6070-49B8-83C2-86409729CE2F}" srcOrd="0" destOrd="0" presId="urn:microsoft.com/office/officeart/2005/8/layout/hierarchy1"/>
    <dgm:cxn modelId="{2227B282-FD37-468B-BB9A-B96F7151FB00}" type="presParOf" srcId="{A9BE8DB4-5DA1-4C5D-90F3-75C92386130A}" destId="{2B16F4E3-9537-45DD-9BB2-077AD79A04A3}" srcOrd="1" destOrd="0" presId="urn:microsoft.com/office/officeart/2005/8/layout/hierarchy1"/>
    <dgm:cxn modelId="{A9E4D6BF-962A-4DA2-ACFE-AB79160F0AFA}" type="presParOf" srcId="{2B16F4E3-9537-45DD-9BB2-077AD79A04A3}" destId="{5CF02305-4EA1-44F2-9DC2-3C703E4504E2}" srcOrd="0" destOrd="0" presId="urn:microsoft.com/office/officeart/2005/8/layout/hierarchy1"/>
    <dgm:cxn modelId="{71599A7B-04A8-4BF4-8B32-255B42951173}" type="presParOf" srcId="{5CF02305-4EA1-44F2-9DC2-3C703E4504E2}" destId="{309EA2B5-57C3-4013-8F60-B18E32663188}" srcOrd="0" destOrd="0" presId="urn:microsoft.com/office/officeart/2005/8/layout/hierarchy1"/>
    <dgm:cxn modelId="{ACF1C1CE-CF41-4A56-8CCB-9D78F59F6DC6}" type="presParOf" srcId="{5CF02305-4EA1-44F2-9DC2-3C703E4504E2}" destId="{661D4DF0-CF30-4703-A277-2A7CC012D70C}" srcOrd="1" destOrd="0" presId="urn:microsoft.com/office/officeart/2005/8/layout/hierarchy1"/>
    <dgm:cxn modelId="{1CBE51E1-AEAC-416F-949E-6681E411B4EA}" type="presParOf" srcId="{2B16F4E3-9537-45DD-9BB2-077AD79A04A3}" destId="{700F2DFB-075D-4499-8CB2-7B3A87423255}" srcOrd="1" destOrd="0" presId="urn:microsoft.com/office/officeart/2005/8/layout/hierarchy1"/>
    <dgm:cxn modelId="{8EDFD765-67BC-4ADE-B397-64D11C821724}" type="presParOf" srcId="{17EA42C7-9E66-4369-8375-655EA8A53D6B}" destId="{FE246020-A2F0-4EAE-95EB-18ECCF6165AD}" srcOrd="2" destOrd="0" presId="urn:microsoft.com/office/officeart/2005/8/layout/hierarchy1"/>
    <dgm:cxn modelId="{362BD50E-C7E5-4D0C-9730-7DECBF0C1A81}" type="presParOf" srcId="{17EA42C7-9E66-4369-8375-655EA8A53D6B}" destId="{44BF711F-2EF6-44F7-B411-F4B21946E423}" srcOrd="3" destOrd="0" presId="urn:microsoft.com/office/officeart/2005/8/layout/hierarchy1"/>
    <dgm:cxn modelId="{5FEEDA95-5E8C-4F37-9E3F-E6121B295D98}" type="presParOf" srcId="{44BF711F-2EF6-44F7-B411-F4B21946E423}" destId="{34D9B2A7-9B85-4C26-B8CC-B293E51BB591}" srcOrd="0" destOrd="0" presId="urn:microsoft.com/office/officeart/2005/8/layout/hierarchy1"/>
    <dgm:cxn modelId="{D0FD12C6-7C5F-4AD6-9888-672A6C1EC138}" type="presParOf" srcId="{34D9B2A7-9B85-4C26-B8CC-B293E51BB591}" destId="{D10B07C1-46FA-4741-B9D8-E9828FDDE640}" srcOrd="0" destOrd="0" presId="urn:microsoft.com/office/officeart/2005/8/layout/hierarchy1"/>
    <dgm:cxn modelId="{5FB5654A-5ED2-4E21-9239-0844A97046C3}" type="presParOf" srcId="{34D9B2A7-9B85-4C26-B8CC-B293E51BB591}" destId="{D035AD26-01A7-4B16-9E4C-4D7914714BF0}" srcOrd="1" destOrd="0" presId="urn:microsoft.com/office/officeart/2005/8/layout/hierarchy1"/>
    <dgm:cxn modelId="{DB548A13-AC93-4F49-99E3-A8654ED34EC5}" type="presParOf" srcId="{44BF711F-2EF6-44F7-B411-F4B21946E423}" destId="{92F89F36-9AA5-4714-BE7C-3CF2B38D9587}" srcOrd="1" destOrd="0" presId="urn:microsoft.com/office/officeart/2005/8/layout/hierarchy1"/>
    <dgm:cxn modelId="{63F42C8A-DF53-4E7E-A377-6B3CF97F0B0E}" type="presParOf" srcId="{12F6A2EE-8550-4032-9108-C14CBA0C704D}" destId="{4AEDC4CC-0C7F-4FDE-939C-81495C8E17E8}" srcOrd="2" destOrd="0" presId="urn:microsoft.com/office/officeart/2005/8/layout/hierarchy1"/>
    <dgm:cxn modelId="{C0B12E92-F698-4DF9-A592-B8A56C36E4DC}" type="presParOf" srcId="{12F6A2EE-8550-4032-9108-C14CBA0C704D}" destId="{71EBC2B1-D609-4FBE-A821-1DC54CE21164}" srcOrd="3" destOrd="0" presId="urn:microsoft.com/office/officeart/2005/8/layout/hierarchy1"/>
    <dgm:cxn modelId="{1460BC7D-C534-4E35-AB43-D78C4502E037}" type="presParOf" srcId="{71EBC2B1-D609-4FBE-A821-1DC54CE21164}" destId="{1EDD9B1F-1904-417A-AE6D-EA3CFFEE5F36}" srcOrd="0" destOrd="0" presId="urn:microsoft.com/office/officeart/2005/8/layout/hierarchy1"/>
    <dgm:cxn modelId="{4772B33C-D6B4-4A6C-977B-2384D8068C66}" type="presParOf" srcId="{1EDD9B1F-1904-417A-AE6D-EA3CFFEE5F36}" destId="{260B7A1B-FD5C-4CD7-A7C4-9AB20E9A2F26}" srcOrd="0" destOrd="0" presId="urn:microsoft.com/office/officeart/2005/8/layout/hierarchy1"/>
    <dgm:cxn modelId="{348480AD-F62D-4245-B883-D3401EBCBF83}" type="presParOf" srcId="{1EDD9B1F-1904-417A-AE6D-EA3CFFEE5F36}" destId="{884407B7-9E59-4422-AB53-160E57452D98}" srcOrd="1" destOrd="0" presId="urn:microsoft.com/office/officeart/2005/8/layout/hierarchy1"/>
    <dgm:cxn modelId="{FF39C6AF-A298-4EFC-A66F-62583C4A0E04}" type="presParOf" srcId="{71EBC2B1-D609-4FBE-A821-1DC54CE21164}" destId="{8230FA47-50EA-4520-85BC-02582C9B84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60483-9EB9-49EA-9B83-E5383ECEE979}">
      <dsp:nvSpPr>
        <dsp:cNvPr id="0" name=""/>
        <dsp:cNvSpPr/>
      </dsp:nvSpPr>
      <dsp:spPr>
        <a:xfrm>
          <a:off x="0" y="385923"/>
          <a:ext cx="10655442" cy="778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81" tIns="479044" rIns="82698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Cross-sectional study</a:t>
          </a:r>
        </a:p>
      </dsp:txBody>
      <dsp:txXfrm>
        <a:off x="0" y="385923"/>
        <a:ext cx="10655442" cy="778837"/>
      </dsp:txXfrm>
    </dsp:sp>
    <dsp:sp modelId="{D4D251F6-6A44-4C38-B55F-7051B6F06451}">
      <dsp:nvSpPr>
        <dsp:cNvPr id="0" name=""/>
        <dsp:cNvSpPr/>
      </dsp:nvSpPr>
      <dsp:spPr>
        <a:xfrm>
          <a:off x="532772" y="163346"/>
          <a:ext cx="7458809" cy="678960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1925" tIns="0" rIns="2819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sng" kern="1200" dirty="0"/>
            <a:t>Design</a:t>
          </a:r>
        </a:p>
      </dsp:txBody>
      <dsp:txXfrm>
        <a:off x="565916" y="196490"/>
        <a:ext cx="7392521" cy="612672"/>
      </dsp:txXfrm>
    </dsp:sp>
    <dsp:sp modelId="{690D8386-125F-474D-9AB7-4CD4CACD49A8}">
      <dsp:nvSpPr>
        <dsp:cNvPr id="0" name=""/>
        <dsp:cNvSpPr/>
      </dsp:nvSpPr>
      <dsp:spPr>
        <a:xfrm>
          <a:off x="0" y="1582869"/>
          <a:ext cx="10655442" cy="996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94993"/>
              <a:satOff val="-13796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81" tIns="479044" rIns="82698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Adult population of Pakistan's second largest metropolis (Lahore)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Inclusion criteria: (1) adults (≥ 18 years old), (2) the ability to speak Urdu, and (3) willingness to participate</a:t>
          </a:r>
          <a:endParaRPr lang="en-US" sz="1400" kern="1200" dirty="0"/>
        </a:p>
      </dsp:txBody>
      <dsp:txXfrm>
        <a:off x="0" y="1582869"/>
        <a:ext cx="10655442" cy="996187"/>
      </dsp:txXfrm>
    </dsp:sp>
    <dsp:sp modelId="{8139E80E-999B-48A9-8497-785913E00BB0}">
      <dsp:nvSpPr>
        <dsp:cNvPr id="0" name=""/>
        <dsp:cNvSpPr/>
      </dsp:nvSpPr>
      <dsp:spPr>
        <a:xfrm>
          <a:off x="532772" y="1243389"/>
          <a:ext cx="7458809" cy="678960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1925" tIns="0" rIns="2819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/>
            <a:t>Participants &amp; settings </a:t>
          </a:r>
        </a:p>
      </dsp:txBody>
      <dsp:txXfrm>
        <a:off x="565916" y="1276533"/>
        <a:ext cx="7392521" cy="612672"/>
      </dsp:txXfrm>
    </dsp:sp>
    <dsp:sp modelId="{4B35E073-B502-41A6-B162-66D1E83574BE}">
      <dsp:nvSpPr>
        <dsp:cNvPr id="0" name=""/>
        <dsp:cNvSpPr/>
      </dsp:nvSpPr>
      <dsp:spPr>
        <a:xfrm>
          <a:off x="0" y="3042736"/>
          <a:ext cx="10655442" cy="1412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89986"/>
              <a:satOff val="-2759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81" tIns="479044" rIns="82698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none" kern="1200" dirty="0"/>
            <a:t>The study approved by the Research Ethics Committee of the Department of Pharmacy Practice, Faculty of Pharmacy, The University of Lahore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none" kern="1200" dirty="0"/>
            <a:t>Verbal informed consents were obtained from study participants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none" kern="1200" dirty="0"/>
            <a:t>No personal information of any kind was collected to ensure the respondents' anonymity</a:t>
          </a:r>
        </a:p>
      </dsp:txBody>
      <dsp:txXfrm>
        <a:off x="0" y="3042736"/>
        <a:ext cx="10655442" cy="1412775"/>
      </dsp:txXfrm>
    </dsp:sp>
    <dsp:sp modelId="{7D5FBE7C-A0AA-4DC0-B450-C0B21757B1B2}">
      <dsp:nvSpPr>
        <dsp:cNvPr id="0" name=""/>
        <dsp:cNvSpPr/>
      </dsp:nvSpPr>
      <dsp:spPr>
        <a:xfrm>
          <a:off x="532772" y="2703256"/>
          <a:ext cx="7458809" cy="67896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1925" tIns="0" rIns="2819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/>
            <a:t>Ethical Considerations</a:t>
          </a:r>
        </a:p>
      </dsp:txBody>
      <dsp:txXfrm>
        <a:off x="565916" y="2736400"/>
        <a:ext cx="7392521" cy="612672"/>
      </dsp:txXfrm>
    </dsp:sp>
    <dsp:sp modelId="{C094BFCE-7DFD-4E73-9FA7-AE27BA24AFB1}">
      <dsp:nvSpPr>
        <dsp:cNvPr id="0" name=""/>
        <dsp:cNvSpPr/>
      </dsp:nvSpPr>
      <dsp:spPr>
        <a:xfrm>
          <a:off x="0" y="4919191"/>
          <a:ext cx="10655442" cy="778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484979"/>
              <a:satOff val="-41387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81" tIns="479044" rIns="82698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Sample was recruited via Convenience sampling technique between March and May 2022</a:t>
          </a:r>
          <a:endParaRPr lang="en-US" sz="1400" kern="1200" dirty="0"/>
        </a:p>
      </dsp:txBody>
      <dsp:txXfrm>
        <a:off x="0" y="4919191"/>
        <a:ext cx="10655442" cy="778837"/>
      </dsp:txXfrm>
    </dsp:sp>
    <dsp:sp modelId="{9F7B246B-FD05-4745-8717-61D9A0182F74}">
      <dsp:nvSpPr>
        <dsp:cNvPr id="0" name=""/>
        <dsp:cNvSpPr/>
      </dsp:nvSpPr>
      <dsp:spPr>
        <a:xfrm>
          <a:off x="532772" y="4579711"/>
          <a:ext cx="7458809" cy="678960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1925" tIns="0" rIns="2819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/>
            <a:t>Sampling</a:t>
          </a:r>
        </a:p>
      </dsp:txBody>
      <dsp:txXfrm>
        <a:off x="565916" y="4612855"/>
        <a:ext cx="7392521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7543E-97CD-497C-900D-8851DF66B420}">
      <dsp:nvSpPr>
        <dsp:cNvPr id="0" name=""/>
        <dsp:cNvSpPr/>
      </dsp:nvSpPr>
      <dsp:spPr>
        <a:xfrm>
          <a:off x="0" y="460051"/>
          <a:ext cx="10655442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81" tIns="624840" rIns="82698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u="none" kern="1200" dirty="0"/>
            <a:t>Anonymized questionnaire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u="none" kern="1200" dirty="0"/>
            <a:t>The questionnaire contained 6 sections; (1) Demographics, (2) 4-items to determine COVID-19 vaccination status (3) 10-item COVID-19 vaccine hesitancy scale (4) 10-items to determine factors associated with COVID-19 vaccine uptake, (5) 3-items to assess public’s willingness to recommend vaccine to others and intention to take booster shots, and (6) Four items to record opinion about COVID-19 vaccine pre- and post-immunization</a:t>
          </a:r>
        </a:p>
      </dsp:txBody>
      <dsp:txXfrm>
        <a:off x="0" y="460051"/>
        <a:ext cx="10655442" cy="2079000"/>
      </dsp:txXfrm>
    </dsp:sp>
    <dsp:sp modelId="{EF20719B-808D-48A4-81CF-991930D08E7E}">
      <dsp:nvSpPr>
        <dsp:cNvPr id="0" name=""/>
        <dsp:cNvSpPr/>
      </dsp:nvSpPr>
      <dsp:spPr>
        <a:xfrm>
          <a:off x="532772" y="27594"/>
          <a:ext cx="7458809" cy="900185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1925" tIns="0" rIns="2819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sng" kern="1200" dirty="0"/>
            <a:t>Study instrument</a:t>
          </a:r>
        </a:p>
      </dsp:txBody>
      <dsp:txXfrm>
        <a:off x="576715" y="71537"/>
        <a:ext cx="7370923" cy="812299"/>
      </dsp:txXfrm>
    </dsp:sp>
    <dsp:sp modelId="{DBB60483-9EB9-49EA-9B83-E5383ECEE979}">
      <dsp:nvSpPr>
        <dsp:cNvPr id="0" name=""/>
        <dsp:cNvSpPr/>
      </dsp:nvSpPr>
      <dsp:spPr>
        <a:xfrm>
          <a:off x="0" y="3289150"/>
          <a:ext cx="10655442" cy="2409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484979"/>
              <a:satOff val="-41387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81" tIns="624840" rIns="82698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the data was analyzed using SPSS Version 22.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Measures of central tendencies were used to demonstrate collected 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comparison of continuous data was subjected to t-test and one-way ANOVA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Relative importance index (RII) was estimated to rank factors linked with VH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 addition, factors contributing to VH were also determined by Multiple regression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However, factors underlying acceptance of booster doses were measured through Ordinal logistic regression analysis</a:t>
          </a:r>
        </a:p>
      </dsp:txBody>
      <dsp:txXfrm>
        <a:off x="0" y="3289150"/>
        <a:ext cx="10655442" cy="2409750"/>
      </dsp:txXfrm>
    </dsp:sp>
    <dsp:sp modelId="{D4D251F6-6A44-4C38-B55F-7051B6F06451}">
      <dsp:nvSpPr>
        <dsp:cNvPr id="0" name=""/>
        <dsp:cNvSpPr/>
      </dsp:nvSpPr>
      <dsp:spPr>
        <a:xfrm>
          <a:off x="532772" y="2891260"/>
          <a:ext cx="7458809" cy="1028234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1925" tIns="0" rIns="2819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sng" kern="1200" dirty="0"/>
            <a:t>Data analysis</a:t>
          </a:r>
        </a:p>
      </dsp:txBody>
      <dsp:txXfrm>
        <a:off x="582966" y="2941454"/>
        <a:ext cx="7358421" cy="927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DC4CC-0C7F-4FDE-939C-81495C8E17E8}">
      <dsp:nvSpPr>
        <dsp:cNvPr id="0" name=""/>
        <dsp:cNvSpPr/>
      </dsp:nvSpPr>
      <dsp:spPr>
        <a:xfrm>
          <a:off x="4988035" y="807357"/>
          <a:ext cx="1911139" cy="369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638"/>
              </a:lnTo>
              <a:lnTo>
                <a:pt x="1911139" y="251638"/>
              </a:lnTo>
              <a:lnTo>
                <a:pt x="1911139" y="3692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46020-A2F0-4EAE-95EB-18ECCF6165AD}">
      <dsp:nvSpPr>
        <dsp:cNvPr id="0" name=""/>
        <dsp:cNvSpPr/>
      </dsp:nvSpPr>
      <dsp:spPr>
        <a:xfrm>
          <a:off x="2682236" y="1982846"/>
          <a:ext cx="1292065" cy="369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638"/>
              </a:lnTo>
              <a:lnTo>
                <a:pt x="1292065" y="251638"/>
              </a:lnTo>
              <a:lnTo>
                <a:pt x="1292065" y="3692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24378-6070-49B8-83C2-86409729CE2F}">
      <dsp:nvSpPr>
        <dsp:cNvPr id="0" name=""/>
        <dsp:cNvSpPr/>
      </dsp:nvSpPr>
      <dsp:spPr>
        <a:xfrm>
          <a:off x="1633900" y="3158334"/>
          <a:ext cx="91440" cy="369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25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28327-BB23-430E-BDC7-5021BD295837}">
      <dsp:nvSpPr>
        <dsp:cNvPr id="0" name=""/>
        <dsp:cNvSpPr/>
      </dsp:nvSpPr>
      <dsp:spPr>
        <a:xfrm>
          <a:off x="1679620" y="1982846"/>
          <a:ext cx="1002615" cy="369257"/>
        </a:xfrm>
        <a:custGeom>
          <a:avLst/>
          <a:gdLst/>
          <a:ahLst/>
          <a:cxnLst/>
          <a:rect l="0" t="0" r="0" b="0"/>
          <a:pathLst>
            <a:path>
              <a:moveTo>
                <a:pt x="1002615" y="0"/>
              </a:moveTo>
              <a:lnTo>
                <a:pt x="1002615" y="251638"/>
              </a:lnTo>
              <a:lnTo>
                <a:pt x="0" y="251638"/>
              </a:lnTo>
              <a:lnTo>
                <a:pt x="0" y="3692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4F452-1ACB-4EFF-B2E8-BB5CD27F361C}">
      <dsp:nvSpPr>
        <dsp:cNvPr id="0" name=""/>
        <dsp:cNvSpPr/>
      </dsp:nvSpPr>
      <dsp:spPr>
        <a:xfrm>
          <a:off x="2682236" y="807357"/>
          <a:ext cx="2305799" cy="369257"/>
        </a:xfrm>
        <a:custGeom>
          <a:avLst/>
          <a:gdLst/>
          <a:ahLst/>
          <a:cxnLst/>
          <a:rect l="0" t="0" r="0" b="0"/>
          <a:pathLst>
            <a:path>
              <a:moveTo>
                <a:pt x="2305799" y="0"/>
              </a:moveTo>
              <a:lnTo>
                <a:pt x="2305799" y="251638"/>
              </a:lnTo>
              <a:lnTo>
                <a:pt x="0" y="251638"/>
              </a:lnTo>
              <a:lnTo>
                <a:pt x="0" y="3692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C0B71-B853-4F12-83A5-04BF6F52B495}">
      <dsp:nvSpPr>
        <dsp:cNvPr id="0" name=""/>
        <dsp:cNvSpPr/>
      </dsp:nvSpPr>
      <dsp:spPr>
        <a:xfrm>
          <a:off x="3149595" y="1127"/>
          <a:ext cx="3676881" cy="806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21F42-0AB6-4F84-A537-9663BF027A6E}">
      <dsp:nvSpPr>
        <dsp:cNvPr id="0" name=""/>
        <dsp:cNvSpPr/>
      </dsp:nvSpPr>
      <dsp:spPr>
        <a:xfrm>
          <a:off x="3290667" y="135146"/>
          <a:ext cx="3676881" cy="806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+mn-lt"/>
            </a:rPr>
            <a:t>Total number of individuals approached  = 928 </a:t>
          </a:r>
        </a:p>
      </dsp:txBody>
      <dsp:txXfrm>
        <a:off x="3314281" y="158760"/>
        <a:ext cx="3629653" cy="759002"/>
      </dsp:txXfrm>
    </dsp:sp>
    <dsp:sp modelId="{A66CFE82-EA38-47C0-823D-F6A1995689A6}">
      <dsp:nvSpPr>
        <dsp:cNvPr id="0" name=""/>
        <dsp:cNvSpPr/>
      </dsp:nvSpPr>
      <dsp:spPr>
        <a:xfrm>
          <a:off x="1295710" y="1176615"/>
          <a:ext cx="2773052" cy="806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E152F-C067-4F95-A64A-DF33A891C017}">
      <dsp:nvSpPr>
        <dsp:cNvPr id="0" name=""/>
        <dsp:cNvSpPr/>
      </dsp:nvSpPr>
      <dsp:spPr>
        <a:xfrm>
          <a:off x="1436783" y="1310634"/>
          <a:ext cx="2773052" cy="806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+mn-lt"/>
            </a:rPr>
            <a:t>Consented to participate = 672</a:t>
          </a:r>
        </a:p>
      </dsp:txBody>
      <dsp:txXfrm>
        <a:off x="1460397" y="1334248"/>
        <a:ext cx="2725824" cy="759002"/>
      </dsp:txXfrm>
    </dsp:sp>
    <dsp:sp modelId="{359C207A-B3FE-4775-8FE2-B7E6A3C58A16}">
      <dsp:nvSpPr>
        <dsp:cNvPr id="0" name=""/>
        <dsp:cNvSpPr/>
      </dsp:nvSpPr>
      <dsp:spPr>
        <a:xfrm>
          <a:off x="528628" y="2352103"/>
          <a:ext cx="2301985" cy="806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C018C-4709-47AA-94C4-74B2E70917A4}">
      <dsp:nvSpPr>
        <dsp:cNvPr id="0" name=""/>
        <dsp:cNvSpPr/>
      </dsp:nvSpPr>
      <dsp:spPr>
        <a:xfrm>
          <a:off x="669700" y="2486122"/>
          <a:ext cx="2301985" cy="806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+mn-lt"/>
            </a:rPr>
            <a:t>Included in the study = 650</a:t>
          </a:r>
        </a:p>
      </dsp:txBody>
      <dsp:txXfrm>
        <a:off x="693314" y="2509736"/>
        <a:ext cx="2254757" cy="759002"/>
      </dsp:txXfrm>
    </dsp:sp>
    <dsp:sp modelId="{309EA2B5-57C3-4013-8F60-B18E32663188}">
      <dsp:nvSpPr>
        <dsp:cNvPr id="0" name=""/>
        <dsp:cNvSpPr/>
      </dsp:nvSpPr>
      <dsp:spPr>
        <a:xfrm>
          <a:off x="710563" y="3527592"/>
          <a:ext cx="1938114" cy="8062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D4DF0-CF30-4703-A277-2A7CC012D70C}">
      <dsp:nvSpPr>
        <dsp:cNvPr id="0" name=""/>
        <dsp:cNvSpPr/>
      </dsp:nvSpPr>
      <dsp:spPr>
        <a:xfrm>
          <a:off x="851636" y="3661611"/>
          <a:ext cx="1938114" cy="806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+mn-lt"/>
            </a:rPr>
            <a:t>Analyzed = 650</a:t>
          </a:r>
        </a:p>
      </dsp:txBody>
      <dsp:txXfrm>
        <a:off x="875250" y="3685225"/>
        <a:ext cx="1890886" cy="759002"/>
      </dsp:txXfrm>
    </dsp:sp>
    <dsp:sp modelId="{D10B07C1-46FA-4741-B9D8-E9828FDDE640}">
      <dsp:nvSpPr>
        <dsp:cNvPr id="0" name=""/>
        <dsp:cNvSpPr/>
      </dsp:nvSpPr>
      <dsp:spPr>
        <a:xfrm>
          <a:off x="3112758" y="2352103"/>
          <a:ext cx="1723086" cy="806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5AD26-01A7-4B16-9E4C-4D7914714BF0}">
      <dsp:nvSpPr>
        <dsp:cNvPr id="0" name=""/>
        <dsp:cNvSpPr/>
      </dsp:nvSpPr>
      <dsp:spPr>
        <a:xfrm>
          <a:off x="3253831" y="2486122"/>
          <a:ext cx="1723086" cy="806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+mn-lt"/>
            </a:rPr>
            <a:t>Returned Incomplete questionnaire = 22</a:t>
          </a:r>
        </a:p>
      </dsp:txBody>
      <dsp:txXfrm>
        <a:off x="3277445" y="2509736"/>
        <a:ext cx="1675858" cy="759002"/>
      </dsp:txXfrm>
    </dsp:sp>
    <dsp:sp modelId="{260B7A1B-FD5C-4CD7-A7C4-9AB20E9A2F26}">
      <dsp:nvSpPr>
        <dsp:cNvPr id="0" name=""/>
        <dsp:cNvSpPr/>
      </dsp:nvSpPr>
      <dsp:spPr>
        <a:xfrm>
          <a:off x="5117990" y="1176615"/>
          <a:ext cx="3562370" cy="21522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407B7-9E59-4422-AB53-160E57452D98}">
      <dsp:nvSpPr>
        <dsp:cNvPr id="0" name=""/>
        <dsp:cNvSpPr/>
      </dsp:nvSpPr>
      <dsp:spPr>
        <a:xfrm>
          <a:off x="5259062" y="1310634"/>
          <a:ext cx="3562370" cy="2152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+mn-lt"/>
            </a:rPr>
            <a:t>Excluded = 256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u="sng" kern="1200" dirty="0">
              <a:solidFill>
                <a:sysClr val="windowText" lastClr="000000"/>
              </a:solidFill>
              <a:latin typeface="+mn-lt"/>
            </a:rPr>
            <a:t>Reasons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+mn-lt"/>
            </a:rPr>
            <a:t>1. Don't have time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+mn-lt"/>
            </a:rPr>
            <a:t>2. Not interested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+mn-lt"/>
            </a:rPr>
            <a:t>3. Don't want to share information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+mn-lt"/>
            </a:rPr>
            <a:t>4. Believed survey was conducted by Govt.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+mn-lt"/>
            </a:rPr>
            <a:t>5. Not vaccinated/Fake vaccination cards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/>
              </a:solidFill>
              <a:latin typeface="+mn-lt"/>
            </a:rPr>
            <a:t>6. No reason given</a:t>
          </a:r>
        </a:p>
      </dsp:txBody>
      <dsp:txXfrm>
        <a:off x="5322100" y="1373672"/>
        <a:ext cx="3436294" cy="2026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5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0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1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4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4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6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3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5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4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11/6/2023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7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i.org/10.1080/21645515.2023.222599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/>
              <a:t>Trajectory of COVID-19 Vaccine Hesitancy Post-Vaccination and Public’s Intention to Take Booster Vaccines: A Cross-Sectional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549" y="4492152"/>
            <a:ext cx="8782490" cy="1870012"/>
          </a:xfrm>
        </p:spPr>
        <p:txBody>
          <a:bodyPr>
            <a:normAutofit fontScale="47500" lnSpcReduction="20000"/>
          </a:bodyPr>
          <a:lstStyle/>
          <a:p>
            <a:r>
              <a:rPr lang="en-US" sz="3400" b="1" dirty="0"/>
              <a:t>Muhammad Salman</a:t>
            </a:r>
            <a:r>
              <a:rPr lang="en-US" sz="3400" b="1" baseline="30000" dirty="0"/>
              <a:t>1</a:t>
            </a:r>
            <a:r>
              <a:rPr lang="en-US" sz="3400" b="1" dirty="0"/>
              <a:t>, Yusra Habib Khan</a:t>
            </a:r>
            <a:r>
              <a:rPr lang="en-US" sz="3400" b="1" baseline="30000" dirty="0"/>
              <a:t>2</a:t>
            </a:r>
            <a:r>
              <a:rPr lang="en-US" sz="3400" b="1" dirty="0"/>
              <a:t>, Zia </a:t>
            </a:r>
            <a:r>
              <a:rPr lang="en-US" sz="3400" b="1" dirty="0" err="1"/>
              <a:t>Ul</a:t>
            </a:r>
            <a:r>
              <a:rPr lang="en-US" sz="3400" b="1" dirty="0"/>
              <a:t> Mustafa</a:t>
            </a:r>
            <a:r>
              <a:rPr lang="en-US" sz="3400" b="1" baseline="30000" dirty="0"/>
              <a:t>3,4</a:t>
            </a:r>
            <a:r>
              <a:rPr lang="en-US" sz="3400" b="1" dirty="0"/>
              <a:t>, Muhammad </a:t>
            </a:r>
            <a:r>
              <a:rPr lang="en-US" sz="3400" b="1" dirty="0" err="1"/>
              <a:t>Hammad</a:t>
            </a:r>
            <a:r>
              <a:rPr lang="en-US" sz="3400" b="1" dirty="0"/>
              <a:t> Butt</a:t>
            </a:r>
            <a:r>
              <a:rPr lang="en-US" sz="3400" b="1" baseline="30000" dirty="0"/>
              <a:t>5</a:t>
            </a:r>
            <a:r>
              <a:rPr lang="en-US" sz="3400" b="1" dirty="0"/>
              <a:t>, </a:t>
            </a:r>
            <a:r>
              <a:rPr lang="en-US" sz="3400" b="1" dirty="0" err="1"/>
              <a:t>Tauqeer</a:t>
            </a:r>
            <a:r>
              <a:rPr lang="en-US" sz="3400" b="1" dirty="0"/>
              <a:t> Hussain Mallhi</a:t>
            </a:r>
            <a:r>
              <a:rPr lang="en-US" sz="3400" b="1" baseline="30000" dirty="0"/>
              <a:t>2</a:t>
            </a:r>
          </a:p>
          <a:p>
            <a:r>
              <a:rPr lang="en-US" baseline="30000" dirty="0"/>
              <a:t>1</a:t>
            </a:r>
            <a:r>
              <a:rPr lang="en-US" dirty="0"/>
              <a:t>Institute of Pharmacy, Faculty of Pharmaceutical and Allied Health Sciences, Lahore College for Women University, Jail Road, Lahore, Pakistan</a:t>
            </a:r>
          </a:p>
          <a:p>
            <a:r>
              <a:rPr lang="en-US" baseline="30000" dirty="0"/>
              <a:t>2</a:t>
            </a:r>
            <a:r>
              <a:rPr lang="en-US" dirty="0"/>
              <a:t>Department of Clinical Pharmacy, College of Pharmacy, </a:t>
            </a:r>
            <a:r>
              <a:rPr lang="en-US" dirty="0" err="1"/>
              <a:t>Jouf</a:t>
            </a:r>
            <a:r>
              <a:rPr lang="en-US" dirty="0"/>
              <a:t> University, </a:t>
            </a:r>
            <a:r>
              <a:rPr lang="en-US" dirty="0" err="1"/>
              <a:t>Sakaka</a:t>
            </a:r>
            <a:r>
              <a:rPr lang="en-US" dirty="0"/>
              <a:t> 72388, Al-</a:t>
            </a:r>
            <a:r>
              <a:rPr lang="en-US" dirty="0" err="1"/>
              <a:t>Jouf</a:t>
            </a:r>
            <a:r>
              <a:rPr lang="en-US" dirty="0"/>
              <a:t> Province, Kingdom of Saudi Arabia</a:t>
            </a:r>
          </a:p>
          <a:p>
            <a:r>
              <a:rPr lang="en-US" baseline="30000" dirty="0"/>
              <a:t>3</a:t>
            </a:r>
            <a:r>
              <a:rPr lang="en-US" dirty="0"/>
              <a:t>Department of Pharmacy Services, District Headquarter Hospital, </a:t>
            </a:r>
            <a:r>
              <a:rPr lang="en-US" dirty="0" err="1"/>
              <a:t>Pakpattan</a:t>
            </a:r>
            <a:r>
              <a:rPr lang="en-US" dirty="0"/>
              <a:t> 57400, Pakistan</a:t>
            </a:r>
          </a:p>
          <a:p>
            <a:r>
              <a:rPr lang="en-US" baseline="30000" dirty="0"/>
              <a:t>4</a:t>
            </a:r>
            <a:r>
              <a:rPr lang="en-US" dirty="0"/>
              <a:t>Discipline of Clinical Pharmacy, School of Pharmaceutical Sciences, </a:t>
            </a:r>
            <a:r>
              <a:rPr lang="en-US" dirty="0" err="1"/>
              <a:t>Universiti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Malaysia, Penang, Malaysia</a:t>
            </a:r>
          </a:p>
          <a:p>
            <a:r>
              <a:rPr lang="en-US" baseline="30000" dirty="0"/>
              <a:t>5</a:t>
            </a:r>
            <a:r>
              <a:rPr lang="en-US" dirty="0"/>
              <a:t>Department of Medicinal Chemistry, Faculty of Pharmacy, Uppsala University, 75123, Uppsala, Sweden</a:t>
            </a:r>
          </a:p>
        </p:txBody>
      </p:sp>
    </p:spTree>
    <p:extLst>
      <p:ext uri="{BB962C8B-B14F-4D97-AF65-F5344CB8AC3E}">
        <p14:creationId xmlns:p14="http://schemas.microsoft.com/office/powerpoint/2010/main" val="220296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9" y="3200400"/>
            <a:ext cx="10137698" cy="3147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764931"/>
            <a:ext cx="10098078" cy="234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8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559552" cy="4050792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Young age and lower level of education were negatively associated with the booster vaccines’ acceptance.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Furthermore, pro-vaccine attitude prior to taking primary doses of COVID-19 vaccines was found to be associated with higher odds of booster vaccine acceptance (p = 0.001). 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/>
          <a:srcRect b="3333"/>
          <a:stretch/>
        </p:blipFill>
        <p:spPr>
          <a:xfrm>
            <a:off x="6820992" y="53788"/>
            <a:ext cx="4307256" cy="66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8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52954"/>
            <a:ext cx="10058400" cy="52050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+mj-lt"/>
              </a:rPr>
              <a:t>COVID-19 vaccine hesitancy is prevalent even after receiving primary doses of the vaccine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+mj-lt"/>
              </a:rPr>
              <a:t>Majority of participants reported that they received COVID-19 vaccines to comply with the government`s mandates to attend office, schools, and public places.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+mj-lt"/>
              </a:rPr>
              <a:t>Approximately 50% of study population was hesitant to receive primary doses of the COVID-19 vaccines. However, A slight improvement in opinions of participants were observed after receiving primary doses.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+mj-lt"/>
              </a:rPr>
              <a:t>Majority of study participants were concerned about the safety and effectiveness of vaccines, which may correlate with a lack of trust in government.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+mj-lt"/>
              </a:rPr>
              <a:t>People with a low socioeconomic status and a history of vaccine reluctance were significantly associated with post-vaccination VH.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+mj-lt"/>
              </a:rPr>
              <a:t>Only one-third individuals were willing to receive booster doses.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+mj-lt"/>
              </a:rPr>
              <a:t>Young and less educated people were less likely to receive booster doses of COVID-19 vaccines.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+mj-lt"/>
              </a:rPr>
              <a:t>Our findings call for measures to control factors underlying VH.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+mj-lt"/>
              </a:rPr>
              <a:t>Educational programs with positive peer influence will help to neutralize misleading narratives against COVID-19 vaccines and will to achieve the vaccination coverage.</a:t>
            </a:r>
          </a:p>
        </p:txBody>
      </p:sp>
    </p:spTree>
    <p:extLst>
      <p:ext uri="{BB962C8B-B14F-4D97-AF65-F5344CB8AC3E}">
        <p14:creationId xmlns:p14="http://schemas.microsoft.com/office/powerpoint/2010/main" val="246176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3085293" cy="4050792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Full-text of the article can be found at </a:t>
            </a:r>
            <a:r>
              <a:rPr lang="en-US" dirty="0">
                <a:hlinkClick r:id="rId2"/>
              </a:rPr>
              <a:t>https://doi.org/10.1080/21645515.2023.2225990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6666"/>
          <a:stretch/>
        </p:blipFill>
        <p:spPr>
          <a:xfrm>
            <a:off x="4314075" y="537882"/>
            <a:ext cx="7438655" cy="56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4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767019"/>
            <a:ext cx="10058400" cy="1609344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1800" dirty="0" err="1"/>
              <a:t>Asghar</a:t>
            </a:r>
            <a:r>
              <a:rPr lang="en-US" sz="1800" dirty="0"/>
              <a:t> RJ. Why is polio still here? A perspective from Pakistan. Lancet Glob Health. 2020;8(2):e177–e8.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 err="1"/>
              <a:t>Shabbir</a:t>
            </a:r>
            <a:r>
              <a:rPr lang="en-US" sz="1800" dirty="0"/>
              <a:t> H, Saeed S, Farhan M, et al. Poliomyelitis in Pakistan: challenges to polio eradication and future prospects. Ann Med Surg. 2022;80:104274.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/>
              <a:t>Khalid S, </a:t>
            </a:r>
            <a:r>
              <a:rPr lang="en-US" sz="1800" dirty="0" err="1"/>
              <a:t>Usmani</a:t>
            </a:r>
            <a:r>
              <a:rPr lang="en-US" sz="1800" dirty="0"/>
              <a:t> BA, Siddiqi S. COVID-19 vaccine hesitancy in Pakistan: a mini review of the published discourse. Front Public Health. 2022;10.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/>
              <a:t>Salman M, </a:t>
            </a:r>
            <a:r>
              <a:rPr lang="en-US" sz="1800" dirty="0" err="1"/>
              <a:t>Mallhi</a:t>
            </a:r>
            <a:r>
              <a:rPr lang="en-US" sz="1800" dirty="0"/>
              <a:t> TH, </a:t>
            </a:r>
            <a:r>
              <a:rPr lang="en-US" sz="1800" dirty="0" err="1"/>
              <a:t>Tanveer</a:t>
            </a:r>
            <a:r>
              <a:rPr lang="en-US" sz="1800" dirty="0"/>
              <a:t> N, et al. Evaluation of conspiracy beliefs, vaccine hesitancy, and willingness to pay towards COVID-19 vaccines in six countries from Asian and African Regions: a large multinational analysis. Vaccines. 2022;10(11):1866.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/>
              <a:t>Khan YH, </a:t>
            </a:r>
            <a:r>
              <a:rPr lang="en-US" sz="1800" dirty="0" err="1"/>
              <a:t>Mallhi</a:t>
            </a:r>
            <a:r>
              <a:rPr lang="en-US" sz="1800" dirty="0"/>
              <a:t> TH, </a:t>
            </a:r>
            <a:r>
              <a:rPr lang="en-US" sz="1800" dirty="0" err="1"/>
              <a:t>Alotaibi</a:t>
            </a:r>
            <a:r>
              <a:rPr lang="en-US" sz="1800" dirty="0"/>
              <a:t> NH, et al. Threat of COVID-19 vaccine hesitancy in Pakistan: the need for measures to neutralize misleading narratives. Am J Trop Med </a:t>
            </a:r>
            <a:r>
              <a:rPr lang="en-US" sz="1800" dirty="0" err="1"/>
              <a:t>Hyg</a:t>
            </a:r>
            <a:r>
              <a:rPr lang="en-US" sz="1800" dirty="0"/>
              <a:t>. 2020;103(2):603. </a:t>
            </a:r>
          </a:p>
        </p:txBody>
      </p:sp>
    </p:spTree>
    <p:extLst>
      <p:ext uri="{BB962C8B-B14F-4D97-AF65-F5344CB8AC3E}">
        <p14:creationId xmlns:p14="http://schemas.microsoft.com/office/powerpoint/2010/main" val="197705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80315"/>
            <a:ext cx="10058400" cy="48038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Vaccine hesitancy (VH) is a significant challenge in Pakistan, as evidenced by the presence of wild polio in the country to this day [1, 2].</a:t>
            </a:r>
          </a:p>
          <a:p>
            <a:endParaRPr lang="en-US" dirty="0"/>
          </a:p>
          <a:p>
            <a:r>
              <a:rPr lang="en-US" dirty="0"/>
              <a:t>Published literature show substantial COVID-19 vaccine hesitancy (CVH) in Pakistan is linked with various conspiracy theories, lack of trust of the government, effectiveness and safety concerns surrounding the COVID-19 vaccines [3-5].</a:t>
            </a:r>
          </a:p>
          <a:p>
            <a:endParaRPr lang="en-US" dirty="0"/>
          </a:p>
          <a:p>
            <a:r>
              <a:rPr lang="en-US" dirty="0"/>
              <a:t>Above-mentioned issues can seriously hamper COVID-19 vaccination drive in Pakistan.</a:t>
            </a:r>
          </a:p>
          <a:p>
            <a:endParaRPr lang="en-US" dirty="0"/>
          </a:p>
          <a:p>
            <a:r>
              <a:rPr lang="en-US" dirty="0"/>
              <a:t>Amidst emergence of various variants of coronavirus, vaccinating the masses and providing booster doses to already immunized people is of great importance to keep the infection controlled in the country.</a:t>
            </a:r>
          </a:p>
          <a:p>
            <a:endParaRPr lang="en-US" dirty="0"/>
          </a:p>
          <a:p>
            <a:r>
              <a:rPr lang="en-US" dirty="0"/>
              <a:t>This study examined VH and its factors as well as intention to take booster doses among people who have received primary doses of COVID-19 vaccines.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8693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4622"/>
            <a:ext cx="10058400" cy="957802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1138939"/>
              </p:ext>
            </p:extLst>
          </p:nvPr>
        </p:nvGraphicFramePr>
        <p:xfrm>
          <a:off x="746975" y="1081824"/>
          <a:ext cx="10655442" cy="569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674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67421"/>
            <a:ext cx="10058400" cy="1107583"/>
          </a:xfrm>
        </p:spPr>
        <p:txBody>
          <a:bodyPr/>
          <a:lstStyle/>
          <a:p>
            <a:r>
              <a:rPr lang="en-US" dirty="0"/>
              <a:t>Methods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0088180"/>
              </p:ext>
            </p:extLst>
          </p:nvPr>
        </p:nvGraphicFramePr>
        <p:xfrm>
          <a:off x="746975" y="1159098"/>
          <a:ext cx="10655442" cy="569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1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25954874"/>
              </p:ext>
            </p:extLst>
          </p:nvPr>
        </p:nvGraphicFramePr>
        <p:xfrm>
          <a:off x="1236372" y="1571222"/>
          <a:ext cx="9350062" cy="4468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202935" y="6040191"/>
            <a:ext cx="498764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Figure 1: Participants recruitment flowchart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4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127" y="206063"/>
            <a:ext cx="5271864" cy="6677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222" y="15471"/>
            <a:ext cx="3971015" cy="276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2475"/>
          <a:stretch/>
        </p:blipFill>
        <p:spPr>
          <a:xfrm>
            <a:off x="6143222" y="2884868"/>
            <a:ext cx="4393704" cy="39860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375041" y="4069724"/>
            <a:ext cx="4084611" cy="12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72893" y="4235003"/>
            <a:ext cx="4084611" cy="128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97515" y="5136524"/>
            <a:ext cx="4084611" cy="12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95367" y="5301803"/>
            <a:ext cx="4084611" cy="128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85772" y="5587281"/>
            <a:ext cx="4084611" cy="1287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84192" y="6048777"/>
            <a:ext cx="4084611" cy="1287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87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47" y="464285"/>
            <a:ext cx="10044447" cy="60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1" y="695459"/>
            <a:ext cx="10310168" cy="567958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481069" y="2176078"/>
            <a:ext cx="9427337" cy="12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81069" y="1683282"/>
            <a:ext cx="9427337" cy="150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9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763" r="1301" b="3187"/>
          <a:stretch/>
        </p:blipFill>
        <p:spPr>
          <a:xfrm>
            <a:off x="5987755" y="121024"/>
            <a:ext cx="4366472" cy="2877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539"/>
          <a:stretch/>
        </p:blipFill>
        <p:spPr>
          <a:xfrm>
            <a:off x="5015751" y="3012143"/>
            <a:ext cx="6419672" cy="376760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848" y="632012"/>
            <a:ext cx="4403105" cy="55401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Around 55% reported they were reluctant to take COVID-19 vaccine before they received their first shot (Figure 5), with major reasons being doubts on vaccine safety, efficacy and mistrust on the government.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Though participant`s </a:t>
            </a:r>
            <a:r>
              <a:rPr lang="en-US" dirty="0" err="1"/>
              <a:t>opionion</a:t>
            </a:r>
            <a:r>
              <a:rPr lang="en-US" dirty="0"/>
              <a:t> changed following the COVID-19 vaccines doses (45.7% vs 51.1%), still a considerable study population have concerns over safety and efficacy of the COVID-19 vaccines (Figure 6).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Additionally, around 7% were of the opinion that COVID-19 vaccines were not really needed.</a:t>
            </a:r>
          </a:p>
        </p:txBody>
      </p:sp>
    </p:spTree>
    <p:extLst>
      <p:ext uri="{BB962C8B-B14F-4D97-AF65-F5344CB8AC3E}">
        <p14:creationId xmlns:p14="http://schemas.microsoft.com/office/powerpoint/2010/main" val="1807308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295</TotalTime>
  <Words>1106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Georgia</vt:lpstr>
      <vt:lpstr>Trebuchet MS</vt:lpstr>
      <vt:lpstr>Wingdings</vt:lpstr>
      <vt:lpstr>Wood Type</vt:lpstr>
      <vt:lpstr>Trajectory of COVID-19 Vaccine Hesitancy Post-Vaccination and Public’s Intention to Take Booster Vaccines: A Cross-Sectional Analysis</vt:lpstr>
      <vt:lpstr>Introduction</vt:lpstr>
      <vt:lpstr>Methods</vt:lpstr>
      <vt:lpstr>Methods (Cont’d)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Trajectory of COVID-19 Vaccine Hesitancy Post-Vaccination and Public’s Intention to Take Booster Vaccines: A Cross-Sectional Analysis</dc:title>
  <dc:creator>Microsoft account</dc:creator>
  <cp:lastModifiedBy>MDPI</cp:lastModifiedBy>
  <cp:revision>36</cp:revision>
  <dcterms:created xsi:type="dcterms:W3CDTF">2023-10-19T14:57:47Z</dcterms:created>
  <dcterms:modified xsi:type="dcterms:W3CDTF">2023-11-06T01:46:07Z</dcterms:modified>
</cp:coreProperties>
</file>