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58" r:id="rId7"/>
    <p:sldId id="262" r:id="rId8"/>
    <p:sldId id="273" r:id="rId9"/>
    <p:sldId id="265" r:id="rId10"/>
    <p:sldId id="279" r:id="rId11"/>
    <p:sldId id="274" r:id="rId12"/>
    <p:sldId id="278" r:id="rId13"/>
    <p:sldId id="275" r:id="rId14"/>
    <p:sldId id="276" r:id="rId15"/>
    <p:sldId id="277" r:id="rId16"/>
    <p:sldId id="280" r:id="rId17"/>
    <p:sldId id="281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0704" autoAdjust="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8B714A-A9DC-433E-865E-F4577105C36A}" type="doc">
      <dgm:prSet loTypeId="urn:microsoft.com/office/officeart/2009/3/layout/StepUpProcess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BF50B38-8F46-4948-805F-F693D3CA6639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Datasets</a:t>
          </a:r>
        </a:p>
        <a:p>
          <a:r>
            <a: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Collection</a:t>
          </a:r>
        </a:p>
      </dgm:t>
    </dgm:pt>
    <dgm:pt modelId="{60B43D73-59C4-4538-8D86-4E188C1DA90A}" type="parTrans" cxnId="{98C8A7EC-0AEF-4522-81D0-BFB515A347EC}">
      <dgm:prSet/>
      <dgm:spPr/>
      <dgm:t>
        <a:bodyPr/>
        <a:lstStyle/>
        <a:p>
          <a:endParaRPr lang="en-US"/>
        </a:p>
      </dgm:t>
    </dgm:pt>
    <dgm:pt modelId="{767404EC-907F-495E-9724-466A8A19F500}" type="sibTrans" cxnId="{98C8A7EC-0AEF-4522-81D0-BFB515A347EC}">
      <dgm:prSet/>
      <dgm:spPr/>
      <dgm:t>
        <a:bodyPr/>
        <a:lstStyle/>
        <a:p>
          <a:endParaRPr lang="en-US"/>
        </a:p>
      </dgm:t>
    </dgm:pt>
    <dgm:pt modelId="{15692DDD-2B3F-4227-9F45-83FAABE61826}">
      <dgm:prSet phldrT="[Text]"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Data Preprocessing</a:t>
          </a:r>
        </a:p>
      </dgm:t>
    </dgm:pt>
    <dgm:pt modelId="{884E43B2-7113-4DC4-9E64-BB2B7BB4AA17}" type="parTrans" cxnId="{E7F91AE8-292D-4CB9-B293-5FA95B3B0B36}">
      <dgm:prSet/>
      <dgm:spPr/>
      <dgm:t>
        <a:bodyPr/>
        <a:lstStyle/>
        <a:p>
          <a:endParaRPr lang="en-US"/>
        </a:p>
      </dgm:t>
    </dgm:pt>
    <dgm:pt modelId="{23BD40F0-5FF5-471D-952A-2F1D77BE6017}" type="sibTrans" cxnId="{E7F91AE8-292D-4CB9-B293-5FA95B3B0B36}">
      <dgm:prSet/>
      <dgm:spPr/>
      <dgm:t>
        <a:bodyPr/>
        <a:lstStyle/>
        <a:p>
          <a:endParaRPr lang="en-US"/>
        </a:p>
      </dgm:t>
    </dgm:pt>
    <dgm:pt modelId="{AF7F0629-9618-4946-BA23-B4BA1F849126}">
      <dgm:prSet phldrT="[Text]"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Model Training</a:t>
          </a:r>
        </a:p>
      </dgm:t>
    </dgm:pt>
    <dgm:pt modelId="{65701790-13C9-4215-BD7D-B50A115CC3ED}" type="parTrans" cxnId="{B0BF9FC5-E654-44B6-922E-5FD9C56ED84C}">
      <dgm:prSet/>
      <dgm:spPr/>
      <dgm:t>
        <a:bodyPr/>
        <a:lstStyle/>
        <a:p>
          <a:endParaRPr lang="en-US"/>
        </a:p>
      </dgm:t>
    </dgm:pt>
    <dgm:pt modelId="{BBCBD875-C6DC-437B-BDB4-ECD88406F671}" type="sibTrans" cxnId="{B0BF9FC5-E654-44B6-922E-5FD9C56ED84C}">
      <dgm:prSet/>
      <dgm:spPr/>
      <dgm:t>
        <a:bodyPr/>
        <a:lstStyle/>
        <a:p>
          <a:endParaRPr lang="en-US"/>
        </a:p>
      </dgm:t>
    </dgm:pt>
    <dgm:pt modelId="{8C396531-A15F-4A61-ADF8-4F0ABE5F1D49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Results</a:t>
          </a:r>
        </a:p>
      </dgm:t>
    </dgm:pt>
    <dgm:pt modelId="{1D1BD67C-181E-40A8-B7E3-29E209AE8226}" type="parTrans" cxnId="{4913CA38-ECEF-4E01-B3DD-10C7D520E0C7}">
      <dgm:prSet/>
      <dgm:spPr/>
      <dgm:t>
        <a:bodyPr/>
        <a:lstStyle/>
        <a:p>
          <a:endParaRPr lang="en-US"/>
        </a:p>
      </dgm:t>
    </dgm:pt>
    <dgm:pt modelId="{A1728417-BEE7-43DE-B06C-216EE643F3CF}" type="sibTrans" cxnId="{4913CA38-ECEF-4E01-B3DD-10C7D520E0C7}">
      <dgm:prSet/>
      <dgm:spPr/>
      <dgm:t>
        <a:bodyPr/>
        <a:lstStyle/>
        <a:p>
          <a:endParaRPr lang="en-US"/>
        </a:p>
      </dgm:t>
    </dgm:pt>
    <dgm:pt modelId="{A076CB32-1B67-48B3-90ED-EFF2FC0F1831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Model Validation</a:t>
          </a:r>
        </a:p>
      </dgm:t>
    </dgm:pt>
    <dgm:pt modelId="{B8BA8342-803D-4C7B-8027-1D45A6AEAF3F}" type="parTrans" cxnId="{6DDD3262-C931-49F1-990E-3C132B667E08}">
      <dgm:prSet/>
      <dgm:spPr/>
      <dgm:t>
        <a:bodyPr/>
        <a:lstStyle/>
        <a:p>
          <a:endParaRPr lang="en-US"/>
        </a:p>
      </dgm:t>
    </dgm:pt>
    <dgm:pt modelId="{48E0B469-362D-4B8A-AE73-24E927C9828D}" type="sibTrans" cxnId="{6DDD3262-C931-49F1-990E-3C132B667E08}">
      <dgm:prSet/>
      <dgm:spPr/>
      <dgm:t>
        <a:bodyPr/>
        <a:lstStyle/>
        <a:p>
          <a:endParaRPr lang="en-US"/>
        </a:p>
      </dgm:t>
    </dgm:pt>
    <dgm:pt modelId="{270209D8-20E1-4ACA-A28A-E4B4EE548107}" type="pres">
      <dgm:prSet presAssocID="{3C8B714A-A9DC-433E-865E-F4577105C36A}" presName="rootnode" presStyleCnt="0">
        <dgm:presLayoutVars>
          <dgm:chMax/>
          <dgm:chPref/>
          <dgm:dir/>
          <dgm:animLvl val="lvl"/>
        </dgm:presLayoutVars>
      </dgm:prSet>
      <dgm:spPr/>
    </dgm:pt>
    <dgm:pt modelId="{042340B9-869F-4345-ADCE-5BC7F218CA54}" type="pres">
      <dgm:prSet presAssocID="{9BF50B38-8F46-4948-805F-F693D3CA6639}" presName="composite" presStyleCnt="0"/>
      <dgm:spPr/>
    </dgm:pt>
    <dgm:pt modelId="{C346D005-545D-4DAA-8A92-177680CBB79C}" type="pres">
      <dgm:prSet presAssocID="{9BF50B38-8F46-4948-805F-F693D3CA6639}" presName="LShape" presStyleLbl="alignNode1" presStyleIdx="0" presStyleCnt="9"/>
      <dgm:spPr/>
    </dgm:pt>
    <dgm:pt modelId="{7B22CE6D-1592-44DD-8754-E4DB99B3E0AB}" type="pres">
      <dgm:prSet presAssocID="{9BF50B38-8F46-4948-805F-F693D3CA6639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A39C33EC-3E83-4872-B4F5-5873CA6883FA}" type="pres">
      <dgm:prSet presAssocID="{9BF50B38-8F46-4948-805F-F693D3CA6639}" presName="Triangle" presStyleLbl="alignNode1" presStyleIdx="1" presStyleCnt="9"/>
      <dgm:spPr/>
    </dgm:pt>
    <dgm:pt modelId="{D66C5BB7-DFAD-4660-9F6A-0F93B4416F79}" type="pres">
      <dgm:prSet presAssocID="{767404EC-907F-495E-9724-466A8A19F500}" presName="sibTrans" presStyleCnt="0"/>
      <dgm:spPr/>
    </dgm:pt>
    <dgm:pt modelId="{99F5360A-F891-40BE-A8AD-B0DC1266702A}" type="pres">
      <dgm:prSet presAssocID="{767404EC-907F-495E-9724-466A8A19F500}" presName="space" presStyleCnt="0"/>
      <dgm:spPr/>
    </dgm:pt>
    <dgm:pt modelId="{5A0346FF-17A6-4347-B4C8-6778AFDA56CD}" type="pres">
      <dgm:prSet presAssocID="{15692DDD-2B3F-4227-9F45-83FAABE61826}" presName="composite" presStyleCnt="0"/>
      <dgm:spPr/>
    </dgm:pt>
    <dgm:pt modelId="{DB338E37-6740-4F15-BCD3-A8DCA29F9CE9}" type="pres">
      <dgm:prSet presAssocID="{15692DDD-2B3F-4227-9F45-83FAABE61826}" presName="LShape" presStyleLbl="alignNode1" presStyleIdx="2" presStyleCnt="9"/>
      <dgm:spPr/>
    </dgm:pt>
    <dgm:pt modelId="{1D229D94-5ED4-4252-80A6-5911F40B5385}" type="pres">
      <dgm:prSet presAssocID="{15692DDD-2B3F-4227-9F45-83FAABE6182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09F81121-7CC8-4005-BA67-EBD14CAA0AAD}" type="pres">
      <dgm:prSet presAssocID="{15692DDD-2B3F-4227-9F45-83FAABE61826}" presName="Triangle" presStyleLbl="alignNode1" presStyleIdx="3" presStyleCnt="9"/>
      <dgm:spPr/>
    </dgm:pt>
    <dgm:pt modelId="{3473AEC7-83B8-4831-8CC6-C2B87D25A669}" type="pres">
      <dgm:prSet presAssocID="{23BD40F0-5FF5-471D-952A-2F1D77BE6017}" presName="sibTrans" presStyleCnt="0"/>
      <dgm:spPr/>
    </dgm:pt>
    <dgm:pt modelId="{1168AF57-A085-4B38-B1A3-FE95F0CD7FE2}" type="pres">
      <dgm:prSet presAssocID="{23BD40F0-5FF5-471D-952A-2F1D77BE6017}" presName="space" presStyleCnt="0"/>
      <dgm:spPr/>
    </dgm:pt>
    <dgm:pt modelId="{B04031B8-E7FC-4292-B16F-D35E5AA1EB2D}" type="pres">
      <dgm:prSet presAssocID="{AF7F0629-9618-4946-BA23-B4BA1F849126}" presName="composite" presStyleCnt="0"/>
      <dgm:spPr/>
    </dgm:pt>
    <dgm:pt modelId="{9EC511B3-82B6-4F99-A8E4-EA0C7F1E7CD9}" type="pres">
      <dgm:prSet presAssocID="{AF7F0629-9618-4946-BA23-B4BA1F849126}" presName="LShape" presStyleLbl="alignNode1" presStyleIdx="4" presStyleCnt="9"/>
      <dgm:spPr/>
    </dgm:pt>
    <dgm:pt modelId="{DFC70E21-D81E-407D-8BF6-45372575DA6C}" type="pres">
      <dgm:prSet presAssocID="{AF7F0629-9618-4946-BA23-B4BA1F849126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20CAF906-06F1-4933-A807-685F604ED0B8}" type="pres">
      <dgm:prSet presAssocID="{AF7F0629-9618-4946-BA23-B4BA1F849126}" presName="Triangle" presStyleLbl="alignNode1" presStyleIdx="5" presStyleCnt="9"/>
      <dgm:spPr/>
    </dgm:pt>
    <dgm:pt modelId="{643CDAC5-24A5-4B3E-B17B-162BEA1FA43D}" type="pres">
      <dgm:prSet presAssocID="{BBCBD875-C6DC-437B-BDB4-ECD88406F671}" presName="sibTrans" presStyleCnt="0"/>
      <dgm:spPr/>
    </dgm:pt>
    <dgm:pt modelId="{4B3E067C-7F43-43FD-B546-3A853B4053BD}" type="pres">
      <dgm:prSet presAssocID="{BBCBD875-C6DC-437B-BDB4-ECD88406F671}" presName="space" presStyleCnt="0"/>
      <dgm:spPr/>
    </dgm:pt>
    <dgm:pt modelId="{77A3C847-94B7-48A7-9E78-F4385E58AAA5}" type="pres">
      <dgm:prSet presAssocID="{A076CB32-1B67-48B3-90ED-EFF2FC0F1831}" presName="composite" presStyleCnt="0"/>
      <dgm:spPr/>
    </dgm:pt>
    <dgm:pt modelId="{CA455F44-B2A2-46ED-A319-A59EC624CEE6}" type="pres">
      <dgm:prSet presAssocID="{A076CB32-1B67-48B3-90ED-EFF2FC0F1831}" presName="LShape" presStyleLbl="alignNode1" presStyleIdx="6" presStyleCnt="9"/>
      <dgm:spPr/>
    </dgm:pt>
    <dgm:pt modelId="{E976E6CC-BDC1-4004-A2E4-22523F315799}" type="pres">
      <dgm:prSet presAssocID="{A076CB32-1B67-48B3-90ED-EFF2FC0F1831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B7119E8C-25D1-4FBC-AC7A-7E1A4635B8E7}" type="pres">
      <dgm:prSet presAssocID="{A076CB32-1B67-48B3-90ED-EFF2FC0F1831}" presName="Triangle" presStyleLbl="alignNode1" presStyleIdx="7" presStyleCnt="9"/>
      <dgm:spPr/>
    </dgm:pt>
    <dgm:pt modelId="{BAA11639-081C-4861-BE46-32C8CA9A70EF}" type="pres">
      <dgm:prSet presAssocID="{48E0B469-362D-4B8A-AE73-24E927C9828D}" presName="sibTrans" presStyleCnt="0"/>
      <dgm:spPr/>
    </dgm:pt>
    <dgm:pt modelId="{25E194A5-829F-4BF2-8B99-D6D50735CD08}" type="pres">
      <dgm:prSet presAssocID="{48E0B469-362D-4B8A-AE73-24E927C9828D}" presName="space" presStyleCnt="0"/>
      <dgm:spPr/>
    </dgm:pt>
    <dgm:pt modelId="{05C8A821-E5A9-4BBD-9DD4-82F45DBC2E7E}" type="pres">
      <dgm:prSet presAssocID="{8C396531-A15F-4A61-ADF8-4F0ABE5F1D49}" presName="composite" presStyleCnt="0"/>
      <dgm:spPr/>
    </dgm:pt>
    <dgm:pt modelId="{9B321208-61E6-4C6B-A25A-A97AF5BCC3EC}" type="pres">
      <dgm:prSet presAssocID="{8C396531-A15F-4A61-ADF8-4F0ABE5F1D49}" presName="LShape" presStyleLbl="alignNode1" presStyleIdx="8" presStyleCnt="9"/>
      <dgm:spPr/>
    </dgm:pt>
    <dgm:pt modelId="{3046CB82-A745-43EE-B23E-B83A0925AF66}" type="pres">
      <dgm:prSet presAssocID="{8C396531-A15F-4A61-ADF8-4F0ABE5F1D49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B1FFF33-1CCE-4D09-A313-CC457570B251}" type="presOf" srcId="{A076CB32-1B67-48B3-90ED-EFF2FC0F1831}" destId="{E976E6CC-BDC1-4004-A2E4-22523F315799}" srcOrd="0" destOrd="0" presId="urn:microsoft.com/office/officeart/2009/3/layout/StepUpProcess"/>
    <dgm:cxn modelId="{4913CA38-ECEF-4E01-B3DD-10C7D520E0C7}" srcId="{3C8B714A-A9DC-433E-865E-F4577105C36A}" destId="{8C396531-A15F-4A61-ADF8-4F0ABE5F1D49}" srcOrd="4" destOrd="0" parTransId="{1D1BD67C-181E-40A8-B7E3-29E209AE8226}" sibTransId="{A1728417-BEE7-43DE-B06C-216EE643F3CF}"/>
    <dgm:cxn modelId="{606D1762-4C1F-423D-86FE-285D744BB9FF}" type="presOf" srcId="{AF7F0629-9618-4946-BA23-B4BA1F849126}" destId="{DFC70E21-D81E-407D-8BF6-45372575DA6C}" srcOrd="0" destOrd="0" presId="urn:microsoft.com/office/officeart/2009/3/layout/StepUpProcess"/>
    <dgm:cxn modelId="{6DDD3262-C931-49F1-990E-3C132B667E08}" srcId="{3C8B714A-A9DC-433E-865E-F4577105C36A}" destId="{A076CB32-1B67-48B3-90ED-EFF2FC0F1831}" srcOrd="3" destOrd="0" parTransId="{B8BA8342-803D-4C7B-8027-1D45A6AEAF3F}" sibTransId="{48E0B469-362D-4B8A-AE73-24E927C9828D}"/>
    <dgm:cxn modelId="{51DC4D46-1CAA-4711-8436-4F33325457EB}" type="presOf" srcId="{3C8B714A-A9DC-433E-865E-F4577105C36A}" destId="{270209D8-20E1-4ACA-A28A-E4B4EE548107}" srcOrd="0" destOrd="0" presId="urn:microsoft.com/office/officeart/2009/3/layout/StepUpProcess"/>
    <dgm:cxn modelId="{E94B9F7A-8522-46A8-A562-27517CC39DFD}" type="presOf" srcId="{8C396531-A15F-4A61-ADF8-4F0ABE5F1D49}" destId="{3046CB82-A745-43EE-B23E-B83A0925AF66}" srcOrd="0" destOrd="0" presId="urn:microsoft.com/office/officeart/2009/3/layout/StepUpProcess"/>
    <dgm:cxn modelId="{6A8BB3AD-F5F7-4E4A-8341-C52F552975DD}" type="presOf" srcId="{9BF50B38-8F46-4948-805F-F693D3CA6639}" destId="{7B22CE6D-1592-44DD-8754-E4DB99B3E0AB}" srcOrd="0" destOrd="0" presId="urn:microsoft.com/office/officeart/2009/3/layout/StepUpProcess"/>
    <dgm:cxn modelId="{B4664AB2-52DB-4561-B0D9-50C9CEA21F0B}" type="presOf" srcId="{15692DDD-2B3F-4227-9F45-83FAABE61826}" destId="{1D229D94-5ED4-4252-80A6-5911F40B5385}" srcOrd="0" destOrd="0" presId="urn:microsoft.com/office/officeart/2009/3/layout/StepUpProcess"/>
    <dgm:cxn modelId="{B0BF9FC5-E654-44B6-922E-5FD9C56ED84C}" srcId="{3C8B714A-A9DC-433E-865E-F4577105C36A}" destId="{AF7F0629-9618-4946-BA23-B4BA1F849126}" srcOrd="2" destOrd="0" parTransId="{65701790-13C9-4215-BD7D-B50A115CC3ED}" sibTransId="{BBCBD875-C6DC-437B-BDB4-ECD88406F671}"/>
    <dgm:cxn modelId="{E7F91AE8-292D-4CB9-B293-5FA95B3B0B36}" srcId="{3C8B714A-A9DC-433E-865E-F4577105C36A}" destId="{15692DDD-2B3F-4227-9F45-83FAABE61826}" srcOrd="1" destOrd="0" parTransId="{884E43B2-7113-4DC4-9E64-BB2B7BB4AA17}" sibTransId="{23BD40F0-5FF5-471D-952A-2F1D77BE6017}"/>
    <dgm:cxn modelId="{98C8A7EC-0AEF-4522-81D0-BFB515A347EC}" srcId="{3C8B714A-A9DC-433E-865E-F4577105C36A}" destId="{9BF50B38-8F46-4948-805F-F693D3CA6639}" srcOrd="0" destOrd="0" parTransId="{60B43D73-59C4-4538-8D86-4E188C1DA90A}" sibTransId="{767404EC-907F-495E-9724-466A8A19F500}"/>
    <dgm:cxn modelId="{281A346C-3BEF-435B-90C4-B172B87BB856}" type="presParOf" srcId="{270209D8-20E1-4ACA-A28A-E4B4EE548107}" destId="{042340B9-869F-4345-ADCE-5BC7F218CA54}" srcOrd="0" destOrd="0" presId="urn:microsoft.com/office/officeart/2009/3/layout/StepUpProcess"/>
    <dgm:cxn modelId="{1B602CE1-8AB5-41B1-95FD-D9B26DF9D504}" type="presParOf" srcId="{042340B9-869F-4345-ADCE-5BC7F218CA54}" destId="{C346D005-545D-4DAA-8A92-177680CBB79C}" srcOrd="0" destOrd="0" presId="urn:microsoft.com/office/officeart/2009/3/layout/StepUpProcess"/>
    <dgm:cxn modelId="{38EC8F48-A97F-44CE-9416-3200225F7D6D}" type="presParOf" srcId="{042340B9-869F-4345-ADCE-5BC7F218CA54}" destId="{7B22CE6D-1592-44DD-8754-E4DB99B3E0AB}" srcOrd="1" destOrd="0" presId="urn:microsoft.com/office/officeart/2009/3/layout/StepUpProcess"/>
    <dgm:cxn modelId="{63FF00C0-FA42-4789-BEF7-CF15234B02CC}" type="presParOf" srcId="{042340B9-869F-4345-ADCE-5BC7F218CA54}" destId="{A39C33EC-3E83-4872-B4F5-5873CA6883FA}" srcOrd="2" destOrd="0" presId="urn:microsoft.com/office/officeart/2009/3/layout/StepUpProcess"/>
    <dgm:cxn modelId="{C2AF0765-2E56-4360-8788-E21BC97FAF89}" type="presParOf" srcId="{270209D8-20E1-4ACA-A28A-E4B4EE548107}" destId="{D66C5BB7-DFAD-4660-9F6A-0F93B4416F79}" srcOrd="1" destOrd="0" presId="urn:microsoft.com/office/officeart/2009/3/layout/StepUpProcess"/>
    <dgm:cxn modelId="{63D68AB3-7B38-41E6-9181-AC7456E0E187}" type="presParOf" srcId="{D66C5BB7-DFAD-4660-9F6A-0F93B4416F79}" destId="{99F5360A-F891-40BE-A8AD-B0DC1266702A}" srcOrd="0" destOrd="0" presId="urn:microsoft.com/office/officeart/2009/3/layout/StepUpProcess"/>
    <dgm:cxn modelId="{5B1D3773-7A40-4A40-9F3A-9AB93C2CA4A3}" type="presParOf" srcId="{270209D8-20E1-4ACA-A28A-E4B4EE548107}" destId="{5A0346FF-17A6-4347-B4C8-6778AFDA56CD}" srcOrd="2" destOrd="0" presId="urn:microsoft.com/office/officeart/2009/3/layout/StepUpProcess"/>
    <dgm:cxn modelId="{4AA2CF4A-FC96-4AA3-BB11-9B41E656B542}" type="presParOf" srcId="{5A0346FF-17A6-4347-B4C8-6778AFDA56CD}" destId="{DB338E37-6740-4F15-BCD3-A8DCA29F9CE9}" srcOrd="0" destOrd="0" presId="urn:microsoft.com/office/officeart/2009/3/layout/StepUpProcess"/>
    <dgm:cxn modelId="{218871AB-3D69-4371-94C1-2AA6C9F66327}" type="presParOf" srcId="{5A0346FF-17A6-4347-B4C8-6778AFDA56CD}" destId="{1D229D94-5ED4-4252-80A6-5911F40B5385}" srcOrd="1" destOrd="0" presId="urn:microsoft.com/office/officeart/2009/3/layout/StepUpProcess"/>
    <dgm:cxn modelId="{C50E8F77-C1B8-4EFB-8121-33EA38C5EE8F}" type="presParOf" srcId="{5A0346FF-17A6-4347-B4C8-6778AFDA56CD}" destId="{09F81121-7CC8-4005-BA67-EBD14CAA0AAD}" srcOrd="2" destOrd="0" presId="urn:microsoft.com/office/officeart/2009/3/layout/StepUpProcess"/>
    <dgm:cxn modelId="{0205DF67-10DF-401D-A415-D7C21BE4ED1B}" type="presParOf" srcId="{270209D8-20E1-4ACA-A28A-E4B4EE548107}" destId="{3473AEC7-83B8-4831-8CC6-C2B87D25A669}" srcOrd="3" destOrd="0" presId="urn:microsoft.com/office/officeart/2009/3/layout/StepUpProcess"/>
    <dgm:cxn modelId="{6084B4BE-D2DB-46DE-A44B-7E88D95122BA}" type="presParOf" srcId="{3473AEC7-83B8-4831-8CC6-C2B87D25A669}" destId="{1168AF57-A085-4B38-B1A3-FE95F0CD7FE2}" srcOrd="0" destOrd="0" presId="urn:microsoft.com/office/officeart/2009/3/layout/StepUpProcess"/>
    <dgm:cxn modelId="{D0B0E3D5-2E1D-4EE1-8363-1207DA6184F1}" type="presParOf" srcId="{270209D8-20E1-4ACA-A28A-E4B4EE548107}" destId="{B04031B8-E7FC-4292-B16F-D35E5AA1EB2D}" srcOrd="4" destOrd="0" presId="urn:microsoft.com/office/officeart/2009/3/layout/StepUpProcess"/>
    <dgm:cxn modelId="{3F6D136C-0495-4C10-950A-D06DF9775E30}" type="presParOf" srcId="{B04031B8-E7FC-4292-B16F-D35E5AA1EB2D}" destId="{9EC511B3-82B6-4F99-A8E4-EA0C7F1E7CD9}" srcOrd="0" destOrd="0" presId="urn:microsoft.com/office/officeart/2009/3/layout/StepUpProcess"/>
    <dgm:cxn modelId="{701CF6CB-B052-4545-93D5-4CD879F47886}" type="presParOf" srcId="{B04031B8-E7FC-4292-B16F-D35E5AA1EB2D}" destId="{DFC70E21-D81E-407D-8BF6-45372575DA6C}" srcOrd="1" destOrd="0" presId="urn:microsoft.com/office/officeart/2009/3/layout/StepUpProcess"/>
    <dgm:cxn modelId="{1DB70812-BD9D-44A6-BAF8-2EFDDAEC7148}" type="presParOf" srcId="{B04031B8-E7FC-4292-B16F-D35E5AA1EB2D}" destId="{20CAF906-06F1-4933-A807-685F604ED0B8}" srcOrd="2" destOrd="0" presId="urn:microsoft.com/office/officeart/2009/3/layout/StepUpProcess"/>
    <dgm:cxn modelId="{1FC0B609-4BD7-41BB-8B8F-23D1CF0F057D}" type="presParOf" srcId="{270209D8-20E1-4ACA-A28A-E4B4EE548107}" destId="{643CDAC5-24A5-4B3E-B17B-162BEA1FA43D}" srcOrd="5" destOrd="0" presId="urn:microsoft.com/office/officeart/2009/3/layout/StepUpProcess"/>
    <dgm:cxn modelId="{5F5E2E35-6814-4FA0-970A-07366F7B6FDC}" type="presParOf" srcId="{643CDAC5-24A5-4B3E-B17B-162BEA1FA43D}" destId="{4B3E067C-7F43-43FD-B546-3A853B4053BD}" srcOrd="0" destOrd="0" presId="urn:microsoft.com/office/officeart/2009/3/layout/StepUpProcess"/>
    <dgm:cxn modelId="{1B66B4C7-8264-464E-B566-BD813236773C}" type="presParOf" srcId="{270209D8-20E1-4ACA-A28A-E4B4EE548107}" destId="{77A3C847-94B7-48A7-9E78-F4385E58AAA5}" srcOrd="6" destOrd="0" presId="urn:microsoft.com/office/officeart/2009/3/layout/StepUpProcess"/>
    <dgm:cxn modelId="{CEAFAB65-D187-4C1E-9298-E7C37FF824A8}" type="presParOf" srcId="{77A3C847-94B7-48A7-9E78-F4385E58AAA5}" destId="{CA455F44-B2A2-46ED-A319-A59EC624CEE6}" srcOrd="0" destOrd="0" presId="urn:microsoft.com/office/officeart/2009/3/layout/StepUpProcess"/>
    <dgm:cxn modelId="{937F5AD2-C87F-4050-8F5A-B79710C87636}" type="presParOf" srcId="{77A3C847-94B7-48A7-9E78-F4385E58AAA5}" destId="{E976E6CC-BDC1-4004-A2E4-22523F315799}" srcOrd="1" destOrd="0" presId="urn:microsoft.com/office/officeart/2009/3/layout/StepUpProcess"/>
    <dgm:cxn modelId="{7CAF4AEC-67BD-4004-97F5-14F208A3EC16}" type="presParOf" srcId="{77A3C847-94B7-48A7-9E78-F4385E58AAA5}" destId="{B7119E8C-25D1-4FBC-AC7A-7E1A4635B8E7}" srcOrd="2" destOrd="0" presId="urn:microsoft.com/office/officeart/2009/3/layout/StepUpProcess"/>
    <dgm:cxn modelId="{F9374665-2836-45FF-9C3F-3A1293E7E0BB}" type="presParOf" srcId="{270209D8-20E1-4ACA-A28A-E4B4EE548107}" destId="{BAA11639-081C-4861-BE46-32C8CA9A70EF}" srcOrd="7" destOrd="0" presId="urn:microsoft.com/office/officeart/2009/3/layout/StepUpProcess"/>
    <dgm:cxn modelId="{22F10F62-A5CE-4315-AE58-38E17C1A4868}" type="presParOf" srcId="{BAA11639-081C-4861-BE46-32C8CA9A70EF}" destId="{25E194A5-829F-4BF2-8B99-D6D50735CD08}" srcOrd="0" destOrd="0" presId="urn:microsoft.com/office/officeart/2009/3/layout/StepUpProcess"/>
    <dgm:cxn modelId="{8B7F78C6-886A-4758-B93B-6D629E5ED933}" type="presParOf" srcId="{270209D8-20E1-4ACA-A28A-E4B4EE548107}" destId="{05C8A821-E5A9-4BBD-9DD4-82F45DBC2E7E}" srcOrd="8" destOrd="0" presId="urn:microsoft.com/office/officeart/2009/3/layout/StepUpProcess"/>
    <dgm:cxn modelId="{381F8E47-CF26-4E97-A425-06A4B2EA7B79}" type="presParOf" srcId="{05C8A821-E5A9-4BBD-9DD4-82F45DBC2E7E}" destId="{9B321208-61E6-4C6B-A25A-A97AF5BCC3EC}" srcOrd="0" destOrd="0" presId="urn:microsoft.com/office/officeart/2009/3/layout/StepUpProcess"/>
    <dgm:cxn modelId="{86141CB4-372E-4A2D-A1C8-6DFFAA64D265}" type="presParOf" srcId="{05C8A821-E5A9-4BBD-9DD4-82F45DBC2E7E}" destId="{3046CB82-A745-43EE-B23E-B83A0925AF6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6D005-545D-4DAA-8A92-177680CBB79C}">
      <dsp:nvSpPr>
        <dsp:cNvPr id="0" name=""/>
        <dsp:cNvSpPr/>
      </dsp:nvSpPr>
      <dsp:spPr>
        <a:xfrm rot="5400000">
          <a:off x="593625" y="1798890"/>
          <a:ext cx="1207610" cy="200943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22CE6D-1592-44DD-8754-E4DB99B3E0AB}">
      <dsp:nvSpPr>
        <dsp:cNvPr id="0" name=""/>
        <dsp:cNvSpPr/>
      </dsp:nvSpPr>
      <dsp:spPr>
        <a:xfrm>
          <a:off x="392045" y="2399279"/>
          <a:ext cx="1814130" cy="1590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Datasets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Collection</a:t>
          </a:r>
        </a:p>
      </dsp:txBody>
      <dsp:txXfrm>
        <a:off x="392045" y="2399279"/>
        <a:ext cx="1814130" cy="1590191"/>
      </dsp:txXfrm>
    </dsp:sp>
    <dsp:sp modelId="{A39C33EC-3E83-4872-B4F5-5873CA6883FA}">
      <dsp:nvSpPr>
        <dsp:cNvPr id="0" name=""/>
        <dsp:cNvSpPr/>
      </dsp:nvSpPr>
      <dsp:spPr>
        <a:xfrm>
          <a:off x="1863887" y="1650954"/>
          <a:ext cx="342288" cy="34228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338E37-6740-4F15-BCD3-A8DCA29F9CE9}">
      <dsp:nvSpPr>
        <dsp:cNvPr id="0" name=""/>
        <dsp:cNvSpPr/>
      </dsp:nvSpPr>
      <dsp:spPr>
        <a:xfrm rot="5400000">
          <a:off x="2814475" y="1249339"/>
          <a:ext cx="1207610" cy="200943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229D94-5ED4-4252-80A6-5911F40B5385}">
      <dsp:nvSpPr>
        <dsp:cNvPr id="0" name=""/>
        <dsp:cNvSpPr/>
      </dsp:nvSpPr>
      <dsp:spPr>
        <a:xfrm>
          <a:off x="2612895" y="1849727"/>
          <a:ext cx="1814130" cy="1590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Data Preprocessing</a:t>
          </a:r>
        </a:p>
      </dsp:txBody>
      <dsp:txXfrm>
        <a:off x="2612895" y="1849727"/>
        <a:ext cx="1814130" cy="1590191"/>
      </dsp:txXfrm>
    </dsp:sp>
    <dsp:sp modelId="{09F81121-7CC8-4005-BA67-EBD14CAA0AAD}">
      <dsp:nvSpPr>
        <dsp:cNvPr id="0" name=""/>
        <dsp:cNvSpPr/>
      </dsp:nvSpPr>
      <dsp:spPr>
        <a:xfrm>
          <a:off x="4084737" y="1101402"/>
          <a:ext cx="342288" cy="34228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C511B3-82B6-4F99-A8E4-EA0C7F1E7CD9}">
      <dsp:nvSpPr>
        <dsp:cNvPr id="0" name=""/>
        <dsp:cNvSpPr/>
      </dsp:nvSpPr>
      <dsp:spPr>
        <a:xfrm rot="5400000">
          <a:off x="5035325" y="699787"/>
          <a:ext cx="1207610" cy="200943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C70E21-D81E-407D-8BF6-45372575DA6C}">
      <dsp:nvSpPr>
        <dsp:cNvPr id="0" name=""/>
        <dsp:cNvSpPr/>
      </dsp:nvSpPr>
      <dsp:spPr>
        <a:xfrm>
          <a:off x="4833745" y="1300176"/>
          <a:ext cx="1814130" cy="1590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Model Training</a:t>
          </a:r>
        </a:p>
      </dsp:txBody>
      <dsp:txXfrm>
        <a:off x="4833745" y="1300176"/>
        <a:ext cx="1814130" cy="1590191"/>
      </dsp:txXfrm>
    </dsp:sp>
    <dsp:sp modelId="{20CAF906-06F1-4933-A807-685F604ED0B8}">
      <dsp:nvSpPr>
        <dsp:cNvPr id="0" name=""/>
        <dsp:cNvSpPr/>
      </dsp:nvSpPr>
      <dsp:spPr>
        <a:xfrm>
          <a:off x="6305586" y="551851"/>
          <a:ext cx="342288" cy="34228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455F44-B2A2-46ED-A319-A59EC624CEE6}">
      <dsp:nvSpPr>
        <dsp:cNvPr id="0" name=""/>
        <dsp:cNvSpPr/>
      </dsp:nvSpPr>
      <dsp:spPr>
        <a:xfrm rot="5400000">
          <a:off x="7256175" y="150236"/>
          <a:ext cx="1207610" cy="200943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976E6CC-BDC1-4004-A2E4-22523F315799}">
      <dsp:nvSpPr>
        <dsp:cNvPr id="0" name=""/>
        <dsp:cNvSpPr/>
      </dsp:nvSpPr>
      <dsp:spPr>
        <a:xfrm>
          <a:off x="7054595" y="750624"/>
          <a:ext cx="1814130" cy="1590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Model Validation</a:t>
          </a:r>
        </a:p>
      </dsp:txBody>
      <dsp:txXfrm>
        <a:off x="7054595" y="750624"/>
        <a:ext cx="1814130" cy="1590191"/>
      </dsp:txXfrm>
    </dsp:sp>
    <dsp:sp modelId="{B7119E8C-25D1-4FBC-AC7A-7E1A4635B8E7}">
      <dsp:nvSpPr>
        <dsp:cNvPr id="0" name=""/>
        <dsp:cNvSpPr/>
      </dsp:nvSpPr>
      <dsp:spPr>
        <a:xfrm>
          <a:off x="8526436" y="2299"/>
          <a:ext cx="342288" cy="34228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321208-61E6-4C6B-A25A-A97AF5BCC3EC}">
      <dsp:nvSpPr>
        <dsp:cNvPr id="0" name=""/>
        <dsp:cNvSpPr/>
      </dsp:nvSpPr>
      <dsp:spPr>
        <a:xfrm rot="5400000">
          <a:off x="9477025" y="-399315"/>
          <a:ext cx="1207610" cy="200943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46CB82-A745-43EE-B23E-B83A0925AF66}">
      <dsp:nvSpPr>
        <dsp:cNvPr id="0" name=""/>
        <dsp:cNvSpPr/>
      </dsp:nvSpPr>
      <dsp:spPr>
        <a:xfrm>
          <a:off x="9275444" y="201073"/>
          <a:ext cx="1814130" cy="1590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Results</a:t>
          </a:r>
        </a:p>
      </dsp:txBody>
      <dsp:txXfrm>
        <a:off x="9275444" y="201073"/>
        <a:ext cx="1814130" cy="1590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8/6/2023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8/6/2023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lide 4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lide 8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43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transition spd="slow">
    <p:push dir="u"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eatherspark.com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948" y="1167619"/>
            <a:ext cx="11995052" cy="1969476"/>
          </a:xfrm>
        </p:spPr>
        <p:txBody>
          <a:bodyPr/>
          <a:lstStyle/>
          <a:p>
            <a:r>
              <a:rPr lang="en-US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Enhancing Flood Resilience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Streamflow Forecasting and Inundation Modeling in Pakistan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1285" y="5586889"/>
            <a:ext cx="2335238" cy="946433"/>
          </a:xfrm>
        </p:spPr>
        <p:txBody>
          <a:bodyPr>
            <a:no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Maham Shehzadi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2021273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E23B3-DF6C-1656-929C-49E2EEAA7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4"/>
            <a:ext cx="4253947" cy="1563343"/>
          </a:xfrm>
        </p:spPr>
        <p:txBody>
          <a:bodyPr/>
          <a:lstStyle/>
          <a:p>
            <a:r>
              <a:rPr lang="en-US" sz="40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br>
              <a:rPr lang="en-US" sz="4000" b="1" i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b="1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53093-B046-EA7D-142C-4A0B233BA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6775" y="556592"/>
            <a:ext cx="1869800" cy="728870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SVM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D6706-E33A-01E5-28A7-D40514FF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8788E-C00A-2CC5-49A5-88910DEB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89E5B-C0CF-5D78-4758-E4379BCC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 descr="A screenshot of a computer">
            <a:extLst>
              <a:ext uri="{FF2B5EF4-FFF2-40B4-BE49-F238E27FC236}">
                <a16:creationId xmlns:a16="http://schemas.microsoft.com/office/drawing/2014/main" id="{1B1381DD-39E8-CA63-E517-DA8DFB4BB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85462"/>
            <a:ext cx="12191999" cy="557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1826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E23B3-DF6C-1656-929C-49E2EEAA7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4"/>
            <a:ext cx="4253947" cy="1161319"/>
          </a:xfrm>
        </p:spPr>
        <p:txBody>
          <a:bodyPr/>
          <a:lstStyle/>
          <a:p>
            <a:r>
              <a:rPr lang="en-US" sz="40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br>
              <a:rPr lang="en-US" sz="4000" b="1" i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53093-B046-EA7D-142C-4A0B233BA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7042" y="304800"/>
            <a:ext cx="5062332" cy="856933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Artificial Neural Network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D6706-E33A-01E5-28A7-D40514FF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8788E-C00A-2CC5-49A5-88910DEB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89E5B-C0CF-5D78-4758-E4379BCC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059B6FD1-3B85-3DA4-BBB3-B91E059E5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733"/>
            <a:ext cx="12192000" cy="569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7451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E23B3-DF6C-1656-929C-49E2EEAA7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4"/>
            <a:ext cx="4253947" cy="1563343"/>
          </a:xfrm>
        </p:spPr>
        <p:txBody>
          <a:bodyPr/>
          <a:lstStyle/>
          <a:p>
            <a:r>
              <a:rPr lang="en-US" sz="40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br>
              <a:rPr lang="en-US" sz="4000" b="1" i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b="1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53093-B046-EA7D-142C-4A0B233BA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6775" y="556592"/>
            <a:ext cx="4427468" cy="728870"/>
          </a:xfrm>
        </p:spPr>
        <p:txBody>
          <a:bodyPr>
            <a:no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Artificial Neural Network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D6706-E33A-01E5-28A7-D40514FF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8788E-C00A-2CC5-49A5-88910DEB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89E5B-C0CF-5D78-4758-E4379BCC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2521CAE-D366-0519-1335-F826B8B52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462"/>
            <a:ext cx="12191999" cy="557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7662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E23B3-DF6C-1656-929C-49E2EEAA7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4"/>
            <a:ext cx="4253947" cy="1563343"/>
          </a:xfrm>
        </p:spPr>
        <p:txBody>
          <a:bodyPr/>
          <a:lstStyle/>
          <a:p>
            <a:r>
              <a:rPr lang="en-US" sz="40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br>
              <a:rPr lang="en-US" sz="4000" b="1" i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b="1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53093-B046-EA7D-142C-4A0B233BA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6775" y="556592"/>
            <a:ext cx="5580408" cy="728870"/>
          </a:xfrm>
        </p:spPr>
        <p:txBody>
          <a:bodyPr>
            <a:no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Flood Extent of 2021 and 2022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89E5B-C0CF-5D78-4758-E4379BCC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A81D145D-5459-1655-DD71-3A8F13BCA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462"/>
            <a:ext cx="12259503" cy="46382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9C2DE5-1EAC-9534-0AB5-EB652D95DCE8}"/>
              </a:ext>
            </a:extLst>
          </p:cNvPr>
          <p:cNvSpPr txBox="1"/>
          <p:nvPr/>
        </p:nvSpPr>
        <p:spPr>
          <a:xfrm>
            <a:off x="401290" y="5987018"/>
            <a:ext cx="11790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total area of the flood extent is 11,065 square kilometers based on Landsat 8 images.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14742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E23B3-DF6C-1656-929C-49E2EEAA7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4"/>
            <a:ext cx="4253947" cy="1563343"/>
          </a:xfrm>
        </p:spPr>
        <p:txBody>
          <a:bodyPr/>
          <a:lstStyle/>
          <a:p>
            <a:r>
              <a:rPr lang="en-US" sz="40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br>
              <a:rPr lang="en-US" sz="4000" b="1" i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b="1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53093-B046-EA7D-142C-4A0B233BA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6775" y="556592"/>
            <a:ext cx="5288860" cy="728870"/>
          </a:xfrm>
        </p:spPr>
        <p:txBody>
          <a:bodyPr>
            <a:no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Flood Extent of 2021 and 2022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89E5B-C0CF-5D78-4758-E4379BCC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A map of the country&#10;&#10;Description automatically generated">
            <a:extLst>
              <a:ext uri="{FF2B5EF4-FFF2-40B4-BE49-F238E27FC236}">
                <a16:creationId xmlns:a16="http://schemas.microsoft.com/office/drawing/2014/main" id="{56422FB6-0F9C-BF69-4D49-AB98272AF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687" y="1192696"/>
            <a:ext cx="6480312" cy="5956438"/>
          </a:xfrm>
          <a:prstGeom prst="rect">
            <a:avLst/>
          </a:prstGeom>
        </p:spPr>
      </p:pic>
      <p:pic>
        <p:nvPicPr>
          <p:cNvPr id="9" name="Picture 8" descr="A map of the ocean&#10;&#10;Description automatically generated">
            <a:extLst>
              <a:ext uri="{FF2B5EF4-FFF2-40B4-BE49-F238E27FC236}">
                <a16:creationId xmlns:a16="http://schemas.microsoft.com/office/drawing/2014/main" id="{2E2576AF-5598-9277-63BF-56A350207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2696"/>
            <a:ext cx="5711687" cy="595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7883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en-US" sz="60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10417626" y="6356350"/>
            <a:ext cx="1774372" cy="50164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Summer Internship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422031"/>
            <a:ext cx="2895600" cy="1011167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1589649"/>
            <a:ext cx="4762501" cy="4493099"/>
          </a:xfrm>
        </p:spPr>
        <p:txBody>
          <a:bodyPr>
            <a:noAutofit/>
          </a:bodyPr>
          <a:lstStyle/>
          <a:p>
            <a:r>
              <a:rPr lang="en-US" sz="2800" b="1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r>
              <a:rPr lang="en-US" sz="2800" b="1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  <a:p>
            <a:r>
              <a:rPr lang="en-US" sz="2800" b="1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Gap</a:t>
            </a:r>
          </a:p>
          <a:p>
            <a:r>
              <a:rPr lang="en-US" sz="2800" b="1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Datasets</a:t>
            </a:r>
          </a:p>
          <a:p>
            <a:r>
              <a:rPr lang="en-US" sz="2800" b="1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</a:t>
            </a:r>
          </a:p>
          <a:p>
            <a:r>
              <a:rPr lang="en-US" sz="2800" b="1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91F00-87A7-45A6-8029-B097FA72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36525"/>
            <a:ext cx="5111750" cy="1101432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1364567"/>
            <a:ext cx="7834934" cy="469167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Frequent Natural </a:t>
            </a:r>
            <a:r>
              <a:rPr lang="en-US" sz="2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calamities.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Devastating Impact of Floods on Lives, and Economy.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Pakistan's Struggle: Safeguarding Against Floods.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 Bank Statistics</a:t>
            </a:r>
            <a:endParaRPr lang="en-US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70B0B4C-2C7B-0331-EBC0-F45A4EC24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163161"/>
              </p:ext>
            </p:extLst>
          </p:nvPr>
        </p:nvGraphicFramePr>
        <p:xfrm>
          <a:off x="1789044" y="4002157"/>
          <a:ext cx="6957391" cy="16697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6656">
                  <a:extLst>
                    <a:ext uri="{9D8B030D-6E8A-4147-A177-3AD203B41FA5}">
                      <a16:colId xmlns:a16="http://schemas.microsoft.com/office/drawing/2014/main" val="1071138758"/>
                    </a:ext>
                  </a:extLst>
                </a:gridCol>
                <a:gridCol w="1797181">
                  <a:extLst>
                    <a:ext uri="{9D8B030D-6E8A-4147-A177-3AD203B41FA5}">
                      <a16:colId xmlns:a16="http://schemas.microsoft.com/office/drawing/2014/main" val="643220670"/>
                    </a:ext>
                  </a:extLst>
                </a:gridCol>
                <a:gridCol w="1177201">
                  <a:extLst>
                    <a:ext uri="{9D8B030D-6E8A-4147-A177-3AD203B41FA5}">
                      <a16:colId xmlns:a16="http://schemas.microsoft.com/office/drawing/2014/main" val="3073342566"/>
                    </a:ext>
                  </a:extLst>
                </a:gridCol>
                <a:gridCol w="2526353">
                  <a:extLst>
                    <a:ext uri="{9D8B030D-6E8A-4147-A177-3AD203B41FA5}">
                      <a16:colId xmlns:a16="http://schemas.microsoft.com/office/drawing/2014/main" val="3359813822"/>
                    </a:ext>
                  </a:extLst>
                </a:gridCol>
              </a:tblGrid>
              <a:tr h="892771">
                <a:tc>
                  <a:txBody>
                    <a:bodyPr/>
                    <a:lstStyle/>
                    <a:p>
                      <a:r>
                        <a:rPr lang="en-US" sz="20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Floods 2022</a:t>
                      </a:r>
                    </a:p>
                    <a:p>
                      <a:r>
                        <a:rPr lang="en-US" sz="20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Pakistan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People Affected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Displaced People</a:t>
                      </a:r>
                    </a:p>
                    <a:p>
                      <a:r>
                        <a:rPr lang="en-US" sz="20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 health crisis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03821"/>
                  </a:ext>
                </a:extLst>
              </a:tr>
              <a:tr h="7770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33 Million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1730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8 Million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3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252" y="1444488"/>
            <a:ext cx="7023652" cy="1722782"/>
          </a:xfrm>
        </p:spPr>
        <p:txBody>
          <a:bodyPr/>
          <a:lstStyle/>
          <a:p>
            <a:r>
              <a:rPr lang="en-US" sz="40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  <a:b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AFAA9-633A-475C-B8ED-840A34F72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947" y="3167270"/>
            <a:ext cx="10601077" cy="2246242"/>
          </a:xfrm>
        </p:spPr>
        <p:txBody>
          <a:bodyPr>
            <a:no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is a need to improve Flood Forecasting and River Inundation Modeling in Pakistan through machine learning </a:t>
            </a:r>
            <a:r>
              <a:rPr lang="en-US" sz="36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algorithm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by considering various factors like meteorology, topography, hydrology, and geology.</a:t>
            </a:r>
            <a:endParaRPr lang="en-US" sz="36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2809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486" y="172278"/>
            <a:ext cx="7116417" cy="1470992"/>
          </a:xfrm>
        </p:spPr>
        <p:txBody>
          <a:bodyPr/>
          <a:lstStyle/>
          <a:p>
            <a:r>
              <a:rPr lang="en-US" sz="40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GAP</a:t>
            </a:r>
            <a:b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AFAA9-633A-475C-B8ED-840A34F72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9687" y="1444487"/>
            <a:ext cx="10667337" cy="4041913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 for Pakistan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Flood dataset since 1947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factors:</a:t>
            </a:r>
          </a:p>
          <a:p>
            <a:r>
              <a:rPr lang="en-US" sz="3600" b="1" i="1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3200" b="1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3200" b="1" i="1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Meteorological Data 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endParaRPr lang="en-US" sz="3200" b="1" i="1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&gt; Streamflow Data  </a:t>
            </a:r>
          </a:p>
          <a:p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&gt; </a:t>
            </a:r>
            <a:r>
              <a:rPr lang="en-US" sz="3200" b="1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Topographic Data</a:t>
            </a:r>
          </a:p>
        </p:txBody>
      </p:sp>
    </p:spTree>
    <p:extLst>
      <p:ext uri="{BB962C8B-B14F-4D97-AF65-F5344CB8AC3E}">
        <p14:creationId xmlns:p14="http://schemas.microsoft.com/office/powerpoint/2010/main" val="264336885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2CD4-732A-43E4-BCB9-CBA2055E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42" y="394711"/>
            <a:ext cx="10092558" cy="1559881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DATASETS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D0450-A909-4CD9-8912-96A19ACEB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696" y="1060174"/>
            <a:ext cx="10515599" cy="53898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Rainfall _1901-2016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(Kaggle)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Temperature_1901-2016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(Kaggle)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level _2022-2023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WAPDA River Flow)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Historical Flood data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(Google, Different sources)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 Cover Data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 use atlas of Pakistan , Ministry of Environment Government of Pakistan)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Weather Data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https://weatherspark.com/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Google Earth Engine </a:t>
            </a:r>
            <a:r>
              <a:rPr lang="en-US" sz="20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landsat</a:t>
            </a:r>
            <a:r>
              <a:rPr lang="en-US" sz="20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images)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39FA3-9AE3-4689-A469-B7D2DFCC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7974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2CD4-732A-43E4-BCB9-CBA2055E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42" y="394711"/>
            <a:ext cx="10092558" cy="1559881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D0450-A909-4CD9-8912-96A19ACEB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696" y="2918563"/>
            <a:ext cx="10515599" cy="3531474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39FA3-9AE3-4689-A469-B7D2DFCC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200C5CE-C9E3-05F7-9AC1-9AEEF4C47A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2991798"/>
              </p:ext>
            </p:extLst>
          </p:nvPr>
        </p:nvGraphicFramePr>
        <p:xfrm>
          <a:off x="450167" y="2093842"/>
          <a:ext cx="11282288" cy="3991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54672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E23B3-DF6C-1656-929C-49E2EEAA7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1"/>
            <a:ext cx="11003696" cy="1403396"/>
          </a:xfrm>
        </p:spPr>
        <p:txBody>
          <a:bodyPr anchor="ctr">
            <a:normAutofit fontScale="90000"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</a:t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</a:t>
            </a:r>
            <a:r>
              <a:rPr lang="en-US" sz="44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br>
              <a:rPr lang="en-US" sz="4400" b="1" i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53093-B046-EA7D-142C-4A0B233B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7930" y="916838"/>
            <a:ext cx="2710070" cy="973117"/>
          </a:xfrm>
        </p:spPr>
        <p:txBody>
          <a:bodyPr anchor="b">
            <a:normAutofit/>
          </a:bodyPr>
          <a:lstStyle/>
          <a:p>
            <a:r>
              <a:rPr lang="en-US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994BDC1-956F-9D87-3023-28CABCBAB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948" y="3038623"/>
            <a:ext cx="6661052" cy="2493816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KEY WORDS: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Machine Learning</a:t>
            </a:r>
          </a:p>
          <a:p>
            <a:r>
              <a:rPr lang="en-US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&gt; Support Vector Machine (SVM)</a:t>
            </a:r>
          </a:p>
          <a:p>
            <a:r>
              <a:rPr lang="en-US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&gt; Artificial Neural Network (ANN)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Rainfall</a:t>
            </a:r>
          </a:p>
          <a:p>
            <a:endParaRPr 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3D3BAC7-4A42-4271-04CF-0A101D9EA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1602981"/>
            <a:ext cx="3943627" cy="1997867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Accuracy: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SVM: 94%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ANN: 95%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E6B6E31-6CEA-848E-9244-B0EF14FCC8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Key: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= Flood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 = Non-Flood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89E5B-C0CF-5D78-4758-E4379BCC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0594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E23B3-DF6C-1656-929C-49E2EEAA7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4"/>
            <a:ext cx="4253947" cy="1563343"/>
          </a:xfrm>
        </p:spPr>
        <p:txBody>
          <a:bodyPr/>
          <a:lstStyle/>
          <a:p>
            <a:r>
              <a:rPr lang="en-US" sz="40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br>
              <a:rPr lang="en-US" sz="4000" b="1" i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b="1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53093-B046-EA7D-142C-4A0B233BA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6775" y="556592"/>
            <a:ext cx="1869800" cy="728870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SVM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D6706-E33A-01E5-28A7-D40514FF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8788E-C00A-2CC5-49A5-88910DEB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89E5B-C0CF-5D78-4758-E4379BCC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10480C98-6B1A-20F4-C93D-A36D40A9C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36" y="1285462"/>
            <a:ext cx="12251636" cy="557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0243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96B61E-1B64-430F-934F-7D1B90028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C43685-694E-4579-B109-3C418D49DA6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16768</TotalTime>
  <Words>329</Words>
  <Application>Microsoft Office PowerPoint</Application>
  <PresentationFormat>Widescreen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Tenorite</vt:lpstr>
      <vt:lpstr>Office Theme</vt:lpstr>
      <vt:lpstr>Enhancing Flood Resilience: Streamflow Forecasting and Inundation Modeling in Pakistan</vt:lpstr>
      <vt:lpstr>OUTLINES</vt:lpstr>
      <vt:lpstr>INTRODUCTION</vt:lpstr>
      <vt:lpstr>Problem Statement </vt:lpstr>
      <vt:lpstr>RESEARCH GAP </vt:lpstr>
      <vt:lpstr>DATASETS</vt:lpstr>
      <vt:lpstr>PROCEDURE</vt:lpstr>
      <vt:lpstr>                                                                RESULTS </vt:lpstr>
      <vt:lpstr>RESULTS  </vt:lpstr>
      <vt:lpstr>RESULTS  </vt:lpstr>
      <vt:lpstr>RESULTS </vt:lpstr>
      <vt:lpstr>RESULTS  </vt:lpstr>
      <vt:lpstr>RESULTS  </vt:lpstr>
      <vt:lpstr>RESULTS 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Flood Resilience: Streamflow Forecasting and Inundation Modeling in Pakistan</dc:title>
  <dc:creator>u2021273</dc:creator>
  <cp:lastModifiedBy>u2021273</cp:lastModifiedBy>
  <cp:revision>6</cp:revision>
  <dcterms:created xsi:type="dcterms:W3CDTF">2023-07-20T11:09:41Z</dcterms:created>
  <dcterms:modified xsi:type="dcterms:W3CDTF">2023-08-06T18:54:20Z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