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1" r:id="rId6"/>
    <p:sldId id="262" r:id="rId7"/>
    <p:sldId id="264" r:id="rId8"/>
    <p:sldId id="270" r:id="rId9"/>
    <p:sldId id="268" r:id="rId10"/>
    <p:sldId id="269" r:id="rId11"/>
    <p:sldId id="263" r:id="rId12"/>
    <p:sldId id="271"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77F01-3956-4C78-8444-42F1EECAD540}" type="datetimeFigureOut">
              <a:rPr lang="es-ES" smtClean="0"/>
              <a:t>28/10/2023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D93D-0033-4211-A14C-D6BD8B86BEEF}" type="slidenum">
              <a:rPr lang="es-ES" smtClean="0"/>
              <a:t>‹Nº›</a:t>
            </a:fld>
            <a:endParaRPr lang="es-ES"/>
          </a:p>
        </p:txBody>
      </p:sp>
    </p:spTree>
    <p:extLst>
      <p:ext uri="{BB962C8B-B14F-4D97-AF65-F5344CB8AC3E}">
        <p14:creationId xmlns:p14="http://schemas.microsoft.com/office/powerpoint/2010/main" val="223323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Hello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everyone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 am Javier García Martín,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IBFG in Salamanca,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Spain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video I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present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work</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titled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orphan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regulator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Aor1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histidine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kinase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(KAINEIS)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antibiotic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regulation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Streptomyces coelicolor”.</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1</a:t>
            </a:fld>
            <a:endParaRPr lang="es-ES"/>
          </a:p>
        </p:txBody>
      </p:sp>
    </p:spTree>
    <p:extLst>
      <p:ext uri="{BB962C8B-B14F-4D97-AF65-F5344CB8AC3E}">
        <p14:creationId xmlns:p14="http://schemas.microsoft.com/office/powerpoint/2010/main" val="398961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other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hand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sixty-four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twenty-four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mutant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showed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 similar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phenotype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wild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type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more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actinorhodin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YEPD and LB.</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10</a:t>
            </a:fld>
            <a:endParaRPr lang="es-ES"/>
          </a:p>
        </p:txBody>
      </p:sp>
    </p:spTree>
    <p:extLst>
      <p:ext uri="{BB962C8B-B14F-4D97-AF65-F5344CB8AC3E}">
        <p14:creationId xmlns:p14="http://schemas.microsoft.com/office/powerpoint/2010/main" val="238502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sum up, as I said before,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thirty-seven fifty mutant has the same phenotype as the Δ</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aor1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 YEPD medium, while it has a delay in differentiation on LB medium.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first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kinase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studied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thirty-seven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fifty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could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be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protein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activates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Aor1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role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antibiotic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seems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medium-dependent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presence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other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kinases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signals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activate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them</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must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be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further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studied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11</a:t>
            </a:fld>
            <a:endParaRPr lang="es-ES"/>
          </a:p>
        </p:txBody>
      </p:sp>
    </p:spTree>
    <p:extLst>
      <p:ext uri="{BB962C8B-B14F-4D97-AF65-F5344CB8AC3E}">
        <p14:creationId xmlns:p14="http://schemas.microsoft.com/office/powerpoint/2010/main" val="29805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err="1">
                <a:effectLst/>
                <a:latin typeface="Calibri" panose="020F0502020204030204" pitchFamily="34" charset="0"/>
                <a:ea typeface="Calibri" panose="020F0502020204030204" pitchFamily="34" charset="0"/>
                <a:cs typeface="Times New Roman" panose="02020603050405020304" pitchFamily="18" charset="0"/>
              </a:rPr>
              <a:t>Thank</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your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attention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12</a:t>
            </a:fld>
            <a:endParaRPr lang="es-ES"/>
          </a:p>
        </p:txBody>
      </p:sp>
    </p:spTree>
    <p:extLst>
      <p:ext uri="{BB962C8B-B14F-4D97-AF65-F5344CB8AC3E}">
        <p14:creationId xmlns:p14="http://schemas.microsoft.com/office/powerpoint/2010/main" val="423459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Streptomyces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genus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Gram-positive bacteria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complex</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life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cycle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represented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slide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Streptomyces produces a vegetative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mycelium</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(MAISILIEM)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growth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aerial</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mycelium</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forms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spores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reproduction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genus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interesting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due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ability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produce natural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antibiotics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2</a:t>
            </a:fld>
            <a:endParaRPr lang="es-ES"/>
          </a:p>
        </p:txBody>
      </p:sp>
    </p:spTree>
    <p:extLst>
      <p:ext uri="{BB962C8B-B14F-4D97-AF65-F5344CB8AC3E}">
        <p14:creationId xmlns:p14="http://schemas.microsoft.com/office/powerpoint/2010/main" val="114644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is possible because Streptomyces has several BGCs in its genome. However, most of them are cryptic or silent in laboratory conditions. To control these clusters and other genes, TCS play a crucial role.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es-ES" sz="18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usually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made</a:t>
            </a:r>
            <a:r>
              <a:rPr lang="es-ES" sz="1800" dirty="0">
                <a:effectLst/>
                <a:latin typeface="Calibri" panose="020F0502020204030204" pitchFamily="34" charset="0"/>
                <a:ea typeface="Calibri" panose="020F0502020204030204" pitchFamily="34" charset="0"/>
                <a:cs typeface="Times New Roman" panose="02020603050405020304" pitchFamily="18" charset="0"/>
              </a:rPr>
              <a:t> up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membrane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histidine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kinase</a:t>
            </a:r>
            <a:r>
              <a:rPr lang="es-ES" sz="1800" dirty="0">
                <a:effectLst/>
                <a:latin typeface="Calibri" panose="020F0502020204030204" pitchFamily="34" charset="0"/>
                <a:ea typeface="Calibri" panose="020F0502020204030204" pitchFamily="34" charset="0"/>
                <a:cs typeface="Times New Roman" panose="02020603050405020304" pitchFamily="18" charset="0"/>
              </a:rPr>
              <a:t> (KAINEIS) and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cytoplasmic</a:t>
            </a:r>
            <a:r>
              <a:rPr lang="es-ES" sz="1800" dirty="0">
                <a:effectLst/>
                <a:latin typeface="Calibri" panose="020F0502020204030204" pitchFamily="34" charset="0"/>
                <a:ea typeface="Calibri" panose="020F0502020204030204" pitchFamily="34" charset="0"/>
                <a:cs typeface="Times New Roman" panose="02020603050405020304" pitchFamily="18" charset="0"/>
              </a:rPr>
              <a:t> response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regulator</a:t>
            </a:r>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3</a:t>
            </a:fld>
            <a:endParaRPr lang="es-ES"/>
          </a:p>
        </p:txBody>
      </p:sp>
    </p:spTree>
    <p:extLst>
      <p:ext uri="{BB962C8B-B14F-4D97-AF65-F5344CB8AC3E}">
        <p14:creationId xmlns:p14="http://schemas.microsoft.com/office/powerpoint/2010/main" val="275464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Among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TCS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studied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model</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organism</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S coelicolor,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orphan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regulator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Aor1,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does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have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HK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known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interesting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because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controls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many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genes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antibiotic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biosynthesis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cryptic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BGCs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regulates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some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kinases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osmotics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stress response genes.</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4</a:t>
            </a:fld>
            <a:endParaRPr lang="es-ES"/>
          </a:p>
        </p:txBody>
      </p:sp>
    </p:spTree>
    <p:extLst>
      <p:ext uri="{BB962C8B-B14F-4D97-AF65-F5344CB8AC3E}">
        <p14:creationId xmlns:p14="http://schemas.microsoft.com/office/powerpoint/2010/main" val="191311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aim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kinases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activate</a:t>
            </a:r>
            <a:r>
              <a:rPr lang="es-ES" sz="1800" dirty="0">
                <a:effectLst/>
                <a:latin typeface="Calibri" panose="020F0502020204030204" pitchFamily="34" charset="0"/>
                <a:ea typeface="Calibri" panose="020F0502020204030204" pitchFamily="34" charset="0"/>
                <a:cs typeface="Times New Roman" panose="02020603050405020304" pitchFamily="18" charset="0"/>
              </a:rPr>
              <a:t> Aor1 in Streptomyces coelicolor.</a:t>
            </a:r>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5</a:t>
            </a:fld>
            <a:endParaRPr lang="es-ES"/>
          </a:p>
        </p:txBody>
      </p:sp>
    </p:spTree>
    <p:extLst>
      <p:ext uri="{BB962C8B-B14F-4D97-AF65-F5344CB8AC3E}">
        <p14:creationId xmlns:p14="http://schemas.microsoft.com/office/powerpoint/2010/main" val="306206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bioinformatic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tools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selected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two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orphan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kinases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thirty-seven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fifty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sixty-four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twenty-four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as candidates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activate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Aor1. </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6</a:t>
            </a:fld>
            <a:endParaRPr lang="es-ES"/>
          </a:p>
        </p:txBody>
      </p:sp>
    </p:spTree>
    <p:extLst>
      <p:ext uri="{BB962C8B-B14F-4D97-AF65-F5344CB8AC3E}">
        <p14:creationId xmlns:p14="http://schemas.microsoft.com/office/powerpoint/2010/main" val="290296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constructed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two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mutants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CRISPR-Cas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studied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phenotype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different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media.</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7</a:t>
            </a:fld>
            <a:endParaRPr lang="es-ES"/>
          </a:p>
        </p:txBody>
      </p:sp>
    </p:spTree>
    <p:extLst>
      <p:ext uri="{BB962C8B-B14F-4D97-AF65-F5344CB8AC3E}">
        <p14:creationId xmlns:p14="http://schemas.microsoft.com/office/powerpoint/2010/main" val="123591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First of all, while the wild type M145 shows white aerial mycelium, a halo of the blue antibiotic actinorhodin and grey spores on LB, the aor1 mutant has a delay in differentiation and antibiotic production.</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8</a:t>
            </a:fld>
            <a:endParaRPr lang="es-ES"/>
          </a:p>
        </p:txBody>
      </p:sp>
    </p:spTree>
    <p:extLst>
      <p:ext uri="{BB962C8B-B14F-4D97-AF65-F5344CB8AC3E}">
        <p14:creationId xmlns:p14="http://schemas.microsoft.com/office/powerpoint/2010/main" val="113152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hand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sco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thirty-seven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fifty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mutant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showed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delay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differentiation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LB,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more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actinorhodin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LB, R2YE and NMMP.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Nevertheless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red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square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we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see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phenotype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YEPD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same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aor1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mutant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91A8D93D-0033-4211-A14C-D6BD8B86BEEF}" type="slidenum">
              <a:rPr lang="es-ES" smtClean="0"/>
              <a:t>9</a:t>
            </a:fld>
            <a:endParaRPr lang="es-ES"/>
          </a:p>
        </p:txBody>
      </p:sp>
    </p:spTree>
    <p:extLst>
      <p:ext uri="{BB962C8B-B14F-4D97-AF65-F5344CB8AC3E}">
        <p14:creationId xmlns:p14="http://schemas.microsoft.com/office/powerpoint/2010/main" val="45276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2D18B-32F0-5FF2-111A-4513A8B5FF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1ED6A1-DE12-A9BE-61CD-AA7463591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0001678-E163-D284-C485-4A558BF921FD}"/>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3BECB2A1-85D9-FD13-87CB-C53DC93896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5EE53F-2CB8-B48D-9A1F-55D1525D4EED}"/>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6995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1FEB2-ECE7-575E-A27C-DC0E41F73CA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3677AA-A798-0888-12D3-6505A2B9E4C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7DB7A7-B671-77C5-AFA4-E9A2C88EB514}"/>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1B2B88CE-1AC0-A539-686E-ABCDF0CC15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30B1FB-61A6-83B4-9561-A8C30676BFAC}"/>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36106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EE1DF1-6CF3-2778-4490-A901A79214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BFACE0B-6040-D4BD-F02B-663080055B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3AF47-645B-6266-AA3C-7DA7065B081F}"/>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8C63FFC6-0638-70AC-A65A-4376919E72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A4BB58-7935-74E9-54B4-95FA33DD692D}"/>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91345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C2FE6-C0F3-C718-B2AB-83ADCCEFF41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438B-3F18-B0F6-3FE2-1C63334A7E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E09270-E9F7-F3BB-2134-36815C27601D}"/>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32E344A6-B2F9-77E8-A579-7BD7385206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959C5D-8985-605C-1835-F1A40CC12537}"/>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141493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E8619-3B60-204C-DF3F-D5FBA646842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C5ADB6-ED76-F7FB-2363-AE65998ED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41EEF2-B111-791E-F1DD-A6EA1B37745D}"/>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562A642B-A4AB-47BA-A5D3-28997E0F2D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DB4C51-CB00-CC69-6BB3-0076377E3974}"/>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263152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C359-7CA4-1554-B5DD-755D0F4A75F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9EEB80-E3B4-1D78-D00B-53731F0E70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0A5FF48-E81B-1DB3-F200-8868446DF7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B9CDFEE-6612-2619-9442-B8D191C9EEB3}"/>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6" name="Marcador de pie de página 5">
            <a:extLst>
              <a:ext uri="{FF2B5EF4-FFF2-40B4-BE49-F238E27FC236}">
                <a16:creationId xmlns:a16="http://schemas.microsoft.com/office/drawing/2014/main" id="{3165AD30-98D7-50ED-1A77-F33B7A3A90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33420A-42AF-22D5-E48D-AAEEBB1AF5B0}"/>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277585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90F3-C188-026F-85FE-4CB71C244DA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573D8F-BAEA-59BE-8B6A-E1622D737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DC7E65-864F-3BA5-DD0C-24F3BD6718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2D0F03E-E26B-B78E-6DF2-48E3F9FBE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4E7DE1-553E-6E76-4A2C-A6E54281BE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AA026D0-59FC-3F8D-AD0F-2EA15AADE9E2}"/>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8" name="Marcador de pie de página 7">
            <a:extLst>
              <a:ext uri="{FF2B5EF4-FFF2-40B4-BE49-F238E27FC236}">
                <a16:creationId xmlns:a16="http://schemas.microsoft.com/office/drawing/2014/main" id="{EB75902C-2369-20E2-3E11-76E6DF0177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C5CF7C-CC69-EFD7-F1A0-E7EDF9C3FC43}"/>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85978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1547E-A72C-C994-2EBB-E73B05AA72A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DE06B45-FA15-D29A-ACD0-688CF9FBFA4E}"/>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4" name="Marcador de pie de página 3">
            <a:extLst>
              <a:ext uri="{FF2B5EF4-FFF2-40B4-BE49-F238E27FC236}">
                <a16:creationId xmlns:a16="http://schemas.microsoft.com/office/drawing/2014/main" id="{1D21E235-753E-C3E3-4C32-233D9EE12C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CFEDC18-5CCE-165F-6BF6-0541782CC962}"/>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11250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563D15-BE9A-899D-0384-21C70F408726}"/>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3" name="Marcador de pie de página 2">
            <a:extLst>
              <a:ext uri="{FF2B5EF4-FFF2-40B4-BE49-F238E27FC236}">
                <a16:creationId xmlns:a16="http://schemas.microsoft.com/office/drawing/2014/main" id="{8490A13A-8960-C2AA-8C78-F0578A5B209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FDC779B-D971-B693-2DD8-7DB4954526C0}"/>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14933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F425B-CEAD-1D5F-E9D2-D32D89D83F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762791E-1A18-28F9-C1A7-6C20B843B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4E69727-82C3-C48E-810E-6DB597AA7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C6C331-623A-3B98-D3CE-221116CF67F3}"/>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6" name="Marcador de pie de página 5">
            <a:extLst>
              <a:ext uri="{FF2B5EF4-FFF2-40B4-BE49-F238E27FC236}">
                <a16:creationId xmlns:a16="http://schemas.microsoft.com/office/drawing/2014/main" id="{BE89903E-5E89-6C10-0DA3-240F73B7E3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1B2AE28-828C-8686-A3F2-0FBBDE3D5E32}"/>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84463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649BE-A44F-ED63-8BFA-56FAC8D07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8B126B-E189-6F0A-6D30-21996B3BB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ABEB9AF-19CA-5D13-65C1-2A4253F7E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9AC7BE-7733-D6A6-BBEA-8DFD97C42254}"/>
              </a:ext>
            </a:extLst>
          </p:cNvPr>
          <p:cNvSpPr>
            <a:spLocks noGrp="1"/>
          </p:cNvSpPr>
          <p:nvPr>
            <p:ph type="dt" sz="half" idx="10"/>
          </p:nvPr>
        </p:nvSpPr>
        <p:spPr/>
        <p:txBody>
          <a:bodyPr/>
          <a:lstStyle/>
          <a:p>
            <a:fld id="{0B299AD3-FCF7-449B-9580-164219810526}" type="datetimeFigureOut">
              <a:rPr lang="es-ES" smtClean="0"/>
              <a:t>28/10/2023</a:t>
            </a:fld>
            <a:endParaRPr lang="es-ES"/>
          </a:p>
        </p:txBody>
      </p:sp>
      <p:sp>
        <p:nvSpPr>
          <p:cNvPr id="6" name="Marcador de pie de página 5">
            <a:extLst>
              <a:ext uri="{FF2B5EF4-FFF2-40B4-BE49-F238E27FC236}">
                <a16:creationId xmlns:a16="http://schemas.microsoft.com/office/drawing/2014/main" id="{F94C48E4-27A4-C095-6E6C-D8E7786AF1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B52F66-B305-40A1-ACD2-6F4C9B99AD8B}"/>
              </a:ext>
            </a:extLst>
          </p:cNvPr>
          <p:cNvSpPr>
            <a:spLocks noGrp="1"/>
          </p:cNvSpPr>
          <p:nvPr>
            <p:ph type="sldNum" sz="quarter" idx="12"/>
          </p:nvPr>
        </p:nvSpPr>
        <p:spPr/>
        <p:txBody>
          <a:bodyPr/>
          <a:lstStyle/>
          <a:p>
            <a:fld id="{D2E53883-FA34-4A86-BA79-F571E0AF02EA}" type="slidenum">
              <a:rPr lang="es-ES" smtClean="0"/>
              <a:t>‹Nº›</a:t>
            </a:fld>
            <a:endParaRPr lang="es-ES"/>
          </a:p>
        </p:txBody>
      </p:sp>
    </p:spTree>
    <p:extLst>
      <p:ext uri="{BB962C8B-B14F-4D97-AF65-F5344CB8AC3E}">
        <p14:creationId xmlns:p14="http://schemas.microsoft.com/office/powerpoint/2010/main" val="365097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2BC5FDE-76F9-7290-FB24-1053ED032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33FC4F-076F-BF9D-6FFC-760674CDB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07E88-DDC8-0477-E76C-8DCF9D265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99AD3-FCF7-449B-9580-164219810526}" type="datetimeFigureOut">
              <a:rPr lang="es-ES" smtClean="0"/>
              <a:t>28/10/2023</a:t>
            </a:fld>
            <a:endParaRPr lang="es-ES"/>
          </a:p>
        </p:txBody>
      </p:sp>
      <p:sp>
        <p:nvSpPr>
          <p:cNvPr id="5" name="Marcador de pie de página 4">
            <a:extLst>
              <a:ext uri="{FF2B5EF4-FFF2-40B4-BE49-F238E27FC236}">
                <a16:creationId xmlns:a16="http://schemas.microsoft.com/office/drawing/2014/main" id="{EEAEB521-F65E-2209-6779-72D76F025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768682E-4F98-27F9-505D-59F6AB709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53883-FA34-4A86-BA79-F571E0AF02EA}" type="slidenum">
              <a:rPr lang="es-ES" smtClean="0"/>
              <a:t>‹Nº›</a:t>
            </a:fld>
            <a:endParaRPr lang="es-ES"/>
          </a:p>
        </p:txBody>
      </p:sp>
    </p:spTree>
    <p:extLst>
      <p:ext uri="{BB962C8B-B14F-4D97-AF65-F5344CB8AC3E}">
        <p14:creationId xmlns:p14="http://schemas.microsoft.com/office/powerpoint/2010/main" val="348987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9.jp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jp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wissregulon.unibas.ch/cgi-bin/TCS.p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plato, interior, tabla, salero&#10;&#10;Descripción generada automáticamente">
            <a:extLst>
              <a:ext uri="{FF2B5EF4-FFF2-40B4-BE49-F238E27FC236}">
                <a16:creationId xmlns:a16="http://schemas.microsoft.com/office/drawing/2014/main" id="{F756367A-A862-CD32-8E81-EE37E96413F1}"/>
              </a:ext>
            </a:extLst>
          </p:cNvPr>
          <p:cNvPicPr>
            <a:picLocks noChangeAspect="1"/>
          </p:cNvPicPr>
          <p:nvPr/>
        </p:nvPicPr>
        <p:blipFill rotWithShape="1">
          <a:blip r:embed="rId3">
            <a:extLst>
              <a:ext uri="{28A0092B-C50C-407E-A947-70E740481C1C}">
                <a14:useLocalDpi xmlns:a14="http://schemas.microsoft.com/office/drawing/2010/main" val="0"/>
              </a:ext>
            </a:extLst>
          </a:blip>
          <a:srcRect l="19416" t="12097" r="20688" b="8339"/>
          <a:stretch/>
        </p:blipFill>
        <p:spPr>
          <a:xfrm>
            <a:off x="9392820" y="4057780"/>
            <a:ext cx="2799180" cy="2788716"/>
          </a:xfrm>
          <a:prstGeom prst="ellipse">
            <a:avLst/>
          </a:prstGeom>
          <a:effectLst>
            <a:softEdge rad="127000"/>
          </a:effectLst>
        </p:spPr>
      </p:pic>
      <p:sp>
        <p:nvSpPr>
          <p:cNvPr id="6" name="CuadroTexto 5">
            <a:extLst>
              <a:ext uri="{FF2B5EF4-FFF2-40B4-BE49-F238E27FC236}">
                <a16:creationId xmlns:a16="http://schemas.microsoft.com/office/drawing/2014/main" id="{A0B57469-3B7E-CCA7-AEFC-E240ABBB12A0}"/>
              </a:ext>
            </a:extLst>
          </p:cNvPr>
          <p:cNvSpPr txBox="1"/>
          <p:nvPr/>
        </p:nvSpPr>
        <p:spPr>
          <a:xfrm>
            <a:off x="925709" y="2118788"/>
            <a:ext cx="10524634" cy="1938992"/>
          </a:xfrm>
          <a:prstGeom prst="rect">
            <a:avLst/>
          </a:prstGeom>
          <a:noFill/>
          <a:ln w="57150">
            <a:solidFill>
              <a:srgbClr val="002060"/>
            </a:solidFill>
            <a:prstDash val="sysDot"/>
          </a:ln>
        </p:spPr>
        <p:txBody>
          <a:bodyPr wrap="square" rtlCol="0">
            <a:spAutoFit/>
          </a:bodyPr>
          <a:lstStyle/>
          <a:p>
            <a:pPr algn="ctr"/>
            <a:r>
              <a:rPr lang="en-US" sz="4000" b="1" kern="100" dirty="0">
                <a:effectLst/>
                <a:latin typeface="Britannic Bold" panose="020B0903060703020204" pitchFamily="34" charset="0"/>
                <a:ea typeface="Calibri" panose="020F0502020204030204" pitchFamily="34" charset="0"/>
                <a:cs typeface="Times New Roman" panose="02020603050405020304" pitchFamily="18" charset="0"/>
              </a:rPr>
              <a:t>The orphan regulator Aor1 and its possible histidine kinase in the antibiotic regulation of </a:t>
            </a:r>
            <a:r>
              <a:rPr lang="en-US" sz="4000" b="1" i="1" kern="100" dirty="0">
                <a:effectLst/>
                <a:latin typeface="Britannic Bold" panose="020B0903060703020204" pitchFamily="34" charset="0"/>
                <a:ea typeface="Calibri" panose="020F0502020204030204" pitchFamily="34" charset="0"/>
                <a:cs typeface="Times New Roman" panose="02020603050405020304" pitchFamily="18" charset="0"/>
              </a:rPr>
              <a:t>Streptomyces coelicolor</a:t>
            </a:r>
            <a:endParaRPr lang="es-ES" sz="4000" kern="100" dirty="0">
              <a:effectLst/>
              <a:latin typeface="Britannic Bold" panose="020B0903060703020204" pitchFamily="34" charset="0"/>
              <a:ea typeface="Calibri" panose="020F0502020204030204" pitchFamily="34" charset="0"/>
              <a:cs typeface="Times New Roman" panose="02020603050405020304" pitchFamily="18" charset="0"/>
            </a:endParaRPr>
          </a:p>
        </p:txBody>
      </p:sp>
      <p:pic>
        <p:nvPicPr>
          <p:cNvPr id="7" name="Imagen 6" descr="Imagen que contiene dibujo, parada&#10;&#10;Descripción generada automáticamente">
            <a:extLst>
              <a:ext uri="{FF2B5EF4-FFF2-40B4-BE49-F238E27FC236}">
                <a16:creationId xmlns:a16="http://schemas.microsoft.com/office/drawing/2014/main" id="{20B56085-3F44-3434-BB6E-F1E7E2A77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69" y="182149"/>
            <a:ext cx="1568352" cy="1602717"/>
          </a:xfrm>
          <a:prstGeom prst="rect">
            <a:avLst/>
          </a:prstGeom>
        </p:spPr>
      </p:pic>
      <p:sp>
        <p:nvSpPr>
          <p:cNvPr id="8" name="CuadroTexto 7">
            <a:extLst>
              <a:ext uri="{FF2B5EF4-FFF2-40B4-BE49-F238E27FC236}">
                <a16:creationId xmlns:a16="http://schemas.microsoft.com/office/drawing/2014/main" id="{C41E843D-3E91-B61A-3E04-C3A7AF0D4E0E}"/>
              </a:ext>
            </a:extLst>
          </p:cNvPr>
          <p:cNvSpPr txBox="1"/>
          <p:nvPr/>
        </p:nvSpPr>
        <p:spPr>
          <a:xfrm>
            <a:off x="1458559" y="4263252"/>
            <a:ext cx="7648988" cy="1938992"/>
          </a:xfrm>
          <a:prstGeom prst="rect">
            <a:avLst/>
          </a:prstGeom>
          <a:noFill/>
        </p:spPr>
        <p:txBody>
          <a:bodyPr wrap="square" rtlCol="0">
            <a:spAutoFit/>
          </a:bodyPr>
          <a:lstStyle/>
          <a:p>
            <a:pPr algn="ctr"/>
            <a:r>
              <a:rPr lang="es-ES" sz="2000" b="1" kern="100" dirty="0">
                <a:effectLst/>
                <a:latin typeface="Calibri" panose="020F0502020204030204" pitchFamily="34" charset="0"/>
                <a:ea typeface="Calibri" panose="020F0502020204030204" pitchFamily="34" charset="0"/>
                <a:cs typeface="Times New Roman" panose="02020603050405020304" pitchFamily="18" charset="0"/>
              </a:rPr>
              <a:t>García-Martín, Javier; </a:t>
            </a:r>
            <a:r>
              <a:rPr lang="es-ES" sz="2000" b="1" kern="100" dirty="0" err="1">
                <a:effectLst/>
                <a:latin typeface="Calibri" panose="020F0502020204030204" pitchFamily="34" charset="0"/>
                <a:ea typeface="Calibri" panose="020F0502020204030204" pitchFamily="34" charset="0"/>
                <a:cs typeface="Times New Roman" panose="02020603050405020304" pitchFamily="18" charset="0"/>
              </a:rPr>
              <a:t>Antoraz</a:t>
            </a:r>
            <a:r>
              <a:rPr lang="es-ES" sz="2000" b="1" kern="100">
                <a:effectLst/>
                <a:latin typeface="Calibri" panose="020F0502020204030204" pitchFamily="34" charset="0"/>
                <a:ea typeface="Calibri" panose="020F0502020204030204" pitchFamily="34" charset="0"/>
                <a:cs typeface="Times New Roman" panose="02020603050405020304" pitchFamily="18" charset="0"/>
              </a:rPr>
              <a:t>, Sergio; Santamaría, Ramón I.; Díaz, Margarita</a:t>
            </a:r>
          </a:p>
          <a:p>
            <a:pPr algn="ctr"/>
            <a:r>
              <a:rPr lang="en-US" sz="2000" i="1" kern="100">
                <a:effectLst/>
                <a:latin typeface="Calibri" panose="020F0502020204030204" pitchFamily="34" charset="0"/>
                <a:ea typeface="Calibri" panose="020F0502020204030204" pitchFamily="34" charset="0"/>
                <a:cs typeface="Times New Roman" panose="02020603050405020304" pitchFamily="18" charset="0"/>
              </a:rPr>
              <a:t>Instituto de Biología Funcional y Genómica (IBFG, CSIC-USAL)/Departamento de Microbiología y Genética (USAL), Salamanca, Spain</a:t>
            </a:r>
          </a:p>
          <a:p>
            <a:pPr algn="ctr"/>
            <a:r>
              <a:rPr lang="en-US" sz="2000" u="sng" kern="100">
                <a:latin typeface="Calibri" panose="020F0502020204030204" pitchFamily="34" charset="0"/>
                <a:ea typeface="Calibri" panose="020F0502020204030204" pitchFamily="34" charset="0"/>
                <a:cs typeface="Times New Roman" panose="02020603050405020304" pitchFamily="18" charset="0"/>
              </a:rPr>
              <a:t>gmjavier9@usal.es</a:t>
            </a:r>
            <a:endParaRPr lang="es-ES" sz="2000" u="sng"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Logo IBFG_Sin recuadro">
            <a:extLst>
              <a:ext uri="{FF2B5EF4-FFF2-40B4-BE49-F238E27FC236}">
                <a16:creationId xmlns:a16="http://schemas.microsoft.com/office/drawing/2014/main" id="{89B40C04-906B-3E63-EF8B-421147893AE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4178" y="117923"/>
            <a:ext cx="1694047" cy="173116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Dibujo en fondo negro&#10;&#10;Descripción generada automáticamente con confianza baja">
            <a:extLst>
              <a:ext uri="{FF2B5EF4-FFF2-40B4-BE49-F238E27FC236}">
                <a16:creationId xmlns:a16="http://schemas.microsoft.com/office/drawing/2014/main" id="{0D25F00B-594B-36D1-0BA1-DA080C1237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865" y="470950"/>
            <a:ext cx="5095283" cy="1025114"/>
          </a:xfrm>
          <a:prstGeom prst="rect">
            <a:avLst/>
          </a:prstGeom>
        </p:spPr>
      </p:pic>
      <p:pic>
        <p:nvPicPr>
          <p:cNvPr id="11" name="Picture 4">
            <a:extLst>
              <a:ext uri="{FF2B5EF4-FFF2-40B4-BE49-F238E27FC236}">
                <a16:creationId xmlns:a16="http://schemas.microsoft.com/office/drawing/2014/main" id="{5590722B-FDB3-3575-29F7-ACA6A8842F1A}"/>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564" t="23294" r="3870" b="21905"/>
          <a:stretch/>
        </p:blipFill>
        <p:spPr bwMode="auto">
          <a:xfrm>
            <a:off x="4154315" y="261976"/>
            <a:ext cx="2429409" cy="7194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7B67089B-5520-8C11-5A61-11AA2007E65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1419" y="1019203"/>
            <a:ext cx="2283268" cy="89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5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Results</a:t>
            </a:r>
            <a:endParaRPr lang="es-ES" sz="4400" dirty="0">
              <a:latin typeface="Amasis MT Pro Black" panose="02040A04050005020304" pitchFamily="18" charset="0"/>
            </a:endParaRPr>
          </a:p>
        </p:txBody>
      </p:sp>
      <p:pic>
        <p:nvPicPr>
          <p:cNvPr id="2" name="Imagen 1">
            <a:extLst>
              <a:ext uri="{FF2B5EF4-FFF2-40B4-BE49-F238E27FC236}">
                <a16:creationId xmlns:a16="http://schemas.microsoft.com/office/drawing/2014/main" id="{645B715C-B928-4ABB-CA07-DB7254702075}"/>
              </a:ext>
            </a:extLst>
          </p:cNvPr>
          <p:cNvPicPr>
            <a:picLocks noChangeAspect="1"/>
          </p:cNvPicPr>
          <p:nvPr/>
        </p:nvPicPr>
        <p:blipFill>
          <a:blip r:embed="rId3"/>
          <a:stretch>
            <a:fillRect/>
          </a:stretch>
        </p:blipFill>
        <p:spPr>
          <a:xfrm>
            <a:off x="0" y="1390372"/>
            <a:ext cx="12326255" cy="4284562"/>
          </a:xfrm>
          <a:prstGeom prst="rect">
            <a:avLst/>
          </a:prstGeom>
        </p:spPr>
      </p:pic>
      <p:sp>
        <p:nvSpPr>
          <p:cNvPr id="9" name="Marco 8">
            <a:extLst>
              <a:ext uri="{FF2B5EF4-FFF2-40B4-BE49-F238E27FC236}">
                <a16:creationId xmlns:a16="http://schemas.microsoft.com/office/drawing/2014/main" id="{189D09A0-81D0-0780-9EE1-CDD2315CBDA4}"/>
              </a:ext>
            </a:extLst>
          </p:cNvPr>
          <p:cNvSpPr/>
          <p:nvPr/>
        </p:nvSpPr>
        <p:spPr>
          <a:xfrm rot="5400000">
            <a:off x="7628642" y="3542119"/>
            <a:ext cx="3836713" cy="805995"/>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arco 9">
            <a:extLst>
              <a:ext uri="{FF2B5EF4-FFF2-40B4-BE49-F238E27FC236}">
                <a16:creationId xmlns:a16="http://schemas.microsoft.com/office/drawing/2014/main" id="{32BE9964-72DF-480D-9557-FE601EC0AFF4}"/>
              </a:ext>
            </a:extLst>
          </p:cNvPr>
          <p:cNvSpPr/>
          <p:nvPr/>
        </p:nvSpPr>
        <p:spPr>
          <a:xfrm rot="5400000">
            <a:off x="9794054" y="3465527"/>
            <a:ext cx="3836713" cy="959177"/>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Marco 10">
            <a:extLst>
              <a:ext uri="{FF2B5EF4-FFF2-40B4-BE49-F238E27FC236}">
                <a16:creationId xmlns:a16="http://schemas.microsoft.com/office/drawing/2014/main" id="{5EB34BC1-D3FD-A7A7-CCA6-E803A5C4A7C8}"/>
              </a:ext>
            </a:extLst>
          </p:cNvPr>
          <p:cNvSpPr/>
          <p:nvPr/>
        </p:nvSpPr>
        <p:spPr>
          <a:xfrm rot="5400000">
            <a:off x="1935630" y="3542118"/>
            <a:ext cx="3836713" cy="805995"/>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Marco 11">
            <a:extLst>
              <a:ext uri="{FF2B5EF4-FFF2-40B4-BE49-F238E27FC236}">
                <a16:creationId xmlns:a16="http://schemas.microsoft.com/office/drawing/2014/main" id="{9AD96635-499F-E12C-1B2B-C670BEF46644}"/>
              </a:ext>
            </a:extLst>
          </p:cNvPr>
          <p:cNvSpPr/>
          <p:nvPr/>
        </p:nvSpPr>
        <p:spPr>
          <a:xfrm rot="5400000">
            <a:off x="4101042" y="3465526"/>
            <a:ext cx="3836713" cy="959177"/>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Marco 2">
            <a:extLst>
              <a:ext uri="{FF2B5EF4-FFF2-40B4-BE49-F238E27FC236}">
                <a16:creationId xmlns:a16="http://schemas.microsoft.com/office/drawing/2014/main" id="{8BBE317D-AACB-6786-9B40-3A935D441BE1}"/>
              </a:ext>
            </a:extLst>
          </p:cNvPr>
          <p:cNvSpPr/>
          <p:nvPr/>
        </p:nvSpPr>
        <p:spPr>
          <a:xfrm rot="5400000">
            <a:off x="4781747" y="3470768"/>
            <a:ext cx="3836713" cy="805995"/>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Marco 4">
            <a:extLst>
              <a:ext uri="{FF2B5EF4-FFF2-40B4-BE49-F238E27FC236}">
                <a16:creationId xmlns:a16="http://schemas.microsoft.com/office/drawing/2014/main" id="{F5E9F492-33A0-F5C5-6DB5-0E8147388D0C}"/>
              </a:ext>
            </a:extLst>
          </p:cNvPr>
          <p:cNvSpPr/>
          <p:nvPr/>
        </p:nvSpPr>
        <p:spPr>
          <a:xfrm rot="5400000">
            <a:off x="6947159" y="3394176"/>
            <a:ext cx="3836713" cy="959177"/>
          </a:xfrm>
          <a:prstGeom prst="frame">
            <a:avLst>
              <a:gd name="adj1" fmla="val 1356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Marco 6">
            <a:extLst>
              <a:ext uri="{FF2B5EF4-FFF2-40B4-BE49-F238E27FC236}">
                <a16:creationId xmlns:a16="http://schemas.microsoft.com/office/drawing/2014/main" id="{E182884E-765E-1E37-76EB-96D1548D5789}"/>
              </a:ext>
            </a:extLst>
          </p:cNvPr>
          <p:cNvSpPr/>
          <p:nvPr/>
        </p:nvSpPr>
        <p:spPr>
          <a:xfrm rot="5400000">
            <a:off x="-911265" y="3470767"/>
            <a:ext cx="3836713" cy="805995"/>
          </a:xfrm>
          <a:prstGeom prst="frame">
            <a:avLst>
              <a:gd name="adj1" fmla="val 135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Marco 12">
            <a:extLst>
              <a:ext uri="{FF2B5EF4-FFF2-40B4-BE49-F238E27FC236}">
                <a16:creationId xmlns:a16="http://schemas.microsoft.com/office/drawing/2014/main" id="{F4142826-A746-E1DC-F7FE-3C74306271C8}"/>
              </a:ext>
            </a:extLst>
          </p:cNvPr>
          <p:cNvSpPr/>
          <p:nvPr/>
        </p:nvSpPr>
        <p:spPr>
          <a:xfrm rot="5400000">
            <a:off x="1254147" y="3394175"/>
            <a:ext cx="3836713" cy="959177"/>
          </a:xfrm>
          <a:prstGeom prst="frame">
            <a:avLst>
              <a:gd name="adj1" fmla="val 1356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9417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474942" y="121884"/>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Conclusion</a:t>
            </a:r>
            <a:endParaRPr lang="es-ES" sz="4400" dirty="0">
              <a:latin typeface="Amasis MT Pro Black" panose="02040A04050005020304" pitchFamily="18" charset="0"/>
            </a:endParaRPr>
          </a:p>
        </p:txBody>
      </p:sp>
      <p:sp>
        <p:nvSpPr>
          <p:cNvPr id="2" name="CuadroTexto 1">
            <a:extLst>
              <a:ext uri="{FF2B5EF4-FFF2-40B4-BE49-F238E27FC236}">
                <a16:creationId xmlns:a16="http://schemas.microsoft.com/office/drawing/2014/main" id="{0C0373E0-A9F8-A273-1F33-230F62566EEE}"/>
              </a:ext>
            </a:extLst>
          </p:cNvPr>
          <p:cNvSpPr txBox="1"/>
          <p:nvPr/>
        </p:nvSpPr>
        <p:spPr>
          <a:xfrm>
            <a:off x="4141857" y="1935594"/>
            <a:ext cx="7278119" cy="3693319"/>
          </a:xfrm>
          <a:prstGeom prst="rect">
            <a:avLst/>
          </a:prstGeom>
          <a:noFill/>
          <a:ln w="38100">
            <a:solidFill>
              <a:schemeClr val="tx1"/>
            </a:solidFill>
            <a:prstDash val="sysDot"/>
          </a:ln>
          <a:effectLst>
            <a:outerShdw blurRad="152400" dist="317500" dir="5400000" sx="90000" sy="-19000" rotWithShape="0">
              <a:prstClr val="black">
                <a:alpha val="15000"/>
              </a:prstClr>
            </a:outerShdw>
          </a:effectLst>
        </p:spPr>
        <p:txBody>
          <a:bodyPr wrap="square" rtlCol="0">
            <a:spAutoFit/>
          </a:bodyPr>
          <a:lstStyle/>
          <a:p>
            <a:pPr algn="just"/>
            <a:r>
              <a:rPr lang="en-US" sz="2600" dirty="0">
                <a:latin typeface="Arial Nova" panose="020B0504020202020204" pitchFamily="34" charset="0"/>
              </a:rPr>
              <a:t>The Δ</a:t>
            </a:r>
            <a:r>
              <a:rPr lang="en-US" sz="2600" i="1" dirty="0">
                <a:latin typeface="Arial Nova" panose="020B0504020202020204" pitchFamily="34" charset="0"/>
              </a:rPr>
              <a:t>3750</a:t>
            </a:r>
            <a:r>
              <a:rPr lang="en-US" sz="2600" dirty="0">
                <a:latin typeface="Arial Nova" panose="020B0504020202020204" pitchFamily="34" charset="0"/>
              </a:rPr>
              <a:t> mutant has the same phenotype as the Δ</a:t>
            </a:r>
            <a:r>
              <a:rPr lang="en-US" sz="2600" i="1" dirty="0">
                <a:latin typeface="Arial Nova" panose="020B0504020202020204" pitchFamily="34" charset="0"/>
              </a:rPr>
              <a:t>aor1</a:t>
            </a:r>
            <a:r>
              <a:rPr lang="en-US" sz="2600" dirty="0">
                <a:latin typeface="Arial Nova" panose="020B0504020202020204" pitchFamily="34" charset="0"/>
              </a:rPr>
              <a:t> on YEPD medium, while it has a delay in differentiation on LB medium</a:t>
            </a:r>
            <a:endParaRPr lang="es-ES" sz="2600" dirty="0">
              <a:latin typeface="Arial Nova" panose="020B0504020202020204" pitchFamily="34" charset="0"/>
            </a:endParaRPr>
          </a:p>
          <a:p>
            <a:pPr algn="just"/>
            <a:endParaRPr lang="es-ES" sz="2600" dirty="0">
              <a:latin typeface="Arial Nova" panose="020B0504020202020204" pitchFamily="34" charset="0"/>
            </a:endParaRPr>
          </a:p>
          <a:p>
            <a:pPr algn="just"/>
            <a:r>
              <a:rPr lang="es-ES" sz="2600" dirty="0" err="1">
                <a:latin typeface="Arial Nova" panose="020B0504020202020204" pitchFamily="34" charset="0"/>
              </a:rPr>
              <a:t>The</a:t>
            </a:r>
            <a:r>
              <a:rPr lang="es-ES" sz="2600" dirty="0">
                <a:latin typeface="Arial Nova" panose="020B0504020202020204" pitchFamily="34" charset="0"/>
              </a:rPr>
              <a:t> </a:t>
            </a:r>
            <a:r>
              <a:rPr lang="es-ES" sz="2600" dirty="0" err="1">
                <a:latin typeface="Arial Nova" panose="020B0504020202020204" pitchFamily="34" charset="0"/>
              </a:rPr>
              <a:t>first</a:t>
            </a:r>
            <a:r>
              <a:rPr lang="es-ES" sz="2600" dirty="0">
                <a:latin typeface="Arial Nova" panose="020B0504020202020204" pitchFamily="34" charset="0"/>
              </a:rPr>
              <a:t> </a:t>
            </a:r>
            <a:r>
              <a:rPr lang="es-ES" sz="2600" dirty="0" err="1">
                <a:latin typeface="Arial Nova" panose="020B0504020202020204" pitchFamily="34" charset="0"/>
              </a:rPr>
              <a:t>kinase</a:t>
            </a:r>
            <a:r>
              <a:rPr lang="es-ES" sz="2600" dirty="0">
                <a:latin typeface="Arial Nova" panose="020B0504020202020204" pitchFamily="34" charset="0"/>
              </a:rPr>
              <a:t> </a:t>
            </a:r>
            <a:r>
              <a:rPr lang="es-ES" sz="2600" dirty="0" err="1">
                <a:latin typeface="Arial Nova" panose="020B0504020202020204" pitchFamily="34" charset="0"/>
              </a:rPr>
              <a:t>studied</a:t>
            </a:r>
            <a:r>
              <a:rPr lang="es-ES" sz="2600" dirty="0">
                <a:latin typeface="Arial Nova" panose="020B0504020202020204" pitchFamily="34" charset="0"/>
              </a:rPr>
              <a:t>, SCO3750, </a:t>
            </a:r>
            <a:r>
              <a:rPr lang="es-ES" sz="2600" dirty="0" err="1">
                <a:latin typeface="Arial Nova" panose="020B0504020202020204" pitchFamily="34" charset="0"/>
              </a:rPr>
              <a:t>could</a:t>
            </a:r>
            <a:r>
              <a:rPr lang="es-ES" sz="2600" dirty="0">
                <a:latin typeface="Arial Nova" panose="020B0504020202020204" pitchFamily="34" charset="0"/>
              </a:rPr>
              <a:t> be </a:t>
            </a:r>
            <a:r>
              <a:rPr lang="es-ES" sz="2600" dirty="0" err="1">
                <a:latin typeface="Arial Nova" panose="020B0504020202020204" pitchFamily="34" charset="0"/>
              </a:rPr>
              <a:t>the</a:t>
            </a:r>
            <a:r>
              <a:rPr lang="es-ES" sz="2600" dirty="0">
                <a:latin typeface="Arial Nova" panose="020B0504020202020204" pitchFamily="34" charset="0"/>
              </a:rPr>
              <a:t> </a:t>
            </a:r>
            <a:r>
              <a:rPr lang="es-ES" sz="2600" dirty="0" err="1">
                <a:latin typeface="Arial Nova" panose="020B0504020202020204" pitchFamily="34" charset="0"/>
              </a:rPr>
              <a:t>protein</a:t>
            </a:r>
            <a:r>
              <a:rPr lang="es-ES" sz="2600" dirty="0">
                <a:latin typeface="Arial Nova" panose="020B0504020202020204" pitchFamily="34" charset="0"/>
              </a:rPr>
              <a:t> </a:t>
            </a:r>
            <a:r>
              <a:rPr lang="es-ES" sz="2600" dirty="0" err="1">
                <a:latin typeface="Arial Nova" panose="020B0504020202020204" pitchFamily="34" charset="0"/>
              </a:rPr>
              <a:t>which</a:t>
            </a:r>
            <a:r>
              <a:rPr lang="es-ES" sz="2600" dirty="0">
                <a:latin typeface="Arial Nova" panose="020B0504020202020204" pitchFamily="34" charset="0"/>
              </a:rPr>
              <a:t> </a:t>
            </a:r>
            <a:r>
              <a:rPr lang="es-ES" sz="2600" dirty="0" err="1">
                <a:latin typeface="Arial Nova" panose="020B0504020202020204" pitchFamily="34" charset="0"/>
              </a:rPr>
              <a:t>activates</a:t>
            </a:r>
            <a:r>
              <a:rPr lang="es-ES" sz="2600" dirty="0">
                <a:latin typeface="Arial Nova" panose="020B0504020202020204" pitchFamily="34" charset="0"/>
              </a:rPr>
              <a:t> Aor1 and </a:t>
            </a:r>
            <a:r>
              <a:rPr lang="es-ES" sz="2600" dirty="0" err="1">
                <a:latin typeface="Arial Nova" panose="020B0504020202020204" pitchFamily="34" charset="0"/>
              </a:rPr>
              <a:t>its</a:t>
            </a:r>
            <a:r>
              <a:rPr lang="es-ES" sz="2600" dirty="0">
                <a:latin typeface="Arial Nova" panose="020B0504020202020204" pitchFamily="34" charset="0"/>
              </a:rPr>
              <a:t> role in </a:t>
            </a:r>
            <a:r>
              <a:rPr lang="es-ES" sz="2600" dirty="0" err="1">
                <a:latin typeface="Arial Nova" panose="020B0504020202020204" pitchFamily="34" charset="0"/>
              </a:rPr>
              <a:t>antibiotic</a:t>
            </a:r>
            <a:r>
              <a:rPr lang="es-ES" sz="2600" dirty="0">
                <a:latin typeface="Arial Nova" panose="020B0504020202020204" pitchFamily="34" charset="0"/>
              </a:rPr>
              <a:t> </a:t>
            </a:r>
            <a:r>
              <a:rPr lang="es-ES" sz="2600" dirty="0" err="1">
                <a:latin typeface="Arial Nova" panose="020B0504020202020204" pitchFamily="34" charset="0"/>
              </a:rPr>
              <a:t>production</a:t>
            </a:r>
            <a:r>
              <a:rPr lang="es-ES" sz="2600" dirty="0">
                <a:latin typeface="Arial Nova" panose="020B0504020202020204" pitchFamily="34" charset="0"/>
              </a:rPr>
              <a:t> </a:t>
            </a:r>
            <a:r>
              <a:rPr lang="es-ES" sz="2600" dirty="0" err="1">
                <a:latin typeface="Arial Nova" panose="020B0504020202020204" pitchFamily="34" charset="0"/>
              </a:rPr>
              <a:t>seems</a:t>
            </a:r>
            <a:r>
              <a:rPr lang="es-ES" sz="2600" dirty="0">
                <a:latin typeface="Arial Nova" panose="020B0504020202020204" pitchFamily="34" charset="0"/>
              </a:rPr>
              <a:t> </a:t>
            </a:r>
            <a:r>
              <a:rPr lang="es-ES" sz="2600" dirty="0" err="1">
                <a:latin typeface="Arial Nova" panose="020B0504020202020204" pitchFamily="34" charset="0"/>
              </a:rPr>
              <a:t>medium-dependent</a:t>
            </a:r>
            <a:r>
              <a:rPr lang="es-ES" sz="2600" dirty="0">
                <a:latin typeface="Arial Nova" panose="020B0504020202020204" pitchFamily="34" charset="0"/>
              </a:rPr>
              <a:t>. </a:t>
            </a:r>
            <a:r>
              <a:rPr lang="es-ES" sz="2600" dirty="0" err="1">
                <a:latin typeface="Arial Nova" panose="020B0504020202020204" pitchFamily="34" charset="0"/>
              </a:rPr>
              <a:t>The</a:t>
            </a:r>
            <a:r>
              <a:rPr lang="es-ES" sz="2600" dirty="0">
                <a:latin typeface="Arial Nova" panose="020B0504020202020204" pitchFamily="34" charset="0"/>
              </a:rPr>
              <a:t> </a:t>
            </a:r>
            <a:r>
              <a:rPr lang="es-ES" sz="2600" dirty="0" err="1">
                <a:latin typeface="Arial Nova" panose="020B0504020202020204" pitchFamily="34" charset="0"/>
              </a:rPr>
              <a:t>presence</a:t>
            </a:r>
            <a:r>
              <a:rPr lang="es-ES" sz="2600" dirty="0">
                <a:latin typeface="Arial Nova" panose="020B0504020202020204" pitchFamily="34" charset="0"/>
              </a:rPr>
              <a:t> </a:t>
            </a:r>
            <a:r>
              <a:rPr lang="es-ES" sz="2600" dirty="0" err="1">
                <a:latin typeface="Arial Nova" panose="020B0504020202020204" pitchFamily="34" charset="0"/>
              </a:rPr>
              <a:t>of</a:t>
            </a:r>
            <a:r>
              <a:rPr lang="es-ES" sz="2600" dirty="0">
                <a:latin typeface="Arial Nova" panose="020B0504020202020204" pitchFamily="34" charset="0"/>
              </a:rPr>
              <a:t> </a:t>
            </a:r>
            <a:r>
              <a:rPr lang="es-ES" sz="2600" dirty="0" err="1">
                <a:latin typeface="Arial Nova" panose="020B0504020202020204" pitchFamily="34" charset="0"/>
              </a:rPr>
              <a:t>other</a:t>
            </a:r>
            <a:r>
              <a:rPr lang="es-ES" sz="2600" dirty="0">
                <a:latin typeface="Arial Nova" panose="020B0504020202020204" pitchFamily="34" charset="0"/>
              </a:rPr>
              <a:t> </a:t>
            </a:r>
            <a:r>
              <a:rPr lang="es-ES" sz="2600" dirty="0" err="1">
                <a:latin typeface="Arial Nova" panose="020B0504020202020204" pitchFamily="34" charset="0"/>
              </a:rPr>
              <a:t>kinases</a:t>
            </a:r>
            <a:r>
              <a:rPr lang="es-ES" sz="2600" dirty="0">
                <a:latin typeface="Arial Nova" panose="020B0504020202020204" pitchFamily="34" charset="0"/>
              </a:rPr>
              <a:t> and </a:t>
            </a:r>
            <a:r>
              <a:rPr lang="es-ES" sz="2600" dirty="0" err="1">
                <a:latin typeface="Arial Nova" panose="020B0504020202020204" pitchFamily="34" charset="0"/>
              </a:rPr>
              <a:t>the</a:t>
            </a:r>
            <a:r>
              <a:rPr lang="es-ES" sz="2600" dirty="0">
                <a:latin typeface="Arial Nova" panose="020B0504020202020204" pitchFamily="34" charset="0"/>
              </a:rPr>
              <a:t> </a:t>
            </a:r>
            <a:r>
              <a:rPr lang="es-ES" sz="2600" dirty="0" err="1">
                <a:latin typeface="Arial Nova" panose="020B0504020202020204" pitchFamily="34" charset="0"/>
              </a:rPr>
              <a:t>signals</a:t>
            </a:r>
            <a:r>
              <a:rPr lang="es-ES" sz="2600" dirty="0">
                <a:latin typeface="Arial Nova" panose="020B0504020202020204" pitchFamily="34" charset="0"/>
              </a:rPr>
              <a:t> </a:t>
            </a:r>
            <a:r>
              <a:rPr lang="es-ES" sz="2600" dirty="0" err="1">
                <a:latin typeface="Arial Nova" panose="020B0504020202020204" pitchFamily="34" charset="0"/>
              </a:rPr>
              <a:t>which</a:t>
            </a:r>
            <a:r>
              <a:rPr lang="es-ES" sz="2600" dirty="0">
                <a:latin typeface="Arial Nova" panose="020B0504020202020204" pitchFamily="34" charset="0"/>
              </a:rPr>
              <a:t> </a:t>
            </a:r>
            <a:r>
              <a:rPr lang="es-ES" sz="2600" dirty="0" err="1">
                <a:latin typeface="Arial Nova" panose="020B0504020202020204" pitchFamily="34" charset="0"/>
              </a:rPr>
              <a:t>activate</a:t>
            </a:r>
            <a:r>
              <a:rPr lang="es-ES" sz="2600" dirty="0">
                <a:latin typeface="Arial Nova" panose="020B0504020202020204" pitchFamily="34" charset="0"/>
              </a:rPr>
              <a:t> </a:t>
            </a:r>
            <a:r>
              <a:rPr lang="es-ES" sz="2600" dirty="0" err="1">
                <a:latin typeface="Arial Nova" panose="020B0504020202020204" pitchFamily="34" charset="0"/>
              </a:rPr>
              <a:t>them</a:t>
            </a:r>
            <a:r>
              <a:rPr lang="es-ES" sz="2600" dirty="0">
                <a:latin typeface="Arial Nova" panose="020B0504020202020204" pitchFamily="34" charset="0"/>
              </a:rPr>
              <a:t> </a:t>
            </a:r>
            <a:r>
              <a:rPr lang="es-ES" sz="2600" dirty="0" err="1">
                <a:latin typeface="Arial Nova" panose="020B0504020202020204" pitchFamily="34" charset="0"/>
              </a:rPr>
              <a:t>must</a:t>
            </a:r>
            <a:r>
              <a:rPr lang="es-ES" sz="2600" dirty="0">
                <a:latin typeface="Arial Nova" panose="020B0504020202020204" pitchFamily="34" charset="0"/>
              </a:rPr>
              <a:t> be </a:t>
            </a:r>
            <a:r>
              <a:rPr lang="es-ES" sz="2600" dirty="0" err="1">
                <a:latin typeface="Arial Nova" panose="020B0504020202020204" pitchFamily="34" charset="0"/>
              </a:rPr>
              <a:t>further</a:t>
            </a:r>
            <a:r>
              <a:rPr lang="es-ES" sz="2600" dirty="0">
                <a:latin typeface="Arial Nova" panose="020B0504020202020204" pitchFamily="34" charset="0"/>
              </a:rPr>
              <a:t> </a:t>
            </a:r>
            <a:r>
              <a:rPr lang="es-ES" sz="2600" dirty="0" err="1">
                <a:latin typeface="Arial Nova" panose="020B0504020202020204" pitchFamily="34" charset="0"/>
              </a:rPr>
              <a:t>studied</a:t>
            </a:r>
            <a:r>
              <a:rPr lang="es-ES" sz="2600" dirty="0">
                <a:latin typeface="Arial Nova" panose="020B0504020202020204" pitchFamily="34" charset="0"/>
              </a:rPr>
              <a:t>.</a:t>
            </a:r>
          </a:p>
        </p:txBody>
      </p:sp>
      <p:grpSp>
        <p:nvGrpSpPr>
          <p:cNvPr id="15" name="Grupo 14">
            <a:extLst>
              <a:ext uri="{FF2B5EF4-FFF2-40B4-BE49-F238E27FC236}">
                <a16:creationId xmlns:a16="http://schemas.microsoft.com/office/drawing/2014/main" id="{8EEBDC25-D6FD-B76A-1538-E515B26F178D}"/>
              </a:ext>
            </a:extLst>
          </p:cNvPr>
          <p:cNvGrpSpPr/>
          <p:nvPr/>
        </p:nvGrpSpPr>
        <p:grpSpPr>
          <a:xfrm>
            <a:off x="312658" y="2386092"/>
            <a:ext cx="3429784" cy="1152066"/>
            <a:chOff x="130658" y="1435106"/>
            <a:chExt cx="5086950" cy="1749065"/>
          </a:xfrm>
        </p:grpSpPr>
        <p:sp>
          <p:nvSpPr>
            <p:cNvPr id="16" name="Arco 15">
              <a:extLst>
                <a:ext uri="{FF2B5EF4-FFF2-40B4-BE49-F238E27FC236}">
                  <a16:creationId xmlns:a16="http://schemas.microsoft.com/office/drawing/2014/main" id="{681FA834-2D7B-C2C5-5F55-898CEF5084D3}"/>
                </a:ext>
              </a:extLst>
            </p:cNvPr>
            <p:cNvSpPr/>
            <p:nvPr/>
          </p:nvSpPr>
          <p:spPr>
            <a:xfrm rot="10800000">
              <a:off x="122192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Arco 16">
              <a:extLst>
                <a:ext uri="{FF2B5EF4-FFF2-40B4-BE49-F238E27FC236}">
                  <a16:creationId xmlns:a16="http://schemas.microsoft.com/office/drawing/2014/main" id="{67A651B2-C30C-1618-A67F-D8739BC462A8}"/>
                </a:ext>
              </a:extLst>
            </p:cNvPr>
            <p:cNvSpPr/>
            <p:nvPr/>
          </p:nvSpPr>
          <p:spPr>
            <a:xfrm rot="10800000">
              <a:off x="88220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Arco 17">
              <a:extLst>
                <a:ext uri="{FF2B5EF4-FFF2-40B4-BE49-F238E27FC236}">
                  <a16:creationId xmlns:a16="http://schemas.microsoft.com/office/drawing/2014/main" id="{B6D6BC07-8820-96F0-ACFE-48FD02CFBD93}"/>
                </a:ext>
              </a:extLst>
            </p:cNvPr>
            <p:cNvSpPr/>
            <p:nvPr/>
          </p:nvSpPr>
          <p:spPr>
            <a:xfrm rot="10800000">
              <a:off x="189088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Arco 18">
              <a:extLst>
                <a:ext uri="{FF2B5EF4-FFF2-40B4-BE49-F238E27FC236}">
                  <a16:creationId xmlns:a16="http://schemas.microsoft.com/office/drawing/2014/main" id="{6D9BCB30-48F4-9CB3-37AD-5EB1E4C5ED06}"/>
                </a:ext>
              </a:extLst>
            </p:cNvPr>
            <p:cNvSpPr/>
            <p:nvPr/>
          </p:nvSpPr>
          <p:spPr>
            <a:xfrm rot="10800000">
              <a:off x="1551168"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Arco 19">
              <a:extLst>
                <a:ext uri="{FF2B5EF4-FFF2-40B4-BE49-F238E27FC236}">
                  <a16:creationId xmlns:a16="http://schemas.microsoft.com/office/drawing/2014/main" id="{BF1B8B98-5682-A608-050C-38E50AB4D416}"/>
                </a:ext>
              </a:extLst>
            </p:cNvPr>
            <p:cNvSpPr/>
            <p:nvPr/>
          </p:nvSpPr>
          <p:spPr>
            <a:xfrm rot="10800000">
              <a:off x="258122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Arco 20">
              <a:extLst>
                <a:ext uri="{FF2B5EF4-FFF2-40B4-BE49-F238E27FC236}">
                  <a16:creationId xmlns:a16="http://schemas.microsoft.com/office/drawing/2014/main" id="{7063E2E9-915C-11EC-FD46-AF0D5A573952}"/>
                </a:ext>
              </a:extLst>
            </p:cNvPr>
            <p:cNvSpPr/>
            <p:nvPr/>
          </p:nvSpPr>
          <p:spPr>
            <a:xfrm rot="10800000">
              <a:off x="224150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Arco 21">
              <a:extLst>
                <a:ext uri="{FF2B5EF4-FFF2-40B4-BE49-F238E27FC236}">
                  <a16:creationId xmlns:a16="http://schemas.microsoft.com/office/drawing/2014/main" id="{A420538D-11F8-3799-7A95-A37AE874EAC0}"/>
                </a:ext>
              </a:extLst>
            </p:cNvPr>
            <p:cNvSpPr/>
            <p:nvPr/>
          </p:nvSpPr>
          <p:spPr>
            <a:xfrm rot="10800000">
              <a:off x="55155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Arco 22">
              <a:extLst>
                <a:ext uri="{FF2B5EF4-FFF2-40B4-BE49-F238E27FC236}">
                  <a16:creationId xmlns:a16="http://schemas.microsoft.com/office/drawing/2014/main" id="{CAC71A1A-706D-79CB-3C53-7A39003BD356}"/>
                </a:ext>
              </a:extLst>
            </p:cNvPr>
            <p:cNvSpPr/>
            <p:nvPr/>
          </p:nvSpPr>
          <p:spPr>
            <a:xfrm rot="10800000">
              <a:off x="211836"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Elipse 23">
              <a:extLst>
                <a:ext uri="{FF2B5EF4-FFF2-40B4-BE49-F238E27FC236}">
                  <a16:creationId xmlns:a16="http://schemas.microsoft.com/office/drawing/2014/main" id="{89148349-BF55-1A43-0CA0-A1C874251C70}"/>
                </a:ext>
              </a:extLst>
            </p:cNvPr>
            <p:cNvSpPr/>
            <p:nvPr/>
          </p:nvSpPr>
          <p:spPr>
            <a:xfrm>
              <a:off x="130658"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6B4CBDF0-9638-C34F-C011-54B6BCD926A6}"/>
                </a:ext>
              </a:extLst>
            </p:cNvPr>
            <p:cNvSpPr/>
            <p:nvPr/>
          </p:nvSpPr>
          <p:spPr>
            <a:xfrm>
              <a:off x="471317"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6388A65C-142B-0E07-AB3E-C1FE035AF11A}"/>
                </a:ext>
              </a:extLst>
            </p:cNvPr>
            <p:cNvSpPr/>
            <p:nvPr/>
          </p:nvSpPr>
          <p:spPr>
            <a:xfrm>
              <a:off x="81197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88A128B4-B6BA-1804-68BD-4B0126CCC1CD}"/>
                </a:ext>
              </a:extLst>
            </p:cNvPr>
            <p:cNvSpPr/>
            <p:nvPr/>
          </p:nvSpPr>
          <p:spPr>
            <a:xfrm>
              <a:off x="114229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a:extLst>
                <a:ext uri="{FF2B5EF4-FFF2-40B4-BE49-F238E27FC236}">
                  <a16:creationId xmlns:a16="http://schemas.microsoft.com/office/drawing/2014/main" id="{CB9C6AF4-5B22-D451-9DF5-1C5A0A65795C}"/>
                </a:ext>
              </a:extLst>
            </p:cNvPr>
            <p:cNvSpPr/>
            <p:nvPr/>
          </p:nvSpPr>
          <p:spPr>
            <a:xfrm>
              <a:off x="147260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38844D78-CC20-1D9E-7209-ACB606139383}"/>
                </a:ext>
              </a:extLst>
            </p:cNvPr>
            <p:cNvSpPr/>
            <p:nvPr/>
          </p:nvSpPr>
          <p:spPr>
            <a:xfrm>
              <a:off x="182046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19831769-FCAF-4065-6CA4-80EB85F180A5}"/>
                </a:ext>
              </a:extLst>
            </p:cNvPr>
            <p:cNvSpPr/>
            <p:nvPr/>
          </p:nvSpPr>
          <p:spPr>
            <a:xfrm>
              <a:off x="215443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DF1B1492-1184-C9F6-5692-FFDB63164B5F}"/>
                </a:ext>
              </a:extLst>
            </p:cNvPr>
            <p:cNvSpPr/>
            <p:nvPr/>
          </p:nvSpPr>
          <p:spPr>
            <a:xfrm>
              <a:off x="2508975"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Arco 31">
              <a:extLst>
                <a:ext uri="{FF2B5EF4-FFF2-40B4-BE49-F238E27FC236}">
                  <a16:creationId xmlns:a16="http://schemas.microsoft.com/office/drawing/2014/main" id="{DC41E9FD-8A67-269D-6E2F-1B465EF03CF5}"/>
                </a:ext>
              </a:extLst>
            </p:cNvPr>
            <p:cNvSpPr/>
            <p:nvPr/>
          </p:nvSpPr>
          <p:spPr>
            <a:xfrm rot="10800000">
              <a:off x="394443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 name="Arco 32">
              <a:extLst>
                <a:ext uri="{FF2B5EF4-FFF2-40B4-BE49-F238E27FC236}">
                  <a16:creationId xmlns:a16="http://schemas.microsoft.com/office/drawing/2014/main" id="{710DDD90-5B16-1EB3-0903-E6229712BBFC}"/>
                </a:ext>
              </a:extLst>
            </p:cNvPr>
            <p:cNvSpPr/>
            <p:nvPr/>
          </p:nvSpPr>
          <p:spPr>
            <a:xfrm rot="10800000">
              <a:off x="360471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Arco 33">
              <a:extLst>
                <a:ext uri="{FF2B5EF4-FFF2-40B4-BE49-F238E27FC236}">
                  <a16:creationId xmlns:a16="http://schemas.microsoft.com/office/drawing/2014/main" id="{58794F5F-E4D7-4F8F-3E29-DB6EFE450CF6}"/>
                </a:ext>
              </a:extLst>
            </p:cNvPr>
            <p:cNvSpPr/>
            <p:nvPr/>
          </p:nvSpPr>
          <p:spPr>
            <a:xfrm rot="10800000">
              <a:off x="461340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Arco 34">
              <a:extLst>
                <a:ext uri="{FF2B5EF4-FFF2-40B4-BE49-F238E27FC236}">
                  <a16:creationId xmlns:a16="http://schemas.microsoft.com/office/drawing/2014/main" id="{CCE7E372-6986-0C75-59DC-53F8E2453330}"/>
                </a:ext>
              </a:extLst>
            </p:cNvPr>
            <p:cNvSpPr/>
            <p:nvPr/>
          </p:nvSpPr>
          <p:spPr>
            <a:xfrm rot="10800000">
              <a:off x="427368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Arco 35">
              <a:extLst>
                <a:ext uri="{FF2B5EF4-FFF2-40B4-BE49-F238E27FC236}">
                  <a16:creationId xmlns:a16="http://schemas.microsoft.com/office/drawing/2014/main" id="{0271DEFE-1E57-59DF-0725-AB13DC053C16}"/>
                </a:ext>
              </a:extLst>
            </p:cNvPr>
            <p:cNvSpPr/>
            <p:nvPr/>
          </p:nvSpPr>
          <p:spPr>
            <a:xfrm rot="10800000">
              <a:off x="496401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Arco 36">
              <a:extLst>
                <a:ext uri="{FF2B5EF4-FFF2-40B4-BE49-F238E27FC236}">
                  <a16:creationId xmlns:a16="http://schemas.microsoft.com/office/drawing/2014/main" id="{0ACE975D-A5C7-C4CB-25F3-F84C8508096F}"/>
                </a:ext>
              </a:extLst>
            </p:cNvPr>
            <p:cNvSpPr/>
            <p:nvPr/>
          </p:nvSpPr>
          <p:spPr>
            <a:xfrm rot="10800000">
              <a:off x="3274070"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Arco 37">
              <a:extLst>
                <a:ext uri="{FF2B5EF4-FFF2-40B4-BE49-F238E27FC236}">
                  <a16:creationId xmlns:a16="http://schemas.microsoft.com/office/drawing/2014/main" id="{1CB72173-3297-C723-D55F-A32452FA9376}"/>
                </a:ext>
              </a:extLst>
            </p:cNvPr>
            <p:cNvSpPr/>
            <p:nvPr/>
          </p:nvSpPr>
          <p:spPr>
            <a:xfrm rot="10800000">
              <a:off x="293434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Elipse 38">
              <a:extLst>
                <a:ext uri="{FF2B5EF4-FFF2-40B4-BE49-F238E27FC236}">
                  <a16:creationId xmlns:a16="http://schemas.microsoft.com/office/drawing/2014/main" id="{19F26A26-6E61-33FE-17BA-19120B5E3603}"/>
                </a:ext>
              </a:extLst>
            </p:cNvPr>
            <p:cNvSpPr/>
            <p:nvPr/>
          </p:nvSpPr>
          <p:spPr>
            <a:xfrm>
              <a:off x="285317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lipse 39">
              <a:extLst>
                <a:ext uri="{FF2B5EF4-FFF2-40B4-BE49-F238E27FC236}">
                  <a16:creationId xmlns:a16="http://schemas.microsoft.com/office/drawing/2014/main" id="{F77D03EF-43A6-0077-7FC6-B1E359D31F36}"/>
                </a:ext>
              </a:extLst>
            </p:cNvPr>
            <p:cNvSpPr/>
            <p:nvPr/>
          </p:nvSpPr>
          <p:spPr>
            <a:xfrm>
              <a:off x="3193830"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33EA4120-A36B-433A-F0D2-5B79BDE381CB}"/>
                </a:ext>
              </a:extLst>
            </p:cNvPr>
            <p:cNvSpPr/>
            <p:nvPr/>
          </p:nvSpPr>
          <p:spPr>
            <a:xfrm>
              <a:off x="353448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F3265509-1983-1D88-ECA9-99448D9C5C24}"/>
                </a:ext>
              </a:extLst>
            </p:cNvPr>
            <p:cNvSpPr/>
            <p:nvPr/>
          </p:nvSpPr>
          <p:spPr>
            <a:xfrm>
              <a:off x="386480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a:extLst>
                <a:ext uri="{FF2B5EF4-FFF2-40B4-BE49-F238E27FC236}">
                  <a16:creationId xmlns:a16="http://schemas.microsoft.com/office/drawing/2014/main" id="{CBAF6CD4-3F10-146A-4E50-41C91083DCB8}"/>
                </a:ext>
              </a:extLst>
            </p:cNvPr>
            <p:cNvSpPr/>
            <p:nvPr/>
          </p:nvSpPr>
          <p:spPr>
            <a:xfrm>
              <a:off x="419511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id="{ADC7B201-F7AB-D300-CA6B-2C2B52CD30DC}"/>
                </a:ext>
              </a:extLst>
            </p:cNvPr>
            <p:cNvSpPr/>
            <p:nvPr/>
          </p:nvSpPr>
          <p:spPr>
            <a:xfrm>
              <a:off x="454297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F0C30525-C0C4-4D3A-A2AE-D87B8AACD643}"/>
                </a:ext>
              </a:extLst>
            </p:cNvPr>
            <p:cNvSpPr/>
            <p:nvPr/>
          </p:nvSpPr>
          <p:spPr>
            <a:xfrm>
              <a:off x="487694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Arco 45">
              <a:extLst>
                <a:ext uri="{FF2B5EF4-FFF2-40B4-BE49-F238E27FC236}">
                  <a16:creationId xmlns:a16="http://schemas.microsoft.com/office/drawing/2014/main" id="{855A3852-1063-1EB5-95B1-A55DA73976B8}"/>
                </a:ext>
              </a:extLst>
            </p:cNvPr>
            <p:cNvSpPr/>
            <p:nvPr/>
          </p:nvSpPr>
          <p:spPr>
            <a:xfrm>
              <a:off x="122710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Arco 46">
              <a:extLst>
                <a:ext uri="{FF2B5EF4-FFF2-40B4-BE49-F238E27FC236}">
                  <a16:creationId xmlns:a16="http://schemas.microsoft.com/office/drawing/2014/main" id="{F9A55978-C24A-1F25-9276-79781D16946A}"/>
                </a:ext>
              </a:extLst>
            </p:cNvPr>
            <p:cNvSpPr/>
            <p:nvPr/>
          </p:nvSpPr>
          <p:spPr>
            <a:xfrm>
              <a:off x="88738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Arco 47">
              <a:extLst>
                <a:ext uri="{FF2B5EF4-FFF2-40B4-BE49-F238E27FC236}">
                  <a16:creationId xmlns:a16="http://schemas.microsoft.com/office/drawing/2014/main" id="{99CCBF67-9456-1B68-811E-C9345E0BD3CD}"/>
                </a:ext>
              </a:extLst>
            </p:cNvPr>
            <p:cNvSpPr/>
            <p:nvPr/>
          </p:nvSpPr>
          <p:spPr>
            <a:xfrm>
              <a:off x="189606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Arco 48">
              <a:extLst>
                <a:ext uri="{FF2B5EF4-FFF2-40B4-BE49-F238E27FC236}">
                  <a16:creationId xmlns:a16="http://schemas.microsoft.com/office/drawing/2014/main" id="{D9E963FA-705D-681D-2AA5-7374D5F89CC7}"/>
                </a:ext>
              </a:extLst>
            </p:cNvPr>
            <p:cNvSpPr/>
            <p:nvPr/>
          </p:nvSpPr>
          <p:spPr>
            <a:xfrm>
              <a:off x="1556348"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 name="Arco 49">
              <a:extLst>
                <a:ext uri="{FF2B5EF4-FFF2-40B4-BE49-F238E27FC236}">
                  <a16:creationId xmlns:a16="http://schemas.microsoft.com/office/drawing/2014/main" id="{B88A824D-97E6-2C79-1856-F542E490EF22}"/>
                </a:ext>
              </a:extLst>
            </p:cNvPr>
            <p:cNvSpPr/>
            <p:nvPr/>
          </p:nvSpPr>
          <p:spPr>
            <a:xfrm>
              <a:off x="258640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 name="Arco 50">
              <a:extLst>
                <a:ext uri="{FF2B5EF4-FFF2-40B4-BE49-F238E27FC236}">
                  <a16:creationId xmlns:a16="http://schemas.microsoft.com/office/drawing/2014/main" id="{5A31A39A-459F-745D-8839-86A707070AE8}"/>
                </a:ext>
              </a:extLst>
            </p:cNvPr>
            <p:cNvSpPr/>
            <p:nvPr/>
          </p:nvSpPr>
          <p:spPr>
            <a:xfrm>
              <a:off x="224668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2" name="Arco 51">
              <a:extLst>
                <a:ext uri="{FF2B5EF4-FFF2-40B4-BE49-F238E27FC236}">
                  <a16:creationId xmlns:a16="http://schemas.microsoft.com/office/drawing/2014/main" id="{677674FE-F9F9-4280-125D-B3BA37C07376}"/>
                </a:ext>
              </a:extLst>
            </p:cNvPr>
            <p:cNvSpPr/>
            <p:nvPr/>
          </p:nvSpPr>
          <p:spPr>
            <a:xfrm>
              <a:off x="55673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 name="Arco 52">
              <a:extLst>
                <a:ext uri="{FF2B5EF4-FFF2-40B4-BE49-F238E27FC236}">
                  <a16:creationId xmlns:a16="http://schemas.microsoft.com/office/drawing/2014/main" id="{C4034BDB-3136-7707-989D-5C0E9C1BFC48}"/>
                </a:ext>
              </a:extLst>
            </p:cNvPr>
            <p:cNvSpPr/>
            <p:nvPr/>
          </p:nvSpPr>
          <p:spPr>
            <a:xfrm>
              <a:off x="217016"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 name="Elipse 53">
              <a:extLst>
                <a:ext uri="{FF2B5EF4-FFF2-40B4-BE49-F238E27FC236}">
                  <a16:creationId xmlns:a16="http://schemas.microsoft.com/office/drawing/2014/main" id="{56924D17-7F88-2A29-3AAB-8642D518BEF2}"/>
                </a:ext>
              </a:extLst>
            </p:cNvPr>
            <p:cNvSpPr/>
            <p:nvPr/>
          </p:nvSpPr>
          <p:spPr>
            <a:xfrm rot="10800000">
              <a:off x="130658"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a:extLst>
                <a:ext uri="{FF2B5EF4-FFF2-40B4-BE49-F238E27FC236}">
                  <a16:creationId xmlns:a16="http://schemas.microsoft.com/office/drawing/2014/main" id="{EC0387A4-E7D9-D5FE-B9F8-25C859DB244A}"/>
                </a:ext>
              </a:extLst>
            </p:cNvPr>
            <p:cNvSpPr/>
            <p:nvPr/>
          </p:nvSpPr>
          <p:spPr>
            <a:xfrm rot="10800000">
              <a:off x="471317"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a:extLst>
                <a:ext uri="{FF2B5EF4-FFF2-40B4-BE49-F238E27FC236}">
                  <a16:creationId xmlns:a16="http://schemas.microsoft.com/office/drawing/2014/main" id="{B53146D7-E9FD-B701-CC6C-7F4AA08942C1}"/>
                </a:ext>
              </a:extLst>
            </p:cNvPr>
            <p:cNvSpPr/>
            <p:nvPr/>
          </p:nvSpPr>
          <p:spPr>
            <a:xfrm rot="10800000">
              <a:off x="81197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a:extLst>
                <a:ext uri="{FF2B5EF4-FFF2-40B4-BE49-F238E27FC236}">
                  <a16:creationId xmlns:a16="http://schemas.microsoft.com/office/drawing/2014/main" id="{E40B0D58-1812-A209-772F-527F40FF5A3B}"/>
                </a:ext>
              </a:extLst>
            </p:cNvPr>
            <p:cNvSpPr/>
            <p:nvPr/>
          </p:nvSpPr>
          <p:spPr>
            <a:xfrm rot="10800000">
              <a:off x="114229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a:extLst>
                <a:ext uri="{FF2B5EF4-FFF2-40B4-BE49-F238E27FC236}">
                  <a16:creationId xmlns:a16="http://schemas.microsoft.com/office/drawing/2014/main" id="{262CD688-083B-063E-E004-5F6621C496E0}"/>
                </a:ext>
              </a:extLst>
            </p:cNvPr>
            <p:cNvSpPr/>
            <p:nvPr/>
          </p:nvSpPr>
          <p:spPr>
            <a:xfrm rot="10800000">
              <a:off x="147260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a:extLst>
                <a:ext uri="{FF2B5EF4-FFF2-40B4-BE49-F238E27FC236}">
                  <a16:creationId xmlns:a16="http://schemas.microsoft.com/office/drawing/2014/main" id="{362DEBE8-DC6D-3E73-A480-6A6698DD6C27}"/>
                </a:ext>
              </a:extLst>
            </p:cNvPr>
            <p:cNvSpPr/>
            <p:nvPr/>
          </p:nvSpPr>
          <p:spPr>
            <a:xfrm rot="10800000">
              <a:off x="182046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a:extLst>
                <a:ext uri="{FF2B5EF4-FFF2-40B4-BE49-F238E27FC236}">
                  <a16:creationId xmlns:a16="http://schemas.microsoft.com/office/drawing/2014/main" id="{F9766CD1-1724-FAF0-12FC-8C1B38CC7110}"/>
                </a:ext>
              </a:extLst>
            </p:cNvPr>
            <p:cNvSpPr/>
            <p:nvPr/>
          </p:nvSpPr>
          <p:spPr>
            <a:xfrm rot="10800000">
              <a:off x="215443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a:extLst>
                <a:ext uri="{FF2B5EF4-FFF2-40B4-BE49-F238E27FC236}">
                  <a16:creationId xmlns:a16="http://schemas.microsoft.com/office/drawing/2014/main" id="{E38AF75F-5184-EDE9-E0D0-454A13596A02}"/>
                </a:ext>
              </a:extLst>
            </p:cNvPr>
            <p:cNvSpPr/>
            <p:nvPr/>
          </p:nvSpPr>
          <p:spPr>
            <a:xfrm rot="10800000">
              <a:off x="2508975"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Arco 61">
              <a:extLst>
                <a:ext uri="{FF2B5EF4-FFF2-40B4-BE49-F238E27FC236}">
                  <a16:creationId xmlns:a16="http://schemas.microsoft.com/office/drawing/2014/main" id="{EE0FD0DB-381B-BD87-F9D3-5A12C4CCB53A}"/>
                </a:ext>
              </a:extLst>
            </p:cNvPr>
            <p:cNvSpPr/>
            <p:nvPr/>
          </p:nvSpPr>
          <p:spPr>
            <a:xfrm>
              <a:off x="394961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3" name="Arco 62">
              <a:extLst>
                <a:ext uri="{FF2B5EF4-FFF2-40B4-BE49-F238E27FC236}">
                  <a16:creationId xmlns:a16="http://schemas.microsoft.com/office/drawing/2014/main" id="{DF1E4E22-2DFD-1A56-3169-74A0B685027F}"/>
                </a:ext>
              </a:extLst>
            </p:cNvPr>
            <p:cNvSpPr/>
            <p:nvPr/>
          </p:nvSpPr>
          <p:spPr>
            <a:xfrm>
              <a:off x="360989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Arco 63">
              <a:extLst>
                <a:ext uri="{FF2B5EF4-FFF2-40B4-BE49-F238E27FC236}">
                  <a16:creationId xmlns:a16="http://schemas.microsoft.com/office/drawing/2014/main" id="{1CCFA3EC-CACE-AA3D-AC7D-4ED9691D43BD}"/>
                </a:ext>
              </a:extLst>
            </p:cNvPr>
            <p:cNvSpPr/>
            <p:nvPr/>
          </p:nvSpPr>
          <p:spPr>
            <a:xfrm>
              <a:off x="461858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 name="Arco 64">
              <a:extLst>
                <a:ext uri="{FF2B5EF4-FFF2-40B4-BE49-F238E27FC236}">
                  <a16:creationId xmlns:a16="http://schemas.microsoft.com/office/drawing/2014/main" id="{F96A61F4-BE5E-3ACC-684D-55E72FFF4596}"/>
                </a:ext>
              </a:extLst>
            </p:cNvPr>
            <p:cNvSpPr/>
            <p:nvPr/>
          </p:nvSpPr>
          <p:spPr>
            <a:xfrm>
              <a:off x="427886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 name="Arco 65">
              <a:extLst>
                <a:ext uri="{FF2B5EF4-FFF2-40B4-BE49-F238E27FC236}">
                  <a16:creationId xmlns:a16="http://schemas.microsoft.com/office/drawing/2014/main" id="{1CE46E03-53F7-A3A0-2B33-0BE30AAD66D6}"/>
                </a:ext>
              </a:extLst>
            </p:cNvPr>
            <p:cNvSpPr/>
            <p:nvPr/>
          </p:nvSpPr>
          <p:spPr>
            <a:xfrm>
              <a:off x="496919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7" name="Arco 66">
              <a:extLst>
                <a:ext uri="{FF2B5EF4-FFF2-40B4-BE49-F238E27FC236}">
                  <a16:creationId xmlns:a16="http://schemas.microsoft.com/office/drawing/2014/main" id="{AE507517-DDE0-6885-5229-525C544D3BD7}"/>
                </a:ext>
              </a:extLst>
            </p:cNvPr>
            <p:cNvSpPr/>
            <p:nvPr/>
          </p:nvSpPr>
          <p:spPr>
            <a:xfrm>
              <a:off x="3279250"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8" name="Arco 67">
              <a:extLst>
                <a:ext uri="{FF2B5EF4-FFF2-40B4-BE49-F238E27FC236}">
                  <a16:creationId xmlns:a16="http://schemas.microsoft.com/office/drawing/2014/main" id="{94D95EF5-9F6B-BD74-51C7-B386060465C0}"/>
                </a:ext>
              </a:extLst>
            </p:cNvPr>
            <p:cNvSpPr/>
            <p:nvPr/>
          </p:nvSpPr>
          <p:spPr>
            <a:xfrm>
              <a:off x="293952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9" name="Elipse 68">
              <a:extLst>
                <a:ext uri="{FF2B5EF4-FFF2-40B4-BE49-F238E27FC236}">
                  <a16:creationId xmlns:a16="http://schemas.microsoft.com/office/drawing/2014/main" id="{FB48E9DF-D653-CC51-E6FF-6E5871EBBEBC}"/>
                </a:ext>
              </a:extLst>
            </p:cNvPr>
            <p:cNvSpPr/>
            <p:nvPr/>
          </p:nvSpPr>
          <p:spPr>
            <a:xfrm rot="10800000">
              <a:off x="285317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Elipse 69">
              <a:extLst>
                <a:ext uri="{FF2B5EF4-FFF2-40B4-BE49-F238E27FC236}">
                  <a16:creationId xmlns:a16="http://schemas.microsoft.com/office/drawing/2014/main" id="{481C31A2-48D0-10A9-335A-925138F1E5F3}"/>
                </a:ext>
              </a:extLst>
            </p:cNvPr>
            <p:cNvSpPr/>
            <p:nvPr/>
          </p:nvSpPr>
          <p:spPr>
            <a:xfrm rot="10800000">
              <a:off x="3193830"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Elipse 70">
              <a:extLst>
                <a:ext uri="{FF2B5EF4-FFF2-40B4-BE49-F238E27FC236}">
                  <a16:creationId xmlns:a16="http://schemas.microsoft.com/office/drawing/2014/main" id="{2D3BFC40-F7C6-8861-2F79-94A4B8A4A09F}"/>
                </a:ext>
              </a:extLst>
            </p:cNvPr>
            <p:cNvSpPr/>
            <p:nvPr/>
          </p:nvSpPr>
          <p:spPr>
            <a:xfrm rot="10800000">
              <a:off x="353448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Elipse 71">
              <a:extLst>
                <a:ext uri="{FF2B5EF4-FFF2-40B4-BE49-F238E27FC236}">
                  <a16:creationId xmlns:a16="http://schemas.microsoft.com/office/drawing/2014/main" id="{B63AA952-D9F6-D4DE-2743-B750F1BEBB47}"/>
                </a:ext>
              </a:extLst>
            </p:cNvPr>
            <p:cNvSpPr/>
            <p:nvPr/>
          </p:nvSpPr>
          <p:spPr>
            <a:xfrm rot="10800000">
              <a:off x="386480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Elipse 72">
              <a:extLst>
                <a:ext uri="{FF2B5EF4-FFF2-40B4-BE49-F238E27FC236}">
                  <a16:creationId xmlns:a16="http://schemas.microsoft.com/office/drawing/2014/main" id="{7E744FCC-5F77-0B03-F621-2BF88E7BF2AF}"/>
                </a:ext>
              </a:extLst>
            </p:cNvPr>
            <p:cNvSpPr/>
            <p:nvPr/>
          </p:nvSpPr>
          <p:spPr>
            <a:xfrm rot="10800000">
              <a:off x="419511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Elipse 73">
              <a:extLst>
                <a:ext uri="{FF2B5EF4-FFF2-40B4-BE49-F238E27FC236}">
                  <a16:creationId xmlns:a16="http://schemas.microsoft.com/office/drawing/2014/main" id="{AB4D114D-6156-C675-5BD7-CA6CFB6F241E}"/>
                </a:ext>
              </a:extLst>
            </p:cNvPr>
            <p:cNvSpPr/>
            <p:nvPr/>
          </p:nvSpPr>
          <p:spPr>
            <a:xfrm rot="10800000">
              <a:off x="454297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Elipse 74">
              <a:extLst>
                <a:ext uri="{FF2B5EF4-FFF2-40B4-BE49-F238E27FC236}">
                  <a16:creationId xmlns:a16="http://schemas.microsoft.com/office/drawing/2014/main" id="{5446B582-DB4F-905E-61D5-CE12DB1A4E5D}"/>
                </a:ext>
              </a:extLst>
            </p:cNvPr>
            <p:cNvSpPr/>
            <p:nvPr/>
          </p:nvSpPr>
          <p:spPr>
            <a:xfrm rot="10800000">
              <a:off x="487694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3" name="Grupo 82">
            <a:extLst>
              <a:ext uri="{FF2B5EF4-FFF2-40B4-BE49-F238E27FC236}">
                <a16:creationId xmlns:a16="http://schemas.microsoft.com/office/drawing/2014/main" id="{E4B20551-0B93-DC8C-6A73-7D92D6DA606A}"/>
              </a:ext>
            </a:extLst>
          </p:cNvPr>
          <p:cNvGrpSpPr/>
          <p:nvPr/>
        </p:nvGrpSpPr>
        <p:grpSpPr>
          <a:xfrm>
            <a:off x="1153107" y="1400986"/>
            <a:ext cx="390230" cy="3013037"/>
            <a:chOff x="969817" y="749701"/>
            <a:chExt cx="422660" cy="3208310"/>
          </a:xfrm>
        </p:grpSpPr>
        <p:cxnSp>
          <p:nvCxnSpPr>
            <p:cNvPr id="77" name="Conector recto 76">
              <a:extLst>
                <a:ext uri="{FF2B5EF4-FFF2-40B4-BE49-F238E27FC236}">
                  <a16:creationId xmlns:a16="http://schemas.microsoft.com/office/drawing/2014/main" id="{D871DDDB-C4CA-41EC-F43A-D9336974ABAB}"/>
                </a:ext>
              </a:extLst>
            </p:cNvPr>
            <p:cNvCxnSpPr>
              <a:cxnSpLocks/>
            </p:cNvCxnSpPr>
            <p:nvPr/>
          </p:nvCxnSpPr>
          <p:spPr>
            <a:xfrm>
              <a:off x="1181148" y="953816"/>
              <a:ext cx="0" cy="276273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8" name="Rectángulo: esquinas redondeadas 77">
              <a:extLst>
                <a:ext uri="{FF2B5EF4-FFF2-40B4-BE49-F238E27FC236}">
                  <a16:creationId xmlns:a16="http://schemas.microsoft.com/office/drawing/2014/main" id="{9F5F11E4-EE9A-9782-54FC-A531380513D3}"/>
                </a:ext>
              </a:extLst>
            </p:cNvPr>
            <p:cNvSpPr/>
            <p:nvPr/>
          </p:nvSpPr>
          <p:spPr>
            <a:xfrm>
              <a:off x="983710" y="1290233"/>
              <a:ext cx="394877" cy="807853"/>
            </a:xfrm>
            <a:prstGeom prst="roundRect">
              <a:avLst>
                <a:gd name="adj"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ángulo: esquinas redondeadas 78">
              <a:extLst>
                <a:ext uri="{FF2B5EF4-FFF2-40B4-BE49-F238E27FC236}">
                  <a16:creationId xmlns:a16="http://schemas.microsoft.com/office/drawing/2014/main" id="{6AF9147E-FAAA-DFB3-609B-932AC09EB2B7}"/>
                </a:ext>
              </a:extLst>
            </p:cNvPr>
            <p:cNvSpPr/>
            <p:nvPr/>
          </p:nvSpPr>
          <p:spPr>
            <a:xfrm>
              <a:off x="983710" y="2659592"/>
              <a:ext cx="394877" cy="807853"/>
            </a:xfrm>
            <a:prstGeom prst="roundRect">
              <a:avLst>
                <a:gd name="adj"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Rectángulo: esquinas redondeadas 79">
              <a:extLst>
                <a:ext uri="{FF2B5EF4-FFF2-40B4-BE49-F238E27FC236}">
                  <a16:creationId xmlns:a16="http://schemas.microsoft.com/office/drawing/2014/main" id="{2367EA78-6737-71EA-78A7-64369D04380F}"/>
                </a:ext>
              </a:extLst>
            </p:cNvPr>
            <p:cNvSpPr/>
            <p:nvPr/>
          </p:nvSpPr>
          <p:spPr>
            <a:xfrm>
              <a:off x="983710" y="2186451"/>
              <a:ext cx="394877" cy="384776"/>
            </a:xfrm>
            <a:prstGeom prst="round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Círculo parcial 80">
              <a:extLst>
                <a:ext uri="{FF2B5EF4-FFF2-40B4-BE49-F238E27FC236}">
                  <a16:creationId xmlns:a16="http://schemas.microsoft.com/office/drawing/2014/main" id="{C2074DA7-0698-C93D-2494-9202C4FF0A86}"/>
                </a:ext>
              </a:extLst>
            </p:cNvPr>
            <p:cNvSpPr/>
            <p:nvPr/>
          </p:nvSpPr>
          <p:spPr>
            <a:xfrm rot="18841303">
              <a:off x="977033" y="742485"/>
              <a:ext cx="408227" cy="422660"/>
            </a:xfrm>
            <a:prstGeom prst="pie">
              <a:avLst>
                <a:gd name="adj1" fmla="val 20996687"/>
                <a:gd name="adj2" fmla="val 170075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2" name="Rectángulo: esquinas redondeadas 81">
              <a:extLst>
                <a:ext uri="{FF2B5EF4-FFF2-40B4-BE49-F238E27FC236}">
                  <a16:creationId xmlns:a16="http://schemas.microsoft.com/office/drawing/2014/main" id="{572656D2-DA60-CF21-DFAA-41EDEFCF9C2B}"/>
                </a:ext>
              </a:extLst>
            </p:cNvPr>
            <p:cNvSpPr/>
            <p:nvPr/>
          </p:nvSpPr>
          <p:spPr>
            <a:xfrm>
              <a:off x="983708" y="3573235"/>
              <a:ext cx="394877" cy="384776"/>
            </a:xfrm>
            <a:prstGeom prst="round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4" name="Grupo 83">
            <a:extLst>
              <a:ext uri="{FF2B5EF4-FFF2-40B4-BE49-F238E27FC236}">
                <a16:creationId xmlns:a16="http://schemas.microsoft.com/office/drawing/2014/main" id="{116D1F05-789A-1F5A-B774-053047034381}"/>
              </a:ext>
            </a:extLst>
          </p:cNvPr>
          <p:cNvGrpSpPr/>
          <p:nvPr/>
        </p:nvGrpSpPr>
        <p:grpSpPr>
          <a:xfrm>
            <a:off x="2237270" y="4364167"/>
            <a:ext cx="338210" cy="1939211"/>
            <a:chOff x="2398750" y="3646171"/>
            <a:chExt cx="338210" cy="1939211"/>
          </a:xfrm>
        </p:grpSpPr>
        <p:cxnSp>
          <p:nvCxnSpPr>
            <p:cNvPr id="85" name="Conector recto 84">
              <a:extLst>
                <a:ext uri="{FF2B5EF4-FFF2-40B4-BE49-F238E27FC236}">
                  <a16:creationId xmlns:a16="http://schemas.microsoft.com/office/drawing/2014/main" id="{05A70763-215B-0717-678E-1D9BA63184FC}"/>
                </a:ext>
              </a:extLst>
            </p:cNvPr>
            <p:cNvCxnSpPr>
              <a:stCxn id="86" idx="2"/>
              <a:endCxn id="87" idx="0"/>
            </p:cNvCxnSpPr>
            <p:nvPr/>
          </p:nvCxnSpPr>
          <p:spPr>
            <a:xfrm>
              <a:off x="2567855" y="4365714"/>
              <a:ext cx="0" cy="50012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Rectángulo: esquinas redondeadas 85">
              <a:extLst>
                <a:ext uri="{FF2B5EF4-FFF2-40B4-BE49-F238E27FC236}">
                  <a16:creationId xmlns:a16="http://schemas.microsoft.com/office/drawing/2014/main" id="{145E3733-8B12-5A56-97F3-A5C24F8A8E23}"/>
                </a:ext>
              </a:extLst>
            </p:cNvPr>
            <p:cNvSpPr/>
            <p:nvPr/>
          </p:nvSpPr>
          <p:spPr>
            <a:xfrm>
              <a:off x="2398750" y="3646171"/>
              <a:ext cx="338210" cy="719543"/>
            </a:xfrm>
            <a:prstGeom prst="roundRect">
              <a:avLst>
                <a:gd name="adj" fmla="val 5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Rectángulo: esquinas redondeadas 86">
              <a:extLst>
                <a:ext uri="{FF2B5EF4-FFF2-40B4-BE49-F238E27FC236}">
                  <a16:creationId xmlns:a16="http://schemas.microsoft.com/office/drawing/2014/main" id="{75306C1F-969D-0F28-5683-19C2094DCC93}"/>
                </a:ext>
              </a:extLst>
            </p:cNvPr>
            <p:cNvSpPr/>
            <p:nvPr/>
          </p:nvSpPr>
          <p:spPr>
            <a:xfrm>
              <a:off x="2398750" y="4865839"/>
              <a:ext cx="338210" cy="719543"/>
            </a:xfrm>
            <a:prstGeom prst="roundRect">
              <a:avLst>
                <a:gd name="adj" fmla="val 5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Rectángulo: esquinas redondeadas 87">
              <a:extLst>
                <a:ext uri="{FF2B5EF4-FFF2-40B4-BE49-F238E27FC236}">
                  <a16:creationId xmlns:a16="http://schemas.microsoft.com/office/drawing/2014/main" id="{FC3290FC-2D07-C179-70BF-2DE21FAE3E42}"/>
                </a:ext>
              </a:extLst>
            </p:cNvPr>
            <p:cNvSpPr/>
            <p:nvPr/>
          </p:nvSpPr>
          <p:spPr>
            <a:xfrm>
              <a:off x="2398750" y="4444419"/>
              <a:ext cx="338210" cy="342714"/>
            </a:xfrm>
            <a:prstGeom prst="roundRect">
              <a:avLst>
                <a:gd name="adj" fmla="val 5000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50678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que contiene plato, interior, tabla, salero&#10;&#10;Descripción generada automáticamente">
            <a:extLst>
              <a:ext uri="{FF2B5EF4-FFF2-40B4-BE49-F238E27FC236}">
                <a16:creationId xmlns:a16="http://schemas.microsoft.com/office/drawing/2014/main" id="{F756367A-A862-CD32-8E81-EE37E96413F1}"/>
              </a:ext>
            </a:extLst>
          </p:cNvPr>
          <p:cNvPicPr>
            <a:picLocks noChangeAspect="1"/>
          </p:cNvPicPr>
          <p:nvPr/>
        </p:nvPicPr>
        <p:blipFill rotWithShape="1">
          <a:blip r:embed="rId3">
            <a:extLst>
              <a:ext uri="{28A0092B-C50C-407E-A947-70E740481C1C}">
                <a14:useLocalDpi xmlns:a14="http://schemas.microsoft.com/office/drawing/2010/main" val="0"/>
              </a:ext>
            </a:extLst>
          </a:blip>
          <a:srcRect l="19416" t="12097" r="20688" b="8339"/>
          <a:stretch/>
        </p:blipFill>
        <p:spPr>
          <a:xfrm>
            <a:off x="9423173" y="4043996"/>
            <a:ext cx="2799180" cy="2788716"/>
          </a:xfrm>
          <a:prstGeom prst="ellipse">
            <a:avLst/>
          </a:prstGeom>
          <a:effectLst>
            <a:softEdge rad="127000"/>
          </a:effectLst>
        </p:spPr>
      </p:pic>
      <p:sp>
        <p:nvSpPr>
          <p:cNvPr id="6" name="CuadroTexto 5">
            <a:extLst>
              <a:ext uri="{FF2B5EF4-FFF2-40B4-BE49-F238E27FC236}">
                <a16:creationId xmlns:a16="http://schemas.microsoft.com/office/drawing/2014/main" id="{A0B57469-3B7E-CCA7-AEFC-E240ABBB12A0}"/>
              </a:ext>
            </a:extLst>
          </p:cNvPr>
          <p:cNvSpPr txBox="1"/>
          <p:nvPr/>
        </p:nvSpPr>
        <p:spPr>
          <a:xfrm>
            <a:off x="643887" y="2601301"/>
            <a:ext cx="4287314" cy="707886"/>
          </a:xfrm>
          <a:prstGeom prst="rect">
            <a:avLst/>
          </a:prstGeom>
          <a:noFill/>
          <a:ln w="57150">
            <a:solidFill>
              <a:srgbClr val="002060"/>
            </a:solidFill>
            <a:prstDash val="sysDot"/>
          </a:ln>
        </p:spPr>
        <p:txBody>
          <a:bodyPr wrap="square" rtlCol="0">
            <a:spAutoFit/>
          </a:bodyPr>
          <a:lstStyle/>
          <a:p>
            <a:pPr algn="ctr"/>
            <a:r>
              <a:rPr lang="en-US" sz="4000" b="1" kern="100">
                <a:effectLst/>
                <a:latin typeface="Britannic Bold" panose="020B0903060703020204" pitchFamily="34" charset="0"/>
                <a:ea typeface="Calibri" panose="020F0502020204030204" pitchFamily="34" charset="0"/>
                <a:cs typeface="Times New Roman" panose="02020603050405020304" pitchFamily="18" charset="0"/>
              </a:rPr>
              <a:t>Thank you!</a:t>
            </a:r>
            <a:endParaRPr lang="es-ES" sz="4000" kern="100" dirty="0">
              <a:effectLst/>
              <a:latin typeface="Britannic Bold" panose="020B0903060703020204" pitchFamily="34" charset="0"/>
              <a:ea typeface="Calibri" panose="020F0502020204030204" pitchFamily="34" charset="0"/>
              <a:cs typeface="Times New Roman" panose="02020603050405020304" pitchFamily="18" charset="0"/>
            </a:endParaRPr>
          </a:p>
        </p:txBody>
      </p:sp>
      <p:pic>
        <p:nvPicPr>
          <p:cNvPr id="7" name="Imagen 6" descr="Imagen que contiene dibujo, parada&#10;&#10;Descripción generada automáticamente">
            <a:extLst>
              <a:ext uri="{FF2B5EF4-FFF2-40B4-BE49-F238E27FC236}">
                <a16:creationId xmlns:a16="http://schemas.microsoft.com/office/drawing/2014/main" id="{20B56085-3F44-3434-BB6E-F1E7E2A77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69" y="182149"/>
            <a:ext cx="1568352" cy="1602717"/>
          </a:xfrm>
          <a:prstGeom prst="rect">
            <a:avLst/>
          </a:prstGeom>
        </p:spPr>
      </p:pic>
      <p:pic>
        <p:nvPicPr>
          <p:cNvPr id="9" name="Picture 2" descr="Logo IBFG_Sin recuadro">
            <a:extLst>
              <a:ext uri="{FF2B5EF4-FFF2-40B4-BE49-F238E27FC236}">
                <a16:creationId xmlns:a16="http://schemas.microsoft.com/office/drawing/2014/main" id="{89B40C04-906B-3E63-EF8B-421147893AE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1338" y="53699"/>
            <a:ext cx="1694047" cy="173116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Dibujo en fondo negro&#10;&#10;Descripción generada automáticamente con confianza baja">
            <a:extLst>
              <a:ext uri="{FF2B5EF4-FFF2-40B4-BE49-F238E27FC236}">
                <a16:creationId xmlns:a16="http://schemas.microsoft.com/office/drawing/2014/main" id="{0D25F00B-594B-36D1-0BA1-DA080C1237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865" y="470950"/>
            <a:ext cx="5095283" cy="1025114"/>
          </a:xfrm>
          <a:prstGeom prst="rect">
            <a:avLst/>
          </a:prstGeom>
        </p:spPr>
      </p:pic>
      <p:pic>
        <p:nvPicPr>
          <p:cNvPr id="11" name="Picture 4">
            <a:extLst>
              <a:ext uri="{FF2B5EF4-FFF2-40B4-BE49-F238E27FC236}">
                <a16:creationId xmlns:a16="http://schemas.microsoft.com/office/drawing/2014/main" id="{5590722B-FDB3-3575-29F7-ACA6A8842F1A}"/>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564" t="23294" r="3870" b="21905"/>
          <a:stretch/>
        </p:blipFill>
        <p:spPr bwMode="auto">
          <a:xfrm>
            <a:off x="3615385" y="199880"/>
            <a:ext cx="2429409" cy="7194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7B67089B-5520-8C11-5A61-11AA2007E65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0764" y="999649"/>
            <a:ext cx="2283268" cy="890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47DAF331-6F65-C30E-D25B-53C0C85C10E3}"/>
              </a:ext>
            </a:extLst>
          </p:cNvPr>
          <p:cNvSpPr/>
          <p:nvPr/>
        </p:nvSpPr>
        <p:spPr>
          <a:xfrm>
            <a:off x="112631" y="4125622"/>
            <a:ext cx="5940094" cy="2636916"/>
          </a:xfrm>
          <a:prstGeom prst="rect">
            <a:avLst/>
          </a:prstGeom>
          <a:noFill/>
          <a:ln w="28575">
            <a:solidFill>
              <a:schemeClr val="accent5">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s-ES">
                <a:solidFill>
                  <a:schemeClr val="accent5">
                    <a:lumMod val="50000"/>
                  </a:schemeClr>
                </a:solidFill>
                <a:latin typeface="Arial Nova" panose="020B0504020202020204" pitchFamily="34" charset="0"/>
              </a:rPr>
              <a:t>This work has been funded by the project PDI2019-107716RB-100 </a:t>
            </a:r>
            <a:r>
              <a:rPr lang="es-ES" dirty="0">
                <a:solidFill>
                  <a:schemeClr val="accent5">
                    <a:lumMod val="50000"/>
                  </a:schemeClr>
                </a:solidFill>
                <a:latin typeface="Arial Nova" panose="020B0504020202020204" pitchFamily="34" charset="0"/>
              </a:rPr>
              <a:t>(MINECO/</a:t>
            </a:r>
            <a:r>
              <a:rPr lang="es-ES">
                <a:solidFill>
                  <a:schemeClr val="accent5">
                    <a:lumMod val="50000"/>
                  </a:schemeClr>
                </a:solidFill>
                <a:latin typeface="Arial Nova" panose="020B0504020202020204" pitchFamily="34" charset="0"/>
              </a:rPr>
              <a:t>FEDER). </a:t>
            </a:r>
          </a:p>
          <a:p>
            <a:pPr algn="ctr"/>
            <a:endParaRPr lang="es-ES">
              <a:solidFill>
                <a:schemeClr val="accent5">
                  <a:lumMod val="50000"/>
                </a:schemeClr>
              </a:solidFill>
              <a:latin typeface="Arial Nova" panose="020B0504020202020204" pitchFamily="34" charset="0"/>
            </a:endParaRPr>
          </a:p>
          <a:p>
            <a:pPr algn="ctr"/>
            <a:r>
              <a:rPr lang="es-ES">
                <a:solidFill>
                  <a:schemeClr val="accent5">
                    <a:lumMod val="50000"/>
                  </a:schemeClr>
                </a:solidFill>
                <a:latin typeface="Arial Nova" panose="020B0504020202020204" pitchFamily="34" charset="0"/>
              </a:rPr>
              <a:t>Javier García Martín has been funded by the call of pre-doctoral contracts USAL 2021, co-funded by Banco Santander, and by the call of “Aid for University Teacher Training FPU 2022” from Ministerio de Universidades (Spain).</a:t>
            </a:r>
            <a:endParaRPr lang="es-ES" dirty="0">
              <a:solidFill>
                <a:schemeClr val="accent5">
                  <a:lumMod val="50000"/>
                </a:schemeClr>
              </a:solidFill>
              <a:latin typeface="Arial Nova" panose="020B0504020202020204" pitchFamily="34" charset="0"/>
            </a:endParaRPr>
          </a:p>
        </p:txBody>
      </p:sp>
      <p:pic>
        <p:nvPicPr>
          <p:cNvPr id="3" name="Picture 6">
            <a:extLst>
              <a:ext uri="{FF2B5EF4-FFF2-40B4-BE49-F238E27FC236}">
                <a16:creationId xmlns:a16="http://schemas.microsoft.com/office/drawing/2014/main" id="{EDE46427-74FE-E5B4-DE8C-9C7EB465338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657" y="4267081"/>
            <a:ext cx="2516753" cy="9811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0B1E179-BBC1-37CF-161E-D0708E6829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106" y="5800096"/>
            <a:ext cx="3291925" cy="956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nco Santander | Simulador de Hipotecas">
            <a:extLst>
              <a:ext uri="{FF2B5EF4-FFF2-40B4-BE49-F238E27FC236}">
                <a16:creationId xmlns:a16="http://schemas.microsoft.com/office/drawing/2014/main" id="{628E9EFF-285C-BDF1-2DDF-E17CE158A3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1248" y="5129182"/>
            <a:ext cx="3291925" cy="58123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Un grupo de personas de pie sobre pasto&#10;&#10;Descripción generada automáticamente">
            <a:extLst>
              <a:ext uri="{FF2B5EF4-FFF2-40B4-BE49-F238E27FC236}">
                <a16:creationId xmlns:a16="http://schemas.microsoft.com/office/drawing/2014/main" id="{04D4BF1F-D840-9E34-65D9-054D0E437F71}"/>
              </a:ext>
            </a:extLst>
          </p:cNvPr>
          <p:cNvPicPr>
            <a:picLocks noChangeAspect="1"/>
          </p:cNvPicPr>
          <p:nvPr/>
        </p:nvPicPr>
        <p:blipFill rotWithShape="1">
          <a:blip r:embed="rId11">
            <a:extLst>
              <a:ext uri="{28A0092B-C50C-407E-A947-70E740481C1C}">
                <a14:useLocalDpi xmlns:a14="http://schemas.microsoft.com/office/drawing/2010/main" val="0"/>
              </a:ext>
            </a:extLst>
          </a:blip>
          <a:srcRect t="20419" b="20061"/>
          <a:stretch/>
        </p:blipFill>
        <p:spPr>
          <a:xfrm>
            <a:off x="5467052" y="1285875"/>
            <a:ext cx="6533794" cy="2916655"/>
          </a:xfrm>
          <a:prstGeom prst="rect">
            <a:avLst/>
          </a:prstGeom>
          <a:effectLst>
            <a:softEdge rad="317500"/>
          </a:effectLst>
        </p:spPr>
      </p:pic>
    </p:spTree>
    <p:extLst>
      <p:ext uri="{BB962C8B-B14F-4D97-AF65-F5344CB8AC3E}">
        <p14:creationId xmlns:p14="http://schemas.microsoft.com/office/powerpoint/2010/main" val="331262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Introduction</a:t>
            </a:r>
            <a:endParaRPr lang="es-ES" sz="4400" dirty="0">
              <a:latin typeface="Amasis MT Pro Black" panose="02040A04050005020304" pitchFamily="18" charset="0"/>
            </a:endParaRPr>
          </a:p>
        </p:txBody>
      </p:sp>
      <p:pic>
        <p:nvPicPr>
          <p:cNvPr id="9" name="Imagen 8">
            <a:extLst>
              <a:ext uri="{FF2B5EF4-FFF2-40B4-BE49-F238E27FC236}">
                <a16:creationId xmlns:a16="http://schemas.microsoft.com/office/drawing/2014/main" id="{69606EF7-22D2-5A43-4074-A6601AB8EEBD}"/>
              </a:ext>
            </a:extLst>
          </p:cNvPr>
          <p:cNvPicPr>
            <a:picLocks noChangeAspect="1"/>
          </p:cNvPicPr>
          <p:nvPr/>
        </p:nvPicPr>
        <p:blipFill>
          <a:blip r:embed="rId3"/>
          <a:stretch>
            <a:fillRect/>
          </a:stretch>
        </p:blipFill>
        <p:spPr>
          <a:xfrm>
            <a:off x="157245" y="1367972"/>
            <a:ext cx="9202353" cy="5021099"/>
          </a:xfrm>
          <a:prstGeom prst="rect">
            <a:avLst/>
          </a:prstGeom>
        </p:spPr>
      </p:pic>
      <p:pic>
        <p:nvPicPr>
          <p:cNvPr id="10" name="Picture 2">
            <a:extLst>
              <a:ext uri="{FF2B5EF4-FFF2-40B4-BE49-F238E27FC236}">
                <a16:creationId xmlns:a16="http://schemas.microsoft.com/office/drawing/2014/main" id="{FA5B6670-4CB8-89A3-DCE0-5FD92075F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111" y="3611931"/>
            <a:ext cx="3127644" cy="308215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90BCA6A-9CC2-F85A-30C7-B35A3FC68A4C}"/>
              </a:ext>
            </a:extLst>
          </p:cNvPr>
          <p:cNvSpPr txBox="1"/>
          <p:nvPr/>
        </p:nvSpPr>
        <p:spPr>
          <a:xfrm>
            <a:off x="9235673" y="1773800"/>
            <a:ext cx="2670381" cy="584775"/>
          </a:xfrm>
          <a:prstGeom prst="rect">
            <a:avLst/>
          </a:prstGeom>
          <a:noFill/>
          <a:ln w="76200">
            <a:solidFill>
              <a:schemeClr val="tx1"/>
            </a:solidFill>
            <a:prstDash val="sysDot"/>
          </a:ln>
        </p:spPr>
        <p:txBody>
          <a:bodyPr wrap="square" rtlCol="0">
            <a:spAutoFit/>
          </a:bodyPr>
          <a:lstStyle/>
          <a:p>
            <a:pPr algn="ctr"/>
            <a:r>
              <a:rPr lang="en-US" sz="3200" i="1" kern="100">
                <a:effectLst/>
                <a:latin typeface="Calibri" panose="020F0502020204030204" pitchFamily="34" charset="0"/>
                <a:ea typeface="Calibri" panose="020F0502020204030204" pitchFamily="34" charset="0"/>
                <a:cs typeface="Times New Roman" panose="02020603050405020304" pitchFamily="18" charset="0"/>
              </a:rPr>
              <a:t>Streptomyces</a:t>
            </a:r>
            <a:endParaRPr lang="es-ES" sz="3200" u="sng"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34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Introduction</a:t>
            </a:r>
            <a:endParaRPr lang="es-ES" sz="4400" dirty="0">
              <a:latin typeface="Amasis MT Pro Black" panose="02040A04050005020304" pitchFamily="18" charset="0"/>
            </a:endParaRPr>
          </a:p>
        </p:txBody>
      </p:sp>
      <p:pic>
        <p:nvPicPr>
          <p:cNvPr id="1026" name="Picture 2">
            <a:extLst>
              <a:ext uri="{FF2B5EF4-FFF2-40B4-BE49-F238E27FC236}">
                <a16:creationId xmlns:a16="http://schemas.microsoft.com/office/drawing/2014/main" id="{666E0ABD-DBF0-021B-A751-FC251354D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30" y="1187827"/>
            <a:ext cx="2459826" cy="245982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6FD2ADAC-3876-D010-BB63-08F2F5E143E6}"/>
              </a:ext>
            </a:extLst>
          </p:cNvPr>
          <p:cNvGrpSpPr/>
          <p:nvPr/>
        </p:nvGrpSpPr>
        <p:grpSpPr>
          <a:xfrm>
            <a:off x="167714" y="2176662"/>
            <a:ext cx="4788139" cy="554135"/>
            <a:chOff x="329938" y="4878795"/>
            <a:chExt cx="3572759" cy="205815"/>
          </a:xfrm>
        </p:grpSpPr>
        <p:cxnSp>
          <p:nvCxnSpPr>
            <p:cNvPr id="3" name="Conector recto 2">
              <a:extLst>
                <a:ext uri="{FF2B5EF4-FFF2-40B4-BE49-F238E27FC236}">
                  <a16:creationId xmlns:a16="http://schemas.microsoft.com/office/drawing/2014/main" id="{7D1B5A3E-8582-7D01-26A8-5184263FF51A}"/>
                </a:ext>
              </a:extLst>
            </p:cNvPr>
            <p:cNvCxnSpPr>
              <a:cxnSpLocks/>
            </p:cNvCxnSpPr>
            <p:nvPr/>
          </p:nvCxnSpPr>
          <p:spPr>
            <a:xfrm>
              <a:off x="329938" y="4981703"/>
              <a:ext cx="3572759"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Flecha: a la derecha 6">
              <a:extLst>
                <a:ext uri="{FF2B5EF4-FFF2-40B4-BE49-F238E27FC236}">
                  <a16:creationId xmlns:a16="http://schemas.microsoft.com/office/drawing/2014/main" id="{6AC8AB3C-752C-8FFE-FE0C-7B4830C6EB1A}"/>
                </a:ext>
              </a:extLst>
            </p:cNvPr>
            <p:cNvSpPr/>
            <p:nvPr/>
          </p:nvSpPr>
          <p:spPr>
            <a:xfrm>
              <a:off x="622169" y="4896862"/>
              <a:ext cx="443060" cy="169683"/>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B264CB46-5B5B-C09F-170C-BCE983630FA1}"/>
                </a:ext>
              </a:extLst>
            </p:cNvPr>
            <p:cNvSpPr/>
            <p:nvPr/>
          </p:nvSpPr>
          <p:spPr>
            <a:xfrm>
              <a:off x="1065229" y="4892150"/>
              <a:ext cx="659876" cy="179106"/>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FD986CC6-6415-93BB-E2B6-3A473857FCA5}"/>
                </a:ext>
              </a:extLst>
            </p:cNvPr>
            <p:cNvSpPr/>
            <p:nvPr/>
          </p:nvSpPr>
          <p:spPr>
            <a:xfrm>
              <a:off x="1725105" y="4892155"/>
              <a:ext cx="320511" cy="179097"/>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66FDFE86-F219-14E7-BEAC-175B3AA79460}"/>
                </a:ext>
              </a:extLst>
            </p:cNvPr>
            <p:cNvSpPr/>
            <p:nvPr/>
          </p:nvSpPr>
          <p:spPr>
            <a:xfrm rot="10800000">
              <a:off x="2064470" y="4892155"/>
              <a:ext cx="320511" cy="179097"/>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B24E91F2-7205-28CC-0526-86DD86FDF5A8}"/>
                </a:ext>
              </a:extLst>
            </p:cNvPr>
            <p:cNvSpPr/>
            <p:nvPr/>
          </p:nvSpPr>
          <p:spPr>
            <a:xfrm>
              <a:off x="2545236" y="4892155"/>
              <a:ext cx="320511" cy="179097"/>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CEB3257F-FDB6-1072-34F8-6A54E711EF60}"/>
                </a:ext>
              </a:extLst>
            </p:cNvPr>
            <p:cNvSpPr/>
            <p:nvPr/>
          </p:nvSpPr>
          <p:spPr>
            <a:xfrm>
              <a:off x="2865748" y="4892155"/>
              <a:ext cx="320511" cy="179097"/>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FCD22333-DC73-FEEE-BCF2-8980F83DB611}"/>
                </a:ext>
              </a:extLst>
            </p:cNvPr>
            <p:cNvSpPr/>
            <p:nvPr/>
          </p:nvSpPr>
          <p:spPr>
            <a:xfrm rot="10800000">
              <a:off x="3244389" y="4878795"/>
              <a:ext cx="469769" cy="205815"/>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DB537328-8FDC-882A-A1C2-5E4542B3A5D8}"/>
              </a:ext>
            </a:extLst>
          </p:cNvPr>
          <p:cNvGrpSpPr/>
          <p:nvPr/>
        </p:nvGrpSpPr>
        <p:grpSpPr>
          <a:xfrm>
            <a:off x="5920201" y="2523376"/>
            <a:ext cx="4053827" cy="1556990"/>
            <a:chOff x="130658" y="1435106"/>
            <a:chExt cx="5086950" cy="1749065"/>
          </a:xfrm>
        </p:grpSpPr>
        <p:sp>
          <p:nvSpPr>
            <p:cNvPr id="17" name="Arco 16">
              <a:extLst>
                <a:ext uri="{FF2B5EF4-FFF2-40B4-BE49-F238E27FC236}">
                  <a16:creationId xmlns:a16="http://schemas.microsoft.com/office/drawing/2014/main" id="{93C76907-4ED8-7F1E-131A-A164743D8C0A}"/>
                </a:ext>
              </a:extLst>
            </p:cNvPr>
            <p:cNvSpPr/>
            <p:nvPr/>
          </p:nvSpPr>
          <p:spPr>
            <a:xfrm rot="10800000">
              <a:off x="122192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Arco 17">
              <a:extLst>
                <a:ext uri="{FF2B5EF4-FFF2-40B4-BE49-F238E27FC236}">
                  <a16:creationId xmlns:a16="http://schemas.microsoft.com/office/drawing/2014/main" id="{C8A3F25E-D764-6102-0E0C-8EA30102237D}"/>
                </a:ext>
              </a:extLst>
            </p:cNvPr>
            <p:cNvSpPr/>
            <p:nvPr/>
          </p:nvSpPr>
          <p:spPr>
            <a:xfrm rot="10800000">
              <a:off x="88220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Arco 18">
              <a:extLst>
                <a:ext uri="{FF2B5EF4-FFF2-40B4-BE49-F238E27FC236}">
                  <a16:creationId xmlns:a16="http://schemas.microsoft.com/office/drawing/2014/main" id="{5D7D0C4D-CC3A-4A47-E0F2-95D11BAC1977}"/>
                </a:ext>
              </a:extLst>
            </p:cNvPr>
            <p:cNvSpPr/>
            <p:nvPr/>
          </p:nvSpPr>
          <p:spPr>
            <a:xfrm rot="10800000">
              <a:off x="189088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Arco 19">
              <a:extLst>
                <a:ext uri="{FF2B5EF4-FFF2-40B4-BE49-F238E27FC236}">
                  <a16:creationId xmlns:a16="http://schemas.microsoft.com/office/drawing/2014/main" id="{31990CAB-F078-A7C2-ABD2-682DA1B5176B}"/>
                </a:ext>
              </a:extLst>
            </p:cNvPr>
            <p:cNvSpPr/>
            <p:nvPr/>
          </p:nvSpPr>
          <p:spPr>
            <a:xfrm rot="10800000">
              <a:off x="1551168"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Arco 20">
              <a:extLst>
                <a:ext uri="{FF2B5EF4-FFF2-40B4-BE49-F238E27FC236}">
                  <a16:creationId xmlns:a16="http://schemas.microsoft.com/office/drawing/2014/main" id="{545829A6-3706-B755-D806-B7D521623F12}"/>
                </a:ext>
              </a:extLst>
            </p:cNvPr>
            <p:cNvSpPr/>
            <p:nvPr/>
          </p:nvSpPr>
          <p:spPr>
            <a:xfrm rot="10800000">
              <a:off x="258122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Arco 21">
              <a:extLst>
                <a:ext uri="{FF2B5EF4-FFF2-40B4-BE49-F238E27FC236}">
                  <a16:creationId xmlns:a16="http://schemas.microsoft.com/office/drawing/2014/main" id="{2C011715-B46A-8BFF-EACE-7E759711785B}"/>
                </a:ext>
              </a:extLst>
            </p:cNvPr>
            <p:cNvSpPr/>
            <p:nvPr/>
          </p:nvSpPr>
          <p:spPr>
            <a:xfrm rot="10800000">
              <a:off x="224150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Arco 22">
              <a:extLst>
                <a:ext uri="{FF2B5EF4-FFF2-40B4-BE49-F238E27FC236}">
                  <a16:creationId xmlns:a16="http://schemas.microsoft.com/office/drawing/2014/main" id="{BF518146-A475-D724-C9CB-5C10940D7F2D}"/>
                </a:ext>
              </a:extLst>
            </p:cNvPr>
            <p:cNvSpPr/>
            <p:nvPr/>
          </p:nvSpPr>
          <p:spPr>
            <a:xfrm rot="10800000">
              <a:off x="55155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Arco 23">
              <a:extLst>
                <a:ext uri="{FF2B5EF4-FFF2-40B4-BE49-F238E27FC236}">
                  <a16:creationId xmlns:a16="http://schemas.microsoft.com/office/drawing/2014/main" id="{59D40583-7E30-DD48-09E8-670FEDC4A92E}"/>
                </a:ext>
              </a:extLst>
            </p:cNvPr>
            <p:cNvSpPr/>
            <p:nvPr/>
          </p:nvSpPr>
          <p:spPr>
            <a:xfrm rot="10800000">
              <a:off x="211836"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Elipse 24">
              <a:extLst>
                <a:ext uri="{FF2B5EF4-FFF2-40B4-BE49-F238E27FC236}">
                  <a16:creationId xmlns:a16="http://schemas.microsoft.com/office/drawing/2014/main" id="{238BC7FD-B7D7-C5B9-A94A-BD247F641B19}"/>
                </a:ext>
              </a:extLst>
            </p:cNvPr>
            <p:cNvSpPr/>
            <p:nvPr/>
          </p:nvSpPr>
          <p:spPr>
            <a:xfrm>
              <a:off x="130658"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B3A02699-10FC-3FDB-4422-D24F852F5E28}"/>
                </a:ext>
              </a:extLst>
            </p:cNvPr>
            <p:cNvSpPr/>
            <p:nvPr/>
          </p:nvSpPr>
          <p:spPr>
            <a:xfrm>
              <a:off x="471317"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3CF07592-0577-55B0-1928-93A1858A348F}"/>
                </a:ext>
              </a:extLst>
            </p:cNvPr>
            <p:cNvSpPr/>
            <p:nvPr/>
          </p:nvSpPr>
          <p:spPr>
            <a:xfrm>
              <a:off x="81197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a:extLst>
                <a:ext uri="{FF2B5EF4-FFF2-40B4-BE49-F238E27FC236}">
                  <a16:creationId xmlns:a16="http://schemas.microsoft.com/office/drawing/2014/main" id="{B5DDCFD1-5877-9B89-8967-266AD82DB032}"/>
                </a:ext>
              </a:extLst>
            </p:cNvPr>
            <p:cNvSpPr/>
            <p:nvPr/>
          </p:nvSpPr>
          <p:spPr>
            <a:xfrm>
              <a:off x="114229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B2CA173D-5BB0-C424-E3A8-1CCB8E830026}"/>
                </a:ext>
              </a:extLst>
            </p:cNvPr>
            <p:cNvSpPr/>
            <p:nvPr/>
          </p:nvSpPr>
          <p:spPr>
            <a:xfrm>
              <a:off x="147260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A42B00E1-11E8-BF15-4BFD-B858352D4C4E}"/>
                </a:ext>
              </a:extLst>
            </p:cNvPr>
            <p:cNvSpPr/>
            <p:nvPr/>
          </p:nvSpPr>
          <p:spPr>
            <a:xfrm>
              <a:off x="182046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EA417218-3335-C463-C18B-E376A5177350}"/>
                </a:ext>
              </a:extLst>
            </p:cNvPr>
            <p:cNvSpPr/>
            <p:nvPr/>
          </p:nvSpPr>
          <p:spPr>
            <a:xfrm>
              <a:off x="215443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D292268A-105E-94C8-B0AB-E8723E093E74}"/>
                </a:ext>
              </a:extLst>
            </p:cNvPr>
            <p:cNvSpPr/>
            <p:nvPr/>
          </p:nvSpPr>
          <p:spPr>
            <a:xfrm>
              <a:off x="2508975"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Arco 32">
              <a:extLst>
                <a:ext uri="{FF2B5EF4-FFF2-40B4-BE49-F238E27FC236}">
                  <a16:creationId xmlns:a16="http://schemas.microsoft.com/office/drawing/2014/main" id="{157FCED0-D159-FADF-6D9E-2996D67DBCC5}"/>
                </a:ext>
              </a:extLst>
            </p:cNvPr>
            <p:cNvSpPr/>
            <p:nvPr/>
          </p:nvSpPr>
          <p:spPr>
            <a:xfrm rot="10800000">
              <a:off x="394443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Arco 33">
              <a:extLst>
                <a:ext uri="{FF2B5EF4-FFF2-40B4-BE49-F238E27FC236}">
                  <a16:creationId xmlns:a16="http://schemas.microsoft.com/office/drawing/2014/main" id="{44A644B1-F1CA-B319-BB09-6B29EA5199F6}"/>
                </a:ext>
              </a:extLst>
            </p:cNvPr>
            <p:cNvSpPr/>
            <p:nvPr/>
          </p:nvSpPr>
          <p:spPr>
            <a:xfrm rot="10800000">
              <a:off x="360471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Arco 34">
              <a:extLst>
                <a:ext uri="{FF2B5EF4-FFF2-40B4-BE49-F238E27FC236}">
                  <a16:creationId xmlns:a16="http://schemas.microsoft.com/office/drawing/2014/main" id="{904D19D1-8544-C68E-1477-693A067F679A}"/>
                </a:ext>
              </a:extLst>
            </p:cNvPr>
            <p:cNvSpPr/>
            <p:nvPr/>
          </p:nvSpPr>
          <p:spPr>
            <a:xfrm rot="10800000">
              <a:off x="461340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Arco 35">
              <a:extLst>
                <a:ext uri="{FF2B5EF4-FFF2-40B4-BE49-F238E27FC236}">
                  <a16:creationId xmlns:a16="http://schemas.microsoft.com/office/drawing/2014/main" id="{C187AA1B-579A-2526-BAF6-B7A6C5A72638}"/>
                </a:ext>
              </a:extLst>
            </p:cNvPr>
            <p:cNvSpPr/>
            <p:nvPr/>
          </p:nvSpPr>
          <p:spPr>
            <a:xfrm rot="10800000">
              <a:off x="427368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Arco 36">
              <a:extLst>
                <a:ext uri="{FF2B5EF4-FFF2-40B4-BE49-F238E27FC236}">
                  <a16:creationId xmlns:a16="http://schemas.microsoft.com/office/drawing/2014/main" id="{59C783E5-9AE9-3950-67B0-66DB6E4655C2}"/>
                </a:ext>
              </a:extLst>
            </p:cNvPr>
            <p:cNvSpPr/>
            <p:nvPr/>
          </p:nvSpPr>
          <p:spPr>
            <a:xfrm rot="10800000">
              <a:off x="496401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Arco 37">
              <a:extLst>
                <a:ext uri="{FF2B5EF4-FFF2-40B4-BE49-F238E27FC236}">
                  <a16:creationId xmlns:a16="http://schemas.microsoft.com/office/drawing/2014/main" id="{EB26C00F-0A99-7635-A7EE-97330202E87C}"/>
                </a:ext>
              </a:extLst>
            </p:cNvPr>
            <p:cNvSpPr/>
            <p:nvPr/>
          </p:nvSpPr>
          <p:spPr>
            <a:xfrm rot="10800000">
              <a:off x="3274070"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Arco 38">
              <a:extLst>
                <a:ext uri="{FF2B5EF4-FFF2-40B4-BE49-F238E27FC236}">
                  <a16:creationId xmlns:a16="http://schemas.microsoft.com/office/drawing/2014/main" id="{E851FBC6-B6E6-55F9-12E9-5C27FC54A302}"/>
                </a:ext>
              </a:extLst>
            </p:cNvPr>
            <p:cNvSpPr/>
            <p:nvPr/>
          </p:nvSpPr>
          <p:spPr>
            <a:xfrm rot="10800000">
              <a:off x="293434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 name="Elipse 39">
              <a:extLst>
                <a:ext uri="{FF2B5EF4-FFF2-40B4-BE49-F238E27FC236}">
                  <a16:creationId xmlns:a16="http://schemas.microsoft.com/office/drawing/2014/main" id="{735D1394-07ED-8D0A-99E2-7252A5624E85}"/>
                </a:ext>
              </a:extLst>
            </p:cNvPr>
            <p:cNvSpPr/>
            <p:nvPr/>
          </p:nvSpPr>
          <p:spPr>
            <a:xfrm>
              <a:off x="285317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673921DD-8BCF-F6B6-B84A-F4FBC1CA6EC6}"/>
                </a:ext>
              </a:extLst>
            </p:cNvPr>
            <p:cNvSpPr/>
            <p:nvPr/>
          </p:nvSpPr>
          <p:spPr>
            <a:xfrm>
              <a:off x="3193830"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8CF5BF3E-2A22-610E-0B05-A8713CFF6A77}"/>
                </a:ext>
              </a:extLst>
            </p:cNvPr>
            <p:cNvSpPr/>
            <p:nvPr/>
          </p:nvSpPr>
          <p:spPr>
            <a:xfrm>
              <a:off x="353448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a:extLst>
                <a:ext uri="{FF2B5EF4-FFF2-40B4-BE49-F238E27FC236}">
                  <a16:creationId xmlns:a16="http://schemas.microsoft.com/office/drawing/2014/main" id="{958A09EA-6A66-9949-7BB6-639FF09781FD}"/>
                </a:ext>
              </a:extLst>
            </p:cNvPr>
            <p:cNvSpPr/>
            <p:nvPr/>
          </p:nvSpPr>
          <p:spPr>
            <a:xfrm>
              <a:off x="386480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id="{FCEF6EE7-B79F-4FE2-C1F2-81B5A4DABC9A}"/>
                </a:ext>
              </a:extLst>
            </p:cNvPr>
            <p:cNvSpPr/>
            <p:nvPr/>
          </p:nvSpPr>
          <p:spPr>
            <a:xfrm>
              <a:off x="419511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0D965CBC-55E9-D5A6-9458-D5062C9BD113}"/>
                </a:ext>
              </a:extLst>
            </p:cNvPr>
            <p:cNvSpPr/>
            <p:nvPr/>
          </p:nvSpPr>
          <p:spPr>
            <a:xfrm>
              <a:off x="454297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a:extLst>
                <a:ext uri="{FF2B5EF4-FFF2-40B4-BE49-F238E27FC236}">
                  <a16:creationId xmlns:a16="http://schemas.microsoft.com/office/drawing/2014/main" id="{6147C62B-6216-09E7-82B3-131B8346E570}"/>
                </a:ext>
              </a:extLst>
            </p:cNvPr>
            <p:cNvSpPr/>
            <p:nvPr/>
          </p:nvSpPr>
          <p:spPr>
            <a:xfrm>
              <a:off x="487694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Arco 46">
              <a:extLst>
                <a:ext uri="{FF2B5EF4-FFF2-40B4-BE49-F238E27FC236}">
                  <a16:creationId xmlns:a16="http://schemas.microsoft.com/office/drawing/2014/main" id="{5628D3CF-9E3D-CE25-02F6-A665FA79BC86}"/>
                </a:ext>
              </a:extLst>
            </p:cNvPr>
            <p:cNvSpPr/>
            <p:nvPr/>
          </p:nvSpPr>
          <p:spPr>
            <a:xfrm>
              <a:off x="122710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Arco 47">
              <a:extLst>
                <a:ext uri="{FF2B5EF4-FFF2-40B4-BE49-F238E27FC236}">
                  <a16:creationId xmlns:a16="http://schemas.microsoft.com/office/drawing/2014/main" id="{6A8F3B92-F347-6B3F-1FF2-4DCC65C0CF8C}"/>
                </a:ext>
              </a:extLst>
            </p:cNvPr>
            <p:cNvSpPr/>
            <p:nvPr/>
          </p:nvSpPr>
          <p:spPr>
            <a:xfrm>
              <a:off x="88738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Arco 48">
              <a:extLst>
                <a:ext uri="{FF2B5EF4-FFF2-40B4-BE49-F238E27FC236}">
                  <a16:creationId xmlns:a16="http://schemas.microsoft.com/office/drawing/2014/main" id="{0407DED1-3C15-E009-1E19-280391EB41CE}"/>
                </a:ext>
              </a:extLst>
            </p:cNvPr>
            <p:cNvSpPr/>
            <p:nvPr/>
          </p:nvSpPr>
          <p:spPr>
            <a:xfrm>
              <a:off x="189606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 name="Arco 49">
              <a:extLst>
                <a:ext uri="{FF2B5EF4-FFF2-40B4-BE49-F238E27FC236}">
                  <a16:creationId xmlns:a16="http://schemas.microsoft.com/office/drawing/2014/main" id="{5868827F-383C-56FA-750A-E523CDF4ED78}"/>
                </a:ext>
              </a:extLst>
            </p:cNvPr>
            <p:cNvSpPr/>
            <p:nvPr/>
          </p:nvSpPr>
          <p:spPr>
            <a:xfrm>
              <a:off x="1556348"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 name="Arco 50">
              <a:extLst>
                <a:ext uri="{FF2B5EF4-FFF2-40B4-BE49-F238E27FC236}">
                  <a16:creationId xmlns:a16="http://schemas.microsoft.com/office/drawing/2014/main" id="{0182DD88-7A4C-036F-59CE-34AC5880F2A7}"/>
                </a:ext>
              </a:extLst>
            </p:cNvPr>
            <p:cNvSpPr/>
            <p:nvPr/>
          </p:nvSpPr>
          <p:spPr>
            <a:xfrm>
              <a:off x="258640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2" name="Arco 51">
              <a:extLst>
                <a:ext uri="{FF2B5EF4-FFF2-40B4-BE49-F238E27FC236}">
                  <a16:creationId xmlns:a16="http://schemas.microsoft.com/office/drawing/2014/main" id="{42B446BD-685A-7814-8BBA-CAF87B419F6E}"/>
                </a:ext>
              </a:extLst>
            </p:cNvPr>
            <p:cNvSpPr/>
            <p:nvPr/>
          </p:nvSpPr>
          <p:spPr>
            <a:xfrm>
              <a:off x="224668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 name="Arco 52">
              <a:extLst>
                <a:ext uri="{FF2B5EF4-FFF2-40B4-BE49-F238E27FC236}">
                  <a16:creationId xmlns:a16="http://schemas.microsoft.com/office/drawing/2014/main" id="{C4467ADD-916D-332F-FA7D-D8BBC5718780}"/>
                </a:ext>
              </a:extLst>
            </p:cNvPr>
            <p:cNvSpPr/>
            <p:nvPr/>
          </p:nvSpPr>
          <p:spPr>
            <a:xfrm>
              <a:off x="55673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 name="Arco 53">
              <a:extLst>
                <a:ext uri="{FF2B5EF4-FFF2-40B4-BE49-F238E27FC236}">
                  <a16:creationId xmlns:a16="http://schemas.microsoft.com/office/drawing/2014/main" id="{68832AC8-4B1C-9621-DC64-F63BED905F52}"/>
                </a:ext>
              </a:extLst>
            </p:cNvPr>
            <p:cNvSpPr/>
            <p:nvPr/>
          </p:nvSpPr>
          <p:spPr>
            <a:xfrm>
              <a:off x="217016"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 name="Elipse 54">
              <a:extLst>
                <a:ext uri="{FF2B5EF4-FFF2-40B4-BE49-F238E27FC236}">
                  <a16:creationId xmlns:a16="http://schemas.microsoft.com/office/drawing/2014/main" id="{7833CACD-A3ED-73BE-4A41-9B19CF32D32E}"/>
                </a:ext>
              </a:extLst>
            </p:cNvPr>
            <p:cNvSpPr/>
            <p:nvPr/>
          </p:nvSpPr>
          <p:spPr>
            <a:xfrm rot="10800000">
              <a:off x="130658"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a:extLst>
                <a:ext uri="{FF2B5EF4-FFF2-40B4-BE49-F238E27FC236}">
                  <a16:creationId xmlns:a16="http://schemas.microsoft.com/office/drawing/2014/main" id="{9D4C155F-644F-5834-F772-1D855677A656}"/>
                </a:ext>
              </a:extLst>
            </p:cNvPr>
            <p:cNvSpPr/>
            <p:nvPr/>
          </p:nvSpPr>
          <p:spPr>
            <a:xfrm rot="10800000">
              <a:off x="471317"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a:extLst>
                <a:ext uri="{FF2B5EF4-FFF2-40B4-BE49-F238E27FC236}">
                  <a16:creationId xmlns:a16="http://schemas.microsoft.com/office/drawing/2014/main" id="{7739E724-9A5B-BB01-924A-385FE197281C}"/>
                </a:ext>
              </a:extLst>
            </p:cNvPr>
            <p:cNvSpPr/>
            <p:nvPr/>
          </p:nvSpPr>
          <p:spPr>
            <a:xfrm rot="10800000">
              <a:off x="81197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a:extLst>
                <a:ext uri="{FF2B5EF4-FFF2-40B4-BE49-F238E27FC236}">
                  <a16:creationId xmlns:a16="http://schemas.microsoft.com/office/drawing/2014/main" id="{EE84ACCE-23DC-44D9-ED06-7A51F52525B1}"/>
                </a:ext>
              </a:extLst>
            </p:cNvPr>
            <p:cNvSpPr/>
            <p:nvPr/>
          </p:nvSpPr>
          <p:spPr>
            <a:xfrm rot="10800000">
              <a:off x="114229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a:extLst>
                <a:ext uri="{FF2B5EF4-FFF2-40B4-BE49-F238E27FC236}">
                  <a16:creationId xmlns:a16="http://schemas.microsoft.com/office/drawing/2014/main" id="{CD0FD48B-4DA4-BEF7-B118-48ED1F7B3E60}"/>
                </a:ext>
              </a:extLst>
            </p:cNvPr>
            <p:cNvSpPr/>
            <p:nvPr/>
          </p:nvSpPr>
          <p:spPr>
            <a:xfrm rot="10800000">
              <a:off x="147260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a:extLst>
                <a:ext uri="{FF2B5EF4-FFF2-40B4-BE49-F238E27FC236}">
                  <a16:creationId xmlns:a16="http://schemas.microsoft.com/office/drawing/2014/main" id="{0264B929-F25C-D3FD-A30C-2E0F823D185B}"/>
                </a:ext>
              </a:extLst>
            </p:cNvPr>
            <p:cNvSpPr/>
            <p:nvPr/>
          </p:nvSpPr>
          <p:spPr>
            <a:xfrm rot="10800000">
              <a:off x="182046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a:extLst>
                <a:ext uri="{FF2B5EF4-FFF2-40B4-BE49-F238E27FC236}">
                  <a16:creationId xmlns:a16="http://schemas.microsoft.com/office/drawing/2014/main" id="{46413D0E-D83B-BEEC-45CE-B8839C923836}"/>
                </a:ext>
              </a:extLst>
            </p:cNvPr>
            <p:cNvSpPr/>
            <p:nvPr/>
          </p:nvSpPr>
          <p:spPr>
            <a:xfrm rot="10800000">
              <a:off x="215443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Elipse 61">
              <a:extLst>
                <a:ext uri="{FF2B5EF4-FFF2-40B4-BE49-F238E27FC236}">
                  <a16:creationId xmlns:a16="http://schemas.microsoft.com/office/drawing/2014/main" id="{D9396266-793C-AB11-26BA-353E457E96C8}"/>
                </a:ext>
              </a:extLst>
            </p:cNvPr>
            <p:cNvSpPr/>
            <p:nvPr/>
          </p:nvSpPr>
          <p:spPr>
            <a:xfrm rot="10800000">
              <a:off x="2508975"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Arco 62">
              <a:extLst>
                <a:ext uri="{FF2B5EF4-FFF2-40B4-BE49-F238E27FC236}">
                  <a16:creationId xmlns:a16="http://schemas.microsoft.com/office/drawing/2014/main" id="{EB33B39E-2E64-6DEB-89BD-CBDB0DC725E5}"/>
                </a:ext>
              </a:extLst>
            </p:cNvPr>
            <p:cNvSpPr/>
            <p:nvPr/>
          </p:nvSpPr>
          <p:spPr>
            <a:xfrm>
              <a:off x="394961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4" name="Arco 1023">
              <a:extLst>
                <a:ext uri="{FF2B5EF4-FFF2-40B4-BE49-F238E27FC236}">
                  <a16:creationId xmlns:a16="http://schemas.microsoft.com/office/drawing/2014/main" id="{2B138E4E-8941-CD64-7953-FAFCCF77A9C7}"/>
                </a:ext>
              </a:extLst>
            </p:cNvPr>
            <p:cNvSpPr/>
            <p:nvPr/>
          </p:nvSpPr>
          <p:spPr>
            <a:xfrm>
              <a:off x="360989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5" name="Arco 1024">
              <a:extLst>
                <a:ext uri="{FF2B5EF4-FFF2-40B4-BE49-F238E27FC236}">
                  <a16:creationId xmlns:a16="http://schemas.microsoft.com/office/drawing/2014/main" id="{62813E7D-9AE8-4DCB-BB49-2FDAC592A38C}"/>
                </a:ext>
              </a:extLst>
            </p:cNvPr>
            <p:cNvSpPr/>
            <p:nvPr/>
          </p:nvSpPr>
          <p:spPr>
            <a:xfrm>
              <a:off x="461858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7" name="Arco 1026">
              <a:extLst>
                <a:ext uri="{FF2B5EF4-FFF2-40B4-BE49-F238E27FC236}">
                  <a16:creationId xmlns:a16="http://schemas.microsoft.com/office/drawing/2014/main" id="{A4C42E22-23AC-C64F-338C-CBED58643333}"/>
                </a:ext>
              </a:extLst>
            </p:cNvPr>
            <p:cNvSpPr/>
            <p:nvPr/>
          </p:nvSpPr>
          <p:spPr>
            <a:xfrm>
              <a:off x="427886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8" name="Arco 1027">
              <a:extLst>
                <a:ext uri="{FF2B5EF4-FFF2-40B4-BE49-F238E27FC236}">
                  <a16:creationId xmlns:a16="http://schemas.microsoft.com/office/drawing/2014/main" id="{EC2AF734-31AD-F6FB-5E31-AB491BFCEF7A}"/>
                </a:ext>
              </a:extLst>
            </p:cNvPr>
            <p:cNvSpPr/>
            <p:nvPr/>
          </p:nvSpPr>
          <p:spPr>
            <a:xfrm>
              <a:off x="496919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9" name="Arco 1028">
              <a:extLst>
                <a:ext uri="{FF2B5EF4-FFF2-40B4-BE49-F238E27FC236}">
                  <a16:creationId xmlns:a16="http://schemas.microsoft.com/office/drawing/2014/main" id="{A552E93F-C251-448B-777F-47936CEFBC19}"/>
                </a:ext>
              </a:extLst>
            </p:cNvPr>
            <p:cNvSpPr/>
            <p:nvPr/>
          </p:nvSpPr>
          <p:spPr>
            <a:xfrm>
              <a:off x="3279250"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30" name="Arco 1029">
              <a:extLst>
                <a:ext uri="{FF2B5EF4-FFF2-40B4-BE49-F238E27FC236}">
                  <a16:creationId xmlns:a16="http://schemas.microsoft.com/office/drawing/2014/main" id="{DA10AB00-8E46-5BB2-D1DF-4DC47B4CD4C9}"/>
                </a:ext>
              </a:extLst>
            </p:cNvPr>
            <p:cNvSpPr/>
            <p:nvPr/>
          </p:nvSpPr>
          <p:spPr>
            <a:xfrm>
              <a:off x="293952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31" name="Elipse 1030">
              <a:extLst>
                <a:ext uri="{FF2B5EF4-FFF2-40B4-BE49-F238E27FC236}">
                  <a16:creationId xmlns:a16="http://schemas.microsoft.com/office/drawing/2014/main" id="{692F1691-EFE9-1A77-0793-1437CD48E83A}"/>
                </a:ext>
              </a:extLst>
            </p:cNvPr>
            <p:cNvSpPr/>
            <p:nvPr/>
          </p:nvSpPr>
          <p:spPr>
            <a:xfrm rot="10800000">
              <a:off x="285317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2" name="Elipse 1031">
              <a:extLst>
                <a:ext uri="{FF2B5EF4-FFF2-40B4-BE49-F238E27FC236}">
                  <a16:creationId xmlns:a16="http://schemas.microsoft.com/office/drawing/2014/main" id="{C3278D9B-1806-82F9-EF9B-E7BB7C7D0D50}"/>
                </a:ext>
              </a:extLst>
            </p:cNvPr>
            <p:cNvSpPr/>
            <p:nvPr/>
          </p:nvSpPr>
          <p:spPr>
            <a:xfrm rot="10800000">
              <a:off x="3193830"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3" name="Elipse 1032">
              <a:extLst>
                <a:ext uri="{FF2B5EF4-FFF2-40B4-BE49-F238E27FC236}">
                  <a16:creationId xmlns:a16="http://schemas.microsoft.com/office/drawing/2014/main" id="{97ED79AF-DB10-80AA-0293-52FA706A9A72}"/>
                </a:ext>
              </a:extLst>
            </p:cNvPr>
            <p:cNvSpPr/>
            <p:nvPr/>
          </p:nvSpPr>
          <p:spPr>
            <a:xfrm rot="10800000">
              <a:off x="353448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4" name="Elipse 1033">
              <a:extLst>
                <a:ext uri="{FF2B5EF4-FFF2-40B4-BE49-F238E27FC236}">
                  <a16:creationId xmlns:a16="http://schemas.microsoft.com/office/drawing/2014/main" id="{93C9FDB2-532E-BFA9-400C-1369DBB6FA21}"/>
                </a:ext>
              </a:extLst>
            </p:cNvPr>
            <p:cNvSpPr/>
            <p:nvPr/>
          </p:nvSpPr>
          <p:spPr>
            <a:xfrm rot="10800000">
              <a:off x="386480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5" name="Elipse 1034">
              <a:extLst>
                <a:ext uri="{FF2B5EF4-FFF2-40B4-BE49-F238E27FC236}">
                  <a16:creationId xmlns:a16="http://schemas.microsoft.com/office/drawing/2014/main" id="{E2C22F3F-E9A9-524A-264B-F056DB8B1AC9}"/>
                </a:ext>
              </a:extLst>
            </p:cNvPr>
            <p:cNvSpPr/>
            <p:nvPr/>
          </p:nvSpPr>
          <p:spPr>
            <a:xfrm rot="10800000">
              <a:off x="419511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6" name="Elipse 1035">
              <a:extLst>
                <a:ext uri="{FF2B5EF4-FFF2-40B4-BE49-F238E27FC236}">
                  <a16:creationId xmlns:a16="http://schemas.microsoft.com/office/drawing/2014/main" id="{A3CF8361-B5F9-7524-BB6A-5703C314F104}"/>
                </a:ext>
              </a:extLst>
            </p:cNvPr>
            <p:cNvSpPr/>
            <p:nvPr/>
          </p:nvSpPr>
          <p:spPr>
            <a:xfrm rot="10800000">
              <a:off x="454297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7" name="Elipse 1036">
              <a:extLst>
                <a:ext uri="{FF2B5EF4-FFF2-40B4-BE49-F238E27FC236}">
                  <a16:creationId xmlns:a16="http://schemas.microsoft.com/office/drawing/2014/main" id="{A82B9677-EC2E-74D9-B0F7-2F3AF5DA70A8}"/>
                </a:ext>
              </a:extLst>
            </p:cNvPr>
            <p:cNvSpPr/>
            <p:nvPr/>
          </p:nvSpPr>
          <p:spPr>
            <a:xfrm rot="10800000">
              <a:off x="487694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38" name="Grupo 1037">
            <a:extLst>
              <a:ext uri="{FF2B5EF4-FFF2-40B4-BE49-F238E27FC236}">
                <a16:creationId xmlns:a16="http://schemas.microsoft.com/office/drawing/2014/main" id="{1227C426-0807-C59D-6748-F142BE30EAF4}"/>
              </a:ext>
            </a:extLst>
          </p:cNvPr>
          <p:cNvGrpSpPr/>
          <p:nvPr/>
        </p:nvGrpSpPr>
        <p:grpSpPr>
          <a:xfrm>
            <a:off x="6671628" y="1560407"/>
            <a:ext cx="422660" cy="3208309"/>
            <a:chOff x="8752404" y="1181775"/>
            <a:chExt cx="618425" cy="4904328"/>
          </a:xfrm>
        </p:grpSpPr>
        <p:cxnSp>
          <p:nvCxnSpPr>
            <p:cNvPr id="1039" name="Conector recto 1038">
              <a:extLst>
                <a:ext uri="{FF2B5EF4-FFF2-40B4-BE49-F238E27FC236}">
                  <a16:creationId xmlns:a16="http://schemas.microsoft.com/office/drawing/2014/main" id="{4E1AADCF-1183-F246-7E85-7BBA20DAB098}"/>
                </a:ext>
              </a:extLst>
            </p:cNvPr>
            <p:cNvCxnSpPr>
              <a:cxnSpLocks/>
            </p:cNvCxnSpPr>
            <p:nvPr/>
          </p:nvCxnSpPr>
          <p:spPr>
            <a:xfrm>
              <a:off x="9061620" y="1493790"/>
              <a:ext cx="0" cy="4223209"/>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40" name="Rectángulo: esquinas redondeadas 1039">
              <a:extLst>
                <a:ext uri="{FF2B5EF4-FFF2-40B4-BE49-F238E27FC236}">
                  <a16:creationId xmlns:a16="http://schemas.microsoft.com/office/drawing/2014/main" id="{9F92C730-3D72-9782-316C-2A6E3C50D1A7}"/>
                </a:ext>
              </a:extLst>
            </p:cNvPr>
            <p:cNvSpPr/>
            <p:nvPr/>
          </p:nvSpPr>
          <p:spPr>
            <a:xfrm>
              <a:off x="8772733" y="2008048"/>
              <a:ext cx="577773" cy="123491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1" name="Rectángulo: esquinas redondeadas 1040">
              <a:extLst>
                <a:ext uri="{FF2B5EF4-FFF2-40B4-BE49-F238E27FC236}">
                  <a16:creationId xmlns:a16="http://schemas.microsoft.com/office/drawing/2014/main" id="{A62179FF-2DD5-FF30-EE36-C9784D06AD76}"/>
                </a:ext>
              </a:extLst>
            </p:cNvPr>
            <p:cNvSpPr/>
            <p:nvPr/>
          </p:nvSpPr>
          <p:spPr>
            <a:xfrm>
              <a:off x="8772733" y="4101296"/>
              <a:ext cx="577773" cy="123491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2" name="Rectángulo: esquinas redondeadas 1041">
              <a:extLst>
                <a:ext uri="{FF2B5EF4-FFF2-40B4-BE49-F238E27FC236}">
                  <a16:creationId xmlns:a16="http://schemas.microsoft.com/office/drawing/2014/main" id="{52C53E0A-0EAB-F1A2-6B71-05FC7FC0E621}"/>
                </a:ext>
              </a:extLst>
            </p:cNvPr>
            <p:cNvSpPr/>
            <p:nvPr/>
          </p:nvSpPr>
          <p:spPr>
            <a:xfrm>
              <a:off x="8772733" y="3378037"/>
              <a:ext cx="577773" cy="58818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3" name="Círculo parcial 1042">
              <a:extLst>
                <a:ext uri="{FF2B5EF4-FFF2-40B4-BE49-F238E27FC236}">
                  <a16:creationId xmlns:a16="http://schemas.microsoft.com/office/drawing/2014/main" id="{A9A4C931-34C4-E504-FF13-C2AA7523B80E}"/>
                </a:ext>
              </a:extLst>
            </p:cNvPr>
            <p:cNvSpPr/>
            <p:nvPr/>
          </p:nvSpPr>
          <p:spPr>
            <a:xfrm rot="18841303">
              <a:off x="8749602" y="1184577"/>
              <a:ext cx="624030" cy="618425"/>
            </a:xfrm>
            <a:prstGeom prst="pie">
              <a:avLst>
                <a:gd name="adj1" fmla="val 20996687"/>
                <a:gd name="adj2" fmla="val 170075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44" name="Rectángulo: esquinas redondeadas 1043">
              <a:extLst>
                <a:ext uri="{FF2B5EF4-FFF2-40B4-BE49-F238E27FC236}">
                  <a16:creationId xmlns:a16="http://schemas.microsoft.com/office/drawing/2014/main" id="{915562C4-A1A7-9C3F-82F9-4F35DB5B5ABE}"/>
                </a:ext>
              </a:extLst>
            </p:cNvPr>
            <p:cNvSpPr/>
            <p:nvPr/>
          </p:nvSpPr>
          <p:spPr>
            <a:xfrm>
              <a:off x="8772730" y="5497922"/>
              <a:ext cx="577773" cy="58818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45" name="Arco 96">
            <a:extLst>
              <a:ext uri="{FF2B5EF4-FFF2-40B4-BE49-F238E27FC236}">
                <a16:creationId xmlns:a16="http://schemas.microsoft.com/office/drawing/2014/main" id="{A9D2C4F7-5D0D-7D75-8904-8000A3416960}"/>
              </a:ext>
            </a:extLst>
          </p:cNvPr>
          <p:cNvSpPr/>
          <p:nvPr/>
        </p:nvSpPr>
        <p:spPr>
          <a:xfrm rot="10362067">
            <a:off x="6912467" y="5096923"/>
            <a:ext cx="976257" cy="766157"/>
          </a:xfrm>
          <a:custGeom>
            <a:avLst/>
            <a:gdLst>
              <a:gd name="connsiteX0" fmla="*/ 390460 w 780920"/>
              <a:gd name="connsiteY0" fmla="*/ 0 h 847038"/>
              <a:gd name="connsiteX1" fmla="*/ 780920 w 780920"/>
              <a:gd name="connsiteY1" fmla="*/ 423519 h 847038"/>
              <a:gd name="connsiteX2" fmla="*/ 390460 w 780920"/>
              <a:gd name="connsiteY2" fmla="*/ 423519 h 847038"/>
              <a:gd name="connsiteX3" fmla="*/ 390460 w 780920"/>
              <a:gd name="connsiteY3" fmla="*/ 0 h 847038"/>
              <a:gd name="connsiteX0" fmla="*/ 390460 w 780920"/>
              <a:gd name="connsiteY0" fmla="*/ 0 h 847038"/>
              <a:gd name="connsiteX1" fmla="*/ 780920 w 780920"/>
              <a:gd name="connsiteY1" fmla="*/ 423519 h 847038"/>
              <a:gd name="connsiteX0" fmla="*/ 0 w 550716"/>
              <a:gd name="connsiteY0" fmla="*/ 0 h 659189"/>
              <a:gd name="connsiteX1" fmla="*/ 390460 w 550716"/>
              <a:gd name="connsiteY1" fmla="*/ 423519 h 659189"/>
              <a:gd name="connsiteX2" fmla="*/ 0 w 550716"/>
              <a:gd name="connsiteY2" fmla="*/ 423519 h 659189"/>
              <a:gd name="connsiteX3" fmla="*/ 0 w 550716"/>
              <a:gd name="connsiteY3" fmla="*/ 0 h 659189"/>
              <a:gd name="connsiteX0" fmla="*/ 0 w 550716"/>
              <a:gd name="connsiteY0" fmla="*/ 0 h 659189"/>
              <a:gd name="connsiteX1" fmla="*/ 550716 w 550716"/>
              <a:gd name="connsiteY1" fmla="*/ 659189 h 659189"/>
              <a:gd name="connsiteX0" fmla="*/ 405352 w 956068"/>
              <a:gd name="connsiteY0" fmla="*/ 386499 h 1045688"/>
              <a:gd name="connsiteX1" fmla="*/ 795812 w 956068"/>
              <a:gd name="connsiteY1" fmla="*/ 810018 h 1045688"/>
              <a:gd name="connsiteX2" fmla="*/ 405352 w 956068"/>
              <a:gd name="connsiteY2" fmla="*/ 810018 h 1045688"/>
              <a:gd name="connsiteX3" fmla="*/ 405352 w 956068"/>
              <a:gd name="connsiteY3" fmla="*/ 386499 h 1045688"/>
              <a:gd name="connsiteX0" fmla="*/ 0 w 956068"/>
              <a:gd name="connsiteY0" fmla="*/ 0 h 1045688"/>
              <a:gd name="connsiteX1" fmla="*/ 956068 w 956068"/>
              <a:gd name="connsiteY1" fmla="*/ 1045688 h 1045688"/>
              <a:gd name="connsiteX0" fmla="*/ 0 w 550716"/>
              <a:gd name="connsiteY0" fmla="*/ 631596 h 1290785"/>
              <a:gd name="connsiteX1" fmla="*/ 390460 w 550716"/>
              <a:gd name="connsiteY1" fmla="*/ 1055115 h 1290785"/>
              <a:gd name="connsiteX2" fmla="*/ 0 w 550716"/>
              <a:gd name="connsiteY2" fmla="*/ 1055115 h 1290785"/>
              <a:gd name="connsiteX3" fmla="*/ 0 w 550716"/>
              <a:gd name="connsiteY3" fmla="*/ 631596 h 1290785"/>
              <a:gd name="connsiteX0" fmla="*/ 47135 w 550716"/>
              <a:gd name="connsiteY0" fmla="*/ 0 h 1290785"/>
              <a:gd name="connsiteX1" fmla="*/ 550716 w 550716"/>
              <a:gd name="connsiteY1" fmla="*/ 1290785 h 1290785"/>
              <a:gd name="connsiteX0" fmla="*/ 0 w 550716"/>
              <a:gd name="connsiteY0" fmla="*/ 684469 h 1343658"/>
              <a:gd name="connsiteX1" fmla="*/ 390460 w 550716"/>
              <a:gd name="connsiteY1" fmla="*/ 1107988 h 1343658"/>
              <a:gd name="connsiteX2" fmla="*/ 0 w 550716"/>
              <a:gd name="connsiteY2" fmla="*/ 1107988 h 1343658"/>
              <a:gd name="connsiteX3" fmla="*/ 0 w 550716"/>
              <a:gd name="connsiteY3" fmla="*/ 684469 h 1343658"/>
              <a:gd name="connsiteX0" fmla="*/ 47135 w 550716"/>
              <a:gd name="connsiteY0" fmla="*/ 52873 h 1343658"/>
              <a:gd name="connsiteX1" fmla="*/ 550716 w 550716"/>
              <a:gd name="connsiteY1" fmla="*/ 1343658 h 1343658"/>
              <a:gd name="connsiteX0" fmla="*/ 0 w 550716"/>
              <a:gd name="connsiteY0" fmla="*/ 631596 h 1290785"/>
              <a:gd name="connsiteX1" fmla="*/ 390460 w 550716"/>
              <a:gd name="connsiteY1" fmla="*/ 1055115 h 1290785"/>
              <a:gd name="connsiteX2" fmla="*/ 0 w 550716"/>
              <a:gd name="connsiteY2" fmla="*/ 1055115 h 1290785"/>
              <a:gd name="connsiteX3" fmla="*/ 0 w 550716"/>
              <a:gd name="connsiteY3" fmla="*/ 631596 h 1290785"/>
              <a:gd name="connsiteX0" fmla="*/ 47135 w 550716"/>
              <a:gd name="connsiteY0" fmla="*/ 0 h 1290785"/>
              <a:gd name="connsiteX1" fmla="*/ 550716 w 550716"/>
              <a:gd name="connsiteY1" fmla="*/ 1290785 h 1290785"/>
              <a:gd name="connsiteX0" fmla="*/ 414778 w 965494"/>
              <a:gd name="connsiteY0" fmla="*/ 254523 h 913712"/>
              <a:gd name="connsiteX1" fmla="*/ 805238 w 965494"/>
              <a:gd name="connsiteY1" fmla="*/ 678042 h 913712"/>
              <a:gd name="connsiteX2" fmla="*/ 414778 w 965494"/>
              <a:gd name="connsiteY2" fmla="*/ 678042 h 913712"/>
              <a:gd name="connsiteX3" fmla="*/ 414778 w 965494"/>
              <a:gd name="connsiteY3" fmla="*/ 254523 h 913712"/>
              <a:gd name="connsiteX0" fmla="*/ 0 w 965494"/>
              <a:gd name="connsiteY0" fmla="*/ 0 h 913712"/>
              <a:gd name="connsiteX1" fmla="*/ 965494 w 965494"/>
              <a:gd name="connsiteY1" fmla="*/ 913712 h 913712"/>
              <a:gd name="connsiteX0" fmla="*/ 433631 w 984347"/>
              <a:gd name="connsiteY0" fmla="*/ 169682 h 828871"/>
              <a:gd name="connsiteX1" fmla="*/ 824091 w 984347"/>
              <a:gd name="connsiteY1" fmla="*/ 593201 h 828871"/>
              <a:gd name="connsiteX2" fmla="*/ 433631 w 984347"/>
              <a:gd name="connsiteY2" fmla="*/ 593201 h 828871"/>
              <a:gd name="connsiteX3" fmla="*/ 433631 w 984347"/>
              <a:gd name="connsiteY3" fmla="*/ 169682 h 828871"/>
              <a:gd name="connsiteX0" fmla="*/ 0 w 984347"/>
              <a:gd name="connsiteY0" fmla="*/ 0 h 828871"/>
              <a:gd name="connsiteX1" fmla="*/ 984347 w 984347"/>
              <a:gd name="connsiteY1" fmla="*/ 828871 h 828871"/>
              <a:gd name="connsiteX0" fmla="*/ 433631 w 824091"/>
              <a:gd name="connsiteY0" fmla="*/ 169682 h 960846"/>
              <a:gd name="connsiteX1" fmla="*/ 824091 w 824091"/>
              <a:gd name="connsiteY1" fmla="*/ 593201 h 960846"/>
              <a:gd name="connsiteX2" fmla="*/ 433631 w 824091"/>
              <a:gd name="connsiteY2" fmla="*/ 593201 h 960846"/>
              <a:gd name="connsiteX3" fmla="*/ 433631 w 824091"/>
              <a:gd name="connsiteY3" fmla="*/ 169682 h 960846"/>
              <a:gd name="connsiteX0" fmla="*/ 0 w 824091"/>
              <a:gd name="connsiteY0" fmla="*/ 0 h 960846"/>
              <a:gd name="connsiteX1" fmla="*/ 767531 w 824091"/>
              <a:gd name="connsiteY1" fmla="*/ 960846 h 960846"/>
              <a:gd name="connsiteX0" fmla="*/ 433631 w 831108"/>
              <a:gd name="connsiteY0" fmla="*/ 169682 h 960846"/>
              <a:gd name="connsiteX1" fmla="*/ 824091 w 831108"/>
              <a:gd name="connsiteY1" fmla="*/ 593201 h 960846"/>
              <a:gd name="connsiteX2" fmla="*/ 433631 w 831108"/>
              <a:gd name="connsiteY2" fmla="*/ 593201 h 960846"/>
              <a:gd name="connsiteX3" fmla="*/ 433631 w 831108"/>
              <a:gd name="connsiteY3" fmla="*/ 169682 h 960846"/>
              <a:gd name="connsiteX0" fmla="*/ 0 w 831108"/>
              <a:gd name="connsiteY0" fmla="*/ 0 h 960846"/>
              <a:gd name="connsiteX1" fmla="*/ 767531 w 831108"/>
              <a:gd name="connsiteY1" fmla="*/ 960846 h 960846"/>
              <a:gd name="connsiteX0" fmla="*/ 433631 w 824091"/>
              <a:gd name="connsiteY0" fmla="*/ 169682 h 960846"/>
              <a:gd name="connsiteX1" fmla="*/ 824091 w 824091"/>
              <a:gd name="connsiteY1" fmla="*/ 593201 h 960846"/>
              <a:gd name="connsiteX2" fmla="*/ 433631 w 824091"/>
              <a:gd name="connsiteY2" fmla="*/ 593201 h 960846"/>
              <a:gd name="connsiteX3" fmla="*/ 433631 w 824091"/>
              <a:gd name="connsiteY3" fmla="*/ 169682 h 960846"/>
              <a:gd name="connsiteX0" fmla="*/ 0 w 824091"/>
              <a:gd name="connsiteY0" fmla="*/ 0 h 960846"/>
              <a:gd name="connsiteX1" fmla="*/ 767531 w 824091"/>
              <a:gd name="connsiteY1" fmla="*/ 960846 h 960846"/>
              <a:gd name="connsiteX0" fmla="*/ 433631 w 824091"/>
              <a:gd name="connsiteY0" fmla="*/ 169682 h 960846"/>
              <a:gd name="connsiteX1" fmla="*/ 824091 w 824091"/>
              <a:gd name="connsiteY1" fmla="*/ 593201 h 960846"/>
              <a:gd name="connsiteX2" fmla="*/ 433631 w 824091"/>
              <a:gd name="connsiteY2" fmla="*/ 593201 h 960846"/>
              <a:gd name="connsiteX3" fmla="*/ 433631 w 824091"/>
              <a:gd name="connsiteY3" fmla="*/ 169682 h 960846"/>
              <a:gd name="connsiteX0" fmla="*/ 0 w 824091"/>
              <a:gd name="connsiteY0" fmla="*/ 0 h 960846"/>
              <a:gd name="connsiteX1" fmla="*/ 767531 w 824091"/>
              <a:gd name="connsiteY1" fmla="*/ 960846 h 960846"/>
              <a:gd name="connsiteX0" fmla="*/ 433631 w 923159"/>
              <a:gd name="connsiteY0" fmla="*/ 169682 h 1045688"/>
              <a:gd name="connsiteX1" fmla="*/ 824091 w 923159"/>
              <a:gd name="connsiteY1" fmla="*/ 593201 h 1045688"/>
              <a:gd name="connsiteX2" fmla="*/ 433631 w 923159"/>
              <a:gd name="connsiteY2" fmla="*/ 593201 h 1045688"/>
              <a:gd name="connsiteX3" fmla="*/ 433631 w 923159"/>
              <a:gd name="connsiteY3" fmla="*/ 169682 h 1045688"/>
              <a:gd name="connsiteX0" fmla="*/ 0 w 923159"/>
              <a:gd name="connsiteY0" fmla="*/ 0 h 1045688"/>
              <a:gd name="connsiteX1" fmla="*/ 899507 w 923159"/>
              <a:gd name="connsiteY1" fmla="*/ 1045688 h 1045688"/>
              <a:gd name="connsiteX0" fmla="*/ 433631 w 907413"/>
              <a:gd name="connsiteY0" fmla="*/ 169682 h 1045688"/>
              <a:gd name="connsiteX1" fmla="*/ 824091 w 907413"/>
              <a:gd name="connsiteY1" fmla="*/ 593201 h 1045688"/>
              <a:gd name="connsiteX2" fmla="*/ 433631 w 907413"/>
              <a:gd name="connsiteY2" fmla="*/ 593201 h 1045688"/>
              <a:gd name="connsiteX3" fmla="*/ 433631 w 907413"/>
              <a:gd name="connsiteY3" fmla="*/ 169682 h 1045688"/>
              <a:gd name="connsiteX0" fmla="*/ 0 w 907413"/>
              <a:gd name="connsiteY0" fmla="*/ 0 h 1045688"/>
              <a:gd name="connsiteX1" fmla="*/ 899507 w 907413"/>
              <a:gd name="connsiteY1" fmla="*/ 1045688 h 1045688"/>
              <a:gd name="connsiteX0" fmla="*/ 433631 w 903296"/>
              <a:gd name="connsiteY0" fmla="*/ 169682 h 1045688"/>
              <a:gd name="connsiteX1" fmla="*/ 824091 w 903296"/>
              <a:gd name="connsiteY1" fmla="*/ 593201 h 1045688"/>
              <a:gd name="connsiteX2" fmla="*/ 433631 w 903296"/>
              <a:gd name="connsiteY2" fmla="*/ 593201 h 1045688"/>
              <a:gd name="connsiteX3" fmla="*/ 433631 w 903296"/>
              <a:gd name="connsiteY3" fmla="*/ 169682 h 1045688"/>
              <a:gd name="connsiteX0" fmla="*/ 0 w 903296"/>
              <a:gd name="connsiteY0" fmla="*/ 0 h 1045688"/>
              <a:gd name="connsiteX1" fmla="*/ 899507 w 903296"/>
              <a:gd name="connsiteY1" fmla="*/ 1045688 h 1045688"/>
              <a:gd name="connsiteX0" fmla="*/ 395924 w 865826"/>
              <a:gd name="connsiteY0" fmla="*/ 0 h 876006"/>
              <a:gd name="connsiteX1" fmla="*/ 786384 w 865826"/>
              <a:gd name="connsiteY1" fmla="*/ 423519 h 876006"/>
              <a:gd name="connsiteX2" fmla="*/ 395924 w 865826"/>
              <a:gd name="connsiteY2" fmla="*/ 423519 h 876006"/>
              <a:gd name="connsiteX3" fmla="*/ 395924 w 865826"/>
              <a:gd name="connsiteY3" fmla="*/ 0 h 876006"/>
              <a:gd name="connsiteX0" fmla="*/ 0 w 865826"/>
              <a:gd name="connsiteY0" fmla="*/ 254525 h 876006"/>
              <a:gd name="connsiteX1" fmla="*/ 861800 w 865826"/>
              <a:gd name="connsiteY1" fmla="*/ 876006 h 876006"/>
              <a:gd name="connsiteX0" fmla="*/ 395924 w 865889"/>
              <a:gd name="connsiteY0" fmla="*/ 0 h 876006"/>
              <a:gd name="connsiteX1" fmla="*/ 786384 w 865889"/>
              <a:gd name="connsiteY1" fmla="*/ 423519 h 876006"/>
              <a:gd name="connsiteX2" fmla="*/ 395924 w 865889"/>
              <a:gd name="connsiteY2" fmla="*/ 423519 h 876006"/>
              <a:gd name="connsiteX3" fmla="*/ 395924 w 865889"/>
              <a:gd name="connsiteY3" fmla="*/ 0 h 876006"/>
              <a:gd name="connsiteX0" fmla="*/ 0 w 865889"/>
              <a:gd name="connsiteY0" fmla="*/ 254525 h 876006"/>
              <a:gd name="connsiteX1" fmla="*/ 861800 w 865889"/>
              <a:gd name="connsiteY1" fmla="*/ 876006 h 876006"/>
              <a:gd name="connsiteX0" fmla="*/ 395924 w 865954"/>
              <a:gd name="connsiteY0" fmla="*/ 0 h 876006"/>
              <a:gd name="connsiteX1" fmla="*/ 786384 w 865954"/>
              <a:gd name="connsiteY1" fmla="*/ 423519 h 876006"/>
              <a:gd name="connsiteX2" fmla="*/ 395924 w 865954"/>
              <a:gd name="connsiteY2" fmla="*/ 423519 h 876006"/>
              <a:gd name="connsiteX3" fmla="*/ 395924 w 865954"/>
              <a:gd name="connsiteY3" fmla="*/ 0 h 876006"/>
              <a:gd name="connsiteX0" fmla="*/ 0 w 865954"/>
              <a:gd name="connsiteY0" fmla="*/ 254525 h 876006"/>
              <a:gd name="connsiteX1" fmla="*/ 861800 w 865954"/>
              <a:gd name="connsiteY1" fmla="*/ 876006 h 876006"/>
              <a:gd name="connsiteX0" fmla="*/ 424205 w 865954"/>
              <a:gd name="connsiteY0" fmla="*/ 0 h 828872"/>
              <a:gd name="connsiteX1" fmla="*/ 786384 w 865954"/>
              <a:gd name="connsiteY1" fmla="*/ 376385 h 828872"/>
              <a:gd name="connsiteX2" fmla="*/ 395924 w 865954"/>
              <a:gd name="connsiteY2" fmla="*/ 376385 h 828872"/>
              <a:gd name="connsiteX3" fmla="*/ 424205 w 865954"/>
              <a:gd name="connsiteY3" fmla="*/ 0 h 828872"/>
              <a:gd name="connsiteX0" fmla="*/ 0 w 865954"/>
              <a:gd name="connsiteY0" fmla="*/ 207391 h 828872"/>
              <a:gd name="connsiteX1" fmla="*/ 861800 w 865954"/>
              <a:gd name="connsiteY1" fmla="*/ 828872 h 828872"/>
              <a:gd name="connsiteX0" fmla="*/ 367644 w 865954"/>
              <a:gd name="connsiteY0" fmla="*/ 0 h 923141"/>
              <a:gd name="connsiteX1" fmla="*/ 786384 w 865954"/>
              <a:gd name="connsiteY1" fmla="*/ 470654 h 923141"/>
              <a:gd name="connsiteX2" fmla="*/ 395924 w 865954"/>
              <a:gd name="connsiteY2" fmla="*/ 470654 h 923141"/>
              <a:gd name="connsiteX3" fmla="*/ 367644 w 865954"/>
              <a:gd name="connsiteY3" fmla="*/ 0 h 923141"/>
              <a:gd name="connsiteX0" fmla="*/ 0 w 865954"/>
              <a:gd name="connsiteY0" fmla="*/ 301660 h 923141"/>
              <a:gd name="connsiteX1" fmla="*/ 861800 w 865954"/>
              <a:gd name="connsiteY1" fmla="*/ 923141 h 923141"/>
              <a:gd name="connsiteX0" fmla="*/ 367644 w 866311"/>
              <a:gd name="connsiteY0" fmla="*/ 0 h 923141"/>
              <a:gd name="connsiteX1" fmla="*/ 786384 w 866311"/>
              <a:gd name="connsiteY1" fmla="*/ 470654 h 923141"/>
              <a:gd name="connsiteX2" fmla="*/ 395924 w 866311"/>
              <a:gd name="connsiteY2" fmla="*/ 470654 h 923141"/>
              <a:gd name="connsiteX3" fmla="*/ 367644 w 866311"/>
              <a:gd name="connsiteY3" fmla="*/ 0 h 923141"/>
              <a:gd name="connsiteX0" fmla="*/ 0 w 866311"/>
              <a:gd name="connsiteY0" fmla="*/ 301660 h 923141"/>
              <a:gd name="connsiteX1" fmla="*/ 861800 w 866311"/>
              <a:gd name="connsiteY1" fmla="*/ 923141 h 923141"/>
              <a:gd name="connsiteX0" fmla="*/ 216815 w 717212"/>
              <a:gd name="connsiteY0" fmla="*/ 0 h 923141"/>
              <a:gd name="connsiteX1" fmla="*/ 635555 w 717212"/>
              <a:gd name="connsiteY1" fmla="*/ 470654 h 923141"/>
              <a:gd name="connsiteX2" fmla="*/ 245095 w 717212"/>
              <a:gd name="connsiteY2" fmla="*/ 470654 h 923141"/>
              <a:gd name="connsiteX3" fmla="*/ 216815 w 717212"/>
              <a:gd name="connsiteY3" fmla="*/ 0 h 923141"/>
              <a:gd name="connsiteX0" fmla="*/ 0 w 717212"/>
              <a:gd name="connsiteY0" fmla="*/ 150831 h 923141"/>
              <a:gd name="connsiteX1" fmla="*/ 710971 w 717212"/>
              <a:gd name="connsiteY1" fmla="*/ 923141 h 923141"/>
              <a:gd name="connsiteX0" fmla="*/ 263949 w 763682"/>
              <a:gd name="connsiteY0" fmla="*/ 0 h 923141"/>
              <a:gd name="connsiteX1" fmla="*/ 682689 w 763682"/>
              <a:gd name="connsiteY1" fmla="*/ 470654 h 923141"/>
              <a:gd name="connsiteX2" fmla="*/ 292229 w 763682"/>
              <a:gd name="connsiteY2" fmla="*/ 470654 h 923141"/>
              <a:gd name="connsiteX3" fmla="*/ 263949 w 763682"/>
              <a:gd name="connsiteY3" fmla="*/ 0 h 923141"/>
              <a:gd name="connsiteX0" fmla="*/ 0 w 763682"/>
              <a:gd name="connsiteY0" fmla="*/ 56563 h 923141"/>
              <a:gd name="connsiteX1" fmla="*/ 758105 w 763682"/>
              <a:gd name="connsiteY1" fmla="*/ 923141 h 923141"/>
              <a:gd name="connsiteX0" fmla="*/ 263949 w 763682"/>
              <a:gd name="connsiteY0" fmla="*/ 0 h 923141"/>
              <a:gd name="connsiteX1" fmla="*/ 682689 w 763682"/>
              <a:gd name="connsiteY1" fmla="*/ 470654 h 923141"/>
              <a:gd name="connsiteX2" fmla="*/ 292229 w 763682"/>
              <a:gd name="connsiteY2" fmla="*/ 470654 h 923141"/>
              <a:gd name="connsiteX3" fmla="*/ 263949 w 763682"/>
              <a:gd name="connsiteY3" fmla="*/ 0 h 923141"/>
              <a:gd name="connsiteX0" fmla="*/ 0 w 763682"/>
              <a:gd name="connsiteY0" fmla="*/ 84843 h 923141"/>
              <a:gd name="connsiteX1" fmla="*/ 758105 w 763682"/>
              <a:gd name="connsiteY1" fmla="*/ 923141 h 923141"/>
              <a:gd name="connsiteX0" fmla="*/ 263949 w 763682"/>
              <a:gd name="connsiteY0" fmla="*/ 0 h 923141"/>
              <a:gd name="connsiteX1" fmla="*/ 682689 w 763682"/>
              <a:gd name="connsiteY1" fmla="*/ 470654 h 923141"/>
              <a:gd name="connsiteX2" fmla="*/ 150826 w 763682"/>
              <a:gd name="connsiteY2" fmla="*/ 649764 h 923141"/>
              <a:gd name="connsiteX3" fmla="*/ 263949 w 763682"/>
              <a:gd name="connsiteY3" fmla="*/ 0 h 923141"/>
              <a:gd name="connsiteX0" fmla="*/ 0 w 763682"/>
              <a:gd name="connsiteY0" fmla="*/ 84843 h 923141"/>
              <a:gd name="connsiteX1" fmla="*/ 758105 w 763682"/>
              <a:gd name="connsiteY1" fmla="*/ 923141 h 923141"/>
              <a:gd name="connsiteX0" fmla="*/ 263949 w 763682"/>
              <a:gd name="connsiteY0" fmla="*/ 0 h 923141"/>
              <a:gd name="connsiteX1" fmla="*/ 682689 w 763682"/>
              <a:gd name="connsiteY1" fmla="*/ 470654 h 923141"/>
              <a:gd name="connsiteX2" fmla="*/ 386496 w 763682"/>
              <a:gd name="connsiteY2" fmla="*/ 319826 h 923141"/>
              <a:gd name="connsiteX3" fmla="*/ 263949 w 763682"/>
              <a:gd name="connsiteY3" fmla="*/ 0 h 923141"/>
              <a:gd name="connsiteX0" fmla="*/ 0 w 763682"/>
              <a:gd name="connsiteY0" fmla="*/ 84843 h 923141"/>
              <a:gd name="connsiteX1" fmla="*/ 758105 w 763682"/>
              <a:gd name="connsiteY1" fmla="*/ 923141 h 923141"/>
              <a:gd name="connsiteX0" fmla="*/ 358217 w 763682"/>
              <a:gd name="connsiteY0" fmla="*/ 63911 h 855077"/>
              <a:gd name="connsiteX1" fmla="*/ 682689 w 763682"/>
              <a:gd name="connsiteY1" fmla="*/ 402590 h 855077"/>
              <a:gd name="connsiteX2" fmla="*/ 386496 w 763682"/>
              <a:gd name="connsiteY2" fmla="*/ 251762 h 855077"/>
              <a:gd name="connsiteX3" fmla="*/ 358217 w 763682"/>
              <a:gd name="connsiteY3" fmla="*/ 63911 h 855077"/>
              <a:gd name="connsiteX0" fmla="*/ 0 w 763682"/>
              <a:gd name="connsiteY0" fmla="*/ 16779 h 855077"/>
              <a:gd name="connsiteX1" fmla="*/ 758105 w 763682"/>
              <a:gd name="connsiteY1" fmla="*/ 855077 h 855077"/>
              <a:gd name="connsiteX0" fmla="*/ 395924 w 800948"/>
              <a:gd name="connsiteY0" fmla="*/ 119190 h 910356"/>
              <a:gd name="connsiteX1" fmla="*/ 720396 w 800948"/>
              <a:gd name="connsiteY1" fmla="*/ 457869 h 910356"/>
              <a:gd name="connsiteX2" fmla="*/ 424203 w 800948"/>
              <a:gd name="connsiteY2" fmla="*/ 307041 h 910356"/>
              <a:gd name="connsiteX3" fmla="*/ 395924 w 800948"/>
              <a:gd name="connsiteY3" fmla="*/ 119190 h 910356"/>
              <a:gd name="connsiteX0" fmla="*/ 0 w 800948"/>
              <a:gd name="connsiteY0" fmla="*/ 15498 h 910356"/>
              <a:gd name="connsiteX1" fmla="*/ 795812 w 800948"/>
              <a:gd name="connsiteY1" fmla="*/ 910356 h 910356"/>
              <a:gd name="connsiteX0" fmla="*/ 94266 w 507339"/>
              <a:gd name="connsiteY0" fmla="*/ 0 h 791166"/>
              <a:gd name="connsiteX1" fmla="*/ 418738 w 507339"/>
              <a:gd name="connsiteY1" fmla="*/ 338679 h 791166"/>
              <a:gd name="connsiteX2" fmla="*/ 122545 w 507339"/>
              <a:gd name="connsiteY2" fmla="*/ 187851 h 791166"/>
              <a:gd name="connsiteX3" fmla="*/ 94266 w 507339"/>
              <a:gd name="connsiteY3" fmla="*/ 0 h 791166"/>
              <a:gd name="connsiteX0" fmla="*/ 0 w 507339"/>
              <a:gd name="connsiteY0" fmla="*/ 18857 h 791166"/>
              <a:gd name="connsiteX1" fmla="*/ 494154 w 507339"/>
              <a:gd name="connsiteY1" fmla="*/ 791166 h 791166"/>
              <a:gd name="connsiteX0" fmla="*/ 94266 w 552006"/>
              <a:gd name="connsiteY0" fmla="*/ 16221 h 505729"/>
              <a:gd name="connsiteX1" fmla="*/ 418738 w 552006"/>
              <a:gd name="connsiteY1" fmla="*/ 354900 h 505729"/>
              <a:gd name="connsiteX2" fmla="*/ 122545 w 552006"/>
              <a:gd name="connsiteY2" fmla="*/ 204072 h 505729"/>
              <a:gd name="connsiteX3" fmla="*/ 94266 w 552006"/>
              <a:gd name="connsiteY3" fmla="*/ 16221 h 505729"/>
              <a:gd name="connsiteX0" fmla="*/ 0 w 552006"/>
              <a:gd name="connsiteY0" fmla="*/ 35078 h 505729"/>
              <a:gd name="connsiteX1" fmla="*/ 541288 w 552006"/>
              <a:gd name="connsiteY1" fmla="*/ 505729 h 505729"/>
              <a:gd name="connsiteX0" fmla="*/ 94266 w 516197"/>
              <a:gd name="connsiteY0" fmla="*/ 12084 h 548726"/>
              <a:gd name="connsiteX1" fmla="*/ 418738 w 516197"/>
              <a:gd name="connsiteY1" fmla="*/ 350763 h 548726"/>
              <a:gd name="connsiteX2" fmla="*/ 122545 w 516197"/>
              <a:gd name="connsiteY2" fmla="*/ 199935 h 548726"/>
              <a:gd name="connsiteX3" fmla="*/ 94266 w 516197"/>
              <a:gd name="connsiteY3" fmla="*/ 12084 h 548726"/>
              <a:gd name="connsiteX0" fmla="*/ 0 w 516197"/>
              <a:gd name="connsiteY0" fmla="*/ 30941 h 548726"/>
              <a:gd name="connsiteX1" fmla="*/ 503581 w 516197"/>
              <a:gd name="connsiteY1" fmla="*/ 548726 h 548726"/>
              <a:gd name="connsiteX0" fmla="*/ 94266 w 516197"/>
              <a:gd name="connsiteY0" fmla="*/ 12084 h 548726"/>
              <a:gd name="connsiteX1" fmla="*/ 418738 w 516197"/>
              <a:gd name="connsiteY1" fmla="*/ 350763 h 548726"/>
              <a:gd name="connsiteX2" fmla="*/ 141398 w 516197"/>
              <a:gd name="connsiteY2" fmla="*/ 369617 h 548726"/>
              <a:gd name="connsiteX3" fmla="*/ 94266 w 516197"/>
              <a:gd name="connsiteY3" fmla="*/ 12084 h 548726"/>
              <a:gd name="connsiteX0" fmla="*/ 0 w 516197"/>
              <a:gd name="connsiteY0" fmla="*/ 30941 h 548726"/>
              <a:gd name="connsiteX1" fmla="*/ 503581 w 516197"/>
              <a:gd name="connsiteY1" fmla="*/ 548726 h 548726"/>
              <a:gd name="connsiteX0" fmla="*/ 103692 w 525096"/>
              <a:gd name="connsiteY0" fmla="*/ 73592 h 610234"/>
              <a:gd name="connsiteX1" fmla="*/ 428164 w 525096"/>
              <a:gd name="connsiteY1" fmla="*/ 412271 h 610234"/>
              <a:gd name="connsiteX2" fmla="*/ 150824 w 525096"/>
              <a:gd name="connsiteY2" fmla="*/ 431125 h 610234"/>
              <a:gd name="connsiteX3" fmla="*/ 103692 w 525096"/>
              <a:gd name="connsiteY3" fmla="*/ 73592 h 610234"/>
              <a:gd name="connsiteX0" fmla="*/ 0 w 525096"/>
              <a:gd name="connsiteY0" fmla="*/ 26461 h 610234"/>
              <a:gd name="connsiteX1" fmla="*/ 513007 w 525096"/>
              <a:gd name="connsiteY1" fmla="*/ 610234 h 610234"/>
              <a:gd name="connsiteX0" fmla="*/ 103692 w 528109"/>
              <a:gd name="connsiteY0" fmla="*/ 78428 h 615070"/>
              <a:gd name="connsiteX1" fmla="*/ 428164 w 528109"/>
              <a:gd name="connsiteY1" fmla="*/ 417107 h 615070"/>
              <a:gd name="connsiteX2" fmla="*/ 150824 w 528109"/>
              <a:gd name="connsiteY2" fmla="*/ 435961 h 615070"/>
              <a:gd name="connsiteX3" fmla="*/ 103692 w 528109"/>
              <a:gd name="connsiteY3" fmla="*/ 78428 h 615070"/>
              <a:gd name="connsiteX0" fmla="*/ 0 w 528109"/>
              <a:gd name="connsiteY0" fmla="*/ 31297 h 615070"/>
              <a:gd name="connsiteX1" fmla="*/ 513007 w 528109"/>
              <a:gd name="connsiteY1" fmla="*/ 615070 h 615070"/>
              <a:gd name="connsiteX0" fmla="*/ 103692 w 513007"/>
              <a:gd name="connsiteY0" fmla="*/ 76452 h 613094"/>
              <a:gd name="connsiteX1" fmla="*/ 428164 w 513007"/>
              <a:gd name="connsiteY1" fmla="*/ 415131 h 613094"/>
              <a:gd name="connsiteX2" fmla="*/ 150824 w 513007"/>
              <a:gd name="connsiteY2" fmla="*/ 433985 h 613094"/>
              <a:gd name="connsiteX3" fmla="*/ 103692 w 513007"/>
              <a:gd name="connsiteY3" fmla="*/ 76452 h 613094"/>
              <a:gd name="connsiteX0" fmla="*/ 0 w 513007"/>
              <a:gd name="connsiteY0" fmla="*/ 29321 h 613094"/>
              <a:gd name="connsiteX1" fmla="*/ 513007 w 513007"/>
              <a:gd name="connsiteY1" fmla="*/ 613094 h 613094"/>
              <a:gd name="connsiteX0" fmla="*/ 103692 w 517196"/>
              <a:gd name="connsiteY0" fmla="*/ 73593 h 610235"/>
              <a:gd name="connsiteX1" fmla="*/ 428164 w 517196"/>
              <a:gd name="connsiteY1" fmla="*/ 412272 h 610235"/>
              <a:gd name="connsiteX2" fmla="*/ 150824 w 517196"/>
              <a:gd name="connsiteY2" fmla="*/ 431126 h 610235"/>
              <a:gd name="connsiteX3" fmla="*/ 103692 w 517196"/>
              <a:gd name="connsiteY3" fmla="*/ 73593 h 610235"/>
              <a:gd name="connsiteX0" fmla="*/ 0 w 517196"/>
              <a:gd name="connsiteY0" fmla="*/ 26462 h 610235"/>
              <a:gd name="connsiteX1" fmla="*/ 513007 w 517196"/>
              <a:gd name="connsiteY1" fmla="*/ 610235 h 610235"/>
              <a:gd name="connsiteX0" fmla="*/ 103692 w 525096"/>
              <a:gd name="connsiteY0" fmla="*/ 72102 h 608744"/>
              <a:gd name="connsiteX1" fmla="*/ 428164 w 525096"/>
              <a:gd name="connsiteY1" fmla="*/ 410781 h 608744"/>
              <a:gd name="connsiteX2" fmla="*/ 150824 w 525096"/>
              <a:gd name="connsiteY2" fmla="*/ 429635 h 608744"/>
              <a:gd name="connsiteX3" fmla="*/ 103692 w 525096"/>
              <a:gd name="connsiteY3" fmla="*/ 72102 h 608744"/>
              <a:gd name="connsiteX0" fmla="*/ 0 w 525096"/>
              <a:gd name="connsiteY0" fmla="*/ 24971 h 608744"/>
              <a:gd name="connsiteX1" fmla="*/ 513007 w 525096"/>
              <a:gd name="connsiteY1" fmla="*/ 608744 h 608744"/>
              <a:gd name="connsiteX0" fmla="*/ 103692 w 537837"/>
              <a:gd name="connsiteY0" fmla="*/ 71189 h 607831"/>
              <a:gd name="connsiteX1" fmla="*/ 428164 w 537837"/>
              <a:gd name="connsiteY1" fmla="*/ 409868 h 607831"/>
              <a:gd name="connsiteX2" fmla="*/ 150824 w 537837"/>
              <a:gd name="connsiteY2" fmla="*/ 428722 h 607831"/>
              <a:gd name="connsiteX3" fmla="*/ 103692 w 537837"/>
              <a:gd name="connsiteY3" fmla="*/ 71189 h 607831"/>
              <a:gd name="connsiteX0" fmla="*/ 0 w 537837"/>
              <a:gd name="connsiteY0" fmla="*/ 24058 h 607831"/>
              <a:gd name="connsiteX1" fmla="*/ 513007 w 537837"/>
              <a:gd name="connsiteY1" fmla="*/ 607831 h 607831"/>
              <a:gd name="connsiteX0" fmla="*/ 103692 w 600977"/>
              <a:gd name="connsiteY0" fmla="*/ 78518 h 499509"/>
              <a:gd name="connsiteX1" fmla="*/ 428164 w 600977"/>
              <a:gd name="connsiteY1" fmla="*/ 417197 h 499509"/>
              <a:gd name="connsiteX2" fmla="*/ 150824 w 600977"/>
              <a:gd name="connsiteY2" fmla="*/ 436051 h 499509"/>
              <a:gd name="connsiteX3" fmla="*/ 103692 w 600977"/>
              <a:gd name="connsiteY3" fmla="*/ 78518 h 499509"/>
              <a:gd name="connsiteX0" fmla="*/ 0 w 600977"/>
              <a:gd name="connsiteY0" fmla="*/ 31387 h 499509"/>
              <a:gd name="connsiteX1" fmla="*/ 580769 w 600977"/>
              <a:gd name="connsiteY1" fmla="*/ 499509 h 499509"/>
              <a:gd name="connsiteX0" fmla="*/ 103692 w 582770"/>
              <a:gd name="connsiteY0" fmla="*/ 77812 h 507700"/>
              <a:gd name="connsiteX1" fmla="*/ 428164 w 582770"/>
              <a:gd name="connsiteY1" fmla="*/ 416491 h 507700"/>
              <a:gd name="connsiteX2" fmla="*/ 150824 w 582770"/>
              <a:gd name="connsiteY2" fmla="*/ 435345 h 507700"/>
              <a:gd name="connsiteX3" fmla="*/ 103692 w 582770"/>
              <a:gd name="connsiteY3" fmla="*/ 77812 h 507700"/>
              <a:gd name="connsiteX0" fmla="*/ 0 w 582770"/>
              <a:gd name="connsiteY0" fmla="*/ 30681 h 507700"/>
              <a:gd name="connsiteX1" fmla="*/ 561409 w 582770"/>
              <a:gd name="connsiteY1" fmla="*/ 507699 h 507700"/>
              <a:gd name="connsiteX0" fmla="*/ 35930 w 520155"/>
              <a:gd name="connsiteY0" fmla="*/ 37189 h 467077"/>
              <a:gd name="connsiteX1" fmla="*/ 360402 w 520155"/>
              <a:gd name="connsiteY1" fmla="*/ 375868 h 467077"/>
              <a:gd name="connsiteX2" fmla="*/ 83062 w 520155"/>
              <a:gd name="connsiteY2" fmla="*/ 394722 h 467077"/>
              <a:gd name="connsiteX3" fmla="*/ 35930 w 520155"/>
              <a:gd name="connsiteY3" fmla="*/ 37189 h 467077"/>
              <a:gd name="connsiteX0" fmla="*/ 0 w 520155"/>
              <a:gd name="connsiteY0" fmla="*/ 34540 h 467077"/>
              <a:gd name="connsiteX1" fmla="*/ 493647 w 520155"/>
              <a:gd name="connsiteY1" fmla="*/ 467076 h 467077"/>
              <a:gd name="connsiteX0" fmla="*/ 55290 w 537837"/>
              <a:gd name="connsiteY0" fmla="*/ 86029 h 515916"/>
              <a:gd name="connsiteX1" fmla="*/ 379762 w 537837"/>
              <a:gd name="connsiteY1" fmla="*/ 424708 h 515916"/>
              <a:gd name="connsiteX2" fmla="*/ 102422 w 537837"/>
              <a:gd name="connsiteY2" fmla="*/ 443562 h 515916"/>
              <a:gd name="connsiteX3" fmla="*/ 55290 w 537837"/>
              <a:gd name="connsiteY3" fmla="*/ 86029 h 515916"/>
              <a:gd name="connsiteX0" fmla="*/ 0 w 537837"/>
              <a:gd name="connsiteY0" fmla="*/ 30002 h 515916"/>
              <a:gd name="connsiteX1" fmla="*/ 513007 w 537837"/>
              <a:gd name="connsiteY1" fmla="*/ 515916 h 515916"/>
              <a:gd name="connsiteX0" fmla="*/ 55290 w 591858"/>
              <a:gd name="connsiteY0" fmla="*/ 90566 h 467075"/>
              <a:gd name="connsiteX1" fmla="*/ 379762 w 591858"/>
              <a:gd name="connsiteY1" fmla="*/ 429245 h 467075"/>
              <a:gd name="connsiteX2" fmla="*/ 102422 w 591858"/>
              <a:gd name="connsiteY2" fmla="*/ 448099 h 467075"/>
              <a:gd name="connsiteX3" fmla="*/ 55290 w 591858"/>
              <a:gd name="connsiteY3" fmla="*/ 90566 h 467075"/>
              <a:gd name="connsiteX0" fmla="*/ 0 w 591858"/>
              <a:gd name="connsiteY0" fmla="*/ 34539 h 467075"/>
              <a:gd name="connsiteX1" fmla="*/ 571088 w 591858"/>
              <a:gd name="connsiteY1" fmla="*/ 467075 h 467075"/>
              <a:gd name="connsiteX0" fmla="*/ 55290 w 520155"/>
              <a:gd name="connsiteY0" fmla="*/ 85379 h 524163"/>
              <a:gd name="connsiteX1" fmla="*/ 379762 w 520155"/>
              <a:gd name="connsiteY1" fmla="*/ 424058 h 524163"/>
              <a:gd name="connsiteX2" fmla="*/ 102422 w 520155"/>
              <a:gd name="connsiteY2" fmla="*/ 442912 h 524163"/>
              <a:gd name="connsiteX3" fmla="*/ 55290 w 520155"/>
              <a:gd name="connsiteY3" fmla="*/ 85379 h 524163"/>
              <a:gd name="connsiteX0" fmla="*/ 0 w 520155"/>
              <a:gd name="connsiteY0" fmla="*/ 29352 h 524163"/>
              <a:gd name="connsiteX1" fmla="*/ 493647 w 520155"/>
              <a:gd name="connsiteY1" fmla="*/ 524162 h 524163"/>
              <a:gd name="connsiteX0" fmla="*/ 16569 w 485433"/>
              <a:gd name="connsiteY0" fmla="*/ 126966 h 565749"/>
              <a:gd name="connsiteX1" fmla="*/ 341041 w 485433"/>
              <a:gd name="connsiteY1" fmla="*/ 465645 h 565749"/>
              <a:gd name="connsiteX2" fmla="*/ 63701 w 485433"/>
              <a:gd name="connsiteY2" fmla="*/ 484499 h 565749"/>
              <a:gd name="connsiteX3" fmla="*/ 16569 w 485433"/>
              <a:gd name="connsiteY3" fmla="*/ 126966 h 565749"/>
              <a:gd name="connsiteX0" fmla="*/ 0 w 485433"/>
              <a:gd name="connsiteY0" fmla="*/ 26457 h 565749"/>
              <a:gd name="connsiteX1" fmla="*/ 454926 w 485433"/>
              <a:gd name="connsiteY1" fmla="*/ 565749 h 565749"/>
              <a:gd name="connsiteX0" fmla="*/ 16569 w 486488"/>
              <a:gd name="connsiteY0" fmla="*/ 132824 h 571607"/>
              <a:gd name="connsiteX1" fmla="*/ 341041 w 486488"/>
              <a:gd name="connsiteY1" fmla="*/ 471503 h 571607"/>
              <a:gd name="connsiteX2" fmla="*/ 63701 w 486488"/>
              <a:gd name="connsiteY2" fmla="*/ 490357 h 571607"/>
              <a:gd name="connsiteX3" fmla="*/ 16569 w 486488"/>
              <a:gd name="connsiteY3" fmla="*/ 132824 h 571607"/>
              <a:gd name="connsiteX0" fmla="*/ 0 w 486488"/>
              <a:gd name="connsiteY0" fmla="*/ 32315 h 571607"/>
              <a:gd name="connsiteX1" fmla="*/ 454926 w 486488"/>
              <a:gd name="connsiteY1" fmla="*/ 571607 h 571607"/>
              <a:gd name="connsiteX0" fmla="*/ 16569 w 486488"/>
              <a:gd name="connsiteY0" fmla="*/ 136817 h 522222"/>
              <a:gd name="connsiteX1" fmla="*/ 341041 w 486488"/>
              <a:gd name="connsiteY1" fmla="*/ 475496 h 522222"/>
              <a:gd name="connsiteX2" fmla="*/ 63701 w 486488"/>
              <a:gd name="connsiteY2" fmla="*/ 494350 h 522222"/>
              <a:gd name="connsiteX3" fmla="*/ 16569 w 486488"/>
              <a:gd name="connsiteY3" fmla="*/ 136817 h 522222"/>
              <a:gd name="connsiteX0" fmla="*/ 0 w 486488"/>
              <a:gd name="connsiteY0" fmla="*/ 36308 h 522222"/>
              <a:gd name="connsiteX1" fmla="*/ 454926 w 486488"/>
              <a:gd name="connsiteY1" fmla="*/ 522222 h 522222"/>
              <a:gd name="connsiteX0" fmla="*/ 16569 w 486488"/>
              <a:gd name="connsiteY0" fmla="*/ 186202 h 571607"/>
              <a:gd name="connsiteX1" fmla="*/ 341041 w 486488"/>
              <a:gd name="connsiteY1" fmla="*/ 524881 h 571607"/>
              <a:gd name="connsiteX2" fmla="*/ 63701 w 486488"/>
              <a:gd name="connsiteY2" fmla="*/ 543735 h 571607"/>
              <a:gd name="connsiteX3" fmla="*/ 16569 w 486488"/>
              <a:gd name="connsiteY3" fmla="*/ 186202 h 571607"/>
              <a:gd name="connsiteX0" fmla="*/ 0 w 486488"/>
              <a:gd name="connsiteY0" fmla="*/ 32315 h 571607"/>
              <a:gd name="connsiteX1" fmla="*/ 454926 w 486488"/>
              <a:gd name="connsiteY1" fmla="*/ 571607 h 571607"/>
              <a:gd name="connsiteX0" fmla="*/ 16569 w 486488"/>
              <a:gd name="connsiteY0" fmla="*/ 236341 h 621746"/>
              <a:gd name="connsiteX1" fmla="*/ 341041 w 486488"/>
              <a:gd name="connsiteY1" fmla="*/ 575020 h 621746"/>
              <a:gd name="connsiteX2" fmla="*/ 63701 w 486488"/>
              <a:gd name="connsiteY2" fmla="*/ 593874 h 621746"/>
              <a:gd name="connsiteX3" fmla="*/ 16569 w 486488"/>
              <a:gd name="connsiteY3" fmla="*/ 236341 h 621746"/>
              <a:gd name="connsiteX0" fmla="*/ 0 w 486488"/>
              <a:gd name="connsiteY0" fmla="*/ 29076 h 621746"/>
              <a:gd name="connsiteX1" fmla="*/ 454926 w 486488"/>
              <a:gd name="connsiteY1" fmla="*/ 621746 h 621746"/>
              <a:gd name="connsiteX0" fmla="*/ 16569 w 473527"/>
              <a:gd name="connsiteY0" fmla="*/ 260335 h 645740"/>
              <a:gd name="connsiteX1" fmla="*/ 341041 w 473527"/>
              <a:gd name="connsiteY1" fmla="*/ 599014 h 645740"/>
              <a:gd name="connsiteX2" fmla="*/ 63701 w 473527"/>
              <a:gd name="connsiteY2" fmla="*/ 617868 h 645740"/>
              <a:gd name="connsiteX3" fmla="*/ 16569 w 473527"/>
              <a:gd name="connsiteY3" fmla="*/ 260335 h 645740"/>
              <a:gd name="connsiteX0" fmla="*/ 0 w 473527"/>
              <a:gd name="connsiteY0" fmla="*/ 53070 h 645740"/>
              <a:gd name="connsiteX1" fmla="*/ 454926 w 473527"/>
              <a:gd name="connsiteY1" fmla="*/ 645740 h 645740"/>
              <a:gd name="connsiteX0" fmla="*/ 16569 w 480867"/>
              <a:gd name="connsiteY0" fmla="*/ 225749 h 611154"/>
              <a:gd name="connsiteX1" fmla="*/ 341041 w 480867"/>
              <a:gd name="connsiteY1" fmla="*/ 564428 h 611154"/>
              <a:gd name="connsiteX2" fmla="*/ 63701 w 480867"/>
              <a:gd name="connsiteY2" fmla="*/ 583282 h 611154"/>
              <a:gd name="connsiteX3" fmla="*/ 16569 w 480867"/>
              <a:gd name="connsiteY3" fmla="*/ 225749 h 611154"/>
              <a:gd name="connsiteX0" fmla="*/ 0 w 480867"/>
              <a:gd name="connsiteY0" fmla="*/ 18484 h 611154"/>
              <a:gd name="connsiteX1" fmla="*/ 454926 w 480867"/>
              <a:gd name="connsiteY1" fmla="*/ 611154 h 611154"/>
              <a:gd name="connsiteX0" fmla="*/ 16569 w 483470"/>
              <a:gd name="connsiteY0" fmla="*/ 209931 h 595336"/>
              <a:gd name="connsiteX1" fmla="*/ 341041 w 483470"/>
              <a:gd name="connsiteY1" fmla="*/ 548610 h 595336"/>
              <a:gd name="connsiteX2" fmla="*/ 63701 w 483470"/>
              <a:gd name="connsiteY2" fmla="*/ 567464 h 595336"/>
              <a:gd name="connsiteX3" fmla="*/ 16569 w 483470"/>
              <a:gd name="connsiteY3" fmla="*/ 209931 h 595336"/>
              <a:gd name="connsiteX0" fmla="*/ 0 w 483470"/>
              <a:gd name="connsiteY0" fmla="*/ 2666 h 595336"/>
              <a:gd name="connsiteX1" fmla="*/ 454926 w 483470"/>
              <a:gd name="connsiteY1" fmla="*/ 595336 h 595336"/>
              <a:gd name="connsiteX0" fmla="*/ 16569 w 455544"/>
              <a:gd name="connsiteY0" fmla="*/ 210439 h 595844"/>
              <a:gd name="connsiteX1" fmla="*/ 341041 w 455544"/>
              <a:gd name="connsiteY1" fmla="*/ 549118 h 595844"/>
              <a:gd name="connsiteX2" fmla="*/ 63701 w 455544"/>
              <a:gd name="connsiteY2" fmla="*/ 567972 h 595844"/>
              <a:gd name="connsiteX3" fmla="*/ 16569 w 455544"/>
              <a:gd name="connsiteY3" fmla="*/ 210439 h 595844"/>
              <a:gd name="connsiteX0" fmla="*/ 0 w 455544"/>
              <a:gd name="connsiteY0" fmla="*/ 3174 h 595844"/>
              <a:gd name="connsiteX1" fmla="*/ 454926 w 455544"/>
              <a:gd name="connsiteY1" fmla="*/ 595844 h 595844"/>
              <a:gd name="connsiteX0" fmla="*/ 16569 w 469201"/>
              <a:gd name="connsiteY0" fmla="*/ 210439 h 595844"/>
              <a:gd name="connsiteX1" fmla="*/ 341041 w 469201"/>
              <a:gd name="connsiteY1" fmla="*/ 549118 h 595844"/>
              <a:gd name="connsiteX2" fmla="*/ 63701 w 469201"/>
              <a:gd name="connsiteY2" fmla="*/ 567972 h 595844"/>
              <a:gd name="connsiteX3" fmla="*/ 16569 w 469201"/>
              <a:gd name="connsiteY3" fmla="*/ 210439 h 595844"/>
              <a:gd name="connsiteX0" fmla="*/ 0 w 469201"/>
              <a:gd name="connsiteY0" fmla="*/ 3174 h 595844"/>
              <a:gd name="connsiteX1" fmla="*/ 454926 w 469201"/>
              <a:gd name="connsiteY1" fmla="*/ 595844 h 595844"/>
              <a:gd name="connsiteX0" fmla="*/ 16569 w 469202"/>
              <a:gd name="connsiteY0" fmla="*/ 210439 h 595844"/>
              <a:gd name="connsiteX1" fmla="*/ 341041 w 469202"/>
              <a:gd name="connsiteY1" fmla="*/ 549118 h 595844"/>
              <a:gd name="connsiteX2" fmla="*/ 63701 w 469202"/>
              <a:gd name="connsiteY2" fmla="*/ 567972 h 595844"/>
              <a:gd name="connsiteX3" fmla="*/ 16569 w 469202"/>
              <a:gd name="connsiteY3" fmla="*/ 210439 h 595844"/>
              <a:gd name="connsiteX0" fmla="*/ 0 w 469202"/>
              <a:gd name="connsiteY0" fmla="*/ 3174 h 595844"/>
              <a:gd name="connsiteX1" fmla="*/ 454926 w 469202"/>
              <a:gd name="connsiteY1" fmla="*/ 595844 h 595844"/>
              <a:gd name="connsiteX0" fmla="*/ 103977 w 551981"/>
              <a:gd name="connsiteY0" fmla="*/ 282842 h 668247"/>
              <a:gd name="connsiteX1" fmla="*/ 428449 w 551981"/>
              <a:gd name="connsiteY1" fmla="*/ 621521 h 668247"/>
              <a:gd name="connsiteX2" fmla="*/ 151109 w 551981"/>
              <a:gd name="connsiteY2" fmla="*/ 640375 h 668247"/>
              <a:gd name="connsiteX3" fmla="*/ 103977 w 551981"/>
              <a:gd name="connsiteY3" fmla="*/ 282842 h 668247"/>
              <a:gd name="connsiteX0" fmla="*/ 0 w 551981"/>
              <a:gd name="connsiteY0" fmla="*/ 2505 h 668247"/>
              <a:gd name="connsiteX1" fmla="*/ 542334 w 551981"/>
              <a:gd name="connsiteY1" fmla="*/ 668247 h 668247"/>
              <a:gd name="connsiteX0" fmla="*/ 183013 w 628732"/>
              <a:gd name="connsiteY0" fmla="*/ 345571 h 730976"/>
              <a:gd name="connsiteX1" fmla="*/ 507485 w 628732"/>
              <a:gd name="connsiteY1" fmla="*/ 684250 h 730976"/>
              <a:gd name="connsiteX2" fmla="*/ 230145 w 628732"/>
              <a:gd name="connsiteY2" fmla="*/ 703104 h 730976"/>
              <a:gd name="connsiteX3" fmla="*/ 183013 w 628732"/>
              <a:gd name="connsiteY3" fmla="*/ 345571 h 730976"/>
              <a:gd name="connsiteX0" fmla="*/ 0 w 628732"/>
              <a:gd name="connsiteY0" fmla="*/ 2116 h 730976"/>
              <a:gd name="connsiteX1" fmla="*/ 621370 w 628732"/>
              <a:gd name="connsiteY1" fmla="*/ 730976 h 730976"/>
              <a:gd name="connsiteX0" fmla="*/ 183013 w 628596"/>
              <a:gd name="connsiteY0" fmla="*/ 343455 h 728860"/>
              <a:gd name="connsiteX1" fmla="*/ 507485 w 628596"/>
              <a:gd name="connsiteY1" fmla="*/ 682134 h 728860"/>
              <a:gd name="connsiteX2" fmla="*/ 230145 w 628596"/>
              <a:gd name="connsiteY2" fmla="*/ 700988 h 728860"/>
              <a:gd name="connsiteX3" fmla="*/ 183013 w 628596"/>
              <a:gd name="connsiteY3" fmla="*/ 343455 h 728860"/>
              <a:gd name="connsiteX0" fmla="*/ 0 w 628596"/>
              <a:gd name="connsiteY0" fmla="*/ 0 h 728860"/>
              <a:gd name="connsiteX1" fmla="*/ 621370 w 628596"/>
              <a:gd name="connsiteY1" fmla="*/ 728860 h 728860"/>
              <a:gd name="connsiteX0" fmla="*/ 183013 w 629225"/>
              <a:gd name="connsiteY0" fmla="*/ 343455 h 728860"/>
              <a:gd name="connsiteX1" fmla="*/ 507485 w 629225"/>
              <a:gd name="connsiteY1" fmla="*/ 682134 h 728860"/>
              <a:gd name="connsiteX2" fmla="*/ 230145 w 629225"/>
              <a:gd name="connsiteY2" fmla="*/ 700988 h 728860"/>
              <a:gd name="connsiteX3" fmla="*/ 183013 w 629225"/>
              <a:gd name="connsiteY3" fmla="*/ 343455 h 728860"/>
              <a:gd name="connsiteX0" fmla="*/ 0 w 629225"/>
              <a:gd name="connsiteY0" fmla="*/ 0 h 728860"/>
              <a:gd name="connsiteX1" fmla="*/ 621370 w 629225"/>
              <a:gd name="connsiteY1" fmla="*/ 728860 h 728860"/>
              <a:gd name="connsiteX0" fmla="*/ 183013 w 629237"/>
              <a:gd name="connsiteY0" fmla="*/ 343455 h 728860"/>
              <a:gd name="connsiteX1" fmla="*/ 507485 w 629237"/>
              <a:gd name="connsiteY1" fmla="*/ 682134 h 728860"/>
              <a:gd name="connsiteX2" fmla="*/ 230145 w 629237"/>
              <a:gd name="connsiteY2" fmla="*/ 700988 h 728860"/>
              <a:gd name="connsiteX3" fmla="*/ 183013 w 629237"/>
              <a:gd name="connsiteY3" fmla="*/ 343455 h 728860"/>
              <a:gd name="connsiteX0" fmla="*/ 0 w 629237"/>
              <a:gd name="connsiteY0" fmla="*/ 0 h 728860"/>
              <a:gd name="connsiteX1" fmla="*/ 621370 w 629237"/>
              <a:gd name="connsiteY1" fmla="*/ 728860 h 728860"/>
              <a:gd name="connsiteX0" fmla="*/ 183013 w 629274"/>
              <a:gd name="connsiteY0" fmla="*/ 343455 h 728860"/>
              <a:gd name="connsiteX1" fmla="*/ 507485 w 629274"/>
              <a:gd name="connsiteY1" fmla="*/ 682134 h 728860"/>
              <a:gd name="connsiteX2" fmla="*/ 230145 w 629274"/>
              <a:gd name="connsiteY2" fmla="*/ 700988 h 728860"/>
              <a:gd name="connsiteX3" fmla="*/ 183013 w 629274"/>
              <a:gd name="connsiteY3" fmla="*/ 343455 h 728860"/>
              <a:gd name="connsiteX0" fmla="*/ 0 w 629274"/>
              <a:gd name="connsiteY0" fmla="*/ 0 h 728860"/>
              <a:gd name="connsiteX1" fmla="*/ 621370 w 629274"/>
              <a:gd name="connsiteY1" fmla="*/ 728860 h 728860"/>
              <a:gd name="connsiteX0" fmla="*/ 183013 w 628586"/>
              <a:gd name="connsiteY0" fmla="*/ 343455 h 728860"/>
              <a:gd name="connsiteX1" fmla="*/ 507485 w 628586"/>
              <a:gd name="connsiteY1" fmla="*/ 682134 h 728860"/>
              <a:gd name="connsiteX2" fmla="*/ 230145 w 628586"/>
              <a:gd name="connsiteY2" fmla="*/ 700988 h 728860"/>
              <a:gd name="connsiteX3" fmla="*/ 183013 w 628586"/>
              <a:gd name="connsiteY3" fmla="*/ 343455 h 728860"/>
              <a:gd name="connsiteX0" fmla="*/ 0 w 628586"/>
              <a:gd name="connsiteY0" fmla="*/ 0 h 728860"/>
              <a:gd name="connsiteX1" fmla="*/ 621370 w 628586"/>
              <a:gd name="connsiteY1" fmla="*/ 728860 h 728860"/>
              <a:gd name="connsiteX0" fmla="*/ 183013 w 628695"/>
              <a:gd name="connsiteY0" fmla="*/ 343455 h 728860"/>
              <a:gd name="connsiteX1" fmla="*/ 507485 w 628695"/>
              <a:gd name="connsiteY1" fmla="*/ 682134 h 728860"/>
              <a:gd name="connsiteX2" fmla="*/ 230145 w 628695"/>
              <a:gd name="connsiteY2" fmla="*/ 700988 h 728860"/>
              <a:gd name="connsiteX3" fmla="*/ 183013 w 628695"/>
              <a:gd name="connsiteY3" fmla="*/ 343455 h 728860"/>
              <a:gd name="connsiteX0" fmla="*/ 0 w 628695"/>
              <a:gd name="connsiteY0" fmla="*/ 0 h 728860"/>
              <a:gd name="connsiteX1" fmla="*/ 621370 w 628695"/>
              <a:gd name="connsiteY1" fmla="*/ 728860 h 728860"/>
              <a:gd name="connsiteX0" fmla="*/ 76164 w 628695"/>
              <a:gd name="connsiteY0" fmla="*/ 339846 h 728860"/>
              <a:gd name="connsiteX1" fmla="*/ 507485 w 628695"/>
              <a:gd name="connsiteY1" fmla="*/ 682134 h 728860"/>
              <a:gd name="connsiteX2" fmla="*/ 230145 w 628695"/>
              <a:gd name="connsiteY2" fmla="*/ 700988 h 728860"/>
              <a:gd name="connsiteX3" fmla="*/ 76164 w 628695"/>
              <a:gd name="connsiteY3" fmla="*/ 339846 h 728860"/>
              <a:gd name="connsiteX0" fmla="*/ 0 w 628695"/>
              <a:gd name="connsiteY0" fmla="*/ 0 h 728860"/>
              <a:gd name="connsiteX1" fmla="*/ 621370 w 628695"/>
              <a:gd name="connsiteY1" fmla="*/ 728860 h 728860"/>
              <a:gd name="connsiteX0" fmla="*/ 256374 w 628695"/>
              <a:gd name="connsiteY0" fmla="*/ 307243 h 728860"/>
              <a:gd name="connsiteX1" fmla="*/ 507485 w 628695"/>
              <a:gd name="connsiteY1" fmla="*/ 682134 h 728860"/>
              <a:gd name="connsiteX2" fmla="*/ 230145 w 628695"/>
              <a:gd name="connsiteY2" fmla="*/ 700988 h 728860"/>
              <a:gd name="connsiteX3" fmla="*/ 256374 w 628695"/>
              <a:gd name="connsiteY3" fmla="*/ 307243 h 728860"/>
              <a:gd name="connsiteX0" fmla="*/ 0 w 628695"/>
              <a:gd name="connsiteY0" fmla="*/ 0 h 728860"/>
              <a:gd name="connsiteX1" fmla="*/ 621370 w 628695"/>
              <a:gd name="connsiteY1" fmla="*/ 728860 h 728860"/>
              <a:gd name="connsiteX0" fmla="*/ 256374 w 628695"/>
              <a:gd name="connsiteY0" fmla="*/ 307243 h 728860"/>
              <a:gd name="connsiteX1" fmla="*/ 507485 w 628695"/>
              <a:gd name="connsiteY1" fmla="*/ 682134 h 728860"/>
              <a:gd name="connsiteX2" fmla="*/ 116627 w 628695"/>
              <a:gd name="connsiteY2" fmla="*/ 535153 h 728860"/>
              <a:gd name="connsiteX3" fmla="*/ 256374 w 628695"/>
              <a:gd name="connsiteY3" fmla="*/ 307243 h 728860"/>
              <a:gd name="connsiteX0" fmla="*/ 0 w 628695"/>
              <a:gd name="connsiteY0" fmla="*/ 0 h 728860"/>
              <a:gd name="connsiteX1" fmla="*/ 621370 w 628695"/>
              <a:gd name="connsiteY1" fmla="*/ 728860 h 728860"/>
              <a:gd name="connsiteX0" fmla="*/ 256374 w 677501"/>
              <a:gd name="connsiteY0" fmla="*/ 307243 h 728860"/>
              <a:gd name="connsiteX1" fmla="*/ 507485 w 677501"/>
              <a:gd name="connsiteY1" fmla="*/ 682134 h 728860"/>
              <a:gd name="connsiteX2" fmla="*/ 116627 w 677501"/>
              <a:gd name="connsiteY2" fmla="*/ 535153 h 728860"/>
              <a:gd name="connsiteX3" fmla="*/ 256374 w 677501"/>
              <a:gd name="connsiteY3" fmla="*/ 307243 h 728860"/>
              <a:gd name="connsiteX0" fmla="*/ 0 w 677501"/>
              <a:gd name="connsiteY0" fmla="*/ 0 h 728860"/>
              <a:gd name="connsiteX1" fmla="*/ 621370 w 677501"/>
              <a:gd name="connsiteY1" fmla="*/ 728860 h 728860"/>
              <a:gd name="connsiteX0" fmla="*/ 256374 w 715872"/>
              <a:gd name="connsiteY0" fmla="*/ 307243 h 728860"/>
              <a:gd name="connsiteX1" fmla="*/ 507485 w 715872"/>
              <a:gd name="connsiteY1" fmla="*/ 682134 h 728860"/>
              <a:gd name="connsiteX2" fmla="*/ 116627 w 715872"/>
              <a:gd name="connsiteY2" fmla="*/ 535153 h 728860"/>
              <a:gd name="connsiteX3" fmla="*/ 256374 w 715872"/>
              <a:gd name="connsiteY3" fmla="*/ 307243 h 728860"/>
              <a:gd name="connsiteX0" fmla="*/ 0 w 715872"/>
              <a:gd name="connsiteY0" fmla="*/ 0 h 728860"/>
              <a:gd name="connsiteX1" fmla="*/ 621370 w 715872"/>
              <a:gd name="connsiteY1" fmla="*/ 728860 h 728860"/>
              <a:gd name="connsiteX0" fmla="*/ 256374 w 667173"/>
              <a:gd name="connsiteY0" fmla="*/ 307243 h 728860"/>
              <a:gd name="connsiteX1" fmla="*/ 507485 w 667173"/>
              <a:gd name="connsiteY1" fmla="*/ 682134 h 728860"/>
              <a:gd name="connsiteX2" fmla="*/ 116627 w 667173"/>
              <a:gd name="connsiteY2" fmla="*/ 535153 h 728860"/>
              <a:gd name="connsiteX3" fmla="*/ 256374 w 667173"/>
              <a:gd name="connsiteY3" fmla="*/ 307243 h 728860"/>
              <a:gd name="connsiteX0" fmla="*/ 0 w 667173"/>
              <a:gd name="connsiteY0" fmla="*/ 0 h 728860"/>
              <a:gd name="connsiteX1" fmla="*/ 621370 w 667173"/>
              <a:gd name="connsiteY1" fmla="*/ 728860 h 728860"/>
              <a:gd name="connsiteX0" fmla="*/ 256374 w 657927"/>
              <a:gd name="connsiteY0" fmla="*/ 307243 h 728860"/>
              <a:gd name="connsiteX1" fmla="*/ 507485 w 657927"/>
              <a:gd name="connsiteY1" fmla="*/ 682134 h 728860"/>
              <a:gd name="connsiteX2" fmla="*/ 116627 w 657927"/>
              <a:gd name="connsiteY2" fmla="*/ 535153 h 728860"/>
              <a:gd name="connsiteX3" fmla="*/ 256374 w 657927"/>
              <a:gd name="connsiteY3" fmla="*/ 307243 h 728860"/>
              <a:gd name="connsiteX0" fmla="*/ 0 w 657927"/>
              <a:gd name="connsiteY0" fmla="*/ 0 h 728860"/>
              <a:gd name="connsiteX1" fmla="*/ 621370 w 657927"/>
              <a:gd name="connsiteY1" fmla="*/ 728860 h 728860"/>
              <a:gd name="connsiteX0" fmla="*/ 256374 w 644824"/>
              <a:gd name="connsiteY0" fmla="*/ 483005 h 904622"/>
              <a:gd name="connsiteX1" fmla="*/ 507485 w 644824"/>
              <a:gd name="connsiteY1" fmla="*/ 857896 h 904622"/>
              <a:gd name="connsiteX2" fmla="*/ 116627 w 644824"/>
              <a:gd name="connsiteY2" fmla="*/ 710915 h 904622"/>
              <a:gd name="connsiteX3" fmla="*/ 256374 w 644824"/>
              <a:gd name="connsiteY3" fmla="*/ 483005 h 904622"/>
              <a:gd name="connsiteX0" fmla="*/ 0 w 644824"/>
              <a:gd name="connsiteY0" fmla="*/ 175762 h 904622"/>
              <a:gd name="connsiteX1" fmla="*/ 621370 w 644824"/>
              <a:gd name="connsiteY1" fmla="*/ 904622 h 904622"/>
              <a:gd name="connsiteX0" fmla="*/ 256374 w 658913"/>
              <a:gd name="connsiteY0" fmla="*/ 307243 h 728860"/>
              <a:gd name="connsiteX1" fmla="*/ 507485 w 658913"/>
              <a:gd name="connsiteY1" fmla="*/ 682134 h 728860"/>
              <a:gd name="connsiteX2" fmla="*/ 116627 w 658913"/>
              <a:gd name="connsiteY2" fmla="*/ 535153 h 728860"/>
              <a:gd name="connsiteX3" fmla="*/ 256374 w 658913"/>
              <a:gd name="connsiteY3" fmla="*/ 307243 h 728860"/>
              <a:gd name="connsiteX0" fmla="*/ 0 w 658913"/>
              <a:gd name="connsiteY0" fmla="*/ 0 h 728860"/>
              <a:gd name="connsiteX1" fmla="*/ 621370 w 658913"/>
              <a:gd name="connsiteY1" fmla="*/ 728860 h 728860"/>
              <a:gd name="connsiteX0" fmla="*/ 256374 w 658317"/>
              <a:gd name="connsiteY0" fmla="*/ 307243 h 728860"/>
              <a:gd name="connsiteX1" fmla="*/ 507485 w 658317"/>
              <a:gd name="connsiteY1" fmla="*/ 682134 h 728860"/>
              <a:gd name="connsiteX2" fmla="*/ 116627 w 658317"/>
              <a:gd name="connsiteY2" fmla="*/ 535153 h 728860"/>
              <a:gd name="connsiteX3" fmla="*/ 256374 w 658317"/>
              <a:gd name="connsiteY3" fmla="*/ 307243 h 728860"/>
              <a:gd name="connsiteX0" fmla="*/ 0 w 658317"/>
              <a:gd name="connsiteY0" fmla="*/ 0 h 728860"/>
              <a:gd name="connsiteX1" fmla="*/ 621370 w 658317"/>
              <a:gd name="connsiteY1" fmla="*/ 728860 h 728860"/>
              <a:gd name="connsiteX0" fmla="*/ 256374 w 659235"/>
              <a:gd name="connsiteY0" fmla="*/ 307243 h 728860"/>
              <a:gd name="connsiteX1" fmla="*/ 507485 w 659235"/>
              <a:gd name="connsiteY1" fmla="*/ 682134 h 728860"/>
              <a:gd name="connsiteX2" fmla="*/ 116627 w 659235"/>
              <a:gd name="connsiteY2" fmla="*/ 535153 h 728860"/>
              <a:gd name="connsiteX3" fmla="*/ 256374 w 659235"/>
              <a:gd name="connsiteY3" fmla="*/ 307243 h 728860"/>
              <a:gd name="connsiteX0" fmla="*/ 0 w 659235"/>
              <a:gd name="connsiteY0" fmla="*/ 0 h 728860"/>
              <a:gd name="connsiteX1" fmla="*/ 621370 w 659235"/>
              <a:gd name="connsiteY1" fmla="*/ 728860 h 728860"/>
              <a:gd name="connsiteX0" fmla="*/ 256374 w 707199"/>
              <a:gd name="connsiteY0" fmla="*/ 307243 h 728860"/>
              <a:gd name="connsiteX1" fmla="*/ 507485 w 707199"/>
              <a:gd name="connsiteY1" fmla="*/ 682134 h 728860"/>
              <a:gd name="connsiteX2" fmla="*/ 116627 w 707199"/>
              <a:gd name="connsiteY2" fmla="*/ 535153 h 728860"/>
              <a:gd name="connsiteX3" fmla="*/ 256374 w 707199"/>
              <a:gd name="connsiteY3" fmla="*/ 307243 h 728860"/>
              <a:gd name="connsiteX0" fmla="*/ 0 w 707199"/>
              <a:gd name="connsiteY0" fmla="*/ 0 h 728860"/>
              <a:gd name="connsiteX1" fmla="*/ 621370 w 707199"/>
              <a:gd name="connsiteY1" fmla="*/ 728860 h 728860"/>
              <a:gd name="connsiteX0" fmla="*/ 256374 w 679211"/>
              <a:gd name="connsiteY0" fmla="*/ 307243 h 728860"/>
              <a:gd name="connsiteX1" fmla="*/ 507485 w 679211"/>
              <a:gd name="connsiteY1" fmla="*/ 682134 h 728860"/>
              <a:gd name="connsiteX2" fmla="*/ 116627 w 679211"/>
              <a:gd name="connsiteY2" fmla="*/ 535153 h 728860"/>
              <a:gd name="connsiteX3" fmla="*/ 256374 w 679211"/>
              <a:gd name="connsiteY3" fmla="*/ 307243 h 728860"/>
              <a:gd name="connsiteX0" fmla="*/ 0 w 679211"/>
              <a:gd name="connsiteY0" fmla="*/ 0 h 728860"/>
              <a:gd name="connsiteX1" fmla="*/ 621370 w 679211"/>
              <a:gd name="connsiteY1" fmla="*/ 728860 h 728860"/>
              <a:gd name="connsiteX0" fmla="*/ 256374 w 669740"/>
              <a:gd name="connsiteY0" fmla="*/ 307243 h 728860"/>
              <a:gd name="connsiteX1" fmla="*/ 507485 w 669740"/>
              <a:gd name="connsiteY1" fmla="*/ 682134 h 728860"/>
              <a:gd name="connsiteX2" fmla="*/ 116627 w 669740"/>
              <a:gd name="connsiteY2" fmla="*/ 535153 h 728860"/>
              <a:gd name="connsiteX3" fmla="*/ 256374 w 669740"/>
              <a:gd name="connsiteY3" fmla="*/ 307243 h 728860"/>
              <a:gd name="connsiteX0" fmla="*/ 0 w 669740"/>
              <a:gd name="connsiteY0" fmla="*/ 0 h 728860"/>
              <a:gd name="connsiteX1" fmla="*/ 621370 w 669740"/>
              <a:gd name="connsiteY1" fmla="*/ 728860 h 728860"/>
              <a:gd name="connsiteX0" fmla="*/ 256374 w 663822"/>
              <a:gd name="connsiteY0" fmla="*/ 307243 h 728860"/>
              <a:gd name="connsiteX1" fmla="*/ 507485 w 663822"/>
              <a:gd name="connsiteY1" fmla="*/ 682134 h 728860"/>
              <a:gd name="connsiteX2" fmla="*/ 116627 w 663822"/>
              <a:gd name="connsiteY2" fmla="*/ 535153 h 728860"/>
              <a:gd name="connsiteX3" fmla="*/ 256374 w 663822"/>
              <a:gd name="connsiteY3" fmla="*/ 307243 h 728860"/>
              <a:gd name="connsiteX0" fmla="*/ 0 w 663822"/>
              <a:gd name="connsiteY0" fmla="*/ 0 h 728860"/>
              <a:gd name="connsiteX1" fmla="*/ 621370 w 663822"/>
              <a:gd name="connsiteY1" fmla="*/ 728860 h 728860"/>
              <a:gd name="connsiteX0" fmla="*/ 256374 w 663110"/>
              <a:gd name="connsiteY0" fmla="*/ 307243 h 728860"/>
              <a:gd name="connsiteX1" fmla="*/ 507485 w 663110"/>
              <a:gd name="connsiteY1" fmla="*/ 682134 h 728860"/>
              <a:gd name="connsiteX2" fmla="*/ 116627 w 663110"/>
              <a:gd name="connsiteY2" fmla="*/ 535153 h 728860"/>
              <a:gd name="connsiteX3" fmla="*/ 256374 w 663110"/>
              <a:gd name="connsiteY3" fmla="*/ 307243 h 728860"/>
              <a:gd name="connsiteX0" fmla="*/ 0 w 663110"/>
              <a:gd name="connsiteY0" fmla="*/ 0 h 728860"/>
              <a:gd name="connsiteX1" fmla="*/ 621370 w 663110"/>
              <a:gd name="connsiteY1" fmla="*/ 728860 h 728860"/>
              <a:gd name="connsiteX0" fmla="*/ 256374 w 664747"/>
              <a:gd name="connsiteY0" fmla="*/ 307243 h 728860"/>
              <a:gd name="connsiteX1" fmla="*/ 507485 w 664747"/>
              <a:gd name="connsiteY1" fmla="*/ 682134 h 728860"/>
              <a:gd name="connsiteX2" fmla="*/ 116627 w 664747"/>
              <a:gd name="connsiteY2" fmla="*/ 535153 h 728860"/>
              <a:gd name="connsiteX3" fmla="*/ 256374 w 664747"/>
              <a:gd name="connsiteY3" fmla="*/ 307243 h 728860"/>
              <a:gd name="connsiteX0" fmla="*/ 0 w 664747"/>
              <a:gd name="connsiteY0" fmla="*/ 0 h 728860"/>
              <a:gd name="connsiteX1" fmla="*/ 621370 w 664747"/>
              <a:gd name="connsiteY1" fmla="*/ 728860 h 728860"/>
              <a:gd name="connsiteX0" fmla="*/ 256374 w 664941"/>
              <a:gd name="connsiteY0" fmla="*/ 307243 h 728860"/>
              <a:gd name="connsiteX1" fmla="*/ 507485 w 664941"/>
              <a:gd name="connsiteY1" fmla="*/ 682134 h 728860"/>
              <a:gd name="connsiteX2" fmla="*/ 116627 w 664941"/>
              <a:gd name="connsiteY2" fmla="*/ 535153 h 728860"/>
              <a:gd name="connsiteX3" fmla="*/ 256374 w 664941"/>
              <a:gd name="connsiteY3" fmla="*/ 307243 h 728860"/>
              <a:gd name="connsiteX0" fmla="*/ 0 w 664941"/>
              <a:gd name="connsiteY0" fmla="*/ 0 h 728860"/>
              <a:gd name="connsiteX1" fmla="*/ 621370 w 664941"/>
              <a:gd name="connsiteY1" fmla="*/ 728860 h 728860"/>
            </a:gdLst>
            <a:ahLst/>
            <a:cxnLst>
              <a:cxn ang="0">
                <a:pos x="connsiteX0" y="connsiteY0"/>
              </a:cxn>
              <a:cxn ang="0">
                <a:pos x="connsiteX1" y="connsiteY1"/>
              </a:cxn>
            </a:cxnLst>
            <a:rect l="l" t="t" r="r" b="b"/>
            <a:pathLst>
              <a:path w="664941" h="728860" stroke="0" extrusionOk="0">
                <a:moveTo>
                  <a:pt x="256374" y="307243"/>
                </a:moveTo>
                <a:cubicBezTo>
                  <a:pt x="472019" y="307243"/>
                  <a:pt x="507485" y="448231"/>
                  <a:pt x="507485" y="682134"/>
                </a:cubicBezTo>
                <a:lnTo>
                  <a:pt x="116627" y="535153"/>
                </a:lnTo>
                <a:lnTo>
                  <a:pt x="256374" y="307243"/>
                </a:lnTo>
                <a:close/>
              </a:path>
              <a:path w="664941" h="728860" fill="none">
                <a:moveTo>
                  <a:pt x="0" y="0"/>
                </a:moveTo>
                <a:cubicBezTo>
                  <a:pt x="503962" y="84735"/>
                  <a:pt x="776815" y="-98805"/>
                  <a:pt x="621370" y="728860"/>
                </a:cubicBezTo>
              </a:path>
            </a:pathLst>
          </a:custGeom>
          <a:ln w="762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6" name="Flecha: hacia abajo 1045">
            <a:extLst>
              <a:ext uri="{FF2B5EF4-FFF2-40B4-BE49-F238E27FC236}">
                <a16:creationId xmlns:a16="http://schemas.microsoft.com/office/drawing/2014/main" id="{730FA8A1-CCEA-B4CF-FFCD-F0CD6101A178}"/>
              </a:ext>
            </a:extLst>
          </p:cNvPr>
          <p:cNvSpPr/>
          <p:nvPr/>
        </p:nvSpPr>
        <p:spPr>
          <a:xfrm rot="16200000">
            <a:off x="9182954" y="5218413"/>
            <a:ext cx="619155" cy="1014599"/>
          </a:xfrm>
          <a:prstGeom prst="down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47" name="Grupo 1046">
            <a:extLst>
              <a:ext uri="{FF2B5EF4-FFF2-40B4-BE49-F238E27FC236}">
                <a16:creationId xmlns:a16="http://schemas.microsoft.com/office/drawing/2014/main" id="{3412E06E-CF68-0A2A-2778-A3E4D65A4F6E}"/>
              </a:ext>
            </a:extLst>
          </p:cNvPr>
          <p:cNvGrpSpPr/>
          <p:nvPr/>
        </p:nvGrpSpPr>
        <p:grpSpPr>
          <a:xfrm>
            <a:off x="8222341" y="4697622"/>
            <a:ext cx="338210" cy="1939211"/>
            <a:chOff x="10511356" y="729503"/>
            <a:chExt cx="577773" cy="3328159"/>
          </a:xfrm>
        </p:grpSpPr>
        <p:cxnSp>
          <p:nvCxnSpPr>
            <p:cNvPr id="1048" name="Conector recto 1047">
              <a:extLst>
                <a:ext uri="{FF2B5EF4-FFF2-40B4-BE49-F238E27FC236}">
                  <a16:creationId xmlns:a16="http://schemas.microsoft.com/office/drawing/2014/main" id="{9B76DFAA-C14A-7462-87D5-540D2169957A}"/>
                </a:ext>
              </a:extLst>
            </p:cNvPr>
            <p:cNvCxnSpPr>
              <a:stCxn id="1049" idx="2"/>
              <a:endCxn id="1050" idx="0"/>
            </p:cNvCxnSpPr>
            <p:nvPr/>
          </p:nvCxnSpPr>
          <p:spPr>
            <a:xfrm>
              <a:off x="10800243" y="1964414"/>
              <a:ext cx="0" cy="858337"/>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49" name="Rectángulo: esquinas redondeadas 1048">
              <a:extLst>
                <a:ext uri="{FF2B5EF4-FFF2-40B4-BE49-F238E27FC236}">
                  <a16:creationId xmlns:a16="http://schemas.microsoft.com/office/drawing/2014/main" id="{EC68B116-D225-DF76-F75C-7E7D17A38CEB}"/>
                </a:ext>
              </a:extLst>
            </p:cNvPr>
            <p:cNvSpPr/>
            <p:nvPr/>
          </p:nvSpPr>
          <p:spPr>
            <a:xfrm>
              <a:off x="10511356" y="729503"/>
              <a:ext cx="577773" cy="1234911"/>
            </a:xfrm>
            <a:prstGeom prst="roundRect">
              <a:avLst>
                <a:gd name="adj" fmla="val 5000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0" name="Rectángulo: esquinas redondeadas 1049">
              <a:extLst>
                <a:ext uri="{FF2B5EF4-FFF2-40B4-BE49-F238E27FC236}">
                  <a16:creationId xmlns:a16="http://schemas.microsoft.com/office/drawing/2014/main" id="{D29D6657-3292-F591-1603-B33B6F54E509}"/>
                </a:ext>
              </a:extLst>
            </p:cNvPr>
            <p:cNvSpPr/>
            <p:nvPr/>
          </p:nvSpPr>
          <p:spPr>
            <a:xfrm>
              <a:off x="10511356" y="2822751"/>
              <a:ext cx="577773" cy="1234911"/>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1" name="Rectángulo: esquinas redondeadas 1050">
              <a:extLst>
                <a:ext uri="{FF2B5EF4-FFF2-40B4-BE49-F238E27FC236}">
                  <a16:creationId xmlns:a16="http://schemas.microsoft.com/office/drawing/2014/main" id="{92FF365B-86E3-9BC4-1CEC-5F207966832A}"/>
                </a:ext>
              </a:extLst>
            </p:cNvPr>
            <p:cNvSpPr/>
            <p:nvPr/>
          </p:nvSpPr>
          <p:spPr>
            <a:xfrm>
              <a:off x="10511356" y="2099492"/>
              <a:ext cx="577773" cy="588181"/>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52" name="CuadroTexto 1051">
            <a:extLst>
              <a:ext uri="{FF2B5EF4-FFF2-40B4-BE49-F238E27FC236}">
                <a16:creationId xmlns:a16="http://schemas.microsoft.com/office/drawing/2014/main" id="{DA89ABA6-A148-C957-5FC0-A373B5BCC95B}"/>
              </a:ext>
            </a:extLst>
          </p:cNvPr>
          <p:cNvSpPr txBox="1"/>
          <p:nvPr/>
        </p:nvSpPr>
        <p:spPr>
          <a:xfrm>
            <a:off x="7526284" y="1482726"/>
            <a:ext cx="4352540" cy="584775"/>
          </a:xfrm>
          <a:prstGeom prst="rect">
            <a:avLst/>
          </a:prstGeom>
          <a:noFill/>
          <a:ln w="76200">
            <a:solidFill>
              <a:schemeClr val="tx1"/>
            </a:solidFill>
            <a:prstDash val="sysDot"/>
          </a:ln>
        </p:spPr>
        <p:txBody>
          <a:bodyPr wrap="square" rtlCol="0">
            <a:spAutoFit/>
          </a:bodyPr>
          <a:lstStyle/>
          <a:p>
            <a:pPr algn="ctr"/>
            <a:r>
              <a:rPr lang="en-US" sz="3200" i="1" kern="100">
                <a:effectLst/>
                <a:latin typeface="Calibri" panose="020F0502020204030204" pitchFamily="34" charset="0"/>
                <a:ea typeface="Calibri" panose="020F0502020204030204" pitchFamily="34" charset="0"/>
                <a:cs typeface="Times New Roman" panose="02020603050405020304" pitchFamily="18" charset="0"/>
              </a:rPr>
              <a:t>Two-component systems</a:t>
            </a:r>
            <a:endParaRPr lang="es-ES" sz="3200" u="sng"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3" name="CuadroTexto 1052">
            <a:extLst>
              <a:ext uri="{FF2B5EF4-FFF2-40B4-BE49-F238E27FC236}">
                <a16:creationId xmlns:a16="http://schemas.microsoft.com/office/drawing/2014/main" id="{E4D89B44-1FB5-97C7-8DB7-6AFD9B537D40}"/>
              </a:ext>
            </a:extLst>
          </p:cNvPr>
          <p:cNvSpPr txBox="1"/>
          <p:nvPr/>
        </p:nvSpPr>
        <p:spPr>
          <a:xfrm>
            <a:off x="5425651" y="4234866"/>
            <a:ext cx="1286658" cy="707886"/>
          </a:xfrm>
          <a:prstGeom prst="rect">
            <a:avLst/>
          </a:prstGeom>
          <a:noFill/>
          <a:ln w="76200">
            <a:noFill/>
            <a:prstDash val="sysDot"/>
          </a:ln>
        </p:spPr>
        <p:txBody>
          <a:bodyPr wrap="square" rtlCol="0">
            <a:spAutoFit/>
          </a:bodyPr>
          <a:lstStyle/>
          <a:p>
            <a:pPr algn="ctr"/>
            <a:r>
              <a:rPr lang="en-US" sz="2000" i="1" kern="100">
                <a:effectLst/>
                <a:latin typeface="Calibri" panose="020F0502020204030204" pitchFamily="34" charset="0"/>
                <a:ea typeface="Calibri" panose="020F0502020204030204" pitchFamily="34" charset="0"/>
                <a:cs typeface="Times New Roman" panose="02020603050405020304" pitchFamily="18" charset="0"/>
              </a:rPr>
              <a:t>Histidine kinase</a:t>
            </a:r>
            <a:endParaRPr lang="es-ES" sz="2000" u="sng"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4" name="CuadroTexto 1053">
            <a:extLst>
              <a:ext uri="{FF2B5EF4-FFF2-40B4-BE49-F238E27FC236}">
                <a16:creationId xmlns:a16="http://schemas.microsoft.com/office/drawing/2014/main" id="{6A6AE619-164E-A9FF-C85C-B64C26665184}"/>
              </a:ext>
            </a:extLst>
          </p:cNvPr>
          <p:cNvSpPr txBox="1"/>
          <p:nvPr/>
        </p:nvSpPr>
        <p:spPr>
          <a:xfrm>
            <a:off x="8361265" y="4460167"/>
            <a:ext cx="1841181" cy="707886"/>
          </a:xfrm>
          <a:prstGeom prst="rect">
            <a:avLst/>
          </a:prstGeom>
          <a:noFill/>
          <a:ln w="76200">
            <a:noFill/>
            <a:prstDash val="sysDot"/>
          </a:ln>
        </p:spPr>
        <p:txBody>
          <a:bodyPr wrap="square" rtlCol="0">
            <a:spAutoFit/>
          </a:bodyPr>
          <a:lstStyle/>
          <a:p>
            <a:pPr algn="ctr"/>
            <a:r>
              <a:rPr lang="en-US" sz="2000" i="1" kern="100">
                <a:effectLst/>
                <a:latin typeface="Calibri" panose="020F0502020204030204" pitchFamily="34" charset="0"/>
                <a:ea typeface="Calibri" panose="020F0502020204030204" pitchFamily="34" charset="0"/>
                <a:cs typeface="Times New Roman" panose="02020603050405020304" pitchFamily="18" charset="0"/>
              </a:rPr>
              <a:t>Response regulator</a:t>
            </a:r>
            <a:endParaRPr lang="es-ES" sz="2000" u="sng"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55" name="Picture 2">
            <a:extLst>
              <a:ext uri="{FF2B5EF4-FFF2-40B4-BE49-F238E27FC236}">
                <a16:creationId xmlns:a16="http://schemas.microsoft.com/office/drawing/2014/main" id="{09D1A6BD-C22F-94FC-1FBF-985E0CFEA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90064">
            <a:off x="9645291" y="4643600"/>
            <a:ext cx="2030329" cy="1917674"/>
          </a:xfrm>
          <a:prstGeom prst="rect">
            <a:avLst/>
          </a:prstGeom>
          <a:noFill/>
          <a:extLst>
            <a:ext uri="{909E8E84-426E-40DD-AFC4-6F175D3DCCD1}">
              <a14:hiddenFill xmlns:a14="http://schemas.microsoft.com/office/drawing/2010/main">
                <a:solidFill>
                  <a:srgbClr val="FFFFFF"/>
                </a:solidFill>
              </a14:hiddenFill>
            </a:ext>
          </a:extLst>
        </p:spPr>
      </p:pic>
      <p:sp>
        <p:nvSpPr>
          <p:cNvPr id="1056" name="CuadroTexto 1055">
            <a:extLst>
              <a:ext uri="{FF2B5EF4-FFF2-40B4-BE49-F238E27FC236}">
                <a16:creationId xmlns:a16="http://schemas.microsoft.com/office/drawing/2014/main" id="{96DCDED7-6415-9E77-4091-F7A44ADFECD6}"/>
              </a:ext>
            </a:extLst>
          </p:cNvPr>
          <p:cNvSpPr txBox="1"/>
          <p:nvPr/>
        </p:nvSpPr>
        <p:spPr>
          <a:xfrm>
            <a:off x="433247" y="3470297"/>
            <a:ext cx="4690020" cy="1077218"/>
          </a:xfrm>
          <a:prstGeom prst="rect">
            <a:avLst/>
          </a:prstGeom>
          <a:noFill/>
          <a:ln w="76200">
            <a:solidFill>
              <a:schemeClr val="tx1"/>
            </a:solidFill>
            <a:prstDash val="sysDot"/>
          </a:ln>
        </p:spPr>
        <p:txBody>
          <a:bodyPr wrap="square" rtlCol="0">
            <a:spAutoFit/>
          </a:bodyPr>
          <a:lstStyle/>
          <a:p>
            <a:pPr algn="ctr"/>
            <a:r>
              <a:rPr lang="en-US" sz="3200" i="1" kern="100">
                <a:effectLst/>
                <a:latin typeface="Calibri" panose="020F0502020204030204" pitchFamily="34" charset="0"/>
                <a:ea typeface="Calibri" panose="020F0502020204030204" pitchFamily="34" charset="0"/>
                <a:cs typeface="Times New Roman" panose="02020603050405020304" pitchFamily="18" charset="0"/>
              </a:rPr>
              <a:t>Biosynthetic gene clusters</a:t>
            </a:r>
          </a:p>
          <a:p>
            <a:pPr algn="ctr"/>
            <a:r>
              <a:rPr lang="en-US" sz="3200" i="1" u="sng" kern="100">
                <a:latin typeface="Calibri" panose="020F0502020204030204" pitchFamily="34" charset="0"/>
                <a:ea typeface="Calibri" panose="020F0502020204030204" pitchFamily="34" charset="0"/>
                <a:cs typeface="Times New Roman" panose="02020603050405020304" pitchFamily="18" charset="0"/>
              </a:rPr>
              <a:t>(BGCs)</a:t>
            </a:r>
          </a:p>
        </p:txBody>
      </p:sp>
      <p:pic>
        <p:nvPicPr>
          <p:cNvPr id="1057" name="Picture 4">
            <a:extLst>
              <a:ext uri="{FF2B5EF4-FFF2-40B4-BE49-F238E27FC236}">
                <a16:creationId xmlns:a16="http://schemas.microsoft.com/office/drawing/2014/main" id="{B76C246E-54D1-62D0-16AD-F82A200C1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36" y="4652438"/>
            <a:ext cx="1907508" cy="199834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6">
            <a:extLst>
              <a:ext uri="{FF2B5EF4-FFF2-40B4-BE49-F238E27FC236}">
                <a16:creationId xmlns:a16="http://schemas.microsoft.com/office/drawing/2014/main" id="{E8CDEE04-9D79-2970-FB70-4A112ACFC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367" y="4719601"/>
            <a:ext cx="1931179" cy="193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1046" grpId="0" animBg="1"/>
      <p:bldP spid="1052" grpId="0" animBg="1"/>
      <p:bldP spid="1053" grpId="0"/>
      <p:bldP spid="10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Introduction</a:t>
            </a:r>
            <a:endParaRPr lang="es-ES" sz="4400" dirty="0">
              <a:latin typeface="Amasis MT Pro Black" panose="02040A04050005020304" pitchFamily="18" charset="0"/>
            </a:endParaRPr>
          </a:p>
        </p:txBody>
      </p:sp>
      <p:grpSp>
        <p:nvGrpSpPr>
          <p:cNvPr id="2" name="Grupo 1">
            <a:extLst>
              <a:ext uri="{FF2B5EF4-FFF2-40B4-BE49-F238E27FC236}">
                <a16:creationId xmlns:a16="http://schemas.microsoft.com/office/drawing/2014/main" id="{EBEB21AB-6940-46DE-3D54-3D1D4F850D35}"/>
              </a:ext>
            </a:extLst>
          </p:cNvPr>
          <p:cNvGrpSpPr/>
          <p:nvPr/>
        </p:nvGrpSpPr>
        <p:grpSpPr>
          <a:xfrm>
            <a:off x="282012" y="1782958"/>
            <a:ext cx="2761885" cy="991947"/>
            <a:chOff x="130658" y="1435106"/>
            <a:chExt cx="5086950" cy="1749065"/>
          </a:xfrm>
        </p:grpSpPr>
        <p:sp>
          <p:nvSpPr>
            <p:cNvPr id="3" name="Arco 2">
              <a:extLst>
                <a:ext uri="{FF2B5EF4-FFF2-40B4-BE49-F238E27FC236}">
                  <a16:creationId xmlns:a16="http://schemas.microsoft.com/office/drawing/2014/main" id="{FC51250E-E506-6709-B22B-CD4874196733}"/>
                </a:ext>
              </a:extLst>
            </p:cNvPr>
            <p:cNvSpPr/>
            <p:nvPr/>
          </p:nvSpPr>
          <p:spPr>
            <a:xfrm rot="10800000">
              <a:off x="122192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Arco 4">
              <a:extLst>
                <a:ext uri="{FF2B5EF4-FFF2-40B4-BE49-F238E27FC236}">
                  <a16:creationId xmlns:a16="http://schemas.microsoft.com/office/drawing/2014/main" id="{3D9A7791-AFA8-FC3F-580D-49F8BE53A42A}"/>
                </a:ext>
              </a:extLst>
            </p:cNvPr>
            <p:cNvSpPr/>
            <p:nvPr/>
          </p:nvSpPr>
          <p:spPr>
            <a:xfrm rot="10800000">
              <a:off x="88220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Arco 6">
              <a:extLst>
                <a:ext uri="{FF2B5EF4-FFF2-40B4-BE49-F238E27FC236}">
                  <a16:creationId xmlns:a16="http://schemas.microsoft.com/office/drawing/2014/main" id="{0984B0B3-F296-52E9-1713-F361DC783C00}"/>
                </a:ext>
              </a:extLst>
            </p:cNvPr>
            <p:cNvSpPr/>
            <p:nvPr/>
          </p:nvSpPr>
          <p:spPr>
            <a:xfrm rot="10800000">
              <a:off x="189088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Arco 8">
              <a:extLst>
                <a:ext uri="{FF2B5EF4-FFF2-40B4-BE49-F238E27FC236}">
                  <a16:creationId xmlns:a16="http://schemas.microsoft.com/office/drawing/2014/main" id="{F98515A4-C7FF-DCC8-07F0-5D0AC698DBDE}"/>
                </a:ext>
              </a:extLst>
            </p:cNvPr>
            <p:cNvSpPr/>
            <p:nvPr/>
          </p:nvSpPr>
          <p:spPr>
            <a:xfrm rot="10800000">
              <a:off x="1551168"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Arco 9">
              <a:extLst>
                <a:ext uri="{FF2B5EF4-FFF2-40B4-BE49-F238E27FC236}">
                  <a16:creationId xmlns:a16="http://schemas.microsoft.com/office/drawing/2014/main" id="{5191F7A8-058E-9FFC-4824-761AE13B0E76}"/>
                </a:ext>
              </a:extLst>
            </p:cNvPr>
            <p:cNvSpPr/>
            <p:nvPr/>
          </p:nvSpPr>
          <p:spPr>
            <a:xfrm rot="10800000">
              <a:off x="258122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Arco 10">
              <a:extLst>
                <a:ext uri="{FF2B5EF4-FFF2-40B4-BE49-F238E27FC236}">
                  <a16:creationId xmlns:a16="http://schemas.microsoft.com/office/drawing/2014/main" id="{AD55BFBB-4916-0024-1E86-D67EA1F9708A}"/>
                </a:ext>
              </a:extLst>
            </p:cNvPr>
            <p:cNvSpPr/>
            <p:nvPr/>
          </p:nvSpPr>
          <p:spPr>
            <a:xfrm rot="10800000">
              <a:off x="224150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Arco 11">
              <a:extLst>
                <a:ext uri="{FF2B5EF4-FFF2-40B4-BE49-F238E27FC236}">
                  <a16:creationId xmlns:a16="http://schemas.microsoft.com/office/drawing/2014/main" id="{3FB995EC-D422-5496-C41A-D97E6D7A4446}"/>
                </a:ext>
              </a:extLst>
            </p:cNvPr>
            <p:cNvSpPr/>
            <p:nvPr/>
          </p:nvSpPr>
          <p:spPr>
            <a:xfrm rot="10800000">
              <a:off x="55155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Arco 12">
              <a:extLst>
                <a:ext uri="{FF2B5EF4-FFF2-40B4-BE49-F238E27FC236}">
                  <a16:creationId xmlns:a16="http://schemas.microsoft.com/office/drawing/2014/main" id="{3D21FECB-742C-B3AC-3B82-972BE8BC3082}"/>
                </a:ext>
              </a:extLst>
            </p:cNvPr>
            <p:cNvSpPr/>
            <p:nvPr/>
          </p:nvSpPr>
          <p:spPr>
            <a:xfrm rot="10800000">
              <a:off x="211836"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Elipse 13">
              <a:extLst>
                <a:ext uri="{FF2B5EF4-FFF2-40B4-BE49-F238E27FC236}">
                  <a16:creationId xmlns:a16="http://schemas.microsoft.com/office/drawing/2014/main" id="{418B14DD-1ED9-241B-5C97-AF481C31E6A5}"/>
                </a:ext>
              </a:extLst>
            </p:cNvPr>
            <p:cNvSpPr/>
            <p:nvPr/>
          </p:nvSpPr>
          <p:spPr>
            <a:xfrm>
              <a:off x="130658"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FF01F85-905C-FDED-4121-1E2EBD0FAC75}"/>
                </a:ext>
              </a:extLst>
            </p:cNvPr>
            <p:cNvSpPr/>
            <p:nvPr/>
          </p:nvSpPr>
          <p:spPr>
            <a:xfrm>
              <a:off x="471317"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7ED91D39-0C50-15F5-2A0F-BB3228E2CB8C}"/>
                </a:ext>
              </a:extLst>
            </p:cNvPr>
            <p:cNvSpPr/>
            <p:nvPr/>
          </p:nvSpPr>
          <p:spPr>
            <a:xfrm>
              <a:off x="81197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790D1E4E-4928-E5CE-D668-ECDEB726270D}"/>
                </a:ext>
              </a:extLst>
            </p:cNvPr>
            <p:cNvSpPr/>
            <p:nvPr/>
          </p:nvSpPr>
          <p:spPr>
            <a:xfrm>
              <a:off x="114229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6EC411C9-9DB0-320D-0722-12694429493B}"/>
                </a:ext>
              </a:extLst>
            </p:cNvPr>
            <p:cNvSpPr/>
            <p:nvPr/>
          </p:nvSpPr>
          <p:spPr>
            <a:xfrm>
              <a:off x="147260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C8197D91-DD49-EFD2-D97A-400A1B6A6CDE}"/>
                </a:ext>
              </a:extLst>
            </p:cNvPr>
            <p:cNvSpPr/>
            <p:nvPr/>
          </p:nvSpPr>
          <p:spPr>
            <a:xfrm>
              <a:off x="182046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9F0C414C-B28B-4595-27CA-E0FDFD10F1D3}"/>
                </a:ext>
              </a:extLst>
            </p:cNvPr>
            <p:cNvSpPr/>
            <p:nvPr/>
          </p:nvSpPr>
          <p:spPr>
            <a:xfrm>
              <a:off x="2154436"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ED86AE9A-D265-E567-8F25-598CEEF1121B}"/>
                </a:ext>
              </a:extLst>
            </p:cNvPr>
            <p:cNvSpPr/>
            <p:nvPr/>
          </p:nvSpPr>
          <p:spPr>
            <a:xfrm>
              <a:off x="2508975"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Arco 21">
              <a:extLst>
                <a:ext uri="{FF2B5EF4-FFF2-40B4-BE49-F238E27FC236}">
                  <a16:creationId xmlns:a16="http://schemas.microsoft.com/office/drawing/2014/main" id="{879E3406-16A5-5D79-08FE-DB5DC1FD79EF}"/>
                </a:ext>
              </a:extLst>
            </p:cNvPr>
            <p:cNvSpPr/>
            <p:nvPr/>
          </p:nvSpPr>
          <p:spPr>
            <a:xfrm rot="10800000">
              <a:off x="3944435"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Arco 22">
              <a:extLst>
                <a:ext uri="{FF2B5EF4-FFF2-40B4-BE49-F238E27FC236}">
                  <a16:creationId xmlns:a16="http://schemas.microsoft.com/office/drawing/2014/main" id="{0D627396-7C6E-1203-1D5D-270839FA0A7F}"/>
                </a:ext>
              </a:extLst>
            </p:cNvPr>
            <p:cNvSpPr/>
            <p:nvPr/>
          </p:nvSpPr>
          <p:spPr>
            <a:xfrm rot="10800000">
              <a:off x="3604714"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Arco 23">
              <a:extLst>
                <a:ext uri="{FF2B5EF4-FFF2-40B4-BE49-F238E27FC236}">
                  <a16:creationId xmlns:a16="http://schemas.microsoft.com/office/drawing/2014/main" id="{687461C1-793E-8649-F9A6-C7E960EFEB40}"/>
                </a:ext>
              </a:extLst>
            </p:cNvPr>
            <p:cNvSpPr/>
            <p:nvPr/>
          </p:nvSpPr>
          <p:spPr>
            <a:xfrm rot="10800000">
              <a:off x="4613402"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Arco 24">
              <a:extLst>
                <a:ext uri="{FF2B5EF4-FFF2-40B4-BE49-F238E27FC236}">
                  <a16:creationId xmlns:a16="http://schemas.microsoft.com/office/drawing/2014/main" id="{605459F4-BA32-6C76-8710-160C62FB0C81}"/>
                </a:ext>
              </a:extLst>
            </p:cNvPr>
            <p:cNvSpPr/>
            <p:nvPr/>
          </p:nvSpPr>
          <p:spPr>
            <a:xfrm rot="10800000">
              <a:off x="4273681"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Arco 25">
              <a:extLst>
                <a:ext uri="{FF2B5EF4-FFF2-40B4-BE49-F238E27FC236}">
                  <a16:creationId xmlns:a16="http://schemas.microsoft.com/office/drawing/2014/main" id="{030AF5B8-DEDC-B9F1-8C5A-EE2FBC1685D5}"/>
                </a:ext>
              </a:extLst>
            </p:cNvPr>
            <p:cNvSpPr/>
            <p:nvPr/>
          </p:nvSpPr>
          <p:spPr>
            <a:xfrm rot="10800000">
              <a:off x="4964017"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Arco 26">
              <a:extLst>
                <a:ext uri="{FF2B5EF4-FFF2-40B4-BE49-F238E27FC236}">
                  <a16:creationId xmlns:a16="http://schemas.microsoft.com/office/drawing/2014/main" id="{38340EEE-DDEE-C89F-0A85-F7F71EF5EC78}"/>
                </a:ext>
              </a:extLst>
            </p:cNvPr>
            <p:cNvSpPr/>
            <p:nvPr/>
          </p:nvSpPr>
          <p:spPr>
            <a:xfrm rot="10800000">
              <a:off x="3274070"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Arco 27">
              <a:extLst>
                <a:ext uri="{FF2B5EF4-FFF2-40B4-BE49-F238E27FC236}">
                  <a16:creationId xmlns:a16="http://schemas.microsoft.com/office/drawing/2014/main" id="{50538513-FC9A-6EE2-CA21-A54D0DEE09A1}"/>
                </a:ext>
              </a:extLst>
            </p:cNvPr>
            <p:cNvSpPr/>
            <p:nvPr/>
          </p:nvSpPr>
          <p:spPr>
            <a:xfrm rot="10800000">
              <a:off x="2934349" y="1670904"/>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Elipse 28">
              <a:extLst>
                <a:ext uri="{FF2B5EF4-FFF2-40B4-BE49-F238E27FC236}">
                  <a16:creationId xmlns:a16="http://schemas.microsoft.com/office/drawing/2014/main" id="{499F694C-EA71-9C24-8085-9DF8DFD455D8}"/>
                </a:ext>
              </a:extLst>
            </p:cNvPr>
            <p:cNvSpPr/>
            <p:nvPr/>
          </p:nvSpPr>
          <p:spPr>
            <a:xfrm>
              <a:off x="2853171"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B87F3654-AE49-08D8-A5BD-66E3743B34B0}"/>
                </a:ext>
              </a:extLst>
            </p:cNvPr>
            <p:cNvSpPr/>
            <p:nvPr/>
          </p:nvSpPr>
          <p:spPr>
            <a:xfrm>
              <a:off x="3193830"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CDABB5DC-02E8-5C68-1B04-4CC1660D6D2F}"/>
                </a:ext>
              </a:extLst>
            </p:cNvPr>
            <p:cNvSpPr/>
            <p:nvPr/>
          </p:nvSpPr>
          <p:spPr>
            <a:xfrm>
              <a:off x="353448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65B90C8B-5012-0152-2FEE-1457B987922B}"/>
                </a:ext>
              </a:extLst>
            </p:cNvPr>
            <p:cNvSpPr/>
            <p:nvPr/>
          </p:nvSpPr>
          <p:spPr>
            <a:xfrm>
              <a:off x="386480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Elipse 32">
              <a:extLst>
                <a:ext uri="{FF2B5EF4-FFF2-40B4-BE49-F238E27FC236}">
                  <a16:creationId xmlns:a16="http://schemas.microsoft.com/office/drawing/2014/main" id="{BBD0B11F-14C8-AA68-4DFA-7797356A2180}"/>
                </a:ext>
              </a:extLst>
            </p:cNvPr>
            <p:cNvSpPr/>
            <p:nvPr/>
          </p:nvSpPr>
          <p:spPr>
            <a:xfrm>
              <a:off x="419511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id="{C675772A-0EEF-E1D8-DEAB-A16E5E9676AB}"/>
                </a:ext>
              </a:extLst>
            </p:cNvPr>
            <p:cNvSpPr/>
            <p:nvPr/>
          </p:nvSpPr>
          <p:spPr>
            <a:xfrm>
              <a:off x="4542974"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844F057A-9ADE-A520-7414-E96BFA4BCA0E}"/>
                </a:ext>
              </a:extLst>
            </p:cNvPr>
            <p:cNvSpPr/>
            <p:nvPr/>
          </p:nvSpPr>
          <p:spPr>
            <a:xfrm>
              <a:off x="4876949" y="1435106"/>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Arco 35">
              <a:extLst>
                <a:ext uri="{FF2B5EF4-FFF2-40B4-BE49-F238E27FC236}">
                  <a16:creationId xmlns:a16="http://schemas.microsoft.com/office/drawing/2014/main" id="{1FE0339E-DC0A-E0D6-79C8-E0BFAADC1231}"/>
                </a:ext>
              </a:extLst>
            </p:cNvPr>
            <p:cNvSpPr/>
            <p:nvPr/>
          </p:nvSpPr>
          <p:spPr>
            <a:xfrm>
              <a:off x="122710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Arco 36">
              <a:extLst>
                <a:ext uri="{FF2B5EF4-FFF2-40B4-BE49-F238E27FC236}">
                  <a16:creationId xmlns:a16="http://schemas.microsoft.com/office/drawing/2014/main" id="{002ED668-ED02-E223-0346-056FA55D9CC5}"/>
                </a:ext>
              </a:extLst>
            </p:cNvPr>
            <p:cNvSpPr/>
            <p:nvPr/>
          </p:nvSpPr>
          <p:spPr>
            <a:xfrm>
              <a:off x="88738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Arco 37">
              <a:extLst>
                <a:ext uri="{FF2B5EF4-FFF2-40B4-BE49-F238E27FC236}">
                  <a16:creationId xmlns:a16="http://schemas.microsoft.com/office/drawing/2014/main" id="{1C0BF36C-92BB-597E-DCE6-83AE5C6977ED}"/>
                </a:ext>
              </a:extLst>
            </p:cNvPr>
            <p:cNvSpPr/>
            <p:nvPr/>
          </p:nvSpPr>
          <p:spPr>
            <a:xfrm>
              <a:off x="189606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Arco 38">
              <a:extLst>
                <a:ext uri="{FF2B5EF4-FFF2-40B4-BE49-F238E27FC236}">
                  <a16:creationId xmlns:a16="http://schemas.microsoft.com/office/drawing/2014/main" id="{534303EA-B295-C842-AF12-949A7E5FA5BC}"/>
                </a:ext>
              </a:extLst>
            </p:cNvPr>
            <p:cNvSpPr/>
            <p:nvPr/>
          </p:nvSpPr>
          <p:spPr>
            <a:xfrm>
              <a:off x="1556348"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 name="Arco 39">
              <a:extLst>
                <a:ext uri="{FF2B5EF4-FFF2-40B4-BE49-F238E27FC236}">
                  <a16:creationId xmlns:a16="http://schemas.microsoft.com/office/drawing/2014/main" id="{3E6CAC82-B7E4-1803-6976-A685715E79F1}"/>
                </a:ext>
              </a:extLst>
            </p:cNvPr>
            <p:cNvSpPr/>
            <p:nvPr/>
          </p:nvSpPr>
          <p:spPr>
            <a:xfrm>
              <a:off x="258640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1" name="Arco 40">
              <a:extLst>
                <a:ext uri="{FF2B5EF4-FFF2-40B4-BE49-F238E27FC236}">
                  <a16:creationId xmlns:a16="http://schemas.microsoft.com/office/drawing/2014/main" id="{BFA0AB04-2A42-DBF9-B3A4-918488DDF034}"/>
                </a:ext>
              </a:extLst>
            </p:cNvPr>
            <p:cNvSpPr/>
            <p:nvPr/>
          </p:nvSpPr>
          <p:spPr>
            <a:xfrm>
              <a:off x="224668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2" name="Arco 41">
              <a:extLst>
                <a:ext uri="{FF2B5EF4-FFF2-40B4-BE49-F238E27FC236}">
                  <a16:creationId xmlns:a16="http://schemas.microsoft.com/office/drawing/2014/main" id="{C81F0840-50D7-6938-5BC5-559262DEC779}"/>
                </a:ext>
              </a:extLst>
            </p:cNvPr>
            <p:cNvSpPr/>
            <p:nvPr/>
          </p:nvSpPr>
          <p:spPr>
            <a:xfrm>
              <a:off x="55673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 name="Arco 42">
              <a:extLst>
                <a:ext uri="{FF2B5EF4-FFF2-40B4-BE49-F238E27FC236}">
                  <a16:creationId xmlns:a16="http://schemas.microsoft.com/office/drawing/2014/main" id="{999E0933-A10E-4504-F692-37BCA2DE48C2}"/>
                </a:ext>
              </a:extLst>
            </p:cNvPr>
            <p:cNvSpPr/>
            <p:nvPr/>
          </p:nvSpPr>
          <p:spPr>
            <a:xfrm>
              <a:off x="217016"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 name="Elipse 43">
              <a:extLst>
                <a:ext uri="{FF2B5EF4-FFF2-40B4-BE49-F238E27FC236}">
                  <a16:creationId xmlns:a16="http://schemas.microsoft.com/office/drawing/2014/main" id="{42FF441D-94A0-E117-45AE-AD59C494DFD6}"/>
                </a:ext>
              </a:extLst>
            </p:cNvPr>
            <p:cNvSpPr/>
            <p:nvPr/>
          </p:nvSpPr>
          <p:spPr>
            <a:xfrm rot="10800000">
              <a:off x="130658"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E3982E3D-2C4F-2863-134D-9E1429615A87}"/>
                </a:ext>
              </a:extLst>
            </p:cNvPr>
            <p:cNvSpPr/>
            <p:nvPr/>
          </p:nvSpPr>
          <p:spPr>
            <a:xfrm rot="10800000">
              <a:off x="471317"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a:extLst>
                <a:ext uri="{FF2B5EF4-FFF2-40B4-BE49-F238E27FC236}">
                  <a16:creationId xmlns:a16="http://schemas.microsoft.com/office/drawing/2014/main" id="{73604340-72CD-8DBF-C804-7CE2CB4A7C5E}"/>
                </a:ext>
              </a:extLst>
            </p:cNvPr>
            <p:cNvSpPr/>
            <p:nvPr/>
          </p:nvSpPr>
          <p:spPr>
            <a:xfrm rot="10800000">
              <a:off x="81197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Elipse 46">
              <a:extLst>
                <a:ext uri="{FF2B5EF4-FFF2-40B4-BE49-F238E27FC236}">
                  <a16:creationId xmlns:a16="http://schemas.microsoft.com/office/drawing/2014/main" id="{96403474-3654-F301-3CBF-94E8F761AAB9}"/>
                </a:ext>
              </a:extLst>
            </p:cNvPr>
            <p:cNvSpPr/>
            <p:nvPr/>
          </p:nvSpPr>
          <p:spPr>
            <a:xfrm rot="10800000">
              <a:off x="114229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Elipse 47">
              <a:extLst>
                <a:ext uri="{FF2B5EF4-FFF2-40B4-BE49-F238E27FC236}">
                  <a16:creationId xmlns:a16="http://schemas.microsoft.com/office/drawing/2014/main" id="{564D591D-F769-71F7-2A5C-D52F80DDDD4E}"/>
                </a:ext>
              </a:extLst>
            </p:cNvPr>
            <p:cNvSpPr/>
            <p:nvPr/>
          </p:nvSpPr>
          <p:spPr>
            <a:xfrm rot="10800000">
              <a:off x="147260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Elipse 48">
              <a:extLst>
                <a:ext uri="{FF2B5EF4-FFF2-40B4-BE49-F238E27FC236}">
                  <a16:creationId xmlns:a16="http://schemas.microsoft.com/office/drawing/2014/main" id="{AFB1F33E-B653-5600-2239-7FB08610BE7F}"/>
                </a:ext>
              </a:extLst>
            </p:cNvPr>
            <p:cNvSpPr/>
            <p:nvPr/>
          </p:nvSpPr>
          <p:spPr>
            <a:xfrm rot="10800000">
              <a:off x="182046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Elipse 49">
              <a:extLst>
                <a:ext uri="{FF2B5EF4-FFF2-40B4-BE49-F238E27FC236}">
                  <a16:creationId xmlns:a16="http://schemas.microsoft.com/office/drawing/2014/main" id="{20F70EFB-BD6B-08B9-A6AB-E0A9E165E4AB}"/>
                </a:ext>
              </a:extLst>
            </p:cNvPr>
            <p:cNvSpPr/>
            <p:nvPr/>
          </p:nvSpPr>
          <p:spPr>
            <a:xfrm rot="10800000">
              <a:off x="2154436"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Elipse 50">
              <a:extLst>
                <a:ext uri="{FF2B5EF4-FFF2-40B4-BE49-F238E27FC236}">
                  <a16:creationId xmlns:a16="http://schemas.microsoft.com/office/drawing/2014/main" id="{8F0C161B-4558-9A30-D67D-CC776A6AC5AC}"/>
                </a:ext>
              </a:extLst>
            </p:cNvPr>
            <p:cNvSpPr/>
            <p:nvPr/>
          </p:nvSpPr>
          <p:spPr>
            <a:xfrm rot="10800000">
              <a:off x="2508975"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Arco 51">
              <a:extLst>
                <a:ext uri="{FF2B5EF4-FFF2-40B4-BE49-F238E27FC236}">
                  <a16:creationId xmlns:a16="http://schemas.microsoft.com/office/drawing/2014/main" id="{FA8672C9-7557-9003-BE07-D54D81E81BA6}"/>
                </a:ext>
              </a:extLst>
            </p:cNvPr>
            <p:cNvSpPr/>
            <p:nvPr/>
          </p:nvSpPr>
          <p:spPr>
            <a:xfrm>
              <a:off x="3949615"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 name="Arco 52">
              <a:extLst>
                <a:ext uri="{FF2B5EF4-FFF2-40B4-BE49-F238E27FC236}">
                  <a16:creationId xmlns:a16="http://schemas.microsoft.com/office/drawing/2014/main" id="{E66F307A-848A-7D74-F869-CCA848813028}"/>
                </a:ext>
              </a:extLst>
            </p:cNvPr>
            <p:cNvSpPr/>
            <p:nvPr/>
          </p:nvSpPr>
          <p:spPr>
            <a:xfrm>
              <a:off x="3609894"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 name="Arco 53">
              <a:extLst>
                <a:ext uri="{FF2B5EF4-FFF2-40B4-BE49-F238E27FC236}">
                  <a16:creationId xmlns:a16="http://schemas.microsoft.com/office/drawing/2014/main" id="{7BC2A533-D3D1-EC88-8795-60B46F8A7D9A}"/>
                </a:ext>
              </a:extLst>
            </p:cNvPr>
            <p:cNvSpPr/>
            <p:nvPr/>
          </p:nvSpPr>
          <p:spPr>
            <a:xfrm>
              <a:off x="4618582"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 name="Arco 54">
              <a:extLst>
                <a:ext uri="{FF2B5EF4-FFF2-40B4-BE49-F238E27FC236}">
                  <a16:creationId xmlns:a16="http://schemas.microsoft.com/office/drawing/2014/main" id="{B29CECAF-BDB0-4B61-AD38-EAD65F8F1E64}"/>
                </a:ext>
              </a:extLst>
            </p:cNvPr>
            <p:cNvSpPr/>
            <p:nvPr/>
          </p:nvSpPr>
          <p:spPr>
            <a:xfrm>
              <a:off x="4278861"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Arco 55">
              <a:extLst>
                <a:ext uri="{FF2B5EF4-FFF2-40B4-BE49-F238E27FC236}">
                  <a16:creationId xmlns:a16="http://schemas.microsoft.com/office/drawing/2014/main" id="{24A080EA-99B6-E319-48D7-DBF346740D02}"/>
                </a:ext>
              </a:extLst>
            </p:cNvPr>
            <p:cNvSpPr/>
            <p:nvPr/>
          </p:nvSpPr>
          <p:spPr>
            <a:xfrm>
              <a:off x="4969197"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7" name="Arco 56">
              <a:extLst>
                <a:ext uri="{FF2B5EF4-FFF2-40B4-BE49-F238E27FC236}">
                  <a16:creationId xmlns:a16="http://schemas.microsoft.com/office/drawing/2014/main" id="{86551217-B723-98D4-148D-9447D451AAED}"/>
                </a:ext>
              </a:extLst>
            </p:cNvPr>
            <p:cNvSpPr/>
            <p:nvPr/>
          </p:nvSpPr>
          <p:spPr>
            <a:xfrm>
              <a:off x="3279250"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Arco 57">
              <a:extLst>
                <a:ext uri="{FF2B5EF4-FFF2-40B4-BE49-F238E27FC236}">
                  <a16:creationId xmlns:a16="http://schemas.microsoft.com/office/drawing/2014/main" id="{1F826067-CBBC-A211-E95A-400D996D1B72}"/>
                </a:ext>
              </a:extLst>
            </p:cNvPr>
            <p:cNvSpPr/>
            <p:nvPr/>
          </p:nvSpPr>
          <p:spPr>
            <a:xfrm>
              <a:off x="2939529" y="1780247"/>
              <a:ext cx="169834" cy="1111623"/>
            </a:xfrm>
            <a:prstGeom prst="arc">
              <a:avLst>
                <a:gd name="adj1" fmla="val 19884916"/>
                <a:gd name="adj2" fmla="val 1278676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Elipse 58">
              <a:extLst>
                <a:ext uri="{FF2B5EF4-FFF2-40B4-BE49-F238E27FC236}">
                  <a16:creationId xmlns:a16="http://schemas.microsoft.com/office/drawing/2014/main" id="{CD391F38-6DF9-5460-7886-82AB8656C18A}"/>
                </a:ext>
              </a:extLst>
            </p:cNvPr>
            <p:cNvSpPr/>
            <p:nvPr/>
          </p:nvSpPr>
          <p:spPr>
            <a:xfrm rot="10800000">
              <a:off x="2853171"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a:extLst>
                <a:ext uri="{FF2B5EF4-FFF2-40B4-BE49-F238E27FC236}">
                  <a16:creationId xmlns:a16="http://schemas.microsoft.com/office/drawing/2014/main" id="{5BFBB001-896D-F74D-1336-063D83E639B2}"/>
                </a:ext>
              </a:extLst>
            </p:cNvPr>
            <p:cNvSpPr/>
            <p:nvPr/>
          </p:nvSpPr>
          <p:spPr>
            <a:xfrm rot="10800000">
              <a:off x="3193830"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a:extLst>
                <a:ext uri="{FF2B5EF4-FFF2-40B4-BE49-F238E27FC236}">
                  <a16:creationId xmlns:a16="http://schemas.microsoft.com/office/drawing/2014/main" id="{8C333EC0-244D-6695-9753-CCDA2E2808F4}"/>
                </a:ext>
              </a:extLst>
            </p:cNvPr>
            <p:cNvSpPr/>
            <p:nvPr/>
          </p:nvSpPr>
          <p:spPr>
            <a:xfrm rot="10800000">
              <a:off x="353448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Elipse 61">
              <a:extLst>
                <a:ext uri="{FF2B5EF4-FFF2-40B4-BE49-F238E27FC236}">
                  <a16:creationId xmlns:a16="http://schemas.microsoft.com/office/drawing/2014/main" id="{3F990143-3F11-F9CA-8D78-1061CA8F6D6F}"/>
                </a:ext>
              </a:extLst>
            </p:cNvPr>
            <p:cNvSpPr/>
            <p:nvPr/>
          </p:nvSpPr>
          <p:spPr>
            <a:xfrm rot="10800000">
              <a:off x="386480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Elipse 62">
              <a:extLst>
                <a:ext uri="{FF2B5EF4-FFF2-40B4-BE49-F238E27FC236}">
                  <a16:creationId xmlns:a16="http://schemas.microsoft.com/office/drawing/2014/main" id="{3BCDD8F4-006F-E768-48EA-59E626563BE3}"/>
                </a:ext>
              </a:extLst>
            </p:cNvPr>
            <p:cNvSpPr/>
            <p:nvPr/>
          </p:nvSpPr>
          <p:spPr>
            <a:xfrm rot="10800000">
              <a:off x="419511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Elipse 63">
              <a:extLst>
                <a:ext uri="{FF2B5EF4-FFF2-40B4-BE49-F238E27FC236}">
                  <a16:creationId xmlns:a16="http://schemas.microsoft.com/office/drawing/2014/main" id="{11B6F63C-40F2-3181-2A7E-FE59CC048B6A}"/>
                </a:ext>
              </a:extLst>
            </p:cNvPr>
            <p:cNvSpPr/>
            <p:nvPr/>
          </p:nvSpPr>
          <p:spPr>
            <a:xfrm rot="10800000">
              <a:off x="4542974"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Elipse 64">
              <a:extLst>
                <a:ext uri="{FF2B5EF4-FFF2-40B4-BE49-F238E27FC236}">
                  <a16:creationId xmlns:a16="http://schemas.microsoft.com/office/drawing/2014/main" id="{DA82FBA8-4F47-0623-816E-4E49E935EDB0}"/>
                </a:ext>
              </a:extLst>
            </p:cNvPr>
            <p:cNvSpPr/>
            <p:nvPr/>
          </p:nvSpPr>
          <p:spPr>
            <a:xfrm rot="10800000">
              <a:off x="4876949" y="2852477"/>
              <a:ext cx="340659" cy="331694"/>
            </a:xfrm>
            <a:prstGeom prst="ellipse">
              <a:avLst/>
            </a:prstGeom>
            <a:solidFill>
              <a:srgbClr val="E8A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6" name="Grupo 65">
            <a:extLst>
              <a:ext uri="{FF2B5EF4-FFF2-40B4-BE49-F238E27FC236}">
                <a16:creationId xmlns:a16="http://schemas.microsoft.com/office/drawing/2014/main" id="{4F610E16-92CF-9AFC-ED66-CDB8CF00BB4E}"/>
              </a:ext>
            </a:extLst>
          </p:cNvPr>
          <p:cNvGrpSpPr/>
          <p:nvPr/>
        </p:nvGrpSpPr>
        <p:grpSpPr>
          <a:xfrm>
            <a:off x="1399559" y="1308488"/>
            <a:ext cx="228154" cy="1866115"/>
            <a:chOff x="8752404" y="1181775"/>
            <a:chExt cx="618425" cy="4904328"/>
          </a:xfrm>
        </p:grpSpPr>
        <p:cxnSp>
          <p:nvCxnSpPr>
            <p:cNvPr id="67" name="Conector recto 66">
              <a:extLst>
                <a:ext uri="{FF2B5EF4-FFF2-40B4-BE49-F238E27FC236}">
                  <a16:creationId xmlns:a16="http://schemas.microsoft.com/office/drawing/2014/main" id="{B7F4A2A5-44B9-64FC-34F5-7196D49F75E9}"/>
                </a:ext>
              </a:extLst>
            </p:cNvPr>
            <p:cNvCxnSpPr>
              <a:cxnSpLocks/>
            </p:cNvCxnSpPr>
            <p:nvPr/>
          </p:nvCxnSpPr>
          <p:spPr>
            <a:xfrm>
              <a:off x="9061620" y="1493790"/>
              <a:ext cx="0" cy="4223209"/>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 name="Rectángulo: esquinas redondeadas 67">
              <a:extLst>
                <a:ext uri="{FF2B5EF4-FFF2-40B4-BE49-F238E27FC236}">
                  <a16:creationId xmlns:a16="http://schemas.microsoft.com/office/drawing/2014/main" id="{5655EBD9-B3A5-8E49-BF31-DC12CE75FB4B}"/>
                </a:ext>
              </a:extLst>
            </p:cNvPr>
            <p:cNvSpPr/>
            <p:nvPr/>
          </p:nvSpPr>
          <p:spPr>
            <a:xfrm>
              <a:off x="8772733" y="2008048"/>
              <a:ext cx="577773" cy="123491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ángulo: esquinas redondeadas 68">
              <a:extLst>
                <a:ext uri="{FF2B5EF4-FFF2-40B4-BE49-F238E27FC236}">
                  <a16:creationId xmlns:a16="http://schemas.microsoft.com/office/drawing/2014/main" id="{38FBEE50-269C-4288-E057-8819CB46383C}"/>
                </a:ext>
              </a:extLst>
            </p:cNvPr>
            <p:cNvSpPr/>
            <p:nvPr/>
          </p:nvSpPr>
          <p:spPr>
            <a:xfrm>
              <a:off x="8772733" y="4101296"/>
              <a:ext cx="577773" cy="123491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Rectángulo: esquinas redondeadas 69">
              <a:extLst>
                <a:ext uri="{FF2B5EF4-FFF2-40B4-BE49-F238E27FC236}">
                  <a16:creationId xmlns:a16="http://schemas.microsoft.com/office/drawing/2014/main" id="{8B2519E4-21BF-6038-9BEB-E850DC14E96D}"/>
                </a:ext>
              </a:extLst>
            </p:cNvPr>
            <p:cNvSpPr/>
            <p:nvPr/>
          </p:nvSpPr>
          <p:spPr>
            <a:xfrm>
              <a:off x="8772733" y="3378037"/>
              <a:ext cx="577773" cy="58818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Círculo parcial 70">
              <a:extLst>
                <a:ext uri="{FF2B5EF4-FFF2-40B4-BE49-F238E27FC236}">
                  <a16:creationId xmlns:a16="http://schemas.microsoft.com/office/drawing/2014/main" id="{BF1A0D18-1473-2927-E76A-E26B71DDE070}"/>
                </a:ext>
              </a:extLst>
            </p:cNvPr>
            <p:cNvSpPr/>
            <p:nvPr/>
          </p:nvSpPr>
          <p:spPr>
            <a:xfrm rot="18841303">
              <a:off x="8749602" y="1184577"/>
              <a:ext cx="624030" cy="618425"/>
            </a:xfrm>
            <a:prstGeom prst="pie">
              <a:avLst>
                <a:gd name="adj1" fmla="val 20996687"/>
                <a:gd name="adj2" fmla="val 170075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2" name="Rectángulo: esquinas redondeadas 71">
              <a:extLst>
                <a:ext uri="{FF2B5EF4-FFF2-40B4-BE49-F238E27FC236}">
                  <a16:creationId xmlns:a16="http://schemas.microsoft.com/office/drawing/2014/main" id="{413907A8-2719-281D-3002-D8C55601C19B}"/>
                </a:ext>
              </a:extLst>
            </p:cNvPr>
            <p:cNvSpPr/>
            <p:nvPr/>
          </p:nvSpPr>
          <p:spPr>
            <a:xfrm>
              <a:off x="8772730" y="5497922"/>
              <a:ext cx="577773" cy="588181"/>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2" name="Grupo 81">
            <a:extLst>
              <a:ext uri="{FF2B5EF4-FFF2-40B4-BE49-F238E27FC236}">
                <a16:creationId xmlns:a16="http://schemas.microsoft.com/office/drawing/2014/main" id="{7F328703-9604-2EBA-AAB6-B24C2D1C7D3A}"/>
              </a:ext>
            </a:extLst>
          </p:cNvPr>
          <p:cNvGrpSpPr/>
          <p:nvPr/>
        </p:nvGrpSpPr>
        <p:grpSpPr>
          <a:xfrm>
            <a:off x="4867314" y="3045844"/>
            <a:ext cx="338210" cy="1939211"/>
            <a:chOff x="2398750" y="3646171"/>
            <a:chExt cx="338210" cy="1939211"/>
          </a:xfrm>
        </p:grpSpPr>
        <p:cxnSp>
          <p:nvCxnSpPr>
            <p:cNvPr id="76" name="Conector recto 75">
              <a:extLst>
                <a:ext uri="{FF2B5EF4-FFF2-40B4-BE49-F238E27FC236}">
                  <a16:creationId xmlns:a16="http://schemas.microsoft.com/office/drawing/2014/main" id="{75B44155-9F5C-A8DE-45B3-DA8BA5CF5768}"/>
                </a:ext>
              </a:extLst>
            </p:cNvPr>
            <p:cNvCxnSpPr>
              <a:stCxn id="77" idx="2"/>
              <a:endCxn id="78" idx="0"/>
            </p:cNvCxnSpPr>
            <p:nvPr/>
          </p:nvCxnSpPr>
          <p:spPr>
            <a:xfrm>
              <a:off x="2567855" y="4365714"/>
              <a:ext cx="0" cy="50012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7" name="Rectángulo: esquinas redondeadas 76">
              <a:extLst>
                <a:ext uri="{FF2B5EF4-FFF2-40B4-BE49-F238E27FC236}">
                  <a16:creationId xmlns:a16="http://schemas.microsoft.com/office/drawing/2014/main" id="{172C4B37-BAEF-3F65-323E-771D9C178F05}"/>
                </a:ext>
              </a:extLst>
            </p:cNvPr>
            <p:cNvSpPr/>
            <p:nvPr/>
          </p:nvSpPr>
          <p:spPr>
            <a:xfrm>
              <a:off x="2398750" y="3646171"/>
              <a:ext cx="338210" cy="719543"/>
            </a:xfrm>
            <a:prstGeom prst="roundRect">
              <a:avLst>
                <a:gd name="adj" fmla="val 5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Rectángulo: esquinas redondeadas 77">
              <a:extLst>
                <a:ext uri="{FF2B5EF4-FFF2-40B4-BE49-F238E27FC236}">
                  <a16:creationId xmlns:a16="http://schemas.microsoft.com/office/drawing/2014/main" id="{69215BA8-E18F-ED76-C856-0EAF97223C7E}"/>
                </a:ext>
              </a:extLst>
            </p:cNvPr>
            <p:cNvSpPr/>
            <p:nvPr/>
          </p:nvSpPr>
          <p:spPr>
            <a:xfrm>
              <a:off x="2398750" y="4865839"/>
              <a:ext cx="338210" cy="719543"/>
            </a:xfrm>
            <a:prstGeom prst="roundRect">
              <a:avLst>
                <a:gd name="adj" fmla="val 5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ángulo: esquinas redondeadas 78">
              <a:extLst>
                <a:ext uri="{FF2B5EF4-FFF2-40B4-BE49-F238E27FC236}">
                  <a16:creationId xmlns:a16="http://schemas.microsoft.com/office/drawing/2014/main" id="{ACF0A55B-7E01-30FA-F524-BBA533127AAB}"/>
                </a:ext>
              </a:extLst>
            </p:cNvPr>
            <p:cNvSpPr/>
            <p:nvPr/>
          </p:nvSpPr>
          <p:spPr>
            <a:xfrm>
              <a:off x="2398750" y="4444419"/>
              <a:ext cx="338210" cy="342714"/>
            </a:xfrm>
            <a:prstGeom prst="roundRect">
              <a:avLst>
                <a:gd name="adj" fmla="val 5000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CuadroTexto 82">
            <a:extLst>
              <a:ext uri="{FF2B5EF4-FFF2-40B4-BE49-F238E27FC236}">
                <a16:creationId xmlns:a16="http://schemas.microsoft.com/office/drawing/2014/main" id="{17E1B9DB-6081-8B92-8331-06D14D99226A}"/>
              </a:ext>
            </a:extLst>
          </p:cNvPr>
          <p:cNvSpPr txBox="1"/>
          <p:nvPr/>
        </p:nvSpPr>
        <p:spPr>
          <a:xfrm>
            <a:off x="6879860" y="6443853"/>
            <a:ext cx="5433057" cy="400110"/>
          </a:xfrm>
          <a:prstGeom prst="rect">
            <a:avLst/>
          </a:prstGeom>
          <a:noFill/>
          <a:ln w="76200">
            <a:noFill/>
            <a:prstDash val="sysDot"/>
          </a:ln>
        </p:spPr>
        <p:txBody>
          <a:bodyPr wrap="square" rtlCol="0">
            <a:spAutoFit/>
          </a:bodyPr>
          <a:lstStyle/>
          <a:p>
            <a:pPr algn="ctr"/>
            <a:r>
              <a:rPr lang="fr-FR" sz="2000" kern="100">
                <a:effectLst/>
                <a:latin typeface="Calibri" panose="020F0502020204030204" pitchFamily="34" charset="0"/>
                <a:ea typeface="Calibri" panose="020F0502020204030204" pitchFamily="34" charset="0"/>
                <a:cs typeface="Times New Roman" panose="02020603050405020304" pitchFamily="18" charset="0"/>
              </a:rPr>
              <a:t>Antoraz S, et al. </a:t>
            </a:r>
            <a:r>
              <a:rPr lang="fr-FR" sz="2000" i="1" kern="100">
                <a:effectLst/>
                <a:latin typeface="Calibri" panose="020F0502020204030204" pitchFamily="34" charset="0"/>
                <a:ea typeface="Calibri" panose="020F0502020204030204" pitchFamily="34" charset="0"/>
                <a:cs typeface="Times New Roman" panose="02020603050405020304" pitchFamily="18" charset="0"/>
              </a:rPr>
              <a:t>Front. Microbiol., 2017, 8:2444. </a:t>
            </a:r>
          </a:p>
        </p:txBody>
      </p:sp>
      <p:pic>
        <p:nvPicPr>
          <p:cNvPr id="85" name="Gráfico 84" descr="Signo de interrogación con relleno sólido">
            <a:extLst>
              <a:ext uri="{FF2B5EF4-FFF2-40B4-BE49-F238E27FC236}">
                <a16:creationId xmlns:a16="http://schemas.microsoft.com/office/drawing/2014/main" id="{F1B7CA52-14D0-592A-15F7-F585B0C08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7119" y="1293119"/>
            <a:ext cx="1703129" cy="1703129"/>
          </a:xfrm>
          <a:prstGeom prst="rect">
            <a:avLst/>
          </a:prstGeom>
        </p:spPr>
      </p:pic>
      <p:pic>
        <p:nvPicPr>
          <p:cNvPr id="90" name="Imagen 89" descr="Imagen en blanco y negro&#10;&#10;Descripción generada automáticamente con confianza baja">
            <a:extLst>
              <a:ext uri="{FF2B5EF4-FFF2-40B4-BE49-F238E27FC236}">
                <a16:creationId xmlns:a16="http://schemas.microsoft.com/office/drawing/2014/main" id="{0FCD21D3-A589-E543-C590-894521A41DE1}"/>
              </a:ext>
            </a:extLst>
          </p:cNvPr>
          <p:cNvPicPr>
            <a:picLocks noChangeAspect="1"/>
          </p:cNvPicPr>
          <p:nvPr/>
        </p:nvPicPr>
        <p:blipFill rotWithShape="1">
          <a:blip r:embed="rId5">
            <a:extLst>
              <a:ext uri="{28A0092B-C50C-407E-A947-70E740481C1C}">
                <a14:useLocalDpi xmlns:a14="http://schemas.microsoft.com/office/drawing/2010/main" val="0"/>
              </a:ext>
            </a:extLst>
          </a:blip>
          <a:srcRect l="13910" t="412" r="11227"/>
          <a:stretch/>
        </p:blipFill>
        <p:spPr>
          <a:xfrm>
            <a:off x="365789" y="3523997"/>
            <a:ext cx="2214533" cy="2245256"/>
          </a:xfrm>
          <a:prstGeom prst="ellipse">
            <a:avLst/>
          </a:prstGeom>
        </p:spPr>
      </p:pic>
      <p:sp>
        <p:nvSpPr>
          <p:cNvPr id="91" name="CuadroTexto 90">
            <a:extLst>
              <a:ext uri="{FF2B5EF4-FFF2-40B4-BE49-F238E27FC236}">
                <a16:creationId xmlns:a16="http://schemas.microsoft.com/office/drawing/2014/main" id="{A066942F-AA91-448D-886D-8318DAFF76EC}"/>
              </a:ext>
            </a:extLst>
          </p:cNvPr>
          <p:cNvSpPr txBox="1"/>
          <p:nvPr/>
        </p:nvSpPr>
        <p:spPr>
          <a:xfrm>
            <a:off x="3474669" y="1452133"/>
            <a:ext cx="3299312" cy="1474530"/>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Aor1 (SCO2281)</a:t>
            </a:r>
            <a:endParaRPr lang="es-ES" sz="4400" dirty="0">
              <a:latin typeface="Amasis MT Pro Black" panose="02040A04050005020304" pitchFamily="18" charset="0"/>
            </a:endParaRPr>
          </a:p>
        </p:txBody>
      </p:sp>
      <p:sp>
        <p:nvSpPr>
          <p:cNvPr id="92" name="CuadroTexto 91">
            <a:extLst>
              <a:ext uri="{FF2B5EF4-FFF2-40B4-BE49-F238E27FC236}">
                <a16:creationId xmlns:a16="http://schemas.microsoft.com/office/drawing/2014/main" id="{5B48F746-B7BD-8D84-9500-108D100ED5E1}"/>
              </a:ext>
            </a:extLst>
          </p:cNvPr>
          <p:cNvSpPr txBox="1"/>
          <p:nvPr/>
        </p:nvSpPr>
        <p:spPr>
          <a:xfrm>
            <a:off x="2467409" y="5651732"/>
            <a:ext cx="2670381" cy="584775"/>
          </a:xfrm>
          <a:prstGeom prst="rect">
            <a:avLst/>
          </a:prstGeom>
          <a:noFill/>
          <a:ln w="76200">
            <a:solidFill>
              <a:schemeClr val="tx1"/>
            </a:solidFill>
            <a:prstDash val="sysDot"/>
          </a:ln>
        </p:spPr>
        <p:txBody>
          <a:bodyPr wrap="square" rtlCol="0">
            <a:spAutoFit/>
          </a:bodyPr>
          <a:lstStyle/>
          <a:p>
            <a:pPr algn="ctr"/>
            <a:r>
              <a:rPr lang="en-US" sz="3200" i="1" kern="100">
                <a:effectLst/>
                <a:latin typeface="Calibri" panose="020F0502020204030204" pitchFamily="34" charset="0"/>
                <a:ea typeface="Calibri" panose="020F0502020204030204" pitchFamily="34" charset="0"/>
                <a:cs typeface="Times New Roman" panose="02020603050405020304" pitchFamily="18" charset="0"/>
              </a:rPr>
              <a:t>S. coelicolor</a:t>
            </a:r>
            <a:endParaRPr lang="es-ES" sz="3200" u="sng"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Flecha: hacia abajo 92">
            <a:extLst>
              <a:ext uri="{FF2B5EF4-FFF2-40B4-BE49-F238E27FC236}">
                <a16:creationId xmlns:a16="http://schemas.microsoft.com/office/drawing/2014/main" id="{8B076F07-2F5C-EAB2-DF0F-BC3CA784B14A}"/>
              </a:ext>
            </a:extLst>
          </p:cNvPr>
          <p:cNvSpPr/>
          <p:nvPr/>
        </p:nvSpPr>
        <p:spPr>
          <a:xfrm rot="16200000">
            <a:off x="6342678" y="2946568"/>
            <a:ext cx="619155" cy="2018732"/>
          </a:xfrm>
          <a:prstGeom prst="down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4" name="Grupo 93">
            <a:extLst>
              <a:ext uri="{FF2B5EF4-FFF2-40B4-BE49-F238E27FC236}">
                <a16:creationId xmlns:a16="http://schemas.microsoft.com/office/drawing/2014/main" id="{C08268B3-D8B9-8992-D41D-7F595584216F}"/>
              </a:ext>
            </a:extLst>
          </p:cNvPr>
          <p:cNvGrpSpPr/>
          <p:nvPr/>
        </p:nvGrpSpPr>
        <p:grpSpPr>
          <a:xfrm>
            <a:off x="8056751" y="1708231"/>
            <a:ext cx="2980017" cy="724708"/>
            <a:chOff x="292567" y="732393"/>
            <a:chExt cx="5192359" cy="826560"/>
          </a:xfrm>
          <a:solidFill>
            <a:srgbClr val="002060"/>
          </a:solidFill>
        </p:grpSpPr>
        <p:sp>
          <p:nvSpPr>
            <p:cNvPr id="95" name="Rectángulo: esquinas redondeadas 94">
              <a:extLst>
                <a:ext uri="{FF2B5EF4-FFF2-40B4-BE49-F238E27FC236}">
                  <a16:creationId xmlns:a16="http://schemas.microsoft.com/office/drawing/2014/main" id="{8415738A-A312-4BD2-92F2-1E51A4CA49C0}"/>
                </a:ext>
              </a:extLst>
            </p:cNvPr>
            <p:cNvSpPr/>
            <p:nvPr/>
          </p:nvSpPr>
          <p:spPr>
            <a:xfrm>
              <a:off x="292567" y="732393"/>
              <a:ext cx="5192359"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96" name="Rectángulo: esquinas redondeadas 4">
              <a:extLst>
                <a:ext uri="{FF2B5EF4-FFF2-40B4-BE49-F238E27FC236}">
                  <a16:creationId xmlns:a16="http://schemas.microsoft.com/office/drawing/2014/main" id="{E4B11A8B-3A42-8D93-7B8E-47775ECB0EED}"/>
                </a:ext>
              </a:extLst>
            </p:cNvPr>
            <p:cNvSpPr txBox="1"/>
            <p:nvPr/>
          </p:nvSpPr>
          <p:spPr>
            <a:xfrm>
              <a:off x="471603" y="826525"/>
              <a:ext cx="4936194" cy="6655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259" tIns="0" rIns="196259" bIns="0" numCol="1" spcCol="1270" anchor="ctr" anchorCtr="0">
              <a:noAutofit/>
            </a:bodyPr>
            <a:lstStyle/>
            <a:p>
              <a:pPr marL="0" lvl="0" indent="0" algn="ctr" defTabSz="1244600">
                <a:lnSpc>
                  <a:spcPct val="90000"/>
                </a:lnSpc>
                <a:spcBef>
                  <a:spcPct val="0"/>
                </a:spcBef>
                <a:spcAft>
                  <a:spcPct val="35000"/>
                </a:spcAft>
                <a:buNone/>
              </a:pPr>
              <a:r>
                <a:rPr lang="es-ES" sz="2800" kern="1200">
                  <a:latin typeface="Britannic Bold" panose="020B0903060703020204" pitchFamily="34" charset="0"/>
                </a:rPr>
                <a:t>Antibiotic BGCs</a:t>
              </a:r>
            </a:p>
          </p:txBody>
        </p:sp>
      </p:grpSp>
      <p:grpSp>
        <p:nvGrpSpPr>
          <p:cNvPr id="97" name="Grupo 96">
            <a:extLst>
              <a:ext uri="{FF2B5EF4-FFF2-40B4-BE49-F238E27FC236}">
                <a16:creationId xmlns:a16="http://schemas.microsoft.com/office/drawing/2014/main" id="{E60C1B2B-8B8A-23A8-51D1-57998A705ABC}"/>
              </a:ext>
            </a:extLst>
          </p:cNvPr>
          <p:cNvGrpSpPr/>
          <p:nvPr/>
        </p:nvGrpSpPr>
        <p:grpSpPr>
          <a:xfrm>
            <a:off x="8175989" y="2887892"/>
            <a:ext cx="2608953" cy="724708"/>
            <a:chOff x="292567" y="732393"/>
            <a:chExt cx="5192359" cy="826560"/>
          </a:xfrm>
          <a:solidFill>
            <a:schemeClr val="accent6">
              <a:lumMod val="50000"/>
            </a:schemeClr>
          </a:solidFill>
        </p:grpSpPr>
        <p:sp>
          <p:nvSpPr>
            <p:cNvPr id="98" name="Rectángulo: esquinas redondeadas 97">
              <a:extLst>
                <a:ext uri="{FF2B5EF4-FFF2-40B4-BE49-F238E27FC236}">
                  <a16:creationId xmlns:a16="http://schemas.microsoft.com/office/drawing/2014/main" id="{5838584F-3797-0D25-567B-08D2011B5196}"/>
                </a:ext>
              </a:extLst>
            </p:cNvPr>
            <p:cNvSpPr/>
            <p:nvPr/>
          </p:nvSpPr>
          <p:spPr>
            <a:xfrm>
              <a:off x="292567" y="732393"/>
              <a:ext cx="5192359"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s-ES"/>
            </a:p>
          </p:txBody>
        </p:sp>
        <p:sp>
          <p:nvSpPr>
            <p:cNvPr id="99" name="Rectángulo: esquinas redondeadas 4">
              <a:extLst>
                <a:ext uri="{FF2B5EF4-FFF2-40B4-BE49-F238E27FC236}">
                  <a16:creationId xmlns:a16="http://schemas.microsoft.com/office/drawing/2014/main" id="{3A909988-5686-0CF6-47B9-AFC5B4C0BFFB}"/>
                </a:ext>
              </a:extLst>
            </p:cNvPr>
            <p:cNvSpPr txBox="1"/>
            <p:nvPr/>
          </p:nvSpPr>
          <p:spPr>
            <a:xfrm>
              <a:off x="410889" y="776613"/>
              <a:ext cx="4974405" cy="7699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259" tIns="0" rIns="196259" bIns="0" numCol="1" spcCol="1270" anchor="ctr" anchorCtr="0">
              <a:noAutofit/>
            </a:bodyPr>
            <a:lstStyle/>
            <a:p>
              <a:pPr marL="0" lvl="0" indent="0" algn="ctr" defTabSz="1244600">
                <a:lnSpc>
                  <a:spcPct val="90000"/>
                </a:lnSpc>
                <a:spcBef>
                  <a:spcPct val="0"/>
                </a:spcBef>
                <a:spcAft>
                  <a:spcPct val="35000"/>
                </a:spcAft>
                <a:buNone/>
              </a:pPr>
              <a:r>
                <a:rPr lang="es-ES" sz="2800" kern="1200">
                  <a:latin typeface="Britannic Bold" panose="020B0903060703020204" pitchFamily="34" charset="0"/>
                </a:rPr>
                <a:t>Cryptic BGCs</a:t>
              </a:r>
            </a:p>
          </p:txBody>
        </p:sp>
      </p:grpSp>
      <p:pic>
        <p:nvPicPr>
          <p:cNvPr id="100" name="Picture 6">
            <a:extLst>
              <a:ext uri="{FF2B5EF4-FFF2-40B4-BE49-F238E27FC236}">
                <a16:creationId xmlns:a16="http://schemas.microsoft.com/office/drawing/2014/main" id="{897C9693-E43E-DFE4-97DA-AF9F8EC8CF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0116" y="2671517"/>
            <a:ext cx="1151183" cy="1151183"/>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upo 101">
            <a:extLst>
              <a:ext uri="{FF2B5EF4-FFF2-40B4-BE49-F238E27FC236}">
                <a16:creationId xmlns:a16="http://schemas.microsoft.com/office/drawing/2014/main" id="{32BD0E7C-F416-F8E9-68B5-C808A7F7658E}"/>
              </a:ext>
            </a:extLst>
          </p:cNvPr>
          <p:cNvGrpSpPr/>
          <p:nvPr/>
        </p:nvGrpSpPr>
        <p:grpSpPr>
          <a:xfrm>
            <a:off x="8002171" y="4032800"/>
            <a:ext cx="3188433" cy="976534"/>
            <a:chOff x="292567" y="732393"/>
            <a:chExt cx="5192359" cy="826560"/>
          </a:xfrm>
          <a:solidFill>
            <a:srgbClr val="7030A0"/>
          </a:solidFill>
        </p:grpSpPr>
        <p:sp>
          <p:nvSpPr>
            <p:cNvPr id="103" name="Rectángulo: esquinas redondeadas 102">
              <a:extLst>
                <a:ext uri="{FF2B5EF4-FFF2-40B4-BE49-F238E27FC236}">
                  <a16:creationId xmlns:a16="http://schemas.microsoft.com/office/drawing/2014/main" id="{6072002D-3E6E-5630-F0F5-8707C99B6CEC}"/>
                </a:ext>
              </a:extLst>
            </p:cNvPr>
            <p:cNvSpPr/>
            <p:nvPr/>
          </p:nvSpPr>
          <p:spPr>
            <a:xfrm>
              <a:off x="292567" y="732393"/>
              <a:ext cx="5192359"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s-ES"/>
            </a:p>
          </p:txBody>
        </p:sp>
        <p:sp>
          <p:nvSpPr>
            <p:cNvPr id="104" name="Rectángulo: esquinas redondeadas 4">
              <a:extLst>
                <a:ext uri="{FF2B5EF4-FFF2-40B4-BE49-F238E27FC236}">
                  <a16:creationId xmlns:a16="http://schemas.microsoft.com/office/drawing/2014/main" id="{91918AF2-F7BC-F702-27CA-3B4DE381C756}"/>
                </a:ext>
              </a:extLst>
            </p:cNvPr>
            <p:cNvSpPr txBox="1"/>
            <p:nvPr/>
          </p:nvSpPr>
          <p:spPr>
            <a:xfrm>
              <a:off x="433198" y="828162"/>
              <a:ext cx="4952341" cy="6524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259" tIns="0" rIns="196259" bIns="0" numCol="1" spcCol="1270" anchor="ctr" anchorCtr="0">
              <a:noAutofit/>
            </a:bodyPr>
            <a:lstStyle/>
            <a:p>
              <a:pPr marL="0" lvl="0" indent="0" algn="ctr" defTabSz="1244600">
                <a:lnSpc>
                  <a:spcPct val="90000"/>
                </a:lnSpc>
                <a:spcBef>
                  <a:spcPct val="0"/>
                </a:spcBef>
                <a:spcAft>
                  <a:spcPct val="35000"/>
                </a:spcAft>
                <a:buNone/>
              </a:pPr>
              <a:r>
                <a:rPr lang="es-ES" sz="2800" kern="1200">
                  <a:latin typeface="Britannic Bold" panose="020B0903060703020204" pitchFamily="34" charset="0"/>
                </a:rPr>
                <a:t>Osmotic stress response genes</a:t>
              </a:r>
            </a:p>
          </p:txBody>
        </p:sp>
      </p:grpSp>
      <p:grpSp>
        <p:nvGrpSpPr>
          <p:cNvPr id="105" name="Grupo 104">
            <a:extLst>
              <a:ext uri="{FF2B5EF4-FFF2-40B4-BE49-F238E27FC236}">
                <a16:creationId xmlns:a16="http://schemas.microsoft.com/office/drawing/2014/main" id="{B4CDA69C-143B-7EE9-5842-7F073ADE2CA7}"/>
              </a:ext>
            </a:extLst>
          </p:cNvPr>
          <p:cNvGrpSpPr/>
          <p:nvPr/>
        </p:nvGrpSpPr>
        <p:grpSpPr>
          <a:xfrm>
            <a:off x="8278742" y="5254789"/>
            <a:ext cx="3309203" cy="724708"/>
            <a:chOff x="292567" y="732393"/>
            <a:chExt cx="5192359" cy="826560"/>
          </a:xfrm>
        </p:grpSpPr>
        <p:sp>
          <p:nvSpPr>
            <p:cNvPr id="106" name="Rectángulo: esquinas redondeadas 105">
              <a:extLst>
                <a:ext uri="{FF2B5EF4-FFF2-40B4-BE49-F238E27FC236}">
                  <a16:creationId xmlns:a16="http://schemas.microsoft.com/office/drawing/2014/main" id="{750C3D89-A89C-CC8B-E7CC-76279BBBC633}"/>
                </a:ext>
              </a:extLst>
            </p:cNvPr>
            <p:cNvSpPr/>
            <p:nvPr/>
          </p:nvSpPr>
          <p:spPr>
            <a:xfrm>
              <a:off x="292567" y="732393"/>
              <a:ext cx="5192359" cy="8265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s-ES"/>
            </a:p>
          </p:txBody>
        </p:sp>
        <p:sp>
          <p:nvSpPr>
            <p:cNvPr id="107" name="Rectángulo: esquinas redondeadas 4">
              <a:extLst>
                <a:ext uri="{FF2B5EF4-FFF2-40B4-BE49-F238E27FC236}">
                  <a16:creationId xmlns:a16="http://schemas.microsoft.com/office/drawing/2014/main" id="{6AB25ED4-06D4-230F-6E4E-39199A07D9D0}"/>
                </a:ext>
              </a:extLst>
            </p:cNvPr>
            <p:cNvSpPr txBox="1"/>
            <p:nvPr/>
          </p:nvSpPr>
          <p:spPr>
            <a:xfrm>
              <a:off x="332916" y="772742"/>
              <a:ext cx="5152010" cy="745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6259" tIns="0" rIns="196259" bIns="0" numCol="1" spcCol="1270" anchor="ctr" anchorCtr="0">
              <a:noAutofit/>
            </a:bodyPr>
            <a:lstStyle/>
            <a:p>
              <a:pPr marL="0" lvl="0" indent="0" algn="ctr" defTabSz="1244600">
                <a:lnSpc>
                  <a:spcPct val="90000"/>
                </a:lnSpc>
                <a:spcBef>
                  <a:spcPct val="0"/>
                </a:spcBef>
                <a:spcAft>
                  <a:spcPct val="35000"/>
                </a:spcAft>
                <a:buNone/>
              </a:pPr>
              <a:r>
                <a:rPr lang="es-ES" sz="2800" kern="1200">
                  <a:latin typeface="Britannic Bold" panose="020B0903060703020204" pitchFamily="34" charset="0"/>
                </a:rPr>
                <a:t>Histidine kinases</a:t>
              </a:r>
            </a:p>
          </p:txBody>
        </p:sp>
      </p:grpSp>
    </p:spTree>
    <p:extLst>
      <p:ext uri="{BB962C8B-B14F-4D97-AF65-F5344CB8AC3E}">
        <p14:creationId xmlns:p14="http://schemas.microsoft.com/office/powerpoint/2010/main" val="36423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ABC007-F395-E200-E753-2B51BE1901B5}"/>
              </a:ext>
            </a:extLst>
          </p:cNvPr>
          <p:cNvSpPr txBox="1"/>
          <p:nvPr/>
        </p:nvSpPr>
        <p:spPr>
          <a:xfrm>
            <a:off x="916675" y="487950"/>
            <a:ext cx="10524634" cy="2215991"/>
          </a:xfrm>
          <a:prstGeom prst="rect">
            <a:avLst/>
          </a:prstGeom>
          <a:noFill/>
          <a:ln w="57150">
            <a:solidFill>
              <a:srgbClr val="002060"/>
            </a:solidFill>
            <a:prstDash val="sysDot"/>
          </a:ln>
        </p:spPr>
        <p:txBody>
          <a:bodyPr wrap="square" rtlCol="0">
            <a:spAutoFit/>
          </a:bodyPr>
          <a:lstStyle/>
          <a:p>
            <a:pPr algn="ctr"/>
            <a:r>
              <a:rPr lang="en-US" sz="13800" b="1" kern="100">
                <a:effectLst/>
                <a:latin typeface="Britannic Bold" panose="020B0903060703020204" pitchFamily="34" charset="0"/>
                <a:ea typeface="Calibri" panose="020F0502020204030204" pitchFamily="34" charset="0"/>
                <a:cs typeface="Times New Roman" panose="02020603050405020304" pitchFamily="18" charset="0"/>
              </a:rPr>
              <a:t>Objective</a:t>
            </a:r>
            <a:endParaRPr lang="es-ES" sz="13800" kern="100" dirty="0">
              <a:effectLst/>
              <a:latin typeface="Britannic Bold" panose="020B0903060703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D7EE4419-1B05-C7AE-108C-29FB2D0F943B}"/>
              </a:ext>
            </a:extLst>
          </p:cNvPr>
          <p:cNvSpPr txBox="1"/>
          <p:nvPr/>
        </p:nvSpPr>
        <p:spPr>
          <a:xfrm>
            <a:off x="916675" y="3306566"/>
            <a:ext cx="10524634" cy="2554545"/>
          </a:xfrm>
          <a:prstGeom prst="rect">
            <a:avLst/>
          </a:prstGeom>
          <a:noFill/>
          <a:ln w="57150">
            <a:solidFill>
              <a:srgbClr val="002060"/>
            </a:solidFill>
            <a:prstDash val="sysDot"/>
          </a:ln>
        </p:spPr>
        <p:txBody>
          <a:bodyPr wrap="square" rtlCol="0">
            <a:spAutoFit/>
          </a:bodyPr>
          <a:lstStyle/>
          <a:p>
            <a:pPr algn="ctr"/>
            <a:r>
              <a:rPr lang="en-US" sz="4000" dirty="0">
                <a:latin typeface="Arial Nova" panose="020B0504020202020204" pitchFamily="34" charset="0"/>
              </a:rPr>
              <a:t>The aim of this work is to identify the kinases that could activate Aor1 in </a:t>
            </a:r>
            <a:r>
              <a:rPr lang="en-US" sz="4000" i="1" dirty="0">
                <a:latin typeface="Arial Nova" panose="020B0504020202020204" pitchFamily="34" charset="0"/>
              </a:rPr>
              <a:t>Streptomyces </a:t>
            </a:r>
            <a:r>
              <a:rPr lang="en-US" sz="4000" i="1" dirty="0" err="1">
                <a:latin typeface="Arial Nova" panose="020B0504020202020204" pitchFamily="34" charset="0"/>
              </a:rPr>
              <a:t>coelicolor</a:t>
            </a:r>
            <a:r>
              <a:rPr lang="en-US" sz="4000" dirty="0">
                <a:latin typeface="Arial Nova" panose="020B0504020202020204" pitchFamily="34" charset="0"/>
              </a:rPr>
              <a:t>, by bioinformatic prediction and the study of mutants lacking the selected genes</a:t>
            </a:r>
            <a:endParaRPr lang="es-ES" sz="4000" kern="100" dirty="0">
              <a:effectLst/>
              <a:latin typeface="Britannic Bold" panose="020B09030607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64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Results</a:t>
            </a:r>
            <a:endParaRPr lang="es-ES" sz="4400" dirty="0">
              <a:latin typeface="Amasis MT Pro Black" panose="02040A04050005020304" pitchFamily="18" charset="0"/>
            </a:endParaRPr>
          </a:p>
        </p:txBody>
      </p:sp>
      <p:grpSp>
        <p:nvGrpSpPr>
          <p:cNvPr id="9" name="Grupo 8">
            <a:extLst>
              <a:ext uri="{FF2B5EF4-FFF2-40B4-BE49-F238E27FC236}">
                <a16:creationId xmlns:a16="http://schemas.microsoft.com/office/drawing/2014/main" id="{4986B0AF-CE20-3BEA-D5B0-08AB51BC61D8}"/>
              </a:ext>
            </a:extLst>
          </p:cNvPr>
          <p:cNvGrpSpPr/>
          <p:nvPr/>
        </p:nvGrpSpPr>
        <p:grpSpPr>
          <a:xfrm>
            <a:off x="1477985" y="2322168"/>
            <a:ext cx="8486147" cy="3864224"/>
            <a:chOff x="22622717" y="22672907"/>
            <a:chExt cx="7075670" cy="2958260"/>
          </a:xfrm>
        </p:grpSpPr>
        <p:pic>
          <p:nvPicPr>
            <p:cNvPr id="10" name="Imagen 9">
              <a:extLst>
                <a:ext uri="{FF2B5EF4-FFF2-40B4-BE49-F238E27FC236}">
                  <a16:creationId xmlns:a16="http://schemas.microsoft.com/office/drawing/2014/main" id="{ED3CBAD7-D059-57BC-DC31-AB63B982B96C}"/>
                </a:ext>
              </a:extLst>
            </p:cNvPr>
            <p:cNvPicPr>
              <a:picLocks noChangeAspect="1"/>
            </p:cNvPicPr>
            <p:nvPr/>
          </p:nvPicPr>
          <p:blipFill rotWithShape="1">
            <a:blip r:embed="rId3"/>
            <a:srcRect l="48060" t="70686" r="35300" b="7616"/>
            <a:stretch/>
          </p:blipFill>
          <p:spPr>
            <a:xfrm>
              <a:off x="24804594" y="22816469"/>
              <a:ext cx="4893793" cy="2814698"/>
            </a:xfrm>
            <a:prstGeom prst="rect">
              <a:avLst/>
            </a:prstGeom>
          </p:spPr>
        </p:pic>
        <p:pic>
          <p:nvPicPr>
            <p:cNvPr id="11" name="Imagen 10">
              <a:extLst>
                <a:ext uri="{FF2B5EF4-FFF2-40B4-BE49-F238E27FC236}">
                  <a16:creationId xmlns:a16="http://schemas.microsoft.com/office/drawing/2014/main" id="{69EE0505-0528-E76B-53E4-484599BC9C91}"/>
                </a:ext>
              </a:extLst>
            </p:cNvPr>
            <p:cNvPicPr>
              <a:picLocks noChangeAspect="1"/>
            </p:cNvPicPr>
            <p:nvPr/>
          </p:nvPicPr>
          <p:blipFill rotWithShape="1">
            <a:blip r:embed="rId3"/>
            <a:srcRect l="86144" t="-715" r="851" b="83324"/>
            <a:stretch/>
          </p:blipFill>
          <p:spPr>
            <a:xfrm>
              <a:off x="22622717" y="24152529"/>
              <a:ext cx="2135874" cy="1259721"/>
            </a:xfrm>
            <a:prstGeom prst="rect">
              <a:avLst/>
            </a:prstGeom>
          </p:spPr>
        </p:pic>
        <p:pic>
          <p:nvPicPr>
            <p:cNvPr id="12" name="Imagen 11">
              <a:extLst>
                <a:ext uri="{FF2B5EF4-FFF2-40B4-BE49-F238E27FC236}">
                  <a16:creationId xmlns:a16="http://schemas.microsoft.com/office/drawing/2014/main" id="{10E73DFE-4ECD-E2B0-8B08-86EE245737F0}"/>
                </a:ext>
              </a:extLst>
            </p:cNvPr>
            <p:cNvPicPr>
              <a:picLocks noChangeAspect="1"/>
            </p:cNvPicPr>
            <p:nvPr/>
          </p:nvPicPr>
          <p:blipFill rotWithShape="1">
            <a:blip r:embed="rId3"/>
            <a:srcRect l="1265" t="581" r="85729" b="80020"/>
            <a:stretch/>
          </p:blipFill>
          <p:spPr>
            <a:xfrm>
              <a:off x="22622717" y="22672907"/>
              <a:ext cx="2135874" cy="1405121"/>
            </a:xfrm>
            <a:prstGeom prst="rect">
              <a:avLst/>
            </a:prstGeom>
          </p:spPr>
        </p:pic>
      </p:grpSp>
      <p:sp>
        <p:nvSpPr>
          <p:cNvPr id="13" name="CuadroTexto 12">
            <a:extLst>
              <a:ext uri="{FF2B5EF4-FFF2-40B4-BE49-F238E27FC236}">
                <a16:creationId xmlns:a16="http://schemas.microsoft.com/office/drawing/2014/main" id="{C1F929AE-F7A2-014A-2725-EB89A2FAB706}"/>
              </a:ext>
            </a:extLst>
          </p:cNvPr>
          <p:cNvSpPr txBox="1"/>
          <p:nvPr/>
        </p:nvSpPr>
        <p:spPr>
          <a:xfrm>
            <a:off x="1026227" y="1311059"/>
            <a:ext cx="10290373" cy="1292662"/>
          </a:xfrm>
          <a:prstGeom prst="rect">
            <a:avLst/>
          </a:prstGeom>
          <a:noFill/>
        </p:spPr>
        <p:txBody>
          <a:bodyPr wrap="square" rtlCol="0">
            <a:spAutoFit/>
          </a:bodyPr>
          <a:lstStyle/>
          <a:p>
            <a:pPr algn="just"/>
            <a:r>
              <a:rPr lang="en-US" sz="2600" i="1">
                <a:latin typeface="Arial Nova" panose="020B0504020202020204" pitchFamily="34" charset="0"/>
              </a:rPr>
              <a:t>Prediction of Interaction Specificity in Two-Component Systems </a:t>
            </a:r>
            <a:r>
              <a:rPr lang="en-US" sz="2600">
                <a:latin typeface="Arial Nova" panose="020B0504020202020204" pitchFamily="34" charset="0"/>
              </a:rPr>
              <a:t>(</a:t>
            </a:r>
            <a:r>
              <a:rPr lang="en-US" sz="2600">
                <a:latin typeface="Arial Nova" panose="020B0504020202020204" pitchFamily="34" charset="0"/>
                <a:hlinkClick r:id="rId4"/>
              </a:rPr>
              <a:t>https://www.swissregulon.unibas.ch/cgi-bin/TCS.pl</a:t>
            </a:r>
            <a:r>
              <a:rPr lang="en-US" sz="2600">
                <a:latin typeface="Arial Nova" panose="020B0504020202020204" pitchFamily="34" charset="0"/>
              </a:rPr>
              <a:t>)</a:t>
            </a:r>
          </a:p>
          <a:p>
            <a:pPr algn="just"/>
            <a:endParaRPr lang="en-US" sz="2600">
              <a:latin typeface="Arial Nova" panose="020B0504020202020204" pitchFamily="34" charset="0"/>
            </a:endParaRPr>
          </a:p>
        </p:txBody>
      </p:sp>
      <p:sp>
        <p:nvSpPr>
          <p:cNvPr id="14" name="CuadroTexto 13">
            <a:extLst>
              <a:ext uri="{FF2B5EF4-FFF2-40B4-BE49-F238E27FC236}">
                <a16:creationId xmlns:a16="http://schemas.microsoft.com/office/drawing/2014/main" id="{E0456092-9E1D-F6B5-B677-998D85AB5ECA}"/>
              </a:ext>
            </a:extLst>
          </p:cNvPr>
          <p:cNvSpPr txBox="1"/>
          <p:nvPr/>
        </p:nvSpPr>
        <p:spPr>
          <a:xfrm>
            <a:off x="5307568" y="6242706"/>
            <a:ext cx="2790058" cy="892552"/>
          </a:xfrm>
          <a:prstGeom prst="rect">
            <a:avLst/>
          </a:prstGeom>
          <a:noFill/>
        </p:spPr>
        <p:txBody>
          <a:bodyPr wrap="square" rtlCol="0">
            <a:spAutoFit/>
          </a:bodyPr>
          <a:lstStyle/>
          <a:p>
            <a:pPr algn="just"/>
            <a:r>
              <a:rPr lang="en-US" sz="2600" i="1">
                <a:latin typeface="Arial Nova" panose="020B0504020202020204" pitchFamily="34" charset="0"/>
              </a:rPr>
              <a:t>SCO2281 = Aor1</a:t>
            </a:r>
            <a:endParaRPr lang="en-US" sz="2600">
              <a:latin typeface="Arial Nova" panose="020B0504020202020204" pitchFamily="34" charset="0"/>
            </a:endParaRPr>
          </a:p>
          <a:p>
            <a:pPr algn="just"/>
            <a:endParaRPr lang="en-US" sz="2600">
              <a:latin typeface="Arial Nova" panose="020B0504020202020204" pitchFamily="34" charset="0"/>
            </a:endParaRPr>
          </a:p>
        </p:txBody>
      </p:sp>
      <p:sp>
        <p:nvSpPr>
          <p:cNvPr id="15" name="Marco 14">
            <a:extLst>
              <a:ext uri="{FF2B5EF4-FFF2-40B4-BE49-F238E27FC236}">
                <a16:creationId xmlns:a16="http://schemas.microsoft.com/office/drawing/2014/main" id="{648AD596-CDF1-F6DA-7C7A-C5368BD75D71}"/>
              </a:ext>
            </a:extLst>
          </p:cNvPr>
          <p:cNvSpPr/>
          <p:nvPr/>
        </p:nvSpPr>
        <p:spPr>
          <a:xfrm>
            <a:off x="4094801" y="3018790"/>
            <a:ext cx="5869332" cy="1376266"/>
          </a:xfrm>
          <a:prstGeom prst="frame">
            <a:avLst>
              <a:gd name="adj1" fmla="val 755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2816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Results</a:t>
            </a:r>
            <a:endParaRPr lang="es-ES" sz="4400" dirty="0">
              <a:latin typeface="Amasis MT Pro Black" panose="02040A04050005020304" pitchFamily="18" charset="0"/>
            </a:endParaRPr>
          </a:p>
        </p:txBody>
      </p:sp>
      <p:pic>
        <p:nvPicPr>
          <p:cNvPr id="2" name="Imagen 1">
            <a:extLst>
              <a:ext uri="{FF2B5EF4-FFF2-40B4-BE49-F238E27FC236}">
                <a16:creationId xmlns:a16="http://schemas.microsoft.com/office/drawing/2014/main" id="{645B715C-B928-4ABB-CA07-DB7254702075}"/>
              </a:ext>
            </a:extLst>
          </p:cNvPr>
          <p:cNvPicPr>
            <a:picLocks noChangeAspect="1"/>
          </p:cNvPicPr>
          <p:nvPr/>
        </p:nvPicPr>
        <p:blipFill>
          <a:blip r:embed="rId3"/>
          <a:stretch>
            <a:fillRect/>
          </a:stretch>
        </p:blipFill>
        <p:spPr>
          <a:xfrm>
            <a:off x="0" y="1390372"/>
            <a:ext cx="12326255" cy="4284562"/>
          </a:xfrm>
          <a:prstGeom prst="rect">
            <a:avLst/>
          </a:prstGeom>
        </p:spPr>
      </p:pic>
    </p:spTree>
    <p:extLst>
      <p:ext uri="{BB962C8B-B14F-4D97-AF65-F5344CB8AC3E}">
        <p14:creationId xmlns:p14="http://schemas.microsoft.com/office/powerpoint/2010/main" val="349169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Results</a:t>
            </a:r>
            <a:endParaRPr lang="es-ES" sz="4400" dirty="0">
              <a:latin typeface="Amasis MT Pro Black" panose="02040A04050005020304" pitchFamily="18" charset="0"/>
            </a:endParaRPr>
          </a:p>
        </p:txBody>
      </p:sp>
      <p:pic>
        <p:nvPicPr>
          <p:cNvPr id="2" name="Imagen 1">
            <a:extLst>
              <a:ext uri="{FF2B5EF4-FFF2-40B4-BE49-F238E27FC236}">
                <a16:creationId xmlns:a16="http://schemas.microsoft.com/office/drawing/2014/main" id="{645B715C-B928-4ABB-CA07-DB7254702075}"/>
              </a:ext>
            </a:extLst>
          </p:cNvPr>
          <p:cNvPicPr>
            <a:picLocks noChangeAspect="1"/>
          </p:cNvPicPr>
          <p:nvPr/>
        </p:nvPicPr>
        <p:blipFill>
          <a:blip r:embed="rId3"/>
          <a:stretch>
            <a:fillRect/>
          </a:stretch>
        </p:blipFill>
        <p:spPr>
          <a:xfrm>
            <a:off x="0" y="1390372"/>
            <a:ext cx="12326255" cy="4284562"/>
          </a:xfrm>
          <a:prstGeom prst="rect">
            <a:avLst/>
          </a:prstGeom>
        </p:spPr>
      </p:pic>
      <p:sp>
        <p:nvSpPr>
          <p:cNvPr id="3" name="Marco 2">
            <a:extLst>
              <a:ext uri="{FF2B5EF4-FFF2-40B4-BE49-F238E27FC236}">
                <a16:creationId xmlns:a16="http://schemas.microsoft.com/office/drawing/2014/main" id="{0265BA28-754D-6AB1-0F8F-176521952E92}"/>
              </a:ext>
            </a:extLst>
          </p:cNvPr>
          <p:cNvSpPr/>
          <p:nvPr/>
        </p:nvSpPr>
        <p:spPr>
          <a:xfrm rot="5400000">
            <a:off x="-537332" y="3120272"/>
            <a:ext cx="3836713" cy="1649691"/>
          </a:xfrm>
          <a:prstGeom prst="frame">
            <a:avLst>
              <a:gd name="adj1" fmla="val 73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Marco 4">
            <a:extLst>
              <a:ext uri="{FF2B5EF4-FFF2-40B4-BE49-F238E27FC236}">
                <a16:creationId xmlns:a16="http://schemas.microsoft.com/office/drawing/2014/main" id="{CF40EDC0-DC6A-4A41-F677-42EB584C288F}"/>
              </a:ext>
            </a:extLst>
          </p:cNvPr>
          <p:cNvSpPr/>
          <p:nvPr/>
        </p:nvSpPr>
        <p:spPr>
          <a:xfrm rot="5400000">
            <a:off x="2311134" y="3120272"/>
            <a:ext cx="3836713" cy="1649691"/>
          </a:xfrm>
          <a:prstGeom prst="frame">
            <a:avLst>
              <a:gd name="adj1" fmla="val 73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Marco 6">
            <a:extLst>
              <a:ext uri="{FF2B5EF4-FFF2-40B4-BE49-F238E27FC236}">
                <a16:creationId xmlns:a16="http://schemas.microsoft.com/office/drawing/2014/main" id="{FF85A0CF-A0AF-7753-AF6F-5A9363BDEC74}"/>
              </a:ext>
            </a:extLst>
          </p:cNvPr>
          <p:cNvSpPr/>
          <p:nvPr/>
        </p:nvSpPr>
        <p:spPr>
          <a:xfrm rot="5400000">
            <a:off x="5159600" y="3120272"/>
            <a:ext cx="3836713" cy="1649691"/>
          </a:xfrm>
          <a:prstGeom prst="frame">
            <a:avLst>
              <a:gd name="adj1" fmla="val 73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Marco 8">
            <a:extLst>
              <a:ext uri="{FF2B5EF4-FFF2-40B4-BE49-F238E27FC236}">
                <a16:creationId xmlns:a16="http://schemas.microsoft.com/office/drawing/2014/main" id="{189D09A0-81D0-0780-9EE1-CDD2315CBDA4}"/>
              </a:ext>
            </a:extLst>
          </p:cNvPr>
          <p:cNvSpPr/>
          <p:nvPr/>
        </p:nvSpPr>
        <p:spPr>
          <a:xfrm rot="5400000">
            <a:off x="8008066" y="3120272"/>
            <a:ext cx="3836713" cy="1649691"/>
          </a:xfrm>
          <a:prstGeom prst="frame">
            <a:avLst>
              <a:gd name="adj1" fmla="val 734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71382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03A93D-4378-0A3C-DD1E-46518E1B7D48}"/>
              </a:ext>
            </a:extLst>
          </p:cNvPr>
          <p:cNvSpPr/>
          <p:nvPr/>
        </p:nvSpPr>
        <p:spPr>
          <a:xfrm>
            <a:off x="0" y="0"/>
            <a:ext cx="6095999"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0C68E44-98AF-EE45-335A-2D6FC46B92DF}"/>
              </a:ext>
            </a:extLst>
          </p:cNvPr>
          <p:cNvSpPr/>
          <p:nvPr/>
        </p:nvSpPr>
        <p:spPr>
          <a:xfrm rot="10800000">
            <a:off x="6096000" y="-1"/>
            <a:ext cx="6096002" cy="1122363"/>
          </a:xfrm>
          <a:prstGeom prst="rect">
            <a:avLst/>
          </a:prstGeom>
          <a:gradFill flip="none" rotWithShape="1">
            <a:gsLst>
              <a:gs pos="0">
                <a:schemeClr val="accent1">
                  <a:lumMod val="5000"/>
                  <a:lumOff val="95000"/>
                </a:schemeClr>
              </a:gs>
              <a:gs pos="29000">
                <a:schemeClr val="accent1">
                  <a:lumMod val="45000"/>
                  <a:lumOff val="55000"/>
                </a:schemeClr>
              </a:gs>
              <a:gs pos="77000">
                <a:schemeClr val="accent1">
                  <a:lumMod val="45000"/>
                  <a:lumOff val="55000"/>
                </a:schemeClr>
              </a:gs>
              <a:gs pos="100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ACA1A48-8B7E-6097-59D0-6B251131641E}"/>
              </a:ext>
            </a:extLst>
          </p:cNvPr>
          <p:cNvSpPr txBox="1"/>
          <p:nvPr/>
        </p:nvSpPr>
        <p:spPr>
          <a:xfrm>
            <a:off x="2503222" y="169018"/>
            <a:ext cx="6333237" cy="784324"/>
          </a:xfrm>
          <a:prstGeom prst="roundRect">
            <a:avLst>
              <a:gd name="adj" fmla="val 3819"/>
            </a:avLst>
          </a:prstGeom>
          <a:noFill/>
          <a:ln w="76200">
            <a:solidFill>
              <a:schemeClr val="accent1">
                <a:lumMod val="50000"/>
              </a:schemeClr>
            </a:solidFill>
            <a:prstDash val="solid"/>
          </a:ln>
        </p:spPr>
        <p:txBody>
          <a:bodyPr wrap="square">
            <a:spAutoFit/>
          </a:bodyPr>
          <a:lstStyle/>
          <a:p>
            <a:pPr algn="ctr"/>
            <a:r>
              <a:rPr lang="es-ES" sz="4400">
                <a:latin typeface="Amasis MT Pro Black" panose="02040A04050005020304" pitchFamily="18" charset="0"/>
              </a:rPr>
              <a:t>Results</a:t>
            </a:r>
            <a:endParaRPr lang="es-ES" sz="4400" dirty="0">
              <a:latin typeface="Amasis MT Pro Black" panose="02040A04050005020304" pitchFamily="18" charset="0"/>
            </a:endParaRPr>
          </a:p>
        </p:txBody>
      </p:sp>
      <p:pic>
        <p:nvPicPr>
          <p:cNvPr id="2" name="Imagen 1">
            <a:extLst>
              <a:ext uri="{FF2B5EF4-FFF2-40B4-BE49-F238E27FC236}">
                <a16:creationId xmlns:a16="http://schemas.microsoft.com/office/drawing/2014/main" id="{645B715C-B928-4ABB-CA07-DB7254702075}"/>
              </a:ext>
            </a:extLst>
          </p:cNvPr>
          <p:cNvPicPr>
            <a:picLocks noChangeAspect="1"/>
          </p:cNvPicPr>
          <p:nvPr/>
        </p:nvPicPr>
        <p:blipFill>
          <a:blip r:embed="rId3"/>
          <a:stretch>
            <a:fillRect/>
          </a:stretch>
        </p:blipFill>
        <p:spPr>
          <a:xfrm>
            <a:off x="0" y="1390372"/>
            <a:ext cx="12326255" cy="4284562"/>
          </a:xfrm>
          <a:prstGeom prst="rect">
            <a:avLst/>
          </a:prstGeom>
        </p:spPr>
      </p:pic>
      <p:sp>
        <p:nvSpPr>
          <p:cNvPr id="10" name="Marco 9">
            <a:extLst>
              <a:ext uri="{FF2B5EF4-FFF2-40B4-BE49-F238E27FC236}">
                <a16:creationId xmlns:a16="http://schemas.microsoft.com/office/drawing/2014/main" id="{4BA229D0-798E-214C-EA0E-0F62FEB9138F}"/>
              </a:ext>
            </a:extLst>
          </p:cNvPr>
          <p:cNvSpPr/>
          <p:nvPr/>
        </p:nvSpPr>
        <p:spPr>
          <a:xfrm rot="5400000">
            <a:off x="485478" y="3398368"/>
            <a:ext cx="3836713" cy="980388"/>
          </a:xfrm>
          <a:prstGeom prst="frame">
            <a:avLst>
              <a:gd name="adj1" fmla="val 11387"/>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Marco 11">
            <a:extLst>
              <a:ext uri="{FF2B5EF4-FFF2-40B4-BE49-F238E27FC236}">
                <a16:creationId xmlns:a16="http://schemas.microsoft.com/office/drawing/2014/main" id="{C54F3AD2-DE14-EBD7-EBD8-0EBAC14659FE}"/>
              </a:ext>
            </a:extLst>
          </p:cNvPr>
          <p:cNvSpPr/>
          <p:nvPr/>
        </p:nvSpPr>
        <p:spPr>
          <a:xfrm rot="5400000">
            <a:off x="5873681" y="3026795"/>
            <a:ext cx="3836713" cy="1723535"/>
          </a:xfrm>
          <a:prstGeom prst="frame">
            <a:avLst>
              <a:gd name="adj1" fmla="val 919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hacia abajo 12">
            <a:extLst>
              <a:ext uri="{FF2B5EF4-FFF2-40B4-BE49-F238E27FC236}">
                <a16:creationId xmlns:a16="http://schemas.microsoft.com/office/drawing/2014/main" id="{823DE391-72B4-073E-55ED-0D1776436875}"/>
              </a:ext>
            </a:extLst>
          </p:cNvPr>
          <p:cNvSpPr/>
          <p:nvPr/>
        </p:nvSpPr>
        <p:spPr>
          <a:xfrm rot="10800000">
            <a:off x="7082541" y="5872908"/>
            <a:ext cx="619155" cy="673325"/>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hacia abajo 13">
            <a:extLst>
              <a:ext uri="{FF2B5EF4-FFF2-40B4-BE49-F238E27FC236}">
                <a16:creationId xmlns:a16="http://schemas.microsoft.com/office/drawing/2014/main" id="{53EAA0BE-A47B-BD45-DE8A-485A58268802}"/>
              </a:ext>
            </a:extLst>
          </p:cNvPr>
          <p:cNvSpPr/>
          <p:nvPr/>
        </p:nvSpPr>
        <p:spPr>
          <a:xfrm rot="10800000">
            <a:off x="7868173" y="5872908"/>
            <a:ext cx="619155" cy="673325"/>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Marco 14">
            <a:extLst>
              <a:ext uri="{FF2B5EF4-FFF2-40B4-BE49-F238E27FC236}">
                <a16:creationId xmlns:a16="http://schemas.microsoft.com/office/drawing/2014/main" id="{7B496D16-21A8-64F0-4537-7AB29D0758D4}"/>
              </a:ext>
            </a:extLst>
          </p:cNvPr>
          <p:cNvSpPr/>
          <p:nvPr/>
        </p:nvSpPr>
        <p:spPr>
          <a:xfrm rot="5400000">
            <a:off x="9056017" y="3398369"/>
            <a:ext cx="3836713" cy="980388"/>
          </a:xfrm>
          <a:prstGeom prst="frame">
            <a:avLst>
              <a:gd name="adj1" fmla="val 11387"/>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Marco 15">
            <a:extLst>
              <a:ext uri="{FF2B5EF4-FFF2-40B4-BE49-F238E27FC236}">
                <a16:creationId xmlns:a16="http://schemas.microsoft.com/office/drawing/2014/main" id="{33A1FD2E-DF75-F43B-6BA7-E1448F8412ED}"/>
              </a:ext>
            </a:extLst>
          </p:cNvPr>
          <p:cNvSpPr/>
          <p:nvPr/>
        </p:nvSpPr>
        <p:spPr>
          <a:xfrm rot="5400000">
            <a:off x="3379506" y="3398368"/>
            <a:ext cx="3836713" cy="980388"/>
          </a:xfrm>
          <a:prstGeom prst="frame">
            <a:avLst>
              <a:gd name="adj1" fmla="val 11387"/>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956919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775</Words>
  <Application>Microsoft Office PowerPoint</Application>
  <PresentationFormat>Panorámica</PresentationFormat>
  <Paragraphs>61</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Amasis MT Pro Black</vt:lpstr>
      <vt:lpstr>Arial</vt:lpstr>
      <vt:lpstr>Arial Nova</vt:lpstr>
      <vt:lpstr>Britannic 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García Martín</dc:creator>
  <cp:lastModifiedBy>MARÍA LORENZO SÁNCHEZ</cp:lastModifiedBy>
  <cp:revision>7</cp:revision>
  <dcterms:created xsi:type="dcterms:W3CDTF">2023-10-27T09:02:18Z</dcterms:created>
  <dcterms:modified xsi:type="dcterms:W3CDTF">2023-10-28T16:26:41Z</dcterms:modified>
</cp:coreProperties>
</file>