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492" r:id="rId3"/>
    <p:sldId id="494" r:id="rId4"/>
    <p:sldId id="257" r:id="rId5"/>
    <p:sldId id="259" r:id="rId6"/>
    <p:sldId id="495" r:id="rId7"/>
    <p:sldId id="82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2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3484C-FABA-4F07-869A-D816A4EE167A}" type="datetimeFigureOut">
              <a:rPr lang="en-IN" smtClean="0"/>
              <a:t>25-09-2023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CE491-59D1-422E-9ED5-E3A62B0C8845}" type="slidenum">
              <a:rPr lang="en-IN" smtClean="0"/>
              <a:t>‹#›</a:t>
            </a:fld>
            <a:endParaRPr lang="en-IN"/>
          </a:p>
        </p:txBody>
      </p:sp>
    </p:spTree>
    <p:extLst>
      <p:ext uri="{BB962C8B-B14F-4D97-AF65-F5344CB8AC3E}">
        <p14:creationId xmlns:p14="http://schemas.microsoft.com/office/powerpoint/2010/main" val="24731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1F65259-C0E9-4984-AC25-FF0FF6C42A45}" type="slidenum">
              <a:rPr lang="en-IN" smtClean="0"/>
              <a:t>3</a:t>
            </a:fld>
            <a:endParaRPr lang="en-IN"/>
          </a:p>
        </p:txBody>
      </p:sp>
    </p:spTree>
    <p:extLst>
      <p:ext uri="{BB962C8B-B14F-4D97-AF65-F5344CB8AC3E}">
        <p14:creationId xmlns:p14="http://schemas.microsoft.com/office/powerpoint/2010/main" val="33404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C6CA7BB1-D601-4FA8-8BB7-3DBB6205991F}"/>
              </a:ext>
            </a:extLst>
          </p:cNvPr>
          <p:cNvSpPr>
            <a:spLocks noGrp="1" noChangeArrowheads="1"/>
          </p:cNvSpPr>
          <p:nvPr>
            <p:ph type="dt" sz="quarter" idx="1"/>
          </p:nvPr>
        </p:nvSpPr>
        <p:spPr/>
        <p:txBody>
          <a:bodyPr/>
          <a:lstStyle/>
          <a:p>
            <a:pPr>
              <a:defRPr/>
            </a:pPr>
            <a:r>
              <a:rPr lang="ru-RU" dirty="0"/>
              <a:t>приложение к приказу Президента ОА "НК "</a:t>
            </a:r>
            <a:r>
              <a:rPr lang="ru-RU" dirty="0" err="1"/>
              <a:t>Қазақстан</a:t>
            </a:r>
            <a:r>
              <a:rPr lang="ru-RU" dirty="0"/>
              <a:t> </a:t>
            </a:r>
            <a:r>
              <a:rPr lang="ru-RU" dirty="0" err="1"/>
              <a:t>Ғарыш</a:t>
            </a:r>
            <a:r>
              <a:rPr lang="ru-RU" dirty="0"/>
              <a:t> </a:t>
            </a:r>
            <a:r>
              <a:rPr lang="ru-RU" dirty="0" err="1"/>
              <a:t>Сапары</a:t>
            </a:r>
            <a:r>
              <a:rPr lang="ru-RU" dirty="0"/>
              <a:t>" от _________________2008 года №______</a:t>
            </a:r>
          </a:p>
        </p:txBody>
      </p:sp>
      <p:sp>
        <p:nvSpPr>
          <p:cNvPr id="6147" name="Rectangle 3">
            <a:extLst>
              <a:ext uri="{FF2B5EF4-FFF2-40B4-BE49-F238E27FC236}">
                <a16:creationId xmlns:a16="http://schemas.microsoft.com/office/drawing/2014/main" id="{33BB9517-20E8-4F0F-BBF0-74C3F1C38A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3AF0D-AFD5-7F8B-A780-3A3EFAF860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1BDE947-2B6D-6DDE-E7BA-30F3ACA190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F1C5F79-0E0F-9FA8-A0B1-D9B9826CB437}"/>
              </a:ext>
            </a:extLst>
          </p:cNvPr>
          <p:cNvSpPr>
            <a:spLocks noGrp="1"/>
          </p:cNvSpPr>
          <p:nvPr>
            <p:ph type="dt" sz="half" idx="10"/>
          </p:nvPr>
        </p:nvSpPr>
        <p:spPr/>
        <p:txBody>
          <a:bodyPr/>
          <a:lstStyle/>
          <a:p>
            <a:fld id="{A48166DC-07C3-425D-8555-C6F0DAA1E28B}" type="datetimeFigureOut">
              <a:rPr lang="en-IN" smtClean="0"/>
              <a:t>25-09-2023</a:t>
            </a:fld>
            <a:endParaRPr lang="en-IN"/>
          </a:p>
        </p:txBody>
      </p:sp>
      <p:sp>
        <p:nvSpPr>
          <p:cNvPr id="5" name="Footer Placeholder 4">
            <a:extLst>
              <a:ext uri="{FF2B5EF4-FFF2-40B4-BE49-F238E27FC236}">
                <a16:creationId xmlns:a16="http://schemas.microsoft.com/office/drawing/2014/main" id="{186C812E-06A0-8BCC-C8BA-F9DDE32C06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45FF246-835D-F681-F960-54083C54D749}"/>
              </a:ext>
            </a:extLst>
          </p:cNvPr>
          <p:cNvSpPr>
            <a:spLocks noGrp="1"/>
          </p:cNvSpPr>
          <p:nvPr>
            <p:ph type="sldNum" sz="quarter" idx="12"/>
          </p:nvPr>
        </p:nvSpPr>
        <p:spPr/>
        <p:txBody>
          <a:bodyPr/>
          <a:lstStyle/>
          <a:p>
            <a:fld id="{D00901AC-283E-40C7-91D6-17DA46B0CBCF}" type="slidenum">
              <a:rPr lang="en-IN" smtClean="0"/>
              <a:t>‹#›</a:t>
            </a:fld>
            <a:endParaRPr lang="en-IN"/>
          </a:p>
        </p:txBody>
      </p:sp>
    </p:spTree>
    <p:extLst>
      <p:ext uri="{BB962C8B-B14F-4D97-AF65-F5344CB8AC3E}">
        <p14:creationId xmlns:p14="http://schemas.microsoft.com/office/powerpoint/2010/main" val="79832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E275-906C-605E-9FDC-68346462875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E22BFB0-823A-2880-1970-689E10A583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2035C64-19D1-E74B-1588-09A1C55A6690}"/>
              </a:ext>
            </a:extLst>
          </p:cNvPr>
          <p:cNvSpPr>
            <a:spLocks noGrp="1"/>
          </p:cNvSpPr>
          <p:nvPr>
            <p:ph type="dt" sz="half" idx="10"/>
          </p:nvPr>
        </p:nvSpPr>
        <p:spPr/>
        <p:txBody>
          <a:bodyPr/>
          <a:lstStyle/>
          <a:p>
            <a:fld id="{A48166DC-07C3-425D-8555-C6F0DAA1E28B}" type="datetimeFigureOut">
              <a:rPr lang="en-IN" smtClean="0"/>
              <a:t>25-09-2023</a:t>
            </a:fld>
            <a:endParaRPr lang="en-IN"/>
          </a:p>
        </p:txBody>
      </p:sp>
      <p:sp>
        <p:nvSpPr>
          <p:cNvPr id="5" name="Footer Placeholder 4">
            <a:extLst>
              <a:ext uri="{FF2B5EF4-FFF2-40B4-BE49-F238E27FC236}">
                <a16:creationId xmlns:a16="http://schemas.microsoft.com/office/drawing/2014/main" id="{20506F42-D747-53A5-A8D5-BB3D60C29C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BED029-23BC-A90B-2088-2BF6BACC7FE8}"/>
              </a:ext>
            </a:extLst>
          </p:cNvPr>
          <p:cNvSpPr>
            <a:spLocks noGrp="1"/>
          </p:cNvSpPr>
          <p:nvPr>
            <p:ph type="sldNum" sz="quarter" idx="12"/>
          </p:nvPr>
        </p:nvSpPr>
        <p:spPr/>
        <p:txBody>
          <a:bodyPr/>
          <a:lstStyle/>
          <a:p>
            <a:fld id="{D00901AC-283E-40C7-91D6-17DA46B0CBCF}" type="slidenum">
              <a:rPr lang="en-IN" smtClean="0"/>
              <a:t>‹#›</a:t>
            </a:fld>
            <a:endParaRPr lang="en-IN"/>
          </a:p>
        </p:txBody>
      </p:sp>
    </p:spTree>
    <p:extLst>
      <p:ext uri="{BB962C8B-B14F-4D97-AF65-F5344CB8AC3E}">
        <p14:creationId xmlns:p14="http://schemas.microsoft.com/office/powerpoint/2010/main" val="352668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0803B6-5E80-2F64-CD70-BAD87C5225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AF4B84F-EEFB-B7E2-0DDB-94F7C23233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017256F-3920-ED25-C38F-8FF4D27D7971}"/>
              </a:ext>
            </a:extLst>
          </p:cNvPr>
          <p:cNvSpPr>
            <a:spLocks noGrp="1"/>
          </p:cNvSpPr>
          <p:nvPr>
            <p:ph type="dt" sz="half" idx="10"/>
          </p:nvPr>
        </p:nvSpPr>
        <p:spPr/>
        <p:txBody>
          <a:bodyPr/>
          <a:lstStyle/>
          <a:p>
            <a:fld id="{A48166DC-07C3-425D-8555-C6F0DAA1E28B}" type="datetimeFigureOut">
              <a:rPr lang="en-IN" smtClean="0"/>
              <a:t>25-09-2023</a:t>
            </a:fld>
            <a:endParaRPr lang="en-IN"/>
          </a:p>
        </p:txBody>
      </p:sp>
      <p:sp>
        <p:nvSpPr>
          <p:cNvPr id="5" name="Footer Placeholder 4">
            <a:extLst>
              <a:ext uri="{FF2B5EF4-FFF2-40B4-BE49-F238E27FC236}">
                <a16:creationId xmlns:a16="http://schemas.microsoft.com/office/drawing/2014/main" id="{CED20DB4-D76F-3E24-0EB7-16FF6B74525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DBE3FC-1447-3ADA-0A70-EB12C5C9B5D9}"/>
              </a:ext>
            </a:extLst>
          </p:cNvPr>
          <p:cNvSpPr>
            <a:spLocks noGrp="1"/>
          </p:cNvSpPr>
          <p:nvPr>
            <p:ph type="sldNum" sz="quarter" idx="12"/>
          </p:nvPr>
        </p:nvSpPr>
        <p:spPr/>
        <p:txBody>
          <a:bodyPr/>
          <a:lstStyle/>
          <a:p>
            <a:fld id="{D00901AC-283E-40C7-91D6-17DA46B0CBCF}" type="slidenum">
              <a:rPr lang="en-IN" smtClean="0"/>
              <a:t>‹#›</a:t>
            </a:fld>
            <a:endParaRPr lang="en-IN"/>
          </a:p>
        </p:txBody>
      </p:sp>
    </p:spTree>
    <p:extLst>
      <p:ext uri="{BB962C8B-B14F-4D97-AF65-F5344CB8AC3E}">
        <p14:creationId xmlns:p14="http://schemas.microsoft.com/office/powerpoint/2010/main" val="421349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E195-8E0C-393B-1BFC-EAE22E46F08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74D2E82-9940-6297-932C-3907A3951A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00C257-745C-DB01-016A-306EEEC5B7AA}"/>
              </a:ext>
            </a:extLst>
          </p:cNvPr>
          <p:cNvSpPr>
            <a:spLocks noGrp="1"/>
          </p:cNvSpPr>
          <p:nvPr>
            <p:ph type="dt" sz="half" idx="10"/>
          </p:nvPr>
        </p:nvSpPr>
        <p:spPr/>
        <p:txBody>
          <a:bodyPr/>
          <a:lstStyle/>
          <a:p>
            <a:fld id="{A48166DC-07C3-425D-8555-C6F0DAA1E28B}" type="datetimeFigureOut">
              <a:rPr lang="en-IN" smtClean="0"/>
              <a:t>25-09-2023</a:t>
            </a:fld>
            <a:endParaRPr lang="en-IN"/>
          </a:p>
        </p:txBody>
      </p:sp>
      <p:sp>
        <p:nvSpPr>
          <p:cNvPr id="5" name="Footer Placeholder 4">
            <a:extLst>
              <a:ext uri="{FF2B5EF4-FFF2-40B4-BE49-F238E27FC236}">
                <a16:creationId xmlns:a16="http://schemas.microsoft.com/office/drawing/2014/main" id="{2039B3CC-E64C-E621-FF39-4786EB30B6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CD5283-4D5A-9197-248F-95BB6B286A95}"/>
              </a:ext>
            </a:extLst>
          </p:cNvPr>
          <p:cNvSpPr>
            <a:spLocks noGrp="1"/>
          </p:cNvSpPr>
          <p:nvPr>
            <p:ph type="sldNum" sz="quarter" idx="12"/>
          </p:nvPr>
        </p:nvSpPr>
        <p:spPr/>
        <p:txBody>
          <a:bodyPr/>
          <a:lstStyle/>
          <a:p>
            <a:fld id="{D00901AC-283E-40C7-91D6-17DA46B0CBCF}" type="slidenum">
              <a:rPr lang="en-IN" smtClean="0"/>
              <a:t>‹#›</a:t>
            </a:fld>
            <a:endParaRPr lang="en-IN"/>
          </a:p>
        </p:txBody>
      </p:sp>
    </p:spTree>
    <p:extLst>
      <p:ext uri="{BB962C8B-B14F-4D97-AF65-F5344CB8AC3E}">
        <p14:creationId xmlns:p14="http://schemas.microsoft.com/office/powerpoint/2010/main" val="58951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E261-D063-7ED9-B770-8440F0845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F3DF7B9-86D4-D3B7-2A45-E9055D6A9D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21804-2A60-360E-8FE2-BEC9AA0922D0}"/>
              </a:ext>
            </a:extLst>
          </p:cNvPr>
          <p:cNvSpPr>
            <a:spLocks noGrp="1"/>
          </p:cNvSpPr>
          <p:nvPr>
            <p:ph type="dt" sz="half" idx="10"/>
          </p:nvPr>
        </p:nvSpPr>
        <p:spPr/>
        <p:txBody>
          <a:bodyPr/>
          <a:lstStyle/>
          <a:p>
            <a:fld id="{A48166DC-07C3-425D-8555-C6F0DAA1E28B}" type="datetimeFigureOut">
              <a:rPr lang="en-IN" smtClean="0"/>
              <a:t>25-09-2023</a:t>
            </a:fld>
            <a:endParaRPr lang="en-IN"/>
          </a:p>
        </p:txBody>
      </p:sp>
      <p:sp>
        <p:nvSpPr>
          <p:cNvPr id="5" name="Footer Placeholder 4">
            <a:extLst>
              <a:ext uri="{FF2B5EF4-FFF2-40B4-BE49-F238E27FC236}">
                <a16:creationId xmlns:a16="http://schemas.microsoft.com/office/drawing/2014/main" id="{BAB76E2A-C401-A9A1-7953-A94F9C88EE2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5CEA6F-34A8-C938-45B0-A8633348F6F7}"/>
              </a:ext>
            </a:extLst>
          </p:cNvPr>
          <p:cNvSpPr>
            <a:spLocks noGrp="1"/>
          </p:cNvSpPr>
          <p:nvPr>
            <p:ph type="sldNum" sz="quarter" idx="12"/>
          </p:nvPr>
        </p:nvSpPr>
        <p:spPr/>
        <p:txBody>
          <a:bodyPr/>
          <a:lstStyle/>
          <a:p>
            <a:fld id="{D00901AC-283E-40C7-91D6-17DA46B0CBCF}" type="slidenum">
              <a:rPr lang="en-IN" smtClean="0"/>
              <a:t>‹#›</a:t>
            </a:fld>
            <a:endParaRPr lang="en-IN"/>
          </a:p>
        </p:txBody>
      </p:sp>
    </p:spTree>
    <p:extLst>
      <p:ext uri="{BB962C8B-B14F-4D97-AF65-F5344CB8AC3E}">
        <p14:creationId xmlns:p14="http://schemas.microsoft.com/office/powerpoint/2010/main" val="107074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73F05-FE31-F16D-8633-500CF6330FF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7E50A00-6AAF-BE83-EDAA-3585085C7C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80EA28E-682F-3940-86D0-8A9D482D4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51B593B-8D0C-0E53-3A4A-BDFDB6879231}"/>
              </a:ext>
            </a:extLst>
          </p:cNvPr>
          <p:cNvSpPr>
            <a:spLocks noGrp="1"/>
          </p:cNvSpPr>
          <p:nvPr>
            <p:ph type="dt" sz="half" idx="10"/>
          </p:nvPr>
        </p:nvSpPr>
        <p:spPr/>
        <p:txBody>
          <a:bodyPr/>
          <a:lstStyle/>
          <a:p>
            <a:fld id="{A48166DC-07C3-425D-8555-C6F0DAA1E28B}" type="datetimeFigureOut">
              <a:rPr lang="en-IN" smtClean="0"/>
              <a:t>25-09-2023</a:t>
            </a:fld>
            <a:endParaRPr lang="en-IN"/>
          </a:p>
        </p:txBody>
      </p:sp>
      <p:sp>
        <p:nvSpPr>
          <p:cNvPr id="6" name="Footer Placeholder 5">
            <a:extLst>
              <a:ext uri="{FF2B5EF4-FFF2-40B4-BE49-F238E27FC236}">
                <a16:creationId xmlns:a16="http://schemas.microsoft.com/office/drawing/2014/main" id="{52ABEE6E-94B8-DD75-FB1F-7CB1E87FC8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F0BAE65-8007-69D1-ABCE-EC42677EB950}"/>
              </a:ext>
            </a:extLst>
          </p:cNvPr>
          <p:cNvSpPr>
            <a:spLocks noGrp="1"/>
          </p:cNvSpPr>
          <p:nvPr>
            <p:ph type="sldNum" sz="quarter" idx="12"/>
          </p:nvPr>
        </p:nvSpPr>
        <p:spPr/>
        <p:txBody>
          <a:bodyPr/>
          <a:lstStyle/>
          <a:p>
            <a:fld id="{D00901AC-283E-40C7-91D6-17DA46B0CBCF}" type="slidenum">
              <a:rPr lang="en-IN" smtClean="0"/>
              <a:t>‹#›</a:t>
            </a:fld>
            <a:endParaRPr lang="en-IN"/>
          </a:p>
        </p:txBody>
      </p:sp>
    </p:spTree>
    <p:extLst>
      <p:ext uri="{BB962C8B-B14F-4D97-AF65-F5344CB8AC3E}">
        <p14:creationId xmlns:p14="http://schemas.microsoft.com/office/powerpoint/2010/main" val="131862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8AD0-5055-9BA2-9D94-627515CE19C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83022D3-398B-556E-8F53-2FA1D0151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D926F7-E9E9-D79C-8FAF-83269DCE05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31A45B-1326-644E-8377-67A97E8B7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666F20-5422-F522-0CB8-556F488B8B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4CF2945-C80C-A8B7-E9D4-BBFB806DFB99}"/>
              </a:ext>
            </a:extLst>
          </p:cNvPr>
          <p:cNvSpPr>
            <a:spLocks noGrp="1"/>
          </p:cNvSpPr>
          <p:nvPr>
            <p:ph type="dt" sz="half" idx="10"/>
          </p:nvPr>
        </p:nvSpPr>
        <p:spPr/>
        <p:txBody>
          <a:bodyPr/>
          <a:lstStyle/>
          <a:p>
            <a:fld id="{A48166DC-07C3-425D-8555-C6F0DAA1E28B}" type="datetimeFigureOut">
              <a:rPr lang="en-IN" smtClean="0"/>
              <a:t>25-09-2023</a:t>
            </a:fld>
            <a:endParaRPr lang="en-IN"/>
          </a:p>
        </p:txBody>
      </p:sp>
      <p:sp>
        <p:nvSpPr>
          <p:cNvPr id="8" name="Footer Placeholder 7">
            <a:extLst>
              <a:ext uri="{FF2B5EF4-FFF2-40B4-BE49-F238E27FC236}">
                <a16:creationId xmlns:a16="http://schemas.microsoft.com/office/drawing/2014/main" id="{0DE1F616-1552-89BF-4715-7C3EE126239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277656D-4201-EA0C-3EAF-08086096414D}"/>
              </a:ext>
            </a:extLst>
          </p:cNvPr>
          <p:cNvSpPr>
            <a:spLocks noGrp="1"/>
          </p:cNvSpPr>
          <p:nvPr>
            <p:ph type="sldNum" sz="quarter" idx="12"/>
          </p:nvPr>
        </p:nvSpPr>
        <p:spPr/>
        <p:txBody>
          <a:bodyPr/>
          <a:lstStyle/>
          <a:p>
            <a:fld id="{D00901AC-283E-40C7-91D6-17DA46B0CBCF}" type="slidenum">
              <a:rPr lang="en-IN" smtClean="0"/>
              <a:t>‹#›</a:t>
            </a:fld>
            <a:endParaRPr lang="en-IN"/>
          </a:p>
        </p:txBody>
      </p:sp>
    </p:spTree>
    <p:extLst>
      <p:ext uri="{BB962C8B-B14F-4D97-AF65-F5344CB8AC3E}">
        <p14:creationId xmlns:p14="http://schemas.microsoft.com/office/powerpoint/2010/main" val="916010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317E-13B9-B504-0C0F-878CCC6853A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F81F2A3-9C22-D15C-B77C-DAABC3BFDF14}"/>
              </a:ext>
            </a:extLst>
          </p:cNvPr>
          <p:cNvSpPr>
            <a:spLocks noGrp="1"/>
          </p:cNvSpPr>
          <p:nvPr>
            <p:ph type="dt" sz="half" idx="10"/>
          </p:nvPr>
        </p:nvSpPr>
        <p:spPr/>
        <p:txBody>
          <a:bodyPr/>
          <a:lstStyle/>
          <a:p>
            <a:fld id="{A48166DC-07C3-425D-8555-C6F0DAA1E28B}" type="datetimeFigureOut">
              <a:rPr lang="en-IN" smtClean="0"/>
              <a:t>25-09-2023</a:t>
            </a:fld>
            <a:endParaRPr lang="en-IN"/>
          </a:p>
        </p:txBody>
      </p:sp>
      <p:sp>
        <p:nvSpPr>
          <p:cNvPr id="4" name="Footer Placeholder 3">
            <a:extLst>
              <a:ext uri="{FF2B5EF4-FFF2-40B4-BE49-F238E27FC236}">
                <a16:creationId xmlns:a16="http://schemas.microsoft.com/office/drawing/2014/main" id="{08905E91-EA6A-C81C-7F40-F04BAFDB3D0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DD23EF1-72BE-F25C-973A-042E9E1226F7}"/>
              </a:ext>
            </a:extLst>
          </p:cNvPr>
          <p:cNvSpPr>
            <a:spLocks noGrp="1"/>
          </p:cNvSpPr>
          <p:nvPr>
            <p:ph type="sldNum" sz="quarter" idx="12"/>
          </p:nvPr>
        </p:nvSpPr>
        <p:spPr/>
        <p:txBody>
          <a:bodyPr/>
          <a:lstStyle/>
          <a:p>
            <a:fld id="{D00901AC-283E-40C7-91D6-17DA46B0CBCF}" type="slidenum">
              <a:rPr lang="en-IN" smtClean="0"/>
              <a:t>‹#›</a:t>
            </a:fld>
            <a:endParaRPr lang="en-IN"/>
          </a:p>
        </p:txBody>
      </p:sp>
    </p:spTree>
    <p:extLst>
      <p:ext uri="{BB962C8B-B14F-4D97-AF65-F5344CB8AC3E}">
        <p14:creationId xmlns:p14="http://schemas.microsoft.com/office/powerpoint/2010/main" val="324555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7ECC0C-4EE0-EE94-3422-F506CAF3B62A}"/>
              </a:ext>
            </a:extLst>
          </p:cNvPr>
          <p:cNvSpPr>
            <a:spLocks noGrp="1"/>
          </p:cNvSpPr>
          <p:nvPr>
            <p:ph type="dt" sz="half" idx="10"/>
          </p:nvPr>
        </p:nvSpPr>
        <p:spPr/>
        <p:txBody>
          <a:bodyPr/>
          <a:lstStyle/>
          <a:p>
            <a:fld id="{A48166DC-07C3-425D-8555-C6F0DAA1E28B}" type="datetimeFigureOut">
              <a:rPr lang="en-IN" smtClean="0"/>
              <a:t>25-09-2023</a:t>
            </a:fld>
            <a:endParaRPr lang="en-IN"/>
          </a:p>
        </p:txBody>
      </p:sp>
      <p:sp>
        <p:nvSpPr>
          <p:cNvPr id="3" name="Footer Placeholder 2">
            <a:extLst>
              <a:ext uri="{FF2B5EF4-FFF2-40B4-BE49-F238E27FC236}">
                <a16:creationId xmlns:a16="http://schemas.microsoft.com/office/drawing/2014/main" id="{13B54A54-D1EF-918E-537C-5D28280D577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9D505E5-1848-6B10-96CD-142829748ECF}"/>
              </a:ext>
            </a:extLst>
          </p:cNvPr>
          <p:cNvSpPr>
            <a:spLocks noGrp="1"/>
          </p:cNvSpPr>
          <p:nvPr>
            <p:ph type="sldNum" sz="quarter" idx="12"/>
          </p:nvPr>
        </p:nvSpPr>
        <p:spPr/>
        <p:txBody>
          <a:bodyPr/>
          <a:lstStyle/>
          <a:p>
            <a:fld id="{D00901AC-283E-40C7-91D6-17DA46B0CBCF}" type="slidenum">
              <a:rPr lang="en-IN" smtClean="0"/>
              <a:t>‹#›</a:t>
            </a:fld>
            <a:endParaRPr lang="en-IN"/>
          </a:p>
        </p:txBody>
      </p:sp>
    </p:spTree>
    <p:extLst>
      <p:ext uri="{BB962C8B-B14F-4D97-AF65-F5344CB8AC3E}">
        <p14:creationId xmlns:p14="http://schemas.microsoft.com/office/powerpoint/2010/main" val="157065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75A3-FC82-26CF-7C4B-2154965E3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BFCF588-1D8A-3629-76C9-EFE5F14A0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27C2A82-47B4-BE05-75A0-D4AE460FD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8439D7-3657-1EC9-8C4E-10E59DCA034D}"/>
              </a:ext>
            </a:extLst>
          </p:cNvPr>
          <p:cNvSpPr>
            <a:spLocks noGrp="1"/>
          </p:cNvSpPr>
          <p:nvPr>
            <p:ph type="dt" sz="half" idx="10"/>
          </p:nvPr>
        </p:nvSpPr>
        <p:spPr/>
        <p:txBody>
          <a:bodyPr/>
          <a:lstStyle/>
          <a:p>
            <a:fld id="{A48166DC-07C3-425D-8555-C6F0DAA1E28B}" type="datetimeFigureOut">
              <a:rPr lang="en-IN" smtClean="0"/>
              <a:t>25-09-2023</a:t>
            </a:fld>
            <a:endParaRPr lang="en-IN"/>
          </a:p>
        </p:txBody>
      </p:sp>
      <p:sp>
        <p:nvSpPr>
          <p:cNvPr id="6" name="Footer Placeholder 5">
            <a:extLst>
              <a:ext uri="{FF2B5EF4-FFF2-40B4-BE49-F238E27FC236}">
                <a16:creationId xmlns:a16="http://schemas.microsoft.com/office/drawing/2014/main" id="{19B097E2-BE4C-491B-0AB8-9D5AAC07F7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3B7C532-8B89-251A-ADE0-36E7E61AF733}"/>
              </a:ext>
            </a:extLst>
          </p:cNvPr>
          <p:cNvSpPr>
            <a:spLocks noGrp="1"/>
          </p:cNvSpPr>
          <p:nvPr>
            <p:ph type="sldNum" sz="quarter" idx="12"/>
          </p:nvPr>
        </p:nvSpPr>
        <p:spPr/>
        <p:txBody>
          <a:bodyPr/>
          <a:lstStyle/>
          <a:p>
            <a:fld id="{D00901AC-283E-40C7-91D6-17DA46B0CBCF}" type="slidenum">
              <a:rPr lang="en-IN" smtClean="0"/>
              <a:t>‹#›</a:t>
            </a:fld>
            <a:endParaRPr lang="en-IN"/>
          </a:p>
        </p:txBody>
      </p:sp>
    </p:spTree>
    <p:extLst>
      <p:ext uri="{BB962C8B-B14F-4D97-AF65-F5344CB8AC3E}">
        <p14:creationId xmlns:p14="http://schemas.microsoft.com/office/powerpoint/2010/main" val="141217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F5C5-584B-58E5-2B03-91444D04C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98B2E07-E08B-8C46-BED2-EA666BBA90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786F0ED-B935-49DE-D7B4-9664C099C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E8C09A-A648-8D6D-BB85-64B351F152D4}"/>
              </a:ext>
            </a:extLst>
          </p:cNvPr>
          <p:cNvSpPr>
            <a:spLocks noGrp="1"/>
          </p:cNvSpPr>
          <p:nvPr>
            <p:ph type="dt" sz="half" idx="10"/>
          </p:nvPr>
        </p:nvSpPr>
        <p:spPr/>
        <p:txBody>
          <a:bodyPr/>
          <a:lstStyle/>
          <a:p>
            <a:fld id="{A48166DC-07C3-425D-8555-C6F0DAA1E28B}" type="datetimeFigureOut">
              <a:rPr lang="en-IN" smtClean="0"/>
              <a:t>25-09-2023</a:t>
            </a:fld>
            <a:endParaRPr lang="en-IN"/>
          </a:p>
        </p:txBody>
      </p:sp>
      <p:sp>
        <p:nvSpPr>
          <p:cNvPr id="6" name="Footer Placeholder 5">
            <a:extLst>
              <a:ext uri="{FF2B5EF4-FFF2-40B4-BE49-F238E27FC236}">
                <a16:creationId xmlns:a16="http://schemas.microsoft.com/office/drawing/2014/main" id="{24D67E10-A780-A478-B86B-D60C36B5635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3E5880F-48C1-551E-AA0C-483058E0F926}"/>
              </a:ext>
            </a:extLst>
          </p:cNvPr>
          <p:cNvSpPr>
            <a:spLocks noGrp="1"/>
          </p:cNvSpPr>
          <p:nvPr>
            <p:ph type="sldNum" sz="quarter" idx="12"/>
          </p:nvPr>
        </p:nvSpPr>
        <p:spPr/>
        <p:txBody>
          <a:bodyPr/>
          <a:lstStyle/>
          <a:p>
            <a:fld id="{D00901AC-283E-40C7-91D6-17DA46B0CBCF}" type="slidenum">
              <a:rPr lang="en-IN" smtClean="0"/>
              <a:t>‹#›</a:t>
            </a:fld>
            <a:endParaRPr lang="en-IN"/>
          </a:p>
        </p:txBody>
      </p:sp>
    </p:spTree>
    <p:extLst>
      <p:ext uri="{BB962C8B-B14F-4D97-AF65-F5344CB8AC3E}">
        <p14:creationId xmlns:p14="http://schemas.microsoft.com/office/powerpoint/2010/main" val="1751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CB140-5644-8D16-A3B1-ED640485E1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9E96D0-D0F0-50B7-E3E6-2EA919279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5AEA4D4-3832-B291-EAF2-6484BB516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166DC-07C3-425D-8555-C6F0DAA1E28B}" type="datetimeFigureOut">
              <a:rPr lang="en-IN" smtClean="0"/>
              <a:t>25-09-2023</a:t>
            </a:fld>
            <a:endParaRPr lang="en-IN"/>
          </a:p>
        </p:txBody>
      </p:sp>
      <p:sp>
        <p:nvSpPr>
          <p:cNvPr id="5" name="Footer Placeholder 4">
            <a:extLst>
              <a:ext uri="{FF2B5EF4-FFF2-40B4-BE49-F238E27FC236}">
                <a16:creationId xmlns:a16="http://schemas.microsoft.com/office/drawing/2014/main" id="{ACBB0477-68D3-F2DD-1A35-E6A13CA91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FABA2E4-A52C-ED9F-BB5C-681F4820C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901AC-283E-40C7-91D6-17DA46B0CBCF}" type="slidenum">
              <a:rPr lang="en-IN" smtClean="0"/>
              <a:t>‹#›</a:t>
            </a:fld>
            <a:endParaRPr lang="en-IN"/>
          </a:p>
        </p:txBody>
      </p:sp>
    </p:spTree>
    <p:extLst>
      <p:ext uri="{BB962C8B-B14F-4D97-AF65-F5344CB8AC3E}">
        <p14:creationId xmlns:p14="http://schemas.microsoft.com/office/powerpoint/2010/main" val="1118693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FBA2D2C-CE5E-4CBD-503A-673D98E6C43D}"/>
              </a:ext>
            </a:extLst>
          </p:cNvPr>
          <p:cNvSpPr>
            <a:spLocks noGrp="1"/>
          </p:cNvSpPr>
          <p:nvPr>
            <p:ph type="subTitle" idx="1"/>
          </p:nvPr>
        </p:nvSpPr>
        <p:spPr>
          <a:xfrm>
            <a:off x="1667435" y="5368347"/>
            <a:ext cx="9144000" cy="1346479"/>
          </a:xfrm>
        </p:spPr>
        <p:txBody>
          <a:bodyPr/>
          <a:lstStyle/>
          <a:p>
            <a:pPr>
              <a:lnSpc>
                <a:spcPct val="100000"/>
              </a:lnSpc>
            </a:pPr>
            <a:r>
              <a:rPr lang="en-GB" sz="1800" b="1" dirty="0">
                <a:solidFill>
                  <a:srgbClr val="C00000"/>
                </a:solidFill>
                <a:effectLst/>
                <a:latin typeface="Times New Roman" panose="02020603050405020304" pitchFamily="18" charset="0"/>
                <a:ea typeface="Times New Roman" panose="02020603050405020304" pitchFamily="18" charset="0"/>
              </a:rPr>
              <a:t>Suresh Babu KV </a:t>
            </a:r>
            <a:r>
              <a:rPr lang="en-GB" sz="1800" b="1" baseline="30000" dirty="0">
                <a:solidFill>
                  <a:srgbClr val="C00000"/>
                </a:solidFill>
                <a:effectLst/>
                <a:latin typeface="Times New Roman" panose="02020603050405020304" pitchFamily="18" charset="0"/>
                <a:ea typeface="Times New Roman" panose="02020603050405020304" pitchFamily="18" charset="0"/>
              </a:rPr>
              <a:t>a</a:t>
            </a:r>
            <a:r>
              <a:rPr lang="en-GB" sz="1800" b="1" dirty="0">
                <a:solidFill>
                  <a:srgbClr val="C00000"/>
                </a:solidFill>
                <a:effectLst/>
                <a:latin typeface="Times New Roman" panose="02020603050405020304" pitchFamily="18" charset="0"/>
                <a:ea typeface="Times New Roman" panose="02020603050405020304" pitchFamily="18" charset="0"/>
              </a:rPr>
              <a:t>*, Swati Singh </a:t>
            </a:r>
            <a:r>
              <a:rPr lang="en-GB" sz="1800" b="1" baseline="30000" dirty="0" err="1">
                <a:solidFill>
                  <a:srgbClr val="C00000"/>
                </a:solidFill>
                <a:effectLst/>
                <a:latin typeface="Times New Roman" panose="02020603050405020304" pitchFamily="18" charset="0"/>
                <a:ea typeface="Times New Roman" panose="02020603050405020304" pitchFamily="18" charset="0"/>
              </a:rPr>
              <a:t>b,c</a:t>
            </a:r>
            <a:r>
              <a:rPr lang="en-GB" sz="1800" b="1" dirty="0">
                <a:solidFill>
                  <a:srgbClr val="C00000"/>
                </a:solidFill>
                <a:effectLst/>
                <a:latin typeface="Times New Roman" panose="02020603050405020304" pitchFamily="18" charset="0"/>
                <a:ea typeface="Times New Roman" panose="02020603050405020304" pitchFamily="18" charset="0"/>
              </a:rPr>
              <a:t>, Kabdulova </a:t>
            </a:r>
            <a:r>
              <a:rPr lang="en-GB" sz="1800" b="1" baseline="30000" dirty="0">
                <a:solidFill>
                  <a:srgbClr val="C00000"/>
                </a:solidFill>
                <a:effectLst/>
                <a:latin typeface="Times New Roman" panose="02020603050405020304" pitchFamily="18" charset="0"/>
                <a:ea typeface="Times New Roman" panose="02020603050405020304" pitchFamily="18" charset="0"/>
              </a:rPr>
              <a:t>a</a:t>
            </a:r>
            <a:r>
              <a:rPr lang="en-GB" sz="1800" b="1" dirty="0">
                <a:solidFill>
                  <a:srgbClr val="C00000"/>
                </a:solidFill>
                <a:effectLst/>
                <a:latin typeface="Times New Roman" panose="02020603050405020304" pitchFamily="18" charset="0"/>
                <a:ea typeface="Times New Roman" panose="02020603050405020304" pitchFamily="18" charset="0"/>
              </a:rPr>
              <a:t>, Kabzhanova </a:t>
            </a:r>
            <a:r>
              <a:rPr lang="en-GB" sz="1800" b="1" baseline="30000" dirty="0">
                <a:solidFill>
                  <a:srgbClr val="C00000"/>
                </a:solidFill>
                <a:effectLst/>
                <a:latin typeface="Times New Roman" panose="02020603050405020304" pitchFamily="18" charset="0"/>
                <a:ea typeface="Times New Roman" panose="02020603050405020304" pitchFamily="18" charset="0"/>
              </a:rPr>
              <a:t>a</a:t>
            </a:r>
            <a:r>
              <a:rPr lang="en-GB" sz="1800" b="1" dirty="0">
                <a:solidFill>
                  <a:srgbClr val="C00000"/>
                </a:solidFill>
                <a:effectLst/>
                <a:latin typeface="Times New Roman" panose="02020603050405020304" pitchFamily="18" charset="0"/>
                <a:ea typeface="Times New Roman" panose="02020603050405020304" pitchFamily="18" charset="0"/>
              </a:rPr>
              <a:t> and </a:t>
            </a:r>
            <a:r>
              <a:rPr lang="en-IN" sz="1800" b="1" dirty="0">
                <a:solidFill>
                  <a:srgbClr val="C00000"/>
                </a:solidFill>
                <a:effectLst/>
                <a:latin typeface="Times New Roman" panose="02020603050405020304" pitchFamily="18" charset="0"/>
                <a:ea typeface="Times New Roman" panose="02020603050405020304" pitchFamily="18" charset="0"/>
              </a:rPr>
              <a:t>Baktybekov</a:t>
            </a:r>
            <a:r>
              <a:rPr lang="en-GB" sz="1800" b="1" baseline="30000" dirty="0">
                <a:solidFill>
                  <a:srgbClr val="C00000"/>
                </a:solidFill>
                <a:effectLst/>
                <a:latin typeface="Times New Roman" panose="02020603050405020304" pitchFamily="18" charset="0"/>
                <a:ea typeface="Times New Roman" panose="02020603050405020304" pitchFamily="18" charset="0"/>
              </a:rPr>
              <a:t>a</a:t>
            </a:r>
            <a:endParaRPr lang="en-IN" sz="1800" b="1" dirty="0">
              <a:solidFill>
                <a:srgbClr val="C00000"/>
              </a:solidFill>
              <a:effectLst/>
              <a:latin typeface="Times New Roman" panose="02020603050405020304" pitchFamily="18" charset="0"/>
              <a:ea typeface="Times New Roman" panose="02020603050405020304" pitchFamily="18" charset="0"/>
            </a:endParaRPr>
          </a:p>
          <a:p>
            <a:pPr algn="ctr">
              <a:lnSpc>
                <a:spcPct val="100000"/>
              </a:lnSpc>
              <a:spcBef>
                <a:spcPts val="1200"/>
              </a:spcBef>
            </a:pPr>
            <a:r>
              <a:rPr lang="en-GB" sz="1800" b="1" i="1" baseline="30000" dirty="0" err="1">
                <a:solidFill>
                  <a:srgbClr val="002060"/>
                </a:solidFill>
                <a:effectLst/>
                <a:latin typeface="Times New Roman" panose="02020603050405020304" pitchFamily="18" charset="0"/>
                <a:ea typeface="Times New Roman" panose="02020603050405020304" pitchFamily="18" charset="0"/>
              </a:rPr>
              <a:t>a</a:t>
            </a:r>
            <a:r>
              <a:rPr lang="en-GB" sz="1800" b="1" i="1" dirty="0" err="1">
                <a:solidFill>
                  <a:srgbClr val="002060"/>
                </a:solidFill>
                <a:effectLst/>
                <a:latin typeface="Times New Roman" panose="02020603050405020304" pitchFamily="18" charset="0"/>
                <a:ea typeface="Times New Roman" panose="02020603050405020304" pitchFamily="18" charset="0"/>
              </a:rPr>
              <a:t>The</a:t>
            </a:r>
            <a:r>
              <a:rPr lang="en-GB" sz="1800" b="1" i="1" dirty="0">
                <a:solidFill>
                  <a:srgbClr val="002060"/>
                </a:solidFill>
                <a:effectLst/>
                <a:latin typeface="Times New Roman" panose="02020603050405020304" pitchFamily="18" charset="0"/>
                <a:ea typeface="Times New Roman" panose="02020603050405020304" pitchFamily="18" charset="0"/>
              </a:rPr>
              <a:t> Joint-Stock Company, Kazakhstan National Company, Kazakhstan</a:t>
            </a:r>
            <a:endParaRPr lang="en-IN" sz="1800" b="1" i="1" dirty="0">
              <a:solidFill>
                <a:srgbClr val="002060"/>
              </a:solidFill>
              <a:effectLst/>
              <a:latin typeface="Times New Roman" panose="02020603050405020304" pitchFamily="18" charset="0"/>
              <a:ea typeface="Times New Roman" panose="02020603050405020304" pitchFamily="18" charset="0"/>
            </a:endParaRPr>
          </a:p>
          <a:p>
            <a:pPr algn="ctr">
              <a:lnSpc>
                <a:spcPct val="100000"/>
              </a:lnSpc>
              <a:spcBef>
                <a:spcPts val="1200"/>
              </a:spcBef>
            </a:pPr>
            <a:r>
              <a:rPr lang="en-GB" sz="1800" b="1" i="1" baseline="30000" dirty="0" err="1">
                <a:solidFill>
                  <a:srgbClr val="002060"/>
                </a:solidFill>
                <a:effectLst/>
                <a:latin typeface="Times New Roman" panose="02020603050405020304" pitchFamily="18" charset="0"/>
                <a:ea typeface="Times New Roman" panose="02020603050405020304" pitchFamily="18" charset="0"/>
              </a:rPr>
              <a:t>b</a:t>
            </a:r>
            <a:r>
              <a:rPr lang="en-GB" sz="1800" b="1" i="1" dirty="0" err="1">
                <a:solidFill>
                  <a:srgbClr val="002060"/>
                </a:solidFill>
                <a:effectLst/>
                <a:latin typeface="Times New Roman" panose="02020603050405020304" pitchFamily="18" charset="0"/>
                <a:ea typeface="Times New Roman" panose="02020603050405020304" pitchFamily="18" charset="0"/>
              </a:rPr>
              <a:t>College</a:t>
            </a:r>
            <a:r>
              <a:rPr lang="en-GB" sz="1800" b="1" i="1" dirty="0">
                <a:solidFill>
                  <a:srgbClr val="002060"/>
                </a:solidFill>
                <a:effectLst/>
                <a:latin typeface="Times New Roman" panose="02020603050405020304" pitchFamily="18" charset="0"/>
                <a:ea typeface="Times New Roman" panose="02020603050405020304" pitchFamily="18" charset="0"/>
              </a:rPr>
              <a:t> of Forestry, Wildlife and Environment, Auburn University, Auburn, AL, USA</a:t>
            </a:r>
            <a:endParaRPr lang="en-IN" sz="1800" b="1" i="1" dirty="0">
              <a:solidFill>
                <a:srgbClr val="002060"/>
              </a:solidFill>
              <a:effectLst/>
              <a:latin typeface="Times New Roman" panose="02020603050405020304" pitchFamily="18" charset="0"/>
              <a:ea typeface="Times New Roman" panose="02020603050405020304" pitchFamily="18" charset="0"/>
            </a:endParaRPr>
          </a:p>
        </p:txBody>
      </p:sp>
      <p:sp>
        <p:nvSpPr>
          <p:cNvPr id="4" name="Title 3">
            <a:extLst>
              <a:ext uri="{FF2B5EF4-FFF2-40B4-BE49-F238E27FC236}">
                <a16:creationId xmlns:a16="http://schemas.microsoft.com/office/drawing/2014/main" id="{E796E820-48A7-ADF8-E7B8-5FEB3DCC10CC}"/>
              </a:ext>
            </a:extLst>
          </p:cNvPr>
          <p:cNvSpPr txBox="1">
            <a:spLocks noGrp="1"/>
          </p:cNvSpPr>
          <p:nvPr>
            <p:ph type="ctrTitle"/>
          </p:nvPr>
        </p:nvSpPr>
        <p:spPr>
          <a:xfrm>
            <a:off x="1595717" y="913224"/>
            <a:ext cx="9287435" cy="1138773"/>
          </a:xfrm>
          <a:prstGeom prst="rect">
            <a:avLst/>
          </a:prstGeom>
          <a:noFill/>
        </p:spPr>
        <p:txBody>
          <a:bodyPr wrap="square">
            <a:spAutoFit/>
          </a:bodyPr>
          <a:lstStyle/>
          <a:p>
            <a:pPr algn="ctr">
              <a:lnSpc>
                <a:spcPct val="100000"/>
              </a:lnSpc>
            </a:pPr>
            <a:r>
              <a:rPr lang="en-GB" sz="3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Burned area mapping based on KazEOSat 1 satellite datasets</a:t>
            </a:r>
            <a:endParaRPr lang="en-IN" sz="3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6C165C1-E3FD-0785-CC69-D9DE63270791}"/>
              </a:ext>
            </a:extLst>
          </p:cNvPr>
          <p:cNvSpPr txBox="1"/>
          <p:nvPr/>
        </p:nvSpPr>
        <p:spPr>
          <a:xfrm>
            <a:off x="4338918" y="3048000"/>
            <a:ext cx="3612776" cy="663388"/>
          </a:xfrm>
          <a:prstGeom prst="rect">
            <a:avLst/>
          </a:prstGeom>
          <a:noFill/>
        </p:spPr>
        <p:txBody>
          <a:bodyPr wrap="square" rtlCol="0">
            <a:spAutoFit/>
          </a:bodyPr>
          <a:lstStyle/>
          <a:p>
            <a:endParaRPr lang="en-IN" dirty="0"/>
          </a:p>
        </p:txBody>
      </p:sp>
      <p:sp>
        <p:nvSpPr>
          <p:cNvPr id="10" name="TextBox 9">
            <a:extLst>
              <a:ext uri="{FF2B5EF4-FFF2-40B4-BE49-F238E27FC236}">
                <a16:creationId xmlns:a16="http://schemas.microsoft.com/office/drawing/2014/main" id="{5E34DC31-F95B-0BBA-53AF-DA9AF23AF3E7}"/>
              </a:ext>
            </a:extLst>
          </p:cNvPr>
          <p:cNvSpPr txBox="1"/>
          <p:nvPr/>
        </p:nvSpPr>
        <p:spPr>
          <a:xfrm>
            <a:off x="2698376" y="143174"/>
            <a:ext cx="7082118" cy="369332"/>
          </a:xfrm>
          <a:prstGeom prst="rect">
            <a:avLst/>
          </a:prstGeom>
          <a:noFill/>
        </p:spPr>
        <p:txBody>
          <a:bodyPr wrap="square">
            <a:spAutoFit/>
          </a:bodyPr>
          <a:lstStyle/>
          <a:p>
            <a:pPr algn="ctr"/>
            <a:r>
              <a:rPr lang="en-US" b="1" i="1" dirty="0">
                <a:solidFill>
                  <a:srgbClr val="7D2D17"/>
                </a:solidFill>
                <a:effectLst/>
                <a:latin typeface="Source Sans Pro" panose="020B0503030403020204" pitchFamily="34" charset="0"/>
              </a:rPr>
              <a:t>The 5th International Electronic Conference on Remote Sensing</a:t>
            </a:r>
          </a:p>
        </p:txBody>
      </p:sp>
      <p:sp>
        <p:nvSpPr>
          <p:cNvPr id="11" name="TextBox 10">
            <a:extLst>
              <a:ext uri="{FF2B5EF4-FFF2-40B4-BE49-F238E27FC236}">
                <a16:creationId xmlns:a16="http://schemas.microsoft.com/office/drawing/2014/main" id="{7C88045A-E9C5-8850-7C90-6731E1D3D42C}"/>
              </a:ext>
            </a:extLst>
          </p:cNvPr>
          <p:cNvSpPr txBox="1"/>
          <p:nvPr/>
        </p:nvSpPr>
        <p:spPr>
          <a:xfrm>
            <a:off x="4433046" y="3244081"/>
            <a:ext cx="3612776" cy="584775"/>
          </a:xfrm>
          <a:prstGeom prst="rect">
            <a:avLst/>
          </a:prstGeom>
          <a:noFill/>
        </p:spPr>
        <p:txBody>
          <a:bodyPr wrap="square" rtlCol="0">
            <a:spAutoFit/>
          </a:bodyPr>
          <a:lstStyle/>
          <a:p>
            <a:pPr algn="ctr"/>
            <a:r>
              <a:rPr lang="en-IN" sz="3200" b="1" dirty="0">
                <a:solidFill>
                  <a:srgbClr val="00B050"/>
                </a:solidFill>
              </a:rPr>
              <a:t>Suresh Babu K V</a:t>
            </a:r>
          </a:p>
        </p:txBody>
      </p:sp>
    </p:spTree>
    <p:extLst>
      <p:ext uri="{BB962C8B-B14F-4D97-AF65-F5344CB8AC3E}">
        <p14:creationId xmlns:p14="http://schemas.microsoft.com/office/powerpoint/2010/main" val="320280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306081CF-DBD4-4197-A7DE-8CA0221CE5A8}"/>
                  </a:ext>
                </a:extLst>
              </p:cNvPr>
              <p:cNvSpPr txBox="1"/>
              <p:nvPr/>
            </p:nvSpPr>
            <p:spPr>
              <a:xfrm>
                <a:off x="1569926" y="5138068"/>
                <a:ext cx="4526074" cy="307777"/>
              </a:xfrm>
              <a:prstGeom prst="rect">
                <a:avLst/>
              </a:prstGeom>
              <a:noFill/>
            </p:spPr>
            <p:txBody>
              <a:bodyPr wrap="square">
                <a:spAutoFit/>
              </a:bodyPr>
              <a:lstStyle/>
              <a:p>
                <a:r>
                  <a:rPr lang="en-GB" sz="1400" b="1" dirty="0">
                    <a:solidFill>
                      <a:srgbClr val="0070C0"/>
                    </a:solidFill>
                    <a:latin typeface="+mj-lt"/>
                  </a:rPr>
                  <a:t>Ashburn Vegetation Index </a:t>
                </a:r>
                <a14:m>
                  <m:oMath xmlns:m="http://schemas.openxmlformats.org/officeDocument/2006/math">
                    <m:r>
                      <a:rPr lang="en-IN" sz="1400" b="1" i="0" smtClean="0">
                        <a:solidFill>
                          <a:srgbClr val="0070C0"/>
                        </a:solidFill>
                        <a:latin typeface="+mj-lt"/>
                      </a:rPr>
                      <m:t>(</m:t>
                    </m:r>
                    <m:r>
                      <a:rPr lang="en-IN" sz="1400" b="1" i="1" smtClean="0">
                        <a:solidFill>
                          <a:srgbClr val="0070C0"/>
                        </a:solidFill>
                        <a:latin typeface="+mj-lt"/>
                      </a:rPr>
                      <m:t>𝑨</m:t>
                    </m:r>
                    <m:r>
                      <a:rPr lang="en-IN" sz="1400" b="1" i="0">
                        <a:solidFill>
                          <a:srgbClr val="0070C0"/>
                        </a:solidFill>
                        <a:latin typeface="+mj-lt"/>
                      </a:rPr>
                      <m:t>𝐕𝐈</m:t>
                    </m:r>
                    <m:r>
                      <a:rPr lang="en-IN" sz="1400" b="1" i="0" smtClean="0">
                        <a:solidFill>
                          <a:srgbClr val="0070C0"/>
                        </a:solidFill>
                        <a:latin typeface="+mj-lt"/>
                      </a:rPr>
                      <m:t>)</m:t>
                    </m:r>
                    <m:r>
                      <a:rPr lang="en-IN" sz="1400" b="1" i="0">
                        <a:solidFill>
                          <a:srgbClr val="0070C0"/>
                        </a:solidFill>
                        <a:latin typeface="+mj-lt"/>
                      </a:rPr>
                      <m:t>=</m:t>
                    </m:r>
                    <m:r>
                      <a:rPr lang="en-IN" sz="1400" b="1" i="0">
                        <a:solidFill>
                          <a:srgbClr val="0070C0"/>
                        </a:solidFill>
                        <a:latin typeface="+mj-lt"/>
                      </a:rPr>
                      <m:t>𝟐</m:t>
                    </m:r>
                    <m:r>
                      <a:rPr lang="en-IN" sz="1400" b="1" i="0">
                        <a:solidFill>
                          <a:srgbClr val="0070C0"/>
                        </a:solidFill>
                        <a:latin typeface="+mj-lt"/>
                      </a:rPr>
                      <m:t>∗</m:t>
                    </m:r>
                    <m:d>
                      <m:dPr>
                        <m:ctrlPr>
                          <a:rPr lang="en-IN" sz="1400" b="1" i="1">
                            <a:solidFill>
                              <a:srgbClr val="0070C0"/>
                            </a:solidFill>
                            <a:latin typeface="+mj-lt"/>
                          </a:rPr>
                        </m:ctrlPr>
                      </m:dPr>
                      <m:e>
                        <m:r>
                          <a:rPr lang="en-IN" sz="1400" b="1" i="0">
                            <a:solidFill>
                              <a:srgbClr val="0070C0"/>
                            </a:solidFill>
                            <a:latin typeface="+mj-lt"/>
                          </a:rPr>
                          <m:t>𝐍𝐈𝐑</m:t>
                        </m:r>
                        <m:r>
                          <a:rPr lang="en-IN" sz="1400" b="1" i="0">
                            <a:solidFill>
                              <a:srgbClr val="0070C0"/>
                            </a:solidFill>
                            <a:latin typeface="+mj-lt"/>
                          </a:rPr>
                          <m:t>−</m:t>
                        </m:r>
                        <m:r>
                          <a:rPr lang="en-IN" sz="1400" b="1" i="0">
                            <a:solidFill>
                              <a:srgbClr val="0070C0"/>
                            </a:solidFill>
                            <a:latin typeface="+mj-lt"/>
                          </a:rPr>
                          <m:t>𝐑𝐞𝐝</m:t>
                        </m:r>
                      </m:e>
                    </m:d>
                  </m:oMath>
                </a14:m>
                <a:endParaRPr lang="en-IN" sz="1400" b="1" dirty="0">
                  <a:latin typeface="+mj-lt"/>
                </a:endParaRPr>
              </a:p>
            </p:txBody>
          </p:sp>
        </mc:Choice>
        <mc:Fallback>
          <p:sp>
            <p:nvSpPr>
              <p:cNvPr id="17" name="TextBox 16">
                <a:extLst>
                  <a:ext uri="{FF2B5EF4-FFF2-40B4-BE49-F238E27FC236}">
                    <a16:creationId xmlns:a16="http://schemas.microsoft.com/office/drawing/2014/main" id="{306081CF-DBD4-4197-A7DE-8CA0221CE5A8}"/>
                  </a:ext>
                </a:extLst>
              </p:cNvPr>
              <p:cNvSpPr txBox="1">
                <a:spLocks noRot="1" noChangeAspect="1" noMove="1" noResize="1" noEditPoints="1" noAdjustHandles="1" noChangeArrowheads="1" noChangeShapeType="1" noTextEdit="1"/>
              </p:cNvSpPr>
              <p:nvPr/>
            </p:nvSpPr>
            <p:spPr>
              <a:xfrm>
                <a:off x="1569926" y="5138068"/>
                <a:ext cx="4526074" cy="307777"/>
              </a:xfrm>
              <a:prstGeom prst="rect">
                <a:avLst/>
              </a:prstGeom>
              <a:blipFill>
                <a:blip r:embed="rId2"/>
                <a:stretch>
                  <a:fillRect l="-404" t="-4000" b="-20000"/>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77F8A45C-131F-4394-BDC4-E153241DE5AE}"/>
                  </a:ext>
                </a:extLst>
              </p:cNvPr>
              <p:cNvSpPr txBox="1"/>
              <p:nvPr/>
            </p:nvSpPr>
            <p:spPr>
              <a:xfrm>
                <a:off x="1355801" y="5526459"/>
                <a:ext cx="5172997" cy="5279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IN" sz="1400" b="1" i="1" smtClean="0">
                          <a:solidFill>
                            <a:srgbClr val="0070C0"/>
                          </a:solidFill>
                          <a:latin typeface="Cambria Math" panose="02040503050406030204" pitchFamily="18" charset="0"/>
                        </a:rPr>
                        <m:t>𝑩𝒖𝒓𝒏</m:t>
                      </m:r>
                      <m:r>
                        <a:rPr lang="en-IN" sz="1400" b="1" i="1" smtClean="0">
                          <a:solidFill>
                            <a:srgbClr val="0070C0"/>
                          </a:solidFill>
                          <a:latin typeface="Cambria Math" panose="02040503050406030204" pitchFamily="18" charset="0"/>
                        </a:rPr>
                        <m:t> </m:t>
                      </m:r>
                      <m:r>
                        <a:rPr lang="en-IN" sz="1400" b="1" i="1" smtClean="0">
                          <a:solidFill>
                            <a:srgbClr val="0070C0"/>
                          </a:solidFill>
                          <a:latin typeface="Cambria Math" panose="02040503050406030204" pitchFamily="18" charset="0"/>
                        </a:rPr>
                        <m:t>𝑨𝒓𝒆𝒂</m:t>
                      </m:r>
                      <m:r>
                        <a:rPr lang="en-IN" sz="1400" b="1" i="1" smtClean="0">
                          <a:solidFill>
                            <a:srgbClr val="0070C0"/>
                          </a:solidFill>
                          <a:latin typeface="Cambria Math" panose="02040503050406030204" pitchFamily="18" charset="0"/>
                        </a:rPr>
                        <m:t> </m:t>
                      </m:r>
                      <m:r>
                        <a:rPr lang="en-IN" sz="1400" b="1" i="1" smtClean="0">
                          <a:solidFill>
                            <a:srgbClr val="0070C0"/>
                          </a:solidFill>
                          <a:latin typeface="Cambria Math" panose="02040503050406030204" pitchFamily="18" charset="0"/>
                        </a:rPr>
                        <m:t>𝑰𝒏𝒅𝒆𝒙</m:t>
                      </m:r>
                      <m:r>
                        <a:rPr lang="en-IN" sz="1400" b="1" i="1" smtClean="0">
                          <a:solidFill>
                            <a:srgbClr val="0070C0"/>
                          </a:solidFill>
                          <a:latin typeface="Cambria Math" panose="02040503050406030204" pitchFamily="18" charset="0"/>
                        </a:rPr>
                        <m:t> (</m:t>
                      </m:r>
                      <m:r>
                        <a:rPr lang="en-IN" sz="1400" b="1" i="1" smtClean="0">
                          <a:solidFill>
                            <a:srgbClr val="0070C0"/>
                          </a:solidFill>
                          <a:latin typeface="Cambria Math" panose="02040503050406030204" pitchFamily="18" charset="0"/>
                        </a:rPr>
                        <m:t>𝑩𝑨𝑰</m:t>
                      </m:r>
                      <m:r>
                        <a:rPr lang="en-IN" sz="1400" b="1" i="1" smtClean="0">
                          <a:solidFill>
                            <a:srgbClr val="0070C0"/>
                          </a:solidFill>
                          <a:latin typeface="Cambria Math" panose="02040503050406030204" pitchFamily="18" charset="0"/>
                        </a:rPr>
                        <m:t>)</m:t>
                      </m:r>
                      <m:r>
                        <a:rPr lang="en-IN" sz="1400" b="1" i="0">
                          <a:solidFill>
                            <a:srgbClr val="0070C0"/>
                          </a:solidFill>
                          <a:latin typeface="Cambria Math" panose="02040503050406030204" pitchFamily="18" charset="0"/>
                        </a:rPr>
                        <m:t>= </m:t>
                      </m:r>
                      <m:f>
                        <m:fPr>
                          <m:ctrlPr>
                            <a:rPr lang="en-IN" sz="1400" b="1" i="1">
                              <a:solidFill>
                                <a:srgbClr val="0070C0"/>
                              </a:solidFill>
                              <a:latin typeface="Cambria Math" panose="02040503050406030204" pitchFamily="18" charset="0"/>
                            </a:rPr>
                          </m:ctrlPr>
                        </m:fPr>
                        <m:num>
                          <m:r>
                            <a:rPr lang="en-IN" sz="1400" b="1" i="0">
                              <a:solidFill>
                                <a:srgbClr val="0070C0"/>
                              </a:solidFill>
                              <a:latin typeface="Cambria Math" panose="02040503050406030204" pitchFamily="18" charset="0"/>
                            </a:rPr>
                            <m:t>𝟏</m:t>
                          </m:r>
                        </m:num>
                        <m:den>
                          <m:d>
                            <m:dPr>
                              <m:begChr m:val="["/>
                              <m:endChr m:val="]"/>
                              <m:ctrlPr>
                                <a:rPr lang="en-IN" sz="1400" b="1" i="1">
                                  <a:solidFill>
                                    <a:srgbClr val="0070C0"/>
                                  </a:solidFill>
                                  <a:latin typeface="Cambria Math" panose="02040503050406030204" pitchFamily="18" charset="0"/>
                                </a:rPr>
                              </m:ctrlPr>
                            </m:dPr>
                            <m:e>
                              <m:sSup>
                                <m:sSupPr>
                                  <m:ctrlPr>
                                    <a:rPr lang="en-IN" sz="1400" b="1" i="1">
                                      <a:solidFill>
                                        <a:srgbClr val="0070C0"/>
                                      </a:solidFill>
                                      <a:latin typeface="Cambria Math" panose="02040503050406030204" pitchFamily="18" charset="0"/>
                                    </a:rPr>
                                  </m:ctrlPr>
                                </m:sSupPr>
                                <m:e>
                                  <m:d>
                                    <m:dPr>
                                      <m:ctrlPr>
                                        <a:rPr lang="en-IN" sz="1400" b="1" i="1">
                                          <a:solidFill>
                                            <a:srgbClr val="0070C0"/>
                                          </a:solidFill>
                                          <a:latin typeface="Cambria Math" panose="02040503050406030204" pitchFamily="18" charset="0"/>
                                        </a:rPr>
                                      </m:ctrlPr>
                                    </m:dPr>
                                    <m:e>
                                      <m:r>
                                        <a:rPr lang="en-IN" sz="1400" b="1" i="0">
                                          <a:solidFill>
                                            <a:srgbClr val="0070C0"/>
                                          </a:solidFill>
                                          <a:latin typeface="Cambria Math" panose="02040503050406030204" pitchFamily="18" charset="0"/>
                                        </a:rPr>
                                        <m:t>𝟎</m:t>
                                      </m:r>
                                      <m:r>
                                        <a:rPr lang="en-IN" sz="1400" b="1" i="0">
                                          <a:solidFill>
                                            <a:srgbClr val="0070C0"/>
                                          </a:solidFill>
                                          <a:latin typeface="Cambria Math" panose="02040503050406030204" pitchFamily="18" charset="0"/>
                                        </a:rPr>
                                        <m:t>.</m:t>
                                      </m:r>
                                      <m:r>
                                        <a:rPr lang="en-IN" sz="1400" b="1" i="0">
                                          <a:solidFill>
                                            <a:srgbClr val="0070C0"/>
                                          </a:solidFill>
                                          <a:latin typeface="Cambria Math" panose="02040503050406030204" pitchFamily="18" charset="0"/>
                                        </a:rPr>
                                        <m:t>𝟏</m:t>
                                      </m:r>
                                      <m:r>
                                        <a:rPr lang="en-IN" sz="1400" b="1" i="0">
                                          <a:solidFill>
                                            <a:srgbClr val="0070C0"/>
                                          </a:solidFill>
                                          <a:latin typeface="Cambria Math" panose="02040503050406030204" pitchFamily="18" charset="0"/>
                                        </a:rPr>
                                        <m:t>−</m:t>
                                      </m:r>
                                      <m:r>
                                        <a:rPr lang="en-IN" sz="1400" b="1" i="1">
                                          <a:solidFill>
                                            <a:srgbClr val="0070C0"/>
                                          </a:solidFill>
                                          <a:latin typeface="Cambria Math" panose="02040503050406030204" pitchFamily="18" charset="0"/>
                                        </a:rPr>
                                        <m:t>𝑹𝒆𝒅</m:t>
                                      </m:r>
                                    </m:e>
                                  </m:d>
                                </m:e>
                                <m:sup>
                                  <m:r>
                                    <a:rPr lang="en-IN" sz="1400" b="1" i="0">
                                      <a:solidFill>
                                        <a:srgbClr val="0070C0"/>
                                      </a:solidFill>
                                      <a:latin typeface="Cambria Math" panose="02040503050406030204" pitchFamily="18" charset="0"/>
                                    </a:rPr>
                                    <m:t>𝟐</m:t>
                                  </m:r>
                                </m:sup>
                              </m:sSup>
                              <m:r>
                                <a:rPr lang="en-IN" sz="1400" b="1" i="0">
                                  <a:solidFill>
                                    <a:srgbClr val="0070C0"/>
                                  </a:solidFill>
                                  <a:latin typeface="Cambria Math" panose="02040503050406030204" pitchFamily="18" charset="0"/>
                                </a:rPr>
                                <m:t>+ </m:t>
                              </m:r>
                              <m:sSup>
                                <m:sSupPr>
                                  <m:ctrlPr>
                                    <a:rPr lang="en-IN" sz="1400" b="1" i="1">
                                      <a:solidFill>
                                        <a:srgbClr val="0070C0"/>
                                      </a:solidFill>
                                      <a:latin typeface="Cambria Math" panose="02040503050406030204" pitchFamily="18" charset="0"/>
                                    </a:rPr>
                                  </m:ctrlPr>
                                </m:sSupPr>
                                <m:e>
                                  <m:d>
                                    <m:dPr>
                                      <m:ctrlPr>
                                        <a:rPr lang="en-IN" sz="1400" b="1" i="1">
                                          <a:solidFill>
                                            <a:srgbClr val="0070C0"/>
                                          </a:solidFill>
                                          <a:latin typeface="Cambria Math" panose="02040503050406030204" pitchFamily="18" charset="0"/>
                                        </a:rPr>
                                      </m:ctrlPr>
                                    </m:dPr>
                                    <m:e>
                                      <m:r>
                                        <a:rPr lang="en-IN" sz="1400" b="1" i="0">
                                          <a:solidFill>
                                            <a:srgbClr val="0070C0"/>
                                          </a:solidFill>
                                          <a:latin typeface="Cambria Math" panose="02040503050406030204" pitchFamily="18" charset="0"/>
                                        </a:rPr>
                                        <m:t>𝟎</m:t>
                                      </m:r>
                                      <m:r>
                                        <a:rPr lang="en-IN" sz="1400" b="1" i="0">
                                          <a:solidFill>
                                            <a:srgbClr val="0070C0"/>
                                          </a:solidFill>
                                          <a:latin typeface="Cambria Math" panose="02040503050406030204" pitchFamily="18" charset="0"/>
                                        </a:rPr>
                                        <m:t>.</m:t>
                                      </m:r>
                                      <m:r>
                                        <a:rPr lang="en-IN" sz="1400" b="1" i="0">
                                          <a:solidFill>
                                            <a:srgbClr val="0070C0"/>
                                          </a:solidFill>
                                          <a:latin typeface="Cambria Math" panose="02040503050406030204" pitchFamily="18" charset="0"/>
                                        </a:rPr>
                                        <m:t>𝟎𝟔</m:t>
                                      </m:r>
                                      <m:r>
                                        <a:rPr lang="en-IN" sz="1400" b="1" i="0">
                                          <a:solidFill>
                                            <a:srgbClr val="0070C0"/>
                                          </a:solidFill>
                                          <a:latin typeface="Cambria Math" panose="02040503050406030204" pitchFamily="18" charset="0"/>
                                        </a:rPr>
                                        <m:t>−</m:t>
                                      </m:r>
                                      <m:r>
                                        <a:rPr lang="en-IN" sz="1400" b="1" i="1">
                                          <a:solidFill>
                                            <a:srgbClr val="0070C0"/>
                                          </a:solidFill>
                                          <a:latin typeface="Cambria Math" panose="02040503050406030204" pitchFamily="18" charset="0"/>
                                        </a:rPr>
                                        <m:t>𝑵𝑰𝑹</m:t>
                                      </m:r>
                                    </m:e>
                                  </m:d>
                                </m:e>
                                <m:sup>
                                  <m:r>
                                    <a:rPr lang="en-IN" sz="1400" b="1" i="0">
                                      <a:solidFill>
                                        <a:srgbClr val="0070C0"/>
                                      </a:solidFill>
                                      <a:latin typeface="Cambria Math" panose="02040503050406030204" pitchFamily="18" charset="0"/>
                                    </a:rPr>
                                    <m:t>𝟐</m:t>
                                  </m:r>
                                </m:sup>
                              </m:sSup>
                              <m:r>
                                <a:rPr lang="en-IN" sz="1400" b="1" i="0">
                                  <a:solidFill>
                                    <a:srgbClr val="0070C0"/>
                                  </a:solidFill>
                                  <a:latin typeface="Cambria Math" panose="02040503050406030204" pitchFamily="18" charset="0"/>
                                </a:rPr>
                                <m:t> </m:t>
                              </m:r>
                            </m:e>
                          </m:d>
                        </m:den>
                      </m:f>
                    </m:oMath>
                  </m:oMathPara>
                </a14:m>
                <a:endParaRPr lang="en-IN" b="1" dirty="0"/>
              </a:p>
            </p:txBody>
          </p:sp>
        </mc:Choice>
        <mc:Fallback>
          <p:sp>
            <p:nvSpPr>
              <p:cNvPr id="19" name="TextBox 18">
                <a:extLst>
                  <a:ext uri="{FF2B5EF4-FFF2-40B4-BE49-F238E27FC236}">
                    <a16:creationId xmlns:a16="http://schemas.microsoft.com/office/drawing/2014/main" id="{77F8A45C-131F-4394-BDC4-E153241DE5AE}"/>
                  </a:ext>
                </a:extLst>
              </p:cNvPr>
              <p:cNvSpPr txBox="1">
                <a:spLocks noRot="1" noChangeAspect="1" noMove="1" noResize="1" noEditPoints="1" noAdjustHandles="1" noChangeArrowheads="1" noChangeShapeType="1" noTextEdit="1"/>
              </p:cNvSpPr>
              <p:nvPr/>
            </p:nvSpPr>
            <p:spPr>
              <a:xfrm>
                <a:off x="1355801" y="5526459"/>
                <a:ext cx="5172997" cy="527965"/>
              </a:xfrm>
              <a:prstGeom prst="rect">
                <a:avLst/>
              </a:prstGeom>
              <a:blipFill>
                <a:blip r:embed="rId3"/>
                <a:stretch>
                  <a:fillRect/>
                </a:stretch>
              </a:blipFill>
            </p:spPr>
            <p:txBody>
              <a:bodyPr/>
              <a:lstStyle/>
              <a:p>
                <a:r>
                  <a:rPr lang="en-IN">
                    <a:noFill/>
                  </a:rPr>
                  <a:t> </a:t>
                </a:r>
              </a:p>
            </p:txBody>
          </p:sp>
        </mc:Fallback>
      </mc:AlternateContent>
      <p:pic>
        <p:nvPicPr>
          <p:cNvPr id="20" name="Picture 19">
            <a:extLst>
              <a:ext uri="{FF2B5EF4-FFF2-40B4-BE49-F238E27FC236}">
                <a16:creationId xmlns:a16="http://schemas.microsoft.com/office/drawing/2014/main" id="{26757398-0631-4B1D-8352-B6EAD6700EF0}"/>
              </a:ext>
            </a:extLst>
          </p:cNvPr>
          <p:cNvPicPr>
            <a:picLocks noChangeAspect="1"/>
          </p:cNvPicPr>
          <p:nvPr/>
        </p:nvPicPr>
        <p:blipFill>
          <a:blip r:embed="rId4"/>
          <a:stretch>
            <a:fillRect/>
          </a:stretch>
        </p:blipFill>
        <p:spPr>
          <a:xfrm>
            <a:off x="748490" y="955346"/>
            <a:ext cx="2984811" cy="4133775"/>
          </a:xfrm>
          <a:prstGeom prst="rect">
            <a:avLst/>
          </a:prstGeom>
        </p:spPr>
      </p:pic>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975C2B1C-A98D-4C91-9983-56622CD636FC}"/>
                  </a:ext>
                </a:extLst>
              </p:cNvPr>
              <p:cNvSpPr txBox="1"/>
              <p:nvPr/>
            </p:nvSpPr>
            <p:spPr>
              <a:xfrm>
                <a:off x="436928" y="6273483"/>
                <a:ext cx="6824484" cy="435504"/>
              </a:xfrm>
              <a:prstGeom prst="rect">
                <a:avLst/>
              </a:prstGeom>
              <a:noFill/>
            </p:spPr>
            <p:txBody>
              <a:bodyPr wrap="square">
                <a:spAutoFit/>
              </a:bodyPr>
              <a:lstStyle/>
              <a:p>
                <a14:m>
                  <m:oMath xmlns:m="http://schemas.openxmlformats.org/officeDocument/2006/math">
                    <m:r>
                      <m:rPr>
                        <m:nor/>
                      </m:rPr>
                      <a:rPr lang="en-GB" sz="1400" b="1" smtClean="0">
                        <a:solidFill>
                          <a:srgbClr val="0070C0"/>
                        </a:solidFill>
                        <a:latin typeface="+mj-lt"/>
                      </a:rPr>
                      <m:t>Global</m:t>
                    </m:r>
                    <m:r>
                      <m:rPr>
                        <m:nor/>
                      </m:rPr>
                      <a:rPr lang="en-GB" sz="1400" b="1" smtClean="0">
                        <a:solidFill>
                          <a:srgbClr val="0070C0"/>
                        </a:solidFill>
                        <a:latin typeface="+mj-lt"/>
                      </a:rPr>
                      <m:t> </m:t>
                    </m:r>
                    <m:r>
                      <m:rPr>
                        <m:nor/>
                      </m:rPr>
                      <a:rPr lang="en-GB" sz="1400" b="1" smtClean="0">
                        <a:solidFill>
                          <a:srgbClr val="0070C0"/>
                        </a:solidFill>
                        <a:latin typeface="+mj-lt"/>
                      </a:rPr>
                      <m:t>Environmental</m:t>
                    </m:r>
                    <m:r>
                      <m:rPr>
                        <m:nor/>
                      </m:rPr>
                      <a:rPr lang="en-GB" sz="1400" b="1" smtClean="0">
                        <a:solidFill>
                          <a:srgbClr val="0070C0"/>
                        </a:solidFill>
                        <a:latin typeface="+mj-lt"/>
                      </a:rPr>
                      <m:t> </m:t>
                    </m:r>
                    <m:r>
                      <m:rPr>
                        <m:nor/>
                      </m:rPr>
                      <a:rPr lang="en-GB" sz="1400" b="1" smtClean="0">
                        <a:solidFill>
                          <a:srgbClr val="0070C0"/>
                        </a:solidFill>
                        <a:latin typeface="+mj-lt"/>
                      </a:rPr>
                      <m:t>Monitoring</m:t>
                    </m:r>
                    <m:r>
                      <m:rPr>
                        <m:nor/>
                      </m:rPr>
                      <a:rPr lang="en-GB" sz="1400" b="1" smtClean="0">
                        <a:solidFill>
                          <a:srgbClr val="0070C0"/>
                        </a:solidFill>
                        <a:latin typeface="+mj-lt"/>
                      </a:rPr>
                      <m:t> </m:t>
                    </m:r>
                    <m:r>
                      <m:rPr>
                        <m:nor/>
                      </m:rPr>
                      <a:rPr lang="en-GB" sz="1400" b="1" smtClean="0">
                        <a:solidFill>
                          <a:srgbClr val="0070C0"/>
                        </a:solidFill>
                        <a:latin typeface="+mj-lt"/>
                      </a:rPr>
                      <m:t>Index</m:t>
                    </m:r>
                    <m:r>
                      <m:rPr>
                        <m:nor/>
                      </m:rPr>
                      <a:rPr lang="en-IN" sz="1400" b="1" i="0" smtClean="0">
                        <a:solidFill>
                          <a:srgbClr val="0070C0"/>
                        </a:solidFill>
                        <a:latin typeface="+mj-lt"/>
                      </a:rPr>
                      <m:t> </m:t>
                    </m:r>
                    <m:r>
                      <a:rPr lang="en-IN" sz="1400" b="1" i="1" smtClean="0">
                        <a:solidFill>
                          <a:srgbClr val="0070C0"/>
                        </a:solidFill>
                        <a:latin typeface="+mj-lt"/>
                      </a:rPr>
                      <m:t>(</m:t>
                    </m:r>
                    <m:r>
                      <a:rPr lang="en-GB" sz="1400" b="1" i="1" smtClean="0">
                        <a:solidFill>
                          <a:srgbClr val="0070C0"/>
                        </a:solidFill>
                        <a:effectLst/>
                        <a:latin typeface="+mj-lt"/>
                        <a:ea typeface="Times New Roman" panose="02020603050405020304" pitchFamily="18" charset="0"/>
                        <a:cs typeface="Times New Roman" panose="02020603050405020304" pitchFamily="18" charset="0"/>
                      </a:rPr>
                      <m:t>𝑮</m:t>
                    </m:r>
                    <m:r>
                      <a:rPr lang="en-GB" sz="1400" b="1" i="1">
                        <a:solidFill>
                          <a:srgbClr val="0070C0"/>
                        </a:solidFill>
                        <a:effectLst/>
                        <a:latin typeface="+mj-lt"/>
                        <a:ea typeface="Times New Roman" panose="02020603050405020304" pitchFamily="18" charset="0"/>
                        <a:cs typeface="Times New Roman" panose="02020603050405020304" pitchFamily="18" charset="0"/>
                      </a:rPr>
                      <m:t>𝑬𝑴𝑰</m:t>
                    </m:r>
                    <m:r>
                      <a:rPr lang="en-IN" sz="1400" b="1" i="1" smtClean="0">
                        <a:solidFill>
                          <a:srgbClr val="0070C0"/>
                        </a:solidFill>
                        <a:effectLst/>
                        <a:latin typeface="+mj-lt"/>
                        <a:ea typeface="Times New Roman" panose="02020603050405020304" pitchFamily="18" charset="0"/>
                        <a:cs typeface="Times New Roman" panose="02020603050405020304" pitchFamily="18" charset="0"/>
                      </a:rPr>
                      <m:t>)</m:t>
                    </m:r>
                    <m:r>
                      <a:rPr lang="en-GB" sz="1400" b="1" i="1">
                        <a:solidFill>
                          <a:srgbClr val="0070C0"/>
                        </a:solidFill>
                        <a:effectLst/>
                        <a:latin typeface="+mj-lt"/>
                        <a:ea typeface="Times New Roman" panose="02020603050405020304" pitchFamily="18" charset="0"/>
                        <a:cs typeface="Times New Roman" panose="02020603050405020304" pitchFamily="18" charset="0"/>
                      </a:rPr>
                      <m:t>= </m:t>
                    </m:r>
                    <m:r>
                      <a:rPr lang="en-GB" sz="1400" b="1" i="1">
                        <a:solidFill>
                          <a:srgbClr val="0070C0"/>
                        </a:solidFill>
                        <a:effectLst/>
                        <a:latin typeface="+mj-lt"/>
                        <a:ea typeface="Times New Roman" panose="02020603050405020304" pitchFamily="18" charset="0"/>
                        <a:cs typeface="Times New Roman" panose="02020603050405020304" pitchFamily="18" charset="0"/>
                      </a:rPr>
                      <m:t>𝜼</m:t>
                    </m:r>
                    <m:r>
                      <a:rPr lang="en-GB" sz="1400" b="1" i="1">
                        <a:solidFill>
                          <a:srgbClr val="0070C0"/>
                        </a:solidFill>
                        <a:effectLst/>
                        <a:latin typeface="+mj-lt"/>
                        <a:ea typeface="Times New Roman" panose="02020603050405020304" pitchFamily="18" charset="0"/>
                        <a:cs typeface="Times New Roman" panose="02020603050405020304" pitchFamily="18" charset="0"/>
                      </a:rPr>
                      <m:t>∗</m:t>
                    </m:r>
                    <m:d>
                      <m:dPr>
                        <m:begChr m:val="["/>
                        <m:endChr m:val="]"/>
                        <m:ctrlPr>
                          <a:rPr lang="en-IN" sz="1400" b="1" i="1">
                            <a:solidFill>
                              <a:srgbClr val="0070C0"/>
                            </a:solidFill>
                            <a:effectLst/>
                            <a:latin typeface="+mj-lt"/>
                          </a:rPr>
                        </m:ctrlPr>
                      </m:dPr>
                      <m:e>
                        <m:r>
                          <a:rPr lang="en-GB" sz="1400" b="1" i="1">
                            <a:solidFill>
                              <a:srgbClr val="0070C0"/>
                            </a:solidFill>
                            <a:effectLst/>
                            <a:latin typeface="+mj-lt"/>
                            <a:ea typeface="Times New Roman" panose="02020603050405020304" pitchFamily="18" charset="0"/>
                            <a:cs typeface="Times New Roman" panose="02020603050405020304" pitchFamily="18" charset="0"/>
                          </a:rPr>
                          <m:t>𝟏</m:t>
                        </m:r>
                        <m:r>
                          <a:rPr lang="en-GB" sz="1400" b="1" i="1">
                            <a:solidFill>
                              <a:srgbClr val="0070C0"/>
                            </a:solidFill>
                            <a:effectLst/>
                            <a:latin typeface="+mj-lt"/>
                            <a:ea typeface="Times New Roman" panose="02020603050405020304" pitchFamily="18" charset="0"/>
                            <a:cs typeface="Times New Roman" panose="02020603050405020304" pitchFamily="18" charset="0"/>
                          </a:rPr>
                          <m:t>−</m:t>
                        </m:r>
                        <m:d>
                          <m:dPr>
                            <m:ctrlPr>
                              <a:rPr lang="en-IN" sz="1400" b="1" i="1">
                                <a:solidFill>
                                  <a:srgbClr val="0070C0"/>
                                </a:solidFill>
                                <a:effectLst/>
                                <a:latin typeface="+mj-lt"/>
                              </a:rPr>
                            </m:ctrlPr>
                          </m:dPr>
                          <m:e>
                            <m:r>
                              <a:rPr lang="en-GB" sz="1400" b="1" i="1">
                                <a:solidFill>
                                  <a:srgbClr val="0070C0"/>
                                </a:solidFill>
                                <a:effectLst/>
                                <a:latin typeface="+mj-lt"/>
                                <a:ea typeface="Times New Roman" panose="02020603050405020304" pitchFamily="18" charset="0"/>
                                <a:cs typeface="Times New Roman" panose="02020603050405020304" pitchFamily="18" charset="0"/>
                              </a:rPr>
                              <m:t>𝟎</m:t>
                            </m:r>
                            <m:r>
                              <a:rPr lang="en-GB" sz="1400" b="1" i="1">
                                <a:solidFill>
                                  <a:srgbClr val="0070C0"/>
                                </a:solidFill>
                                <a:effectLst/>
                                <a:latin typeface="+mj-lt"/>
                                <a:ea typeface="Times New Roman" panose="02020603050405020304" pitchFamily="18" charset="0"/>
                                <a:cs typeface="Times New Roman" panose="02020603050405020304" pitchFamily="18" charset="0"/>
                              </a:rPr>
                              <m:t>.</m:t>
                            </m:r>
                            <m:r>
                              <a:rPr lang="en-GB" sz="1400" b="1" i="1">
                                <a:solidFill>
                                  <a:srgbClr val="0070C0"/>
                                </a:solidFill>
                                <a:effectLst/>
                                <a:latin typeface="+mj-lt"/>
                                <a:ea typeface="Times New Roman" panose="02020603050405020304" pitchFamily="18" charset="0"/>
                                <a:cs typeface="Times New Roman" panose="02020603050405020304" pitchFamily="18" charset="0"/>
                              </a:rPr>
                              <m:t>𝟐𝟓</m:t>
                            </m:r>
                            <m:r>
                              <a:rPr lang="en-GB" sz="1400" b="1" i="1">
                                <a:solidFill>
                                  <a:srgbClr val="0070C0"/>
                                </a:solidFill>
                                <a:effectLst/>
                                <a:latin typeface="+mj-lt"/>
                                <a:ea typeface="Times New Roman" panose="02020603050405020304" pitchFamily="18" charset="0"/>
                                <a:cs typeface="Times New Roman" panose="02020603050405020304" pitchFamily="18" charset="0"/>
                              </a:rPr>
                              <m:t>∗</m:t>
                            </m:r>
                            <m:r>
                              <a:rPr lang="en-GB" sz="1400" b="1" i="1">
                                <a:solidFill>
                                  <a:srgbClr val="0070C0"/>
                                </a:solidFill>
                                <a:effectLst/>
                                <a:latin typeface="+mj-lt"/>
                                <a:ea typeface="Times New Roman" panose="02020603050405020304" pitchFamily="18" charset="0"/>
                                <a:cs typeface="Times New Roman" panose="02020603050405020304" pitchFamily="18" charset="0"/>
                              </a:rPr>
                              <m:t>𝜼</m:t>
                            </m:r>
                          </m:e>
                        </m:d>
                      </m:e>
                    </m:d>
                    <m:r>
                      <a:rPr lang="en-GB" sz="1400" b="1" i="1">
                        <a:solidFill>
                          <a:srgbClr val="0070C0"/>
                        </a:solidFill>
                        <a:effectLst/>
                        <a:latin typeface="+mj-lt"/>
                        <a:ea typeface="Times New Roman" panose="02020603050405020304" pitchFamily="18" charset="0"/>
                        <a:cs typeface="Times New Roman" panose="02020603050405020304" pitchFamily="18" charset="0"/>
                      </a:rPr>
                      <m:t>−</m:t>
                    </m:r>
                    <m:f>
                      <m:fPr>
                        <m:ctrlPr>
                          <a:rPr lang="en-IN" sz="1400" b="1" i="1">
                            <a:solidFill>
                              <a:srgbClr val="0070C0"/>
                            </a:solidFill>
                            <a:effectLst/>
                            <a:latin typeface="+mj-lt"/>
                          </a:rPr>
                        </m:ctrlPr>
                      </m:fPr>
                      <m:num>
                        <m:r>
                          <a:rPr lang="en-GB" sz="1400" b="1" i="1">
                            <a:solidFill>
                              <a:srgbClr val="0070C0"/>
                            </a:solidFill>
                            <a:effectLst/>
                            <a:latin typeface="+mj-lt"/>
                            <a:ea typeface="Times New Roman" panose="02020603050405020304" pitchFamily="18" charset="0"/>
                            <a:cs typeface="Times New Roman" panose="02020603050405020304" pitchFamily="18" charset="0"/>
                          </a:rPr>
                          <m:t>(</m:t>
                        </m:r>
                        <m:r>
                          <a:rPr lang="en-GB" sz="1400" b="1" i="1">
                            <a:solidFill>
                              <a:srgbClr val="0070C0"/>
                            </a:solidFill>
                            <a:effectLst/>
                            <a:latin typeface="+mj-lt"/>
                            <a:ea typeface="Times New Roman" panose="02020603050405020304" pitchFamily="18" charset="0"/>
                            <a:cs typeface="Times New Roman" panose="02020603050405020304" pitchFamily="18" charset="0"/>
                          </a:rPr>
                          <m:t>𝑹𝒆𝒅</m:t>
                        </m:r>
                        <m:r>
                          <a:rPr lang="en-GB" sz="1400" b="1" i="1">
                            <a:solidFill>
                              <a:srgbClr val="0070C0"/>
                            </a:solidFill>
                            <a:effectLst/>
                            <a:latin typeface="+mj-lt"/>
                            <a:ea typeface="Times New Roman" panose="02020603050405020304" pitchFamily="18" charset="0"/>
                            <a:cs typeface="Times New Roman" panose="02020603050405020304" pitchFamily="18" charset="0"/>
                          </a:rPr>
                          <m:t>−</m:t>
                        </m:r>
                        <m:r>
                          <a:rPr lang="en-GB" sz="1400" b="1" i="1">
                            <a:solidFill>
                              <a:srgbClr val="0070C0"/>
                            </a:solidFill>
                            <a:effectLst/>
                            <a:latin typeface="+mj-lt"/>
                            <a:ea typeface="Times New Roman" panose="02020603050405020304" pitchFamily="18" charset="0"/>
                            <a:cs typeface="Times New Roman" panose="02020603050405020304" pitchFamily="18" charset="0"/>
                          </a:rPr>
                          <m:t>𝟎</m:t>
                        </m:r>
                        <m:r>
                          <a:rPr lang="en-GB" sz="1400" b="1" i="1">
                            <a:solidFill>
                              <a:srgbClr val="0070C0"/>
                            </a:solidFill>
                            <a:effectLst/>
                            <a:latin typeface="+mj-lt"/>
                            <a:ea typeface="Times New Roman" panose="02020603050405020304" pitchFamily="18" charset="0"/>
                            <a:cs typeface="Times New Roman" panose="02020603050405020304" pitchFamily="18" charset="0"/>
                          </a:rPr>
                          <m:t>.</m:t>
                        </m:r>
                        <m:r>
                          <a:rPr lang="en-GB" sz="1400" b="1" i="1">
                            <a:solidFill>
                              <a:srgbClr val="0070C0"/>
                            </a:solidFill>
                            <a:effectLst/>
                            <a:latin typeface="+mj-lt"/>
                            <a:ea typeface="Times New Roman" panose="02020603050405020304" pitchFamily="18" charset="0"/>
                            <a:cs typeface="Times New Roman" panose="02020603050405020304" pitchFamily="18" charset="0"/>
                          </a:rPr>
                          <m:t>𝟏𝟐𝟓</m:t>
                        </m:r>
                        <m:r>
                          <a:rPr lang="en-GB" sz="1400" b="1" i="1">
                            <a:solidFill>
                              <a:srgbClr val="0070C0"/>
                            </a:solidFill>
                            <a:effectLst/>
                            <a:latin typeface="+mj-lt"/>
                            <a:ea typeface="Times New Roman" panose="02020603050405020304" pitchFamily="18" charset="0"/>
                            <a:cs typeface="Times New Roman" panose="02020603050405020304" pitchFamily="18" charset="0"/>
                          </a:rPr>
                          <m:t>)</m:t>
                        </m:r>
                      </m:num>
                      <m:den>
                        <m:r>
                          <a:rPr lang="en-GB" sz="1400" b="1" i="1">
                            <a:solidFill>
                              <a:srgbClr val="0070C0"/>
                            </a:solidFill>
                            <a:effectLst/>
                            <a:latin typeface="+mj-lt"/>
                            <a:ea typeface="Times New Roman" panose="02020603050405020304" pitchFamily="18" charset="0"/>
                            <a:cs typeface="Times New Roman" panose="02020603050405020304" pitchFamily="18" charset="0"/>
                          </a:rPr>
                          <m:t>(</m:t>
                        </m:r>
                        <m:r>
                          <a:rPr lang="en-GB" sz="1400" b="1" i="1">
                            <a:solidFill>
                              <a:srgbClr val="0070C0"/>
                            </a:solidFill>
                            <a:effectLst/>
                            <a:latin typeface="+mj-lt"/>
                            <a:ea typeface="Times New Roman" panose="02020603050405020304" pitchFamily="18" charset="0"/>
                            <a:cs typeface="Times New Roman" panose="02020603050405020304" pitchFamily="18" charset="0"/>
                          </a:rPr>
                          <m:t>𝟏</m:t>
                        </m:r>
                        <m:r>
                          <a:rPr lang="en-GB" sz="1400" b="1" i="1">
                            <a:solidFill>
                              <a:srgbClr val="0070C0"/>
                            </a:solidFill>
                            <a:effectLst/>
                            <a:latin typeface="+mj-lt"/>
                            <a:ea typeface="Times New Roman" panose="02020603050405020304" pitchFamily="18" charset="0"/>
                            <a:cs typeface="Times New Roman" panose="02020603050405020304" pitchFamily="18" charset="0"/>
                          </a:rPr>
                          <m:t>−</m:t>
                        </m:r>
                        <m:r>
                          <a:rPr lang="en-GB" sz="1400" b="1" i="1">
                            <a:solidFill>
                              <a:srgbClr val="0070C0"/>
                            </a:solidFill>
                            <a:effectLst/>
                            <a:latin typeface="+mj-lt"/>
                            <a:ea typeface="Times New Roman" panose="02020603050405020304" pitchFamily="18" charset="0"/>
                            <a:cs typeface="Times New Roman" panose="02020603050405020304" pitchFamily="18" charset="0"/>
                          </a:rPr>
                          <m:t>𝑹𝒆𝒅</m:t>
                        </m:r>
                        <m:r>
                          <a:rPr lang="en-GB" sz="1400" b="1" i="1">
                            <a:solidFill>
                              <a:srgbClr val="0070C0"/>
                            </a:solidFill>
                            <a:effectLst/>
                            <a:latin typeface="+mj-lt"/>
                            <a:ea typeface="Times New Roman" panose="02020603050405020304" pitchFamily="18" charset="0"/>
                            <a:cs typeface="Times New Roman" panose="02020603050405020304" pitchFamily="18" charset="0"/>
                          </a:rPr>
                          <m:t>)</m:t>
                        </m:r>
                      </m:den>
                    </m:f>
                  </m:oMath>
                </a14:m>
                <a:r>
                  <a:rPr lang="en-GB" sz="1400" b="1" dirty="0">
                    <a:solidFill>
                      <a:srgbClr val="0070C0"/>
                    </a:solidFill>
                    <a:effectLst/>
                    <a:latin typeface="+mj-lt"/>
                    <a:ea typeface="Times New Roman" panose="02020603050405020304" pitchFamily="18" charset="0"/>
                  </a:rPr>
                  <a:t> </a:t>
                </a:r>
                <a:endParaRPr lang="en-IN" sz="1400" b="1" dirty="0">
                  <a:solidFill>
                    <a:srgbClr val="0070C0"/>
                  </a:solidFill>
                  <a:latin typeface="+mj-lt"/>
                </a:endParaRPr>
              </a:p>
            </p:txBody>
          </p:sp>
        </mc:Choice>
        <mc:Fallback>
          <p:sp>
            <p:nvSpPr>
              <p:cNvPr id="22" name="TextBox 21">
                <a:extLst>
                  <a:ext uri="{FF2B5EF4-FFF2-40B4-BE49-F238E27FC236}">
                    <a16:creationId xmlns:a16="http://schemas.microsoft.com/office/drawing/2014/main" id="{975C2B1C-A98D-4C91-9983-56622CD636FC}"/>
                  </a:ext>
                </a:extLst>
              </p:cNvPr>
              <p:cNvSpPr txBox="1">
                <a:spLocks noRot="1" noChangeAspect="1" noMove="1" noResize="1" noEditPoints="1" noAdjustHandles="1" noChangeArrowheads="1" noChangeShapeType="1" noTextEdit="1"/>
              </p:cNvSpPr>
              <p:nvPr/>
            </p:nvSpPr>
            <p:spPr>
              <a:xfrm>
                <a:off x="436928" y="6273483"/>
                <a:ext cx="6824484" cy="435504"/>
              </a:xfrm>
              <a:prstGeom prst="rect">
                <a:avLst/>
              </a:prstGeom>
              <a:blipFill>
                <a:blip r:embed="rId5"/>
                <a:stretch>
                  <a:fillRect b="-2778"/>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2E85DC5E-B3D6-40F3-8A3A-F5F464D72789}"/>
                  </a:ext>
                </a:extLst>
              </p:cNvPr>
              <p:cNvSpPr txBox="1"/>
              <p:nvPr/>
            </p:nvSpPr>
            <p:spPr>
              <a:xfrm>
                <a:off x="7261412" y="6070647"/>
                <a:ext cx="4576894" cy="5673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IN" sz="1400" b="1" i="1" smtClean="0">
                          <a:solidFill>
                            <a:srgbClr val="0070C0"/>
                          </a:solidFill>
                          <a:latin typeface="Cambria Math" panose="02040503050406030204" pitchFamily="18" charset="0"/>
                        </a:rPr>
                        <m:t>𝜼</m:t>
                      </m:r>
                      <m:r>
                        <a:rPr lang="en-IN" sz="1400" b="1" i="0">
                          <a:solidFill>
                            <a:srgbClr val="0070C0"/>
                          </a:solidFill>
                          <a:latin typeface="Cambria Math" panose="02040503050406030204" pitchFamily="18" charset="0"/>
                        </a:rPr>
                        <m:t>=</m:t>
                      </m:r>
                      <m:f>
                        <m:fPr>
                          <m:ctrlPr>
                            <a:rPr lang="en-IN" sz="1400" b="1" i="1">
                              <a:solidFill>
                                <a:srgbClr val="0070C0"/>
                              </a:solidFill>
                              <a:latin typeface="Cambria Math" panose="02040503050406030204" pitchFamily="18" charset="0"/>
                            </a:rPr>
                          </m:ctrlPr>
                        </m:fPr>
                        <m:num>
                          <m:r>
                            <a:rPr lang="en-IN" sz="1400" b="1" i="0">
                              <a:solidFill>
                                <a:srgbClr val="0070C0"/>
                              </a:solidFill>
                              <a:latin typeface="Cambria Math" panose="02040503050406030204" pitchFamily="18" charset="0"/>
                            </a:rPr>
                            <m:t>𝟐</m:t>
                          </m:r>
                          <m:r>
                            <a:rPr lang="en-IN" sz="1400" b="1" i="0">
                              <a:solidFill>
                                <a:srgbClr val="0070C0"/>
                              </a:solidFill>
                              <a:latin typeface="Cambria Math" panose="02040503050406030204" pitchFamily="18" charset="0"/>
                            </a:rPr>
                            <m:t>∗</m:t>
                          </m:r>
                          <m:d>
                            <m:dPr>
                              <m:ctrlPr>
                                <a:rPr lang="en-IN" sz="1400" b="1" i="1">
                                  <a:solidFill>
                                    <a:srgbClr val="0070C0"/>
                                  </a:solidFill>
                                  <a:latin typeface="Cambria Math" panose="02040503050406030204" pitchFamily="18" charset="0"/>
                                </a:rPr>
                              </m:ctrlPr>
                            </m:dPr>
                            <m:e>
                              <m:sSup>
                                <m:sSupPr>
                                  <m:ctrlPr>
                                    <a:rPr lang="en-IN" sz="1400" b="1" i="1">
                                      <a:solidFill>
                                        <a:srgbClr val="0070C0"/>
                                      </a:solidFill>
                                      <a:latin typeface="Cambria Math" panose="02040503050406030204" pitchFamily="18" charset="0"/>
                                    </a:rPr>
                                  </m:ctrlPr>
                                </m:sSupPr>
                                <m:e>
                                  <m:r>
                                    <a:rPr lang="en-IN" sz="1400" b="1" i="1">
                                      <a:solidFill>
                                        <a:srgbClr val="0070C0"/>
                                      </a:solidFill>
                                      <a:latin typeface="Cambria Math" panose="02040503050406030204" pitchFamily="18" charset="0"/>
                                    </a:rPr>
                                    <m:t>𝑵𝑰𝑹</m:t>
                                  </m:r>
                                </m:e>
                                <m:sup>
                                  <m:r>
                                    <a:rPr lang="en-IN" sz="1400" b="1" i="0">
                                      <a:solidFill>
                                        <a:srgbClr val="0070C0"/>
                                      </a:solidFill>
                                      <a:latin typeface="Cambria Math" panose="02040503050406030204" pitchFamily="18" charset="0"/>
                                    </a:rPr>
                                    <m:t>𝟐</m:t>
                                  </m:r>
                                </m:sup>
                              </m:sSup>
                              <m:r>
                                <a:rPr lang="en-IN" sz="1400" b="1" i="0">
                                  <a:solidFill>
                                    <a:srgbClr val="0070C0"/>
                                  </a:solidFill>
                                  <a:latin typeface="Cambria Math" panose="02040503050406030204" pitchFamily="18" charset="0"/>
                                </a:rPr>
                                <m:t>− </m:t>
                              </m:r>
                              <m:sSup>
                                <m:sSupPr>
                                  <m:ctrlPr>
                                    <a:rPr lang="en-IN" sz="1400" b="1" i="1">
                                      <a:solidFill>
                                        <a:srgbClr val="0070C0"/>
                                      </a:solidFill>
                                      <a:latin typeface="Cambria Math" panose="02040503050406030204" pitchFamily="18" charset="0"/>
                                    </a:rPr>
                                  </m:ctrlPr>
                                </m:sSupPr>
                                <m:e>
                                  <m:r>
                                    <a:rPr lang="en-IN" sz="1400" b="1" i="1">
                                      <a:solidFill>
                                        <a:srgbClr val="0070C0"/>
                                      </a:solidFill>
                                      <a:latin typeface="Cambria Math" panose="02040503050406030204" pitchFamily="18" charset="0"/>
                                    </a:rPr>
                                    <m:t>𝑹𝒆𝒅</m:t>
                                  </m:r>
                                </m:e>
                                <m:sup>
                                  <m:r>
                                    <a:rPr lang="en-IN" sz="1400" b="1" i="0">
                                      <a:solidFill>
                                        <a:srgbClr val="0070C0"/>
                                      </a:solidFill>
                                      <a:latin typeface="Cambria Math" panose="02040503050406030204" pitchFamily="18" charset="0"/>
                                    </a:rPr>
                                    <m:t>𝟐</m:t>
                                  </m:r>
                                </m:sup>
                              </m:sSup>
                            </m:e>
                          </m:d>
                          <m:r>
                            <a:rPr lang="en-IN" sz="1400" b="1" i="0">
                              <a:solidFill>
                                <a:srgbClr val="0070C0"/>
                              </a:solidFill>
                              <a:latin typeface="Cambria Math" panose="02040503050406030204" pitchFamily="18" charset="0"/>
                            </a:rPr>
                            <m:t>+</m:t>
                          </m:r>
                          <m:r>
                            <a:rPr lang="en-IN" sz="1400" b="1" i="0">
                              <a:solidFill>
                                <a:srgbClr val="0070C0"/>
                              </a:solidFill>
                              <a:latin typeface="Cambria Math" panose="02040503050406030204" pitchFamily="18" charset="0"/>
                            </a:rPr>
                            <m:t>𝟏</m:t>
                          </m:r>
                          <m:r>
                            <a:rPr lang="en-IN" sz="1400" b="1" i="0">
                              <a:solidFill>
                                <a:srgbClr val="0070C0"/>
                              </a:solidFill>
                              <a:latin typeface="Cambria Math" panose="02040503050406030204" pitchFamily="18" charset="0"/>
                            </a:rPr>
                            <m:t>.</m:t>
                          </m:r>
                          <m:r>
                            <a:rPr lang="en-IN" sz="1400" b="1" i="0">
                              <a:solidFill>
                                <a:srgbClr val="0070C0"/>
                              </a:solidFill>
                              <a:latin typeface="Cambria Math" panose="02040503050406030204" pitchFamily="18" charset="0"/>
                            </a:rPr>
                            <m:t>𝟓</m:t>
                          </m:r>
                          <m:r>
                            <a:rPr lang="en-IN" sz="1400" b="1" i="0">
                              <a:solidFill>
                                <a:srgbClr val="0070C0"/>
                              </a:solidFill>
                              <a:latin typeface="Cambria Math" panose="02040503050406030204" pitchFamily="18" charset="0"/>
                            </a:rPr>
                            <m:t>∗</m:t>
                          </m:r>
                          <m:r>
                            <a:rPr lang="en-IN" sz="1400" b="1" i="1">
                              <a:solidFill>
                                <a:srgbClr val="0070C0"/>
                              </a:solidFill>
                              <a:latin typeface="Cambria Math" panose="02040503050406030204" pitchFamily="18" charset="0"/>
                            </a:rPr>
                            <m:t>𝑵𝑰𝑹</m:t>
                          </m:r>
                          <m:r>
                            <a:rPr lang="en-IN" sz="1400" b="1" i="0">
                              <a:solidFill>
                                <a:srgbClr val="0070C0"/>
                              </a:solidFill>
                              <a:latin typeface="Cambria Math" panose="02040503050406030204" pitchFamily="18" charset="0"/>
                            </a:rPr>
                            <m:t>+</m:t>
                          </m:r>
                          <m:r>
                            <a:rPr lang="en-IN" sz="1400" b="1" i="0">
                              <a:solidFill>
                                <a:srgbClr val="0070C0"/>
                              </a:solidFill>
                              <a:latin typeface="Cambria Math" panose="02040503050406030204" pitchFamily="18" charset="0"/>
                            </a:rPr>
                            <m:t>𝟎</m:t>
                          </m:r>
                          <m:r>
                            <a:rPr lang="en-IN" sz="1400" b="1" i="0">
                              <a:solidFill>
                                <a:srgbClr val="0070C0"/>
                              </a:solidFill>
                              <a:latin typeface="Cambria Math" panose="02040503050406030204" pitchFamily="18" charset="0"/>
                            </a:rPr>
                            <m:t>.</m:t>
                          </m:r>
                          <m:r>
                            <a:rPr lang="en-IN" sz="1400" b="1" i="0">
                              <a:solidFill>
                                <a:srgbClr val="0070C0"/>
                              </a:solidFill>
                              <a:latin typeface="Cambria Math" panose="02040503050406030204" pitchFamily="18" charset="0"/>
                            </a:rPr>
                            <m:t>𝟓</m:t>
                          </m:r>
                          <m:r>
                            <a:rPr lang="en-IN" sz="1400" b="1" i="0">
                              <a:solidFill>
                                <a:srgbClr val="0070C0"/>
                              </a:solidFill>
                              <a:latin typeface="Cambria Math" panose="02040503050406030204" pitchFamily="18" charset="0"/>
                            </a:rPr>
                            <m:t>∗</m:t>
                          </m:r>
                          <m:r>
                            <a:rPr lang="en-IN" sz="1400" b="1" i="1">
                              <a:solidFill>
                                <a:srgbClr val="0070C0"/>
                              </a:solidFill>
                              <a:latin typeface="Cambria Math" panose="02040503050406030204" pitchFamily="18" charset="0"/>
                            </a:rPr>
                            <m:t>𝑹𝒆𝒅</m:t>
                          </m:r>
                        </m:num>
                        <m:den>
                          <m:d>
                            <m:dPr>
                              <m:ctrlPr>
                                <a:rPr lang="en-IN" sz="1400" b="1" i="1">
                                  <a:solidFill>
                                    <a:srgbClr val="0070C0"/>
                                  </a:solidFill>
                                  <a:latin typeface="Cambria Math" panose="02040503050406030204" pitchFamily="18" charset="0"/>
                                </a:rPr>
                              </m:ctrlPr>
                            </m:dPr>
                            <m:e>
                              <m:r>
                                <a:rPr lang="en-IN" sz="1400" b="1" i="1">
                                  <a:solidFill>
                                    <a:srgbClr val="0070C0"/>
                                  </a:solidFill>
                                  <a:latin typeface="Cambria Math" panose="02040503050406030204" pitchFamily="18" charset="0"/>
                                </a:rPr>
                                <m:t>𝑵𝑰𝑹</m:t>
                              </m:r>
                              <m:r>
                                <a:rPr lang="en-IN" sz="1400" b="1" i="0">
                                  <a:solidFill>
                                    <a:srgbClr val="0070C0"/>
                                  </a:solidFill>
                                  <a:latin typeface="Cambria Math" panose="02040503050406030204" pitchFamily="18" charset="0"/>
                                </a:rPr>
                                <m:t>+</m:t>
                              </m:r>
                              <m:r>
                                <a:rPr lang="en-IN" sz="1400" b="1" i="1">
                                  <a:solidFill>
                                    <a:srgbClr val="0070C0"/>
                                  </a:solidFill>
                                  <a:latin typeface="Cambria Math" panose="02040503050406030204" pitchFamily="18" charset="0"/>
                                </a:rPr>
                                <m:t>𝑹𝒆𝒅</m:t>
                              </m:r>
                              <m:r>
                                <a:rPr lang="en-IN" sz="1400" b="1" i="0">
                                  <a:solidFill>
                                    <a:srgbClr val="0070C0"/>
                                  </a:solidFill>
                                  <a:latin typeface="Cambria Math" panose="02040503050406030204" pitchFamily="18" charset="0"/>
                                </a:rPr>
                                <m:t>+</m:t>
                              </m:r>
                              <m:r>
                                <a:rPr lang="en-IN" sz="1400" b="1" i="0">
                                  <a:solidFill>
                                    <a:srgbClr val="0070C0"/>
                                  </a:solidFill>
                                  <a:latin typeface="Cambria Math" panose="02040503050406030204" pitchFamily="18" charset="0"/>
                                </a:rPr>
                                <m:t>𝟎</m:t>
                              </m:r>
                              <m:r>
                                <a:rPr lang="en-IN" sz="1400" b="1" i="0">
                                  <a:solidFill>
                                    <a:srgbClr val="0070C0"/>
                                  </a:solidFill>
                                  <a:latin typeface="Cambria Math" panose="02040503050406030204" pitchFamily="18" charset="0"/>
                                </a:rPr>
                                <m:t>.</m:t>
                              </m:r>
                              <m:r>
                                <a:rPr lang="en-IN" sz="1400" b="1" i="0">
                                  <a:solidFill>
                                    <a:srgbClr val="0070C0"/>
                                  </a:solidFill>
                                  <a:latin typeface="Cambria Math" panose="02040503050406030204" pitchFamily="18" charset="0"/>
                                </a:rPr>
                                <m:t>𝟓</m:t>
                              </m:r>
                            </m:e>
                          </m:d>
                        </m:den>
                      </m:f>
                    </m:oMath>
                  </m:oMathPara>
                </a14:m>
                <a:endParaRPr lang="en-IN" b="1" dirty="0"/>
              </a:p>
            </p:txBody>
          </p:sp>
        </mc:Choice>
        <mc:Fallback>
          <p:sp>
            <p:nvSpPr>
              <p:cNvPr id="24" name="TextBox 23">
                <a:extLst>
                  <a:ext uri="{FF2B5EF4-FFF2-40B4-BE49-F238E27FC236}">
                    <a16:creationId xmlns:a16="http://schemas.microsoft.com/office/drawing/2014/main" id="{2E85DC5E-B3D6-40F3-8A3A-F5F464D72789}"/>
                  </a:ext>
                </a:extLst>
              </p:cNvPr>
              <p:cNvSpPr txBox="1">
                <a:spLocks noRot="1" noChangeAspect="1" noMove="1" noResize="1" noEditPoints="1" noAdjustHandles="1" noChangeArrowheads="1" noChangeShapeType="1" noTextEdit="1"/>
              </p:cNvSpPr>
              <p:nvPr/>
            </p:nvSpPr>
            <p:spPr>
              <a:xfrm>
                <a:off x="7261412" y="6070647"/>
                <a:ext cx="4576894" cy="567335"/>
              </a:xfrm>
              <a:prstGeom prst="rect">
                <a:avLst/>
              </a:prstGeom>
              <a:blipFill>
                <a:blip r:embed="rId6"/>
                <a:stretch>
                  <a:fillRect/>
                </a:stretch>
              </a:blipFill>
            </p:spPr>
            <p:txBody>
              <a:bodyPr/>
              <a:lstStyle/>
              <a:p>
                <a:r>
                  <a:rPr lang="en-IN">
                    <a:noFill/>
                  </a:rPr>
                  <a:t> </a:t>
                </a:r>
              </a:p>
            </p:txBody>
          </p:sp>
        </mc:Fallback>
      </mc:AlternateContent>
      <p:pic>
        <p:nvPicPr>
          <p:cNvPr id="2" name="Picture 1">
            <a:extLst>
              <a:ext uri="{FF2B5EF4-FFF2-40B4-BE49-F238E27FC236}">
                <a16:creationId xmlns:a16="http://schemas.microsoft.com/office/drawing/2014/main" id="{B8B07549-25EB-D633-1EE3-0D06E5426FB1}"/>
              </a:ext>
            </a:extLst>
          </p:cNvPr>
          <p:cNvPicPr>
            <a:picLocks noChangeAspect="1"/>
          </p:cNvPicPr>
          <p:nvPr/>
        </p:nvPicPr>
        <p:blipFill>
          <a:blip r:embed="rId7"/>
          <a:stretch>
            <a:fillRect/>
          </a:stretch>
        </p:blipFill>
        <p:spPr>
          <a:xfrm>
            <a:off x="7589123" y="787352"/>
            <a:ext cx="3706406" cy="4953239"/>
          </a:xfrm>
          <a:prstGeom prst="rect">
            <a:avLst/>
          </a:prstGeom>
        </p:spPr>
      </p:pic>
      <p:sp>
        <p:nvSpPr>
          <p:cNvPr id="14" name="TextBox 13">
            <a:extLst>
              <a:ext uri="{FF2B5EF4-FFF2-40B4-BE49-F238E27FC236}">
                <a16:creationId xmlns:a16="http://schemas.microsoft.com/office/drawing/2014/main" id="{D5D95816-3190-68D8-ABBF-3C15BF2FC1DC}"/>
              </a:ext>
            </a:extLst>
          </p:cNvPr>
          <p:cNvSpPr txBox="1"/>
          <p:nvPr/>
        </p:nvSpPr>
        <p:spPr>
          <a:xfrm>
            <a:off x="4061012" y="134471"/>
            <a:ext cx="3200400" cy="984885"/>
          </a:xfrm>
          <a:prstGeom prst="rect">
            <a:avLst/>
          </a:prstGeom>
          <a:noFill/>
        </p:spPr>
        <p:txBody>
          <a:bodyPr wrap="square" rtlCol="0">
            <a:spAutoFit/>
          </a:bodyPr>
          <a:lstStyle/>
          <a:p>
            <a:pPr algn="ctr"/>
            <a:r>
              <a:rPr lang="en-GB" sz="4000" dirty="0">
                <a:ln w="0"/>
                <a:solidFill>
                  <a:srgbClr val="7030A0"/>
                </a:solidFill>
                <a:effectLst>
                  <a:outerShdw blurRad="38100" dist="19050" dir="2700000" algn="tl" rotWithShape="0">
                    <a:schemeClr val="dk1">
                      <a:alpha val="40000"/>
                    </a:schemeClr>
                  </a:outerShdw>
                </a:effectLst>
                <a:cs typeface="Times New Roman" panose="02020603050405020304" pitchFamily="18" charset="0"/>
              </a:rPr>
              <a:t>Methodology</a:t>
            </a:r>
            <a:endParaRPr lang="en-IN" sz="4000" dirty="0">
              <a:ln w="0"/>
              <a:solidFill>
                <a:srgbClr val="7030A0"/>
              </a:solidFill>
              <a:effectLst>
                <a:outerShdw blurRad="38100" dist="19050" dir="2700000" algn="tl" rotWithShape="0">
                  <a:schemeClr val="dk1">
                    <a:alpha val="40000"/>
                  </a:schemeClr>
                </a:outerShdw>
              </a:effectLst>
              <a:cs typeface="Times New Roman" panose="02020603050405020304" pitchFamily="18" charset="0"/>
            </a:endParaRPr>
          </a:p>
          <a:p>
            <a:pPr algn="ctr"/>
            <a:endParaRPr lang="en-IN" dirty="0"/>
          </a:p>
        </p:txBody>
      </p:sp>
    </p:spTree>
    <p:extLst>
      <p:ext uri="{BB962C8B-B14F-4D97-AF65-F5344CB8AC3E}">
        <p14:creationId xmlns:p14="http://schemas.microsoft.com/office/powerpoint/2010/main" val="394215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CBB7075-189D-4A46-9EE9-E1B40149920C}"/>
              </a:ext>
            </a:extLst>
          </p:cNvPr>
          <p:cNvGrpSpPr/>
          <p:nvPr/>
        </p:nvGrpSpPr>
        <p:grpSpPr>
          <a:xfrm>
            <a:off x="2226161" y="0"/>
            <a:ext cx="9257627" cy="5570317"/>
            <a:chOff x="1715173" y="0"/>
            <a:chExt cx="10242659" cy="6858000"/>
          </a:xfrm>
        </p:grpSpPr>
        <p:pic>
          <p:nvPicPr>
            <p:cNvPr id="3" name="Picture 2">
              <a:extLst>
                <a:ext uri="{FF2B5EF4-FFF2-40B4-BE49-F238E27FC236}">
                  <a16:creationId xmlns:a16="http://schemas.microsoft.com/office/drawing/2014/main" id="{C9AB9A00-436E-4726-838D-8F4B5693C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173" y="0"/>
              <a:ext cx="5299364" cy="6858000"/>
            </a:xfrm>
            <a:prstGeom prst="rect">
              <a:avLst/>
            </a:prstGeom>
          </p:spPr>
        </p:pic>
        <p:grpSp>
          <p:nvGrpSpPr>
            <p:cNvPr id="26" name="Group 25">
              <a:extLst>
                <a:ext uri="{FF2B5EF4-FFF2-40B4-BE49-F238E27FC236}">
                  <a16:creationId xmlns:a16="http://schemas.microsoft.com/office/drawing/2014/main" id="{C9708BFA-D213-400D-9F8A-014E4A37BF88}"/>
                </a:ext>
              </a:extLst>
            </p:cNvPr>
            <p:cNvGrpSpPr/>
            <p:nvPr/>
          </p:nvGrpSpPr>
          <p:grpSpPr>
            <a:xfrm>
              <a:off x="3693111" y="595396"/>
              <a:ext cx="8264721" cy="6003266"/>
              <a:chOff x="3693111" y="595396"/>
              <a:chExt cx="8264721" cy="6003266"/>
            </a:xfrm>
          </p:grpSpPr>
          <p:pic>
            <p:nvPicPr>
              <p:cNvPr id="5" name="Picture 4">
                <a:extLst>
                  <a:ext uri="{FF2B5EF4-FFF2-40B4-BE49-F238E27FC236}">
                    <a16:creationId xmlns:a16="http://schemas.microsoft.com/office/drawing/2014/main" id="{104E74DF-AE8D-4CCE-9A9A-4DF7CD556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8700" y="595396"/>
                <a:ext cx="1691640" cy="2346960"/>
              </a:xfrm>
              <a:prstGeom prst="rect">
                <a:avLst/>
              </a:prstGeom>
            </p:spPr>
          </p:pic>
          <p:pic>
            <p:nvPicPr>
              <p:cNvPr id="7" name="Picture 6">
                <a:extLst>
                  <a:ext uri="{FF2B5EF4-FFF2-40B4-BE49-F238E27FC236}">
                    <a16:creationId xmlns:a16="http://schemas.microsoft.com/office/drawing/2014/main" id="{2558C722-56D4-489D-8796-5F534E31E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9093" y="3991658"/>
                <a:ext cx="3738739" cy="2580369"/>
              </a:xfrm>
              <a:prstGeom prst="rect">
                <a:avLst/>
              </a:prstGeom>
            </p:spPr>
          </p:pic>
          <p:cxnSp>
            <p:nvCxnSpPr>
              <p:cNvPr id="9" name="Straight Arrow Connector 8">
                <a:extLst>
                  <a:ext uri="{FF2B5EF4-FFF2-40B4-BE49-F238E27FC236}">
                    <a16:creationId xmlns:a16="http://schemas.microsoft.com/office/drawing/2014/main" id="{3879B6D4-E181-4B56-803D-8B320FAC8F55}"/>
                  </a:ext>
                </a:extLst>
              </p:cNvPr>
              <p:cNvCxnSpPr/>
              <p:nvPr/>
            </p:nvCxnSpPr>
            <p:spPr>
              <a:xfrm flipV="1">
                <a:off x="5211192" y="595396"/>
                <a:ext cx="3847508" cy="220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76D4BF1E-7097-4A21-85AA-E55C2F29EDB0}"/>
                  </a:ext>
                </a:extLst>
              </p:cNvPr>
              <p:cNvCxnSpPr>
                <a:cxnSpLocks/>
              </p:cNvCxnSpPr>
              <p:nvPr/>
            </p:nvCxnSpPr>
            <p:spPr>
              <a:xfrm flipV="1">
                <a:off x="5113538" y="2942357"/>
                <a:ext cx="3945162" cy="3068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2A350DE3-A3C0-42D1-8FEF-CF0CC27358FA}"/>
                  </a:ext>
                </a:extLst>
              </p:cNvPr>
              <p:cNvSpPr/>
              <p:nvPr/>
            </p:nvSpPr>
            <p:spPr>
              <a:xfrm>
                <a:off x="4909350" y="2778710"/>
                <a:ext cx="417251" cy="47051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5" name="Rectangle 14">
                <a:extLst>
                  <a:ext uri="{FF2B5EF4-FFF2-40B4-BE49-F238E27FC236}">
                    <a16:creationId xmlns:a16="http://schemas.microsoft.com/office/drawing/2014/main" id="{FEA76C45-8795-4D00-81D0-A041B34EF14F}"/>
                  </a:ext>
                </a:extLst>
              </p:cNvPr>
              <p:cNvSpPr/>
              <p:nvPr/>
            </p:nvSpPr>
            <p:spPr>
              <a:xfrm>
                <a:off x="3693111" y="5939161"/>
                <a:ext cx="480873" cy="34622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cxnSp>
            <p:nvCxnSpPr>
              <p:cNvPr id="17" name="Straight Arrow Connector 16">
                <a:extLst>
                  <a:ext uri="{FF2B5EF4-FFF2-40B4-BE49-F238E27FC236}">
                    <a16:creationId xmlns:a16="http://schemas.microsoft.com/office/drawing/2014/main" id="{CA25BA5C-C5AD-4719-81DC-0A921A010150}"/>
                  </a:ext>
                </a:extLst>
              </p:cNvPr>
              <p:cNvCxnSpPr/>
              <p:nvPr/>
            </p:nvCxnSpPr>
            <p:spPr>
              <a:xfrm flipV="1">
                <a:off x="3972907" y="3991659"/>
                <a:ext cx="4246187" cy="19475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DE9C6F74-D8B6-420B-BD0D-CB0BEED31A50}"/>
                  </a:ext>
                </a:extLst>
              </p:cNvPr>
              <p:cNvCxnSpPr>
                <a:cxnSpLocks/>
              </p:cNvCxnSpPr>
              <p:nvPr/>
            </p:nvCxnSpPr>
            <p:spPr>
              <a:xfrm>
                <a:off x="4036679" y="6312024"/>
                <a:ext cx="4246187" cy="2866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
        <p:nvSpPr>
          <p:cNvPr id="4" name="TextBox 3">
            <a:extLst>
              <a:ext uri="{FF2B5EF4-FFF2-40B4-BE49-F238E27FC236}">
                <a16:creationId xmlns:a16="http://schemas.microsoft.com/office/drawing/2014/main" id="{02BDF61E-9075-353B-C81D-79B9B9D42085}"/>
              </a:ext>
            </a:extLst>
          </p:cNvPr>
          <p:cNvSpPr txBox="1"/>
          <p:nvPr/>
        </p:nvSpPr>
        <p:spPr>
          <a:xfrm>
            <a:off x="4159461" y="5941070"/>
            <a:ext cx="5634734" cy="430887"/>
          </a:xfrm>
          <a:prstGeom prst="rect">
            <a:avLst/>
          </a:prstGeom>
          <a:noFill/>
        </p:spPr>
        <p:txBody>
          <a:bodyPr wrap="square">
            <a:spAutoFit/>
          </a:bodyPr>
          <a:lstStyle/>
          <a:p>
            <a:r>
              <a:rPr lang="en-GB" sz="2200" b="1" dirty="0">
                <a:effectLst/>
                <a:latin typeface="+mj-lt"/>
                <a:ea typeface="Times New Roman" panose="02020603050405020304" pitchFamily="18" charset="0"/>
              </a:rPr>
              <a:t>BAI</a:t>
            </a:r>
            <a:r>
              <a:rPr lang="en-GB" sz="2200" b="1" dirty="0">
                <a:latin typeface="+mj-lt"/>
                <a:ea typeface="Times New Roman" panose="02020603050405020304" pitchFamily="18" charset="0"/>
              </a:rPr>
              <a:t> burned area map </a:t>
            </a:r>
            <a:r>
              <a:rPr lang="en-GB" sz="2200" b="1" dirty="0">
                <a:effectLst/>
                <a:latin typeface="+mj-lt"/>
                <a:ea typeface="Times New Roman" panose="02020603050405020304" pitchFamily="18" charset="0"/>
              </a:rPr>
              <a:t> on September 25, 2018</a:t>
            </a:r>
            <a:endParaRPr lang="en-IN" sz="2200" b="1" dirty="0">
              <a:latin typeface="+mj-lt"/>
            </a:endParaRPr>
          </a:p>
        </p:txBody>
      </p:sp>
      <p:sp>
        <p:nvSpPr>
          <p:cNvPr id="6" name="TextBox 5">
            <a:extLst>
              <a:ext uri="{FF2B5EF4-FFF2-40B4-BE49-F238E27FC236}">
                <a16:creationId xmlns:a16="http://schemas.microsoft.com/office/drawing/2014/main" id="{688F06A2-9DD3-CCD6-4B4E-AB55A3EA19A8}"/>
              </a:ext>
            </a:extLst>
          </p:cNvPr>
          <p:cNvSpPr txBox="1"/>
          <p:nvPr/>
        </p:nvSpPr>
        <p:spPr>
          <a:xfrm>
            <a:off x="0" y="302798"/>
            <a:ext cx="2297150" cy="984885"/>
          </a:xfrm>
          <a:prstGeom prst="rect">
            <a:avLst/>
          </a:prstGeom>
          <a:noFill/>
        </p:spPr>
        <p:txBody>
          <a:bodyPr wrap="square" rtlCol="0">
            <a:spAutoFit/>
          </a:bodyPr>
          <a:lstStyle/>
          <a:p>
            <a:pPr algn="ctr"/>
            <a:r>
              <a:rPr lang="en-IN" sz="4000" dirty="0">
                <a:ln w="0"/>
                <a:solidFill>
                  <a:srgbClr val="7030A0"/>
                </a:solidFill>
                <a:effectLst>
                  <a:outerShdw blurRad="38100" dist="19050" dir="2700000" algn="tl" rotWithShape="0">
                    <a:schemeClr val="dk1">
                      <a:alpha val="40000"/>
                    </a:schemeClr>
                  </a:outerShdw>
                </a:effectLst>
                <a:cs typeface="Times New Roman" panose="02020603050405020304" pitchFamily="18" charset="0"/>
              </a:rPr>
              <a:t>Results</a:t>
            </a:r>
          </a:p>
          <a:p>
            <a:pPr algn="ctr"/>
            <a:endParaRPr lang="en-IN" dirty="0"/>
          </a:p>
        </p:txBody>
      </p:sp>
    </p:spTree>
    <p:extLst>
      <p:ext uri="{BB962C8B-B14F-4D97-AF65-F5344CB8AC3E}">
        <p14:creationId xmlns:p14="http://schemas.microsoft.com/office/powerpoint/2010/main" val="197643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57BDE79-F4AB-49DE-9799-93DC1CA98A3D}"/>
              </a:ext>
            </a:extLst>
          </p:cNvPr>
          <p:cNvGrpSpPr/>
          <p:nvPr/>
        </p:nvGrpSpPr>
        <p:grpSpPr>
          <a:xfrm>
            <a:off x="2365158" y="215153"/>
            <a:ext cx="8724184" cy="5529091"/>
            <a:chOff x="2167934" y="11097"/>
            <a:chExt cx="9639366" cy="6858000"/>
          </a:xfrm>
        </p:grpSpPr>
        <p:pic>
          <p:nvPicPr>
            <p:cNvPr id="3" name="Picture 2">
              <a:extLst>
                <a:ext uri="{FF2B5EF4-FFF2-40B4-BE49-F238E27FC236}">
                  <a16:creationId xmlns:a16="http://schemas.microsoft.com/office/drawing/2014/main" id="{84F034FC-DAE3-49DF-9BBC-85ABA3AE4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934" y="11097"/>
              <a:ext cx="5299364" cy="6858000"/>
            </a:xfrm>
            <a:prstGeom prst="rect">
              <a:avLst/>
            </a:prstGeom>
          </p:spPr>
        </p:pic>
        <p:pic>
          <p:nvPicPr>
            <p:cNvPr id="5" name="Picture 4">
              <a:extLst>
                <a:ext uri="{FF2B5EF4-FFF2-40B4-BE49-F238E27FC236}">
                  <a16:creationId xmlns:a16="http://schemas.microsoft.com/office/drawing/2014/main" id="{C162D36A-55EB-4B95-A06F-5782D1197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895" y="1515974"/>
              <a:ext cx="3524405" cy="2614384"/>
            </a:xfrm>
            <a:prstGeom prst="rect">
              <a:avLst/>
            </a:prstGeom>
          </p:spPr>
        </p:pic>
        <p:sp>
          <p:nvSpPr>
            <p:cNvPr id="6" name="Rectangle 5">
              <a:extLst>
                <a:ext uri="{FF2B5EF4-FFF2-40B4-BE49-F238E27FC236}">
                  <a16:creationId xmlns:a16="http://schemas.microsoft.com/office/drawing/2014/main" id="{6B6C701F-9F75-425E-ADE2-BE21DEFB4E45}"/>
                </a:ext>
              </a:extLst>
            </p:cNvPr>
            <p:cNvSpPr/>
            <p:nvPr/>
          </p:nvSpPr>
          <p:spPr>
            <a:xfrm>
              <a:off x="4608990" y="2689933"/>
              <a:ext cx="593325" cy="488273"/>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cxnSp>
          <p:nvCxnSpPr>
            <p:cNvPr id="8" name="Straight Arrow Connector 7">
              <a:extLst>
                <a:ext uri="{FF2B5EF4-FFF2-40B4-BE49-F238E27FC236}">
                  <a16:creationId xmlns:a16="http://schemas.microsoft.com/office/drawing/2014/main" id="{60D32664-6F3B-43BA-9836-18D9E46500FC}"/>
                </a:ext>
              </a:extLst>
            </p:cNvPr>
            <p:cNvCxnSpPr>
              <a:stCxn id="6" idx="0"/>
            </p:cNvCxnSpPr>
            <p:nvPr/>
          </p:nvCxnSpPr>
          <p:spPr>
            <a:xfrm flipV="1">
              <a:off x="4905653" y="1515974"/>
              <a:ext cx="3377242" cy="11739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C9DB191D-90D4-4E8C-943B-36E78B7CD5E9}"/>
                </a:ext>
              </a:extLst>
            </p:cNvPr>
            <p:cNvCxnSpPr>
              <a:stCxn id="6" idx="2"/>
            </p:cNvCxnSpPr>
            <p:nvPr/>
          </p:nvCxnSpPr>
          <p:spPr>
            <a:xfrm>
              <a:off x="4905653" y="3178206"/>
              <a:ext cx="3377242" cy="9521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 name="TextBox 1">
            <a:extLst>
              <a:ext uri="{FF2B5EF4-FFF2-40B4-BE49-F238E27FC236}">
                <a16:creationId xmlns:a16="http://schemas.microsoft.com/office/drawing/2014/main" id="{A416518A-F95C-5E59-0F9E-654B9CE04FD4}"/>
              </a:ext>
            </a:extLst>
          </p:cNvPr>
          <p:cNvSpPr txBox="1"/>
          <p:nvPr/>
        </p:nvSpPr>
        <p:spPr>
          <a:xfrm>
            <a:off x="0" y="302798"/>
            <a:ext cx="2297150" cy="984885"/>
          </a:xfrm>
          <a:prstGeom prst="rect">
            <a:avLst/>
          </a:prstGeom>
          <a:noFill/>
        </p:spPr>
        <p:txBody>
          <a:bodyPr wrap="square" rtlCol="0">
            <a:spAutoFit/>
          </a:bodyPr>
          <a:lstStyle/>
          <a:p>
            <a:pPr algn="ctr"/>
            <a:r>
              <a:rPr lang="en-IN" sz="4000" dirty="0">
                <a:ln w="0"/>
                <a:solidFill>
                  <a:srgbClr val="7030A0"/>
                </a:solidFill>
                <a:effectLst>
                  <a:outerShdw blurRad="38100" dist="19050" dir="2700000" algn="tl" rotWithShape="0">
                    <a:schemeClr val="dk1">
                      <a:alpha val="40000"/>
                    </a:schemeClr>
                  </a:outerShdw>
                </a:effectLst>
                <a:cs typeface="Times New Roman" panose="02020603050405020304" pitchFamily="18" charset="0"/>
              </a:rPr>
              <a:t>Results</a:t>
            </a:r>
          </a:p>
          <a:p>
            <a:pPr algn="ctr"/>
            <a:endParaRPr lang="en-IN" dirty="0"/>
          </a:p>
        </p:txBody>
      </p:sp>
      <p:sp>
        <p:nvSpPr>
          <p:cNvPr id="9" name="TextBox 8">
            <a:extLst>
              <a:ext uri="{FF2B5EF4-FFF2-40B4-BE49-F238E27FC236}">
                <a16:creationId xmlns:a16="http://schemas.microsoft.com/office/drawing/2014/main" id="{EB6D9E6A-F081-F15B-768F-0010E539C902}"/>
              </a:ext>
            </a:extLst>
          </p:cNvPr>
          <p:cNvSpPr txBox="1"/>
          <p:nvPr/>
        </p:nvSpPr>
        <p:spPr>
          <a:xfrm>
            <a:off x="4159461" y="5941070"/>
            <a:ext cx="5634734" cy="430887"/>
          </a:xfrm>
          <a:prstGeom prst="rect">
            <a:avLst/>
          </a:prstGeom>
          <a:noFill/>
        </p:spPr>
        <p:txBody>
          <a:bodyPr wrap="square">
            <a:spAutoFit/>
          </a:bodyPr>
          <a:lstStyle/>
          <a:p>
            <a:r>
              <a:rPr lang="en-GB" sz="2200" b="1" dirty="0">
                <a:effectLst/>
                <a:latin typeface="+mj-lt"/>
                <a:ea typeface="Times New Roman" panose="02020603050405020304" pitchFamily="18" charset="0"/>
              </a:rPr>
              <a:t>BAI</a:t>
            </a:r>
            <a:r>
              <a:rPr lang="en-GB" sz="2200" b="1" dirty="0">
                <a:latin typeface="+mj-lt"/>
                <a:ea typeface="Times New Roman" panose="02020603050405020304" pitchFamily="18" charset="0"/>
              </a:rPr>
              <a:t> burned area map </a:t>
            </a:r>
            <a:r>
              <a:rPr lang="en-GB" sz="2200" b="1" dirty="0">
                <a:effectLst/>
                <a:latin typeface="+mj-lt"/>
                <a:ea typeface="Times New Roman" panose="02020603050405020304" pitchFamily="18" charset="0"/>
              </a:rPr>
              <a:t> on October 13, 2018</a:t>
            </a:r>
            <a:endParaRPr lang="en-IN" sz="2200" b="1" dirty="0">
              <a:latin typeface="+mj-lt"/>
            </a:endParaRPr>
          </a:p>
        </p:txBody>
      </p:sp>
    </p:spTree>
    <p:extLst>
      <p:ext uri="{BB962C8B-B14F-4D97-AF65-F5344CB8AC3E}">
        <p14:creationId xmlns:p14="http://schemas.microsoft.com/office/powerpoint/2010/main" val="404725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566CD35-E958-42F3-A62A-EEE1B4BC7FC1}"/>
              </a:ext>
            </a:extLst>
          </p:cNvPr>
          <p:cNvGraphicFramePr>
            <a:graphicFrameLocks noGrp="1"/>
          </p:cNvGraphicFramePr>
          <p:nvPr>
            <p:extLst>
              <p:ext uri="{D42A27DB-BD31-4B8C-83A1-F6EECF244321}">
                <p14:modId xmlns:p14="http://schemas.microsoft.com/office/powerpoint/2010/main" val="510393744"/>
              </p:ext>
            </p:extLst>
          </p:nvPr>
        </p:nvGraphicFramePr>
        <p:xfrm>
          <a:off x="652171" y="2118165"/>
          <a:ext cx="5587263" cy="3762681"/>
        </p:xfrm>
        <a:graphic>
          <a:graphicData uri="http://schemas.openxmlformats.org/drawingml/2006/table">
            <a:tbl>
              <a:tblPr firstRow="1" firstCol="1" bandRow="1">
                <a:tableStyleId>{5940675A-B579-460E-94D1-54222C63F5DA}</a:tableStyleId>
              </a:tblPr>
              <a:tblGrid>
                <a:gridCol w="1171239">
                  <a:extLst>
                    <a:ext uri="{9D8B030D-6E8A-4147-A177-3AD203B41FA5}">
                      <a16:colId xmlns:a16="http://schemas.microsoft.com/office/drawing/2014/main" val="828696908"/>
                    </a:ext>
                  </a:extLst>
                </a:gridCol>
                <a:gridCol w="1171239">
                  <a:extLst>
                    <a:ext uri="{9D8B030D-6E8A-4147-A177-3AD203B41FA5}">
                      <a16:colId xmlns:a16="http://schemas.microsoft.com/office/drawing/2014/main" val="1363495562"/>
                    </a:ext>
                  </a:extLst>
                </a:gridCol>
                <a:gridCol w="1171916">
                  <a:extLst>
                    <a:ext uri="{9D8B030D-6E8A-4147-A177-3AD203B41FA5}">
                      <a16:colId xmlns:a16="http://schemas.microsoft.com/office/drawing/2014/main" val="3196054996"/>
                    </a:ext>
                  </a:extLst>
                </a:gridCol>
                <a:gridCol w="1171916">
                  <a:extLst>
                    <a:ext uri="{9D8B030D-6E8A-4147-A177-3AD203B41FA5}">
                      <a16:colId xmlns:a16="http://schemas.microsoft.com/office/drawing/2014/main" val="4032435159"/>
                    </a:ext>
                  </a:extLst>
                </a:gridCol>
                <a:gridCol w="900953">
                  <a:extLst>
                    <a:ext uri="{9D8B030D-6E8A-4147-A177-3AD203B41FA5}">
                      <a16:colId xmlns:a16="http://schemas.microsoft.com/office/drawing/2014/main" val="1289172235"/>
                    </a:ext>
                  </a:extLst>
                </a:gridCol>
              </a:tblGrid>
              <a:tr h="436516">
                <a:tc rowSpan="2">
                  <a:txBody>
                    <a:bodyPr/>
                    <a:lstStyle/>
                    <a:p>
                      <a:pPr algn="ctr">
                        <a:lnSpc>
                          <a:spcPct val="150000"/>
                        </a:lnSpc>
                      </a:pPr>
                      <a:r>
                        <a:rPr lang="en-GB" sz="1400" b="1" dirty="0">
                          <a:effectLst/>
                          <a:latin typeface="+mj-lt"/>
                          <a:cs typeface="Times New Roman" panose="02020603050405020304" pitchFamily="18" charset="0"/>
                        </a:rPr>
                        <a:t>Date</a:t>
                      </a:r>
                      <a:endParaRPr lang="en-IN" sz="1400" b="1" dirty="0">
                        <a:effectLst/>
                        <a:latin typeface="+mj-lt"/>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50000"/>
                        </a:lnSpc>
                      </a:pPr>
                      <a:r>
                        <a:rPr lang="en-GB" sz="1400" b="1" dirty="0">
                          <a:effectLst/>
                          <a:latin typeface="+mj-lt"/>
                          <a:cs typeface="Times New Roman" panose="02020603050405020304" pitchFamily="18" charset="0"/>
                        </a:rPr>
                        <a:t>Spectral Indices</a:t>
                      </a:r>
                      <a:endParaRPr lang="en-IN" sz="1400" b="1" dirty="0">
                        <a:effectLst/>
                        <a:latin typeface="+mj-lt"/>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pPr>
                      <a:r>
                        <a:rPr lang="en-GB" sz="1400" b="1" dirty="0">
                          <a:effectLst/>
                          <a:latin typeface="+mj-lt"/>
                          <a:cs typeface="Times New Roman" panose="02020603050405020304" pitchFamily="18" charset="0"/>
                        </a:rPr>
                        <a:t>No. fire incidents </a:t>
                      </a:r>
                      <a:endParaRPr lang="en-IN" sz="1400" b="1" dirty="0">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rowSpan="2">
                  <a:txBody>
                    <a:bodyPr/>
                    <a:lstStyle/>
                    <a:p>
                      <a:pPr algn="ctr">
                        <a:lnSpc>
                          <a:spcPct val="150000"/>
                        </a:lnSpc>
                      </a:pPr>
                      <a:r>
                        <a:rPr lang="en-GB" sz="1400" b="1" dirty="0">
                          <a:effectLst/>
                          <a:latin typeface="+mj-lt"/>
                          <a:cs typeface="Times New Roman" panose="02020603050405020304" pitchFamily="18" charset="0"/>
                        </a:rPr>
                        <a:t>Accuracy</a:t>
                      </a:r>
                      <a:endParaRPr lang="en-IN" sz="1400" b="1" dirty="0">
                        <a:effectLst/>
                        <a:latin typeface="+mj-lt"/>
                        <a:cs typeface="Times New Roman" panose="02020603050405020304" pitchFamily="18" charset="0"/>
                      </a:endParaRPr>
                    </a:p>
                    <a:p>
                      <a:pPr algn="ctr">
                        <a:lnSpc>
                          <a:spcPct val="150000"/>
                        </a:lnSpc>
                      </a:pPr>
                      <a:r>
                        <a:rPr lang="en-GB" sz="1400" b="1" dirty="0">
                          <a:effectLst/>
                          <a:latin typeface="+mj-lt"/>
                          <a:cs typeface="Times New Roman" panose="02020603050405020304" pitchFamily="18" charset="0"/>
                        </a:rPr>
                        <a:t>(%)</a:t>
                      </a:r>
                      <a:endParaRPr lang="en-IN" sz="1400" b="1"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3337289"/>
                  </a:ext>
                </a:extLst>
              </a:tr>
              <a:tr h="688424">
                <a:tc vMerge="1">
                  <a:txBody>
                    <a:bodyPr/>
                    <a:lstStyle/>
                    <a:p>
                      <a:endParaRPr lang="en-IN"/>
                    </a:p>
                  </a:txBody>
                  <a:tcPr/>
                </a:tc>
                <a:tc vMerge="1">
                  <a:txBody>
                    <a:bodyPr/>
                    <a:lstStyle/>
                    <a:p>
                      <a:endParaRPr lang="en-IN"/>
                    </a:p>
                  </a:txBody>
                  <a:tcPr/>
                </a:tc>
                <a:tc>
                  <a:txBody>
                    <a:bodyPr/>
                    <a:lstStyle/>
                    <a:p>
                      <a:pPr algn="ctr">
                        <a:lnSpc>
                          <a:spcPct val="150000"/>
                        </a:lnSpc>
                      </a:pPr>
                      <a:r>
                        <a:rPr lang="en-GB" sz="1400" b="1" dirty="0">
                          <a:effectLst/>
                          <a:latin typeface="+mj-lt"/>
                          <a:cs typeface="Times New Roman" panose="02020603050405020304" pitchFamily="18" charset="0"/>
                        </a:rPr>
                        <a:t>Burned area</a:t>
                      </a:r>
                      <a:endParaRPr lang="en-IN" sz="1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b="1" dirty="0">
                          <a:effectLst/>
                          <a:latin typeface="+mj-lt"/>
                          <a:cs typeface="Times New Roman" panose="02020603050405020304" pitchFamily="18" charset="0"/>
                        </a:rPr>
                        <a:t>Un-burned area</a:t>
                      </a:r>
                      <a:endParaRPr lang="en-IN" sz="1400" b="1" dirty="0">
                        <a:effectLst/>
                        <a:latin typeface="+mj-lt"/>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IN"/>
                    </a:p>
                  </a:txBody>
                  <a:tcPr/>
                </a:tc>
                <a:extLst>
                  <a:ext uri="{0D108BD9-81ED-4DB2-BD59-A6C34878D82A}">
                    <a16:rowId xmlns:a16="http://schemas.microsoft.com/office/drawing/2014/main" val="2113531527"/>
                  </a:ext>
                </a:extLst>
              </a:tr>
              <a:tr h="427192">
                <a:tc rowSpan="3">
                  <a:txBody>
                    <a:bodyPr/>
                    <a:lstStyle/>
                    <a:p>
                      <a:pPr algn="ctr">
                        <a:lnSpc>
                          <a:spcPct val="150000"/>
                        </a:lnSpc>
                      </a:pPr>
                      <a:r>
                        <a:rPr lang="en-GB" sz="1400">
                          <a:effectLst/>
                          <a:latin typeface="+mj-lt"/>
                          <a:cs typeface="Times New Roman" panose="02020603050405020304" pitchFamily="18" charset="0"/>
                        </a:rPr>
                        <a:t>September 25, 2018</a:t>
                      </a:r>
                      <a:endParaRPr lang="en-IN" sz="1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dirty="0">
                          <a:effectLst/>
                          <a:latin typeface="+mj-lt"/>
                          <a:cs typeface="Times New Roman" panose="02020603050405020304" pitchFamily="18" charset="0"/>
                        </a:rPr>
                        <a:t>AVI</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dirty="0">
                          <a:effectLst/>
                          <a:latin typeface="+mj-lt"/>
                          <a:cs typeface="Times New Roman" panose="02020603050405020304" pitchFamily="18" charset="0"/>
                        </a:rPr>
                        <a:t>18</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dirty="0">
                          <a:effectLst/>
                          <a:latin typeface="+mj-lt"/>
                          <a:cs typeface="Times New Roman" panose="02020603050405020304" pitchFamily="18" charset="0"/>
                        </a:rPr>
                        <a:t>9</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a:effectLst/>
                          <a:latin typeface="+mj-lt"/>
                          <a:cs typeface="Times New Roman" panose="02020603050405020304" pitchFamily="18" charset="0"/>
                        </a:rPr>
                        <a:t>66.66</a:t>
                      </a:r>
                      <a:endParaRPr lang="en-IN" sz="1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7784799"/>
                  </a:ext>
                </a:extLst>
              </a:tr>
              <a:tr h="445839">
                <a:tc vMerge="1">
                  <a:txBody>
                    <a:bodyPr/>
                    <a:lstStyle/>
                    <a:p>
                      <a:endParaRPr lang="en-IN"/>
                    </a:p>
                  </a:txBody>
                  <a:tcPr/>
                </a:tc>
                <a:tc>
                  <a:txBody>
                    <a:bodyPr/>
                    <a:lstStyle/>
                    <a:p>
                      <a:pPr algn="ctr">
                        <a:lnSpc>
                          <a:spcPct val="150000"/>
                        </a:lnSpc>
                      </a:pPr>
                      <a:r>
                        <a:rPr lang="en-GB" sz="1400" dirty="0">
                          <a:effectLst/>
                          <a:latin typeface="+mj-lt"/>
                          <a:cs typeface="Times New Roman" panose="02020603050405020304" pitchFamily="18" charset="0"/>
                        </a:rPr>
                        <a:t>BAI</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dirty="0">
                          <a:effectLst/>
                          <a:latin typeface="+mj-lt"/>
                          <a:cs typeface="Times New Roman" panose="02020603050405020304" pitchFamily="18" charset="0"/>
                        </a:rPr>
                        <a:t>22</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dirty="0">
                          <a:effectLst/>
                          <a:latin typeface="+mj-lt"/>
                          <a:cs typeface="Times New Roman" panose="02020603050405020304" pitchFamily="18" charset="0"/>
                        </a:rPr>
                        <a:t>5</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a:effectLst/>
                          <a:latin typeface="+mj-lt"/>
                          <a:cs typeface="Times New Roman" panose="02020603050405020304" pitchFamily="18" charset="0"/>
                        </a:rPr>
                        <a:t>81.48</a:t>
                      </a:r>
                      <a:endParaRPr lang="en-IN" sz="1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09622752"/>
                  </a:ext>
                </a:extLst>
              </a:tr>
              <a:tr h="445839">
                <a:tc vMerge="1">
                  <a:txBody>
                    <a:bodyPr/>
                    <a:lstStyle/>
                    <a:p>
                      <a:endParaRPr lang="en-IN"/>
                    </a:p>
                  </a:txBody>
                  <a:tcPr/>
                </a:tc>
                <a:tc>
                  <a:txBody>
                    <a:bodyPr/>
                    <a:lstStyle/>
                    <a:p>
                      <a:pPr algn="ctr">
                        <a:lnSpc>
                          <a:spcPct val="150000"/>
                        </a:lnSpc>
                      </a:pPr>
                      <a:r>
                        <a:rPr lang="en-GB" sz="1400">
                          <a:effectLst/>
                          <a:latin typeface="+mj-lt"/>
                          <a:cs typeface="Times New Roman" panose="02020603050405020304" pitchFamily="18" charset="0"/>
                        </a:rPr>
                        <a:t>GEMI</a:t>
                      </a:r>
                      <a:endParaRPr lang="en-IN" sz="1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dirty="0">
                          <a:effectLst/>
                          <a:latin typeface="+mj-lt"/>
                          <a:cs typeface="Times New Roman" panose="02020603050405020304" pitchFamily="18" charset="0"/>
                        </a:rPr>
                        <a:t>20</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dirty="0">
                          <a:effectLst/>
                          <a:latin typeface="+mj-lt"/>
                          <a:cs typeface="Times New Roman" panose="02020603050405020304" pitchFamily="18" charset="0"/>
                        </a:rPr>
                        <a:t>7</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a:effectLst/>
                          <a:latin typeface="+mj-lt"/>
                          <a:cs typeface="Times New Roman" panose="02020603050405020304" pitchFamily="18" charset="0"/>
                        </a:rPr>
                        <a:t>74.07</a:t>
                      </a:r>
                      <a:endParaRPr lang="en-IN" sz="1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676338"/>
                  </a:ext>
                </a:extLst>
              </a:tr>
              <a:tr h="436516">
                <a:tc rowSpan="3">
                  <a:txBody>
                    <a:bodyPr/>
                    <a:lstStyle/>
                    <a:p>
                      <a:pPr algn="ctr">
                        <a:lnSpc>
                          <a:spcPct val="150000"/>
                        </a:lnSpc>
                      </a:pPr>
                      <a:r>
                        <a:rPr lang="en-GB" sz="1400">
                          <a:effectLst/>
                          <a:latin typeface="+mj-lt"/>
                          <a:cs typeface="Times New Roman" panose="02020603050405020304" pitchFamily="18" charset="0"/>
                        </a:rPr>
                        <a:t>October 13, 2018</a:t>
                      </a:r>
                      <a:endParaRPr lang="en-IN" sz="1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a:effectLst/>
                          <a:latin typeface="+mj-lt"/>
                          <a:cs typeface="Times New Roman" panose="02020603050405020304" pitchFamily="18" charset="0"/>
                        </a:rPr>
                        <a:t>AVI</a:t>
                      </a:r>
                      <a:endParaRPr lang="en-IN" sz="1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a:effectLst/>
                          <a:latin typeface="+mj-lt"/>
                          <a:cs typeface="Times New Roman" panose="02020603050405020304" pitchFamily="18" charset="0"/>
                        </a:rPr>
                        <a:t>59</a:t>
                      </a:r>
                      <a:endParaRPr lang="en-IN" sz="1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dirty="0">
                          <a:effectLst/>
                          <a:latin typeface="+mj-lt"/>
                          <a:cs typeface="Times New Roman" panose="02020603050405020304" pitchFamily="18" charset="0"/>
                        </a:rPr>
                        <a:t>23</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dirty="0">
                          <a:effectLst/>
                          <a:latin typeface="+mj-lt"/>
                          <a:cs typeface="Times New Roman" panose="02020603050405020304" pitchFamily="18" charset="0"/>
                        </a:rPr>
                        <a:t>71.95</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5858532"/>
                  </a:ext>
                </a:extLst>
              </a:tr>
              <a:tr h="445839">
                <a:tc vMerge="1">
                  <a:txBody>
                    <a:bodyPr/>
                    <a:lstStyle/>
                    <a:p>
                      <a:endParaRPr lang="en-IN"/>
                    </a:p>
                  </a:txBody>
                  <a:tcPr/>
                </a:tc>
                <a:tc>
                  <a:txBody>
                    <a:bodyPr/>
                    <a:lstStyle/>
                    <a:p>
                      <a:pPr algn="ctr">
                        <a:lnSpc>
                          <a:spcPct val="150000"/>
                        </a:lnSpc>
                      </a:pPr>
                      <a:r>
                        <a:rPr lang="en-GB" sz="1400">
                          <a:effectLst/>
                          <a:latin typeface="+mj-lt"/>
                          <a:cs typeface="Times New Roman" panose="02020603050405020304" pitchFamily="18" charset="0"/>
                        </a:rPr>
                        <a:t>BAI</a:t>
                      </a:r>
                      <a:endParaRPr lang="en-IN" sz="1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a:effectLst/>
                          <a:latin typeface="+mj-lt"/>
                          <a:cs typeface="Times New Roman" panose="02020603050405020304" pitchFamily="18" charset="0"/>
                        </a:rPr>
                        <a:t>71</a:t>
                      </a:r>
                      <a:endParaRPr lang="en-IN" sz="1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dirty="0">
                          <a:effectLst/>
                          <a:latin typeface="+mj-lt"/>
                          <a:cs typeface="Times New Roman" panose="02020603050405020304" pitchFamily="18" charset="0"/>
                        </a:rPr>
                        <a:t>11</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dirty="0">
                          <a:effectLst/>
                          <a:latin typeface="+mj-lt"/>
                          <a:cs typeface="Times New Roman" panose="02020603050405020304" pitchFamily="18" charset="0"/>
                        </a:rPr>
                        <a:t>86.58</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8249569"/>
                  </a:ext>
                </a:extLst>
              </a:tr>
              <a:tr h="436516">
                <a:tc vMerge="1">
                  <a:txBody>
                    <a:bodyPr/>
                    <a:lstStyle/>
                    <a:p>
                      <a:endParaRPr lang="en-IN"/>
                    </a:p>
                  </a:txBody>
                  <a:tcPr/>
                </a:tc>
                <a:tc>
                  <a:txBody>
                    <a:bodyPr/>
                    <a:lstStyle/>
                    <a:p>
                      <a:pPr algn="ctr">
                        <a:lnSpc>
                          <a:spcPct val="150000"/>
                        </a:lnSpc>
                      </a:pPr>
                      <a:r>
                        <a:rPr lang="en-GB" sz="1400">
                          <a:effectLst/>
                          <a:latin typeface="+mj-lt"/>
                          <a:cs typeface="Times New Roman" panose="02020603050405020304" pitchFamily="18" charset="0"/>
                        </a:rPr>
                        <a:t>GEMI</a:t>
                      </a:r>
                      <a:endParaRPr lang="en-IN" sz="1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a:effectLst/>
                          <a:latin typeface="+mj-lt"/>
                          <a:cs typeface="Times New Roman" panose="02020603050405020304" pitchFamily="18" charset="0"/>
                        </a:rPr>
                        <a:t>63</a:t>
                      </a:r>
                      <a:endParaRPr lang="en-IN" sz="1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dirty="0">
                          <a:effectLst/>
                          <a:latin typeface="+mj-lt"/>
                          <a:cs typeface="Times New Roman" panose="02020603050405020304" pitchFamily="18" charset="0"/>
                        </a:rPr>
                        <a:t>19</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GB" sz="1400" dirty="0">
                          <a:effectLst/>
                          <a:latin typeface="+mj-lt"/>
                          <a:cs typeface="Times New Roman" panose="02020603050405020304" pitchFamily="18" charset="0"/>
                        </a:rPr>
                        <a:t>76.83</a:t>
                      </a:r>
                      <a:endParaRPr lang="en-IN" sz="14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1397919"/>
                  </a:ext>
                </a:extLst>
              </a:tr>
            </a:tbl>
          </a:graphicData>
        </a:graphic>
      </p:graphicFrame>
      <p:sp>
        <p:nvSpPr>
          <p:cNvPr id="5" name="TextBox 4">
            <a:extLst>
              <a:ext uri="{FF2B5EF4-FFF2-40B4-BE49-F238E27FC236}">
                <a16:creationId xmlns:a16="http://schemas.microsoft.com/office/drawing/2014/main" id="{4733AB9E-AF14-E04F-D7B9-8A5508254A4B}"/>
              </a:ext>
            </a:extLst>
          </p:cNvPr>
          <p:cNvSpPr txBox="1"/>
          <p:nvPr/>
        </p:nvSpPr>
        <p:spPr>
          <a:xfrm>
            <a:off x="2752166" y="35859"/>
            <a:ext cx="5540188" cy="984885"/>
          </a:xfrm>
          <a:prstGeom prst="rect">
            <a:avLst/>
          </a:prstGeom>
          <a:noFill/>
        </p:spPr>
        <p:txBody>
          <a:bodyPr wrap="square" rtlCol="0">
            <a:spAutoFit/>
          </a:bodyPr>
          <a:lstStyle/>
          <a:p>
            <a:pPr algn="ctr"/>
            <a:r>
              <a:rPr lang="en-IN" sz="4000" dirty="0">
                <a:ln w="0"/>
                <a:solidFill>
                  <a:srgbClr val="7030A0"/>
                </a:solidFill>
                <a:effectLst>
                  <a:outerShdw blurRad="38100" dist="19050" dir="2700000" algn="tl" rotWithShape="0">
                    <a:schemeClr val="dk1">
                      <a:alpha val="40000"/>
                    </a:schemeClr>
                  </a:outerShdw>
                </a:effectLst>
                <a:cs typeface="Times New Roman" panose="02020603050405020304" pitchFamily="18" charset="0"/>
              </a:rPr>
              <a:t>Results &amp; discussion</a:t>
            </a:r>
          </a:p>
          <a:p>
            <a:pPr algn="ctr"/>
            <a:endParaRPr lang="en-IN" dirty="0"/>
          </a:p>
        </p:txBody>
      </p:sp>
      <p:sp>
        <p:nvSpPr>
          <p:cNvPr id="7" name="TextBox 6">
            <a:extLst>
              <a:ext uri="{FF2B5EF4-FFF2-40B4-BE49-F238E27FC236}">
                <a16:creationId xmlns:a16="http://schemas.microsoft.com/office/drawing/2014/main" id="{D97CBDB3-851A-B5B5-B83C-41F5D574B90C}"/>
              </a:ext>
            </a:extLst>
          </p:cNvPr>
          <p:cNvSpPr txBox="1"/>
          <p:nvPr/>
        </p:nvSpPr>
        <p:spPr>
          <a:xfrm>
            <a:off x="965936" y="1384788"/>
            <a:ext cx="4807335" cy="369332"/>
          </a:xfrm>
          <a:prstGeom prst="rect">
            <a:avLst/>
          </a:prstGeom>
          <a:noFill/>
        </p:spPr>
        <p:txBody>
          <a:bodyPr wrap="square">
            <a:spAutoFit/>
          </a:bodyPr>
          <a:lstStyle/>
          <a:p>
            <a:pPr algn="ctr"/>
            <a:r>
              <a:rPr lang="en-GB" sz="1800" b="1" dirty="0">
                <a:solidFill>
                  <a:srgbClr val="002060"/>
                </a:solidFill>
                <a:effectLst/>
                <a:latin typeface="+mj-lt"/>
                <a:ea typeface="Times New Roman" panose="02020603050405020304" pitchFamily="18" charset="0"/>
              </a:rPr>
              <a:t>Table 2: Accuracy of burned area indices</a:t>
            </a:r>
            <a:endParaRPr lang="en-IN" b="1" dirty="0">
              <a:solidFill>
                <a:srgbClr val="002060"/>
              </a:solidFill>
              <a:latin typeface="+mj-lt"/>
            </a:endParaRPr>
          </a:p>
        </p:txBody>
      </p:sp>
      <p:sp>
        <p:nvSpPr>
          <p:cNvPr id="9" name="TextBox 8">
            <a:extLst>
              <a:ext uri="{FF2B5EF4-FFF2-40B4-BE49-F238E27FC236}">
                <a16:creationId xmlns:a16="http://schemas.microsoft.com/office/drawing/2014/main" id="{D14C32F4-8B46-1AB4-5845-4C4676F6AD02}"/>
              </a:ext>
            </a:extLst>
          </p:cNvPr>
          <p:cNvSpPr txBox="1"/>
          <p:nvPr/>
        </p:nvSpPr>
        <p:spPr>
          <a:xfrm>
            <a:off x="6582345" y="1384788"/>
            <a:ext cx="4957484" cy="461838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1800" dirty="0">
                <a:solidFill>
                  <a:srgbClr val="002060"/>
                </a:solidFill>
                <a:effectLst/>
                <a:latin typeface="Times New Roman" panose="02020603050405020304" pitchFamily="18" charset="0"/>
                <a:ea typeface="Times New Roman" panose="02020603050405020304" pitchFamily="18" charset="0"/>
              </a:rPr>
              <a:t>Table 5 shows the number of fire incidents fell in burned and un-burned areas were counted and the accuracy was calculated based on the percentage of forest fires falling in burned area with respected to the total number of fires occurred.</a:t>
            </a:r>
          </a:p>
          <a:p>
            <a:pPr marL="285750" indent="-285750" algn="just">
              <a:lnSpc>
                <a:spcPct val="150000"/>
              </a:lnSpc>
              <a:buFont typeface="Arial" panose="020B0604020202020204" pitchFamily="34" charset="0"/>
              <a:buChar char="•"/>
            </a:pPr>
            <a:r>
              <a:rPr lang="en-GB" sz="1800" dirty="0">
                <a:solidFill>
                  <a:srgbClr val="002060"/>
                </a:solidFill>
                <a:effectLst/>
                <a:latin typeface="Times New Roman" panose="02020603050405020304" pitchFamily="18" charset="0"/>
                <a:ea typeface="Times New Roman" panose="02020603050405020304" pitchFamily="18" charset="0"/>
              </a:rPr>
              <a:t>It was observed from Table 2 that, the BAI show the highest accuracy (81.48%; 86.58%), followed by GEMI (74.07%; 76.83%) and then AVI show the lower accuracy (66.66%; 71.95%).</a:t>
            </a:r>
            <a:endParaRPr lang="en-IN" dirty="0">
              <a:solidFill>
                <a:srgbClr val="002060"/>
              </a:solidFill>
            </a:endParaRPr>
          </a:p>
        </p:txBody>
      </p:sp>
    </p:spTree>
    <p:extLst>
      <p:ext uri="{BB962C8B-B14F-4D97-AF65-F5344CB8AC3E}">
        <p14:creationId xmlns:p14="http://schemas.microsoft.com/office/powerpoint/2010/main" val="30694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DA8481-AB7E-BB54-4321-0B992B80DA67}"/>
              </a:ext>
            </a:extLst>
          </p:cNvPr>
          <p:cNvSpPr txBox="1"/>
          <p:nvPr/>
        </p:nvSpPr>
        <p:spPr>
          <a:xfrm>
            <a:off x="434788" y="1014636"/>
            <a:ext cx="11322423" cy="5547929"/>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GB" sz="1800" dirty="0">
                <a:solidFill>
                  <a:srgbClr val="002060"/>
                </a:solidFill>
                <a:effectLst/>
                <a:latin typeface="Times New Roman" panose="02020603050405020304" pitchFamily="18" charset="0"/>
                <a:ea typeface="Times New Roman" panose="02020603050405020304" pitchFamily="18" charset="0"/>
              </a:rPr>
              <a:t>In this study, KazEOsat 1 satellite datasets are utilized to map the burned area in the different regions of Kazakhstan</a:t>
            </a:r>
          </a:p>
          <a:p>
            <a:pPr marL="285750" indent="-285750" algn="just">
              <a:lnSpc>
                <a:spcPct val="150000"/>
              </a:lnSpc>
              <a:buFont typeface="Wingdings" panose="05000000000000000000" pitchFamily="2" charset="2"/>
              <a:buChar char="Ø"/>
            </a:pPr>
            <a:r>
              <a:rPr lang="en-GB" sz="1800" dirty="0">
                <a:solidFill>
                  <a:srgbClr val="002060"/>
                </a:solidFill>
                <a:effectLst/>
                <a:latin typeface="Times New Roman" panose="02020603050405020304" pitchFamily="18" charset="0"/>
                <a:ea typeface="Times New Roman" panose="02020603050405020304" pitchFamily="18" charset="0"/>
              </a:rPr>
              <a:t>This study compared three spectral indices namely, AVI, BAI and GEMI for mapping the burnt area based on four spectral bands </a:t>
            </a:r>
            <a:r>
              <a:rPr lang="en-US" sz="1800" dirty="0">
                <a:solidFill>
                  <a:srgbClr val="002060"/>
                </a:solidFill>
                <a:effectLst/>
                <a:latin typeface="Times New Roman" panose="02020603050405020304" pitchFamily="18" charset="0"/>
                <a:ea typeface="Times New Roman" panose="02020603050405020304" pitchFamily="18" charset="0"/>
              </a:rPr>
              <a:t>NIR, blue, red and green of KazEOsat 1 satellite datasets. </a:t>
            </a:r>
          </a:p>
          <a:p>
            <a:pPr marL="285750" indent="-285750" algn="just">
              <a:lnSpc>
                <a:spcPct val="150000"/>
              </a:lnSpc>
              <a:buFont typeface="Wingdings" panose="05000000000000000000" pitchFamily="2" charset="2"/>
              <a:buChar char="Ø"/>
            </a:pPr>
            <a:r>
              <a:rPr lang="en-US" sz="1800" dirty="0">
                <a:solidFill>
                  <a:srgbClr val="002060"/>
                </a:solidFill>
                <a:effectLst/>
                <a:latin typeface="Times New Roman" panose="02020603050405020304" pitchFamily="18" charset="0"/>
                <a:ea typeface="Times New Roman" panose="02020603050405020304" pitchFamily="18" charset="0"/>
              </a:rPr>
              <a:t>The results of spectral indices, AVI, BAI and GEMI are compared based on</a:t>
            </a:r>
            <a:r>
              <a:rPr lang="en-GB" sz="1800" dirty="0">
                <a:solidFill>
                  <a:srgbClr val="002060"/>
                </a:solidFill>
                <a:effectLst/>
                <a:latin typeface="Times New Roman" panose="02020603050405020304" pitchFamily="18" charset="0"/>
                <a:ea typeface="Times New Roman" panose="02020603050405020304" pitchFamily="18" charset="0"/>
              </a:rPr>
              <a:t> a discriminative index (M) for quantifying the effectiveness of each index based on burned area. </a:t>
            </a:r>
          </a:p>
          <a:p>
            <a:pPr marL="285750" indent="-285750" algn="just">
              <a:lnSpc>
                <a:spcPct val="150000"/>
              </a:lnSpc>
              <a:buFont typeface="Wingdings" panose="05000000000000000000" pitchFamily="2" charset="2"/>
              <a:buChar char="Ø"/>
            </a:pPr>
            <a:r>
              <a:rPr lang="en-GB" sz="1800" dirty="0">
                <a:solidFill>
                  <a:srgbClr val="002060"/>
                </a:solidFill>
                <a:effectLst/>
                <a:latin typeface="Times New Roman" panose="02020603050405020304" pitchFamily="18" charset="0"/>
                <a:ea typeface="Times New Roman" panose="02020603050405020304" pitchFamily="18" charset="0"/>
              </a:rPr>
              <a:t>The spectral index BAI shows higher M values than other indices, therefore, the index BAI has the higher capability to extract the burned area as compared with AVI and GEMI. Accuracy was calculated based on the number of forest fire incidents fell in burned and un-burned areas and results are showing that BAI shows the highest accuracy, while, AVI show the lower accuracy among them. </a:t>
            </a:r>
          </a:p>
          <a:p>
            <a:pPr marL="285750" indent="-285750" algn="just">
              <a:lnSpc>
                <a:spcPct val="150000"/>
              </a:lnSpc>
              <a:buFont typeface="Wingdings" panose="05000000000000000000" pitchFamily="2" charset="2"/>
              <a:buChar char="Ø"/>
            </a:pPr>
            <a:r>
              <a:rPr lang="en-GB" sz="1800" dirty="0">
                <a:solidFill>
                  <a:srgbClr val="002060"/>
                </a:solidFill>
                <a:effectLst/>
                <a:latin typeface="Times New Roman" panose="02020603050405020304" pitchFamily="18" charset="0"/>
                <a:ea typeface="Times New Roman" panose="02020603050405020304" pitchFamily="18" charset="0"/>
              </a:rPr>
              <a:t>Therefore, the BAI has the highest ability for extracting the burned area using the KazEOsat 1 satellite datasets. As revisit time period of KazEOsat is 3 days, this study will be useful to map the burnt area and fire progression in Kazakhstan. </a:t>
            </a:r>
          </a:p>
          <a:p>
            <a:pPr algn="just">
              <a:lnSpc>
                <a:spcPct val="200000"/>
              </a:lnSpc>
            </a:pPr>
            <a:endParaRPr lang="en-GB"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CCDB3161-A56B-653F-6A7F-64F3E1111CCE}"/>
              </a:ext>
            </a:extLst>
          </p:cNvPr>
          <p:cNvSpPr txBox="1"/>
          <p:nvPr/>
        </p:nvSpPr>
        <p:spPr>
          <a:xfrm>
            <a:off x="4697506" y="35859"/>
            <a:ext cx="3594847" cy="984885"/>
          </a:xfrm>
          <a:prstGeom prst="rect">
            <a:avLst/>
          </a:prstGeom>
          <a:noFill/>
        </p:spPr>
        <p:txBody>
          <a:bodyPr wrap="square" rtlCol="0">
            <a:spAutoFit/>
          </a:bodyPr>
          <a:lstStyle/>
          <a:p>
            <a:pPr algn="ctr"/>
            <a:r>
              <a:rPr lang="en-IN" sz="4000" dirty="0">
                <a:ln w="0"/>
                <a:solidFill>
                  <a:srgbClr val="7030A0"/>
                </a:solidFill>
                <a:effectLst>
                  <a:outerShdw blurRad="38100" dist="19050" dir="2700000" algn="tl" rotWithShape="0">
                    <a:schemeClr val="dk1">
                      <a:alpha val="40000"/>
                    </a:schemeClr>
                  </a:outerShdw>
                </a:effectLst>
                <a:cs typeface="Times New Roman" panose="02020603050405020304" pitchFamily="18" charset="0"/>
              </a:rPr>
              <a:t>Conclusions</a:t>
            </a:r>
          </a:p>
          <a:p>
            <a:pPr algn="ctr"/>
            <a:endParaRPr lang="en-IN" dirty="0"/>
          </a:p>
        </p:txBody>
      </p:sp>
    </p:spTree>
    <p:extLst>
      <p:ext uri="{BB962C8B-B14F-4D97-AF65-F5344CB8AC3E}">
        <p14:creationId xmlns:p14="http://schemas.microsoft.com/office/powerpoint/2010/main" val="985293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5">
            <a:extLst>
              <a:ext uri="{FF2B5EF4-FFF2-40B4-BE49-F238E27FC236}">
                <a16:creationId xmlns:a16="http://schemas.microsoft.com/office/drawing/2014/main" id="{6D348A48-2EE5-47C0-AACA-9BD080A21E69}"/>
              </a:ext>
            </a:extLst>
          </p:cNvPr>
          <p:cNvSpPr>
            <a:spLocks noChangeArrowheads="1"/>
          </p:cNvSpPr>
          <p:nvPr/>
        </p:nvSpPr>
        <p:spPr bwMode="auto">
          <a:xfrm>
            <a:off x="9818689" y="5954714"/>
            <a:ext cx="649287"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0000"/>
              </a:lnSpc>
              <a:spcBef>
                <a:spcPct val="20000"/>
              </a:spcBef>
              <a:defRPr/>
            </a:pPr>
            <a:endParaRPr lang="en-US" altLang="en-US" sz="1477">
              <a:solidFill>
                <a:srgbClr val="007D96"/>
              </a:solidFill>
            </a:endParaRPr>
          </a:p>
          <a:p>
            <a:pPr algn="r" eaLnBrk="1" hangingPunct="1">
              <a:lnSpc>
                <a:spcPct val="80000"/>
              </a:lnSpc>
              <a:spcBef>
                <a:spcPct val="20000"/>
              </a:spcBef>
              <a:defRPr/>
            </a:pPr>
            <a:endParaRPr lang="en-US" altLang="en-US" sz="923">
              <a:solidFill>
                <a:srgbClr val="007D96"/>
              </a:solidFill>
            </a:endParaRPr>
          </a:p>
        </p:txBody>
      </p:sp>
      <p:sp>
        <p:nvSpPr>
          <p:cNvPr id="10" name="Заголовок 9">
            <a:extLst>
              <a:ext uri="{FF2B5EF4-FFF2-40B4-BE49-F238E27FC236}">
                <a16:creationId xmlns:a16="http://schemas.microsoft.com/office/drawing/2014/main" id="{46BAF4D5-F02D-4826-A77C-E8DD1F267577}"/>
              </a:ext>
            </a:extLst>
          </p:cNvPr>
          <p:cNvSpPr>
            <a:spLocks noGrp="1"/>
          </p:cNvSpPr>
          <p:nvPr>
            <p:ph type="title"/>
          </p:nvPr>
        </p:nvSpPr>
        <p:spPr>
          <a:xfrm>
            <a:off x="1207363" y="438150"/>
            <a:ext cx="6417401" cy="465138"/>
          </a:xfrm>
        </p:spPr>
        <p:txBody>
          <a:bodyPr>
            <a:normAutofit fontScale="90000"/>
          </a:bodyPr>
          <a:lstStyle/>
          <a:p>
            <a:pPr algn="l">
              <a:defRPr/>
            </a:pPr>
            <a:r>
              <a:rPr lang="ru-RU" sz="1108" dirty="0">
                <a:solidFill>
                  <a:srgbClr val="009CBD"/>
                </a:solidFill>
                <a:latin typeface="Tahoma" pitchFamily="34" charset="0"/>
                <a:ea typeface="+mn-ea"/>
                <a:cs typeface="+mn-cs"/>
              </a:rPr>
              <a:t>Национальное космическое агентство Республики Казахстан</a:t>
            </a:r>
            <a:br>
              <a:rPr lang="en-US" sz="1108" dirty="0">
                <a:solidFill>
                  <a:srgbClr val="009CBD"/>
                </a:solidFill>
                <a:latin typeface="Tahoma" pitchFamily="34" charset="0"/>
                <a:ea typeface="+mn-ea"/>
                <a:cs typeface="+mn-cs"/>
              </a:rPr>
            </a:br>
            <a:r>
              <a:rPr lang="ru-RU" sz="1108" dirty="0">
                <a:solidFill>
                  <a:srgbClr val="009CBD"/>
                </a:solidFill>
                <a:latin typeface="Tahoma" pitchFamily="34" charset="0"/>
                <a:cs typeface="Tahoma" pitchFamily="34" charset="0"/>
              </a:rPr>
              <a:t>Акционерное общество </a:t>
            </a:r>
            <a:r>
              <a:rPr lang="en-US" sz="1108" dirty="0">
                <a:solidFill>
                  <a:srgbClr val="009CBD"/>
                </a:solidFill>
                <a:latin typeface="Tahoma" pitchFamily="34" charset="0"/>
                <a:cs typeface="Tahoma" pitchFamily="34" charset="0"/>
              </a:rPr>
              <a:t> </a:t>
            </a:r>
            <a:r>
              <a:rPr lang="ru-RU" sz="1108" dirty="0">
                <a:solidFill>
                  <a:srgbClr val="009CBD"/>
                </a:solidFill>
                <a:effectLst>
                  <a:outerShdw blurRad="38100" dist="38100" dir="2700000" algn="tl">
                    <a:srgbClr val="C0C0C0"/>
                  </a:outerShdw>
                </a:effectLst>
                <a:latin typeface="Tahoma" pitchFamily="34" charset="0"/>
                <a:cs typeface="Tahoma" pitchFamily="34" charset="0"/>
              </a:rPr>
              <a:t>«</a:t>
            </a:r>
            <a:r>
              <a:rPr lang="ru-RU" sz="1108" dirty="0">
                <a:solidFill>
                  <a:srgbClr val="009CBD"/>
                </a:solidFill>
                <a:latin typeface="Tahoma" pitchFamily="34" charset="0"/>
                <a:cs typeface="Tahoma" pitchFamily="34" charset="0"/>
              </a:rPr>
              <a:t>Национальная компания </a:t>
            </a:r>
            <a:r>
              <a:rPr lang="ru-RU" sz="1108" b="1" dirty="0">
                <a:solidFill>
                  <a:srgbClr val="009CBD"/>
                </a:solidFill>
                <a:latin typeface="Tahoma" pitchFamily="34" charset="0"/>
                <a:cs typeface="Tahoma" pitchFamily="34" charset="0"/>
              </a:rPr>
              <a:t>«ҚАЗАҚСТАН ҒАРЫШ САПАРЫ</a:t>
            </a:r>
            <a:r>
              <a:rPr lang="ru-RU" sz="1108" b="1" dirty="0">
                <a:solidFill>
                  <a:srgbClr val="009CBD"/>
                </a:solidFill>
                <a:effectLst>
                  <a:outerShdw blurRad="38100" dist="38100" dir="2700000" algn="tl">
                    <a:srgbClr val="C0C0C0"/>
                  </a:outerShdw>
                </a:effectLst>
                <a:latin typeface="Tahoma" pitchFamily="34" charset="0"/>
                <a:cs typeface="Tahoma" pitchFamily="34" charset="0"/>
              </a:rPr>
              <a:t>»</a:t>
            </a:r>
            <a:br>
              <a:rPr lang="ru-RU" sz="1662" b="1" dirty="0">
                <a:solidFill>
                  <a:srgbClr val="009CBD"/>
                </a:solidFill>
                <a:effectLst>
                  <a:outerShdw blurRad="38100" dist="38100" dir="2700000" algn="tl">
                    <a:srgbClr val="C0C0C0"/>
                  </a:outerShdw>
                </a:effectLst>
                <a:latin typeface="Tahoma" pitchFamily="34" charset="0"/>
                <a:cs typeface="Tahoma" pitchFamily="34" charset="0"/>
              </a:rPr>
            </a:br>
            <a:endParaRPr lang="ru-RU" sz="1662" dirty="0">
              <a:solidFill>
                <a:srgbClr val="009CBD"/>
              </a:solidFill>
              <a:latin typeface="Tahoma" pitchFamily="34" charset="0"/>
              <a:ea typeface="+mn-ea"/>
              <a:cs typeface="+mn-cs"/>
            </a:endParaRPr>
          </a:p>
        </p:txBody>
      </p:sp>
      <p:pic>
        <p:nvPicPr>
          <p:cNvPr id="5124" name="Picture 1" descr="C:\Users\User\Desktop\Рисунок3.jpg">
            <a:extLst>
              <a:ext uri="{FF2B5EF4-FFF2-40B4-BE49-F238E27FC236}">
                <a16:creationId xmlns:a16="http://schemas.microsoft.com/office/drawing/2014/main" id="{6DED1531-CB65-4CAB-A619-1C476F19E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239" y="638175"/>
            <a:ext cx="1656086" cy="114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C:\Documents and Settings\m.choporov.AST_KAZCOSMOS.000\Рабочий стол\Безымянный.bmp">
            <a:extLst>
              <a:ext uri="{FF2B5EF4-FFF2-40B4-BE49-F238E27FC236}">
                <a16:creationId xmlns:a16="http://schemas.microsoft.com/office/drawing/2014/main" id="{F8DFEB62-F7FC-407A-A61F-794C830C4441}"/>
              </a:ext>
            </a:extLst>
          </p:cNvPr>
          <p:cNvPicPr>
            <a:picLocks noChangeAspect="1" noChangeArrowheads="1"/>
          </p:cNvPicPr>
          <p:nvPr/>
        </p:nvPicPr>
        <p:blipFill>
          <a:blip r:embed="rId4" cstate="print"/>
          <a:srcRect/>
          <a:stretch>
            <a:fillRect/>
          </a:stretch>
        </p:blipFill>
        <p:spPr bwMode="auto">
          <a:xfrm>
            <a:off x="1337300" y="1140537"/>
            <a:ext cx="3635114" cy="2473736"/>
          </a:xfrm>
          <a:prstGeom prst="rect">
            <a:avLst/>
          </a:prstGeom>
          <a:ln>
            <a:noFill/>
          </a:ln>
          <a:effectLst>
            <a:softEdge rad="112500"/>
          </a:effectLst>
        </p:spPr>
      </p:pic>
      <p:pic>
        <p:nvPicPr>
          <p:cNvPr id="8" name="Picture 6">
            <a:extLst>
              <a:ext uri="{FF2B5EF4-FFF2-40B4-BE49-F238E27FC236}">
                <a16:creationId xmlns:a16="http://schemas.microsoft.com/office/drawing/2014/main" id="{3F77F75A-74E6-490D-AAEC-F64816EC7897}"/>
              </a:ext>
            </a:extLst>
          </p:cNvPr>
          <p:cNvPicPr>
            <a:picLocks noChangeAspect="1" noChangeArrowheads="1"/>
          </p:cNvPicPr>
          <p:nvPr/>
        </p:nvPicPr>
        <p:blipFill>
          <a:blip r:embed="rId5" cstate="print"/>
          <a:srcRect/>
          <a:stretch>
            <a:fillRect/>
          </a:stretch>
        </p:blipFill>
        <p:spPr bwMode="auto">
          <a:xfrm>
            <a:off x="1337300" y="3851522"/>
            <a:ext cx="2705782" cy="1960961"/>
          </a:xfrm>
          <a:prstGeom prst="rect">
            <a:avLst/>
          </a:prstGeom>
          <a:ln>
            <a:noFill/>
          </a:ln>
          <a:effectLst>
            <a:softEdge rad="112500"/>
          </a:effectLst>
        </p:spPr>
      </p:pic>
      <p:pic>
        <p:nvPicPr>
          <p:cNvPr id="9" name="Picture 7">
            <a:extLst>
              <a:ext uri="{FF2B5EF4-FFF2-40B4-BE49-F238E27FC236}">
                <a16:creationId xmlns:a16="http://schemas.microsoft.com/office/drawing/2014/main" id="{B6C22101-FD13-4847-B852-63F55DBA7D78}"/>
              </a:ext>
            </a:extLst>
          </p:cNvPr>
          <p:cNvPicPr>
            <a:picLocks noChangeAspect="1" noChangeArrowheads="1"/>
          </p:cNvPicPr>
          <p:nvPr/>
        </p:nvPicPr>
        <p:blipFill>
          <a:blip r:embed="rId6" cstate="print"/>
          <a:srcRect/>
          <a:stretch>
            <a:fillRect/>
          </a:stretch>
        </p:blipFill>
        <p:spPr bwMode="auto">
          <a:xfrm>
            <a:off x="5382028" y="1210758"/>
            <a:ext cx="3125478" cy="2273075"/>
          </a:xfrm>
          <a:prstGeom prst="rect">
            <a:avLst/>
          </a:prstGeom>
          <a:ln>
            <a:noFill/>
          </a:ln>
          <a:effectLst>
            <a:softEdge rad="112500"/>
          </a:effectLst>
        </p:spPr>
      </p:pic>
      <p:pic>
        <p:nvPicPr>
          <p:cNvPr id="12" name="Picture 4">
            <a:extLst>
              <a:ext uri="{FF2B5EF4-FFF2-40B4-BE49-F238E27FC236}">
                <a16:creationId xmlns:a16="http://schemas.microsoft.com/office/drawing/2014/main" id="{18A4CA77-BF34-4B22-BBA4-16537FAD1E16}"/>
              </a:ext>
            </a:extLst>
          </p:cNvPr>
          <p:cNvPicPr>
            <a:picLocks noChangeAspect="1" noChangeArrowheads="1"/>
          </p:cNvPicPr>
          <p:nvPr/>
        </p:nvPicPr>
        <p:blipFill>
          <a:blip r:embed="rId7" cstate="print"/>
          <a:srcRect/>
          <a:stretch>
            <a:fillRect/>
          </a:stretch>
        </p:blipFill>
        <p:spPr bwMode="auto">
          <a:xfrm>
            <a:off x="4279356" y="3791303"/>
            <a:ext cx="2813305" cy="2163411"/>
          </a:xfrm>
          <a:prstGeom prst="rect">
            <a:avLst/>
          </a:prstGeom>
          <a:ln>
            <a:noFill/>
          </a:ln>
          <a:effectLst>
            <a:softEdge rad="112500"/>
          </a:effectLst>
        </p:spPr>
      </p:pic>
      <p:pic>
        <p:nvPicPr>
          <p:cNvPr id="13" name="Picture 10" descr="C:\Users\a.tusupbaev\Desktop\Ант. пост.jpg">
            <a:extLst>
              <a:ext uri="{FF2B5EF4-FFF2-40B4-BE49-F238E27FC236}">
                <a16:creationId xmlns:a16="http://schemas.microsoft.com/office/drawing/2014/main" id="{EB7526D1-5161-4284-A3ED-5E879CEA12FD}"/>
              </a:ext>
            </a:extLst>
          </p:cNvPr>
          <p:cNvPicPr>
            <a:picLocks noChangeAspect="1" noChangeArrowheads="1"/>
          </p:cNvPicPr>
          <p:nvPr/>
        </p:nvPicPr>
        <p:blipFill>
          <a:blip r:embed="rId8" cstate="print"/>
          <a:srcRect/>
          <a:stretch>
            <a:fillRect/>
          </a:stretch>
        </p:blipFill>
        <p:spPr bwMode="auto">
          <a:xfrm>
            <a:off x="7454342" y="3768256"/>
            <a:ext cx="2100262" cy="2325291"/>
          </a:xfrm>
          <a:prstGeom prst="rect">
            <a:avLst/>
          </a:prstGeom>
          <a:ln>
            <a:noFill/>
          </a:ln>
          <a:effectLst>
            <a:softEdge rad="112500"/>
          </a:effectLst>
        </p:spPr>
      </p:pic>
      <p:sp>
        <p:nvSpPr>
          <p:cNvPr id="2" name="Rectangle 1">
            <a:extLst>
              <a:ext uri="{FF2B5EF4-FFF2-40B4-BE49-F238E27FC236}">
                <a16:creationId xmlns:a16="http://schemas.microsoft.com/office/drawing/2014/main" id="{28FC3751-98F5-D311-33A3-2B01694BF70B}"/>
              </a:ext>
            </a:extLst>
          </p:cNvPr>
          <p:cNvSpPr/>
          <p:nvPr/>
        </p:nvSpPr>
        <p:spPr>
          <a:xfrm>
            <a:off x="3762498" y="5850491"/>
            <a:ext cx="3166829"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Thank you</a:t>
            </a:r>
          </a:p>
        </p:txBody>
      </p:sp>
    </p:spTree>
  </p:cSld>
  <p:clrMapOvr>
    <a:masterClrMapping/>
  </p:clrMapOvr>
  <p:transition>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501</Words>
  <Application>Microsoft Office PowerPoint</Application>
  <PresentationFormat>Widescreen</PresentationFormat>
  <Paragraphs>62</Paragraphs>
  <Slides>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Cambria Math</vt:lpstr>
      <vt:lpstr>Source Sans Pro</vt:lpstr>
      <vt:lpstr>Tahoma</vt:lpstr>
      <vt:lpstr>Times New Roman</vt:lpstr>
      <vt:lpstr>Wingdings</vt:lpstr>
      <vt:lpstr>Office Theme</vt:lpstr>
      <vt:lpstr>Burned area mapping based on KazEOSat 1 satellite datasets</vt:lpstr>
      <vt:lpstr>PowerPoint Presentation</vt:lpstr>
      <vt:lpstr>PowerPoint Presentation</vt:lpstr>
      <vt:lpstr>PowerPoint Presentation</vt:lpstr>
      <vt:lpstr>PowerPoint Presentation</vt:lpstr>
      <vt:lpstr>PowerPoint Presentation</vt:lpstr>
      <vt:lpstr>Национальное космическое агентство Республики Казахстан Акционерное общество  «Национальная компания «ҚАЗАҚСТАН ҒАРЫШ САПАРЫ»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Suresh Babu KV</dc:creator>
  <cp:lastModifiedBy>Suresh Babu KV</cp:lastModifiedBy>
  <cp:revision>15</cp:revision>
  <dcterms:created xsi:type="dcterms:W3CDTF">2023-09-25T06:30:39Z</dcterms:created>
  <dcterms:modified xsi:type="dcterms:W3CDTF">2023-09-25T16:59:22Z</dcterms:modified>
</cp:coreProperties>
</file>