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4"/>
  </p:notesMasterIdLst>
  <p:sldIdLst>
    <p:sldId id="305" r:id="rId2"/>
    <p:sldId id="310" r:id="rId3"/>
    <p:sldId id="311" r:id="rId4"/>
    <p:sldId id="312" r:id="rId5"/>
    <p:sldId id="278" r:id="rId6"/>
    <p:sldId id="313" r:id="rId7"/>
    <p:sldId id="264" r:id="rId8"/>
    <p:sldId id="259" r:id="rId9"/>
    <p:sldId id="261" r:id="rId10"/>
    <p:sldId id="262" r:id="rId11"/>
    <p:sldId id="263" r:id="rId12"/>
    <p:sldId id="292" r:id="rId13"/>
  </p:sldIdLst>
  <p:sldSz cx="9144000" cy="5143500" type="screen16x9"/>
  <p:notesSz cx="6858000" cy="9144000"/>
  <p:embeddedFontLst>
    <p:embeddedFont>
      <p:font typeface="Arial Rounded MT Bold" panose="020F0704030504030204" pitchFamily="3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rlito" panose="020B0604020202020204" charset="0"/>
      <p:regular r:id="rId20"/>
      <p:bold r:id="rId21"/>
      <p:italic r:id="rId22"/>
      <p:boldItalic r:id="rId23"/>
    </p:embeddedFont>
    <p:embeddedFont>
      <p:font typeface="Lexend" panose="020B0604020202020204" charset="0"/>
      <p:regular r:id="rId24"/>
      <p:bold r:id="rId25"/>
    </p:embeddedFont>
    <p:embeddedFont>
      <p:font typeface="Palatino Linotype" panose="02040502050505030304" pitchFamily="18" charset="0"/>
      <p:regular r:id="rId26"/>
      <p:bold r:id="rId27"/>
      <p:italic r:id="rId28"/>
      <p:boldItalic r:id="rId29"/>
    </p:embeddedFont>
    <p:embeddedFont>
      <p:font typeface="Sitka Banner Semibold" pitchFamily="2" charset="0"/>
      <p:bold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BC3A"/>
    <a:srgbClr val="302C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56B4CB3-5604-4592-A5CB-36476991A24D}">
  <a:tblStyle styleId="{356B4CB3-5604-4592-A5CB-36476991A24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91" y="3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95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SSH during 2019</a:t>
            </a:r>
          </a:p>
        </c:rich>
      </c:tx>
      <c:layout>
        <c:manualLayout>
          <c:xMode val="edge"/>
          <c:yMode val="edge"/>
          <c:x val="0.35483829964318758"/>
          <c:y val="2.05313078571887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95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528937007874016"/>
          <c:y val="0.15166739574219887"/>
          <c:w val="0.87737926509186348"/>
          <c:h val="0.62161051589862748"/>
        </c:manualLayout>
      </c:layout>
      <c:lineChart>
        <c:grouping val="standard"/>
        <c:varyColors val="0"/>
        <c:ser>
          <c:idx val="0"/>
          <c:order val="0"/>
          <c:spPr>
            <a:ln w="34925" cap="rnd">
              <a:solidFill>
                <a:srgbClr val="FFFF00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trendline>
            <c:spPr>
              <a:ln w="28575" cap="rnd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trendlineType val="linear"/>
            <c:dispRSqr val="0"/>
            <c:dispEq val="0"/>
          </c:trendline>
          <c:trendline>
            <c:spPr>
              <a:ln w="28575" cap="rnd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trendlineType val="linear"/>
            <c:forward val="2"/>
            <c:dispRSqr val="0"/>
            <c:dispEq val="0"/>
          </c:trendline>
          <c:trendline>
            <c:spPr>
              <a:ln w="28575" cap="rnd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trendlineType val="linear"/>
            <c:dispRSqr val="0"/>
            <c:dispEq val="0"/>
          </c:trendline>
          <c:errBars>
            <c:errDir val="y"/>
            <c:errBarType val="both"/>
            <c:errValType val="stdErr"/>
            <c:noEndCap val="0"/>
            <c:spPr>
              <a:noFill/>
              <a:ln w="9525">
                <a:solidFill>
                  <a:schemeClr val="accent1">
                    <a:lumMod val="60000"/>
                    <a:lumOff val="40000"/>
                  </a:schemeClr>
                </a:solidFill>
                <a:round/>
              </a:ln>
              <a:effectLst>
                <a:glow rad="25400">
                  <a:schemeClr val="lt1"/>
                </a:glow>
              </a:effectLst>
            </c:spPr>
          </c:errBars>
          <c:cat>
            <c:numRef>
              <c:f>Sheet1!$A$1:$A$36</c:f>
              <c:numCache>
                <c:formatCode>General</c:formatCode>
                <c:ptCount val="3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</c:numCache>
            </c:numRef>
          </c:cat>
          <c:val>
            <c:numRef>
              <c:f>Sheet1!$B$1:$B$36</c:f>
              <c:numCache>
                <c:formatCode>General</c:formatCode>
                <c:ptCount val="36"/>
                <c:pt idx="0">
                  <c:v>4.7</c:v>
                </c:pt>
                <c:pt idx="1">
                  <c:v>4.5</c:v>
                </c:pt>
                <c:pt idx="2">
                  <c:v>4.3</c:v>
                </c:pt>
                <c:pt idx="3">
                  <c:v>4.5999999999999996</c:v>
                </c:pt>
                <c:pt idx="4">
                  <c:v>3.2</c:v>
                </c:pt>
                <c:pt idx="5">
                  <c:v>4</c:v>
                </c:pt>
                <c:pt idx="6">
                  <c:v>4.0999999999999996</c:v>
                </c:pt>
                <c:pt idx="7">
                  <c:v>4</c:v>
                </c:pt>
                <c:pt idx="8">
                  <c:v>3.5</c:v>
                </c:pt>
                <c:pt idx="9">
                  <c:v>3.9</c:v>
                </c:pt>
                <c:pt idx="10">
                  <c:v>4.7</c:v>
                </c:pt>
                <c:pt idx="11">
                  <c:v>4.2</c:v>
                </c:pt>
                <c:pt idx="12">
                  <c:v>4.5999999999999996</c:v>
                </c:pt>
                <c:pt idx="13">
                  <c:v>4.4000000000000004</c:v>
                </c:pt>
                <c:pt idx="14">
                  <c:v>4.2</c:v>
                </c:pt>
                <c:pt idx="15">
                  <c:v>4.8</c:v>
                </c:pt>
                <c:pt idx="16">
                  <c:v>4.7</c:v>
                </c:pt>
                <c:pt idx="17">
                  <c:v>4.9000000000000004</c:v>
                </c:pt>
                <c:pt idx="18">
                  <c:v>4.5999999999999996</c:v>
                </c:pt>
                <c:pt idx="19">
                  <c:v>4.7</c:v>
                </c:pt>
                <c:pt idx="20">
                  <c:v>4.3</c:v>
                </c:pt>
                <c:pt idx="21">
                  <c:v>4.0999999999999996</c:v>
                </c:pt>
                <c:pt idx="22">
                  <c:v>3.9</c:v>
                </c:pt>
                <c:pt idx="23">
                  <c:v>4.3</c:v>
                </c:pt>
                <c:pt idx="24">
                  <c:v>4.4000000000000004</c:v>
                </c:pt>
                <c:pt idx="25">
                  <c:v>4.7</c:v>
                </c:pt>
                <c:pt idx="26">
                  <c:v>4.5</c:v>
                </c:pt>
                <c:pt idx="27">
                  <c:v>4.9000000000000004</c:v>
                </c:pt>
                <c:pt idx="28">
                  <c:v>4.7</c:v>
                </c:pt>
                <c:pt idx="29">
                  <c:v>4.8</c:v>
                </c:pt>
                <c:pt idx="30">
                  <c:v>4.2</c:v>
                </c:pt>
                <c:pt idx="31">
                  <c:v>4.4000000000000004</c:v>
                </c:pt>
                <c:pt idx="32">
                  <c:v>4.0999999999999996</c:v>
                </c:pt>
                <c:pt idx="33">
                  <c:v>4.4000000000000004</c:v>
                </c:pt>
                <c:pt idx="34">
                  <c:v>4.5</c:v>
                </c:pt>
                <c:pt idx="35">
                  <c:v>4.9000000000000004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194-463E-B44F-936DA3FA1A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583638656"/>
        <c:axId val="583639016"/>
      </c:lineChart>
      <c:catAx>
        <c:axId val="5836386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Cycle</a:t>
                </a:r>
              </a:p>
            </c:rich>
          </c:tx>
          <c:layout>
            <c:manualLayout>
              <c:xMode val="edge"/>
              <c:yMode val="edge"/>
              <c:x val="0.48418635170603674"/>
              <c:y val="0.8965502775267845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3639016"/>
        <c:crosses val="autoZero"/>
        <c:auto val="1"/>
        <c:lblAlgn val="ctr"/>
        <c:lblOffset val="100"/>
        <c:noMultiLvlLbl val="0"/>
      </c:catAx>
      <c:valAx>
        <c:axId val="58363901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SSH (meter)</a:t>
                </a:r>
              </a:p>
            </c:rich>
          </c:tx>
          <c:layout>
            <c:manualLayout>
              <c:xMode val="edge"/>
              <c:yMode val="edge"/>
              <c:x val="1.7181321084864389E-2"/>
              <c:y val="0.289477918521054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3638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rotWithShape="1">
      <a:gsLst>
        <a:gs pos="0">
          <a:schemeClr val="accent2">
            <a:tint val="100000"/>
            <a:shade val="100000"/>
            <a:satMod val="130000"/>
          </a:schemeClr>
        </a:gs>
        <a:gs pos="100000">
          <a:schemeClr val="accent2">
            <a:tint val="50000"/>
            <a:shade val="100000"/>
            <a:satMod val="350000"/>
          </a:schemeClr>
        </a:gs>
      </a:gsLst>
      <a:lin ang="16200000" scaled="0"/>
    </a:gradFill>
    <a:ln w="9525" cap="flat" cmpd="sng" algn="ctr">
      <a:noFill/>
      <a:round/>
    </a:ln>
    <a:effectLst>
      <a:outerShdw blurRad="40000" dist="23000" dir="5400000" rotWithShape="0">
        <a:srgbClr val="000000">
          <a:alpha val="35000"/>
        </a:srgbClr>
      </a:outerShdw>
    </a:effectLst>
    <a:scene3d>
      <a:camera prst="orthographicFront">
        <a:rot lat="0" lon="0" rev="0"/>
      </a:camera>
      <a:lightRig rig="threePt" dir="t">
        <a:rot lat="0" lon="0" rev="1200000"/>
      </a:lightRig>
    </a:scene3d>
    <a:sp3d>
      <a:bevelT w="63500" h="25400"/>
    </a:sp3d>
  </c:spPr>
  <c:txPr>
    <a:bodyPr/>
    <a:lstStyle/>
    <a:p>
      <a:pPr>
        <a:defRPr>
          <a:solidFill>
            <a:schemeClr val="lt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9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/>
        </a:solidFill>
        <a:round/>
      </a:ln>
    </cs:spPr>
    <cs:defRPr sz="1197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D4499A-EDB5-443A-A777-E0409AEF799D}" type="doc">
      <dgm:prSet loTypeId="urn:microsoft.com/office/officeart/2011/layout/CircleProcess" loCatId="officeonline" qsTypeId="urn:microsoft.com/office/officeart/2009/2/quickstyle/3d8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75A034-26E5-402C-A4DA-98920E610FA2}">
      <dgm:prSet phldrT="[Text]"/>
      <dgm:spPr/>
      <dgm:t>
        <a:bodyPr/>
        <a:lstStyle/>
        <a:p>
          <a:r>
            <a:rPr lang="en-US" dirty="0"/>
            <a:t>Climate change</a:t>
          </a:r>
        </a:p>
      </dgm:t>
    </dgm:pt>
    <dgm:pt modelId="{D2343268-9835-4B10-8F33-EF3BC4E5BF50}" type="parTrans" cxnId="{070B60FE-95A1-4446-BE19-EA434B5598F5}">
      <dgm:prSet/>
      <dgm:spPr/>
      <dgm:t>
        <a:bodyPr/>
        <a:lstStyle/>
        <a:p>
          <a:endParaRPr lang="en-US"/>
        </a:p>
      </dgm:t>
    </dgm:pt>
    <dgm:pt modelId="{434BD74C-DBA2-4151-8BB0-1EE7A541DCFE}" type="sibTrans" cxnId="{070B60FE-95A1-4446-BE19-EA434B5598F5}">
      <dgm:prSet/>
      <dgm:spPr/>
      <dgm:t>
        <a:bodyPr/>
        <a:lstStyle/>
        <a:p>
          <a:endParaRPr lang="en-US"/>
        </a:p>
      </dgm:t>
    </dgm:pt>
    <dgm:pt modelId="{4192F21E-8815-435C-836A-35D7C7098F55}">
      <dgm:prSet phldrT="[Text]"/>
      <dgm:spPr/>
      <dgm:t>
        <a:bodyPr/>
        <a:lstStyle/>
        <a:p>
          <a:r>
            <a:rPr lang="en-US" dirty="0"/>
            <a:t>Sea surface height</a:t>
          </a:r>
        </a:p>
      </dgm:t>
    </dgm:pt>
    <dgm:pt modelId="{33A6F0F1-7B54-4110-99F7-8FEDC2D6C724}" type="parTrans" cxnId="{E6B9BCDD-75D4-4ABB-8518-D40527A55355}">
      <dgm:prSet/>
      <dgm:spPr/>
      <dgm:t>
        <a:bodyPr/>
        <a:lstStyle/>
        <a:p>
          <a:endParaRPr lang="en-US"/>
        </a:p>
      </dgm:t>
    </dgm:pt>
    <dgm:pt modelId="{951DD101-49CB-4D75-BAB3-B6854EE25A77}" type="sibTrans" cxnId="{E6B9BCDD-75D4-4ABB-8518-D40527A55355}">
      <dgm:prSet/>
      <dgm:spPr/>
      <dgm:t>
        <a:bodyPr/>
        <a:lstStyle/>
        <a:p>
          <a:endParaRPr lang="en-US"/>
        </a:p>
      </dgm:t>
    </dgm:pt>
    <dgm:pt modelId="{6A65B3FC-E0D2-4B42-9256-72735EC09A01}">
      <dgm:prSet phldrT="[Text]"/>
      <dgm:spPr/>
      <dgm:t>
        <a:bodyPr/>
        <a:lstStyle/>
        <a:p>
          <a:r>
            <a:rPr lang="en-US" dirty="0"/>
            <a:t>Jason2 radar altimetry</a:t>
          </a:r>
        </a:p>
      </dgm:t>
    </dgm:pt>
    <dgm:pt modelId="{833E2774-7AA5-4479-8EA9-83C4CB99342D}" type="parTrans" cxnId="{EF85BD6D-FE8B-4568-A6EC-562A3C96E162}">
      <dgm:prSet/>
      <dgm:spPr/>
      <dgm:t>
        <a:bodyPr/>
        <a:lstStyle/>
        <a:p>
          <a:endParaRPr lang="en-US"/>
        </a:p>
      </dgm:t>
    </dgm:pt>
    <dgm:pt modelId="{940ED287-CD11-4891-AF07-522EDB828A0D}" type="sibTrans" cxnId="{EF85BD6D-FE8B-4568-A6EC-562A3C96E162}">
      <dgm:prSet/>
      <dgm:spPr/>
      <dgm:t>
        <a:bodyPr/>
        <a:lstStyle/>
        <a:p>
          <a:endParaRPr lang="en-US"/>
        </a:p>
      </dgm:t>
    </dgm:pt>
    <dgm:pt modelId="{896D3A1E-295B-42BD-89D9-552C95A288B6}">
      <dgm:prSet phldrT="[Text]"/>
      <dgm:spPr/>
      <dgm:t>
        <a:bodyPr/>
        <a:lstStyle/>
        <a:p>
          <a:r>
            <a:rPr lang="en-US" dirty="0"/>
            <a:t>SSH</a:t>
          </a:r>
        </a:p>
      </dgm:t>
    </dgm:pt>
    <dgm:pt modelId="{D3E05591-E048-492C-B6A3-33E6E45D611E}" type="parTrans" cxnId="{496E046A-CACD-4D1F-B43C-5B6F7F106565}">
      <dgm:prSet/>
      <dgm:spPr/>
      <dgm:t>
        <a:bodyPr/>
        <a:lstStyle/>
        <a:p>
          <a:endParaRPr lang="en-US"/>
        </a:p>
      </dgm:t>
    </dgm:pt>
    <dgm:pt modelId="{EA1F83AB-0DF1-40FB-B06A-BD616842798B}" type="sibTrans" cxnId="{496E046A-CACD-4D1F-B43C-5B6F7F106565}">
      <dgm:prSet/>
      <dgm:spPr/>
      <dgm:t>
        <a:bodyPr/>
        <a:lstStyle/>
        <a:p>
          <a:endParaRPr lang="en-US"/>
        </a:p>
      </dgm:t>
    </dgm:pt>
    <dgm:pt modelId="{A605EC42-CCFC-4DA4-A828-9661EF3BEEED}">
      <dgm:prSet phldrT="[Text]"/>
      <dgm:spPr/>
      <dgm:t>
        <a:bodyPr/>
        <a:lstStyle/>
        <a:p>
          <a:r>
            <a:rPr lang="en-US" dirty="0"/>
            <a:t>Global warming</a:t>
          </a:r>
        </a:p>
      </dgm:t>
    </dgm:pt>
    <dgm:pt modelId="{B9916653-49F4-45DE-94AB-3B8CBA1F1615}" type="parTrans" cxnId="{17CF97B3-4DA4-4B9A-BABE-8A0DCEE0C7D3}">
      <dgm:prSet/>
      <dgm:spPr/>
      <dgm:t>
        <a:bodyPr/>
        <a:lstStyle/>
        <a:p>
          <a:endParaRPr lang="en-US"/>
        </a:p>
      </dgm:t>
    </dgm:pt>
    <dgm:pt modelId="{1FAF1F05-9DEB-4FFB-8514-06DAA15B6BFD}" type="sibTrans" cxnId="{17CF97B3-4DA4-4B9A-BABE-8A0DCEE0C7D3}">
      <dgm:prSet/>
      <dgm:spPr/>
      <dgm:t>
        <a:bodyPr/>
        <a:lstStyle/>
        <a:p>
          <a:endParaRPr lang="en-US"/>
        </a:p>
      </dgm:t>
    </dgm:pt>
    <dgm:pt modelId="{A3831640-5B07-4706-9B79-595117727A4B}" type="pres">
      <dgm:prSet presAssocID="{A1D4499A-EDB5-443A-A777-E0409AEF799D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11DAAC75-1A26-498C-A744-C698F1BD7F56}" type="pres">
      <dgm:prSet presAssocID="{896D3A1E-295B-42BD-89D9-552C95A288B6}" presName="Accent5" presStyleCnt="0"/>
      <dgm:spPr/>
    </dgm:pt>
    <dgm:pt modelId="{86EEA434-1CA8-415E-B402-70882F7CBEE5}" type="pres">
      <dgm:prSet presAssocID="{896D3A1E-295B-42BD-89D9-552C95A288B6}" presName="Accent" presStyleLbl="node1" presStyleIdx="0" presStyleCnt="5"/>
      <dgm:spPr/>
    </dgm:pt>
    <dgm:pt modelId="{529E1DF4-91C4-4423-AAB3-785FB035E63D}" type="pres">
      <dgm:prSet presAssocID="{896D3A1E-295B-42BD-89D9-552C95A288B6}" presName="ParentBackground5" presStyleCnt="0"/>
      <dgm:spPr/>
    </dgm:pt>
    <dgm:pt modelId="{FCB14BBE-45B8-42CA-93DC-A6D0602A3A2F}" type="pres">
      <dgm:prSet presAssocID="{896D3A1E-295B-42BD-89D9-552C95A288B6}" presName="ParentBackground" presStyleLbl="fgAcc1" presStyleIdx="0" presStyleCnt="5"/>
      <dgm:spPr/>
    </dgm:pt>
    <dgm:pt modelId="{7A494136-2046-4C1B-AC4C-C6D25982F9F8}" type="pres">
      <dgm:prSet presAssocID="{896D3A1E-295B-42BD-89D9-552C95A288B6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993E49A7-5A6F-4934-A798-6A2F3BE91531}" type="pres">
      <dgm:prSet presAssocID="{6A65B3FC-E0D2-4B42-9256-72735EC09A01}" presName="Accent4" presStyleCnt="0"/>
      <dgm:spPr/>
    </dgm:pt>
    <dgm:pt modelId="{49B1256A-DEBB-42D7-9712-C32B9275C703}" type="pres">
      <dgm:prSet presAssocID="{6A65B3FC-E0D2-4B42-9256-72735EC09A01}" presName="Accent" presStyleLbl="node1" presStyleIdx="1" presStyleCnt="5"/>
      <dgm:spPr/>
    </dgm:pt>
    <dgm:pt modelId="{8840AAD3-2B86-431A-8820-106FE8C1EF52}" type="pres">
      <dgm:prSet presAssocID="{6A65B3FC-E0D2-4B42-9256-72735EC09A01}" presName="ParentBackground4" presStyleCnt="0"/>
      <dgm:spPr/>
    </dgm:pt>
    <dgm:pt modelId="{82F6B378-BF04-464B-869C-BBFFC681E34D}" type="pres">
      <dgm:prSet presAssocID="{6A65B3FC-E0D2-4B42-9256-72735EC09A01}" presName="ParentBackground" presStyleLbl="fgAcc1" presStyleIdx="1" presStyleCnt="5"/>
      <dgm:spPr/>
    </dgm:pt>
    <dgm:pt modelId="{FE02137A-4294-478E-BC72-EC7B99BD97C5}" type="pres">
      <dgm:prSet presAssocID="{6A65B3FC-E0D2-4B42-9256-72735EC09A01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3DFCDF39-53A6-48C7-8804-1365B9F477EC}" type="pres">
      <dgm:prSet presAssocID="{4192F21E-8815-435C-836A-35D7C7098F55}" presName="Accent3" presStyleCnt="0"/>
      <dgm:spPr/>
    </dgm:pt>
    <dgm:pt modelId="{CBE3B0A5-2DE8-447E-99AA-737BB56BE423}" type="pres">
      <dgm:prSet presAssocID="{4192F21E-8815-435C-836A-35D7C7098F55}" presName="Accent" presStyleLbl="node1" presStyleIdx="2" presStyleCnt="5"/>
      <dgm:spPr/>
    </dgm:pt>
    <dgm:pt modelId="{30404115-BA61-490C-8414-B11CDEE56B19}" type="pres">
      <dgm:prSet presAssocID="{4192F21E-8815-435C-836A-35D7C7098F55}" presName="ParentBackground3" presStyleCnt="0"/>
      <dgm:spPr/>
    </dgm:pt>
    <dgm:pt modelId="{D913AADB-0805-4354-A3ED-9AD15C2E6C71}" type="pres">
      <dgm:prSet presAssocID="{4192F21E-8815-435C-836A-35D7C7098F55}" presName="ParentBackground" presStyleLbl="fgAcc1" presStyleIdx="2" presStyleCnt="5"/>
      <dgm:spPr/>
    </dgm:pt>
    <dgm:pt modelId="{ED27800F-F5D2-4096-BF89-00CE822BD638}" type="pres">
      <dgm:prSet presAssocID="{4192F21E-8815-435C-836A-35D7C7098F55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A13F4800-882E-41A3-93A1-58EB6D766E81}" type="pres">
      <dgm:prSet presAssocID="{A605EC42-CCFC-4DA4-A828-9661EF3BEEED}" presName="Accent2" presStyleCnt="0"/>
      <dgm:spPr/>
    </dgm:pt>
    <dgm:pt modelId="{21BE4B54-1E74-4DDD-9BB8-B0F56C1F0595}" type="pres">
      <dgm:prSet presAssocID="{A605EC42-CCFC-4DA4-A828-9661EF3BEEED}" presName="Accent" presStyleLbl="node1" presStyleIdx="3" presStyleCnt="5"/>
      <dgm:spPr/>
    </dgm:pt>
    <dgm:pt modelId="{170BDFE9-70A7-473C-B746-1AA2D2FD25F0}" type="pres">
      <dgm:prSet presAssocID="{A605EC42-CCFC-4DA4-A828-9661EF3BEEED}" presName="ParentBackground2" presStyleCnt="0"/>
      <dgm:spPr/>
    </dgm:pt>
    <dgm:pt modelId="{C93E561F-3090-4342-9C9E-5DAB15EC3858}" type="pres">
      <dgm:prSet presAssocID="{A605EC42-CCFC-4DA4-A828-9661EF3BEEED}" presName="ParentBackground" presStyleLbl="fgAcc1" presStyleIdx="3" presStyleCnt="5" custLinFactX="-11071" custLinFactNeighborX="-100000" custLinFactNeighborY="-1612"/>
      <dgm:spPr/>
    </dgm:pt>
    <dgm:pt modelId="{9EF60873-D138-467D-BD04-168382570705}" type="pres">
      <dgm:prSet presAssocID="{A605EC42-CCFC-4DA4-A828-9661EF3BEEED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E3DCF994-6D5E-496C-9187-AB334B2DE122}" type="pres">
      <dgm:prSet presAssocID="{2075A034-26E5-402C-A4DA-98920E610FA2}" presName="Accent1" presStyleCnt="0"/>
      <dgm:spPr/>
    </dgm:pt>
    <dgm:pt modelId="{76BFE58A-4FF3-4CC6-BC31-B17452C2DF55}" type="pres">
      <dgm:prSet presAssocID="{2075A034-26E5-402C-A4DA-98920E610FA2}" presName="Accent" presStyleLbl="node1" presStyleIdx="4" presStyleCnt="5"/>
      <dgm:spPr/>
    </dgm:pt>
    <dgm:pt modelId="{73B1CD94-F294-465E-8A36-2D44AC4C5CC4}" type="pres">
      <dgm:prSet presAssocID="{2075A034-26E5-402C-A4DA-98920E610FA2}" presName="ParentBackground1" presStyleCnt="0"/>
      <dgm:spPr/>
    </dgm:pt>
    <dgm:pt modelId="{62B92F4B-A0A5-4AC9-A92C-8DEC2637F6D1}" type="pres">
      <dgm:prSet presAssocID="{2075A034-26E5-402C-A4DA-98920E610FA2}" presName="ParentBackground" presStyleLbl="fgAcc1" presStyleIdx="4" presStyleCnt="5" custLinFactX="7488" custLinFactNeighborX="100000" custLinFactNeighborY="-325"/>
      <dgm:spPr/>
    </dgm:pt>
    <dgm:pt modelId="{19FD89EF-8F67-4D91-85B7-808C9E5E46F6}" type="pres">
      <dgm:prSet presAssocID="{2075A034-26E5-402C-A4DA-98920E610FA2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B95E9B06-4F40-4BAE-B491-7605D91FE92C}" type="presOf" srcId="{896D3A1E-295B-42BD-89D9-552C95A288B6}" destId="{7A494136-2046-4C1B-AC4C-C6D25982F9F8}" srcOrd="1" destOrd="0" presId="urn:microsoft.com/office/officeart/2011/layout/CircleProcess"/>
    <dgm:cxn modelId="{04447115-C2E0-463C-8710-9438BD088DBA}" type="presOf" srcId="{4192F21E-8815-435C-836A-35D7C7098F55}" destId="{D913AADB-0805-4354-A3ED-9AD15C2E6C71}" srcOrd="0" destOrd="0" presId="urn:microsoft.com/office/officeart/2011/layout/CircleProcess"/>
    <dgm:cxn modelId="{496E046A-CACD-4D1F-B43C-5B6F7F106565}" srcId="{A1D4499A-EDB5-443A-A777-E0409AEF799D}" destId="{896D3A1E-295B-42BD-89D9-552C95A288B6}" srcOrd="4" destOrd="0" parTransId="{D3E05591-E048-492C-B6A3-33E6E45D611E}" sibTransId="{EA1F83AB-0DF1-40FB-B06A-BD616842798B}"/>
    <dgm:cxn modelId="{EF85BD6D-FE8B-4568-A6EC-562A3C96E162}" srcId="{A1D4499A-EDB5-443A-A777-E0409AEF799D}" destId="{6A65B3FC-E0D2-4B42-9256-72735EC09A01}" srcOrd="3" destOrd="0" parTransId="{833E2774-7AA5-4479-8EA9-83C4CB99342D}" sibTransId="{940ED287-CD11-4891-AF07-522EDB828A0D}"/>
    <dgm:cxn modelId="{84F08E52-B4D6-4E7D-838C-4CFB2AA3D938}" type="presOf" srcId="{A1D4499A-EDB5-443A-A777-E0409AEF799D}" destId="{A3831640-5B07-4706-9B79-595117727A4B}" srcOrd="0" destOrd="0" presId="urn:microsoft.com/office/officeart/2011/layout/CircleProcess"/>
    <dgm:cxn modelId="{7AE3EE84-3984-4AEB-803F-90F1645D004C}" type="presOf" srcId="{6A65B3FC-E0D2-4B42-9256-72735EC09A01}" destId="{FE02137A-4294-478E-BC72-EC7B99BD97C5}" srcOrd="1" destOrd="0" presId="urn:microsoft.com/office/officeart/2011/layout/CircleProcess"/>
    <dgm:cxn modelId="{65E36890-A883-4872-8DC7-769C10FF8BD3}" type="presOf" srcId="{6A65B3FC-E0D2-4B42-9256-72735EC09A01}" destId="{82F6B378-BF04-464B-869C-BBFFC681E34D}" srcOrd="0" destOrd="0" presId="urn:microsoft.com/office/officeart/2011/layout/CircleProcess"/>
    <dgm:cxn modelId="{69082193-8209-4C82-9CFC-F936EE1D7B82}" type="presOf" srcId="{4192F21E-8815-435C-836A-35D7C7098F55}" destId="{ED27800F-F5D2-4096-BF89-00CE822BD638}" srcOrd="1" destOrd="0" presId="urn:microsoft.com/office/officeart/2011/layout/CircleProcess"/>
    <dgm:cxn modelId="{7230FDA3-5727-48C3-9C3C-6318C127AB63}" type="presOf" srcId="{896D3A1E-295B-42BD-89D9-552C95A288B6}" destId="{FCB14BBE-45B8-42CA-93DC-A6D0602A3A2F}" srcOrd="0" destOrd="0" presId="urn:microsoft.com/office/officeart/2011/layout/CircleProcess"/>
    <dgm:cxn modelId="{17CF97B3-4DA4-4B9A-BABE-8A0DCEE0C7D3}" srcId="{A1D4499A-EDB5-443A-A777-E0409AEF799D}" destId="{A605EC42-CCFC-4DA4-A828-9661EF3BEEED}" srcOrd="1" destOrd="0" parTransId="{B9916653-49F4-45DE-94AB-3B8CBA1F1615}" sibTransId="{1FAF1F05-9DEB-4FFB-8514-06DAA15B6BFD}"/>
    <dgm:cxn modelId="{ABB4F1B3-50AD-4630-85E6-136A8C3A2BBD}" type="presOf" srcId="{2075A034-26E5-402C-A4DA-98920E610FA2}" destId="{62B92F4B-A0A5-4AC9-A92C-8DEC2637F6D1}" srcOrd="0" destOrd="0" presId="urn:microsoft.com/office/officeart/2011/layout/CircleProcess"/>
    <dgm:cxn modelId="{503EC2C8-2C78-4B3E-8FA8-A9DF8C389E40}" type="presOf" srcId="{2075A034-26E5-402C-A4DA-98920E610FA2}" destId="{19FD89EF-8F67-4D91-85B7-808C9E5E46F6}" srcOrd="1" destOrd="0" presId="urn:microsoft.com/office/officeart/2011/layout/CircleProcess"/>
    <dgm:cxn modelId="{066BF3CA-20EB-45C4-A769-05BC55D32FD8}" type="presOf" srcId="{A605EC42-CCFC-4DA4-A828-9661EF3BEEED}" destId="{9EF60873-D138-467D-BD04-168382570705}" srcOrd="1" destOrd="0" presId="urn:microsoft.com/office/officeart/2011/layout/CircleProcess"/>
    <dgm:cxn modelId="{E6B9BCDD-75D4-4ABB-8518-D40527A55355}" srcId="{A1D4499A-EDB5-443A-A777-E0409AEF799D}" destId="{4192F21E-8815-435C-836A-35D7C7098F55}" srcOrd="2" destOrd="0" parTransId="{33A6F0F1-7B54-4110-99F7-8FEDC2D6C724}" sibTransId="{951DD101-49CB-4D75-BAB3-B6854EE25A77}"/>
    <dgm:cxn modelId="{BC7D30EE-A019-4BB7-A286-7CA074AAD3FB}" type="presOf" srcId="{A605EC42-CCFC-4DA4-A828-9661EF3BEEED}" destId="{C93E561F-3090-4342-9C9E-5DAB15EC3858}" srcOrd="0" destOrd="0" presId="urn:microsoft.com/office/officeart/2011/layout/CircleProcess"/>
    <dgm:cxn modelId="{070B60FE-95A1-4446-BE19-EA434B5598F5}" srcId="{A1D4499A-EDB5-443A-A777-E0409AEF799D}" destId="{2075A034-26E5-402C-A4DA-98920E610FA2}" srcOrd="0" destOrd="0" parTransId="{D2343268-9835-4B10-8F33-EF3BC4E5BF50}" sibTransId="{434BD74C-DBA2-4151-8BB0-1EE7A541DCFE}"/>
    <dgm:cxn modelId="{38F90CDF-528F-4CE5-A5DA-9385F40196F4}" type="presParOf" srcId="{A3831640-5B07-4706-9B79-595117727A4B}" destId="{11DAAC75-1A26-498C-A744-C698F1BD7F56}" srcOrd="0" destOrd="0" presId="urn:microsoft.com/office/officeart/2011/layout/CircleProcess"/>
    <dgm:cxn modelId="{E5631087-5F71-4238-BC19-9537FF8D26E9}" type="presParOf" srcId="{11DAAC75-1A26-498C-A744-C698F1BD7F56}" destId="{86EEA434-1CA8-415E-B402-70882F7CBEE5}" srcOrd="0" destOrd="0" presId="urn:microsoft.com/office/officeart/2011/layout/CircleProcess"/>
    <dgm:cxn modelId="{AFA72385-058B-4DEF-82D7-82A2FE663803}" type="presParOf" srcId="{A3831640-5B07-4706-9B79-595117727A4B}" destId="{529E1DF4-91C4-4423-AAB3-785FB035E63D}" srcOrd="1" destOrd="0" presId="urn:microsoft.com/office/officeart/2011/layout/CircleProcess"/>
    <dgm:cxn modelId="{C90EDAA5-0E7F-4000-8199-D636B4F56B10}" type="presParOf" srcId="{529E1DF4-91C4-4423-AAB3-785FB035E63D}" destId="{FCB14BBE-45B8-42CA-93DC-A6D0602A3A2F}" srcOrd="0" destOrd="0" presId="urn:microsoft.com/office/officeart/2011/layout/CircleProcess"/>
    <dgm:cxn modelId="{1B01321B-D339-4BC7-9E5B-D88D5A3F0247}" type="presParOf" srcId="{A3831640-5B07-4706-9B79-595117727A4B}" destId="{7A494136-2046-4C1B-AC4C-C6D25982F9F8}" srcOrd="2" destOrd="0" presId="urn:microsoft.com/office/officeart/2011/layout/CircleProcess"/>
    <dgm:cxn modelId="{6A98C2EC-A614-4223-8FDE-2F06D18C206D}" type="presParOf" srcId="{A3831640-5B07-4706-9B79-595117727A4B}" destId="{993E49A7-5A6F-4934-A798-6A2F3BE91531}" srcOrd="3" destOrd="0" presId="urn:microsoft.com/office/officeart/2011/layout/CircleProcess"/>
    <dgm:cxn modelId="{D8A03205-DA91-4B60-8216-43698663AABF}" type="presParOf" srcId="{993E49A7-5A6F-4934-A798-6A2F3BE91531}" destId="{49B1256A-DEBB-42D7-9712-C32B9275C703}" srcOrd="0" destOrd="0" presId="urn:microsoft.com/office/officeart/2011/layout/CircleProcess"/>
    <dgm:cxn modelId="{80EB62E7-B834-43E3-87AE-1F283BD8ED40}" type="presParOf" srcId="{A3831640-5B07-4706-9B79-595117727A4B}" destId="{8840AAD3-2B86-431A-8820-106FE8C1EF52}" srcOrd="4" destOrd="0" presId="urn:microsoft.com/office/officeart/2011/layout/CircleProcess"/>
    <dgm:cxn modelId="{8B313B43-0954-41DC-8873-04D897A0EAF2}" type="presParOf" srcId="{8840AAD3-2B86-431A-8820-106FE8C1EF52}" destId="{82F6B378-BF04-464B-869C-BBFFC681E34D}" srcOrd="0" destOrd="0" presId="urn:microsoft.com/office/officeart/2011/layout/CircleProcess"/>
    <dgm:cxn modelId="{66E128A7-922F-46DA-A06C-43A7B0733B7C}" type="presParOf" srcId="{A3831640-5B07-4706-9B79-595117727A4B}" destId="{FE02137A-4294-478E-BC72-EC7B99BD97C5}" srcOrd="5" destOrd="0" presId="urn:microsoft.com/office/officeart/2011/layout/CircleProcess"/>
    <dgm:cxn modelId="{1FDBCD6B-3241-42CD-9CA8-14F77BB6F87B}" type="presParOf" srcId="{A3831640-5B07-4706-9B79-595117727A4B}" destId="{3DFCDF39-53A6-48C7-8804-1365B9F477EC}" srcOrd="6" destOrd="0" presId="urn:microsoft.com/office/officeart/2011/layout/CircleProcess"/>
    <dgm:cxn modelId="{4A0C4EA5-4623-4023-9808-ED8492A45EDD}" type="presParOf" srcId="{3DFCDF39-53A6-48C7-8804-1365B9F477EC}" destId="{CBE3B0A5-2DE8-447E-99AA-737BB56BE423}" srcOrd="0" destOrd="0" presId="urn:microsoft.com/office/officeart/2011/layout/CircleProcess"/>
    <dgm:cxn modelId="{621983C1-E7A6-4F11-ABE3-FE4A6BD3EAAA}" type="presParOf" srcId="{A3831640-5B07-4706-9B79-595117727A4B}" destId="{30404115-BA61-490C-8414-B11CDEE56B19}" srcOrd="7" destOrd="0" presId="urn:microsoft.com/office/officeart/2011/layout/CircleProcess"/>
    <dgm:cxn modelId="{639FE53F-7062-4DD1-99B1-10EC1E758403}" type="presParOf" srcId="{30404115-BA61-490C-8414-B11CDEE56B19}" destId="{D913AADB-0805-4354-A3ED-9AD15C2E6C71}" srcOrd="0" destOrd="0" presId="urn:microsoft.com/office/officeart/2011/layout/CircleProcess"/>
    <dgm:cxn modelId="{B3C6B52D-793B-449E-A79D-0CF61717276D}" type="presParOf" srcId="{A3831640-5B07-4706-9B79-595117727A4B}" destId="{ED27800F-F5D2-4096-BF89-00CE822BD638}" srcOrd="8" destOrd="0" presId="urn:microsoft.com/office/officeart/2011/layout/CircleProcess"/>
    <dgm:cxn modelId="{9E64213A-E703-4AB4-927A-3A91C4972056}" type="presParOf" srcId="{A3831640-5B07-4706-9B79-595117727A4B}" destId="{A13F4800-882E-41A3-93A1-58EB6D766E81}" srcOrd="9" destOrd="0" presId="urn:microsoft.com/office/officeart/2011/layout/CircleProcess"/>
    <dgm:cxn modelId="{1F562634-421C-40B9-A8CA-58BCE97BC490}" type="presParOf" srcId="{A13F4800-882E-41A3-93A1-58EB6D766E81}" destId="{21BE4B54-1E74-4DDD-9BB8-B0F56C1F0595}" srcOrd="0" destOrd="0" presId="urn:microsoft.com/office/officeart/2011/layout/CircleProcess"/>
    <dgm:cxn modelId="{1C7D9006-55AF-4AD3-B39F-0C821AF05B10}" type="presParOf" srcId="{A3831640-5B07-4706-9B79-595117727A4B}" destId="{170BDFE9-70A7-473C-B746-1AA2D2FD25F0}" srcOrd="10" destOrd="0" presId="urn:microsoft.com/office/officeart/2011/layout/CircleProcess"/>
    <dgm:cxn modelId="{34B3C208-4EAC-44DE-9C22-5D84495D2902}" type="presParOf" srcId="{170BDFE9-70A7-473C-B746-1AA2D2FD25F0}" destId="{C93E561F-3090-4342-9C9E-5DAB15EC3858}" srcOrd="0" destOrd="0" presId="urn:microsoft.com/office/officeart/2011/layout/CircleProcess"/>
    <dgm:cxn modelId="{51558113-13C5-454A-857F-22989CC25D09}" type="presParOf" srcId="{A3831640-5B07-4706-9B79-595117727A4B}" destId="{9EF60873-D138-467D-BD04-168382570705}" srcOrd="11" destOrd="0" presId="urn:microsoft.com/office/officeart/2011/layout/CircleProcess"/>
    <dgm:cxn modelId="{783E361D-C2F2-4447-BA02-1FEB12DDDF64}" type="presParOf" srcId="{A3831640-5B07-4706-9B79-595117727A4B}" destId="{E3DCF994-6D5E-496C-9187-AB334B2DE122}" srcOrd="12" destOrd="0" presId="urn:microsoft.com/office/officeart/2011/layout/CircleProcess"/>
    <dgm:cxn modelId="{8E5A29AC-4D20-4DAC-B056-535EA35729DD}" type="presParOf" srcId="{E3DCF994-6D5E-496C-9187-AB334B2DE122}" destId="{76BFE58A-4FF3-4CC6-BC31-B17452C2DF55}" srcOrd="0" destOrd="0" presId="urn:microsoft.com/office/officeart/2011/layout/CircleProcess"/>
    <dgm:cxn modelId="{64E3B54E-DEF5-4219-A372-787F24D3885F}" type="presParOf" srcId="{A3831640-5B07-4706-9B79-595117727A4B}" destId="{73B1CD94-F294-465E-8A36-2D44AC4C5CC4}" srcOrd="13" destOrd="0" presId="urn:microsoft.com/office/officeart/2011/layout/CircleProcess"/>
    <dgm:cxn modelId="{86DE1AFB-C2F0-44A3-80EB-DF20C7A26CCF}" type="presParOf" srcId="{73B1CD94-F294-465E-8A36-2D44AC4C5CC4}" destId="{62B92F4B-A0A5-4AC9-A92C-8DEC2637F6D1}" srcOrd="0" destOrd="0" presId="urn:microsoft.com/office/officeart/2011/layout/CircleProcess"/>
    <dgm:cxn modelId="{7325D473-3631-4016-A898-E299DCBF2C2C}" type="presParOf" srcId="{A3831640-5B07-4706-9B79-595117727A4B}" destId="{19FD89EF-8F67-4D91-85B7-808C9E5E46F6}" srcOrd="14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EEA434-1CA8-415E-B402-70882F7CBEE5}">
      <dsp:nvSpPr>
        <dsp:cNvPr id="0" name=""/>
        <dsp:cNvSpPr/>
      </dsp:nvSpPr>
      <dsp:spPr>
        <a:xfrm>
          <a:off x="6191944" y="486880"/>
          <a:ext cx="1289760" cy="128997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B14BBE-45B8-42CA-93DC-A6D0602A3A2F}">
      <dsp:nvSpPr>
        <dsp:cNvPr id="0" name=""/>
        <dsp:cNvSpPr/>
      </dsp:nvSpPr>
      <dsp:spPr>
        <a:xfrm>
          <a:off x="6234501" y="529886"/>
          <a:ext cx="1203959" cy="120395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SSH</a:t>
          </a:r>
        </a:p>
      </dsp:txBody>
      <dsp:txXfrm>
        <a:off x="6406790" y="701913"/>
        <a:ext cx="860069" cy="859905"/>
      </dsp:txXfrm>
    </dsp:sp>
    <dsp:sp modelId="{49B1256A-DEBB-42D7-9712-C32B9275C703}">
      <dsp:nvSpPr>
        <dsp:cNvPr id="0" name=""/>
        <dsp:cNvSpPr/>
      </dsp:nvSpPr>
      <dsp:spPr>
        <a:xfrm rot="2700000">
          <a:off x="4858327" y="486947"/>
          <a:ext cx="1289611" cy="128961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F6B378-BF04-464B-869C-BBFFC681E34D}">
      <dsp:nvSpPr>
        <dsp:cNvPr id="0" name=""/>
        <dsp:cNvSpPr/>
      </dsp:nvSpPr>
      <dsp:spPr>
        <a:xfrm>
          <a:off x="4902183" y="529886"/>
          <a:ext cx="1203959" cy="120395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Jason2 radar altimetry</a:t>
          </a:r>
        </a:p>
      </dsp:txBody>
      <dsp:txXfrm>
        <a:off x="5073785" y="701913"/>
        <a:ext cx="860069" cy="859905"/>
      </dsp:txXfrm>
    </dsp:sp>
    <dsp:sp modelId="{CBE3B0A5-2DE8-447E-99AA-737BB56BE423}">
      <dsp:nvSpPr>
        <dsp:cNvPr id="0" name=""/>
        <dsp:cNvSpPr/>
      </dsp:nvSpPr>
      <dsp:spPr>
        <a:xfrm rot="2700000">
          <a:off x="3526009" y="486947"/>
          <a:ext cx="1289611" cy="128961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13AADB-0805-4354-A3ED-9AD15C2E6C71}">
      <dsp:nvSpPr>
        <dsp:cNvPr id="0" name=""/>
        <dsp:cNvSpPr/>
      </dsp:nvSpPr>
      <dsp:spPr>
        <a:xfrm>
          <a:off x="3569178" y="529886"/>
          <a:ext cx="1203959" cy="120395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Sea surface height</a:t>
          </a:r>
        </a:p>
      </dsp:txBody>
      <dsp:txXfrm>
        <a:off x="3740780" y="701913"/>
        <a:ext cx="860069" cy="859905"/>
      </dsp:txXfrm>
    </dsp:sp>
    <dsp:sp modelId="{21BE4B54-1E74-4DDD-9BB8-B0F56C1F0595}">
      <dsp:nvSpPr>
        <dsp:cNvPr id="0" name=""/>
        <dsp:cNvSpPr/>
      </dsp:nvSpPr>
      <dsp:spPr>
        <a:xfrm rot="2700000">
          <a:off x="2193004" y="486947"/>
          <a:ext cx="1289611" cy="128961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3E561F-3090-4342-9C9E-5DAB15EC3858}">
      <dsp:nvSpPr>
        <dsp:cNvPr id="0" name=""/>
        <dsp:cNvSpPr/>
      </dsp:nvSpPr>
      <dsp:spPr>
        <a:xfrm>
          <a:off x="898923" y="510478"/>
          <a:ext cx="1203959" cy="120395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Global warming</a:t>
          </a:r>
        </a:p>
      </dsp:txBody>
      <dsp:txXfrm>
        <a:off x="1071211" y="682505"/>
        <a:ext cx="860069" cy="859905"/>
      </dsp:txXfrm>
    </dsp:sp>
    <dsp:sp modelId="{76BFE58A-4FF3-4CC6-BC31-B17452C2DF55}">
      <dsp:nvSpPr>
        <dsp:cNvPr id="0" name=""/>
        <dsp:cNvSpPr/>
      </dsp:nvSpPr>
      <dsp:spPr>
        <a:xfrm rot="2700000">
          <a:off x="860000" y="486947"/>
          <a:ext cx="1289611" cy="128961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B92F4B-A0A5-4AC9-A92C-8DEC2637F6D1}">
      <dsp:nvSpPr>
        <dsp:cNvPr id="0" name=""/>
        <dsp:cNvSpPr/>
      </dsp:nvSpPr>
      <dsp:spPr>
        <a:xfrm>
          <a:off x="2197281" y="525973"/>
          <a:ext cx="1203959" cy="120395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Climate change</a:t>
          </a:r>
        </a:p>
      </dsp:txBody>
      <dsp:txXfrm>
        <a:off x="2369570" y="698000"/>
        <a:ext cx="860069" cy="8599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5959b75316_0_178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25959b75316_0_178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5959b75316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5959b75316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e4afb4ed36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1e4afb4ed36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5959b7531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25959b7531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5959b7531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25959b7531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5a042fd904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25a042fd904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716375" y="445025"/>
            <a:ext cx="77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716375" y="1373600"/>
            <a:ext cx="3181200" cy="25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4193580" y="1373600"/>
            <a:ext cx="3181200" cy="25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5" name="Google Shape;25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6484" y="3266700"/>
            <a:ext cx="6637626" cy="6475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6" y="1954530"/>
            <a:ext cx="2943225" cy="994173"/>
          </a:xfrm>
        </p:spPr>
        <p:txBody>
          <a:bodyPr>
            <a:noAutofit/>
          </a:bodyPr>
          <a:lstStyle>
            <a:lvl1pPr>
              <a:defRPr sz="27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F77331-6002-494B-B704-DDA9DEBB64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0936" y="3079243"/>
            <a:ext cx="1914525" cy="1549553"/>
          </a:xfrm>
        </p:spPr>
        <p:txBody>
          <a:bodyPr>
            <a:normAutofit/>
          </a:bodyPr>
          <a:lstStyle>
            <a:lvl1pPr marL="0" indent="0">
              <a:lnSpc>
                <a:spcPts val="1650"/>
              </a:lnSpc>
              <a:buNone/>
              <a:defRPr sz="1200"/>
            </a:lvl1pPr>
            <a:lvl2pPr marL="342900" indent="0">
              <a:lnSpc>
                <a:spcPts val="1650"/>
              </a:lnSpc>
              <a:buNone/>
              <a:defRPr sz="1200"/>
            </a:lvl2pPr>
            <a:lvl3pPr marL="685800" indent="0">
              <a:lnSpc>
                <a:spcPts val="1650"/>
              </a:lnSpc>
              <a:buNone/>
              <a:defRPr sz="1200"/>
            </a:lvl3pPr>
            <a:lvl4pPr marL="1028700" indent="0">
              <a:lnSpc>
                <a:spcPts val="1650"/>
              </a:lnSpc>
              <a:buNone/>
              <a:defRPr sz="1200"/>
            </a:lvl4pPr>
            <a:lvl5pPr marL="1371600" indent="0">
              <a:lnSpc>
                <a:spcPts val="1650"/>
              </a:lnSpc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8B39AA2A-DA2A-4F98-A265-15F8F0D8D450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630936" y="4767263"/>
            <a:ext cx="1371600" cy="273844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D4140094-ECC6-407A-A2FF-98257769FD7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367924" y="4767263"/>
            <a:ext cx="2057400" cy="273844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87019F04-21A7-41F6-B916-F4F94E744D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69714" y="0"/>
            <a:ext cx="4574286" cy="5143500"/>
          </a:xfrm>
          <a:solidFill>
            <a:schemeClr val="accent5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56CC7D2E-562C-4512-9957-8C1B0A06F6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457950" y="4767263"/>
            <a:ext cx="20574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4" name="Top Right">
            <a:extLst>
              <a:ext uri="{FF2B5EF4-FFF2-40B4-BE49-F238E27FC236}">
                <a16:creationId xmlns:a16="http://schemas.microsoft.com/office/drawing/2014/main" id="{7DCF5A23-16BE-4FF7-8562-4B9CD64FB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138" y="-1"/>
            <a:ext cx="2076334" cy="3364706"/>
            <a:chOff x="10849" y="-3086"/>
            <a:chExt cx="2198951" cy="3349518"/>
          </a:xfrm>
        </p:grpSpPr>
        <p:sp>
          <p:nvSpPr>
            <p:cNvPr id="15" name="Freeform: Shape 9">
              <a:extLst>
                <a:ext uri="{FF2B5EF4-FFF2-40B4-BE49-F238E27FC236}">
                  <a16:creationId xmlns:a16="http://schemas.microsoft.com/office/drawing/2014/main" id="{930E8856-48C1-4FFD-9BC1-360BCDEC0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GB" sz="135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6" name="Freeform: Shape 10">
              <a:extLst>
                <a:ext uri="{FF2B5EF4-FFF2-40B4-BE49-F238E27FC236}">
                  <a16:creationId xmlns:a16="http://schemas.microsoft.com/office/drawing/2014/main" id="{0950DAF3-AE2C-43D7-884D-F377394DBC57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sz="1350" noProof="0" dirty="0"/>
            </a:p>
          </p:txBody>
        </p:sp>
        <p:sp>
          <p:nvSpPr>
            <p:cNvPr id="17" name="Freeform: Shape 11">
              <a:extLst>
                <a:ext uri="{FF2B5EF4-FFF2-40B4-BE49-F238E27FC236}">
                  <a16:creationId xmlns:a16="http://schemas.microsoft.com/office/drawing/2014/main" id="{49552E91-169E-43A2-8337-361B09B2ECE1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sz="1350" noProof="0" dirty="0"/>
            </a:p>
          </p:txBody>
        </p:sp>
        <p:sp>
          <p:nvSpPr>
            <p:cNvPr id="18" name="Freeform: Shape 12">
              <a:extLst>
                <a:ext uri="{FF2B5EF4-FFF2-40B4-BE49-F238E27FC236}">
                  <a16:creationId xmlns:a16="http://schemas.microsoft.com/office/drawing/2014/main" id="{4F38336D-53FF-4098-A32C-E01EF18D47C5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sz="1350" noProof="0" dirty="0"/>
            </a:p>
          </p:txBody>
        </p:sp>
        <p:sp>
          <p:nvSpPr>
            <p:cNvPr id="19" name="Freeform: Shape 13">
              <a:extLst>
                <a:ext uri="{FF2B5EF4-FFF2-40B4-BE49-F238E27FC236}">
                  <a16:creationId xmlns:a16="http://schemas.microsoft.com/office/drawing/2014/main" id="{C78446BA-74A6-401A-BC2F-8B0BB17F7E1D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sz="1350" noProof="0" dirty="0"/>
            </a:p>
          </p:txBody>
        </p:sp>
        <p:sp>
          <p:nvSpPr>
            <p:cNvPr id="20" name="Freeform: Shape 14">
              <a:extLst>
                <a:ext uri="{FF2B5EF4-FFF2-40B4-BE49-F238E27FC236}">
                  <a16:creationId xmlns:a16="http://schemas.microsoft.com/office/drawing/2014/main" id="{3C401887-78BB-448B-80F1-C8D99C8F25B4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sz="1350" noProof="0" dirty="0"/>
            </a:p>
          </p:txBody>
        </p:sp>
        <p:sp>
          <p:nvSpPr>
            <p:cNvPr id="21" name="Freeform: Shape 15">
              <a:extLst>
                <a:ext uri="{FF2B5EF4-FFF2-40B4-BE49-F238E27FC236}">
                  <a16:creationId xmlns:a16="http://schemas.microsoft.com/office/drawing/2014/main" id="{44DEADB1-ECC3-4C91-8A42-4B8440DEA49B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sz="1350" noProof="0" dirty="0"/>
            </a:p>
          </p:txBody>
        </p:sp>
        <p:sp>
          <p:nvSpPr>
            <p:cNvPr id="22" name="Freeform: Shape 16">
              <a:extLst>
                <a:ext uri="{FF2B5EF4-FFF2-40B4-BE49-F238E27FC236}">
                  <a16:creationId xmlns:a16="http://schemas.microsoft.com/office/drawing/2014/main" id="{47CC59C4-2B0F-4C73-ABC9-BB2A900B44AB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sz="1350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036093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716375" y="445025"/>
            <a:ext cx="77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8" name="Google Shape;28;p6"/>
          <p:cNvGrpSpPr/>
          <p:nvPr/>
        </p:nvGrpSpPr>
        <p:grpSpPr>
          <a:xfrm>
            <a:off x="7250197" y="707575"/>
            <a:ext cx="6637626" cy="6475126"/>
            <a:chOff x="7250197" y="707575"/>
            <a:chExt cx="6637626" cy="6475126"/>
          </a:xfrm>
        </p:grpSpPr>
        <p:pic>
          <p:nvPicPr>
            <p:cNvPr id="29" name="Google Shape;29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250197" y="707575"/>
              <a:ext cx="6637626" cy="6475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30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400000">
              <a:off x="8320375" y="2849810"/>
              <a:ext cx="2691574" cy="26842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1074075" y="1379775"/>
            <a:ext cx="5243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1074075" y="1952475"/>
            <a:ext cx="5243400" cy="19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34" name="Google Shape;34;p7"/>
          <p:cNvGrpSpPr/>
          <p:nvPr/>
        </p:nvGrpSpPr>
        <p:grpSpPr>
          <a:xfrm>
            <a:off x="6409087" y="-963525"/>
            <a:ext cx="5272577" cy="5143501"/>
            <a:chOff x="6409087" y="-963525"/>
            <a:chExt cx="5272577" cy="5143501"/>
          </a:xfrm>
        </p:grpSpPr>
        <p:pic>
          <p:nvPicPr>
            <p:cNvPr id="35" name="Google Shape;35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409087" y="-963525"/>
              <a:ext cx="5272577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36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649400" y="371188"/>
              <a:ext cx="2545951" cy="25390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63524" y="1290963"/>
            <a:ext cx="6517526" cy="6357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67625" y="-819074"/>
            <a:ext cx="2545951" cy="253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8175" y="3031487"/>
            <a:ext cx="3586951" cy="3580424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2496000" y="1168903"/>
            <a:ext cx="4152000" cy="153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ubTitle" idx="1"/>
          </p:nvPr>
        </p:nvSpPr>
        <p:spPr>
          <a:xfrm>
            <a:off x="2937150" y="3010697"/>
            <a:ext cx="3269700" cy="96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>
            <a:off x="716375" y="445025"/>
            <a:ext cx="77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1"/>
          </p:nvPr>
        </p:nvSpPr>
        <p:spPr>
          <a:xfrm>
            <a:off x="716400" y="1739626"/>
            <a:ext cx="3855600" cy="8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2"/>
          </p:nvPr>
        </p:nvSpPr>
        <p:spPr>
          <a:xfrm>
            <a:off x="716391" y="1334150"/>
            <a:ext cx="3855600" cy="4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b="1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3"/>
          </p:nvPr>
        </p:nvSpPr>
        <p:spPr>
          <a:xfrm>
            <a:off x="716375" y="3169575"/>
            <a:ext cx="3855600" cy="8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subTitle" idx="4"/>
          </p:nvPr>
        </p:nvSpPr>
        <p:spPr>
          <a:xfrm>
            <a:off x="716379" y="2764099"/>
            <a:ext cx="3855600" cy="4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b="1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" name="Google Shape;84;p15"/>
          <p:cNvGrpSpPr/>
          <p:nvPr/>
        </p:nvGrpSpPr>
        <p:grpSpPr>
          <a:xfrm>
            <a:off x="5069934" y="921875"/>
            <a:ext cx="6637626" cy="6475126"/>
            <a:chOff x="5069934" y="921875"/>
            <a:chExt cx="6637626" cy="6475126"/>
          </a:xfrm>
        </p:grpSpPr>
        <p:pic>
          <p:nvPicPr>
            <p:cNvPr id="85" name="Google Shape;85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069934" y="921875"/>
              <a:ext cx="6637626" cy="6475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600250" y="2725987"/>
              <a:ext cx="3827929" cy="38209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title"/>
          </p:nvPr>
        </p:nvSpPr>
        <p:spPr>
          <a:xfrm>
            <a:off x="3131475" y="445025"/>
            <a:ext cx="529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subTitle" idx="1"/>
          </p:nvPr>
        </p:nvSpPr>
        <p:spPr>
          <a:xfrm>
            <a:off x="3131475" y="1739625"/>
            <a:ext cx="2289000" cy="8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ubTitle" idx="2"/>
          </p:nvPr>
        </p:nvSpPr>
        <p:spPr>
          <a:xfrm>
            <a:off x="3131475" y="1334150"/>
            <a:ext cx="2289000" cy="4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b="1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subTitle" idx="3"/>
          </p:nvPr>
        </p:nvSpPr>
        <p:spPr>
          <a:xfrm>
            <a:off x="3131475" y="3178275"/>
            <a:ext cx="2289000" cy="8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4"/>
          </p:nvPr>
        </p:nvSpPr>
        <p:spPr>
          <a:xfrm>
            <a:off x="3131475" y="2772800"/>
            <a:ext cx="2289000" cy="4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b="1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5"/>
          </p:nvPr>
        </p:nvSpPr>
        <p:spPr>
          <a:xfrm>
            <a:off x="5685078" y="1740640"/>
            <a:ext cx="2289000" cy="8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subTitle" idx="6"/>
          </p:nvPr>
        </p:nvSpPr>
        <p:spPr>
          <a:xfrm>
            <a:off x="5685081" y="1335175"/>
            <a:ext cx="2289000" cy="4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b="1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" name="Google Shape;104;p17"/>
          <p:cNvGrpSpPr/>
          <p:nvPr/>
        </p:nvGrpSpPr>
        <p:grpSpPr>
          <a:xfrm>
            <a:off x="5956937" y="2027738"/>
            <a:ext cx="6264476" cy="6421700"/>
            <a:chOff x="6686512" y="946088"/>
            <a:chExt cx="6264476" cy="6421700"/>
          </a:xfrm>
        </p:grpSpPr>
        <p:pic>
          <p:nvPicPr>
            <p:cNvPr id="105" name="Google Shape;105;p1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5400000">
              <a:off x="6607900" y="1024700"/>
              <a:ext cx="6421700" cy="6264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400000">
              <a:off x="7556300" y="2636998"/>
              <a:ext cx="2691574" cy="26842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394776" y="-4198738"/>
            <a:ext cx="6637626" cy="6475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01149" y="2867112"/>
            <a:ext cx="6637626" cy="6475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1004" y="3495650"/>
            <a:ext cx="3495799" cy="3473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897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6375" y="445025"/>
            <a:ext cx="7711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"/>
              <a:buNone/>
              <a:defRPr sz="3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"/>
              <a:buNone/>
              <a:defRPr sz="3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"/>
              <a:buNone/>
              <a:defRPr sz="3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"/>
              <a:buNone/>
              <a:defRPr sz="3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"/>
              <a:buNone/>
              <a:defRPr sz="3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"/>
              <a:buNone/>
              <a:defRPr sz="3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"/>
              <a:buNone/>
              <a:defRPr sz="3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"/>
              <a:buNone/>
              <a:defRPr sz="3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"/>
              <a:buNone/>
              <a:defRPr sz="3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6375" y="1152475"/>
            <a:ext cx="7711200" cy="3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rlito"/>
              <a:buChar char="●"/>
              <a:defRPr sz="1800">
                <a:solidFill>
                  <a:schemeClr val="dk1"/>
                </a:solidFill>
                <a:latin typeface="Carlito"/>
                <a:ea typeface="Carlito"/>
                <a:cs typeface="Carlito"/>
                <a:sym typeface="Carli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rlito"/>
              <a:buChar char="○"/>
              <a:defRPr>
                <a:solidFill>
                  <a:schemeClr val="dk1"/>
                </a:solidFill>
                <a:latin typeface="Carlito"/>
                <a:ea typeface="Carlito"/>
                <a:cs typeface="Carlito"/>
                <a:sym typeface="Carli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rlito"/>
              <a:buChar char="■"/>
              <a:defRPr>
                <a:solidFill>
                  <a:schemeClr val="dk1"/>
                </a:solidFill>
                <a:latin typeface="Carlito"/>
                <a:ea typeface="Carlito"/>
                <a:cs typeface="Carlito"/>
                <a:sym typeface="Carli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rlito"/>
              <a:buChar char="●"/>
              <a:defRPr>
                <a:solidFill>
                  <a:schemeClr val="dk1"/>
                </a:solidFill>
                <a:latin typeface="Carlito"/>
                <a:ea typeface="Carlito"/>
                <a:cs typeface="Carlito"/>
                <a:sym typeface="Carli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rlito"/>
              <a:buChar char="○"/>
              <a:defRPr>
                <a:solidFill>
                  <a:schemeClr val="dk1"/>
                </a:solidFill>
                <a:latin typeface="Carlito"/>
                <a:ea typeface="Carlito"/>
                <a:cs typeface="Carlito"/>
                <a:sym typeface="Carli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rlito"/>
              <a:buChar char="■"/>
              <a:defRPr>
                <a:solidFill>
                  <a:schemeClr val="dk1"/>
                </a:solidFill>
                <a:latin typeface="Carlito"/>
                <a:ea typeface="Carlito"/>
                <a:cs typeface="Carlito"/>
                <a:sym typeface="Carli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rlito"/>
              <a:buChar char="●"/>
              <a:defRPr>
                <a:solidFill>
                  <a:schemeClr val="dk1"/>
                </a:solidFill>
                <a:latin typeface="Carlito"/>
                <a:ea typeface="Carlito"/>
                <a:cs typeface="Carlito"/>
                <a:sym typeface="Carli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rlito"/>
              <a:buChar char="○"/>
              <a:defRPr>
                <a:solidFill>
                  <a:schemeClr val="dk1"/>
                </a:solidFill>
                <a:latin typeface="Carlito"/>
                <a:ea typeface="Carlito"/>
                <a:cs typeface="Carlito"/>
                <a:sym typeface="Carli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rlito"/>
              <a:buChar char="■"/>
              <a:defRPr>
                <a:solidFill>
                  <a:schemeClr val="dk1"/>
                </a:solidFill>
                <a:latin typeface="Carlito"/>
                <a:ea typeface="Carlito"/>
                <a:cs typeface="Carlito"/>
                <a:sym typeface="Carl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5" r:id="rId4"/>
    <p:sldLayoutId id="2147483658" r:id="rId5"/>
    <p:sldLayoutId id="2147483661" r:id="rId6"/>
    <p:sldLayoutId id="2147483663" r:id="rId7"/>
    <p:sldLayoutId id="2147483680" r:id="rId8"/>
    <p:sldLayoutId id="2147483685" r:id="rId9"/>
    <p:sldLayoutId id="214748368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1">
          <p15:clr>
            <a:srgbClr val="E46962"/>
          </p15:clr>
        </p15:guide>
        <p15:guide id="2" pos="5309">
          <p15:clr>
            <a:srgbClr val="E46962"/>
          </p15:clr>
        </p15:guide>
        <p15:guide id="3" orient="horz" pos="338">
          <p15:clr>
            <a:srgbClr val="E46962"/>
          </p15:clr>
        </p15:guide>
        <p15:guide id="4" orient="horz" pos="2902">
          <p15:clr>
            <a:srgbClr val="E46962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hyperlink" Target="https://pxhere.com/en/photo/780850" TargetMode="Externa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audio" Target="../media/media10.m4a"/><Relationship Id="rId7" Type="http://schemas.openxmlformats.org/officeDocument/2006/relationships/image" Target="../media/image8.png"/><Relationship Id="rId12" Type="http://schemas.openxmlformats.org/officeDocument/2006/relationships/image" Target="../media/image9.png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31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3.jpg"/><Relationship Id="rId3" Type="http://schemas.openxmlformats.org/officeDocument/2006/relationships/audio" Target="../media/media11.m4a"/><Relationship Id="rId7" Type="http://schemas.openxmlformats.org/officeDocument/2006/relationships/image" Target="../media/image34.png"/><Relationship Id="rId12" Type="http://schemas.openxmlformats.org/officeDocument/2006/relationships/image" Target="../media/image12.jpg"/><Relationship Id="rId2" Type="http://schemas.microsoft.com/office/2007/relationships/media" Target="../media/media11.m4a"/><Relationship Id="rId16" Type="http://schemas.openxmlformats.org/officeDocument/2006/relationships/image" Target="../media/image9.png"/><Relationship Id="rId1" Type="http://schemas.openxmlformats.org/officeDocument/2006/relationships/tags" Target="../tags/tag8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6.png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6.png"/><Relationship Id="rId1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9.png"/><Relationship Id="rId3" Type="http://schemas.openxmlformats.org/officeDocument/2006/relationships/audio" Target="../media/media12.m4a"/><Relationship Id="rId7" Type="http://schemas.openxmlformats.org/officeDocument/2006/relationships/image" Target="../media/image40.png"/><Relationship Id="rId12" Type="http://schemas.openxmlformats.org/officeDocument/2006/relationships/image" Target="../media/image6.png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39.jpeg"/><Relationship Id="rId11" Type="http://schemas.openxmlformats.org/officeDocument/2006/relationships/image" Target="../media/image1.png"/><Relationship Id="rId5" Type="http://schemas.openxmlformats.org/officeDocument/2006/relationships/hyperlink" Target="mailto:rsgis.nilufarmakki73@gmail.com" TargetMode="External"/><Relationship Id="rId10" Type="http://schemas.openxmlformats.org/officeDocument/2006/relationships/image" Target="../media/image13.jp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9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hyperlink" Target="https://pxhere.com/cs/photo/1111637" TargetMode="External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2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ecrs2023.sciforum.net/" TargetMode="External"/><Relationship Id="rId5" Type="http://schemas.openxmlformats.org/officeDocument/2006/relationships/hyperlink" Target="https://scioly.org/wiki/index.php/Remote_Sensing" TargetMode="External"/><Relationship Id="rId4" Type="http://schemas.openxmlformats.org/officeDocument/2006/relationships/image" Target="../media/image11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16.png"/><Relationship Id="rId18" Type="http://schemas.openxmlformats.org/officeDocument/2006/relationships/image" Target="../media/image13.jpg"/><Relationship Id="rId3" Type="http://schemas.openxmlformats.org/officeDocument/2006/relationships/audio" Target="../media/media4.m4a"/><Relationship Id="rId21" Type="http://schemas.openxmlformats.org/officeDocument/2006/relationships/image" Target="../media/image9.png"/><Relationship Id="rId7" Type="http://schemas.openxmlformats.org/officeDocument/2006/relationships/diagramData" Target="../diagrams/data1.xml"/><Relationship Id="rId12" Type="http://schemas.openxmlformats.org/officeDocument/2006/relationships/image" Target="../media/image15.jpg"/><Relationship Id="rId17" Type="http://schemas.openxmlformats.org/officeDocument/2006/relationships/image" Target="../media/image12.jpg"/><Relationship Id="rId2" Type="http://schemas.microsoft.com/office/2007/relationships/media" Target="../media/media4.m4a"/><Relationship Id="rId16" Type="http://schemas.openxmlformats.org/officeDocument/2006/relationships/image" Target="../media/image19.jpeg"/><Relationship Id="rId20" Type="http://schemas.openxmlformats.org/officeDocument/2006/relationships/image" Target="../media/image6.png"/><Relationship Id="rId1" Type="http://schemas.openxmlformats.org/officeDocument/2006/relationships/tags" Target="../tags/tag2.xml"/><Relationship Id="rId6" Type="http://schemas.openxmlformats.org/officeDocument/2006/relationships/hyperlink" Target="https://www.publicdomainpictures.net/view-image.php?image=82966&amp;picture=ocean-sea-blue" TargetMode="External"/><Relationship Id="rId11" Type="http://schemas.microsoft.com/office/2007/relationships/diagramDrawing" Target="../diagrams/drawing1.xml"/><Relationship Id="rId5" Type="http://schemas.openxmlformats.org/officeDocument/2006/relationships/image" Target="../media/image14.jpg"/><Relationship Id="rId15" Type="http://schemas.openxmlformats.org/officeDocument/2006/relationships/image" Target="../media/image18.jpg"/><Relationship Id="rId10" Type="http://schemas.openxmlformats.org/officeDocument/2006/relationships/diagramColors" Target="../diagrams/colors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9.xml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13" Type="http://schemas.openxmlformats.org/officeDocument/2006/relationships/image" Target="../media/image12.jpg"/><Relationship Id="rId3" Type="http://schemas.openxmlformats.org/officeDocument/2006/relationships/audio" Target="../media/media5.m4a"/><Relationship Id="rId7" Type="http://schemas.openxmlformats.org/officeDocument/2006/relationships/hyperlink" Target="https://en.wikipedia.org/wiki/2018_lower_Puna_eruption" TargetMode="External"/><Relationship Id="rId12" Type="http://schemas.openxmlformats.org/officeDocument/2006/relationships/image" Target="../media/image25.emf"/><Relationship Id="rId17" Type="http://schemas.openxmlformats.org/officeDocument/2006/relationships/image" Target="../media/image9.png"/><Relationship Id="rId2" Type="http://schemas.microsoft.com/office/2007/relationships/media" Target="../media/media5.m4a"/><Relationship Id="rId16" Type="http://schemas.openxmlformats.org/officeDocument/2006/relationships/image" Target="../media/image6.png"/><Relationship Id="rId1" Type="http://schemas.openxmlformats.org/officeDocument/2006/relationships/tags" Target="../tags/tag3.xml"/><Relationship Id="rId6" Type="http://schemas.openxmlformats.org/officeDocument/2006/relationships/image" Target="../media/image20.jpg"/><Relationship Id="rId11" Type="http://schemas.openxmlformats.org/officeDocument/2006/relationships/image" Target="../media/image24.gif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.png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png"/><Relationship Id="rId1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opulationdata.net/cartes/monde-vu-du-ciel/" TargetMode="Externa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8.jpg"/><Relationship Id="rId12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7.png"/><Relationship Id="rId11" Type="http://schemas.openxmlformats.org/officeDocument/2006/relationships/image" Target="../media/image1.png"/><Relationship Id="rId5" Type="http://schemas.openxmlformats.org/officeDocument/2006/relationships/hyperlink" Target="https://www.publicdomainpictures.net/view-image.php?image=26074&amp;picture=caribbean-ocean-scene" TargetMode="External"/><Relationship Id="rId10" Type="http://schemas.openxmlformats.org/officeDocument/2006/relationships/image" Target="../media/image13.jpg"/><Relationship Id="rId4" Type="http://schemas.openxmlformats.org/officeDocument/2006/relationships/image" Target="../media/image26.jpg"/><Relationship Id="rId9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.png"/><Relationship Id="rId3" Type="http://schemas.openxmlformats.org/officeDocument/2006/relationships/audio" Target="../media/media7.m4a"/><Relationship Id="rId7" Type="http://schemas.openxmlformats.org/officeDocument/2006/relationships/hyperlink" Target="https://www.populationdata.net/cartes/monde-vu-du-ciel/" TargetMode="External"/><Relationship Id="rId12" Type="http://schemas.openxmlformats.org/officeDocument/2006/relationships/chart" Target="../charts/chart1.xml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28.jpg"/><Relationship Id="rId11" Type="http://schemas.openxmlformats.org/officeDocument/2006/relationships/image" Target="../media/image13.jp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9.png"/><Relationship Id="rId10" Type="http://schemas.openxmlformats.org/officeDocument/2006/relationships/image" Target="../media/image12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Relationship Id="rId1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.png"/><Relationship Id="rId3" Type="http://schemas.openxmlformats.org/officeDocument/2006/relationships/audio" Target="../media/media8.m4a"/><Relationship Id="rId7" Type="http://schemas.openxmlformats.org/officeDocument/2006/relationships/hyperlink" Target="https://digit.site36.net/2021/07/22/border-drones-part-1-unmanned-surveillance-of-the-eus-external-borders-by-frontex/" TargetMode="External"/><Relationship Id="rId12" Type="http://schemas.openxmlformats.org/officeDocument/2006/relationships/image" Target="../media/image6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30.jpg"/><Relationship Id="rId11" Type="http://schemas.openxmlformats.org/officeDocument/2006/relationships/image" Target="../media/image1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3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audio" Target="../media/media9.m4a"/><Relationship Id="rId7" Type="http://schemas.openxmlformats.org/officeDocument/2006/relationships/image" Target="../media/image32.png"/><Relationship Id="rId12" Type="http://schemas.openxmlformats.org/officeDocument/2006/relationships/image" Target="../media/image9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31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B4FD22-C5E7-1F9E-01DE-3F3FFEFE141C}"/>
              </a:ext>
            </a:extLst>
          </p:cNvPr>
          <p:cNvSpPr txBox="1"/>
          <p:nvPr/>
        </p:nvSpPr>
        <p:spPr>
          <a:xfrm>
            <a:off x="397879" y="117961"/>
            <a:ext cx="8348241" cy="3031120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r>
              <a:rPr lang="en-US" sz="875" dirty="0">
                <a:blipFill>
                  <a:blip r:embed="rId4">
                    <a:extLst>
                      <a:ext uri="{837473B0-CC2E-450A-ABE3-18F120FF3D39}">
                        <a1611:picAttrSrcUrl xmlns:a1611="http://schemas.microsoft.com/office/drawing/2016/11/main" r:id="rId5"/>
                      </a:ext>
                    </a:extLst>
                  </a:blip>
                  <a:stretch>
                    <a:fillRect/>
                  </a:stretch>
                </a:blipFill>
              </a:rPr>
              <a:t>---------------</a:t>
            </a:r>
          </a:p>
        </p:txBody>
      </p:sp>
      <p:sp>
        <p:nvSpPr>
          <p:cNvPr id="4" name="Google Shape;274;p39">
            <a:extLst>
              <a:ext uri="{FF2B5EF4-FFF2-40B4-BE49-F238E27FC236}">
                <a16:creationId xmlns:a16="http://schemas.microsoft.com/office/drawing/2014/main" id="{98DC5C33-E8A3-7A40-D89C-9C62F68E49CB}"/>
              </a:ext>
            </a:extLst>
          </p:cNvPr>
          <p:cNvSpPr txBox="1">
            <a:spLocks/>
          </p:cNvSpPr>
          <p:nvPr/>
        </p:nvSpPr>
        <p:spPr>
          <a:xfrm>
            <a:off x="580985" y="2914530"/>
            <a:ext cx="7735700" cy="203395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algn="ctr">
              <a:lnSpc>
                <a:spcPts val="13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3200" b="1" dirty="0">
                <a:solidFill>
                  <a:srgbClr val="FFFF00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Impact of Global Warming on water</a:t>
            </a:r>
          </a:p>
          <a:p>
            <a:pPr marL="0" marR="0" algn="ctr">
              <a:lnSpc>
                <a:spcPts val="13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3200" b="1" dirty="0">
                <a:solidFill>
                  <a:srgbClr val="FFFF00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height using XGBOOST &amp; MLP</a:t>
            </a:r>
          </a:p>
          <a:p>
            <a:pPr marL="0" marR="0" algn="ctr">
              <a:lnSpc>
                <a:spcPts val="13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3200" b="1" dirty="0">
                <a:solidFill>
                  <a:srgbClr val="FFFF00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algorithms </a:t>
            </a:r>
          </a:p>
        </p:txBody>
      </p:sp>
      <p:pic>
        <p:nvPicPr>
          <p:cNvPr id="6" name="Google Shape;276;p39">
            <a:extLst>
              <a:ext uri="{FF2B5EF4-FFF2-40B4-BE49-F238E27FC236}">
                <a16:creationId xmlns:a16="http://schemas.microsoft.com/office/drawing/2014/main" id="{F320D4F0-A7DF-4693-4033-A17C7906507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89371" y="3554845"/>
            <a:ext cx="1654629" cy="1588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77;p39">
            <a:extLst>
              <a:ext uri="{FF2B5EF4-FFF2-40B4-BE49-F238E27FC236}">
                <a16:creationId xmlns:a16="http://schemas.microsoft.com/office/drawing/2014/main" id="{F2CD74D9-50DF-2397-413C-659EF50B456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83640" y="3149081"/>
            <a:ext cx="327481" cy="102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B4DCBC2D-92F7-CB0B-9D8A-0F3A5B3E28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84528" t="-81922" r="-184528" b="-81922"/>
          <a:stretch>
            <a:fillRect/>
          </a:stretch>
        </p:blipFill>
        <p:spPr>
          <a:xfrm>
            <a:off x="6858000" y="3857625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92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13"/>
    </mc:Choice>
    <mc:Fallback>
      <p:transition spd="slow" advTm="12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55673" y="2307650"/>
            <a:ext cx="327481" cy="1027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089613F9-1717-2695-0E84-0464FB0D01F3}"/>
              </a:ext>
            </a:extLst>
          </p:cNvPr>
          <p:cNvGrpSpPr/>
          <p:nvPr/>
        </p:nvGrpSpPr>
        <p:grpSpPr>
          <a:xfrm>
            <a:off x="158261" y="1131277"/>
            <a:ext cx="7080739" cy="3193073"/>
            <a:chOff x="1606380" y="96932"/>
            <a:chExt cx="9820667" cy="6666315"/>
          </a:xfrm>
        </p:grpSpPr>
        <p:sp>
          <p:nvSpPr>
            <p:cNvPr id="373" name="Plaque 372">
              <a:extLst>
                <a:ext uri="{FF2B5EF4-FFF2-40B4-BE49-F238E27FC236}">
                  <a16:creationId xmlns:a16="http://schemas.microsoft.com/office/drawing/2014/main" id="{8FEA4922-D951-71B4-B053-BDA7D73C3906}"/>
                </a:ext>
              </a:extLst>
            </p:cNvPr>
            <p:cNvSpPr/>
            <p:nvPr/>
          </p:nvSpPr>
          <p:spPr>
            <a:xfrm>
              <a:off x="9134127" y="96932"/>
              <a:ext cx="2211588" cy="701567"/>
            </a:xfrm>
            <a:prstGeom prst="plaqu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b="1" i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Sample data</a:t>
              </a:r>
            </a:p>
          </p:txBody>
        </p:sp>
        <p:grpSp>
          <p:nvGrpSpPr>
            <p:cNvPr id="374" name="Group 373">
              <a:extLst>
                <a:ext uri="{FF2B5EF4-FFF2-40B4-BE49-F238E27FC236}">
                  <a16:creationId xmlns:a16="http://schemas.microsoft.com/office/drawing/2014/main" id="{E0912943-5DEB-A76E-5FF4-EA6293B5F21F}"/>
                </a:ext>
              </a:extLst>
            </p:cNvPr>
            <p:cNvGrpSpPr/>
            <p:nvPr/>
          </p:nvGrpSpPr>
          <p:grpSpPr>
            <a:xfrm>
              <a:off x="1606380" y="96932"/>
              <a:ext cx="9820667" cy="6666315"/>
              <a:chOff x="1606380" y="96932"/>
              <a:chExt cx="9820667" cy="6666315"/>
            </a:xfrm>
          </p:grpSpPr>
          <p:grpSp>
            <p:nvGrpSpPr>
              <p:cNvPr id="375" name="Group 374">
                <a:extLst>
                  <a:ext uri="{FF2B5EF4-FFF2-40B4-BE49-F238E27FC236}">
                    <a16:creationId xmlns:a16="http://schemas.microsoft.com/office/drawing/2014/main" id="{EEE9AFD8-035C-01E3-391C-24B014D56C0F}"/>
                  </a:ext>
                </a:extLst>
              </p:cNvPr>
              <p:cNvGrpSpPr/>
              <p:nvPr/>
            </p:nvGrpSpPr>
            <p:grpSpPr>
              <a:xfrm>
                <a:off x="7293068" y="2507903"/>
                <a:ext cx="1431154" cy="1424941"/>
                <a:chOff x="4612943" y="1487606"/>
                <a:chExt cx="2718179" cy="2473657"/>
              </a:xfrm>
            </p:grpSpPr>
            <p:sp>
              <p:nvSpPr>
                <p:cNvPr id="437" name="Oval 436">
                  <a:extLst>
                    <a:ext uri="{FF2B5EF4-FFF2-40B4-BE49-F238E27FC236}">
                      <a16:creationId xmlns:a16="http://schemas.microsoft.com/office/drawing/2014/main" id="{5E67B293-1AFE-865A-B40E-336095B253AB}"/>
                    </a:ext>
                  </a:extLst>
                </p:cNvPr>
                <p:cNvSpPr/>
                <p:nvPr/>
              </p:nvSpPr>
              <p:spPr>
                <a:xfrm>
                  <a:off x="4612943" y="1487606"/>
                  <a:ext cx="559558" cy="53226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00" b="1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38" name="Oval 437">
                  <a:extLst>
                    <a:ext uri="{FF2B5EF4-FFF2-40B4-BE49-F238E27FC236}">
                      <a16:creationId xmlns:a16="http://schemas.microsoft.com/office/drawing/2014/main" id="{0A26CFEC-F225-B108-B48B-EAF13EC9A7C4}"/>
                    </a:ext>
                  </a:extLst>
                </p:cNvPr>
                <p:cNvSpPr/>
                <p:nvPr/>
              </p:nvSpPr>
              <p:spPr>
                <a:xfrm>
                  <a:off x="5324901" y="2172269"/>
                  <a:ext cx="559558" cy="53226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00" b="1" i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39" name="Oval 438">
                  <a:extLst>
                    <a:ext uri="{FF2B5EF4-FFF2-40B4-BE49-F238E27FC236}">
                      <a16:creationId xmlns:a16="http://schemas.microsoft.com/office/drawing/2014/main" id="{D6E62EFF-94F3-83BD-DE3F-F87971F1DADC}"/>
                    </a:ext>
                  </a:extLst>
                </p:cNvPr>
                <p:cNvSpPr/>
                <p:nvPr/>
              </p:nvSpPr>
              <p:spPr>
                <a:xfrm>
                  <a:off x="4612943" y="2755710"/>
                  <a:ext cx="559558" cy="53226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00" b="1" i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40" name="Oval 439">
                  <a:extLst>
                    <a:ext uri="{FF2B5EF4-FFF2-40B4-BE49-F238E27FC236}">
                      <a16:creationId xmlns:a16="http://schemas.microsoft.com/office/drawing/2014/main" id="{7CF1502F-964D-78AC-51DE-9BF1F1C4363C}"/>
                    </a:ext>
                  </a:extLst>
                </p:cNvPr>
                <p:cNvSpPr/>
                <p:nvPr/>
              </p:nvSpPr>
              <p:spPr>
                <a:xfrm>
                  <a:off x="6064155" y="2896737"/>
                  <a:ext cx="559558" cy="53226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00" b="1" i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41" name="Oval 440">
                  <a:extLst>
                    <a:ext uri="{FF2B5EF4-FFF2-40B4-BE49-F238E27FC236}">
                      <a16:creationId xmlns:a16="http://schemas.microsoft.com/office/drawing/2014/main" id="{D057AAA3-3440-B762-80D3-87CA5AF7229D}"/>
                    </a:ext>
                  </a:extLst>
                </p:cNvPr>
                <p:cNvSpPr/>
                <p:nvPr/>
              </p:nvSpPr>
              <p:spPr>
                <a:xfrm>
                  <a:off x="6771564" y="3429000"/>
                  <a:ext cx="559558" cy="53226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00" b="1" i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42" name="Oval 441">
                  <a:extLst>
                    <a:ext uri="{FF2B5EF4-FFF2-40B4-BE49-F238E27FC236}">
                      <a16:creationId xmlns:a16="http://schemas.microsoft.com/office/drawing/2014/main" id="{25C0E1A0-0739-9066-B7D5-D22E2B7B4D16}"/>
                    </a:ext>
                  </a:extLst>
                </p:cNvPr>
                <p:cNvSpPr/>
                <p:nvPr/>
              </p:nvSpPr>
              <p:spPr>
                <a:xfrm>
                  <a:off x="5324901" y="3429000"/>
                  <a:ext cx="559558" cy="53226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00" b="1" i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443" name="Straight Connector 442">
                  <a:extLst>
                    <a:ext uri="{FF2B5EF4-FFF2-40B4-BE49-F238E27FC236}">
                      <a16:creationId xmlns:a16="http://schemas.microsoft.com/office/drawing/2014/main" id="{63421F43-1A17-44C9-0C3F-EB729D0DF1F8}"/>
                    </a:ext>
                  </a:extLst>
                </p:cNvPr>
                <p:cNvCxnSpPr/>
                <p:nvPr/>
              </p:nvCxnSpPr>
              <p:spPr>
                <a:xfrm>
                  <a:off x="4892722" y="1753737"/>
                  <a:ext cx="2158621" cy="1941394"/>
                </a:xfrm>
                <a:prstGeom prst="lin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4" name="Straight Connector 443">
                  <a:extLst>
                    <a:ext uri="{FF2B5EF4-FFF2-40B4-BE49-F238E27FC236}">
                      <a16:creationId xmlns:a16="http://schemas.microsoft.com/office/drawing/2014/main" id="{15BE15C9-233D-14C9-A165-A375B866A5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892722" y="2442949"/>
                  <a:ext cx="743803" cy="610027"/>
                </a:xfrm>
                <a:prstGeom prst="lin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5" name="Straight Connector 444">
                  <a:extLst>
                    <a:ext uri="{FF2B5EF4-FFF2-40B4-BE49-F238E27FC236}">
                      <a16:creationId xmlns:a16="http://schemas.microsoft.com/office/drawing/2014/main" id="{7C17FC24-83A8-14BF-1AFE-58954074F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616054" y="3123064"/>
                  <a:ext cx="797257" cy="619124"/>
                </a:xfrm>
                <a:prstGeom prst="lin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6" name="Group 375">
                <a:extLst>
                  <a:ext uri="{FF2B5EF4-FFF2-40B4-BE49-F238E27FC236}">
                    <a16:creationId xmlns:a16="http://schemas.microsoft.com/office/drawing/2014/main" id="{FA952EFA-F5F9-AD72-2211-776A2DA9DA6A}"/>
                  </a:ext>
                </a:extLst>
              </p:cNvPr>
              <p:cNvGrpSpPr/>
              <p:nvPr/>
            </p:nvGrpSpPr>
            <p:grpSpPr>
              <a:xfrm>
                <a:off x="4233139" y="2507903"/>
                <a:ext cx="1439648" cy="1507532"/>
                <a:chOff x="4778137" y="1472534"/>
                <a:chExt cx="2519435" cy="2409473"/>
              </a:xfrm>
            </p:grpSpPr>
            <p:sp>
              <p:nvSpPr>
                <p:cNvPr id="428" name="Oval 427">
                  <a:extLst>
                    <a:ext uri="{FF2B5EF4-FFF2-40B4-BE49-F238E27FC236}">
                      <a16:creationId xmlns:a16="http://schemas.microsoft.com/office/drawing/2014/main" id="{7228BB34-56F7-0177-C005-BFB03206EFD9}"/>
                    </a:ext>
                  </a:extLst>
                </p:cNvPr>
                <p:cNvSpPr/>
                <p:nvPr/>
              </p:nvSpPr>
              <p:spPr>
                <a:xfrm>
                  <a:off x="5439201" y="1472534"/>
                  <a:ext cx="559558" cy="53226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00" b="1" i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29" name="Oval 428">
                  <a:extLst>
                    <a:ext uri="{FF2B5EF4-FFF2-40B4-BE49-F238E27FC236}">
                      <a16:creationId xmlns:a16="http://schemas.microsoft.com/office/drawing/2014/main" id="{9171B785-8F56-72D2-9948-025066DB9AC3}"/>
                    </a:ext>
                  </a:extLst>
                </p:cNvPr>
                <p:cNvSpPr/>
                <p:nvPr/>
              </p:nvSpPr>
              <p:spPr>
                <a:xfrm>
                  <a:off x="6082636" y="2019869"/>
                  <a:ext cx="559558" cy="54171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00" b="1" i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30" name="Oval 429">
                  <a:extLst>
                    <a:ext uri="{FF2B5EF4-FFF2-40B4-BE49-F238E27FC236}">
                      <a16:creationId xmlns:a16="http://schemas.microsoft.com/office/drawing/2014/main" id="{D04083FF-7235-4D68-3E56-2183795FA8E0}"/>
                    </a:ext>
                  </a:extLst>
                </p:cNvPr>
                <p:cNvSpPr/>
                <p:nvPr/>
              </p:nvSpPr>
              <p:spPr>
                <a:xfrm>
                  <a:off x="6738014" y="2520713"/>
                  <a:ext cx="559558" cy="53226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00" b="1" i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31" name="Oval 430">
                  <a:extLst>
                    <a:ext uri="{FF2B5EF4-FFF2-40B4-BE49-F238E27FC236}">
                      <a16:creationId xmlns:a16="http://schemas.microsoft.com/office/drawing/2014/main" id="{E52A0CC1-C041-A6EE-233B-0814D6D4D84A}"/>
                    </a:ext>
                  </a:extLst>
                </p:cNvPr>
                <p:cNvSpPr/>
                <p:nvPr/>
              </p:nvSpPr>
              <p:spPr>
                <a:xfrm>
                  <a:off x="5455124" y="2679940"/>
                  <a:ext cx="559558" cy="53226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00" b="1" i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32" name="Oval 431">
                  <a:extLst>
                    <a:ext uri="{FF2B5EF4-FFF2-40B4-BE49-F238E27FC236}">
                      <a16:creationId xmlns:a16="http://schemas.microsoft.com/office/drawing/2014/main" id="{4DE393A2-6335-AA14-AF90-F48A80D6974E}"/>
                    </a:ext>
                  </a:extLst>
                </p:cNvPr>
                <p:cNvSpPr/>
                <p:nvPr/>
              </p:nvSpPr>
              <p:spPr>
                <a:xfrm>
                  <a:off x="6063301" y="3349744"/>
                  <a:ext cx="559558" cy="53226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00" b="1" i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33" name="Oval 432">
                  <a:extLst>
                    <a:ext uri="{FF2B5EF4-FFF2-40B4-BE49-F238E27FC236}">
                      <a16:creationId xmlns:a16="http://schemas.microsoft.com/office/drawing/2014/main" id="{11750DC0-6CEC-65AB-02D1-7E5997F604B2}"/>
                    </a:ext>
                  </a:extLst>
                </p:cNvPr>
                <p:cNvSpPr/>
                <p:nvPr/>
              </p:nvSpPr>
              <p:spPr>
                <a:xfrm>
                  <a:off x="4778137" y="3262959"/>
                  <a:ext cx="559558" cy="53226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00" b="1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434" name="Straight Connector 433">
                  <a:extLst>
                    <a:ext uri="{FF2B5EF4-FFF2-40B4-BE49-F238E27FC236}">
                      <a16:creationId xmlns:a16="http://schemas.microsoft.com/office/drawing/2014/main" id="{E2A83947-75B0-7CC7-AB5E-7508FE1D34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63180" y="1670678"/>
                  <a:ext cx="1326391" cy="1167806"/>
                </a:xfrm>
                <a:prstGeom prst="lin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5" name="Straight Connector 434">
                  <a:extLst>
                    <a:ext uri="{FF2B5EF4-FFF2-40B4-BE49-F238E27FC236}">
                      <a16:creationId xmlns:a16="http://schemas.microsoft.com/office/drawing/2014/main" id="{64F80D95-5D4B-CF99-1A2F-85E3DD4F35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720686" y="3010117"/>
                  <a:ext cx="585149" cy="541713"/>
                </a:xfrm>
                <a:prstGeom prst="lin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6" name="Straight Connector 435">
                  <a:extLst>
                    <a:ext uri="{FF2B5EF4-FFF2-40B4-BE49-F238E27FC236}">
                      <a16:creationId xmlns:a16="http://schemas.microsoft.com/office/drawing/2014/main" id="{F91710E0-AD81-F106-0FF9-5047D56BDF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083223" y="2290725"/>
                  <a:ext cx="1266400" cy="1238366"/>
                </a:xfrm>
                <a:prstGeom prst="lin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7" name="TextBox 376">
                <a:extLst>
                  <a:ext uri="{FF2B5EF4-FFF2-40B4-BE49-F238E27FC236}">
                    <a16:creationId xmlns:a16="http://schemas.microsoft.com/office/drawing/2014/main" id="{05F638EF-537F-BF04-AB0F-AF49A8CB6B79}"/>
                  </a:ext>
                </a:extLst>
              </p:cNvPr>
              <p:cNvSpPr txBox="1"/>
              <p:nvPr/>
            </p:nvSpPr>
            <p:spPr>
              <a:xfrm>
                <a:off x="3976690" y="2072669"/>
                <a:ext cx="1981626" cy="383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" b="1" i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Reidual</a:t>
                </a:r>
                <a:endParaRPr lang="en-US" sz="700" b="1" i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8" name="TextBox 377">
                <a:extLst>
                  <a:ext uri="{FF2B5EF4-FFF2-40B4-BE49-F238E27FC236}">
                    <a16:creationId xmlns:a16="http://schemas.microsoft.com/office/drawing/2014/main" id="{A6B84909-7D56-36E1-F5C2-0575D02B3360}"/>
                  </a:ext>
                </a:extLst>
              </p:cNvPr>
              <p:cNvSpPr txBox="1"/>
              <p:nvPr/>
            </p:nvSpPr>
            <p:spPr>
              <a:xfrm>
                <a:off x="6586337" y="2038828"/>
                <a:ext cx="1981626" cy="383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" b="1" i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Reidual</a:t>
                </a:r>
                <a:endParaRPr lang="en-US" sz="700" b="1" i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79" name="Group 378">
                <a:extLst>
                  <a:ext uri="{FF2B5EF4-FFF2-40B4-BE49-F238E27FC236}">
                    <a16:creationId xmlns:a16="http://schemas.microsoft.com/office/drawing/2014/main" id="{B5D1B9AD-D093-A6EB-9762-E9353ABC5868}"/>
                  </a:ext>
                </a:extLst>
              </p:cNvPr>
              <p:cNvGrpSpPr/>
              <p:nvPr/>
            </p:nvGrpSpPr>
            <p:grpSpPr>
              <a:xfrm>
                <a:off x="2078172" y="2479611"/>
                <a:ext cx="1439648" cy="1507532"/>
                <a:chOff x="4778137" y="1472534"/>
                <a:chExt cx="2519435" cy="2409473"/>
              </a:xfrm>
            </p:grpSpPr>
            <p:sp>
              <p:nvSpPr>
                <p:cNvPr id="419" name="Oval 418">
                  <a:extLst>
                    <a:ext uri="{FF2B5EF4-FFF2-40B4-BE49-F238E27FC236}">
                      <a16:creationId xmlns:a16="http://schemas.microsoft.com/office/drawing/2014/main" id="{840AE81E-3423-1851-293D-02C5887CE1BD}"/>
                    </a:ext>
                  </a:extLst>
                </p:cNvPr>
                <p:cNvSpPr/>
                <p:nvPr/>
              </p:nvSpPr>
              <p:spPr>
                <a:xfrm>
                  <a:off x="5439201" y="1472534"/>
                  <a:ext cx="559558" cy="53226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00" b="1" i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20" name="Oval 419">
                  <a:extLst>
                    <a:ext uri="{FF2B5EF4-FFF2-40B4-BE49-F238E27FC236}">
                      <a16:creationId xmlns:a16="http://schemas.microsoft.com/office/drawing/2014/main" id="{971C8695-0115-8EEB-40B7-3D0F72F68051}"/>
                    </a:ext>
                  </a:extLst>
                </p:cNvPr>
                <p:cNvSpPr/>
                <p:nvPr/>
              </p:nvSpPr>
              <p:spPr>
                <a:xfrm>
                  <a:off x="6082636" y="2019869"/>
                  <a:ext cx="559558" cy="54171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00" b="1" i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21" name="Oval 420">
                  <a:extLst>
                    <a:ext uri="{FF2B5EF4-FFF2-40B4-BE49-F238E27FC236}">
                      <a16:creationId xmlns:a16="http://schemas.microsoft.com/office/drawing/2014/main" id="{636ABBE5-9163-DD99-06B6-9E2C0B00097F}"/>
                    </a:ext>
                  </a:extLst>
                </p:cNvPr>
                <p:cNvSpPr/>
                <p:nvPr/>
              </p:nvSpPr>
              <p:spPr>
                <a:xfrm>
                  <a:off x="6738014" y="2520713"/>
                  <a:ext cx="559558" cy="53226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00" b="1" i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22" name="Oval 421">
                  <a:extLst>
                    <a:ext uri="{FF2B5EF4-FFF2-40B4-BE49-F238E27FC236}">
                      <a16:creationId xmlns:a16="http://schemas.microsoft.com/office/drawing/2014/main" id="{59E40AE6-C5B1-E8F9-A2CD-6697B5DBAD12}"/>
                    </a:ext>
                  </a:extLst>
                </p:cNvPr>
                <p:cNvSpPr/>
                <p:nvPr/>
              </p:nvSpPr>
              <p:spPr>
                <a:xfrm>
                  <a:off x="5455124" y="2679940"/>
                  <a:ext cx="559558" cy="53226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00" b="1" i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23" name="Oval 422">
                  <a:extLst>
                    <a:ext uri="{FF2B5EF4-FFF2-40B4-BE49-F238E27FC236}">
                      <a16:creationId xmlns:a16="http://schemas.microsoft.com/office/drawing/2014/main" id="{C85267FB-5B0C-4B8B-509D-E85B8AED5FD1}"/>
                    </a:ext>
                  </a:extLst>
                </p:cNvPr>
                <p:cNvSpPr/>
                <p:nvPr/>
              </p:nvSpPr>
              <p:spPr>
                <a:xfrm>
                  <a:off x="6063301" y="3349744"/>
                  <a:ext cx="559558" cy="53226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00" b="1" i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24" name="Oval 423">
                  <a:extLst>
                    <a:ext uri="{FF2B5EF4-FFF2-40B4-BE49-F238E27FC236}">
                      <a16:creationId xmlns:a16="http://schemas.microsoft.com/office/drawing/2014/main" id="{628DBD35-ABC8-D44B-C53A-C8F2C8A64098}"/>
                    </a:ext>
                  </a:extLst>
                </p:cNvPr>
                <p:cNvSpPr/>
                <p:nvPr/>
              </p:nvSpPr>
              <p:spPr>
                <a:xfrm>
                  <a:off x="4778137" y="3262959"/>
                  <a:ext cx="559558" cy="53226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00" b="1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425" name="Straight Connector 424">
                  <a:extLst>
                    <a:ext uri="{FF2B5EF4-FFF2-40B4-BE49-F238E27FC236}">
                      <a16:creationId xmlns:a16="http://schemas.microsoft.com/office/drawing/2014/main" id="{6F52B409-86AB-3DD8-12FC-764BF23AC7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63180" y="1670678"/>
                  <a:ext cx="1326391" cy="1167806"/>
                </a:xfrm>
                <a:prstGeom prst="lin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6" name="Straight Connector 425">
                  <a:extLst>
                    <a:ext uri="{FF2B5EF4-FFF2-40B4-BE49-F238E27FC236}">
                      <a16:creationId xmlns:a16="http://schemas.microsoft.com/office/drawing/2014/main" id="{2A3BAF34-16CB-1A32-36FB-B57006CDCA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720686" y="3010117"/>
                  <a:ext cx="585149" cy="541713"/>
                </a:xfrm>
                <a:prstGeom prst="lin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7" name="Straight Connector 426">
                  <a:extLst>
                    <a:ext uri="{FF2B5EF4-FFF2-40B4-BE49-F238E27FC236}">
                      <a16:creationId xmlns:a16="http://schemas.microsoft.com/office/drawing/2014/main" id="{7CE7954D-A909-8FA4-AEBE-F52CFD97C8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083223" y="2290725"/>
                  <a:ext cx="1266400" cy="1238366"/>
                </a:xfrm>
                <a:prstGeom prst="lin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80" name="TextBox 379">
                <a:extLst>
                  <a:ext uri="{FF2B5EF4-FFF2-40B4-BE49-F238E27FC236}">
                    <a16:creationId xmlns:a16="http://schemas.microsoft.com/office/drawing/2014/main" id="{F71D12FA-CF14-D152-DF39-C3EC3939A2F7}"/>
                  </a:ext>
                </a:extLst>
              </p:cNvPr>
              <p:cNvSpPr txBox="1"/>
              <p:nvPr/>
            </p:nvSpPr>
            <p:spPr>
              <a:xfrm>
                <a:off x="1719393" y="2055334"/>
                <a:ext cx="1981626" cy="383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" b="1" i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Reidual</a:t>
                </a:r>
                <a:endParaRPr lang="en-US" sz="700" b="1" i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BC8FD582-952A-C1F2-036A-7229F2A66E88}"/>
                  </a:ext>
                </a:extLst>
              </p:cNvPr>
              <p:cNvSpPr txBox="1"/>
              <p:nvPr/>
            </p:nvSpPr>
            <p:spPr>
              <a:xfrm>
                <a:off x="2992233" y="2364694"/>
                <a:ext cx="879764" cy="383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" b="1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Tree1</a:t>
                </a:r>
              </a:p>
            </p:txBody>
          </p:sp>
          <p:sp>
            <p:nvSpPr>
              <p:cNvPr id="382" name="TextBox 381">
                <a:extLst>
                  <a:ext uri="{FF2B5EF4-FFF2-40B4-BE49-F238E27FC236}">
                    <a16:creationId xmlns:a16="http://schemas.microsoft.com/office/drawing/2014/main" id="{70DAC4DA-5B3B-E054-C028-F3350D0134D3}"/>
                  </a:ext>
                </a:extLst>
              </p:cNvPr>
              <p:cNvSpPr txBox="1"/>
              <p:nvPr/>
            </p:nvSpPr>
            <p:spPr>
              <a:xfrm>
                <a:off x="5211204" y="2313010"/>
                <a:ext cx="879764" cy="383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" b="1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Tree2</a:t>
                </a:r>
              </a:p>
            </p:txBody>
          </p:sp>
          <p:sp>
            <p:nvSpPr>
              <p:cNvPr id="383" name="TextBox 382">
                <a:extLst>
                  <a:ext uri="{FF2B5EF4-FFF2-40B4-BE49-F238E27FC236}">
                    <a16:creationId xmlns:a16="http://schemas.microsoft.com/office/drawing/2014/main" id="{1668939A-8788-5EE8-71BF-D0905AB86B19}"/>
                  </a:ext>
                </a:extLst>
              </p:cNvPr>
              <p:cNvSpPr txBox="1"/>
              <p:nvPr/>
            </p:nvSpPr>
            <p:spPr>
              <a:xfrm>
                <a:off x="7734989" y="2334460"/>
                <a:ext cx="1323478" cy="383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" b="1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Tree(n)</a:t>
                </a:r>
              </a:p>
            </p:txBody>
          </p:sp>
          <p:grpSp>
            <p:nvGrpSpPr>
              <p:cNvPr id="384" name="Group 383">
                <a:extLst>
                  <a:ext uri="{FF2B5EF4-FFF2-40B4-BE49-F238E27FC236}">
                    <a16:creationId xmlns:a16="http://schemas.microsoft.com/office/drawing/2014/main" id="{3BE4A066-7B9A-DDC1-E5D9-54F2421794D8}"/>
                  </a:ext>
                </a:extLst>
              </p:cNvPr>
              <p:cNvGrpSpPr/>
              <p:nvPr/>
            </p:nvGrpSpPr>
            <p:grpSpPr>
              <a:xfrm>
                <a:off x="5298293" y="1771086"/>
                <a:ext cx="557474" cy="140435"/>
                <a:chOff x="4186989" y="5727032"/>
                <a:chExt cx="351052" cy="119170"/>
              </a:xfrm>
            </p:grpSpPr>
            <p:sp>
              <p:nvSpPr>
                <p:cNvPr id="416" name="Oval 415">
                  <a:extLst>
                    <a:ext uri="{FF2B5EF4-FFF2-40B4-BE49-F238E27FC236}">
                      <a16:creationId xmlns:a16="http://schemas.microsoft.com/office/drawing/2014/main" id="{D506F596-947A-38D8-DC66-8BC67C6AE039}"/>
                    </a:ext>
                  </a:extLst>
                </p:cNvPr>
                <p:cNvSpPr/>
                <p:nvPr/>
              </p:nvSpPr>
              <p:spPr>
                <a:xfrm>
                  <a:off x="4186989" y="5727032"/>
                  <a:ext cx="82503" cy="110003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00" b="1" i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17" name="Oval 416">
                  <a:extLst>
                    <a:ext uri="{FF2B5EF4-FFF2-40B4-BE49-F238E27FC236}">
                      <a16:creationId xmlns:a16="http://schemas.microsoft.com/office/drawing/2014/main" id="{3A4A0E2E-B02F-D46D-9715-13EDD2ECEA4A}"/>
                    </a:ext>
                  </a:extLst>
                </p:cNvPr>
                <p:cNvSpPr/>
                <p:nvPr/>
              </p:nvSpPr>
              <p:spPr>
                <a:xfrm>
                  <a:off x="4320118" y="5727032"/>
                  <a:ext cx="82503" cy="110003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00" b="1" i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18" name="Oval 417">
                  <a:extLst>
                    <a:ext uri="{FF2B5EF4-FFF2-40B4-BE49-F238E27FC236}">
                      <a16:creationId xmlns:a16="http://schemas.microsoft.com/office/drawing/2014/main" id="{2C8FB234-233D-BB0F-01DE-6375CBD14C95}"/>
                    </a:ext>
                  </a:extLst>
                </p:cNvPr>
                <p:cNvSpPr/>
                <p:nvPr/>
              </p:nvSpPr>
              <p:spPr>
                <a:xfrm>
                  <a:off x="4455538" y="5736199"/>
                  <a:ext cx="82503" cy="110003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00" b="1" i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85" name="Arrow: Down 384">
                <a:extLst>
                  <a:ext uri="{FF2B5EF4-FFF2-40B4-BE49-F238E27FC236}">
                    <a16:creationId xmlns:a16="http://schemas.microsoft.com/office/drawing/2014/main" id="{F963CF28-5C8D-30BA-E03A-8B5975431D60}"/>
                  </a:ext>
                </a:extLst>
              </p:cNvPr>
              <p:cNvSpPr/>
              <p:nvPr/>
            </p:nvSpPr>
            <p:spPr>
              <a:xfrm>
                <a:off x="2488023" y="4025270"/>
                <a:ext cx="191755" cy="338933"/>
              </a:xfrm>
              <a:prstGeom prst="downArrow">
                <a:avLst>
                  <a:gd name="adj1" fmla="val 50000"/>
                  <a:gd name="adj2" fmla="val 60756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b="1" i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6" name="Arrow: Down 385">
                <a:extLst>
                  <a:ext uri="{FF2B5EF4-FFF2-40B4-BE49-F238E27FC236}">
                    <a16:creationId xmlns:a16="http://schemas.microsoft.com/office/drawing/2014/main" id="{881BB5EB-74D6-EEAD-8D35-0BA3CCD4D183}"/>
                  </a:ext>
                </a:extLst>
              </p:cNvPr>
              <p:cNvSpPr/>
              <p:nvPr/>
            </p:nvSpPr>
            <p:spPr>
              <a:xfrm>
                <a:off x="4650553" y="4021549"/>
                <a:ext cx="191755" cy="338933"/>
              </a:xfrm>
              <a:prstGeom prst="downArrow">
                <a:avLst>
                  <a:gd name="adj1" fmla="val 50000"/>
                  <a:gd name="adj2" fmla="val 60756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b="1" i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7" name="Arrow: Down 386">
                <a:extLst>
                  <a:ext uri="{FF2B5EF4-FFF2-40B4-BE49-F238E27FC236}">
                    <a16:creationId xmlns:a16="http://schemas.microsoft.com/office/drawing/2014/main" id="{18C5778B-C479-3B01-9081-3B7B4A4F5D86}"/>
                  </a:ext>
                </a:extLst>
              </p:cNvPr>
              <p:cNvSpPr/>
              <p:nvPr/>
            </p:nvSpPr>
            <p:spPr>
              <a:xfrm>
                <a:off x="8121939" y="4022918"/>
                <a:ext cx="191755" cy="338933"/>
              </a:xfrm>
              <a:prstGeom prst="downArrow">
                <a:avLst>
                  <a:gd name="adj1" fmla="val 50000"/>
                  <a:gd name="adj2" fmla="val 60756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b="1" i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8" name="Cube 387">
                <a:extLst>
                  <a:ext uri="{FF2B5EF4-FFF2-40B4-BE49-F238E27FC236}">
                    <a16:creationId xmlns:a16="http://schemas.microsoft.com/office/drawing/2014/main" id="{2259573E-86A4-DF09-3D03-D49CF7C6A780}"/>
                  </a:ext>
                </a:extLst>
              </p:cNvPr>
              <p:cNvSpPr/>
              <p:nvPr/>
            </p:nvSpPr>
            <p:spPr>
              <a:xfrm>
                <a:off x="2239029" y="4488314"/>
                <a:ext cx="1089827" cy="426261"/>
              </a:xfrm>
              <a:prstGeom prst="cube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b="1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Result1</a:t>
                </a:r>
              </a:p>
            </p:txBody>
          </p:sp>
          <p:sp>
            <p:nvSpPr>
              <p:cNvPr id="389" name="Cube 388">
                <a:extLst>
                  <a:ext uri="{FF2B5EF4-FFF2-40B4-BE49-F238E27FC236}">
                    <a16:creationId xmlns:a16="http://schemas.microsoft.com/office/drawing/2014/main" id="{76D1A896-9C27-1E01-BD96-359E35565FB3}"/>
                  </a:ext>
                </a:extLst>
              </p:cNvPr>
              <p:cNvSpPr/>
              <p:nvPr/>
            </p:nvSpPr>
            <p:spPr>
              <a:xfrm>
                <a:off x="4297394" y="4447445"/>
                <a:ext cx="1089828" cy="426261"/>
              </a:xfrm>
              <a:prstGeom prst="cube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b="1" i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700" b="1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Result2</a:t>
                </a:r>
              </a:p>
              <a:p>
                <a:pPr algn="ctr"/>
                <a:endParaRPr lang="en-US" sz="700" b="1" i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" name="Cube 389">
                <a:extLst>
                  <a:ext uri="{FF2B5EF4-FFF2-40B4-BE49-F238E27FC236}">
                    <a16:creationId xmlns:a16="http://schemas.microsoft.com/office/drawing/2014/main" id="{095605A5-D967-BB20-A815-D58BDB4FDC99}"/>
                  </a:ext>
                </a:extLst>
              </p:cNvPr>
              <p:cNvSpPr/>
              <p:nvPr/>
            </p:nvSpPr>
            <p:spPr>
              <a:xfrm>
                <a:off x="7686615" y="4429027"/>
                <a:ext cx="1062402" cy="426261"/>
              </a:xfrm>
              <a:prstGeom prst="cube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b="1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Result(n)</a:t>
                </a:r>
              </a:p>
            </p:txBody>
          </p: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5A4E60B9-4530-1FA5-320F-CC4FA37FECEB}"/>
                  </a:ext>
                </a:extLst>
              </p:cNvPr>
              <p:cNvSpPr txBox="1"/>
              <p:nvPr/>
            </p:nvSpPr>
            <p:spPr>
              <a:xfrm>
                <a:off x="1606380" y="928168"/>
                <a:ext cx="9739335" cy="4638904"/>
              </a:xfrm>
              <a:prstGeom prst="rect">
                <a:avLst/>
              </a:prstGeom>
              <a:noFill/>
              <a:ln w="12700">
                <a:solidFill>
                  <a:srgbClr val="7030A0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endParaRPr lang="en-US" sz="700" b="1" i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" name="Flowchart: Direct Access Storage 391">
                <a:extLst>
                  <a:ext uri="{FF2B5EF4-FFF2-40B4-BE49-F238E27FC236}">
                    <a16:creationId xmlns:a16="http://schemas.microsoft.com/office/drawing/2014/main" id="{9C9519F0-54BB-4B40-C17A-CBE7889073C4}"/>
                  </a:ext>
                </a:extLst>
              </p:cNvPr>
              <p:cNvSpPr/>
              <p:nvPr/>
            </p:nvSpPr>
            <p:spPr>
              <a:xfrm>
                <a:off x="8902191" y="2703793"/>
                <a:ext cx="2296983" cy="953705"/>
              </a:xfrm>
              <a:prstGeom prst="flowChartMagneticDrum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Construction of decision making</a:t>
                </a:r>
              </a:p>
            </p:txBody>
          </p:sp>
          <p:cxnSp>
            <p:nvCxnSpPr>
              <p:cNvPr id="393" name="Straight Connector 392">
                <a:extLst>
                  <a:ext uri="{FF2B5EF4-FFF2-40B4-BE49-F238E27FC236}">
                    <a16:creationId xmlns:a16="http://schemas.microsoft.com/office/drawing/2014/main" id="{A2E00111-0F12-2BDD-1FE5-68012F27D1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79778" y="5094514"/>
                <a:ext cx="5442161" cy="0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94" name="Straight Arrow Connector 393">
                <a:extLst>
                  <a:ext uri="{FF2B5EF4-FFF2-40B4-BE49-F238E27FC236}">
                    <a16:creationId xmlns:a16="http://schemas.microsoft.com/office/drawing/2014/main" id="{57FD9F7C-7C9F-30D3-5E97-CD10E02A82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9851" y="4880761"/>
                <a:ext cx="0" cy="21375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95" name="Straight Arrow Connector 394">
                <a:extLst>
                  <a:ext uri="{FF2B5EF4-FFF2-40B4-BE49-F238E27FC236}">
                    <a16:creationId xmlns:a16="http://schemas.microsoft.com/office/drawing/2014/main" id="{025BE013-3F79-16CE-6E48-1EB7D2EBB3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7805" y="4880761"/>
                <a:ext cx="0" cy="21375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96" name="Straight Arrow Connector 395">
                <a:extLst>
                  <a:ext uri="{FF2B5EF4-FFF2-40B4-BE49-F238E27FC236}">
                    <a16:creationId xmlns:a16="http://schemas.microsoft.com/office/drawing/2014/main" id="{4E22BB32-2909-60BF-491B-2CC02BB1F5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79778" y="4910826"/>
                <a:ext cx="0" cy="21375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85B87E34-E636-73AD-5314-B90057C79B63}"/>
                  </a:ext>
                </a:extLst>
              </p:cNvPr>
              <p:cNvSpPr/>
              <p:nvPr/>
            </p:nvSpPr>
            <p:spPr>
              <a:xfrm>
                <a:off x="3841405" y="5591587"/>
                <a:ext cx="2088318" cy="415497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b="1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Sum of results</a:t>
                </a:r>
              </a:p>
            </p:txBody>
          </p:sp>
          <p:sp>
            <p:nvSpPr>
              <p:cNvPr id="398" name="Scroll: Horizontal 397">
                <a:extLst>
                  <a:ext uri="{FF2B5EF4-FFF2-40B4-BE49-F238E27FC236}">
                    <a16:creationId xmlns:a16="http://schemas.microsoft.com/office/drawing/2014/main" id="{E608F1B9-0643-88C0-18CB-6679D14AB9EB}"/>
                  </a:ext>
                </a:extLst>
              </p:cNvPr>
              <p:cNvSpPr/>
              <p:nvPr/>
            </p:nvSpPr>
            <p:spPr>
              <a:xfrm>
                <a:off x="3871996" y="6288859"/>
                <a:ext cx="2037782" cy="474388"/>
              </a:xfrm>
              <a:prstGeom prst="horizontalScroll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b="1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Final result(SSH)</a:t>
                </a:r>
              </a:p>
            </p:txBody>
          </p:sp>
          <p:sp>
            <p:nvSpPr>
              <p:cNvPr id="399" name="Arrow: Down 398">
                <a:extLst>
                  <a:ext uri="{FF2B5EF4-FFF2-40B4-BE49-F238E27FC236}">
                    <a16:creationId xmlns:a16="http://schemas.microsoft.com/office/drawing/2014/main" id="{EE400204-5EA8-CC17-B3BA-807278FAD843}"/>
                  </a:ext>
                </a:extLst>
              </p:cNvPr>
              <p:cNvSpPr/>
              <p:nvPr/>
            </p:nvSpPr>
            <p:spPr>
              <a:xfrm>
                <a:off x="4779851" y="5304635"/>
                <a:ext cx="150772" cy="295745"/>
              </a:xfrm>
              <a:prstGeom prst="downArrow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b="1" i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0" name="Arrow: Down 399">
                <a:extLst>
                  <a:ext uri="{FF2B5EF4-FFF2-40B4-BE49-F238E27FC236}">
                    <a16:creationId xmlns:a16="http://schemas.microsoft.com/office/drawing/2014/main" id="{0FC32519-59F8-FA1D-B56D-9D25275AB1E0}"/>
                  </a:ext>
                </a:extLst>
              </p:cNvPr>
              <p:cNvSpPr/>
              <p:nvPr/>
            </p:nvSpPr>
            <p:spPr>
              <a:xfrm>
                <a:off x="4789686" y="6027167"/>
                <a:ext cx="149224" cy="275986"/>
              </a:xfrm>
              <a:prstGeom prst="downArrow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b="1" i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1" name="Cylinder 400">
                <a:extLst>
                  <a:ext uri="{FF2B5EF4-FFF2-40B4-BE49-F238E27FC236}">
                    <a16:creationId xmlns:a16="http://schemas.microsoft.com/office/drawing/2014/main" id="{1B4461A8-1933-F2D0-2F52-430D6D8EF2E9}"/>
                  </a:ext>
                </a:extLst>
              </p:cNvPr>
              <p:cNvSpPr/>
              <p:nvPr/>
            </p:nvSpPr>
            <p:spPr>
              <a:xfrm>
                <a:off x="4272069" y="96932"/>
                <a:ext cx="1233934" cy="804833"/>
              </a:xfrm>
              <a:prstGeom prst="can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b="1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Dataset</a:t>
                </a:r>
              </a:p>
            </p:txBody>
          </p:sp>
          <p:sp>
            <p:nvSpPr>
              <p:cNvPr id="402" name="Arrow: Down 401">
                <a:extLst>
                  <a:ext uri="{FF2B5EF4-FFF2-40B4-BE49-F238E27FC236}">
                    <a16:creationId xmlns:a16="http://schemas.microsoft.com/office/drawing/2014/main" id="{EBCD4D7B-D578-990B-2170-13F2B3FDF6DB}"/>
                  </a:ext>
                </a:extLst>
              </p:cNvPr>
              <p:cNvSpPr/>
              <p:nvPr/>
            </p:nvSpPr>
            <p:spPr>
              <a:xfrm>
                <a:off x="4775300" y="928170"/>
                <a:ext cx="220528" cy="626414"/>
              </a:xfrm>
              <a:prstGeom prst="downArrow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b="1" i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3" name="Rectangle 402">
                <a:extLst>
                  <a:ext uri="{FF2B5EF4-FFF2-40B4-BE49-F238E27FC236}">
                    <a16:creationId xmlns:a16="http://schemas.microsoft.com/office/drawing/2014/main" id="{F0B7D60C-5C46-C65A-A52E-1CB3B65F9DB6}"/>
                  </a:ext>
                </a:extLst>
              </p:cNvPr>
              <p:cNvSpPr/>
              <p:nvPr/>
            </p:nvSpPr>
            <p:spPr>
              <a:xfrm>
                <a:off x="3871996" y="1038451"/>
                <a:ext cx="2384425" cy="131994"/>
              </a:xfrm>
              <a:prstGeom prst="rect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b="1" i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4" name="Arrow: Down 403">
                <a:extLst>
                  <a:ext uri="{FF2B5EF4-FFF2-40B4-BE49-F238E27FC236}">
                    <a16:creationId xmlns:a16="http://schemas.microsoft.com/office/drawing/2014/main" id="{D2C68B21-C850-4B32-9D17-5195B5F46978}"/>
                  </a:ext>
                </a:extLst>
              </p:cNvPr>
              <p:cNvSpPr/>
              <p:nvPr/>
            </p:nvSpPr>
            <p:spPr>
              <a:xfrm>
                <a:off x="6090968" y="1064659"/>
                <a:ext cx="220528" cy="459584"/>
              </a:xfrm>
              <a:prstGeom prst="downArrow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b="1" i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5" name="Arrow: Down 404">
                <a:extLst>
                  <a:ext uri="{FF2B5EF4-FFF2-40B4-BE49-F238E27FC236}">
                    <a16:creationId xmlns:a16="http://schemas.microsoft.com/office/drawing/2014/main" id="{949D185D-152A-0164-4A6E-601A60474CF6}"/>
                  </a:ext>
                </a:extLst>
              </p:cNvPr>
              <p:cNvSpPr/>
              <p:nvPr/>
            </p:nvSpPr>
            <p:spPr>
              <a:xfrm>
                <a:off x="3803041" y="1039205"/>
                <a:ext cx="220528" cy="459585"/>
              </a:xfrm>
              <a:prstGeom prst="downArrow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b="1" i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6" name="Hexagon 405">
                <a:extLst>
                  <a:ext uri="{FF2B5EF4-FFF2-40B4-BE49-F238E27FC236}">
                    <a16:creationId xmlns:a16="http://schemas.microsoft.com/office/drawing/2014/main" id="{E3E4BD13-243B-F572-08C1-359B0723D9EC}"/>
                  </a:ext>
                </a:extLst>
              </p:cNvPr>
              <p:cNvSpPr/>
              <p:nvPr/>
            </p:nvSpPr>
            <p:spPr>
              <a:xfrm>
                <a:off x="3572598" y="1643170"/>
                <a:ext cx="612166" cy="341466"/>
              </a:xfrm>
              <a:prstGeom prst="hexagon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b="1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D1</a:t>
                </a:r>
              </a:p>
            </p:txBody>
          </p:sp>
          <p:sp>
            <p:nvSpPr>
              <p:cNvPr id="407" name="Hexagon 406">
                <a:extLst>
                  <a:ext uri="{FF2B5EF4-FFF2-40B4-BE49-F238E27FC236}">
                    <a16:creationId xmlns:a16="http://schemas.microsoft.com/office/drawing/2014/main" id="{4F23F12A-DD0B-F483-E910-7769F034A8C9}"/>
                  </a:ext>
                </a:extLst>
              </p:cNvPr>
              <p:cNvSpPr/>
              <p:nvPr/>
            </p:nvSpPr>
            <p:spPr>
              <a:xfrm>
                <a:off x="4619982" y="1651819"/>
                <a:ext cx="591222" cy="341466"/>
              </a:xfrm>
              <a:prstGeom prst="hexagon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b="1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D2</a:t>
                </a:r>
              </a:p>
            </p:txBody>
          </p:sp>
          <p:sp>
            <p:nvSpPr>
              <p:cNvPr id="408" name="Hexagon 407">
                <a:extLst>
                  <a:ext uri="{FF2B5EF4-FFF2-40B4-BE49-F238E27FC236}">
                    <a16:creationId xmlns:a16="http://schemas.microsoft.com/office/drawing/2014/main" id="{9F12FE53-1D9D-9EAF-E939-F61ABF925195}"/>
                  </a:ext>
                </a:extLst>
              </p:cNvPr>
              <p:cNvSpPr/>
              <p:nvPr/>
            </p:nvSpPr>
            <p:spPr>
              <a:xfrm>
                <a:off x="5944091" y="1631458"/>
                <a:ext cx="612166" cy="341466"/>
              </a:xfrm>
              <a:prstGeom prst="hexagon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b="1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DN</a:t>
                </a:r>
              </a:p>
            </p:txBody>
          </p:sp>
          <p:grpSp>
            <p:nvGrpSpPr>
              <p:cNvPr id="409" name="Group 408">
                <a:extLst>
                  <a:ext uri="{FF2B5EF4-FFF2-40B4-BE49-F238E27FC236}">
                    <a16:creationId xmlns:a16="http://schemas.microsoft.com/office/drawing/2014/main" id="{68F39594-74F4-176B-47DE-AE54AE4B25DA}"/>
                  </a:ext>
                </a:extLst>
              </p:cNvPr>
              <p:cNvGrpSpPr/>
              <p:nvPr/>
            </p:nvGrpSpPr>
            <p:grpSpPr>
              <a:xfrm>
                <a:off x="6256421" y="4596326"/>
                <a:ext cx="790647" cy="195680"/>
                <a:chOff x="4186989" y="5727032"/>
                <a:chExt cx="351052" cy="119170"/>
              </a:xfrm>
            </p:grpSpPr>
            <p:sp>
              <p:nvSpPr>
                <p:cNvPr id="413" name="Oval 412">
                  <a:extLst>
                    <a:ext uri="{FF2B5EF4-FFF2-40B4-BE49-F238E27FC236}">
                      <a16:creationId xmlns:a16="http://schemas.microsoft.com/office/drawing/2014/main" id="{94040975-9165-33A9-8B62-61E599582DC2}"/>
                    </a:ext>
                  </a:extLst>
                </p:cNvPr>
                <p:cNvSpPr/>
                <p:nvPr/>
              </p:nvSpPr>
              <p:spPr>
                <a:xfrm>
                  <a:off x="4186989" y="5727032"/>
                  <a:ext cx="82503" cy="110003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00" b="1" i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14" name="Oval 413">
                  <a:extLst>
                    <a:ext uri="{FF2B5EF4-FFF2-40B4-BE49-F238E27FC236}">
                      <a16:creationId xmlns:a16="http://schemas.microsoft.com/office/drawing/2014/main" id="{1262F7A9-2988-FF49-6FA5-AC5493909606}"/>
                    </a:ext>
                  </a:extLst>
                </p:cNvPr>
                <p:cNvSpPr/>
                <p:nvPr/>
              </p:nvSpPr>
              <p:spPr>
                <a:xfrm>
                  <a:off x="4320118" y="5727032"/>
                  <a:ext cx="82503" cy="110003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00" b="1" i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15" name="Oval 414">
                  <a:extLst>
                    <a:ext uri="{FF2B5EF4-FFF2-40B4-BE49-F238E27FC236}">
                      <a16:creationId xmlns:a16="http://schemas.microsoft.com/office/drawing/2014/main" id="{2AAD34B1-5EFE-B1F1-0F90-7A309135AEEE}"/>
                    </a:ext>
                  </a:extLst>
                </p:cNvPr>
                <p:cNvSpPr/>
                <p:nvPr/>
              </p:nvSpPr>
              <p:spPr>
                <a:xfrm>
                  <a:off x="4455538" y="5736199"/>
                  <a:ext cx="82503" cy="110003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00" b="1" i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10" name="Rectangle 409">
                <a:extLst>
                  <a:ext uri="{FF2B5EF4-FFF2-40B4-BE49-F238E27FC236}">
                    <a16:creationId xmlns:a16="http://schemas.microsoft.com/office/drawing/2014/main" id="{FB1AED9A-5021-365D-5B0A-F5F339ED964C}"/>
                  </a:ext>
                </a:extLst>
              </p:cNvPr>
              <p:cNvSpPr/>
              <p:nvPr/>
            </p:nvSpPr>
            <p:spPr>
              <a:xfrm>
                <a:off x="9130063" y="5799335"/>
                <a:ext cx="2296984" cy="759594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b="1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Final output(SSH)</a:t>
                </a:r>
              </a:p>
            </p:txBody>
          </p:sp>
          <p:sp>
            <p:nvSpPr>
              <p:cNvPr id="411" name="Arrow: Down 410">
                <a:extLst>
                  <a:ext uri="{FF2B5EF4-FFF2-40B4-BE49-F238E27FC236}">
                    <a16:creationId xmlns:a16="http://schemas.microsoft.com/office/drawing/2014/main" id="{4A9CB0FA-D4F9-0557-A8F0-5DD86A715532}"/>
                  </a:ext>
                </a:extLst>
              </p:cNvPr>
              <p:cNvSpPr/>
              <p:nvPr/>
            </p:nvSpPr>
            <p:spPr>
              <a:xfrm>
                <a:off x="10079276" y="798499"/>
                <a:ext cx="295633" cy="1905291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b="1" i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2" name="Arrow: Down 411">
                <a:extLst>
                  <a:ext uri="{FF2B5EF4-FFF2-40B4-BE49-F238E27FC236}">
                    <a16:creationId xmlns:a16="http://schemas.microsoft.com/office/drawing/2014/main" id="{D0A7797F-D270-9126-3DEA-7555CF972674}"/>
                  </a:ext>
                </a:extLst>
              </p:cNvPr>
              <p:cNvSpPr/>
              <p:nvPr/>
            </p:nvSpPr>
            <p:spPr>
              <a:xfrm>
                <a:off x="10092105" y="3682414"/>
                <a:ext cx="289778" cy="2116919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b="1" i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5A447B6-C14D-B4BF-B341-89A298AFFC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3595" y="0"/>
            <a:ext cx="580405" cy="572700"/>
          </a:xfrm>
          <a:prstGeom prst="rect">
            <a:avLst/>
          </a:prstGeom>
        </p:spPr>
      </p:pic>
      <p:sp>
        <p:nvSpPr>
          <p:cNvPr id="3" name="Flowchart: Multidocument 2">
            <a:extLst>
              <a:ext uri="{FF2B5EF4-FFF2-40B4-BE49-F238E27FC236}">
                <a16:creationId xmlns:a16="http://schemas.microsoft.com/office/drawing/2014/main" id="{E769C7C7-A2A4-4E39-89D3-4B62742400B0}"/>
              </a:ext>
            </a:extLst>
          </p:cNvPr>
          <p:cNvSpPr/>
          <p:nvPr/>
        </p:nvSpPr>
        <p:spPr>
          <a:xfrm>
            <a:off x="3036277" y="113302"/>
            <a:ext cx="2174631" cy="918796"/>
          </a:xfrm>
          <a:prstGeom prst="flowChartMultidocumen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Architecture of XGBOOST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C8170E-82AE-5D3A-AA69-862D019C75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08" y="1"/>
            <a:ext cx="842188" cy="572699"/>
          </a:xfrm>
          <a:prstGeom prst="rect">
            <a:avLst/>
          </a:prstGeom>
        </p:spPr>
      </p:pic>
      <p:grpSp>
        <p:nvGrpSpPr>
          <p:cNvPr id="6" name="Google Shape;321;p43">
            <a:extLst>
              <a:ext uri="{FF2B5EF4-FFF2-40B4-BE49-F238E27FC236}">
                <a16:creationId xmlns:a16="http://schemas.microsoft.com/office/drawing/2014/main" id="{FAAB6995-DDEB-704E-31E4-574C40A65DD3}"/>
              </a:ext>
            </a:extLst>
          </p:cNvPr>
          <p:cNvGrpSpPr/>
          <p:nvPr/>
        </p:nvGrpSpPr>
        <p:grpSpPr>
          <a:xfrm>
            <a:off x="1016001" y="0"/>
            <a:ext cx="1839792" cy="1282247"/>
            <a:chOff x="4412187" y="-2571750"/>
            <a:chExt cx="5272577" cy="5143501"/>
          </a:xfrm>
        </p:grpSpPr>
        <p:pic>
          <p:nvPicPr>
            <p:cNvPr id="7" name="Google Shape;322;p43">
              <a:extLst>
                <a:ext uri="{FF2B5EF4-FFF2-40B4-BE49-F238E27FC236}">
                  <a16:creationId xmlns:a16="http://schemas.microsoft.com/office/drawing/2014/main" id="{244C0A8C-135B-8B9B-6D6B-78B61C576595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412187" y="-2571750"/>
              <a:ext cx="5272577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323;p43">
              <a:extLst>
                <a:ext uri="{FF2B5EF4-FFF2-40B4-BE49-F238E27FC236}">
                  <a16:creationId xmlns:a16="http://schemas.microsoft.com/office/drawing/2014/main" id="{0DB32D34-F6CF-EA8C-1D79-8E6480BD4E6F}"/>
                </a:ext>
              </a:extLst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415525" y="-886262"/>
              <a:ext cx="3031899" cy="30129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6DFDBAB0-B0A0-A395-B56E-89639132EC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rcRect l="-184528" t="-81922" r="-184528" b="-81922"/>
          <a:stretch>
            <a:fillRect/>
          </a:stretch>
        </p:blipFill>
        <p:spPr>
          <a:xfrm>
            <a:off x="6858000" y="3857625"/>
            <a:ext cx="2286000" cy="12858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42"/>
    </mc:Choice>
    <mc:Fallback>
      <p:transition spd="slow" advTm="5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46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FD651B2-9091-4BAC-2BBC-F58C583F037D}"/>
              </a:ext>
            </a:extLst>
          </p:cNvPr>
          <p:cNvGrpSpPr/>
          <p:nvPr/>
        </p:nvGrpSpPr>
        <p:grpSpPr>
          <a:xfrm>
            <a:off x="196849" y="1269890"/>
            <a:ext cx="4375151" cy="1752600"/>
            <a:chOff x="0" y="0"/>
            <a:chExt cx="11850624" cy="671855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CF669F6-0671-9699-46A6-B5A7AB7E0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6544" y="1"/>
              <a:ext cx="5974080" cy="347015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7D58615-56E5-CCCA-1D3A-4BAD4D975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876544" cy="347015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F4E187-A0C9-1CE6-2779-F3FB725FD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8486" y="3396237"/>
              <a:ext cx="5876543" cy="3322320"/>
            </a:xfrm>
            <a:prstGeom prst="rect">
              <a:avLst/>
            </a:prstGeom>
          </p:spPr>
        </p:pic>
      </p:grpSp>
      <p:sp>
        <p:nvSpPr>
          <p:cNvPr id="16" name="Cylinder 15">
            <a:extLst>
              <a:ext uri="{FF2B5EF4-FFF2-40B4-BE49-F238E27FC236}">
                <a16:creationId xmlns:a16="http://schemas.microsoft.com/office/drawing/2014/main" id="{3EB29A02-D873-64DF-A045-C046F5605208}"/>
              </a:ext>
            </a:extLst>
          </p:cNvPr>
          <p:cNvSpPr/>
          <p:nvPr/>
        </p:nvSpPr>
        <p:spPr>
          <a:xfrm>
            <a:off x="3420447" y="2284534"/>
            <a:ext cx="1635369" cy="463061"/>
          </a:xfrm>
          <a:prstGeom prst="can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MLP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B1CB95-13AB-057E-4D0B-28686D6DE318}"/>
              </a:ext>
            </a:extLst>
          </p:cNvPr>
          <p:cNvGrpSpPr/>
          <p:nvPr/>
        </p:nvGrpSpPr>
        <p:grpSpPr>
          <a:xfrm>
            <a:off x="2538632" y="3216785"/>
            <a:ext cx="4290060" cy="1653539"/>
            <a:chOff x="-124397" y="0"/>
            <a:chExt cx="9156494" cy="580961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F8B765B-0E2C-D956-DB47-2BC3DA80D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397" y="0"/>
              <a:ext cx="4448543" cy="294085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3D6696C-89A1-D470-5388-BFF90154C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4147" y="0"/>
              <a:ext cx="4707950" cy="301904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318A90E-C4E2-F205-F11A-60BA5E4FC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2073" y="2940857"/>
              <a:ext cx="4707951" cy="2868759"/>
            </a:xfrm>
            <a:prstGeom prst="rect">
              <a:avLst/>
            </a:prstGeom>
          </p:spPr>
        </p:pic>
      </p:grpSp>
      <p:sp>
        <p:nvSpPr>
          <p:cNvPr id="21" name="Cylinder 20">
            <a:extLst>
              <a:ext uri="{FF2B5EF4-FFF2-40B4-BE49-F238E27FC236}">
                <a16:creationId xmlns:a16="http://schemas.microsoft.com/office/drawing/2014/main" id="{E4EA8602-1E68-C6B7-9281-71F7720174EE}"/>
              </a:ext>
            </a:extLst>
          </p:cNvPr>
          <p:cNvSpPr/>
          <p:nvPr/>
        </p:nvSpPr>
        <p:spPr>
          <a:xfrm>
            <a:off x="1774080" y="4291474"/>
            <a:ext cx="1635369" cy="463061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XGBOOST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6C21575E-E7D7-A656-CCDD-8908515C32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6755816"/>
              </p:ext>
            </p:extLst>
          </p:nvPr>
        </p:nvGraphicFramePr>
        <p:xfrm>
          <a:off x="5539632" y="1273420"/>
          <a:ext cx="3518299" cy="1242645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1151385">
                  <a:extLst>
                    <a:ext uri="{9D8B030D-6E8A-4147-A177-3AD203B41FA5}">
                      <a16:colId xmlns:a16="http://schemas.microsoft.com/office/drawing/2014/main" val="881650984"/>
                    </a:ext>
                  </a:extLst>
                </a:gridCol>
                <a:gridCol w="1212322">
                  <a:extLst>
                    <a:ext uri="{9D8B030D-6E8A-4147-A177-3AD203B41FA5}">
                      <a16:colId xmlns:a16="http://schemas.microsoft.com/office/drawing/2014/main" val="2670067922"/>
                    </a:ext>
                  </a:extLst>
                </a:gridCol>
                <a:gridCol w="1154592">
                  <a:extLst>
                    <a:ext uri="{9D8B030D-6E8A-4147-A177-3AD203B41FA5}">
                      <a16:colId xmlns:a16="http://schemas.microsoft.com/office/drawing/2014/main" val="2551788216"/>
                    </a:ext>
                  </a:extLst>
                </a:gridCol>
              </a:tblGrid>
              <a:tr h="4142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</a:rPr>
                        <a:t>Model</a:t>
                      </a:r>
                      <a:endParaRPr lang="en-US" sz="1000" b="1" dirty="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</a:rPr>
                        <a:t>Parameter</a:t>
                      </a:r>
                      <a:endParaRPr lang="en-US" sz="1000" b="1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</a:rPr>
                        <a:t>Validation</a:t>
                      </a:r>
                      <a:endParaRPr lang="en-US" sz="1000" b="1" dirty="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16776424"/>
                  </a:ext>
                </a:extLst>
              </a:tr>
              <a:tr h="4142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</a:rPr>
                        <a:t>MLP</a:t>
                      </a:r>
                      <a:endParaRPr lang="en-US" sz="1000" b="1" dirty="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  <a:highlight>
                            <a:srgbClr val="D3D3D3"/>
                          </a:highlight>
                          <a:latin typeface="Palatino Linotype" panose="02040502050505030304" pitchFamily="18" charset="0"/>
                        </a:rPr>
                        <a:t>RMSE</a:t>
                      </a: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</a:rPr>
                        <a:t> _ </a:t>
                      </a: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  <a:highlight>
                            <a:srgbClr val="00FF00"/>
                          </a:highlight>
                          <a:latin typeface="Palatino Linotype" panose="02040502050505030304" pitchFamily="18" charset="0"/>
                        </a:rPr>
                        <a:t>R</a:t>
                      </a:r>
                      <a:r>
                        <a:rPr lang="en-US" sz="800" baseline="30000">
                          <a:solidFill>
                            <a:schemeClr val="bg1"/>
                          </a:solidFill>
                          <a:effectLst/>
                          <a:highlight>
                            <a:srgbClr val="00FF00"/>
                          </a:highlight>
                          <a:latin typeface="Palatino Linotype" panose="02040502050505030304" pitchFamily="18" charset="0"/>
                        </a:rPr>
                        <a:t>2</a:t>
                      </a:r>
                      <a:endParaRPr lang="en-US" sz="1000" b="1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  <a:highlight>
                            <a:srgbClr val="D3D3D3"/>
                          </a:highlight>
                          <a:latin typeface="Palatino Linotype" panose="02040502050505030304" pitchFamily="18" charset="0"/>
                        </a:rPr>
                        <a:t>0.4918</a:t>
                      </a: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</a:rPr>
                        <a:t> _ </a:t>
                      </a: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  <a:highlight>
                            <a:srgbClr val="00FF00"/>
                          </a:highlight>
                          <a:latin typeface="Palatino Linotype" panose="02040502050505030304" pitchFamily="18" charset="0"/>
                        </a:rPr>
                        <a:t>0.9255</a:t>
                      </a:r>
                      <a:endParaRPr lang="en-US" sz="1000" b="1" dirty="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8926650"/>
                  </a:ext>
                </a:extLst>
              </a:tr>
              <a:tr h="4142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</a:rPr>
                        <a:t>XGBOOST</a:t>
                      </a:r>
                      <a:endParaRPr lang="en-US" sz="1000" b="1" dirty="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  <a:highlight>
                            <a:srgbClr val="D3D3D3"/>
                          </a:highlight>
                          <a:latin typeface="Palatino Linotype" panose="02040502050505030304" pitchFamily="18" charset="0"/>
                        </a:rPr>
                        <a:t>RMSE</a:t>
                      </a: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</a:rPr>
                        <a:t> _ </a:t>
                      </a: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  <a:highlight>
                            <a:srgbClr val="00FF00"/>
                          </a:highlight>
                          <a:latin typeface="Palatino Linotype" panose="02040502050505030304" pitchFamily="18" charset="0"/>
                        </a:rPr>
                        <a:t>R</a:t>
                      </a:r>
                      <a:r>
                        <a:rPr lang="en-US" sz="800" baseline="30000">
                          <a:solidFill>
                            <a:schemeClr val="bg1"/>
                          </a:solidFill>
                          <a:effectLst/>
                          <a:highlight>
                            <a:srgbClr val="00FF00"/>
                          </a:highlight>
                          <a:latin typeface="Palatino Linotype" panose="02040502050505030304" pitchFamily="18" charset="0"/>
                        </a:rPr>
                        <a:t>2</a:t>
                      </a:r>
                      <a:endParaRPr lang="en-US" sz="1000" b="1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  <a:highlight>
                            <a:srgbClr val="D3D3D3"/>
                          </a:highlight>
                          <a:latin typeface="Palatino Linotype" panose="02040502050505030304" pitchFamily="18" charset="0"/>
                        </a:rPr>
                        <a:t>0.4023</a:t>
                      </a: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</a:rPr>
                        <a:t> _ </a:t>
                      </a: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  <a:highlight>
                            <a:srgbClr val="00FF00"/>
                          </a:highlight>
                          <a:latin typeface="Palatino Linotype" panose="02040502050505030304" pitchFamily="18" charset="0"/>
                        </a:rPr>
                        <a:t>0.9520</a:t>
                      </a:r>
                      <a:endParaRPr lang="en-US" sz="1000" b="1" dirty="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6918543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29F0D07-9CB9-4E9A-52B8-99652E889E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63595" y="0"/>
            <a:ext cx="580405" cy="572700"/>
          </a:xfrm>
          <a:prstGeom prst="rect">
            <a:avLst/>
          </a:prstGeom>
        </p:spPr>
      </p:pic>
      <p:sp>
        <p:nvSpPr>
          <p:cNvPr id="3" name="Flowchart: Multidocument 2">
            <a:extLst>
              <a:ext uri="{FF2B5EF4-FFF2-40B4-BE49-F238E27FC236}">
                <a16:creationId xmlns:a16="http://schemas.microsoft.com/office/drawing/2014/main" id="{5681A338-1F0A-2E27-A39A-AD8F5649F32E}"/>
              </a:ext>
            </a:extLst>
          </p:cNvPr>
          <p:cNvSpPr/>
          <p:nvPr/>
        </p:nvSpPr>
        <p:spPr>
          <a:xfrm>
            <a:off x="3036277" y="113302"/>
            <a:ext cx="2174631" cy="918796"/>
          </a:xfrm>
          <a:prstGeom prst="flowChartMultidocumen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dirty="0">
                <a:solidFill>
                  <a:schemeClr val="bg1"/>
                </a:solidFill>
                <a:latin typeface="Palatino Linotype" panose="02040502050505030304" pitchFamily="18" charset="0"/>
              </a:rPr>
              <a:t>Results &amp;Validation</a:t>
            </a:r>
            <a:endParaRPr lang="en-US" b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696103-F800-3560-0BBA-B79429908C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808" y="1"/>
            <a:ext cx="842188" cy="572699"/>
          </a:xfrm>
          <a:prstGeom prst="rect">
            <a:avLst/>
          </a:prstGeom>
        </p:spPr>
      </p:pic>
      <p:grpSp>
        <p:nvGrpSpPr>
          <p:cNvPr id="6" name="Google Shape;321;p43">
            <a:extLst>
              <a:ext uri="{FF2B5EF4-FFF2-40B4-BE49-F238E27FC236}">
                <a16:creationId xmlns:a16="http://schemas.microsoft.com/office/drawing/2014/main" id="{8F8F6474-21F9-B25F-3854-AD9B84D8C632}"/>
              </a:ext>
            </a:extLst>
          </p:cNvPr>
          <p:cNvGrpSpPr/>
          <p:nvPr/>
        </p:nvGrpSpPr>
        <p:grpSpPr>
          <a:xfrm>
            <a:off x="1016001" y="0"/>
            <a:ext cx="1839792" cy="1282247"/>
            <a:chOff x="4412187" y="-2571750"/>
            <a:chExt cx="5272577" cy="5143501"/>
          </a:xfrm>
        </p:grpSpPr>
        <p:pic>
          <p:nvPicPr>
            <p:cNvPr id="7" name="Google Shape;322;p43">
              <a:extLst>
                <a:ext uri="{FF2B5EF4-FFF2-40B4-BE49-F238E27FC236}">
                  <a16:creationId xmlns:a16="http://schemas.microsoft.com/office/drawing/2014/main" id="{58D4FB97-EF4F-0D04-4D81-C79043E80EFD}"/>
                </a:ext>
              </a:extLst>
            </p:cNvPr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4412187" y="-2571750"/>
              <a:ext cx="5272577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323;p43">
              <a:extLst>
                <a:ext uri="{FF2B5EF4-FFF2-40B4-BE49-F238E27FC236}">
                  <a16:creationId xmlns:a16="http://schemas.microsoft.com/office/drawing/2014/main" id="{8B262212-B324-E618-4AAF-311FFC21EB79}"/>
                </a:ext>
              </a:extLst>
            </p:cNvPr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6415525" y="-886262"/>
              <a:ext cx="3031899" cy="30129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FFB0DCEE-2FD4-4750-D9F6-62AD2BBA5B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rcRect l="-184528" t="-81922" r="-184528" b="-81922"/>
          <a:stretch>
            <a:fillRect/>
          </a:stretch>
        </p:blipFill>
        <p:spPr>
          <a:xfrm>
            <a:off x="6858000" y="3857625"/>
            <a:ext cx="2286000" cy="12858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348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6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AE308-3076-43DB-B834-DA0B0AE19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90" y="1461908"/>
            <a:ext cx="4511735" cy="367735"/>
          </a:xfrm>
        </p:spPr>
        <p:txBody>
          <a:bodyPr anchor="b">
            <a:noAutofit/>
          </a:bodyPr>
          <a:lstStyle/>
          <a:p>
            <a:r>
              <a:rPr lang="en-US" sz="225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C2CE0-8806-4B2A-A10A-32984D317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6939" y="1921756"/>
            <a:ext cx="3363592" cy="1503303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FFFF00"/>
                </a:solidFill>
              </a:rPr>
              <a:t>Nilufar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Makky</a:t>
            </a:r>
            <a:endParaRPr lang="en-US" b="1" dirty="0">
              <a:solidFill>
                <a:srgbClr val="FFFF00"/>
              </a:solidFill>
            </a:endParaRPr>
          </a:p>
          <a:p>
            <a:pPr algn="ctr"/>
            <a:r>
              <a:rPr lang="en-US" b="1" dirty="0">
                <a:solidFill>
                  <a:srgbClr val="FFFF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rsgis.nilufarmakki73@gmail.com</a:t>
            </a:r>
            <a:endParaRPr lang="en-US" b="1" dirty="0">
              <a:solidFill>
                <a:srgbClr val="FFFF00"/>
              </a:solidFill>
            </a:endParaRPr>
          </a:p>
          <a:p>
            <a:pPr algn="ctr"/>
            <a:endParaRPr lang="en-US" b="1" dirty="0">
              <a:solidFill>
                <a:srgbClr val="FFFF00"/>
              </a:solidFill>
            </a:endParaRPr>
          </a:p>
          <a:p>
            <a:pPr algn="ctr"/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6" name="Picture Placeholder 15" descr="photo of jellyfish&#10;">
            <a:extLst>
              <a:ext uri="{FF2B5EF4-FFF2-40B4-BE49-F238E27FC236}">
                <a16:creationId xmlns:a16="http://schemas.microsoft.com/office/drawing/2014/main" id="{25EA4ABC-3336-4483-8A9F-6A60796E1E6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9714" y="0"/>
            <a:ext cx="4574286" cy="5143500"/>
          </a:xfrm>
        </p:spPr>
      </p:pic>
      <p:sp>
        <p:nvSpPr>
          <p:cNvPr id="50" name="Slide Number Placeholder 49">
            <a:extLst>
              <a:ext uri="{FF2B5EF4-FFF2-40B4-BE49-F238E27FC236}">
                <a16:creationId xmlns:a16="http://schemas.microsoft.com/office/drawing/2014/main" id="{98B9A687-A26D-4845-9173-E163BFB84A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Image 1" descr="preencoded.png">
            <a:extLst>
              <a:ext uri="{FF2B5EF4-FFF2-40B4-BE49-F238E27FC236}">
                <a16:creationId xmlns:a16="http://schemas.microsoft.com/office/drawing/2014/main" id="{F74206B8-5B81-0739-360A-45CEAE6A84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9714" y="0"/>
            <a:ext cx="4574286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0A8ED1-5405-71D3-05F1-900DD7F859F2}"/>
              </a:ext>
            </a:extLst>
          </p:cNvPr>
          <p:cNvSpPr txBox="1"/>
          <p:nvPr/>
        </p:nvSpPr>
        <p:spPr>
          <a:xfrm>
            <a:off x="0" y="3291551"/>
            <a:ext cx="9144000" cy="1842205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875" dirty="0">
                <a:blipFill>
                  <a:blip r:embed="rId8"/>
                  <a:stretch>
                    <a:fillRect/>
                  </a:stretch>
                </a:blipFill>
              </a:rPr>
              <a:t>--------------------------------------------------------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222743-CD8D-9A44-96C4-E49C6C31A2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3595" y="0"/>
            <a:ext cx="580405" cy="57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676C8D-1E34-3B29-8C5B-52F6336DE2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08" y="1"/>
            <a:ext cx="842188" cy="572699"/>
          </a:xfrm>
          <a:prstGeom prst="rect">
            <a:avLst/>
          </a:prstGeom>
        </p:spPr>
      </p:pic>
      <p:grpSp>
        <p:nvGrpSpPr>
          <p:cNvPr id="10" name="Google Shape;321;p43">
            <a:extLst>
              <a:ext uri="{FF2B5EF4-FFF2-40B4-BE49-F238E27FC236}">
                <a16:creationId xmlns:a16="http://schemas.microsoft.com/office/drawing/2014/main" id="{F17BCE12-4DD2-DF78-8281-BD40B8712949}"/>
              </a:ext>
            </a:extLst>
          </p:cNvPr>
          <p:cNvGrpSpPr/>
          <p:nvPr/>
        </p:nvGrpSpPr>
        <p:grpSpPr>
          <a:xfrm>
            <a:off x="1016001" y="0"/>
            <a:ext cx="1839792" cy="1282247"/>
            <a:chOff x="4412187" y="-2571750"/>
            <a:chExt cx="5272577" cy="5143501"/>
          </a:xfrm>
        </p:grpSpPr>
        <p:pic>
          <p:nvPicPr>
            <p:cNvPr id="11" name="Google Shape;322;p43">
              <a:extLst>
                <a:ext uri="{FF2B5EF4-FFF2-40B4-BE49-F238E27FC236}">
                  <a16:creationId xmlns:a16="http://schemas.microsoft.com/office/drawing/2014/main" id="{CF86CE8C-5ACD-C736-EE1A-67BE8F56806B}"/>
                </a:ext>
              </a:extLst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4412187" y="-2571750"/>
              <a:ext cx="5272577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323;p43">
              <a:extLst>
                <a:ext uri="{FF2B5EF4-FFF2-40B4-BE49-F238E27FC236}">
                  <a16:creationId xmlns:a16="http://schemas.microsoft.com/office/drawing/2014/main" id="{8A0A2B0F-873D-C0EF-D972-9ECFB5B40442}"/>
                </a:ext>
              </a:extLst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6415525" y="-886262"/>
              <a:ext cx="3031899" cy="30129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11398E58-EB4F-DAB9-9683-9245F6E955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rcRect l="-184528" t="-81922" r="-184528" b="-81922"/>
          <a:stretch>
            <a:fillRect/>
          </a:stretch>
        </p:blipFill>
        <p:spPr>
          <a:xfrm>
            <a:off x="6858000" y="3857625"/>
            <a:ext cx="2286000" cy="1285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1277574"/>
      </p:ext>
    </p:extLst>
  </p:cSld>
  <p:clrMapOvr>
    <a:masterClrMapping/>
  </p:clrMapOvr>
  <p:transition spd="slow" advTm="773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Flowchart: Connector 1">
            <a:extLst>
              <a:ext uri="{FF2B5EF4-FFF2-40B4-BE49-F238E27FC236}">
                <a16:creationId xmlns:a16="http://schemas.microsoft.com/office/drawing/2014/main" id="{81E83B5A-79B2-8AAE-FE8E-007417AF16A2}"/>
              </a:ext>
            </a:extLst>
          </p:cNvPr>
          <p:cNvSpPr/>
          <p:nvPr/>
        </p:nvSpPr>
        <p:spPr>
          <a:xfrm rot="6915730">
            <a:off x="2306696" y="-88748"/>
            <a:ext cx="5020519" cy="5320995"/>
          </a:xfrm>
          <a:prstGeom prst="flowChartConnector">
            <a:avLst/>
          </a:prstGeom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75"/>
          </a:p>
        </p:txBody>
      </p:sp>
      <p:sp useBgFill="1">
        <p:nvSpPr>
          <p:cNvPr id="3" name="Flowchart: Connector 2">
            <a:extLst>
              <a:ext uri="{FF2B5EF4-FFF2-40B4-BE49-F238E27FC236}">
                <a16:creationId xmlns:a16="http://schemas.microsoft.com/office/drawing/2014/main" id="{85D41CDB-14A8-F5C3-690C-AC655CC75CEE}"/>
              </a:ext>
            </a:extLst>
          </p:cNvPr>
          <p:cNvSpPr/>
          <p:nvPr/>
        </p:nvSpPr>
        <p:spPr>
          <a:xfrm rot="16200000">
            <a:off x="2799022" y="672009"/>
            <a:ext cx="3922131" cy="3951398"/>
          </a:xfrm>
          <a:prstGeom prst="flowChartConnector">
            <a:avLst/>
          </a:prstGeom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75"/>
          </a:p>
        </p:txBody>
      </p:sp>
      <p:sp useBgFill="1">
        <p:nvSpPr>
          <p:cNvPr id="4" name="Flowchart: Connector 3">
            <a:extLst>
              <a:ext uri="{FF2B5EF4-FFF2-40B4-BE49-F238E27FC236}">
                <a16:creationId xmlns:a16="http://schemas.microsoft.com/office/drawing/2014/main" id="{6B27FAB1-3D3F-547D-47FF-47E23A5C0A2C}"/>
              </a:ext>
            </a:extLst>
          </p:cNvPr>
          <p:cNvSpPr/>
          <p:nvPr/>
        </p:nvSpPr>
        <p:spPr>
          <a:xfrm rot="3020930">
            <a:off x="3236963" y="1076027"/>
            <a:ext cx="2996156" cy="3184879"/>
          </a:xfrm>
          <a:prstGeom prst="flowChartConnector">
            <a:avLst/>
          </a:prstGeom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75"/>
          </a:p>
        </p:txBody>
      </p:sp>
      <p:sp useBgFill="1">
        <p:nvSpPr>
          <p:cNvPr id="5" name="Flowchart: Connector 4">
            <a:extLst>
              <a:ext uri="{FF2B5EF4-FFF2-40B4-BE49-F238E27FC236}">
                <a16:creationId xmlns:a16="http://schemas.microsoft.com/office/drawing/2014/main" id="{BE94C44E-E60C-3192-7E04-E3417BC1A039}"/>
              </a:ext>
            </a:extLst>
          </p:cNvPr>
          <p:cNvSpPr/>
          <p:nvPr/>
        </p:nvSpPr>
        <p:spPr>
          <a:xfrm rot="15493906">
            <a:off x="3677974" y="1478693"/>
            <a:ext cx="2164226" cy="2338031"/>
          </a:xfrm>
          <a:prstGeom prst="flowChartConnector">
            <a:avLst/>
          </a:prstGeom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75"/>
          </a:p>
        </p:txBody>
      </p:sp>
      <p:sp>
        <p:nvSpPr>
          <p:cNvPr id="6" name="Google Shape;275;p39">
            <a:extLst>
              <a:ext uri="{FF2B5EF4-FFF2-40B4-BE49-F238E27FC236}">
                <a16:creationId xmlns:a16="http://schemas.microsoft.com/office/drawing/2014/main" id="{C6136493-D312-2BB8-E96F-A6A36A415F2B}"/>
              </a:ext>
            </a:extLst>
          </p:cNvPr>
          <p:cNvSpPr txBox="1">
            <a:spLocks/>
          </p:cNvSpPr>
          <p:nvPr/>
        </p:nvSpPr>
        <p:spPr>
          <a:xfrm>
            <a:off x="1662563" y="953911"/>
            <a:ext cx="6141822" cy="2991590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effectLst>
            <a:softEdge rad="635000"/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2800" dirty="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US" sz="2800" dirty="0" err="1">
                <a:solidFill>
                  <a:srgbClr val="FFFF00"/>
                </a:solidFill>
                <a:latin typeface="Palatino Linotype" panose="02040502050505030304" pitchFamily="18" charset="0"/>
              </a:rPr>
              <a:t>Nilufar</a:t>
            </a:r>
            <a:r>
              <a:rPr lang="en-US" sz="2800" dirty="0">
                <a:solidFill>
                  <a:srgbClr val="FFFF00"/>
                </a:solidFill>
                <a:latin typeface="Palatino Linotype" panose="0204050205050503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Palatino Linotype" panose="02040502050505030304" pitchFamily="18" charset="0"/>
              </a:rPr>
              <a:t>Makky</a:t>
            </a:r>
            <a:endParaRPr lang="en-US" sz="2800" dirty="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US" sz="2800" dirty="0">
                <a:solidFill>
                  <a:srgbClr val="FFFF00"/>
                </a:solidFill>
                <a:latin typeface="Palatino Linotype" panose="02040502050505030304" pitchFamily="18" charset="0"/>
              </a:rPr>
              <a:t>Master of Remote sensing &amp; GIS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  <a:latin typeface="Palatino Linotype" panose="02040502050505030304" pitchFamily="18" charset="0"/>
              </a:rPr>
              <a:t>University of Tabriz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1F4C43BC-EC95-9B77-8E30-B4C602EA52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84528" t="-81922" r="-184528" b="-81922"/>
          <a:stretch>
            <a:fillRect/>
          </a:stretch>
        </p:blipFill>
        <p:spPr>
          <a:xfrm>
            <a:off x="6858000" y="3857625"/>
            <a:ext cx="2286000" cy="1285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05600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6816">
        <p159:morph option="byObject"/>
      </p:transition>
    </mc:Choice>
    <mc:Fallback>
      <p:transition spd="slow" advTm="68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Flowchart: Connector 1">
            <a:extLst>
              <a:ext uri="{FF2B5EF4-FFF2-40B4-BE49-F238E27FC236}">
                <a16:creationId xmlns:a16="http://schemas.microsoft.com/office/drawing/2014/main" id="{73C0DC59-E3F1-BC4E-BB07-6153DE483387}"/>
              </a:ext>
            </a:extLst>
          </p:cNvPr>
          <p:cNvSpPr/>
          <p:nvPr/>
        </p:nvSpPr>
        <p:spPr>
          <a:xfrm rot="4810366">
            <a:off x="2129776" y="-360384"/>
            <a:ext cx="5020519" cy="5864268"/>
          </a:xfrm>
          <a:prstGeom prst="flowChartConnector">
            <a:avLst/>
          </a:prstGeom>
          <a:ln w="3175">
            <a:solidFill>
              <a:srgbClr val="CEBC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75"/>
          </a:p>
        </p:txBody>
      </p:sp>
      <p:sp useBgFill="1">
        <p:nvSpPr>
          <p:cNvPr id="3" name="Flowchart: Connector 2">
            <a:extLst>
              <a:ext uri="{FF2B5EF4-FFF2-40B4-BE49-F238E27FC236}">
                <a16:creationId xmlns:a16="http://schemas.microsoft.com/office/drawing/2014/main" id="{DD75C497-5C58-1347-2A88-4ED0450C2D43}"/>
              </a:ext>
            </a:extLst>
          </p:cNvPr>
          <p:cNvSpPr/>
          <p:nvPr/>
        </p:nvSpPr>
        <p:spPr>
          <a:xfrm rot="4810366">
            <a:off x="2799021" y="659315"/>
            <a:ext cx="3922131" cy="3976786"/>
          </a:xfrm>
          <a:prstGeom prst="flowChartConnector">
            <a:avLst/>
          </a:prstGeom>
          <a:ln w="3175">
            <a:solidFill>
              <a:srgbClr val="CEBC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75"/>
          </a:p>
        </p:txBody>
      </p:sp>
      <p:sp useBgFill="1">
        <p:nvSpPr>
          <p:cNvPr id="4" name="Flowchart: Connector 3">
            <a:extLst>
              <a:ext uri="{FF2B5EF4-FFF2-40B4-BE49-F238E27FC236}">
                <a16:creationId xmlns:a16="http://schemas.microsoft.com/office/drawing/2014/main" id="{318E7600-F4E2-B74E-EC09-61BDCE897755}"/>
              </a:ext>
            </a:extLst>
          </p:cNvPr>
          <p:cNvSpPr/>
          <p:nvPr/>
        </p:nvSpPr>
        <p:spPr>
          <a:xfrm rot="4810366">
            <a:off x="3262010" y="1041269"/>
            <a:ext cx="2996156" cy="3212877"/>
          </a:xfrm>
          <a:prstGeom prst="flowChartConnector">
            <a:avLst/>
          </a:prstGeom>
          <a:ln w="3175">
            <a:solidFill>
              <a:srgbClr val="CEBC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75"/>
          </a:p>
        </p:txBody>
      </p:sp>
      <p:sp useBgFill="1">
        <p:nvSpPr>
          <p:cNvPr id="5" name="Flowchart: Connector 4">
            <a:extLst>
              <a:ext uri="{FF2B5EF4-FFF2-40B4-BE49-F238E27FC236}">
                <a16:creationId xmlns:a16="http://schemas.microsoft.com/office/drawing/2014/main" id="{D41431B4-EB5C-2DF7-8708-3470783CC12B}"/>
              </a:ext>
            </a:extLst>
          </p:cNvPr>
          <p:cNvSpPr/>
          <p:nvPr/>
        </p:nvSpPr>
        <p:spPr>
          <a:xfrm rot="4810366">
            <a:off x="3819722" y="1480377"/>
            <a:ext cx="2164226" cy="2285556"/>
          </a:xfrm>
          <a:prstGeom prst="flowChartConnector">
            <a:avLst/>
          </a:prstGeom>
          <a:ln w="3175">
            <a:solidFill>
              <a:srgbClr val="CEBC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75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147281-51F0-AE54-9DF6-B0EA8F9ABCFE}"/>
              </a:ext>
            </a:extLst>
          </p:cNvPr>
          <p:cNvSpPr txBox="1"/>
          <p:nvPr/>
        </p:nvSpPr>
        <p:spPr>
          <a:xfrm>
            <a:off x="116114" y="1361873"/>
            <a:ext cx="8911772" cy="12003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0" i="1" u="sng" strike="noStrik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 Semibold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5th International Electronic Conference on Remote Sensing</a:t>
            </a:r>
            <a:endParaRPr lang="en-US" sz="3600" i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 Semibold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43D2CA4-E75A-13CE-3A0E-F7B85D077E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3595" y="0"/>
            <a:ext cx="580405" cy="5727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233458-74F6-DF0D-845B-3E33D15F73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08" y="1"/>
            <a:ext cx="842188" cy="572699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A50A8A78-855B-5351-22B3-F522515BEC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84528" t="-81922" r="-184528" b="-81922"/>
          <a:stretch>
            <a:fillRect/>
          </a:stretch>
        </p:blipFill>
        <p:spPr>
          <a:xfrm>
            <a:off x="6858000" y="3857625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429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10910">
        <p159:morph option="byObject"/>
      </p:transition>
    </mc:Choice>
    <mc:Fallback>
      <p:transition spd="slow" advTm="109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Flowchart: Connector 1">
            <a:extLst>
              <a:ext uri="{FF2B5EF4-FFF2-40B4-BE49-F238E27FC236}">
                <a16:creationId xmlns:a16="http://schemas.microsoft.com/office/drawing/2014/main" id="{F8377B90-3185-077E-2EF7-5ED87F29DB15}"/>
              </a:ext>
            </a:extLst>
          </p:cNvPr>
          <p:cNvSpPr/>
          <p:nvPr/>
        </p:nvSpPr>
        <p:spPr>
          <a:xfrm rot="12435728">
            <a:off x="2286989" y="-31984"/>
            <a:ext cx="5662821" cy="5154154"/>
          </a:xfrm>
          <a:prstGeom prst="flowChartConnector">
            <a:avLst/>
          </a:prstGeom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75"/>
          </a:p>
        </p:txBody>
      </p:sp>
      <p:sp useBgFill="1">
        <p:nvSpPr>
          <p:cNvPr id="3" name="Flowchart: Connector 2">
            <a:extLst>
              <a:ext uri="{FF2B5EF4-FFF2-40B4-BE49-F238E27FC236}">
                <a16:creationId xmlns:a16="http://schemas.microsoft.com/office/drawing/2014/main" id="{0661A5DE-5031-183F-704C-8C6E28C4D29E}"/>
              </a:ext>
            </a:extLst>
          </p:cNvPr>
          <p:cNvSpPr/>
          <p:nvPr/>
        </p:nvSpPr>
        <p:spPr>
          <a:xfrm rot="13402040">
            <a:off x="3156388" y="432985"/>
            <a:ext cx="4041899" cy="4405741"/>
          </a:xfrm>
          <a:prstGeom prst="flowChartConnector">
            <a:avLst/>
          </a:prstGeom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75"/>
          </a:p>
        </p:txBody>
      </p:sp>
      <p:sp useBgFill="1">
        <p:nvSpPr>
          <p:cNvPr id="4" name="Flowchart: Connector 3">
            <a:extLst>
              <a:ext uri="{FF2B5EF4-FFF2-40B4-BE49-F238E27FC236}">
                <a16:creationId xmlns:a16="http://schemas.microsoft.com/office/drawing/2014/main" id="{6B8355F6-3123-4532-3231-BCEB06070A88}"/>
              </a:ext>
            </a:extLst>
          </p:cNvPr>
          <p:cNvSpPr/>
          <p:nvPr/>
        </p:nvSpPr>
        <p:spPr>
          <a:xfrm rot="5679539">
            <a:off x="3620321" y="902050"/>
            <a:ext cx="2996156" cy="3467612"/>
          </a:xfrm>
          <a:prstGeom prst="flowChartConnector">
            <a:avLst/>
          </a:prstGeom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75"/>
          </a:p>
        </p:txBody>
      </p:sp>
      <p:sp useBgFill="1">
        <p:nvSpPr>
          <p:cNvPr id="5" name="Flowchart: Connector 4">
            <a:extLst>
              <a:ext uri="{FF2B5EF4-FFF2-40B4-BE49-F238E27FC236}">
                <a16:creationId xmlns:a16="http://schemas.microsoft.com/office/drawing/2014/main" id="{39E5CD09-3FB7-CD63-6959-6287C9C9EA00}"/>
              </a:ext>
            </a:extLst>
          </p:cNvPr>
          <p:cNvSpPr/>
          <p:nvPr/>
        </p:nvSpPr>
        <p:spPr>
          <a:xfrm rot="9617146">
            <a:off x="3830602" y="1236681"/>
            <a:ext cx="2349636" cy="2748193"/>
          </a:xfrm>
          <a:prstGeom prst="flowChartConnector">
            <a:avLst/>
          </a:prstGeom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75"/>
          </a:p>
        </p:txBody>
      </p:sp>
      <p:sp>
        <p:nvSpPr>
          <p:cNvPr id="6" name="Flowchart: Multidocument 5">
            <a:extLst>
              <a:ext uri="{FF2B5EF4-FFF2-40B4-BE49-F238E27FC236}">
                <a16:creationId xmlns:a16="http://schemas.microsoft.com/office/drawing/2014/main" id="{A6F24191-2CE6-1CAD-A1F8-3B8CA88F46A7}"/>
              </a:ext>
            </a:extLst>
          </p:cNvPr>
          <p:cNvSpPr/>
          <p:nvPr/>
        </p:nvSpPr>
        <p:spPr>
          <a:xfrm>
            <a:off x="3466740" y="141726"/>
            <a:ext cx="1984558" cy="790758"/>
          </a:xfrm>
          <a:prstGeom prst="flowChartMultidocumen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Abstract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1A99668-6D20-79D6-F99E-AA4655E894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0160824"/>
              </p:ext>
            </p:extLst>
          </p:nvPr>
        </p:nvGraphicFramePr>
        <p:xfrm>
          <a:off x="-859114" y="674177"/>
          <a:ext cx="8074618" cy="2263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AB01F18F-E7C2-53C9-2E56-8A048F68FC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0289" y="1193896"/>
            <a:ext cx="1688114" cy="1279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846FCF-D3BD-6BFC-25AC-5B9A6A529C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237" y="3039160"/>
            <a:ext cx="1635071" cy="1279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22ACDC-4458-20D1-91DD-6C78E0F447D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25883" y="3039160"/>
            <a:ext cx="1635072" cy="1279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DA89B4-08DF-16C6-52E6-9691E9944F8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35530" y="3039160"/>
            <a:ext cx="1715768" cy="1279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062852-2197-B05A-8DE9-7F0CC74E5D9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83047" y="3039161"/>
            <a:ext cx="1632457" cy="1279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51D728-B949-563F-E3CD-D9E3D5CA342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63595" y="0"/>
            <a:ext cx="580405" cy="572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F4E44E-2E8B-AEC9-74B5-94C7A9FFDDB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808" y="1"/>
            <a:ext cx="842188" cy="572699"/>
          </a:xfrm>
          <a:prstGeom prst="rect">
            <a:avLst/>
          </a:prstGeom>
        </p:spPr>
      </p:pic>
      <p:sp>
        <p:nvSpPr>
          <p:cNvPr id="15" name="Arrow: Down 14">
            <a:extLst>
              <a:ext uri="{FF2B5EF4-FFF2-40B4-BE49-F238E27FC236}">
                <a16:creationId xmlns:a16="http://schemas.microsoft.com/office/drawing/2014/main" id="{F63F0682-6A45-0E7F-411C-253E78BDC0C7}"/>
              </a:ext>
            </a:extLst>
          </p:cNvPr>
          <p:cNvSpPr/>
          <p:nvPr/>
        </p:nvSpPr>
        <p:spPr>
          <a:xfrm>
            <a:off x="855996" y="2472952"/>
            <a:ext cx="317698" cy="566208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97742D7F-E46A-EE82-3C96-96F9F48F7529}"/>
              </a:ext>
            </a:extLst>
          </p:cNvPr>
          <p:cNvSpPr/>
          <p:nvPr/>
        </p:nvSpPr>
        <p:spPr>
          <a:xfrm rot="20309821">
            <a:off x="2319648" y="2405388"/>
            <a:ext cx="317698" cy="566208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8D8D0A50-EA95-CDC0-922F-DADE77C31493}"/>
              </a:ext>
            </a:extLst>
          </p:cNvPr>
          <p:cNvSpPr/>
          <p:nvPr/>
        </p:nvSpPr>
        <p:spPr>
          <a:xfrm rot="18897186">
            <a:off x="3693154" y="2125228"/>
            <a:ext cx="399266" cy="1048236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0887EA63-BB87-34A5-C46B-1C6751C57554}"/>
              </a:ext>
            </a:extLst>
          </p:cNvPr>
          <p:cNvSpPr/>
          <p:nvPr/>
        </p:nvSpPr>
        <p:spPr>
          <a:xfrm rot="18187764">
            <a:off x="4983960" y="1861517"/>
            <a:ext cx="342551" cy="1393811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8B72AF88-8434-786A-42A4-A390AF2EA5DA}"/>
              </a:ext>
            </a:extLst>
          </p:cNvPr>
          <p:cNvSpPr/>
          <p:nvPr/>
        </p:nvSpPr>
        <p:spPr>
          <a:xfrm rot="16200000">
            <a:off x="5677846" y="1576169"/>
            <a:ext cx="317698" cy="640876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oogle Shape;321;p43">
            <a:extLst>
              <a:ext uri="{FF2B5EF4-FFF2-40B4-BE49-F238E27FC236}">
                <a16:creationId xmlns:a16="http://schemas.microsoft.com/office/drawing/2014/main" id="{4A1976F9-D341-E213-5EC8-3FA6695C71D4}"/>
              </a:ext>
            </a:extLst>
          </p:cNvPr>
          <p:cNvGrpSpPr/>
          <p:nvPr/>
        </p:nvGrpSpPr>
        <p:grpSpPr>
          <a:xfrm>
            <a:off x="1016001" y="0"/>
            <a:ext cx="1839792" cy="1282247"/>
            <a:chOff x="4412187" y="-2571750"/>
            <a:chExt cx="5272577" cy="5143501"/>
          </a:xfrm>
        </p:grpSpPr>
        <p:pic>
          <p:nvPicPr>
            <p:cNvPr id="22" name="Google Shape;322;p43">
              <a:extLst>
                <a:ext uri="{FF2B5EF4-FFF2-40B4-BE49-F238E27FC236}">
                  <a16:creationId xmlns:a16="http://schemas.microsoft.com/office/drawing/2014/main" id="{F3EDA014-6980-AD74-8811-2187F248A556}"/>
                </a:ext>
              </a:extLst>
            </p:cNvPr>
            <p:cNvPicPr preferRelativeResize="0"/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>
              <a:off x="4412187" y="-2571750"/>
              <a:ext cx="5272577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323;p43">
              <a:extLst>
                <a:ext uri="{FF2B5EF4-FFF2-40B4-BE49-F238E27FC236}">
                  <a16:creationId xmlns:a16="http://schemas.microsoft.com/office/drawing/2014/main" id="{CB8FE9AA-1AAB-3955-190E-542DD04F8953}"/>
                </a:ext>
              </a:extLst>
            </p:cNvPr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>
              <a:off x="6415525" y="-886262"/>
              <a:ext cx="3031899" cy="30129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0A1110EF-0A49-17B8-4F74-F9B59D3C38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rcRect l="-184528" t="-81922" r="-184528" b="-81922"/>
          <a:stretch>
            <a:fillRect/>
          </a:stretch>
        </p:blipFill>
        <p:spPr>
          <a:xfrm>
            <a:off x="6858000" y="3857625"/>
            <a:ext cx="2286000" cy="1285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82758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30247">
        <p159:morph option="byObject"/>
      </p:transition>
    </mc:Choice>
    <mc:Fallback>
      <p:transition spd="slow" advTm="302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Graphic spid="7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61"/>
          <p:cNvSpPr txBox="1">
            <a:spLocks noGrp="1"/>
          </p:cNvSpPr>
          <p:nvPr>
            <p:ph type="title"/>
          </p:nvPr>
        </p:nvSpPr>
        <p:spPr>
          <a:xfrm>
            <a:off x="910932" y="3210737"/>
            <a:ext cx="246639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br>
              <a:rPr lang="en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Hawaiian Island</a:t>
            </a:r>
            <a:b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</a:br>
            <a:endParaRPr sz="1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grpSp>
        <p:nvGrpSpPr>
          <p:cNvPr id="502" name="Google Shape;502;p61"/>
          <p:cNvGrpSpPr/>
          <p:nvPr/>
        </p:nvGrpSpPr>
        <p:grpSpPr>
          <a:xfrm>
            <a:off x="281704" y="1379779"/>
            <a:ext cx="3921020" cy="2110907"/>
            <a:chOff x="233350" y="949250"/>
            <a:chExt cx="7137300" cy="3802300"/>
          </a:xfrm>
          <a:gradFill>
            <a:gsLst>
              <a:gs pos="0">
                <a:schemeClr val="accent3">
                  <a:tint val="100000"/>
                  <a:shade val="100000"/>
                  <a:satMod val="13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grpSpPr>
        <p:sp>
          <p:nvSpPr>
            <p:cNvPr id="503" name="Google Shape;503;p61"/>
            <p:cNvSpPr/>
            <p:nvPr/>
          </p:nvSpPr>
          <p:spPr>
            <a:xfrm>
              <a:off x="4428450" y="2808675"/>
              <a:ext cx="1478900" cy="330100"/>
            </a:xfrm>
            <a:custGeom>
              <a:avLst/>
              <a:gdLst/>
              <a:ahLst/>
              <a:cxnLst/>
              <a:rect l="l" t="t" r="r" b="b"/>
              <a:pathLst>
                <a:path w="59156" h="13204" extrusionOk="0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61"/>
            <p:cNvSpPr/>
            <p:nvPr/>
          </p:nvSpPr>
          <p:spPr>
            <a:xfrm>
              <a:off x="2909400" y="1076125"/>
              <a:ext cx="4118650" cy="3109225"/>
            </a:xfrm>
            <a:custGeom>
              <a:avLst/>
              <a:gdLst/>
              <a:ahLst/>
              <a:cxnLst/>
              <a:rect l="l" t="t" r="r" b="b"/>
              <a:pathLst>
                <a:path w="164746" h="124369" extrusionOk="0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61"/>
            <p:cNvSpPr/>
            <p:nvPr/>
          </p:nvSpPr>
          <p:spPr>
            <a:xfrm>
              <a:off x="5913800" y="3523050"/>
              <a:ext cx="1109075" cy="813875"/>
            </a:xfrm>
            <a:custGeom>
              <a:avLst/>
              <a:gdLst/>
              <a:ahLst/>
              <a:cxnLst/>
              <a:rect l="l" t="t" r="r" b="b"/>
              <a:pathLst>
                <a:path w="44363" h="32555" extrusionOk="0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61"/>
            <p:cNvSpPr/>
            <p:nvPr/>
          </p:nvSpPr>
          <p:spPr>
            <a:xfrm>
              <a:off x="6442175" y="3238700"/>
              <a:ext cx="571625" cy="311800"/>
            </a:xfrm>
            <a:custGeom>
              <a:avLst/>
              <a:gdLst/>
              <a:ahLst/>
              <a:cxnLst/>
              <a:rect l="l" t="t" r="r" b="b"/>
              <a:pathLst>
                <a:path w="22865" h="12472" extrusionOk="0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61"/>
            <p:cNvSpPr/>
            <p:nvPr/>
          </p:nvSpPr>
          <p:spPr>
            <a:xfrm>
              <a:off x="5898675" y="3029225"/>
              <a:ext cx="282150" cy="318450"/>
            </a:xfrm>
            <a:custGeom>
              <a:avLst/>
              <a:gdLst/>
              <a:ahLst/>
              <a:cxnLst/>
              <a:rect l="l" t="t" r="r" b="b"/>
              <a:pathLst>
                <a:path w="11286" h="12738" extrusionOk="0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61"/>
            <p:cNvSpPr/>
            <p:nvPr/>
          </p:nvSpPr>
          <p:spPr>
            <a:xfrm>
              <a:off x="5544400" y="3065225"/>
              <a:ext cx="541800" cy="430700"/>
            </a:xfrm>
            <a:custGeom>
              <a:avLst/>
              <a:gdLst/>
              <a:ahLst/>
              <a:cxnLst/>
              <a:rect l="l" t="t" r="r" b="b"/>
              <a:pathLst>
                <a:path w="21672" h="17228" extrusionOk="0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61"/>
            <p:cNvSpPr/>
            <p:nvPr/>
          </p:nvSpPr>
          <p:spPr>
            <a:xfrm>
              <a:off x="4388700" y="3530600"/>
              <a:ext cx="227275" cy="395425"/>
            </a:xfrm>
            <a:custGeom>
              <a:avLst/>
              <a:gdLst/>
              <a:ahLst/>
              <a:cxnLst/>
              <a:rect l="l" t="t" r="r" b="b"/>
              <a:pathLst>
                <a:path w="9091" h="15817" extrusionOk="0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61"/>
            <p:cNvSpPr/>
            <p:nvPr/>
          </p:nvSpPr>
          <p:spPr>
            <a:xfrm>
              <a:off x="6438300" y="1893850"/>
              <a:ext cx="267450" cy="418275"/>
            </a:xfrm>
            <a:custGeom>
              <a:avLst/>
              <a:gdLst/>
              <a:ahLst/>
              <a:cxnLst/>
              <a:rect l="l" t="t" r="r" b="b"/>
              <a:pathLst>
                <a:path w="10698" h="16731" extrusionOk="0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61"/>
            <p:cNvSpPr/>
            <p:nvPr/>
          </p:nvSpPr>
          <p:spPr>
            <a:xfrm>
              <a:off x="6901875" y="4220725"/>
              <a:ext cx="468775" cy="354550"/>
            </a:xfrm>
            <a:custGeom>
              <a:avLst/>
              <a:gdLst/>
              <a:ahLst/>
              <a:cxnLst/>
              <a:rect l="l" t="t" r="r" b="b"/>
              <a:pathLst>
                <a:path w="18751" h="14182" extrusionOk="0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61"/>
            <p:cNvSpPr/>
            <p:nvPr/>
          </p:nvSpPr>
          <p:spPr>
            <a:xfrm>
              <a:off x="6306100" y="2654825"/>
              <a:ext cx="232875" cy="385425"/>
            </a:xfrm>
            <a:custGeom>
              <a:avLst/>
              <a:gdLst/>
              <a:ahLst/>
              <a:cxnLst/>
              <a:rect l="l" t="t" r="r" b="b"/>
              <a:pathLst>
                <a:path w="9315" h="15417" extrusionOk="0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61"/>
            <p:cNvSpPr/>
            <p:nvPr/>
          </p:nvSpPr>
          <p:spPr>
            <a:xfrm>
              <a:off x="6139750" y="3178550"/>
              <a:ext cx="185375" cy="227425"/>
            </a:xfrm>
            <a:custGeom>
              <a:avLst/>
              <a:gdLst/>
              <a:ahLst/>
              <a:cxnLst/>
              <a:rect l="l" t="t" r="r" b="b"/>
              <a:pathLst>
                <a:path w="7415" h="9097" extrusionOk="0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61"/>
            <p:cNvSpPr/>
            <p:nvPr/>
          </p:nvSpPr>
          <p:spPr>
            <a:xfrm>
              <a:off x="4320000" y="1079225"/>
              <a:ext cx="260125" cy="163000"/>
            </a:xfrm>
            <a:custGeom>
              <a:avLst/>
              <a:gdLst/>
              <a:ahLst/>
              <a:cxnLst/>
              <a:rect l="l" t="t" r="r" b="b"/>
              <a:pathLst>
                <a:path w="10405" h="6520" extrusionOk="0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61"/>
            <p:cNvSpPr/>
            <p:nvPr/>
          </p:nvSpPr>
          <p:spPr>
            <a:xfrm>
              <a:off x="3605850" y="1017225"/>
              <a:ext cx="246275" cy="88775"/>
            </a:xfrm>
            <a:custGeom>
              <a:avLst/>
              <a:gdLst/>
              <a:ahLst/>
              <a:cxnLst/>
              <a:rect l="l" t="t" r="r" b="b"/>
              <a:pathLst>
                <a:path w="9851" h="3551" extrusionOk="0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61"/>
            <p:cNvSpPr/>
            <p:nvPr/>
          </p:nvSpPr>
          <p:spPr>
            <a:xfrm>
              <a:off x="3161275" y="1612775"/>
              <a:ext cx="115825" cy="115825"/>
            </a:xfrm>
            <a:custGeom>
              <a:avLst/>
              <a:gdLst/>
              <a:ahLst/>
              <a:cxnLst/>
              <a:rect l="l" t="t" r="r" b="b"/>
              <a:pathLst>
                <a:path w="4633" h="4633" extrusionOk="0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61"/>
            <p:cNvSpPr/>
            <p:nvPr/>
          </p:nvSpPr>
          <p:spPr>
            <a:xfrm>
              <a:off x="6082850" y="3458350"/>
              <a:ext cx="215350" cy="82375"/>
            </a:xfrm>
            <a:custGeom>
              <a:avLst/>
              <a:gdLst/>
              <a:ahLst/>
              <a:cxnLst/>
              <a:rect l="l" t="t" r="r" b="b"/>
              <a:pathLst>
                <a:path w="8614" h="3295" extrusionOk="0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61"/>
            <p:cNvSpPr/>
            <p:nvPr/>
          </p:nvSpPr>
          <p:spPr>
            <a:xfrm>
              <a:off x="5726825" y="1103850"/>
              <a:ext cx="262175" cy="54825"/>
            </a:xfrm>
            <a:custGeom>
              <a:avLst/>
              <a:gdLst/>
              <a:ahLst/>
              <a:cxnLst/>
              <a:rect l="l" t="t" r="r" b="b"/>
              <a:pathLst>
                <a:path w="10487" h="2193" extrusionOk="0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61"/>
            <p:cNvSpPr/>
            <p:nvPr/>
          </p:nvSpPr>
          <p:spPr>
            <a:xfrm>
              <a:off x="6497925" y="4391525"/>
              <a:ext cx="125725" cy="97375"/>
            </a:xfrm>
            <a:custGeom>
              <a:avLst/>
              <a:gdLst/>
              <a:ahLst/>
              <a:cxnLst/>
              <a:rect l="l" t="t" r="r" b="b"/>
              <a:pathLst>
                <a:path w="5029" h="3895" extrusionOk="0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61"/>
            <p:cNvSpPr/>
            <p:nvPr/>
          </p:nvSpPr>
          <p:spPr>
            <a:xfrm>
              <a:off x="5334875" y="2906300"/>
              <a:ext cx="82100" cy="128050"/>
            </a:xfrm>
            <a:custGeom>
              <a:avLst/>
              <a:gdLst/>
              <a:ahLst/>
              <a:cxnLst/>
              <a:rect l="l" t="t" r="r" b="b"/>
              <a:pathLst>
                <a:path w="3284" h="5122" extrusionOk="0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61"/>
            <p:cNvSpPr/>
            <p:nvPr/>
          </p:nvSpPr>
          <p:spPr>
            <a:xfrm>
              <a:off x="4869125" y="997550"/>
              <a:ext cx="160750" cy="66150"/>
            </a:xfrm>
            <a:custGeom>
              <a:avLst/>
              <a:gdLst/>
              <a:ahLst/>
              <a:cxnLst/>
              <a:rect l="l" t="t" r="r" b="b"/>
              <a:pathLst>
                <a:path w="6430" h="2646" extrusionOk="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61"/>
            <p:cNvSpPr/>
            <p:nvPr/>
          </p:nvSpPr>
          <p:spPr>
            <a:xfrm>
              <a:off x="3763550" y="998475"/>
              <a:ext cx="117975" cy="55725"/>
            </a:xfrm>
            <a:custGeom>
              <a:avLst/>
              <a:gdLst/>
              <a:ahLst/>
              <a:cxnLst/>
              <a:rect l="l" t="t" r="r" b="b"/>
              <a:pathLst>
                <a:path w="4719" h="2229" extrusionOk="0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61"/>
            <p:cNvSpPr/>
            <p:nvPr/>
          </p:nvSpPr>
          <p:spPr>
            <a:xfrm>
              <a:off x="6244750" y="3463175"/>
              <a:ext cx="127900" cy="76650"/>
            </a:xfrm>
            <a:custGeom>
              <a:avLst/>
              <a:gdLst/>
              <a:ahLst/>
              <a:cxnLst/>
              <a:rect l="l" t="t" r="r" b="b"/>
              <a:pathLst>
                <a:path w="5116" h="3066" extrusionOk="0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61"/>
            <p:cNvSpPr/>
            <p:nvPr/>
          </p:nvSpPr>
          <p:spPr>
            <a:xfrm>
              <a:off x="6286725" y="2464325"/>
              <a:ext cx="67775" cy="93850"/>
            </a:xfrm>
            <a:custGeom>
              <a:avLst/>
              <a:gdLst/>
              <a:ahLst/>
              <a:cxnLst/>
              <a:rect l="l" t="t" r="r" b="b"/>
              <a:pathLst>
                <a:path w="2711" h="3754" extrusionOk="0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61"/>
            <p:cNvSpPr/>
            <p:nvPr/>
          </p:nvSpPr>
          <p:spPr>
            <a:xfrm>
              <a:off x="6279300" y="2861375"/>
              <a:ext cx="75625" cy="97275"/>
            </a:xfrm>
            <a:custGeom>
              <a:avLst/>
              <a:gdLst/>
              <a:ahLst/>
              <a:cxnLst/>
              <a:rect l="l" t="t" r="r" b="b"/>
              <a:pathLst>
                <a:path w="3025" h="3891" extrusionOk="0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61"/>
            <p:cNvSpPr/>
            <p:nvPr/>
          </p:nvSpPr>
          <p:spPr>
            <a:xfrm>
              <a:off x="4145025" y="994975"/>
              <a:ext cx="111500" cy="47325"/>
            </a:xfrm>
            <a:custGeom>
              <a:avLst/>
              <a:gdLst/>
              <a:ahLst/>
              <a:cxnLst/>
              <a:rect l="l" t="t" r="r" b="b"/>
              <a:pathLst>
                <a:path w="4460" h="1893" extrusionOk="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61"/>
            <p:cNvSpPr/>
            <p:nvPr/>
          </p:nvSpPr>
          <p:spPr>
            <a:xfrm>
              <a:off x="7213625" y="3803350"/>
              <a:ext cx="74075" cy="80050"/>
            </a:xfrm>
            <a:custGeom>
              <a:avLst/>
              <a:gdLst/>
              <a:ahLst/>
              <a:cxnLst/>
              <a:rect l="l" t="t" r="r" b="b"/>
              <a:pathLst>
                <a:path w="2963" h="3202" extrusionOk="0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61"/>
            <p:cNvSpPr/>
            <p:nvPr/>
          </p:nvSpPr>
          <p:spPr>
            <a:xfrm>
              <a:off x="6542025" y="3118350"/>
              <a:ext cx="66075" cy="79800"/>
            </a:xfrm>
            <a:custGeom>
              <a:avLst/>
              <a:gdLst/>
              <a:ahLst/>
              <a:cxnLst/>
              <a:rect l="l" t="t" r="r" b="b"/>
              <a:pathLst>
                <a:path w="2643" h="3192" extrusionOk="0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61"/>
            <p:cNvSpPr/>
            <p:nvPr/>
          </p:nvSpPr>
          <p:spPr>
            <a:xfrm>
              <a:off x="4278100" y="987200"/>
              <a:ext cx="87225" cy="50150"/>
            </a:xfrm>
            <a:custGeom>
              <a:avLst/>
              <a:gdLst/>
              <a:ahLst/>
              <a:cxnLst/>
              <a:rect l="l" t="t" r="r" b="b"/>
              <a:pathLst>
                <a:path w="3489" h="2006" extrusionOk="0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61"/>
            <p:cNvSpPr/>
            <p:nvPr/>
          </p:nvSpPr>
          <p:spPr>
            <a:xfrm>
              <a:off x="6595650" y="1204100"/>
              <a:ext cx="81075" cy="41800"/>
            </a:xfrm>
            <a:custGeom>
              <a:avLst/>
              <a:gdLst/>
              <a:ahLst/>
              <a:cxnLst/>
              <a:rect l="l" t="t" r="r" b="b"/>
              <a:pathLst>
                <a:path w="3243" h="1672" extrusionOk="0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61"/>
            <p:cNvSpPr/>
            <p:nvPr/>
          </p:nvSpPr>
          <p:spPr>
            <a:xfrm>
              <a:off x="5040350" y="1034625"/>
              <a:ext cx="81550" cy="46975"/>
            </a:xfrm>
            <a:custGeom>
              <a:avLst/>
              <a:gdLst/>
              <a:ahLst/>
              <a:cxnLst/>
              <a:rect l="l" t="t" r="r" b="b"/>
              <a:pathLst>
                <a:path w="3262" h="1879" extrusionOk="0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61"/>
            <p:cNvSpPr/>
            <p:nvPr/>
          </p:nvSpPr>
          <p:spPr>
            <a:xfrm>
              <a:off x="6380950" y="3302475"/>
              <a:ext cx="77800" cy="40225"/>
            </a:xfrm>
            <a:custGeom>
              <a:avLst/>
              <a:gdLst/>
              <a:ahLst/>
              <a:cxnLst/>
              <a:rect l="l" t="t" r="r" b="b"/>
              <a:pathLst>
                <a:path w="3112" h="1609" extrusionOk="0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61"/>
            <p:cNvSpPr/>
            <p:nvPr/>
          </p:nvSpPr>
          <p:spPr>
            <a:xfrm>
              <a:off x="4384825" y="996700"/>
              <a:ext cx="62025" cy="39775"/>
            </a:xfrm>
            <a:custGeom>
              <a:avLst/>
              <a:gdLst/>
              <a:ahLst/>
              <a:cxnLst/>
              <a:rect l="l" t="t" r="r" b="b"/>
              <a:pathLst>
                <a:path w="2481" h="1591" extrusionOk="0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61"/>
            <p:cNvSpPr/>
            <p:nvPr/>
          </p:nvSpPr>
          <p:spPr>
            <a:xfrm>
              <a:off x="2100625" y="1004500"/>
              <a:ext cx="520200" cy="95050"/>
            </a:xfrm>
            <a:custGeom>
              <a:avLst/>
              <a:gdLst/>
              <a:ahLst/>
              <a:cxnLst/>
              <a:rect l="l" t="t" r="r" b="b"/>
              <a:pathLst>
                <a:path w="20808" h="3802" extrusionOk="0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61"/>
            <p:cNvSpPr/>
            <p:nvPr/>
          </p:nvSpPr>
          <p:spPr>
            <a:xfrm>
              <a:off x="233350" y="949250"/>
              <a:ext cx="3232550" cy="3802300"/>
            </a:xfrm>
            <a:custGeom>
              <a:avLst/>
              <a:gdLst/>
              <a:ahLst/>
              <a:cxnLst/>
              <a:rect l="l" t="t" r="r" b="b"/>
              <a:pathLst>
                <a:path w="129302" h="152092" extrusionOk="0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61"/>
            <p:cNvSpPr/>
            <p:nvPr/>
          </p:nvSpPr>
          <p:spPr>
            <a:xfrm>
              <a:off x="1581325" y="1051125"/>
              <a:ext cx="283000" cy="91675"/>
            </a:xfrm>
            <a:custGeom>
              <a:avLst/>
              <a:gdLst/>
              <a:ahLst/>
              <a:cxnLst/>
              <a:rect l="l" t="t" r="r" b="b"/>
              <a:pathLst>
                <a:path w="11320" h="3667" extrusionOk="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61"/>
            <p:cNvSpPr/>
            <p:nvPr/>
          </p:nvSpPr>
          <p:spPr>
            <a:xfrm>
              <a:off x="3144425" y="1319375"/>
              <a:ext cx="213450" cy="95575"/>
            </a:xfrm>
            <a:custGeom>
              <a:avLst/>
              <a:gdLst/>
              <a:ahLst/>
              <a:cxnLst/>
              <a:rect l="l" t="t" r="r" b="b"/>
              <a:pathLst>
                <a:path w="8538" h="3823" extrusionOk="0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61"/>
            <p:cNvSpPr/>
            <p:nvPr/>
          </p:nvSpPr>
          <p:spPr>
            <a:xfrm>
              <a:off x="1453000" y="2509000"/>
              <a:ext cx="263575" cy="113100"/>
            </a:xfrm>
            <a:custGeom>
              <a:avLst/>
              <a:gdLst/>
              <a:ahLst/>
              <a:cxnLst/>
              <a:rect l="l" t="t" r="r" b="b"/>
              <a:pathLst>
                <a:path w="10543" h="4524" extrusionOk="0">
                  <a:moveTo>
                    <a:pt x="3451" y="1"/>
                  </a:moveTo>
                  <a:cubicBezTo>
                    <a:pt x="2445" y="1"/>
                    <a:pt x="1486" y="228"/>
                    <a:pt x="761" y="702"/>
                  </a:cubicBezTo>
                  <a:cubicBezTo>
                    <a:pt x="398" y="927"/>
                    <a:pt x="1" y="1186"/>
                    <a:pt x="243" y="1687"/>
                  </a:cubicBezTo>
                  <a:cubicBezTo>
                    <a:pt x="390" y="1972"/>
                    <a:pt x="609" y="2083"/>
                    <a:pt x="855" y="2083"/>
                  </a:cubicBezTo>
                  <a:cubicBezTo>
                    <a:pt x="1012" y="2083"/>
                    <a:pt x="1180" y="2038"/>
                    <a:pt x="1349" y="1964"/>
                  </a:cubicBezTo>
                  <a:cubicBezTo>
                    <a:pt x="1677" y="1828"/>
                    <a:pt x="1990" y="1776"/>
                    <a:pt x="2298" y="1776"/>
                  </a:cubicBezTo>
                  <a:cubicBezTo>
                    <a:pt x="2932" y="1776"/>
                    <a:pt x="3543" y="1997"/>
                    <a:pt x="4217" y="2171"/>
                  </a:cubicBezTo>
                  <a:cubicBezTo>
                    <a:pt x="5708" y="2540"/>
                    <a:pt x="6405" y="4523"/>
                    <a:pt x="7868" y="4523"/>
                  </a:cubicBezTo>
                  <a:cubicBezTo>
                    <a:pt x="8118" y="4523"/>
                    <a:pt x="8391" y="4465"/>
                    <a:pt x="8693" y="4332"/>
                  </a:cubicBezTo>
                  <a:cubicBezTo>
                    <a:pt x="8824" y="4337"/>
                    <a:pt x="8947" y="4340"/>
                    <a:pt x="9062" y="4340"/>
                  </a:cubicBezTo>
                  <a:cubicBezTo>
                    <a:pt x="10032" y="4340"/>
                    <a:pt x="10475" y="4144"/>
                    <a:pt x="10491" y="3727"/>
                  </a:cubicBezTo>
                  <a:cubicBezTo>
                    <a:pt x="10542" y="2897"/>
                    <a:pt x="9817" y="2724"/>
                    <a:pt x="9264" y="2517"/>
                  </a:cubicBezTo>
                  <a:cubicBezTo>
                    <a:pt x="8711" y="2292"/>
                    <a:pt x="8209" y="1964"/>
                    <a:pt x="7777" y="1567"/>
                  </a:cubicBezTo>
                  <a:cubicBezTo>
                    <a:pt x="6685" y="547"/>
                    <a:pt x="5011" y="1"/>
                    <a:pt x="3451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61"/>
            <p:cNvSpPr/>
            <p:nvPr/>
          </p:nvSpPr>
          <p:spPr>
            <a:xfrm>
              <a:off x="1880725" y="1020350"/>
              <a:ext cx="162025" cy="112025"/>
            </a:xfrm>
            <a:custGeom>
              <a:avLst/>
              <a:gdLst/>
              <a:ahLst/>
              <a:cxnLst/>
              <a:rect l="l" t="t" r="r" b="b"/>
              <a:pathLst>
                <a:path w="6481" h="4481" extrusionOk="0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61"/>
            <p:cNvSpPr/>
            <p:nvPr/>
          </p:nvSpPr>
          <p:spPr>
            <a:xfrm>
              <a:off x="1688900" y="2603450"/>
              <a:ext cx="165050" cy="73950"/>
            </a:xfrm>
            <a:custGeom>
              <a:avLst/>
              <a:gdLst/>
              <a:ahLst/>
              <a:cxnLst/>
              <a:rect l="l" t="t" r="r" b="b"/>
              <a:pathLst>
                <a:path w="6602" h="2958" extrusionOk="0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61"/>
            <p:cNvSpPr/>
            <p:nvPr/>
          </p:nvSpPr>
          <p:spPr>
            <a:xfrm>
              <a:off x="1922200" y="1344925"/>
              <a:ext cx="129625" cy="64525"/>
            </a:xfrm>
            <a:custGeom>
              <a:avLst/>
              <a:gdLst/>
              <a:ahLst/>
              <a:cxnLst/>
              <a:rect l="l" t="t" r="r" b="b"/>
              <a:pathLst>
                <a:path w="5185" h="2581" extrusionOk="0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61"/>
            <p:cNvSpPr/>
            <p:nvPr/>
          </p:nvSpPr>
          <p:spPr>
            <a:xfrm>
              <a:off x="1787825" y="1030550"/>
              <a:ext cx="94250" cy="44825"/>
            </a:xfrm>
            <a:custGeom>
              <a:avLst/>
              <a:gdLst/>
              <a:ahLst/>
              <a:cxnLst/>
              <a:rect l="l" t="t" r="r" b="b"/>
              <a:pathLst>
                <a:path w="3770" h="1793" extrusionOk="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61"/>
            <p:cNvSpPr/>
            <p:nvPr/>
          </p:nvSpPr>
          <p:spPr>
            <a:xfrm>
              <a:off x="1870350" y="2639275"/>
              <a:ext cx="59225" cy="44325"/>
            </a:xfrm>
            <a:custGeom>
              <a:avLst/>
              <a:gdLst/>
              <a:ahLst/>
              <a:cxnLst/>
              <a:rect l="l" t="t" r="r" b="b"/>
              <a:pathLst>
                <a:path w="2369" h="1773" extrusionOk="0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61"/>
            <p:cNvSpPr/>
            <p:nvPr/>
          </p:nvSpPr>
          <p:spPr>
            <a:xfrm>
              <a:off x="2264800" y="4630125"/>
              <a:ext cx="62675" cy="39225"/>
            </a:xfrm>
            <a:custGeom>
              <a:avLst/>
              <a:gdLst/>
              <a:ahLst/>
              <a:cxnLst/>
              <a:rect l="l" t="t" r="r" b="b"/>
              <a:pathLst>
                <a:path w="2507" h="1569" extrusionOk="0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61"/>
            <p:cNvSpPr/>
            <p:nvPr/>
          </p:nvSpPr>
          <p:spPr>
            <a:xfrm>
              <a:off x="1604225" y="2645350"/>
              <a:ext cx="56175" cy="38275"/>
            </a:xfrm>
            <a:custGeom>
              <a:avLst/>
              <a:gdLst/>
              <a:ahLst/>
              <a:cxnLst/>
              <a:rect l="l" t="t" r="r" b="b"/>
              <a:pathLst>
                <a:path w="2247" h="1531" extrusionOk="0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61"/>
            <p:cNvSpPr/>
            <p:nvPr/>
          </p:nvSpPr>
          <p:spPr>
            <a:xfrm>
              <a:off x="7045475" y="3384250"/>
              <a:ext cx="47375" cy="53550"/>
            </a:xfrm>
            <a:custGeom>
              <a:avLst/>
              <a:gdLst/>
              <a:ahLst/>
              <a:cxnLst/>
              <a:rect l="l" t="t" r="r" b="b"/>
              <a:pathLst>
                <a:path w="1895" h="2142" extrusionOk="0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61"/>
            <p:cNvSpPr/>
            <p:nvPr/>
          </p:nvSpPr>
          <p:spPr>
            <a:xfrm>
              <a:off x="4291500" y="1250400"/>
              <a:ext cx="54900" cy="37900"/>
            </a:xfrm>
            <a:custGeom>
              <a:avLst/>
              <a:gdLst/>
              <a:ahLst/>
              <a:cxnLst/>
              <a:rect l="l" t="t" r="r" b="b"/>
              <a:pathLst>
                <a:path w="2196" h="1516" extrusionOk="0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61"/>
            <p:cNvSpPr/>
            <p:nvPr/>
          </p:nvSpPr>
          <p:spPr>
            <a:xfrm>
              <a:off x="6323375" y="3314875"/>
              <a:ext cx="50125" cy="37325"/>
            </a:xfrm>
            <a:custGeom>
              <a:avLst/>
              <a:gdLst/>
              <a:ahLst/>
              <a:cxnLst/>
              <a:rect l="l" t="t" r="r" b="b"/>
              <a:pathLst>
                <a:path w="2005" h="1493" extrusionOk="0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61"/>
            <p:cNvSpPr/>
            <p:nvPr/>
          </p:nvSpPr>
          <p:spPr>
            <a:xfrm>
              <a:off x="6680225" y="1890750"/>
              <a:ext cx="46075" cy="42200"/>
            </a:xfrm>
            <a:custGeom>
              <a:avLst/>
              <a:gdLst/>
              <a:ahLst/>
              <a:cxnLst/>
              <a:rect l="l" t="t" r="r" b="b"/>
              <a:pathLst>
                <a:path w="1843" h="1688" extrusionOk="0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61"/>
            <p:cNvSpPr/>
            <p:nvPr/>
          </p:nvSpPr>
          <p:spPr>
            <a:xfrm>
              <a:off x="3550975" y="1955400"/>
              <a:ext cx="53600" cy="126175"/>
            </a:xfrm>
            <a:custGeom>
              <a:avLst/>
              <a:gdLst/>
              <a:ahLst/>
              <a:cxnLst/>
              <a:rect l="l" t="t" r="r" b="b"/>
              <a:pathLst>
                <a:path w="2144" h="5047" extrusionOk="0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61"/>
            <p:cNvSpPr/>
            <p:nvPr/>
          </p:nvSpPr>
          <p:spPr>
            <a:xfrm>
              <a:off x="3910000" y="2161475"/>
              <a:ext cx="93775" cy="45400"/>
            </a:xfrm>
            <a:custGeom>
              <a:avLst/>
              <a:gdLst/>
              <a:ahLst/>
              <a:cxnLst/>
              <a:rect l="l" t="t" r="r" b="b"/>
              <a:pathLst>
                <a:path w="3751" h="1816" extrusionOk="0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61"/>
            <p:cNvSpPr/>
            <p:nvPr/>
          </p:nvSpPr>
          <p:spPr>
            <a:xfrm>
              <a:off x="4125600" y="2173875"/>
              <a:ext cx="50575" cy="37600"/>
            </a:xfrm>
            <a:custGeom>
              <a:avLst/>
              <a:gdLst/>
              <a:ahLst/>
              <a:cxnLst/>
              <a:rect l="l" t="t" r="r" b="b"/>
              <a:pathLst>
                <a:path w="2023" h="1504" extrusionOk="0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61"/>
            <p:cNvSpPr/>
            <p:nvPr/>
          </p:nvSpPr>
          <p:spPr>
            <a:xfrm>
              <a:off x="3415775" y="2038325"/>
              <a:ext cx="44925" cy="38175"/>
            </a:xfrm>
            <a:custGeom>
              <a:avLst/>
              <a:gdLst/>
              <a:ahLst/>
              <a:cxnLst/>
              <a:rect l="l" t="t" r="r" b="b"/>
              <a:pathLst>
                <a:path w="1797" h="1527" extrusionOk="0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6" name="Google Shape;556;p61"/>
          <p:cNvGrpSpPr/>
          <p:nvPr/>
        </p:nvGrpSpPr>
        <p:grpSpPr>
          <a:xfrm>
            <a:off x="137702" y="1858178"/>
            <a:ext cx="288003" cy="423816"/>
            <a:chOff x="4107017" y="1786475"/>
            <a:chExt cx="288003" cy="423816"/>
          </a:xfrm>
          <a:solidFill>
            <a:srgbClr val="FF0000"/>
          </a:solidFill>
        </p:grpSpPr>
        <p:sp>
          <p:nvSpPr>
            <p:cNvPr id="557" name="Google Shape;557;p61"/>
            <p:cNvSpPr/>
            <p:nvPr/>
          </p:nvSpPr>
          <p:spPr>
            <a:xfrm flipH="1">
              <a:off x="4107017" y="1786475"/>
              <a:ext cx="288003" cy="423816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61"/>
            <p:cNvSpPr/>
            <p:nvPr/>
          </p:nvSpPr>
          <p:spPr>
            <a:xfrm>
              <a:off x="4170625" y="1844525"/>
              <a:ext cx="160800" cy="160800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B2F6050-9B80-D110-AEB2-571F3D7B2757}"/>
              </a:ext>
            </a:extLst>
          </p:cNvPr>
          <p:cNvGrpSpPr/>
          <p:nvPr/>
        </p:nvGrpSpPr>
        <p:grpSpPr>
          <a:xfrm>
            <a:off x="4115119" y="1062965"/>
            <a:ext cx="4907973" cy="3281694"/>
            <a:chOff x="0" y="0"/>
            <a:chExt cx="12248389" cy="6622083"/>
          </a:xfrm>
          <a:noFill/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C7659A8-FB3B-B58E-D28B-E90781D9C7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57" t="2295" r="7733" b="51072"/>
            <a:stretch/>
          </p:blipFill>
          <p:spPr>
            <a:xfrm>
              <a:off x="5188063" y="0"/>
              <a:ext cx="7060326" cy="6622083"/>
            </a:xfrm>
            <a:prstGeom prst="rect">
              <a:avLst/>
            </a:prstGeom>
            <a:grpFill/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B4E1208-EA6C-E513-5A5A-549EB09BD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1651" t="11986" r="7944" b="11031"/>
            <a:stretch/>
          </p:blipFill>
          <p:spPr>
            <a:xfrm>
              <a:off x="140315" y="148403"/>
              <a:ext cx="4910786" cy="3315548"/>
            </a:xfrm>
            <a:prstGeom prst="rect">
              <a:avLst/>
            </a:prstGeom>
            <a:grpFill/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CC4DD9A-AF78-70B2-0EA9-1AA7CF8C8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0600" t="8918" r="1543" b="4099"/>
            <a:stretch/>
          </p:blipFill>
          <p:spPr>
            <a:xfrm>
              <a:off x="140315" y="2752810"/>
              <a:ext cx="1330970" cy="711141"/>
            </a:xfrm>
            <a:prstGeom prst="rect">
              <a:avLst/>
            </a:prstGeom>
            <a:grpFill/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B5E33EE-6136-4239-947E-0C992C445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5701" y="4634865"/>
              <a:ext cx="3471348" cy="1914294"/>
            </a:xfrm>
            <a:prstGeom prst="rect">
              <a:avLst/>
            </a:prstGeom>
            <a:grpFill/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A2EA431-A776-781E-DE18-C0C139C90F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51101" y="2151713"/>
              <a:ext cx="761109" cy="1312238"/>
            </a:xfrm>
            <a:prstGeom prst="straightConnector1">
              <a:avLst/>
            </a:prstGeom>
            <a:grp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6AB30A5-D620-64D6-3D8F-0D2641D4ABE2}"/>
                </a:ext>
              </a:extLst>
            </p:cNvPr>
            <p:cNvSpPr/>
            <p:nvPr/>
          </p:nvSpPr>
          <p:spPr>
            <a:xfrm>
              <a:off x="5665253" y="1548917"/>
              <a:ext cx="636814" cy="602796"/>
            </a:xfrm>
            <a:prstGeom prst="ellipse">
              <a:avLst/>
            </a:prstGeom>
            <a:grpFill/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5198250-230A-48AD-5714-0471F58BD7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r="19001" b="18670"/>
            <a:stretch/>
          </p:blipFill>
          <p:spPr>
            <a:xfrm>
              <a:off x="0" y="3594663"/>
              <a:ext cx="5206757" cy="3027420"/>
            </a:xfrm>
            <a:prstGeom prst="rect">
              <a:avLst/>
            </a:prstGeom>
            <a:grpFill/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1A43261-D18E-5BCF-310A-C993F8C4747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51101" y="208613"/>
              <a:ext cx="761109" cy="1384443"/>
            </a:xfrm>
            <a:prstGeom prst="straightConnector1">
              <a:avLst/>
            </a:prstGeom>
            <a:grp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47A52F6-1ABC-CD6E-AFBF-974ACA7CC3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63595" y="0"/>
            <a:ext cx="580405" cy="572700"/>
          </a:xfrm>
          <a:prstGeom prst="rect">
            <a:avLst/>
          </a:prstGeom>
        </p:spPr>
      </p:pic>
      <p:sp>
        <p:nvSpPr>
          <p:cNvPr id="19" name="Flowchart: Multidocument 18">
            <a:extLst>
              <a:ext uri="{FF2B5EF4-FFF2-40B4-BE49-F238E27FC236}">
                <a16:creationId xmlns:a16="http://schemas.microsoft.com/office/drawing/2014/main" id="{23169CB1-674A-43AE-5C6D-32A4FA8C1351}"/>
              </a:ext>
            </a:extLst>
          </p:cNvPr>
          <p:cNvSpPr/>
          <p:nvPr/>
        </p:nvSpPr>
        <p:spPr>
          <a:xfrm>
            <a:off x="3036277" y="113302"/>
            <a:ext cx="2174631" cy="918796"/>
          </a:xfrm>
          <a:prstGeom prst="flowChartMultidocumen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Case study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D2E8542-0061-DD91-14D9-99C8F516B96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808" y="1"/>
            <a:ext cx="842188" cy="572699"/>
          </a:xfrm>
          <a:prstGeom prst="rect">
            <a:avLst/>
          </a:prstGeom>
        </p:spPr>
      </p:pic>
      <p:grpSp>
        <p:nvGrpSpPr>
          <p:cNvPr id="14" name="Google Shape;321;p43">
            <a:extLst>
              <a:ext uri="{FF2B5EF4-FFF2-40B4-BE49-F238E27FC236}">
                <a16:creationId xmlns:a16="http://schemas.microsoft.com/office/drawing/2014/main" id="{4806A001-B754-724A-7B0A-BFB8D73405A3}"/>
              </a:ext>
            </a:extLst>
          </p:cNvPr>
          <p:cNvGrpSpPr/>
          <p:nvPr/>
        </p:nvGrpSpPr>
        <p:grpSpPr>
          <a:xfrm>
            <a:off x="1184412" y="-8227"/>
            <a:ext cx="1839792" cy="1282247"/>
            <a:chOff x="4412187" y="-2571750"/>
            <a:chExt cx="5272577" cy="5143501"/>
          </a:xfrm>
        </p:grpSpPr>
        <p:pic>
          <p:nvPicPr>
            <p:cNvPr id="15" name="Google Shape;322;p43">
              <a:extLst>
                <a:ext uri="{FF2B5EF4-FFF2-40B4-BE49-F238E27FC236}">
                  <a16:creationId xmlns:a16="http://schemas.microsoft.com/office/drawing/2014/main" id="{C35EA9DE-587E-6AE8-5618-3D6ACEAD00C1}"/>
                </a:ext>
              </a:extLst>
            </p:cNvPr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4412187" y="-2571750"/>
              <a:ext cx="5272577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323;p43">
              <a:extLst>
                <a:ext uri="{FF2B5EF4-FFF2-40B4-BE49-F238E27FC236}">
                  <a16:creationId xmlns:a16="http://schemas.microsoft.com/office/drawing/2014/main" id="{07DA3312-B84F-07C6-4457-BE4A2580E55F}"/>
                </a:ext>
              </a:extLst>
            </p:cNvPr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6415525" y="-886262"/>
              <a:ext cx="3031899" cy="30129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5D38FD66-EAAA-ED74-5C6B-800694693E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rcRect l="-184528" t="-81922" r="-184528" b="-81922"/>
          <a:stretch>
            <a:fillRect/>
          </a:stretch>
        </p:blipFill>
        <p:spPr>
          <a:xfrm>
            <a:off x="6858000" y="3857625"/>
            <a:ext cx="2286000" cy="12858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8988">
        <p159:morph option="byObject"/>
      </p:transition>
    </mc:Choice>
    <mc:Fallback>
      <p:transition spd="slow" advTm="89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Flowchart: Connector 1">
            <a:extLst>
              <a:ext uri="{FF2B5EF4-FFF2-40B4-BE49-F238E27FC236}">
                <a16:creationId xmlns:a16="http://schemas.microsoft.com/office/drawing/2014/main" id="{73C0DC59-E3F1-BC4E-BB07-6153DE483387}"/>
              </a:ext>
            </a:extLst>
          </p:cNvPr>
          <p:cNvSpPr/>
          <p:nvPr/>
        </p:nvSpPr>
        <p:spPr>
          <a:xfrm rot="10079388">
            <a:off x="2022648" y="-239416"/>
            <a:ext cx="5247874" cy="5622333"/>
          </a:xfrm>
          <a:prstGeom prst="flowChartConnector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75"/>
          </a:p>
        </p:txBody>
      </p:sp>
      <p:sp useBgFill="1">
        <p:nvSpPr>
          <p:cNvPr id="3" name="Flowchart: Connector 2">
            <a:extLst>
              <a:ext uri="{FF2B5EF4-FFF2-40B4-BE49-F238E27FC236}">
                <a16:creationId xmlns:a16="http://schemas.microsoft.com/office/drawing/2014/main" id="{DD75C497-5C58-1347-2A88-4ED0450C2D43}"/>
              </a:ext>
            </a:extLst>
          </p:cNvPr>
          <p:cNvSpPr/>
          <p:nvPr/>
        </p:nvSpPr>
        <p:spPr>
          <a:xfrm rot="18251230">
            <a:off x="2799021" y="659315"/>
            <a:ext cx="3922131" cy="3976786"/>
          </a:xfrm>
          <a:prstGeom prst="flowChartConnector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75"/>
          </a:p>
        </p:txBody>
      </p:sp>
      <p:sp useBgFill="1">
        <p:nvSpPr>
          <p:cNvPr id="4" name="Flowchart: Connector 3">
            <a:extLst>
              <a:ext uri="{FF2B5EF4-FFF2-40B4-BE49-F238E27FC236}">
                <a16:creationId xmlns:a16="http://schemas.microsoft.com/office/drawing/2014/main" id="{318E7600-F4E2-B74E-EC09-61BDCE897755}"/>
              </a:ext>
            </a:extLst>
          </p:cNvPr>
          <p:cNvSpPr/>
          <p:nvPr/>
        </p:nvSpPr>
        <p:spPr>
          <a:xfrm rot="11722762">
            <a:off x="3262010" y="1041269"/>
            <a:ext cx="2996156" cy="3212877"/>
          </a:xfrm>
          <a:prstGeom prst="flowChartConnector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75"/>
          </a:p>
        </p:txBody>
      </p:sp>
      <p:sp useBgFill="1">
        <p:nvSpPr>
          <p:cNvPr id="5" name="Flowchart: Connector 4">
            <a:extLst>
              <a:ext uri="{FF2B5EF4-FFF2-40B4-BE49-F238E27FC236}">
                <a16:creationId xmlns:a16="http://schemas.microsoft.com/office/drawing/2014/main" id="{D41431B4-EB5C-2DF7-8708-3470783CC12B}"/>
              </a:ext>
            </a:extLst>
          </p:cNvPr>
          <p:cNvSpPr/>
          <p:nvPr/>
        </p:nvSpPr>
        <p:spPr>
          <a:xfrm rot="18239938">
            <a:off x="3819722" y="1480377"/>
            <a:ext cx="2164226" cy="2285556"/>
          </a:xfrm>
          <a:prstGeom prst="flowChartConnector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75"/>
          </a:p>
        </p:txBody>
      </p:sp>
      <p:sp>
        <p:nvSpPr>
          <p:cNvPr id="6" name="Flowchart: Multidocument 5">
            <a:extLst>
              <a:ext uri="{FF2B5EF4-FFF2-40B4-BE49-F238E27FC236}">
                <a16:creationId xmlns:a16="http://schemas.microsoft.com/office/drawing/2014/main" id="{9803DC7F-FD94-A71A-17BF-9BA881A224CA}"/>
              </a:ext>
            </a:extLst>
          </p:cNvPr>
          <p:cNvSpPr/>
          <p:nvPr/>
        </p:nvSpPr>
        <p:spPr>
          <a:xfrm>
            <a:off x="3198058" y="116676"/>
            <a:ext cx="2174631" cy="772069"/>
          </a:xfrm>
          <a:prstGeom prst="flowChartMultidocumen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 process of study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BE38F3-2DEF-CBF2-7F4E-C72B1D3939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6" t="5389" r="4026" b="28631"/>
          <a:stretch/>
        </p:blipFill>
        <p:spPr>
          <a:xfrm>
            <a:off x="151883" y="1113385"/>
            <a:ext cx="6263642" cy="3527404"/>
          </a:xfrm>
          <a:prstGeom prst="rect">
            <a:avLst/>
          </a:prstGeom>
          <a:blipFill>
            <a:blip r:embed="rId7">
              <a:extLs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8CF932-E79E-4406-690F-6FEA161AB2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3595" y="0"/>
            <a:ext cx="580405" cy="57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44AA03-042C-29CF-B364-D80F731A0F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08" y="1"/>
            <a:ext cx="842188" cy="572699"/>
          </a:xfrm>
          <a:prstGeom prst="rect">
            <a:avLst/>
          </a:prstGeom>
        </p:spPr>
      </p:pic>
      <p:grpSp>
        <p:nvGrpSpPr>
          <p:cNvPr id="10" name="Google Shape;321;p43">
            <a:extLst>
              <a:ext uri="{FF2B5EF4-FFF2-40B4-BE49-F238E27FC236}">
                <a16:creationId xmlns:a16="http://schemas.microsoft.com/office/drawing/2014/main" id="{E8EF1254-482F-2256-B86E-043E2D508B98}"/>
              </a:ext>
            </a:extLst>
          </p:cNvPr>
          <p:cNvGrpSpPr/>
          <p:nvPr/>
        </p:nvGrpSpPr>
        <p:grpSpPr>
          <a:xfrm>
            <a:off x="1016001" y="0"/>
            <a:ext cx="1839792" cy="1282247"/>
            <a:chOff x="4412187" y="-2571750"/>
            <a:chExt cx="5272577" cy="5143501"/>
          </a:xfrm>
        </p:grpSpPr>
        <p:pic>
          <p:nvPicPr>
            <p:cNvPr id="11" name="Google Shape;322;p43">
              <a:extLst>
                <a:ext uri="{FF2B5EF4-FFF2-40B4-BE49-F238E27FC236}">
                  <a16:creationId xmlns:a16="http://schemas.microsoft.com/office/drawing/2014/main" id="{CEC4B1DA-3137-81A3-1246-79BD6F8CE9AD}"/>
                </a:ext>
              </a:extLst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4412187" y="-2571750"/>
              <a:ext cx="5272577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323;p43">
              <a:extLst>
                <a:ext uri="{FF2B5EF4-FFF2-40B4-BE49-F238E27FC236}">
                  <a16:creationId xmlns:a16="http://schemas.microsoft.com/office/drawing/2014/main" id="{C95B3133-F581-7CA1-5E6B-843AAFB1558A}"/>
                </a:ext>
              </a:extLst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6415525" y="-886262"/>
              <a:ext cx="3031899" cy="30129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9C97CECE-8A95-C4E4-CB7B-B13FA1FBC2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 l="-184528" t="-81922" r="-184528" b="-81922"/>
          <a:stretch>
            <a:fillRect/>
          </a:stretch>
        </p:blipFill>
        <p:spPr>
          <a:xfrm>
            <a:off x="6858000" y="3857625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998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21526">
        <p159:morph option="byObject"/>
      </p:transition>
    </mc:Choice>
    <mc:Fallback>
      <p:transition spd="slow" advTm="215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" name="Google Shape;358;p47"/>
          <p:cNvGrpSpPr/>
          <p:nvPr/>
        </p:nvGrpSpPr>
        <p:grpSpPr>
          <a:xfrm>
            <a:off x="-1788224" y="275824"/>
            <a:ext cx="4269200" cy="4330402"/>
            <a:chOff x="-1788224" y="275824"/>
            <a:chExt cx="4269200" cy="4330402"/>
          </a:xfrm>
        </p:grpSpPr>
        <p:pic>
          <p:nvPicPr>
            <p:cNvPr id="359" name="Google Shape;359;p4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5400000">
              <a:off x="-1782699" y="270299"/>
              <a:ext cx="4258150" cy="4269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0" name="Google Shape;360;p4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269098" y="3578400"/>
              <a:ext cx="327481" cy="10278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1A49BAB-7CF6-864C-24DB-A0832DC981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63595" y="0"/>
            <a:ext cx="580405" cy="572700"/>
          </a:xfrm>
          <a:prstGeom prst="rect">
            <a:avLst/>
          </a:prstGeom>
        </p:spPr>
      </p:pic>
      <p:sp>
        <p:nvSpPr>
          <p:cNvPr id="3" name="Flowchart: Multidocument 2">
            <a:extLst>
              <a:ext uri="{FF2B5EF4-FFF2-40B4-BE49-F238E27FC236}">
                <a16:creationId xmlns:a16="http://schemas.microsoft.com/office/drawing/2014/main" id="{A41C3DDD-475D-C56C-A6FB-0BAFDAC89104}"/>
              </a:ext>
            </a:extLst>
          </p:cNvPr>
          <p:cNvSpPr/>
          <p:nvPr/>
        </p:nvSpPr>
        <p:spPr>
          <a:xfrm>
            <a:off x="3036277" y="113302"/>
            <a:ext cx="2174631" cy="918796"/>
          </a:xfrm>
          <a:prstGeom prst="flowChartMultidocumen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SSH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4F2E9E-F47C-956B-B281-BB4BF1B0A2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808" y="1"/>
            <a:ext cx="842188" cy="572699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B370656-E6BB-55A9-99A6-E5B3A8A78C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1073342"/>
              </p:ext>
            </p:extLst>
          </p:nvPr>
        </p:nvGraphicFramePr>
        <p:xfrm>
          <a:off x="2329822" y="1443297"/>
          <a:ext cx="5428343" cy="3424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pSp>
        <p:nvGrpSpPr>
          <p:cNvPr id="6" name="Google Shape;321;p43">
            <a:extLst>
              <a:ext uri="{FF2B5EF4-FFF2-40B4-BE49-F238E27FC236}">
                <a16:creationId xmlns:a16="http://schemas.microsoft.com/office/drawing/2014/main" id="{0D48918A-9467-A3E3-70DA-441025BA17AA}"/>
              </a:ext>
            </a:extLst>
          </p:cNvPr>
          <p:cNvGrpSpPr/>
          <p:nvPr/>
        </p:nvGrpSpPr>
        <p:grpSpPr>
          <a:xfrm>
            <a:off x="1016001" y="0"/>
            <a:ext cx="1839792" cy="1282247"/>
            <a:chOff x="4412187" y="-2571750"/>
            <a:chExt cx="5272577" cy="5143501"/>
          </a:xfrm>
        </p:grpSpPr>
        <p:pic>
          <p:nvPicPr>
            <p:cNvPr id="11" name="Google Shape;322;p43">
              <a:extLst>
                <a:ext uri="{FF2B5EF4-FFF2-40B4-BE49-F238E27FC236}">
                  <a16:creationId xmlns:a16="http://schemas.microsoft.com/office/drawing/2014/main" id="{6FF28A41-8118-9C12-EDC8-E6722AC50473}"/>
                </a:ext>
              </a:extLst>
            </p:cNvPr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4412187" y="-2571750"/>
              <a:ext cx="5272577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323;p43">
              <a:extLst>
                <a:ext uri="{FF2B5EF4-FFF2-40B4-BE49-F238E27FC236}">
                  <a16:creationId xmlns:a16="http://schemas.microsoft.com/office/drawing/2014/main" id="{C11898E8-4334-5D7F-D97C-68B790CC220B}"/>
                </a:ext>
              </a:extLst>
            </p:cNvPr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6415525" y="-886262"/>
              <a:ext cx="3031899" cy="30129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12164B31-42DE-F13A-1DC8-64A0F78FFD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rcRect l="-184528" t="-81922" r="-184528" b="-81922"/>
          <a:stretch>
            <a:fillRect/>
          </a:stretch>
        </p:blipFill>
        <p:spPr>
          <a:xfrm>
            <a:off x="6858000" y="3857625"/>
            <a:ext cx="2286000" cy="12858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4720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>
            <a:fillRect t="-19000" b="-19000"/>
          </a:stretch>
        </a:blip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1" name="Google Shape;311;p42"/>
          <p:cNvCxnSpPr>
            <a:cxnSpLocks/>
          </p:cNvCxnSpPr>
          <p:nvPr/>
        </p:nvCxnSpPr>
        <p:spPr>
          <a:xfrm flipH="1">
            <a:off x="1440575" y="1725620"/>
            <a:ext cx="6267348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12" name="Google Shape;312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9548" y="858525"/>
            <a:ext cx="327481" cy="102782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43D8634-B0E9-DD00-A9BB-3D799BF2AE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542837"/>
              </p:ext>
            </p:extLst>
          </p:nvPr>
        </p:nvGraphicFramePr>
        <p:xfrm>
          <a:off x="1545771" y="1211947"/>
          <a:ext cx="5943879" cy="2467424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3359488">
                  <a:extLst>
                    <a:ext uri="{9D8B030D-6E8A-4147-A177-3AD203B41FA5}">
                      <a16:colId xmlns:a16="http://schemas.microsoft.com/office/drawing/2014/main" val="3411328859"/>
                    </a:ext>
                  </a:extLst>
                </a:gridCol>
                <a:gridCol w="1844425">
                  <a:extLst>
                    <a:ext uri="{9D8B030D-6E8A-4147-A177-3AD203B41FA5}">
                      <a16:colId xmlns:a16="http://schemas.microsoft.com/office/drawing/2014/main" val="1159303453"/>
                    </a:ext>
                  </a:extLst>
                </a:gridCol>
                <a:gridCol w="739966">
                  <a:extLst>
                    <a:ext uri="{9D8B030D-6E8A-4147-A177-3AD203B41FA5}">
                      <a16:colId xmlns:a16="http://schemas.microsoft.com/office/drawing/2014/main" val="2342108932"/>
                    </a:ext>
                  </a:extLst>
                </a:gridCol>
              </a:tblGrid>
              <a:tr h="3059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Mission</a:t>
                      </a:r>
                      <a:endParaRPr lang="en-US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Band</a:t>
                      </a:r>
                      <a:endParaRPr lang="en-US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Year</a:t>
                      </a:r>
                      <a:endParaRPr lang="en-US" sz="14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6695542"/>
                  </a:ext>
                </a:extLst>
              </a:tr>
              <a:tr h="5214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ECMWF/ERA5/MONTHLY</a:t>
                      </a:r>
                      <a:endParaRPr lang="en-US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surface_pressure</a:t>
                      </a:r>
                      <a:endParaRPr lang="en-US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alatino Linotype" panose="02040502050505030304" pitchFamily="18" charset="0"/>
                      </a:endParaRP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alatino Linotype" panose="02040502050505030304" pitchFamily="18" charset="0"/>
                      </a:endParaRP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alatino Linotype" panose="02040502050505030304" pitchFamily="18" charset="0"/>
                      </a:endParaRP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2019</a:t>
                      </a:r>
                      <a:endParaRPr lang="en-US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0201840"/>
                  </a:ext>
                </a:extLst>
              </a:tr>
              <a:tr h="6119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OpenLandMap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 Precipitation Monthly</a:t>
                      </a:r>
                      <a:endParaRPr lang="en-US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Jan Precipitation monthly,…</a:t>
                      </a:r>
                      <a:endParaRPr lang="en-US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201995"/>
                  </a:ext>
                </a:extLst>
              </a:tr>
              <a:tr h="6119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GCOM-C/SGLI L3 Sea Surface Temperature (V1)</a:t>
                      </a:r>
                      <a:endParaRPr lang="en-US" sz="14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SST_AVE</a:t>
                      </a:r>
                      <a:endParaRPr lang="en-US" sz="14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052234"/>
                  </a:ext>
                </a:extLst>
              </a:tr>
              <a:tr h="4160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Jason-2/OSTM</a:t>
                      </a:r>
                      <a:endParaRPr lang="en-US" sz="14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C-band</a:t>
                      </a:r>
                      <a:endParaRPr lang="en-US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469350"/>
                  </a:ext>
                </a:extLst>
              </a:tr>
            </a:tbl>
          </a:graphicData>
        </a:graphic>
      </p:graphicFrame>
      <p:sp>
        <p:nvSpPr>
          <p:cNvPr id="7" name="Text Box 14">
            <a:extLst>
              <a:ext uri="{FF2B5EF4-FFF2-40B4-BE49-F238E27FC236}">
                <a16:creationId xmlns:a16="http://schemas.microsoft.com/office/drawing/2014/main" id="{B7574661-A8B8-3813-4A04-02CAB8006A92}"/>
              </a:ext>
            </a:extLst>
          </p:cNvPr>
          <p:cNvSpPr txBox="1"/>
          <p:nvPr/>
        </p:nvSpPr>
        <p:spPr>
          <a:xfrm rot="16200000">
            <a:off x="8167687" y="8185883"/>
            <a:ext cx="1212850" cy="50958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ts val="13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srgbClr val="FFFF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883236-FBEA-A76D-4898-934F2F44D4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3595" y="0"/>
            <a:ext cx="580405" cy="572700"/>
          </a:xfrm>
          <a:prstGeom prst="rect">
            <a:avLst/>
          </a:prstGeom>
        </p:spPr>
      </p:pic>
      <p:sp>
        <p:nvSpPr>
          <p:cNvPr id="4" name="Flowchart: Multidocument 3">
            <a:extLst>
              <a:ext uri="{FF2B5EF4-FFF2-40B4-BE49-F238E27FC236}">
                <a16:creationId xmlns:a16="http://schemas.microsoft.com/office/drawing/2014/main" id="{B75307D4-1A44-5BBF-2F6C-A0A6150D6C00}"/>
              </a:ext>
            </a:extLst>
          </p:cNvPr>
          <p:cNvSpPr/>
          <p:nvPr/>
        </p:nvSpPr>
        <p:spPr>
          <a:xfrm>
            <a:off x="3036277" y="113302"/>
            <a:ext cx="2174631" cy="918796"/>
          </a:xfrm>
          <a:prstGeom prst="flowChartMultidocumen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Material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4D08B7-511E-86E8-A684-B7E3058EA0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08" y="1"/>
            <a:ext cx="842188" cy="572699"/>
          </a:xfrm>
          <a:prstGeom prst="rect">
            <a:avLst/>
          </a:prstGeom>
        </p:spPr>
      </p:pic>
      <p:grpSp>
        <p:nvGrpSpPr>
          <p:cNvPr id="3" name="Google Shape;321;p43">
            <a:extLst>
              <a:ext uri="{FF2B5EF4-FFF2-40B4-BE49-F238E27FC236}">
                <a16:creationId xmlns:a16="http://schemas.microsoft.com/office/drawing/2014/main" id="{40D54CCE-E6A5-5053-F47C-812194660674}"/>
              </a:ext>
            </a:extLst>
          </p:cNvPr>
          <p:cNvGrpSpPr/>
          <p:nvPr/>
        </p:nvGrpSpPr>
        <p:grpSpPr>
          <a:xfrm>
            <a:off x="1016001" y="0"/>
            <a:ext cx="1839792" cy="1282247"/>
            <a:chOff x="4412187" y="-2571750"/>
            <a:chExt cx="5272577" cy="5143501"/>
          </a:xfrm>
        </p:grpSpPr>
        <p:pic>
          <p:nvPicPr>
            <p:cNvPr id="9" name="Google Shape;322;p43">
              <a:extLst>
                <a:ext uri="{FF2B5EF4-FFF2-40B4-BE49-F238E27FC236}">
                  <a16:creationId xmlns:a16="http://schemas.microsoft.com/office/drawing/2014/main" id="{17471A1C-34D4-84CF-0A07-723C5F15F94B}"/>
                </a:ext>
              </a:extLst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4412187" y="-2571750"/>
              <a:ext cx="5272577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323;p43">
              <a:extLst>
                <a:ext uri="{FF2B5EF4-FFF2-40B4-BE49-F238E27FC236}">
                  <a16:creationId xmlns:a16="http://schemas.microsoft.com/office/drawing/2014/main" id="{1FC06719-8DB6-E006-36A0-A9581B00661E}"/>
                </a:ext>
              </a:extLst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6415525" y="-886262"/>
              <a:ext cx="3031899" cy="30129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42EAEA0C-733F-9FB2-58AE-20FC6E2ABE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rcRect l="-184528" t="-81922" r="-184528" b="-81922"/>
          <a:stretch>
            <a:fillRect/>
          </a:stretch>
        </p:blipFill>
        <p:spPr>
          <a:xfrm>
            <a:off x="6858000" y="3857625"/>
            <a:ext cx="2286000" cy="12858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633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0AB32E-1837-A4AE-C2B9-8785FCAE83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349" y="1600122"/>
            <a:ext cx="7380494" cy="24222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BE12EA-4888-D1C2-9B19-BAD61526BA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3595" y="0"/>
            <a:ext cx="580405" cy="572700"/>
          </a:xfrm>
          <a:prstGeom prst="rect">
            <a:avLst/>
          </a:prstGeom>
        </p:spPr>
      </p:pic>
      <p:sp>
        <p:nvSpPr>
          <p:cNvPr id="3" name="Flowchart: Multidocument 2">
            <a:extLst>
              <a:ext uri="{FF2B5EF4-FFF2-40B4-BE49-F238E27FC236}">
                <a16:creationId xmlns:a16="http://schemas.microsoft.com/office/drawing/2014/main" id="{AADCC315-BA02-7BB8-6B2E-127079992E81}"/>
              </a:ext>
            </a:extLst>
          </p:cNvPr>
          <p:cNvSpPr/>
          <p:nvPr/>
        </p:nvSpPr>
        <p:spPr>
          <a:xfrm>
            <a:off x="3036277" y="113302"/>
            <a:ext cx="2174631" cy="918796"/>
          </a:xfrm>
          <a:prstGeom prst="flowChartMultidocumen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Architecture of MLP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BE7AD1-D7AF-FF83-F6C8-1BD119CF79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08" y="1"/>
            <a:ext cx="842188" cy="572699"/>
          </a:xfrm>
          <a:prstGeom prst="rect">
            <a:avLst/>
          </a:prstGeom>
        </p:spPr>
      </p:pic>
      <p:grpSp>
        <p:nvGrpSpPr>
          <p:cNvPr id="6" name="Google Shape;321;p43">
            <a:extLst>
              <a:ext uri="{FF2B5EF4-FFF2-40B4-BE49-F238E27FC236}">
                <a16:creationId xmlns:a16="http://schemas.microsoft.com/office/drawing/2014/main" id="{088457B7-4DC4-81B2-B06F-0EBEDB927770}"/>
              </a:ext>
            </a:extLst>
          </p:cNvPr>
          <p:cNvGrpSpPr/>
          <p:nvPr/>
        </p:nvGrpSpPr>
        <p:grpSpPr>
          <a:xfrm>
            <a:off x="1016001" y="0"/>
            <a:ext cx="1839792" cy="1282247"/>
            <a:chOff x="4412187" y="-2571750"/>
            <a:chExt cx="5272577" cy="5143501"/>
          </a:xfrm>
        </p:grpSpPr>
        <p:pic>
          <p:nvPicPr>
            <p:cNvPr id="7" name="Google Shape;322;p43">
              <a:extLst>
                <a:ext uri="{FF2B5EF4-FFF2-40B4-BE49-F238E27FC236}">
                  <a16:creationId xmlns:a16="http://schemas.microsoft.com/office/drawing/2014/main" id="{27F54B76-582F-BA60-92D3-3D4A09CDC382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412187" y="-2571750"/>
              <a:ext cx="5272577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323;p43">
              <a:extLst>
                <a:ext uri="{FF2B5EF4-FFF2-40B4-BE49-F238E27FC236}">
                  <a16:creationId xmlns:a16="http://schemas.microsoft.com/office/drawing/2014/main" id="{44BB4E38-D091-56BF-3D87-84134BF6AB7B}"/>
                </a:ext>
              </a:extLst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415525" y="-886262"/>
              <a:ext cx="3031899" cy="30129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7C25E084-831B-01A8-330E-4B53A1DD2D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rcRect l="-184528" t="-81922" r="-184528" b="-81922"/>
          <a:stretch>
            <a:fillRect/>
          </a:stretch>
        </p:blipFill>
        <p:spPr>
          <a:xfrm>
            <a:off x="6858000" y="3857625"/>
            <a:ext cx="2286000" cy="12858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6"/>
    </mc:Choice>
    <mc:Fallback>
      <p:transition spd="slow" advTm="4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9|1.4|1.6|3.7|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4|2.8|2.6|4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Happy World Ozone Day! by Slidesgo">
  <a:themeElements>
    <a:clrScheme name="Simple Light">
      <a:dk1>
        <a:srgbClr val="FFFFFF"/>
      </a:dk1>
      <a:lt1>
        <a:srgbClr val="01193A"/>
      </a:lt1>
      <a:dk2>
        <a:srgbClr val="06305B"/>
      </a:dk2>
      <a:lt2>
        <a:srgbClr val="023E8A"/>
      </a:lt2>
      <a:accent1>
        <a:srgbClr val="1F9DFF"/>
      </a:accent1>
      <a:accent2>
        <a:srgbClr val="45DDFF"/>
      </a:accent2>
      <a:accent3>
        <a:srgbClr val="8AFD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2037</TotalTime>
  <Words>186</Words>
  <Application>Microsoft Office PowerPoint</Application>
  <PresentationFormat>On-screen Show (16:9)</PresentationFormat>
  <Paragraphs>77</Paragraphs>
  <Slides>12</Slides>
  <Notes>6</Notes>
  <HiddenSlides>0</HiddenSlides>
  <MMClips>12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Lexend</vt:lpstr>
      <vt:lpstr>Arial Rounded MT Bold</vt:lpstr>
      <vt:lpstr>Carlito</vt:lpstr>
      <vt:lpstr>Times New Roman</vt:lpstr>
      <vt:lpstr>Arial</vt:lpstr>
      <vt:lpstr>Calibri</vt:lpstr>
      <vt:lpstr>Palatino Linotype</vt:lpstr>
      <vt:lpstr>Sitka Banner Semibold</vt:lpstr>
      <vt:lpstr>AvenirNext LT Pro Medium</vt:lpstr>
      <vt:lpstr>Happy World Ozone Day! by Slidesgo</vt:lpstr>
      <vt:lpstr>PowerPoint Presentation</vt:lpstr>
      <vt:lpstr>PowerPoint Presentation</vt:lpstr>
      <vt:lpstr>PowerPoint Presentation</vt:lpstr>
      <vt:lpstr>PowerPoint Presentation</vt:lpstr>
      <vt:lpstr> Hawaiian Island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5th International Electronic Conference on Remote Sensing</dc:title>
  <dc:creator>Asus</dc:creator>
  <cp:lastModifiedBy>Asus</cp:lastModifiedBy>
  <cp:revision>15</cp:revision>
  <dcterms:modified xsi:type="dcterms:W3CDTF">2023-12-05T11:35:17Z</dcterms:modified>
</cp:coreProperties>
</file>