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292000" cy="51206400"/>
  <p:notesSz cx="6858000" cy="9144000"/>
  <p:defaultTextStyle>
    <a:defPPr>
      <a:defRPr lang="en-US"/>
    </a:defPPr>
    <a:lvl1pPr marL="0" algn="l" defTabSz="3971056" rtl="0" eaLnBrk="1" latinLnBrk="0" hangingPunct="1">
      <a:defRPr sz="7817" kern="1200">
        <a:solidFill>
          <a:schemeClr val="tx1"/>
        </a:solidFill>
        <a:latin typeface="+mn-lt"/>
        <a:ea typeface="+mn-ea"/>
        <a:cs typeface="+mn-cs"/>
      </a:defRPr>
    </a:lvl1pPr>
    <a:lvl2pPr marL="1985528" algn="l" defTabSz="3971056" rtl="0" eaLnBrk="1" latinLnBrk="0" hangingPunct="1">
      <a:defRPr sz="7817" kern="1200">
        <a:solidFill>
          <a:schemeClr val="tx1"/>
        </a:solidFill>
        <a:latin typeface="+mn-lt"/>
        <a:ea typeface="+mn-ea"/>
        <a:cs typeface="+mn-cs"/>
      </a:defRPr>
    </a:lvl2pPr>
    <a:lvl3pPr marL="3971056" algn="l" defTabSz="3971056" rtl="0" eaLnBrk="1" latinLnBrk="0" hangingPunct="1">
      <a:defRPr sz="7817" kern="1200">
        <a:solidFill>
          <a:schemeClr val="tx1"/>
        </a:solidFill>
        <a:latin typeface="+mn-lt"/>
        <a:ea typeface="+mn-ea"/>
        <a:cs typeface="+mn-cs"/>
      </a:defRPr>
    </a:lvl3pPr>
    <a:lvl4pPr marL="5956584" algn="l" defTabSz="3971056" rtl="0" eaLnBrk="1" latinLnBrk="0" hangingPunct="1">
      <a:defRPr sz="7817" kern="1200">
        <a:solidFill>
          <a:schemeClr val="tx1"/>
        </a:solidFill>
        <a:latin typeface="+mn-lt"/>
        <a:ea typeface="+mn-ea"/>
        <a:cs typeface="+mn-cs"/>
      </a:defRPr>
    </a:lvl4pPr>
    <a:lvl5pPr marL="7942113" algn="l" defTabSz="3971056" rtl="0" eaLnBrk="1" latinLnBrk="0" hangingPunct="1">
      <a:defRPr sz="7817" kern="1200">
        <a:solidFill>
          <a:schemeClr val="tx1"/>
        </a:solidFill>
        <a:latin typeface="+mn-lt"/>
        <a:ea typeface="+mn-ea"/>
        <a:cs typeface="+mn-cs"/>
      </a:defRPr>
    </a:lvl5pPr>
    <a:lvl6pPr marL="9927641" algn="l" defTabSz="3971056" rtl="0" eaLnBrk="1" latinLnBrk="0" hangingPunct="1">
      <a:defRPr sz="7817" kern="1200">
        <a:solidFill>
          <a:schemeClr val="tx1"/>
        </a:solidFill>
        <a:latin typeface="+mn-lt"/>
        <a:ea typeface="+mn-ea"/>
        <a:cs typeface="+mn-cs"/>
      </a:defRPr>
    </a:lvl6pPr>
    <a:lvl7pPr marL="11913169" algn="l" defTabSz="3971056" rtl="0" eaLnBrk="1" latinLnBrk="0" hangingPunct="1">
      <a:defRPr sz="7817" kern="1200">
        <a:solidFill>
          <a:schemeClr val="tx1"/>
        </a:solidFill>
        <a:latin typeface="+mn-lt"/>
        <a:ea typeface="+mn-ea"/>
        <a:cs typeface="+mn-cs"/>
      </a:defRPr>
    </a:lvl7pPr>
    <a:lvl8pPr marL="13898697" algn="l" defTabSz="3971056" rtl="0" eaLnBrk="1" latinLnBrk="0" hangingPunct="1">
      <a:defRPr sz="7817" kern="1200">
        <a:solidFill>
          <a:schemeClr val="tx1"/>
        </a:solidFill>
        <a:latin typeface="+mn-lt"/>
        <a:ea typeface="+mn-ea"/>
        <a:cs typeface="+mn-cs"/>
      </a:defRPr>
    </a:lvl8pPr>
    <a:lvl9pPr marL="15884225" algn="l" defTabSz="3971056" rtl="0" eaLnBrk="1" latinLnBrk="0" hangingPunct="1">
      <a:defRPr sz="78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4400" userDrawn="1">
          <p15:clr>
            <a:srgbClr val="A4A3A4"/>
          </p15:clr>
        </p15:guide>
        <p15:guide id="3" pos="15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FFCC"/>
    <a:srgbClr val="FFFFFF"/>
    <a:srgbClr val="00CCFF"/>
    <a:srgbClr val="99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57" autoAdjust="0"/>
  </p:normalViewPr>
  <p:slideViewPr>
    <p:cSldViewPr>
      <p:cViewPr>
        <p:scale>
          <a:sx n="24" d="100"/>
          <a:sy n="24" d="100"/>
        </p:scale>
        <p:origin x="130" y="14"/>
      </p:cViewPr>
      <p:guideLst>
        <p:guide orient="horz" pos="16128"/>
        <p:guide pos="14400"/>
        <p:guide pos="15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295E6-794B-4299-951F-F51877E15DAB}" type="datetimeFigureOut">
              <a:rPr lang="en-US" smtClean="0"/>
              <a:pPr/>
              <a:t>11/14/2023</a:t>
            </a:fld>
            <a:endParaRPr lang="en-US"/>
          </a:p>
        </p:txBody>
      </p:sp>
      <p:sp>
        <p:nvSpPr>
          <p:cNvPr id="4" name="Slide Image Placeholder 3"/>
          <p:cNvSpPr>
            <a:spLocks noGrp="1" noRot="1" noChangeAspect="1"/>
          </p:cNvSpPr>
          <p:nvPr>
            <p:ph type="sldImg" idx="2"/>
          </p:nvPr>
        </p:nvSpPr>
        <p:spPr>
          <a:xfrm>
            <a:off x="1914525" y="1143000"/>
            <a:ext cx="30289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D5A22-EC38-4154-8340-E7788C1B2CB8}" type="slidenum">
              <a:rPr lang="en-US" smtClean="0"/>
              <a:pPr/>
              <a:t>‹#›</a:t>
            </a:fld>
            <a:endParaRPr lang="en-US"/>
          </a:p>
        </p:txBody>
      </p:sp>
    </p:spTree>
    <p:extLst>
      <p:ext uri="{BB962C8B-B14F-4D97-AF65-F5344CB8AC3E}">
        <p14:creationId xmlns:p14="http://schemas.microsoft.com/office/powerpoint/2010/main" val="19734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4525" y="1143000"/>
            <a:ext cx="30289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D5A22-EC38-4154-8340-E7788C1B2CB8}" type="slidenum">
              <a:rPr lang="en-US" smtClean="0"/>
              <a:pPr/>
              <a:t>1</a:t>
            </a:fld>
            <a:endParaRPr lang="en-US"/>
          </a:p>
        </p:txBody>
      </p:sp>
    </p:spTree>
    <p:extLst>
      <p:ext uri="{BB962C8B-B14F-4D97-AF65-F5344CB8AC3E}">
        <p14:creationId xmlns:p14="http://schemas.microsoft.com/office/powerpoint/2010/main" val="160029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0" y="15907198"/>
            <a:ext cx="42748200" cy="10976190"/>
          </a:xfrm>
        </p:spPr>
        <p:txBody>
          <a:bodyPr/>
          <a:lstStyle/>
          <a:p>
            <a:r>
              <a:rPr lang="en-US"/>
              <a:t>Click to edit Master title style</a:t>
            </a:r>
          </a:p>
        </p:txBody>
      </p:sp>
      <p:sp>
        <p:nvSpPr>
          <p:cNvPr id="3" name="Subtitle 2"/>
          <p:cNvSpPr>
            <a:spLocks noGrp="1"/>
          </p:cNvSpPr>
          <p:nvPr>
            <p:ph type="subTitle" idx="1"/>
          </p:nvPr>
        </p:nvSpPr>
        <p:spPr>
          <a:xfrm>
            <a:off x="7543800" y="29016960"/>
            <a:ext cx="35204400" cy="13086080"/>
          </a:xfrm>
        </p:spPr>
        <p:txBody>
          <a:bodyPr/>
          <a:lstStyle>
            <a:lvl1pPr marL="0" indent="0" algn="ctr">
              <a:buNone/>
              <a:defRPr>
                <a:solidFill>
                  <a:schemeClr val="tx1">
                    <a:tint val="75000"/>
                  </a:schemeClr>
                </a:solidFill>
              </a:defRPr>
            </a:lvl1pPr>
            <a:lvl2pPr marL="1676091" indent="0" algn="ctr">
              <a:buNone/>
              <a:defRPr>
                <a:solidFill>
                  <a:schemeClr val="tx1">
                    <a:tint val="75000"/>
                  </a:schemeClr>
                </a:solidFill>
              </a:defRPr>
            </a:lvl2pPr>
            <a:lvl3pPr marL="3352194" indent="0" algn="ctr">
              <a:buNone/>
              <a:defRPr>
                <a:solidFill>
                  <a:schemeClr val="tx1">
                    <a:tint val="75000"/>
                  </a:schemeClr>
                </a:solidFill>
              </a:defRPr>
            </a:lvl3pPr>
            <a:lvl4pPr marL="5028285" indent="0" algn="ctr">
              <a:buNone/>
              <a:defRPr>
                <a:solidFill>
                  <a:schemeClr val="tx1">
                    <a:tint val="75000"/>
                  </a:schemeClr>
                </a:solidFill>
              </a:defRPr>
            </a:lvl4pPr>
            <a:lvl5pPr marL="6704365" indent="0" algn="ctr">
              <a:buNone/>
              <a:defRPr>
                <a:solidFill>
                  <a:schemeClr val="tx1">
                    <a:tint val="75000"/>
                  </a:schemeClr>
                </a:solidFill>
              </a:defRPr>
            </a:lvl5pPr>
            <a:lvl6pPr marL="8380456" indent="0" algn="ctr">
              <a:buNone/>
              <a:defRPr>
                <a:solidFill>
                  <a:schemeClr val="tx1">
                    <a:tint val="75000"/>
                  </a:schemeClr>
                </a:solidFill>
              </a:defRPr>
            </a:lvl6pPr>
            <a:lvl7pPr marL="10056558" indent="0" algn="ctr">
              <a:buNone/>
              <a:defRPr>
                <a:solidFill>
                  <a:schemeClr val="tx1">
                    <a:tint val="75000"/>
                  </a:schemeClr>
                </a:solidFill>
              </a:defRPr>
            </a:lvl7pPr>
            <a:lvl8pPr marL="11732650" indent="0" algn="ctr">
              <a:buNone/>
              <a:defRPr>
                <a:solidFill>
                  <a:schemeClr val="tx1">
                    <a:tint val="75000"/>
                  </a:schemeClr>
                </a:solidFill>
              </a:defRPr>
            </a:lvl8pPr>
            <a:lvl9pPr marL="134087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61700" y="2050636"/>
            <a:ext cx="11315700" cy="4369139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0" y="2050636"/>
            <a:ext cx="33108900" cy="436913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72722" y="32904850"/>
            <a:ext cx="42748200" cy="10170160"/>
          </a:xfrm>
        </p:spPr>
        <p:txBody>
          <a:bodyPr anchor="t"/>
          <a:lstStyle>
            <a:lvl1pPr algn="l">
              <a:defRPr sz="14661" b="1" cap="all"/>
            </a:lvl1pPr>
          </a:lstStyle>
          <a:p>
            <a:r>
              <a:rPr lang="en-US"/>
              <a:t>Click to edit Master title style</a:t>
            </a:r>
          </a:p>
        </p:txBody>
      </p:sp>
      <p:sp>
        <p:nvSpPr>
          <p:cNvPr id="3" name="Text Placeholder 2"/>
          <p:cNvSpPr>
            <a:spLocks noGrp="1"/>
          </p:cNvSpPr>
          <p:nvPr>
            <p:ph type="body" idx="1"/>
          </p:nvPr>
        </p:nvSpPr>
        <p:spPr>
          <a:xfrm>
            <a:off x="3972722" y="21703466"/>
            <a:ext cx="42748200" cy="11201400"/>
          </a:xfrm>
        </p:spPr>
        <p:txBody>
          <a:bodyPr anchor="b"/>
          <a:lstStyle>
            <a:lvl1pPr marL="0" indent="0">
              <a:buNone/>
              <a:defRPr sz="7336">
                <a:solidFill>
                  <a:schemeClr val="tx1">
                    <a:tint val="75000"/>
                  </a:schemeClr>
                </a:solidFill>
              </a:defRPr>
            </a:lvl1pPr>
            <a:lvl2pPr marL="1676091" indent="0">
              <a:buNone/>
              <a:defRPr sz="6597">
                <a:solidFill>
                  <a:schemeClr val="tx1">
                    <a:tint val="75000"/>
                  </a:schemeClr>
                </a:solidFill>
              </a:defRPr>
            </a:lvl2pPr>
            <a:lvl3pPr marL="3352194" indent="0">
              <a:buNone/>
              <a:defRPr sz="5858">
                <a:solidFill>
                  <a:schemeClr val="tx1">
                    <a:tint val="75000"/>
                  </a:schemeClr>
                </a:solidFill>
              </a:defRPr>
            </a:lvl3pPr>
            <a:lvl4pPr marL="5028285" indent="0">
              <a:buNone/>
              <a:defRPr sz="5130">
                <a:solidFill>
                  <a:schemeClr val="tx1">
                    <a:tint val="75000"/>
                  </a:schemeClr>
                </a:solidFill>
              </a:defRPr>
            </a:lvl4pPr>
            <a:lvl5pPr marL="6704365" indent="0">
              <a:buNone/>
              <a:defRPr sz="5130">
                <a:solidFill>
                  <a:schemeClr val="tx1">
                    <a:tint val="75000"/>
                  </a:schemeClr>
                </a:solidFill>
              </a:defRPr>
            </a:lvl5pPr>
            <a:lvl6pPr marL="8380456" indent="0">
              <a:buNone/>
              <a:defRPr sz="5130">
                <a:solidFill>
                  <a:schemeClr val="tx1">
                    <a:tint val="75000"/>
                  </a:schemeClr>
                </a:solidFill>
              </a:defRPr>
            </a:lvl6pPr>
            <a:lvl7pPr marL="10056558" indent="0">
              <a:buNone/>
              <a:defRPr sz="5130">
                <a:solidFill>
                  <a:schemeClr val="tx1">
                    <a:tint val="75000"/>
                  </a:schemeClr>
                </a:solidFill>
              </a:defRPr>
            </a:lvl7pPr>
            <a:lvl8pPr marL="11732650" indent="0">
              <a:buNone/>
              <a:defRPr sz="5130">
                <a:solidFill>
                  <a:schemeClr val="tx1">
                    <a:tint val="75000"/>
                  </a:schemeClr>
                </a:solidFill>
              </a:defRPr>
            </a:lvl8pPr>
            <a:lvl9pPr marL="13408730" indent="0">
              <a:buNone/>
              <a:defRPr sz="513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11948171"/>
            <a:ext cx="22212300" cy="33793850"/>
          </a:xfrm>
        </p:spPr>
        <p:txBody>
          <a:bodyPr/>
          <a:lstStyle>
            <a:lvl1pPr>
              <a:defRPr sz="10270"/>
            </a:lvl1pPr>
            <a:lvl2pPr>
              <a:defRPr sz="8803"/>
            </a:lvl2pPr>
            <a:lvl3pPr>
              <a:defRPr sz="7336"/>
            </a:lvl3pPr>
            <a:lvl4pPr>
              <a:defRPr sz="6597"/>
            </a:lvl4pPr>
            <a:lvl5pPr>
              <a:defRPr sz="6597"/>
            </a:lvl5pPr>
            <a:lvl6pPr>
              <a:defRPr sz="6597"/>
            </a:lvl6pPr>
            <a:lvl7pPr>
              <a:defRPr sz="6597"/>
            </a:lvl7pPr>
            <a:lvl8pPr>
              <a:defRPr sz="6597"/>
            </a:lvl8pPr>
            <a:lvl9pPr>
              <a:defRPr sz="65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565100" y="11948171"/>
            <a:ext cx="22212300" cy="33793850"/>
          </a:xfrm>
        </p:spPr>
        <p:txBody>
          <a:bodyPr/>
          <a:lstStyle>
            <a:lvl1pPr>
              <a:defRPr sz="10270"/>
            </a:lvl1pPr>
            <a:lvl2pPr>
              <a:defRPr sz="8803"/>
            </a:lvl2pPr>
            <a:lvl3pPr>
              <a:defRPr sz="7336"/>
            </a:lvl3pPr>
            <a:lvl4pPr>
              <a:defRPr sz="6597"/>
            </a:lvl4pPr>
            <a:lvl5pPr>
              <a:defRPr sz="6597"/>
            </a:lvl5pPr>
            <a:lvl6pPr>
              <a:defRPr sz="6597"/>
            </a:lvl6pPr>
            <a:lvl7pPr>
              <a:defRPr sz="6597"/>
            </a:lvl7pPr>
            <a:lvl8pPr>
              <a:defRPr sz="6597"/>
            </a:lvl8pPr>
            <a:lvl9pPr>
              <a:defRPr sz="65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4603" y="11462181"/>
            <a:ext cx="22221034" cy="4776890"/>
          </a:xfrm>
        </p:spPr>
        <p:txBody>
          <a:bodyPr anchor="b"/>
          <a:lstStyle>
            <a:lvl1pPr marL="0" indent="0">
              <a:buNone/>
              <a:defRPr sz="8803" b="1"/>
            </a:lvl1pPr>
            <a:lvl2pPr marL="1676091" indent="0">
              <a:buNone/>
              <a:defRPr sz="7336" b="1"/>
            </a:lvl2pPr>
            <a:lvl3pPr marL="3352194" indent="0">
              <a:buNone/>
              <a:defRPr sz="6597" b="1"/>
            </a:lvl3pPr>
            <a:lvl4pPr marL="5028285" indent="0">
              <a:buNone/>
              <a:defRPr sz="5858" b="1"/>
            </a:lvl4pPr>
            <a:lvl5pPr marL="6704365" indent="0">
              <a:buNone/>
              <a:defRPr sz="5858" b="1"/>
            </a:lvl5pPr>
            <a:lvl6pPr marL="8380456" indent="0">
              <a:buNone/>
              <a:defRPr sz="5858" b="1"/>
            </a:lvl6pPr>
            <a:lvl7pPr marL="10056558" indent="0">
              <a:buNone/>
              <a:defRPr sz="5858" b="1"/>
            </a:lvl7pPr>
            <a:lvl8pPr marL="11732650" indent="0">
              <a:buNone/>
              <a:defRPr sz="5858" b="1"/>
            </a:lvl8pPr>
            <a:lvl9pPr marL="13408730" indent="0">
              <a:buNone/>
              <a:defRPr sz="5858" b="1"/>
            </a:lvl9pPr>
          </a:lstStyle>
          <a:p>
            <a:pPr lvl="0"/>
            <a:r>
              <a:rPr lang="en-US"/>
              <a:t>Click to edit Master text styles</a:t>
            </a:r>
          </a:p>
        </p:txBody>
      </p:sp>
      <p:sp>
        <p:nvSpPr>
          <p:cNvPr id="4" name="Content Placeholder 3"/>
          <p:cNvSpPr>
            <a:spLocks noGrp="1"/>
          </p:cNvSpPr>
          <p:nvPr>
            <p:ph sz="half" idx="2"/>
          </p:nvPr>
        </p:nvSpPr>
        <p:spPr>
          <a:xfrm>
            <a:off x="2514603" y="16239087"/>
            <a:ext cx="22221034" cy="29502962"/>
          </a:xfrm>
        </p:spPr>
        <p:txBody>
          <a:bodyPr/>
          <a:lstStyle>
            <a:lvl1pPr>
              <a:defRPr sz="8803"/>
            </a:lvl1pPr>
            <a:lvl2pPr>
              <a:defRPr sz="7336"/>
            </a:lvl2pPr>
            <a:lvl3pPr>
              <a:defRPr sz="6597"/>
            </a:lvl3pPr>
            <a:lvl4pPr>
              <a:defRPr sz="5858"/>
            </a:lvl4pPr>
            <a:lvl5pPr>
              <a:defRPr sz="5858"/>
            </a:lvl5pPr>
            <a:lvl6pPr>
              <a:defRPr sz="5858"/>
            </a:lvl6pPr>
            <a:lvl7pPr>
              <a:defRPr sz="5858"/>
            </a:lvl7pPr>
            <a:lvl8pPr>
              <a:defRPr sz="5858"/>
            </a:lvl8pPr>
            <a:lvl9pPr>
              <a:defRPr sz="58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547646" y="11462181"/>
            <a:ext cx="22229763" cy="4776890"/>
          </a:xfrm>
        </p:spPr>
        <p:txBody>
          <a:bodyPr anchor="b"/>
          <a:lstStyle>
            <a:lvl1pPr marL="0" indent="0">
              <a:buNone/>
              <a:defRPr sz="8803" b="1"/>
            </a:lvl1pPr>
            <a:lvl2pPr marL="1676091" indent="0">
              <a:buNone/>
              <a:defRPr sz="7336" b="1"/>
            </a:lvl2pPr>
            <a:lvl3pPr marL="3352194" indent="0">
              <a:buNone/>
              <a:defRPr sz="6597" b="1"/>
            </a:lvl3pPr>
            <a:lvl4pPr marL="5028285" indent="0">
              <a:buNone/>
              <a:defRPr sz="5858" b="1"/>
            </a:lvl4pPr>
            <a:lvl5pPr marL="6704365" indent="0">
              <a:buNone/>
              <a:defRPr sz="5858" b="1"/>
            </a:lvl5pPr>
            <a:lvl6pPr marL="8380456" indent="0">
              <a:buNone/>
              <a:defRPr sz="5858" b="1"/>
            </a:lvl6pPr>
            <a:lvl7pPr marL="10056558" indent="0">
              <a:buNone/>
              <a:defRPr sz="5858" b="1"/>
            </a:lvl7pPr>
            <a:lvl8pPr marL="11732650" indent="0">
              <a:buNone/>
              <a:defRPr sz="5858" b="1"/>
            </a:lvl8pPr>
            <a:lvl9pPr marL="13408730" indent="0">
              <a:buNone/>
              <a:defRPr sz="5858" b="1"/>
            </a:lvl9pPr>
          </a:lstStyle>
          <a:p>
            <a:pPr lvl="0"/>
            <a:r>
              <a:rPr lang="en-US"/>
              <a:t>Click to edit Master text styles</a:t>
            </a:r>
          </a:p>
        </p:txBody>
      </p:sp>
      <p:sp>
        <p:nvSpPr>
          <p:cNvPr id="6" name="Content Placeholder 5"/>
          <p:cNvSpPr>
            <a:spLocks noGrp="1"/>
          </p:cNvSpPr>
          <p:nvPr>
            <p:ph sz="quarter" idx="4"/>
          </p:nvPr>
        </p:nvSpPr>
        <p:spPr>
          <a:xfrm>
            <a:off x="25547646" y="16239087"/>
            <a:ext cx="22229763" cy="29502962"/>
          </a:xfrm>
        </p:spPr>
        <p:txBody>
          <a:bodyPr/>
          <a:lstStyle>
            <a:lvl1pPr>
              <a:defRPr sz="8803"/>
            </a:lvl1pPr>
            <a:lvl2pPr>
              <a:defRPr sz="7336"/>
            </a:lvl2pPr>
            <a:lvl3pPr>
              <a:defRPr sz="6597"/>
            </a:lvl3pPr>
            <a:lvl4pPr>
              <a:defRPr sz="5858"/>
            </a:lvl4pPr>
            <a:lvl5pPr>
              <a:defRPr sz="5858"/>
            </a:lvl5pPr>
            <a:lvl6pPr>
              <a:defRPr sz="5858"/>
            </a:lvl6pPr>
            <a:lvl7pPr>
              <a:defRPr sz="5858"/>
            </a:lvl7pPr>
            <a:lvl8pPr>
              <a:defRPr sz="5858"/>
            </a:lvl8pPr>
            <a:lvl9pPr>
              <a:defRPr sz="58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12" y="2038770"/>
            <a:ext cx="16545722" cy="8676640"/>
          </a:xfrm>
        </p:spPr>
        <p:txBody>
          <a:bodyPr anchor="b"/>
          <a:lstStyle>
            <a:lvl1pPr algn="l">
              <a:defRPr sz="7336" b="1"/>
            </a:lvl1pPr>
          </a:lstStyle>
          <a:p>
            <a:r>
              <a:rPr lang="en-US"/>
              <a:t>Click to edit Master title style</a:t>
            </a:r>
          </a:p>
        </p:txBody>
      </p:sp>
      <p:sp>
        <p:nvSpPr>
          <p:cNvPr id="3" name="Content Placeholder 2"/>
          <p:cNvSpPr>
            <a:spLocks noGrp="1"/>
          </p:cNvSpPr>
          <p:nvPr>
            <p:ph idx="1"/>
          </p:nvPr>
        </p:nvSpPr>
        <p:spPr>
          <a:xfrm>
            <a:off x="19662775" y="2038786"/>
            <a:ext cx="28114625" cy="43703240"/>
          </a:xfrm>
        </p:spPr>
        <p:txBody>
          <a:bodyPr/>
          <a:lstStyle>
            <a:lvl1pPr>
              <a:defRPr sz="11726"/>
            </a:lvl1pPr>
            <a:lvl2pPr>
              <a:defRPr sz="10270"/>
            </a:lvl2pPr>
            <a:lvl3pPr>
              <a:defRPr sz="8803"/>
            </a:lvl3pPr>
            <a:lvl4pPr>
              <a:defRPr sz="7336"/>
            </a:lvl4pPr>
            <a:lvl5pPr>
              <a:defRPr sz="7336"/>
            </a:lvl5pPr>
            <a:lvl6pPr>
              <a:defRPr sz="7336"/>
            </a:lvl6pPr>
            <a:lvl7pPr>
              <a:defRPr sz="7336"/>
            </a:lvl7pPr>
            <a:lvl8pPr>
              <a:defRPr sz="7336"/>
            </a:lvl8pPr>
            <a:lvl9pPr>
              <a:defRPr sz="73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4612" y="10715422"/>
            <a:ext cx="16545722" cy="35026611"/>
          </a:xfrm>
        </p:spPr>
        <p:txBody>
          <a:bodyPr/>
          <a:lstStyle>
            <a:lvl1pPr marL="0" indent="0">
              <a:buNone/>
              <a:defRPr sz="5130"/>
            </a:lvl1pPr>
            <a:lvl2pPr marL="1676091" indent="0">
              <a:buNone/>
              <a:defRPr sz="4402"/>
            </a:lvl2pPr>
            <a:lvl3pPr marL="3352194" indent="0">
              <a:buNone/>
              <a:defRPr sz="3674"/>
            </a:lvl3pPr>
            <a:lvl4pPr marL="5028285" indent="0">
              <a:buNone/>
              <a:defRPr sz="3293"/>
            </a:lvl4pPr>
            <a:lvl5pPr marL="6704365" indent="0">
              <a:buNone/>
              <a:defRPr sz="3293"/>
            </a:lvl5pPr>
            <a:lvl6pPr marL="8380456" indent="0">
              <a:buNone/>
              <a:defRPr sz="3293"/>
            </a:lvl6pPr>
            <a:lvl7pPr marL="10056558" indent="0">
              <a:buNone/>
              <a:defRPr sz="3293"/>
            </a:lvl7pPr>
            <a:lvl8pPr marL="11732650" indent="0">
              <a:buNone/>
              <a:defRPr sz="3293"/>
            </a:lvl8pPr>
            <a:lvl9pPr marL="13408730" indent="0">
              <a:buNone/>
              <a:defRPr sz="32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57584" y="35844481"/>
            <a:ext cx="30175200" cy="4231651"/>
          </a:xfrm>
        </p:spPr>
        <p:txBody>
          <a:bodyPr anchor="b"/>
          <a:lstStyle>
            <a:lvl1pPr algn="l">
              <a:defRPr sz="7336" b="1"/>
            </a:lvl1pPr>
          </a:lstStyle>
          <a:p>
            <a:r>
              <a:rPr lang="en-US"/>
              <a:t>Click to edit Master title style</a:t>
            </a:r>
          </a:p>
        </p:txBody>
      </p:sp>
      <p:sp>
        <p:nvSpPr>
          <p:cNvPr id="3" name="Picture Placeholder 2"/>
          <p:cNvSpPr>
            <a:spLocks noGrp="1"/>
          </p:cNvSpPr>
          <p:nvPr>
            <p:ph type="pic" idx="1"/>
          </p:nvPr>
        </p:nvSpPr>
        <p:spPr>
          <a:xfrm>
            <a:off x="9857584" y="4575390"/>
            <a:ext cx="30175200" cy="30723840"/>
          </a:xfrm>
        </p:spPr>
        <p:txBody>
          <a:bodyPr/>
          <a:lstStyle>
            <a:lvl1pPr marL="0" indent="0">
              <a:buNone/>
              <a:defRPr sz="11726"/>
            </a:lvl1pPr>
            <a:lvl2pPr marL="1676091" indent="0">
              <a:buNone/>
              <a:defRPr sz="10270"/>
            </a:lvl2pPr>
            <a:lvl3pPr marL="3352194" indent="0">
              <a:buNone/>
              <a:defRPr sz="8803"/>
            </a:lvl3pPr>
            <a:lvl4pPr marL="5028285" indent="0">
              <a:buNone/>
              <a:defRPr sz="7336"/>
            </a:lvl4pPr>
            <a:lvl5pPr marL="6704365" indent="0">
              <a:buNone/>
              <a:defRPr sz="7336"/>
            </a:lvl5pPr>
            <a:lvl6pPr marL="8380456" indent="0">
              <a:buNone/>
              <a:defRPr sz="7336"/>
            </a:lvl6pPr>
            <a:lvl7pPr marL="10056558" indent="0">
              <a:buNone/>
              <a:defRPr sz="7336"/>
            </a:lvl7pPr>
            <a:lvl8pPr marL="11732650" indent="0">
              <a:buNone/>
              <a:defRPr sz="7336"/>
            </a:lvl8pPr>
            <a:lvl9pPr marL="13408730" indent="0">
              <a:buNone/>
              <a:defRPr sz="7336"/>
            </a:lvl9pPr>
          </a:lstStyle>
          <a:p>
            <a:endParaRPr lang="en-US"/>
          </a:p>
        </p:txBody>
      </p:sp>
      <p:sp>
        <p:nvSpPr>
          <p:cNvPr id="4" name="Text Placeholder 3"/>
          <p:cNvSpPr>
            <a:spLocks noGrp="1"/>
          </p:cNvSpPr>
          <p:nvPr>
            <p:ph type="body" sz="half" idx="2"/>
          </p:nvPr>
        </p:nvSpPr>
        <p:spPr>
          <a:xfrm>
            <a:off x="9857584" y="40076132"/>
            <a:ext cx="30175200" cy="6009629"/>
          </a:xfrm>
        </p:spPr>
        <p:txBody>
          <a:bodyPr/>
          <a:lstStyle>
            <a:lvl1pPr marL="0" indent="0">
              <a:buNone/>
              <a:defRPr sz="5130"/>
            </a:lvl1pPr>
            <a:lvl2pPr marL="1676091" indent="0">
              <a:buNone/>
              <a:defRPr sz="4402"/>
            </a:lvl2pPr>
            <a:lvl3pPr marL="3352194" indent="0">
              <a:buNone/>
              <a:defRPr sz="3674"/>
            </a:lvl3pPr>
            <a:lvl4pPr marL="5028285" indent="0">
              <a:buNone/>
              <a:defRPr sz="3293"/>
            </a:lvl4pPr>
            <a:lvl5pPr marL="6704365" indent="0">
              <a:buNone/>
              <a:defRPr sz="3293"/>
            </a:lvl5pPr>
            <a:lvl6pPr marL="8380456" indent="0">
              <a:buNone/>
              <a:defRPr sz="3293"/>
            </a:lvl6pPr>
            <a:lvl7pPr marL="10056558" indent="0">
              <a:buNone/>
              <a:defRPr sz="3293"/>
            </a:lvl7pPr>
            <a:lvl8pPr marL="11732650" indent="0">
              <a:buNone/>
              <a:defRPr sz="3293"/>
            </a:lvl8pPr>
            <a:lvl9pPr marL="13408730" indent="0">
              <a:buNone/>
              <a:defRPr sz="32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050630"/>
            <a:ext cx="45262800" cy="853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11948171"/>
            <a:ext cx="45262800" cy="33793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47460756"/>
            <a:ext cx="11734800" cy="2726270"/>
          </a:xfrm>
          <a:prstGeom prst="rect">
            <a:avLst/>
          </a:prstGeom>
        </p:spPr>
        <p:txBody>
          <a:bodyPr vert="horz" lIns="91440" tIns="45720" rIns="91440" bIns="45720" rtlCol="0" anchor="ctr"/>
          <a:lstStyle>
            <a:lvl1pPr algn="l">
              <a:defRPr sz="4402">
                <a:solidFill>
                  <a:schemeClr val="tx1">
                    <a:tint val="75000"/>
                  </a:schemeClr>
                </a:solidFill>
              </a:defRPr>
            </a:lvl1pPr>
          </a:lstStyle>
          <a:p>
            <a:fld id="{1D8BD707-D9CF-40AE-B4C6-C98DA3205C09}" type="datetimeFigureOut">
              <a:rPr lang="en-US" smtClean="0"/>
              <a:pPr/>
              <a:t>11/14/2023</a:t>
            </a:fld>
            <a:endParaRPr lang="en-US"/>
          </a:p>
        </p:txBody>
      </p:sp>
      <p:sp>
        <p:nvSpPr>
          <p:cNvPr id="5" name="Footer Placeholder 4"/>
          <p:cNvSpPr>
            <a:spLocks noGrp="1"/>
          </p:cNvSpPr>
          <p:nvPr>
            <p:ph type="ftr" sz="quarter" idx="3"/>
          </p:nvPr>
        </p:nvSpPr>
        <p:spPr>
          <a:xfrm>
            <a:off x="17183100" y="47460756"/>
            <a:ext cx="15925800" cy="2726270"/>
          </a:xfrm>
          <a:prstGeom prst="rect">
            <a:avLst/>
          </a:prstGeom>
        </p:spPr>
        <p:txBody>
          <a:bodyPr vert="horz" lIns="91440" tIns="45720" rIns="91440" bIns="45720" rtlCol="0" anchor="ctr"/>
          <a:lstStyle>
            <a:lvl1pPr algn="ctr">
              <a:defRPr sz="440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42600" y="47460756"/>
            <a:ext cx="11734800" cy="2726270"/>
          </a:xfrm>
          <a:prstGeom prst="rect">
            <a:avLst/>
          </a:prstGeom>
        </p:spPr>
        <p:txBody>
          <a:bodyPr vert="horz" lIns="91440" tIns="45720" rIns="91440" bIns="45720" rtlCol="0" anchor="ctr"/>
          <a:lstStyle>
            <a:lvl1pPr algn="r">
              <a:defRPr sz="440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52194" rtl="0" eaLnBrk="1" latinLnBrk="0" hangingPunct="1">
        <a:spcBef>
          <a:spcPct val="0"/>
        </a:spcBef>
        <a:buNone/>
        <a:defRPr sz="16128" kern="1200">
          <a:solidFill>
            <a:schemeClr val="tx1"/>
          </a:solidFill>
          <a:latin typeface="+mj-lt"/>
          <a:ea typeface="+mj-ea"/>
          <a:cs typeface="+mj-cs"/>
        </a:defRPr>
      </a:lvl1pPr>
    </p:titleStyle>
    <p:bodyStyle>
      <a:lvl1pPr marL="1257066" indent="-1257066" algn="l" defTabSz="3352194" rtl="0" eaLnBrk="1" latinLnBrk="0" hangingPunct="1">
        <a:spcBef>
          <a:spcPct val="20000"/>
        </a:spcBef>
        <a:buFont typeface="Arial" pitchFamily="34" charset="0"/>
        <a:buChar char="•"/>
        <a:defRPr sz="11726" kern="1200">
          <a:solidFill>
            <a:schemeClr val="tx1"/>
          </a:solidFill>
          <a:latin typeface="+mn-lt"/>
          <a:ea typeface="+mn-ea"/>
          <a:cs typeface="+mn-cs"/>
        </a:defRPr>
      </a:lvl1pPr>
      <a:lvl2pPr marL="2723650" indent="-1047558" algn="l" defTabSz="3352194" rtl="0" eaLnBrk="1" latinLnBrk="0" hangingPunct="1">
        <a:spcBef>
          <a:spcPct val="20000"/>
        </a:spcBef>
        <a:buFont typeface="Arial" pitchFamily="34" charset="0"/>
        <a:buChar char="–"/>
        <a:defRPr sz="10270" kern="1200">
          <a:solidFill>
            <a:schemeClr val="tx1"/>
          </a:solidFill>
          <a:latin typeface="+mn-lt"/>
          <a:ea typeface="+mn-ea"/>
          <a:cs typeface="+mn-cs"/>
        </a:defRPr>
      </a:lvl2pPr>
      <a:lvl3pPr marL="4190234" indent="-838051" algn="l" defTabSz="3352194" rtl="0" eaLnBrk="1" latinLnBrk="0" hangingPunct="1">
        <a:spcBef>
          <a:spcPct val="20000"/>
        </a:spcBef>
        <a:buFont typeface="Arial" pitchFamily="34" charset="0"/>
        <a:buChar char="•"/>
        <a:defRPr sz="8803" kern="1200">
          <a:solidFill>
            <a:schemeClr val="tx1"/>
          </a:solidFill>
          <a:latin typeface="+mn-lt"/>
          <a:ea typeface="+mn-ea"/>
          <a:cs typeface="+mn-cs"/>
        </a:defRPr>
      </a:lvl3pPr>
      <a:lvl4pPr marL="5866325" indent="-838051" algn="l" defTabSz="3352194" rtl="0" eaLnBrk="1" latinLnBrk="0" hangingPunct="1">
        <a:spcBef>
          <a:spcPct val="20000"/>
        </a:spcBef>
        <a:buFont typeface="Arial" pitchFamily="34" charset="0"/>
        <a:buChar char="–"/>
        <a:defRPr sz="7336" kern="1200">
          <a:solidFill>
            <a:schemeClr val="tx1"/>
          </a:solidFill>
          <a:latin typeface="+mn-lt"/>
          <a:ea typeface="+mn-ea"/>
          <a:cs typeface="+mn-cs"/>
        </a:defRPr>
      </a:lvl4pPr>
      <a:lvl5pPr marL="7542416" indent="-838051" algn="l" defTabSz="3352194" rtl="0" eaLnBrk="1" latinLnBrk="0" hangingPunct="1">
        <a:spcBef>
          <a:spcPct val="20000"/>
        </a:spcBef>
        <a:buFont typeface="Arial" pitchFamily="34" charset="0"/>
        <a:buChar char="»"/>
        <a:defRPr sz="7336" kern="1200">
          <a:solidFill>
            <a:schemeClr val="tx1"/>
          </a:solidFill>
          <a:latin typeface="+mn-lt"/>
          <a:ea typeface="+mn-ea"/>
          <a:cs typeface="+mn-cs"/>
        </a:defRPr>
      </a:lvl5pPr>
      <a:lvl6pPr marL="9218507" indent="-838051" algn="l" defTabSz="3352194" rtl="0" eaLnBrk="1" latinLnBrk="0" hangingPunct="1">
        <a:spcBef>
          <a:spcPct val="20000"/>
        </a:spcBef>
        <a:buFont typeface="Arial" pitchFamily="34" charset="0"/>
        <a:buChar char="•"/>
        <a:defRPr sz="7336" kern="1200">
          <a:solidFill>
            <a:schemeClr val="tx1"/>
          </a:solidFill>
          <a:latin typeface="+mn-lt"/>
          <a:ea typeface="+mn-ea"/>
          <a:cs typeface="+mn-cs"/>
        </a:defRPr>
      </a:lvl6pPr>
      <a:lvl7pPr marL="10894598" indent="-838051" algn="l" defTabSz="3352194" rtl="0" eaLnBrk="1" latinLnBrk="0" hangingPunct="1">
        <a:spcBef>
          <a:spcPct val="20000"/>
        </a:spcBef>
        <a:buFont typeface="Arial" pitchFamily="34" charset="0"/>
        <a:buChar char="•"/>
        <a:defRPr sz="7336" kern="1200">
          <a:solidFill>
            <a:schemeClr val="tx1"/>
          </a:solidFill>
          <a:latin typeface="+mn-lt"/>
          <a:ea typeface="+mn-ea"/>
          <a:cs typeface="+mn-cs"/>
        </a:defRPr>
      </a:lvl7pPr>
      <a:lvl8pPr marL="12570690" indent="-838051" algn="l" defTabSz="3352194" rtl="0" eaLnBrk="1" latinLnBrk="0" hangingPunct="1">
        <a:spcBef>
          <a:spcPct val="20000"/>
        </a:spcBef>
        <a:buFont typeface="Arial" pitchFamily="34" charset="0"/>
        <a:buChar char="•"/>
        <a:defRPr sz="7336" kern="1200">
          <a:solidFill>
            <a:schemeClr val="tx1"/>
          </a:solidFill>
          <a:latin typeface="+mn-lt"/>
          <a:ea typeface="+mn-ea"/>
          <a:cs typeface="+mn-cs"/>
        </a:defRPr>
      </a:lvl8pPr>
      <a:lvl9pPr marL="14246781" indent="-838051" algn="l" defTabSz="3352194" rtl="0" eaLnBrk="1" latinLnBrk="0" hangingPunct="1">
        <a:spcBef>
          <a:spcPct val="20000"/>
        </a:spcBef>
        <a:buFont typeface="Arial" pitchFamily="34" charset="0"/>
        <a:buChar char="•"/>
        <a:defRPr sz="7336" kern="1200">
          <a:solidFill>
            <a:schemeClr val="tx1"/>
          </a:solidFill>
          <a:latin typeface="+mn-lt"/>
          <a:ea typeface="+mn-ea"/>
          <a:cs typeface="+mn-cs"/>
        </a:defRPr>
      </a:lvl9pPr>
    </p:bodyStyle>
    <p:otherStyle>
      <a:defPPr>
        <a:defRPr lang="en-US"/>
      </a:defPPr>
      <a:lvl1pPr marL="0" algn="l" defTabSz="3352194" rtl="0" eaLnBrk="1" latinLnBrk="0" hangingPunct="1">
        <a:defRPr sz="6597" kern="1200">
          <a:solidFill>
            <a:schemeClr val="tx1"/>
          </a:solidFill>
          <a:latin typeface="+mn-lt"/>
          <a:ea typeface="+mn-ea"/>
          <a:cs typeface="+mn-cs"/>
        </a:defRPr>
      </a:lvl1pPr>
      <a:lvl2pPr marL="1676091" algn="l" defTabSz="3352194" rtl="0" eaLnBrk="1" latinLnBrk="0" hangingPunct="1">
        <a:defRPr sz="6597" kern="1200">
          <a:solidFill>
            <a:schemeClr val="tx1"/>
          </a:solidFill>
          <a:latin typeface="+mn-lt"/>
          <a:ea typeface="+mn-ea"/>
          <a:cs typeface="+mn-cs"/>
        </a:defRPr>
      </a:lvl2pPr>
      <a:lvl3pPr marL="3352194" algn="l" defTabSz="3352194" rtl="0" eaLnBrk="1" latinLnBrk="0" hangingPunct="1">
        <a:defRPr sz="6597" kern="1200">
          <a:solidFill>
            <a:schemeClr val="tx1"/>
          </a:solidFill>
          <a:latin typeface="+mn-lt"/>
          <a:ea typeface="+mn-ea"/>
          <a:cs typeface="+mn-cs"/>
        </a:defRPr>
      </a:lvl3pPr>
      <a:lvl4pPr marL="5028285" algn="l" defTabSz="3352194" rtl="0" eaLnBrk="1" latinLnBrk="0" hangingPunct="1">
        <a:defRPr sz="6597" kern="1200">
          <a:solidFill>
            <a:schemeClr val="tx1"/>
          </a:solidFill>
          <a:latin typeface="+mn-lt"/>
          <a:ea typeface="+mn-ea"/>
          <a:cs typeface="+mn-cs"/>
        </a:defRPr>
      </a:lvl4pPr>
      <a:lvl5pPr marL="6704365" algn="l" defTabSz="3352194" rtl="0" eaLnBrk="1" latinLnBrk="0" hangingPunct="1">
        <a:defRPr sz="6597" kern="1200">
          <a:solidFill>
            <a:schemeClr val="tx1"/>
          </a:solidFill>
          <a:latin typeface="+mn-lt"/>
          <a:ea typeface="+mn-ea"/>
          <a:cs typeface="+mn-cs"/>
        </a:defRPr>
      </a:lvl5pPr>
      <a:lvl6pPr marL="8380456" algn="l" defTabSz="3352194" rtl="0" eaLnBrk="1" latinLnBrk="0" hangingPunct="1">
        <a:defRPr sz="6597" kern="1200">
          <a:solidFill>
            <a:schemeClr val="tx1"/>
          </a:solidFill>
          <a:latin typeface="+mn-lt"/>
          <a:ea typeface="+mn-ea"/>
          <a:cs typeface="+mn-cs"/>
        </a:defRPr>
      </a:lvl6pPr>
      <a:lvl7pPr marL="10056558" algn="l" defTabSz="3352194" rtl="0" eaLnBrk="1" latinLnBrk="0" hangingPunct="1">
        <a:defRPr sz="6597" kern="1200">
          <a:solidFill>
            <a:schemeClr val="tx1"/>
          </a:solidFill>
          <a:latin typeface="+mn-lt"/>
          <a:ea typeface="+mn-ea"/>
          <a:cs typeface="+mn-cs"/>
        </a:defRPr>
      </a:lvl7pPr>
      <a:lvl8pPr marL="11732650" algn="l" defTabSz="3352194" rtl="0" eaLnBrk="1" latinLnBrk="0" hangingPunct="1">
        <a:defRPr sz="6597" kern="1200">
          <a:solidFill>
            <a:schemeClr val="tx1"/>
          </a:solidFill>
          <a:latin typeface="+mn-lt"/>
          <a:ea typeface="+mn-ea"/>
          <a:cs typeface="+mn-cs"/>
        </a:defRPr>
      </a:lvl8pPr>
      <a:lvl9pPr marL="13408730" algn="l" defTabSz="3352194" rtl="0" eaLnBrk="1" latinLnBrk="0" hangingPunct="1">
        <a:defRPr sz="65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7000">
              <a:srgbClr val="D3E0E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1D06DC-C892-4024-A697-ABB68229BC3C}"/>
              </a:ext>
            </a:extLst>
          </p:cNvPr>
          <p:cNvSpPr/>
          <p:nvPr/>
        </p:nvSpPr>
        <p:spPr>
          <a:xfrm>
            <a:off x="4495800" y="968671"/>
            <a:ext cx="41452800" cy="467013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19"/>
              </a:spcAft>
            </a:pPr>
            <a:r>
              <a:rPr lang="en-US" sz="7000" b="1" dirty="0">
                <a:solidFill>
                  <a:schemeClr val="bg1"/>
                </a:solidFill>
                <a:latin typeface="Palatino Linotype" pitchFamily="18" charset="0"/>
                <a:ea typeface="Calibri" panose="020F0502020204030204" pitchFamily="34" charset="0"/>
                <a:cs typeface="Mangal" panose="02040503050203030202" pitchFamily="18" charset="0"/>
              </a:rPr>
              <a:t>High throughput sequencing and annotation of </a:t>
            </a:r>
            <a:r>
              <a:rPr lang="en-US" sz="7000" b="1" i="1" dirty="0" err="1">
                <a:solidFill>
                  <a:schemeClr val="bg1"/>
                </a:solidFill>
                <a:latin typeface="Palatino Linotype" pitchFamily="18" charset="0"/>
                <a:ea typeface="Calibri" panose="020F0502020204030204" pitchFamily="34" charset="0"/>
                <a:cs typeface="Mangal" panose="02040503050203030202" pitchFamily="18" charset="0"/>
              </a:rPr>
              <a:t>Hellula</a:t>
            </a:r>
            <a:r>
              <a:rPr lang="en-US" sz="7000" b="1" i="1" dirty="0">
                <a:solidFill>
                  <a:schemeClr val="bg1"/>
                </a:solidFill>
                <a:latin typeface="Palatino Linotype" pitchFamily="18" charset="0"/>
                <a:ea typeface="Calibri" panose="020F0502020204030204" pitchFamily="34" charset="0"/>
                <a:cs typeface="Mangal" panose="02040503050203030202" pitchFamily="18" charset="0"/>
              </a:rPr>
              <a:t> </a:t>
            </a:r>
            <a:r>
              <a:rPr lang="en-US" sz="7000" b="1" i="1" dirty="0" err="1">
                <a:solidFill>
                  <a:schemeClr val="bg1"/>
                </a:solidFill>
                <a:latin typeface="Palatino Linotype" pitchFamily="18" charset="0"/>
                <a:ea typeface="Calibri" panose="020F0502020204030204" pitchFamily="34" charset="0"/>
                <a:cs typeface="Mangal" panose="02040503050203030202" pitchFamily="18" charset="0"/>
              </a:rPr>
              <a:t>undalis</a:t>
            </a:r>
            <a:r>
              <a:rPr lang="en-US" sz="7000" b="1" dirty="0">
                <a:solidFill>
                  <a:schemeClr val="bg1"/>
                </a:solidFill>
                <a:latin typeface="Palatino Linotype" pitchFamily="18" charset="0"/>
                <a:ea typeface="Calibri" panose="020F0502020204030204" pitchFamily="34" charset="0"/>
                <a:cs typeface="Mangal" panose="02040503050203030202" pitchFamily="18" charset="0"/>
              </a:rPr>
              <a:t> (</a:t>
            </a:r>
            <a:r>
              <a:rPr lang="en-US" sz="7000" b="1" dirty="0" err="1">
                <a:solidFill>
                  <a:schemeClr val="bg1"/>
                </a:solidFill>
                <a:latin typeface="Palatino Linotype" pitchFamily="18" charset="0"/>
                <a:ea typeface="Calibri" panose="020F0502020204030204" pitchFamily="34" charset="0"/>
                <a:cs typeface="Mangal" panose="02040503050203030202" pitchFamily="18" charset="0"/>
              </a:rPr>
              <a:t>Fabr</a:t>
            </a:r>
            <a:r>
              <a:rPr lang="en-US" sz="7000" b="1" dirty="0">
                <a:solidFill>
                  <a:schemeClr val="bg1"/>
                </a:solidFill>
                <a:latin typeface="Palatino Linotype" pitchFamily="18" charset="0"/>
                <a:ea typeface="Calibri" panose="020F0502020204030204" pitchFamily="34" charset="0"/>
                <a:cs typeface="Mangal" panose="02040503050203030202" pitchFamily="18" charset="0"/>
              </a:rPr>
              <a:t>.) (Lepidoptera: </a:t>
            </a:r>
            <a:r>
              <a:rPr lang="en-US" sz="7000" b="1" dirty="0" err="1">
                <a:solidFill>
                  <a:schemeClr val="bg1"/>
                </a:solidFill>
                <a:latin typeface="Palatino Linotype" pitchFamily="18" charset="0"/>
                <a:ea typeface="Calibri" panose="020F0502020204030204" pitchFamily="34" charset="0"/>
                <a:cs typeface="Mangal" panose="02040503050203030202" pitchFamily="18" charset="0"/>
              </a:rPr>
              <a:t>Pyralidae</a:t>
            </a:r>
            <a:r>
              <a:rPr lang="en-US" sz="7000" b="1" dirty="0">
                <a:solidFill>
                  <a:schemeClr val="bg1"/>
                </a:solidFill>
                <a:latin typeface="Palatino Linotype" pitchFamily="18" charset="0"/>
                <a:ea typeface="Calibri" panose="020F0502020204030204" pitchFamily="34" charset="0"/>
                <a:cs typeface="Mangal" panose="02040503050203030202" pitchFamily="18" charset="0"/>
              </a:rPr>
              <a:t>)</a:t>
            </a:r>
            <a:endParaRPr lang="en-US" sz="7000" dirty="0">
              <a:solidFill>
                <a:schemeClr val="bg1"/>
              </a:solidFill>
              <a:latin typeface="Palatino Linotype" pitchFamily="18" charset="0"/>
              <a:ea typeface="Calibri" panose="020F0502020204030204" pitchFamily="34" charset="0"/>
              <a:cs typeface="Mangal" panose="02040503050203030202" pitchFamily="18" charset="0"/>
            </a:endParaRPr>
          </a:p>
          <a:p>
            <a:pPr algn="ctr"/>
            <a:r>
              <a:rPr lang="en-US" sz="6000" b="1" dirty="0">
                <a:solidFill>
                  <a:schemeClr val="bg1"/>
                </a:solidFill>
                <a:latin typeface="Palatino Linotype" pitchFamily="18" charset="0"/>
                <a:ea typeface="Times New Roman" panose="02020603050405020304" pitchFamily="18" charset="0"/>
              </a:rPr>
              <a:t>Malyaj R Prajapati</a:t>
            </a:r>
            <a:r>
              <a:rPr lang="en-US" sz="6000" b="1" baseline="30000" dirty="0">
                <a:solidFill>
                  <a:schemeClr val="bg1"/>
                </a:solidFill>
                <a:latin typeface="Palatino Linotype" pitchFamily="18" charset="0"/>
                <a:ea typeface="Times New Roman" panose="02020603050405020304" pitchFamily="18" charset="0"/>
              </a:rPr>
              <a:t>1</a:t>
            </a:r>
            <a:r>
              <a:rPr lang="en-US" sz="6000" b="1" dirty="0">
                <a:solidFill>
                  <a:schemeClr val="bg1"/>
                </a:solidFill>
                <a:latin typeface="Palatino Linotype" pitchFamily="18" charset="0"/>
                <a:ea typeface="Times New Roman" panose="02020603050405020304" pitchFamily="18" charset="0"/>
              </a:rPr>
              <a:t>, Pankaj Kumar</a:t>
            </a:r>
            <a:r>
              <a:rPr lang="en-US" sz="6000" b="1" baseline="30000" dirty="0">
                <a:solidFill>
                  <a:schemeClr val="bg1"/>
                </a:solidFill>
                <a:latin typeface="Palatino Linotype" pitchFamily="18" charset="0"/>
                <a:ea typeface="Times New Roman" panose="02020603050405020304" pitchFamily="18" charset="0"/>
              </a:rPr>
              <a:t>1* </a:t>
            </a:r>
            <a:r>
              <a:rPr lang="en-US" sz="6000" b="1" dirty="0">
                <a:solidFill>
                  <a:schemeClr val="bg1"/>
                </a:solidFill>
                <a:latin typeface="Palatino Linotype" pitchFamily="18" charset="0"/>
                <a:ea typeface="Times New Roman" panose="02020603050405020304" pitchFamily="18" charset="0"/>
              </a:rPr>
              <a:t>and Jitender Singh</a:t>
            </a:r>
            <a:r>
              <a:rPr lang="en-US" sz="6000" b="1" baseline="30000" dirty="0">
                <a:solidFill>
                  <a:schemeClr val="bg1"/>
                </a:solidFill>
                <a:latin typeface="Palatino Linotype" pitchFamily="18" charset="0"/>
                <a:ea typeface="Times New Roman" panose="02020603050405020304" pitchFamily="18" charset="0"/>
              </a:rPr>
              <a:t>2</a:t>
            </a:r>
            <a:r>
              <a:rPr lang="en-US" sz="6000" b="1" dirty="0">
                <a:solidFill>
                  <a:schemeClr val="bg1"/>
                </a:solidFill>
                <a:latin typeface="Palatino Linotype" pitchFamily="18" charset="0"/>
                <a:ea typeface="Times New Roman" panose="02020603050405020304" pitchFamily="18" charset="0"/>
              </a:rPr>
              <a:t>*</a:t>
            </a:r>
          </a:p>
          <a:p>
            <a:pPr algn="ctr"/>
            <a:r>
              <a:rPr lang="en-US" sz="4000" i="1" baseline="30000" dirty="0">
                <a:solidFill>
                  <a:schemeClr val="bg1"/>
                </a:solidFill>
                <a:latin typeface="Palatino Linotype" pitchFamily="18" charset="0"/>
                <a:ea typeface="Times New Roman" panose="02020603050405020304" pitchFamily="18" charset="0"/>
              </a:rPr>
              <a:t>1</a:t>
            </a:r>
            <a:r>
              <a:rPr lang="en-US" sz="4000" i="1" dirty="0">
                <a:solidFill>
                  <a:schemeClr val="bg1"/>
                </a:solidFill>
                <a:latin typeface="Palatino Linotype" pitchFamily="18" charset="0"/>
                <a:ea typeface="Times New Roman" panose="02020603050405020304" pitchFamily="18" charset="0"/>
              </a:rPr>
              <a:t>College of Biotechnology, </a:t>
            </a:r>
            <a:r>
              <a:rPr lang="en-US" sz="4000" i="1" dirty="0" err="1">
                <a:solidFill>
                  <a:schemeClr val="bg1"/>
                </a:solidFill>
                <a:latin typeface="Palatino Linotype" pitchFamily="18" charset="0"/>
                <a:ea typeface="Times New Roman" panose="02020603050405020304" pitchFamily="18" charset="0"/>
              </a:rPr>
              <a:t>Sardar</a:t>
            </a:r>
            <a:r>
              <a:rPr lang="en-US" sz="4000" i="1" dirty="0">
                <a:solidFill>
                  <a:schemeClr val="bg1"/>
                </a:solidFill>
                <a:latin typeface="Palatino Linotype" pitchFamily="18" charset="0"/>
                <a:ea typeface="Times New Roman" panose="02020603050405020304" pitchFamily="18" charset="0"/>
              </a:rPr>
              <a:t> </a:t>
            </a:r>
            <a:r>
              <a:rPr lang="en-US" sz="4000" i="1" dirty="0" err="1">
                <a:solidFill>
                  <a:schemeClr val="bg1"/>
                </a:solidFill>
                <a:latin typeface="Palatino Linotype" pitchFamily="18" charset="0"/>
                <a:ea typeface="Times New Roman" panose="02020603050405020304" pitchFamily="18" charset="0"/>
              </a:rPr>
              <a:t>Vallabhbhai</a:t>
            </a:r>
            <a:r>
              <a:rPr lang="en-US" sz="4000" i="1" dirty="0">
                <a:solidFill>
                  <a:schemeClr val="bg1"/>
                </a:solidFill>
                <a:latin typeface="Palatino Linotype" pitchFamily="18" charset="0"/>
                <a:ea typeface="Times New Roman" panose="02020603050405020304" pitchFamily="18" charset="0"/>
              </a:rPr>
              <a:t> Patel University of Agriculture and Technology, Meerut, Uttar Pradesh, India-250110</a:t>
            </a:r>
          </a:p>
          <a:p>
            <a:pPr algn="ctr"/>
            <a:r>
              <a:rPr lang="en-US" sz="4000" i="1" baseline="30000" dirty="0">
                <a:solidFill>
                  <a:schemeClr val="bg1"/>
                </a:solidFill>
                <a:latin typeface="Palatino Linotype" pitchFamily="18" charset="0"/>
                <a:ea typeface="Times New Roman" panose="02020603050405020304" pitchFamily="18" charset="0"/>
              </a:rPr>
              <a:t>2</a:t>
            </a:r>
            <a:r>
              <a:rPr lang="en-US" sz="4000" i="1" dirty="0">
                <a:solidFill>
                  <a:schemeClr val="bg1"/>
                </a:solidFill>
                <a:latin typeface="Palatino Linotype" pitchFamily="18" charset="0"/>
                <a:ea typeface="Times New Roman" panose="02020603050405020304" pitchFamily="18" charset="0"/>
              </a:rPr>
              <a:t> Department of Microbiology, Chaudhary </a:t>
            </a:r>
            <a:r>
              <a:rPr lang="en-US" sz="4000" i="1" dirty="0" err="1">
                <a:solidFill>
                  <a:schemeClr val="bg1"/>
                </a:solidFill>
                <a:latin typeface="Palatino Linotype" pitchFamily="18" charset="0"/>
                <a:ea typeface="Times New Roman" panose="02020603050405020304" pitchFamily="18" charset="0"/>
              </a:rPr>
              <a:t>Charan</a:t>
            </a:r>
            <a:r>
              <a:rPr lang="en-US" sz="4000" i="1" dirty="0">
                <a:solidFill>
                  <a:schemeClr val="bg1"/>
                </a:solidFill>
                <a:latin typeface="Palatino Linotype" pitchFamily="18" charset="0"/>
                <a:ea typeface="Times New Roman" panose="02020603050405020304" pitchFamily="18" charset="0"/>
              </a:rPr>
              <a:t> Singh University, Meerut</a:t>
            </a:r>
          </a:p>
          <a:p>
            <a:pPr algn="ctr"/>
            <a:r>
              <a:rPr lang="en-US" sz="4000" dirty="0">
                <a:solidFill>
                  <a:schemeClr val="bg1"/>
                </a:solidFill>
                <a:latin typeface="Palatino Linotype" pitchFamily="18" charset="0"/>
                <a:ea typeface="Times New Roman" panose="02020603050405020304" pitchFamily="18" charset="0"/>
              </a:rPr>
              <a:t>Presenting author’s email: malyajrprajapati@gmail.com</a:t>
            </a:r>
          </a:p>
        </p:txBody>
      </p:sp>
      <p:pic>
        <p:nvPicPr>
          <p:cNvPr id="6" name="Picture 5">
            <a:extLst>
              <a:ext uri="{FF2B5EF4-FFF2-40B4-BE49-F238E27FC236}">
                <a16:creationId xmlns:a16="http://schemas.microsoft.com/office/drawing/2014/main" id="{445B3F41-2B6B-4B93-B950-967CA1EC1C12}"/>
              </a:ext>
            </a:extLst>
          </p:cNvPr>
          <p:cNvPicPr>
            <a:picLocks noChangeAspect="1"/>
          </p:cNvPicPr>
          <p:nvPr/>
        </p:nvPicPr>
        <p:blipFill>
          <a:blip r:embed="rId3" cstate="print"/>
          <a:stretch>
            <a:fillRect/>
          </a:stretch>
        </p:blipFill>
        <p:spPr>
          <a:xfrm>
            <a:off x="46177200" y="1668192"/>
            <a:ext cx="4030981" cy="3837275"/>
          </a:xfrm>
          <a:prstGeom prst="rect">
            <a:avLst/>
          </a:prstGeom>
          <a:noFill/>
        </p:spPr>
      </p:pic>
      <p:grpSp>
        <p:nvGrpSpPr>
          <p:cNvPr id="13" name="Group 12">
            <a:extLst>
              <a:ext uri="{FF2B5EF4-FFF2-40B4-BE49-F238E27FC236}">
                <a16:creationId xmlns:a16="http://schemas.microsoft.com/office/drawing/2014/main" id="{4A341C9F-D2B7-4FBB-94B5-8792653D1193}"/>
              </a:ext>
            </a:extLst>
          </p:cNvPr>
          <p:cNvGrpSpPr/>
          <p:nvPr/>
        </p:nvGrpSpPr>
        <p:grpSpPr>
          <a:xfrm>
            <a:off x="417709" y="5881429"/>
            <a:ext cx="49569491" cy="5548571"/>
            <a:chOff x="275826" y="5764534"/>
            <a:chExt cx="45063174" cy="5548571"/>
          </a:xfrm>
        </p:grpSpPr>
        <p:grpSp>
          <p:nvGrpSpPr>
            <p:cNvPr id="106" name="Group 105">
              <a:extLst>
                <a:ext uri="{FF2B5EF4-FFF2-40B4-BE49-F238E27FC236}">
                  <a16:creationId xmlns:a16="http://schemas.microsoft.com/office/drawing/2014/main" id="{62923AF1-38DB-42B3-8F82-10AA129E1136}"/>
                </a:ext>
              </a:extLst>
            </p:cNvPr>
            <p:cNvGrpSpPr/>
            <p:nvPr/>
          </p:nvGrpSpPr>
          <p:grpSpPr>
            <a:xfrm>
              <a:off x="275826" y="6248400"/>
              <a:ext cx="45063174" cy="5064705"/>
              <a:chOff x="534744" y="12414700"/>
              <a:chExt cx="40788592" cy="4367646"/>
            </a:xfrm>
          </p:grpSpPr>
          <p:sp>
            <p:nvSpPr>
              <p:cNvPr id="107" name="Rectangle: Rounded Corners 106">
                <a:extLst>
                  <a:ext uri="{FF2B5EF4-FFF2-40B4-BE49-F238E27FC236}">
                    <a16:creationId xmlns:a16="http://schemas.microsoft.com/office/drawing/2014/main" id="{C51904D2-390F-4CE3-AE08-EE7DFBAB5EA3}"/>
                  </a:ext>
                </a:extLst>
              </p:cNvPr>
              <p:cNvSpPr/>
              <p:nvPr/>
            </p:nvSpPr>
            <p:spPr>
              <a:xfrm>
                <a:off x="534744" y="12414700"/>
                <a:ext cx="40788592" cy="4367646"/>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096" b="1" dirty="0">
                  <a:latin typeface="Palatino Linotype" pitchFamily="18" charset="0"/>
                </a:endParaRPr>
              </a:p>
            </p:txBody>
          </p:sp>
          <p:grpSp>
            <p:nvGrpSpPr>
              <p:cNvPr id="108" name="Group 107">
                <a:extLst>
                  <a:ext uri="{FF2B5EF4-FFF2-40B4-BE49-F238E27FC236}">
                    <a16:creationId xmlns:a16="http://schemas.microsoft.com/office/drawing/2014/main" id="{998AC2CD-6B31-47AD-9D9E-A2E688E381D1}"/>
                  </a:ext>
                </a:extLst>
              </p:cNvPr>
              <p:cNvGrpSpPr/>
              <p:nvPr/>
            </p:nvGrpSpPr>
            <p:grpSpPr>
              <a:xfrm>
                <a:off x="768378" y="12630031"/>
                <a:ext cx="40258658" cy="4138978"/>
                <a:chOff x="739802" y="12544896"/>
                <a:chExt cx="40258658" cy="4138978"/>
              </a:xfrm>
            </p:grpSpPr>
            <p:sp>
              <p:nvSpPr>
                <p:cNvPr id="109" name="TextBox 108">
                  <a:extLst>
                    <a:ext uri="{FF2B5EF4-FFF2-40B4-BE49-F238E27FC236}">
                      <a16:creationId xmlns:a16="http://schemas.microsoft.com/office/drawing/2014/main" id="{050CF1D8-054E-4282-A106-BFB90A53E69C}"/>
                    </a:ext>
                  </a:extLst>
                </p:cNvPr>
                <p:cNvSpPr txBox="1"/>
                <p:nvPr/>
              </p:nvSpPr>
              <p:spPr>
                <a:xfrm>
                  <a:off x="739802" y="12544896"/>
                  <a:ext cx="21103385" cy="755886"/>
                </a:xfrm>
                <a:prstGeom prst="rect">
                  <a:avLst/>
                </a:prstGeom>
                <a:noFill/>
              </p:spPr>
              <p:txBody>
                <a:bodyPr wrap="square">
                  <a:spAutoFit/>
                </a:bodyPr>
                <a:lstStyle/>
                <a:p>
                  <a:pPr algn="just"/>
                  <a:endParaRPr lang="en-US" sz="5096" b="1" dirty="0">
                    <a:solidFill>
                      <a:srgbClr val="002060"/>
                    </a:solidFill>
                    <a:latin typeface="Palatino Linotype" pitchFamily="18" charset="0"/>
                  </a:endParaRPr>
                </a:p>
              </p:txBody>
            </p:sp>
            <p:sp>
              <p:nvSpPr>
                <p:cNvPr id="110" name="TextBox 109">
                  <a:extLst>
                    <a:ext uri="{FF2B5EF4-FFF2-40B4-BE49-F238E27FC236}">
                      <a16:creationId xmlns:a16="http://schemas.microsoft.com/office/drawing/2014/main" id="{87DBEA58-81A1-4599-A333-E48679C010A5}"/>
                    </a:ext>
                  </a:extLst>
                </p:cNvPr>
                <p:cNvSpPr txBox="1"/>
                <p:nvPr/>
              </p:nvSpPr>
              <p:spPr>
                <a:xfrm>
                  <a:off x="871612" y="12612487"/>
                  <a:ext cx="40126848" cy="4071387"/>
                </a:xfrm>
                <a:prstGeom prst="rect">
                  <a:avLst/>
                </a:prstGeom>
                <a:noFill/>
              </p:spPr>
              <p:txBody>
                <a:bodyPr wrap="square">
                  <a:spAutoFit/>
                </a:bodyPr>
                <a:lstStyle/>
                <a:p>
                  <a:pPr algn="just">
                    <a:lnSpc>
                      <a:spcPct val="150000"/>
                    </a:lnSpc>
                  </a:pPr>
                  <a:r>
                    <a:rPr lang="en-US" sz="3400" dirty="0">
                      <a:solidFill>
                        <a:srgbClr val="002060"/>
                      </a:solidFill>
                      <a:latin typeface="Palatino Linotype" pitchFamily="18" charset="0"/>
                    </a:rPr>
                    <a:t>The cabbage webworm, </a:t>
                  </a:r>
                  <a:r>
                    <a:rPr lang="en-US" sz="3400" i="1" dirty="0" err="1">
                      <a:solidFill>
                        <a:srgbClr val="002060"/>
                      </a:solidFill>
                      <a:latin typeface="Palatino Linotype" pitchFamily="18" charset="0"/>
                    </a:rPr>
                    <a:t>Hellula</a:t>
                  </a:r>
                  <a:r>
                    <a:rPr lang="en-US" sz="3400" i="1" dirty="0">
                      <a:solidFill>
                        <a:srgbClr val="002060"/>
                      </a:solidFill>
                      <a:latin typeface="Palatino Linotype" pitchFamily="18" charset="0"/>
                    </a:rPr>
                    <a:t> </a:t>
                  </a:r>
                  <a:r>
                    <a:rPr lang="en-US" sz="3400" i="1" dirty="0" err="1">
                      <a:solidFill>
                        <a:srgbClr val="002060"/>
                      </a:solidFill>
                      <a:latin typeface="Palatino Linotype" pitchFamily="18" charset="0"/>
                    </a:rPr>
                    <a:t>undalis</a:t>
                  </a:r>
                  <a:r>
                    <a:rPr lang="en-US" sz="3400" dirty="0">
                      <a:solidFill>
                        <a:srgbClr val="002060"/>
                      </a:solidFill>
                      <a:latin typeface="Palatino Linotype" pitchFamily="18" charset="0"/>
                    </a:rPr>
                    <a:t>, ravages brassicas and cruciferous plants worldwide, originating in Europe and causing devastating outbreaks in warm regions like India, Malaysia, and Vietnam. Its larvae bore into growing shoots and later mine leaves, encasing feeding areas in silk webs filled with waste, often leading to plant death or the production of non-marketable heads [4]. RNA sequencing (RNA-seq) has transformed transcriptome analysis, but only 17 nucleotide records exist for </a:t>
                  </a:r>
                  <a:r>
                    <a:rPr lang="en-US" sz="3400" i="1" dirty="0" err="1">
                      <a:solidFill>
                        <a:srgbClr val="002060"/>
                      </a:solidFill>
                      <a:latin typeface="Palatino Linotype" pitchFamily="18" charset="0"/>
                    </a:rPr>
                    <a:t>Hellula</a:t>
                  </a:r>
                  <a:r>
                    <a:rPr lang="en-US" sz="3400" i="1" dirty="0">
                      <a:solidFill>
                        <a:srgbClr val="002060"/>
                      </a:solidFill>
                      <a:latin typeface="Palatino Linotype" pitchFamily="18" charset="0"/>
                    </a:rPr>
                    <a:t> </a:t>
                  </a:r>
                  <a:r>
                    <a:rPr lang="en-US" sz="3400" i="1" dirty="0" err="1">
                      <a:solidFill>
                        <a:srgbClr val="002060"/>
                      </a:solidFill>
                      <a:latin typeface="Palatino Linotype" pitchFamily="18" charset="0"/>
                    </a:rPr>
                    <a:t>undalis</a:t>
                  </a:r>
                  <a:r>
                    <a:rPr lang="en-US" sz="3400" dirty="0">
                      <a:solidFill>
                        <a:srgbClr val="002060"/>
                      </a:solidFill>
                      <a:latin typeface="Palatino Linotype" pitchFamily="18" charset="0"/>
                    </a:rPr>
                    <a:t> in the NCBI database. This study utilized Illumina NovaSeq6000 technology to sequence and assemble the transcriptome, identifying genes related to metabolism, development, and reproduction. This comprehensive analysis offers insights into the molecular mechanisms governing the insect's lifecycle and provides a foundation for understanding gene expression and regulatory dynamics [5, 6]. The transcriptome analysis of </a:t>
                  </a:r>
                  <a:r>
                    <a:rPr lang="en-US" sz="3400" i="1" dirty="0" err="1">
                      <a:solidFill>
                        <a:srgbClr val="002060"/>
                      </a:solidFill>
                      <a:latin typeface="Palatino Linotype" pitchFamily="18" charset="0"/>
                    </a:rPr>
                    <a:t>Hellula</a:t>
                  </a:r>
                  <a:r>
                    <a:rPr lang="en-US" sz="3400" i="1" dirty="0">
                      <a:solidFill>
                        <a:srgbClr val="002060"/>
                      </a:solidFill>
                      <a:latin typeface="Palatino Linotype" pitchFamily="18" charset="0"/>
                    </a:rPr>
                    <a:t> </a:t>
                  </a:r>
                  <a:r>
                    <a:rPr lang="en-US" sz="3400" i="1" dirty="0" err="1">
                      <a:solidFill>
                        <a:srgbClr val="002060"/>
                      </a:solidFill>
                      <a:latin typeface="Palatino Linotype" pitchFamily="18" charset="0"/>
                    </a:rPr>
                    <a:t>undalis</a:t>
                  </a:r>
                  <a:r>
                    <a:rPr lang="en-US" sz="3400" dirty="0">
                      <a:solidFill>
                        <a:srgbClr val="002060"/>
                      </a:solidFill>
                      <a:latin typeface="Palatino Linotype" pitchFamily="18" charset="0"/>
                    </a:rPr>
                    <a:t> is pivotal, unlocking vital insights into its developmental pathways and reproductive processes. Beyond elucidating these mechanisms, this research serves as a crucial resource for identifying target genes, essential for devising sustainable strategies to control this destructive pest, potentially revolutionizing agricultural pest management.</a:t>
                  </a:r>
                </a:p>
              </p:txBody>
            </p:sp>
          </p:grpSp>
        </p:grpSp>
        <p:sp>
          <p:nvSpPr>
            <p:cNvPr id="27" name="Rectangle: Rounded Corners 26">
              <a:extLst>
                <a:ext uri="{FF2B5EF4-FFF2-40B4-BE49-F238E27FC236}">
                  <a16:creationId xmlns:a16="http://schemas.microsoft.com/office/drawing/2014/main" id="{7B679917-0C0E-4073-B25B-6004150DCC18}"/>
                </a:ext>
              </a:extLst>
            </p:cNvPr>
            <p:cNvSpPr/>
            <p:nvPr/>
          </p:nvSpPr>
          <p:spPr>
            <a:xfrm>
              <a:off x="533944" y="5764534"/>
              <a:ext cx="3885656" cy="876523"/>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700" b="1" dirty="0">
                  <a:solidFill>
                    <a:srgbClr val="002060"/>
                  </a:solidFill>
                  <a:latin typeface="Palatino Linotype" pitchFamily="18" charset="0"/>
                </a:rPr>
                <a:t>Introduction</a:t>
              </a:r>
            </a:p>
          </p:txBody>
        </p:sp>
      </p:grpSp>
      <p:grpSp>
        <p:nvGrpSpPr>
          <p:cNvPr id="9" name="Group 8">
            <a:extLst>
              <a:ext uri="{FF2B5EF4-FFF2-40B4-BE49-F238E27FC236}">
                <a16:creationId xmlns:a16="http://schemas.microsoft.com/office/drawing/2014/main" id="{CDBF7D9D-5CE2-42ED-8755-8820D92D98E5}"/>
              </a:ext>
            </a:extLst>
          </p:cNvPr>
          <p:cNvGrpSpPr/>
          <p:nvPr/>
        </p:nvGrpSpPr>
        <p:grpSpPr>
          <a:xfrm>
            <a:off x="419101" y="11658600"/>
            <a:ext cx="49677519" cy="11540768"/>
            <a:chOff x="279309" y="11716075"/>
            <a:chExt cx="45161381" cy="11540768"/>
          </a:xfrm>
        </p:grpSpPr>
        <p:grpSp>
          <p:nvGrpSpPr>
            <p:cNvPr id="8" name="Group 7">
              <a:extLst>
                <a:ext uri="{FF2B5EF4-FFF2-40B4-BE49-F238E27FC236}">
                  <a16:creationId xmlns:a16="http://schemas.microsoft.com/office/drawing/2014/main" id="{4ACEED17-29C6-4367-8124-0EE4206FF5E0}"/>
                </a:ext>
              </a:extLst>
            </p:cNvPr>
            <p:cNvGrpSpPr/>
            <p:nvPr/>
          </p:nvGrpSpPr>
          <p:grpSpPr>
            <a:xfrm>
              <a:off x="279309" y="12134916"/>
              <a:ext cx="45161381" cy="11121927"/>
              <a:chOff x="204562" y="14370040"/>
              <a:chExt cx="41087718" cy="13744863"/>
            </a:xfrm>
          </p:grpSpPr>
          <p:sp>
            <p:nvSpPr>
              <p:cNvPr id="14" name="Rectangle: Rounded Corners 13">
                <a:extLst>
                  <a:ext uri="{FF2B5EF4-FFF2-40B4-BE49-F238E27FC236}">
                    <a16:creationId xmlns:a16="http://schemas.microsoft.com/office/drawing/2014/main" id="{D046F55C-C255-4D47-8BF5-3D9C7451FE32}"/>
                  </a:ext>
                </a:extLst>
              </p:cNvPr>
              <p:cNvSpPr/>
              <p:nvPr/>
            </p:nvSpPr>
            <p:spPr>
              <a:xfrm>
                <a:off x="204562" y="14370040"/>
                <a:ext cx="41087718" cy="13744863"/>
              </a:xfrm>
              <a:prstGeom prst="roundRect">
                <a:avLst/>
              </a:prstGeom>
              <a:solidFill>
                <a:srgbClr val="FFFFFF"/>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096" b="1" dirty="0">
                  <a:latin typeface="Palatino Linotype" pitchFamily="18" charset="0"/>
                </a:endParaRPr>
              </a:p>
            </p:txBody>
          </p:sp>
          <p:sp>
            <p:nvSpPr>
              <p:cNvPr id="16" name="TextBox 15">
                <a:extLst>
                  <a:ext uri="{FF2B5EF4-FFF2-40B4-BE49-F238E27FC236}">
                    <a16:creationId xmlns:a16="http://schemas.microsoft.com/office/drawing/2014/main" id="{3041290E-B1BE-4423-B992-27567084F5B1}"/>
                  </a:ext>
                </a:extLst>
              </p:cNvPr>
              <p:cNvSpPr txBox="1"/>
              <p:nvPr/>
            </p:nvSpPr>
            <p:spPr>
              <a:xfrm>
                <a:off x="1252962" y="16128077"/>
                <a:ext cx="18707331" cy="10677128"/>
              </a:xfrm>
              <a:prstGeom prst="rect">
                <a:avLst/>
              </a:prstGeom>
              <a:noFill/>
            </p:spPr>
            <p:txBody>
              <a:bodyPr wrap="square">
                <a:spAutoFit/>
              </a:bodyPr>
              <a:lstStyle/>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Collection of </a:t>
                </a:r>
                <a:r>
                  <a:rPr lang="en-US" sz="3600" i="1" dirty="0" err="1">
                    <a:solidFill>
                      <a:srgbClr val="002060"/>
                    </a:solidFill>
                    <a:latin typeface="Palatino Linotype" pitchFamily="18" charset="0"/>
                    <a:ea typeface="Calibri" panose="020F0502020204030204" pitchFamily="34" charset="0"/>
                    <a:cs typeface="Times New Roman" panose="02020603050405020304" pitchFamily="18" charset="0"/>
                  </a:rPr>
                  <a:t>Hellula</a:t>
                </a:r>
                <a:r>
                  <a:rPr lang="en-US" sz="36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3600" i="1" dirty="0" err="1">
                    <a:solidFill>
                      <a:srgbClr val="002060"/>
                    </a:solidFill>
                    <a:latin typeface="Palatino Linotype" pitchFamily="18" charset="0"/>
                    <a:ea typeface="Calibri" panose="020F0502020204030204" pitchFamily="34" charset="0"/>
                    <a:cs typeface="Times New Roman" panose="02020603050405020304" pitchFamily="18" charset="0"/>
                  </a:rPr>
                  <a:t>undalis</a:t>
                </a: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 larvae.</a:t>
                </a:r>
              </a:p>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RNA extraction by RNA Purification Kit. </a:t>
                </a:r>
              </a:p>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Preparation cDNA library and Illumina sequencing for Next Generation Sequencing (NGS).</a:t>
                </a:r>
              </a:p>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i="1" dirty="0">
                    <a:solidFill>
                      <a:srgbClr val="002060"/>
                    </a:solidFill>
                    <a:latin typeface="Palatino Linotype" pitchFamily="18" charset="0"/>
                    <a:ea typeface="Calibri" panose="020F0502020204030204" pitchFamily="34" charset="0"/>
                    <a:cs typeface="Times New Roman" panose="02020603050405020304" pitchFamily="18" charset="0"/>
                  </a:rPr>
                  <a:t>De novo</a:t>
                </a: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 assembly of transcriptome (Prajapati et al., 2021)</a:t>
                </a:r>
              </a:p>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BLASTX alignments between unigenes and protein databases, including Nr, Swiss-Prot.</a:t>
                </a:r>
              </a:p>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The functional annotation by gene ontology terms will be performed using the BLAST2GO.</a:t>
                </a:r>
              </a:p>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The COG annotation will be performed using the BLASTX algorithm against the Cluster of Orthologous Groups database.</a:t>
                </a:r>
              </a:p>
              <a:p>
                <a:pPr marL="640170" indent="-640170" algn="just">
                  <a:lnSpc>
                    <a:spcPct val="107000"/>
                  </a:lnSpc>
                  <a:spcBef>
                    <a:spcPts val="1221"/>
                  </a:spcBef>
                  <a:spcAft>
                    <a:spcPts val="818"/>
                  </a:spcAft>
                  <a:buFont typeface="Wingdings" panose="05000000000000000000" pitchFamily="2" charset="2"/>
                  <a:buChar char=""/>
                  <a:tabLst>
                    <a:tab pos="465584" algn="l"/>
                  </a:tabLst>
                </a:pP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The KEGG pathways annotation will be performed by sequence comparisons against the Kyoto Encyclopedia of Genes and Genomes database using BLASTX (</a:t>
                </a:r>
                <a:r>
                  <a:rPr lang="en-US" sz="3600" dirty="0" err="1">
                    <a:solidFill>
                      <a:srgbClr val="002060"/>
                    </a:solidFill>
                    <a:latin typeface="Palatino Linotype" pitchFamily="18" charset="0"/>
                    <a:ea typeface="Calibri" panose="020F0502020204030204" pitchFamily="34" charset="0"/>
                    <a:cs typeface="Times New Roman" panose="02020603050405020304" pitchFamily="18" charset="0"/>
                  </a:rPr>
                  <a:t>Kanehisa</a:t>
                </a:r>
                <a:r>
                  <a:rPr lang="en-US" sz="3600" dirty="0">
                    <a:solidFill>
                      <a:srgbClr val="002060"/>
                    </a:solidFill>
                    <a:latin typeface="Palatino Linotype" pitchFamily="18" charset="0"/>
                    <a:ea typeface="Calibri" panose="020F0502020204030204" pitchFamily="34" charset="0"/>
                    <a:cs typeface="Times New Roman" panose="02020603050405020304" pitchFamily="18" charset="0"/>
                  </a:rPr>
                  <a:t> et al., 2004).</a:t>
                </a:r>
              </a:p>
              <a:p>
                <a:pPr marL="640170" indent="-640170" algn="just">
                  <a:lnSpc>
                    <a:spcPct val="107000"/>
                  </a:lnSpc>
                  <a:spcBef>
                    <a:spcPts val="1221"/>
                  </a:spcBef>
                  <a:spcAft>
                    <a:spcPts val="818"/>
                  </a:spcAft>
                  <a:buFont typeface="Wingdings" panose="05000000000000000000" pitchFamily="2" charset="2"/>
                  <a:buChar char=""/>
                  <a:tabLst>
                    <a:tab pos="465584" algn="l"/>
                  </a:tabLst>
                </a:pPr>
                <a:endParaRPr lang="en-US" sz="3600" dirty="0">
                  <a:solidFill>
                    <a:srgbClr val="002060"/>
                  </a:solidFill>
                  <a:latin typeface="Palatino Linotype" pitchFamily="18" charset="0"/>
                  <a:ea typeface="Calibri" panose="020F0502020204030204" pitchFamily="34" charset="0"/>
                  <a:cs typeface="Times New Roman" panose="02020603050405020304" pitchFamily="18" charset="0"/>
                </a:endParaRPr>
              </a:p>
            </p:txBody>
          </p:sp>
        </p:grpSp>
        <p:sp>
          <p:nvSpPr>
            <p:cNvPr id="36" name="Rectangle: Rounded Corners 35">
              <a:extLst>
                <a:ext uri="{FF2B5EF4-FFF2-40B4-BE49-F238E27FC236}">
                  <a16:creationId xmlns:a16="http://schemas.microsoft.com/office/drawing/2014/main" id="{D5297DCB-5191-461F-B4E7-DDD009D42BD1}"/>
                </a:ext>
              </a:extLst>
            </p:cNvPr>
            <p:cNvSpPr/>
            <p:nvPr/>
          </p:nvSpPr>
          <p:spPr>
            <a:xfrm>
              <a:off x="897258" y="11716075"/>
              <a:ext cx="4182651" cy="895676"/>
            </a:xfrm>
            <a:prstGeom prst="roundRect">
              <a:avLst/>
            </a:prstGeom>
            <a:solidFill>
              <a:srgbClr val="FFFFFF"/>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700" b="1" dirty="0">
                  <a:solidFill>
                    <a:srgbClr val="002060"/>
                  </a:solidFill>
                  <a:latin typeface="Palatino Linotype" pitchFamily="18" charset="0"/>
                </a:rPr>
                <a:t>Methodology</a:t>
              </a:r>
            </a:p>
          </p:txBody>
        </p:sp>
      </p:grpSp>
      <p:grpSp>
        <p:nvGrpSpPr>
          <p:cNvPr id="54" name="Group 53">
            <a:extLst>
              <a:ext uri="{FF2B5EF4-FFF2-40B4-BE49-F238E27FC236}">
                <a16:creationId xmlns:a16="http://schemas.microsoft.com/office/drawing/2014/main" id="{2AABFBC6-9D39-4365-A2B6-9550AC449EA8}"/>
              </a:ext>
            </a:extLst>
          </p:cNvPr>
          <p:cNvGrpSpPr/>
          <p:nvPr/>
        </p:nvGrpSpPr>
        <p:grpSpPr>
          <a:xfrm>
            <a:off x="303409" y="43129200"/>
            <a:ext cx="24255851" cy="7924800"/>
            <a:chOff x="275826" y="6045705"/>
            <a:chExt cx="45063174" cy="5267400"/>
          </a:xfrm>
        </p:grpSpPr>
        <p:grpSp>
          <p:nvGrpSpPr>
            <p:cNvPr id="55" name="Group 54">
              <a:extLst>
                <a:ext uri="{FF2B5EF4-FFF2-40B4-BE49-F238E27FC236}">
                  <a16:creationId xmlns:a16="http://schemas.microsoft.com/office/drawing/2014/main" id="{79F3AA0D-FA39-4F6C-8B5E-F9F56AA408DF}"/>
                </a:ext>
              </a:extLst>
            </p:cNvPr>
            <p:cNvGrpSpPr/>
            <p:nvPr/>
          </p:nvGrpSpPr>
          <p:grpSpPr>
            <a:xfrm>
              <a:off x="275826" y="6248400"/>
              <a:ext cx="45063174" cy="5064705"/>
              <a:chOff x="534744" y="12414700"/>
              <a:chExt cx="40788592" cy="4367646"/>
            </a:xfrm>
          </p:grpSpPr>
          <p:sp>
            <p:nvSpPr>
              <p:cNvPr id="57" name="Rectangle: Rounded Corners 56">
                <a:extLst>
                  <a:ext uri="{FF2B5EF4-FFF2-40B4-BE49-F238E27FC236}">
                    <a16:creationId xmlns:a16="http://schemas.microsoft.com/office/drawing/2014/main" id="{7336FC76-1C51-47AF-A128-126C004AD279}"/>
                  </a:ext>
                </a:extLst>
              </p:cNvPr>
              <p:cNvSpPr/>
              <p:nvPr/>
            </p:nvSpPr>
            <p:spPr>
              <a:xfrm>
                <a:off x="534744" y="12414700"/>
                <a:ext cx="40788592" cy="4367646"/>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096" b="1" dirty="0">
                  <a:latin typeface="Palatino Linotype" pitchFamily="18" charset="0"/>
                </a:endParaRPr>
              </a:p>
            </p:txBody>
          </p:sp>
          <p:grpSp>
            <p:nvGrpSpPr>
              <p:cNvPr id="58" name="Group 57">
                <a:extLst>
                  <a:ext uri="{FF2B5EF4-FFF2-40B4-BE49-F238E27FC236}">
                    <a16:creationId xmlns:a16="http://schemas.microsoft.com/office/drawing/2014/main" id="{EE35906A-9456-43B3-A701-2A0D34DB882F}"/>
                  </a:ext>
                </a:extLst>
              </p:cNvPr>
              <p:cNvGrpSpPr/>
              <p:nvPr/>
            </p:nvGrpSpPr>
            <p:grpSpPr>
              <a:xfrm>
                <a:off x="768378" y="12630031"/>
                <a:ext cx="40258658" cy="543913"/>
                <a:chOff x="739802" y="12544896"/>
                <a:chExt cx="40258658" cy="543913"/>
              </a:xfrm>
            </p:grpSpPr>
            <p:sp>
              <p:nvSpPr>
                <p:cNvPr id="59" name="TextBox 58">
                  <a:extLst>
                    <a:ext uri="{FF2B5EF4-FFF2-40B4-BE49-F238E27FC236}">
                      <a16:creationId xmlns:a16="http://schemas.microsoft.com/office/drawing/2014/main" id="{FE274BF8-2B64-4477-9CBA-D6A13E97983A}"/>
                    </a:ext>
                  </a:extLst>
                </p:cNvPr>
                <p:cNvSpPr txBox="1"/>
                <p:nvPr/>
              </p:nvSpPr>
              <p:spPr>
                <a:xfrm>
                  <a:off x="739802" y="12544896"/>
                  <a:ext cx="21103385" cy="502417"/>
                </a:xfrm>
                <a:prstGeom prst="rect">
                  <a:avLst/>
                </a:prstGeom>
                <a:noFill/>
              </p:spPr>
              <p:txBody>
                <a:bodyPr wrap="square">
                  <a:spAutoFit/>
                </a:bodyPr>
                <a:lstStyle/>
                <a:p>
                  <a:pPr algn="just"/>
                  <a:endParaRPr lang="en-US" sz="5096" b="1" dirty="0">
                    <a:solidFill>
                      <a:srgbClr val="002060"/>
                    </a:solidFill>
                    <a:latin typeface="Palatino Linotype" pitchFamily="18" charset="0"/>
                  </a:endParaRPr>
                </a:p>
              </p:txBody>
            </p:sp>
            <p:sp>
              <p:nvSpPr>
                <p:cNvPr id="60" name="TextBox 59">
                  <a:extLst>
                    <a:ext uri="{FF2B5EF4-FFF2-40B4-BE49-F238E27FC236}">
                      <a16:creationId xmlns:a16="http://schemas.microsoft.com/office/drawing/2014/main" id="{314AAC04-ABD2-4CA4-B9FA-6274EF85F267}"/>
                    </a:ext>
                  </a:extLst>
                </p:cNvPr>
                <p:cNvSpPr txBox="1"/>
                <p:nvPr/>
              </p:nvSpPr>
              <p:spPr>
                <a:xfrm>
                  <a:off x="871612" y="12612487"/>
                  <a:ext cx="40126848" cy="476322"/>
                </a:xfrm>
                <a:prstGeom prst="rect">
                  <a:avLst/>
                </a:prstGeom>
                <a:noFill/>
              </p:spPr>
              <p:txBody>
                <a:bodyPr wrap="square">
                  <a:spAutoFit/>
                </a:bodyPr>
                <a:lstStyle/>
                <a:p>
                  <a:pPr algn="just">
                    <a:lnSpc>
                      <a:spcPct val="150000"/>
                    </a:lnSpc>
                  </a:pPr>
                  <a:endParaRPr lang="en-US" sz="3200" dirty="0">
                    <a:solidFill>
                      <a:srgbClr val="002060"/>
                    </a:solidFill>
                    <a:latin typeface="Palatino Linotype" pitchFamily="18" charset="0"/>
                  </a:endParaRPr>
                </a:p>
              </p:txBody>
            </p:sp>
          </p:grpSp>
        </p:grpSp>
        <p:sp>
          <p:nvSpPr>
            <p:cNvPr id="56" name="Rectangle: Rounded Corners 55">
              <a:extLst>
                <a:ext uri="{FF2B5EF4-FFF2-40B4-BE49-F238E27FC236}">
                  <a16:creationId xmlns:a16="http://schemas.microsoft.com/office/drawing/2014/main" id="{30F6CAE2-DB83-4EEB-B4E5-849D873CD5B0}"/>
                </a:ext>
              </a:extLst>
            </p:cNvPr>
            <p:cNvSpPr/>
            <p:nvPr/>
          </p:nvSpPr>
          <p:spPr>
            <a:xfrm>
              <a:off x="908930" y="6045705"/>
              <a:ext cx="7367983" cy="528119"/>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500" b="1" dirty="0">
                  <a:solidFill>
                    <a:srgbClr val="002060"/>
                  </a:solidFill>
                  <a:latin typeface="Palatino Linotype" pitchFamily="18" charset="0"/>
                </a:rPr>
                <a:t>Conclusion</a:t>
              </a:r>
            </a:p>
          </p:txBody>
        </p:sp>
      </p:grpSp>
      <p:grpSp>
        <p:nvGrpSpPr>
          <p:cNvPr id="61" name="Group 60">
            <a:extLst>
              <a:ext uri="{FF2B5EF4-FFF2-40B4-BE49-F238E27FC236}">
                <a16:creationId xmlns:a16="http://schemas.microsoft.com/office/drawing/2014/main" id="{BE928387-7B44-43FF-BD6C-D123D7FC26D2}"/>
              </a:ext>
            </a:extLst>
          </p:cNvPr>
          <p:cNvGrpSpPr/>
          <p:nvPr/>
        </p:nvGrpSpPr>
        <p:grpSpPr>
          <a:xfrm>
            <a:off x="24726901" y="43205401"/>
            <a:ext cx="25133104" cy="2971799"/>
            <a:chOff x="275826" y="5384588"/>
            <a:chExt cx="45063174" cy="5639316"/>
          </a:xfrm>
        </p:grpSpPr>
        <p:grpSp>
          <p:nvGrpSpPr>
            <p:cNvPr id="62" name="Group 61">
              <a:extLst>
                <a:ext uri="{FF2B5EF4-FFF2-40B4-BE49-F238E27FC236}">
                  <a16:creationId xmlns:a16="http://schemas.microsoft.com/office/drawing/2014/main" id="{040F20B3-0EE3-4E4F-BD2C-67849A274673}"/>
                </a:ext>
              </a:extLst>
            </p:cNvPr>
            <p:cNvGrpSpPr/>
            <p:nvPr/>
          </p:nvGrpSpPr>
          <p:grpSpPr>
            <a:xfrm>
              <a:off x="275826" y="6248399"/>
              <a:ext cx="45063174" cy="4775505"/>
              <a:chOff x="534744" y="12414700"/>
              <a:chExt cx="40788592" cy="4118249"/>
            </a:xfrm>
          </p:grpSpPr>
          <p:sp>
            <p:nvSpPr>
              <p:cNvPr id="64" name="Rectangle: Rounded Corners 63">
                <a:extLst>
                  <a:ext uri="{FF2B5EF4-FFF2-40B4-BE49-F238E27FC236}">
                    <a16:creationId xmlns:a16="http://schemas.microsoft.com/office/drawing/2014/main" id="{CB89CF37-FD0D-492A-BBBE-15165010A2BC}"/>
                  </a:ext>
                </a:extLst>
              </p:cNvPr>
              <p:cNvSpPr/>
              <p:nvPr/>
            </p:nvSpPr>
            <p:spPr>
              <a:xfrm>
                <a:off x="534744" y="12414700"/>
                <a:ext cx="40788592" cy="4118249"/>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rgbClr val="000000"/>
                  </a:solidFill>
                  <a:effectLst/>
                  <a:latin typeface="Palatino Linotype" pitchFamily="18" charset="0"/>
                  <a:ea typeface="Times New Roman" panose="02020603050405020304" pitchFamily="18" charset="0"/>
                  <a:cs typeface="Times New Roman" panose="02020603050405020304" pitchFamily="18" charset="0"/>
                </a:endParaRPr>
              </a:p>
              <a:p>
                <a:pPr algn="just"/>
                <a:r>
                  <a:rPr lang="en-US" sz="3200" dirty="0">
                    <a:solidFill>
                      <a:srgbClr val="000000"/>
                    </a:solidFill>
                    <a:effectLst/>
                    <a:latin typeface="Palatino Linotype" pitchFamily="18" charset="0"/>
                    <a:ea typeface="Times New Roman" panose="02020603050405020304" pitchFamily="18" charset="0"/>
                    <a:cs typeface="Times New Roman" panose="02020603050405020304" pitchFamily="18" charset="0"/>
                  </a:rPr>
                  <a:t>        </a:t>
                </a: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The authors acknowledge the Vice Chancellor, Sardar Vallabhbhai Patel University of Agriculture and Technology, Meerut-250110, Uttar Pradesh, </a:t>
                </a:r>
                <a:r>
                  <a:rPr lang="en-US" sz="3200" dirty="0" err="1">
                    <a:solidFill>
                      <a:srgbClr val="002060"/>
                    </a:solidFill>
                    <a:latin typeface="Palatino Linotype" pitchFamily="18" charset="0"/>
                    <a:ea typeface="Times New Roman" panose="02020603050405020304" pitchFamily="18" charset="0"/>
                    <a:cs typeface="Times New Roman" panose="02020603050405020304" pitchFamily="18" charset="0"/>
                  </a:rPr>
                  <a:t>CoE</a:t>
                </a: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 in Agri Biotech., Council of Science &amp; Technology, Uttar Pradesh and Bioinformatics facility, Department of Biotechnology, India for providing the facilities to carry out this research work.</a:t>
                </a:r>
                <a:endParaRPr lang="en-US" sz="3200" dirty="0">
                  <a:solidFill>
                    <a:srgbClr val="002060"/>
                  </a:solidFill>
                  <a:effectLst/>
                  <a:latin typeface="Palatino Linotype" pitchFamily="18" charset="0"/>
                  <a:ea typeface="Times New Roman" panose="02020603050405020304" pitchFamily="18" charset="0"/>
                  <a:cs typeface="Times New Roman" panose="02020603050405020304" pitchFamily="18" charset="0"/>
                </a:endParaRPr>
              </a:p>
              <a:p>
                <a:pPr algn="just"/>
                <a:endParaRPr lang="en-US" sz="3200" b="1" dirty="0">
                  <a:latin typeface="Palatino Linotype" pitchFamily="18" charset="0"/>
                </a:endParaRPr>
              </a:p>
            </p:txBody>
          </p:sp>
          <p:sp>
            <p:nvSpPr>
              <p:cNvPr id="66" name="TextBox 65">
                <a:extLst>
                  <a:ext uri="{FF2B5EF4-FFF2-40B4-BE49-F238E27FC236}">
                    <a16:creationId xmlns:a16="http://schemas.microsoft.com/office/drawing/2014/main" id="{D86E3C00-FDFB-47AC-B0A4-0C7DBCEEE687}"/>
                  </a:ext>
                </a:extLst>
              </p:cNvPr>
              <p:cNvSpPr txBox="1"/>
              <p:nvPr/>
            </p:nvSpPr>
            <p:spPr>
              <a:xfrm>
                <a:off x="768379" y="12630031"/>
                <a:ext cx="21103386" cy="1434376"/>
              </a:xfrm>
              <a:prstGeom prst="rect">
                <a:avLst/>
              </a:prstGeom>
              <a:noFill/>
            </p:spPr>
            <p:txBody>
              <a:bodyPr wrap="square">
                <a:spAutoFit/>
              </a:bodyPr>
              <a:lstStyle/>
              <a:p>
                <a:pPr algn="just"/>
                <a:endParaRPr lang="en-US" sz="5096" b="1" dirty="0">
                  <a:solidFill>
                    <a:srgbClr val="002060"/>
                  </a:solidFill>
                  <a:latin typeface="Palatino Linotype" pitchFamily="18" charset="0"/>
                </a:endParaRPr>
              </a:p>
            </p:txBody>
          </p:sp>
        </p:grpSp>
        <p:sp>
          <p:nvSpPr>
            <p:cNvPr id="63" name="Rectangle: Rounded Corners 62">
              <a:extLst>
                <a:ext uri="{FF2B5EF4-FFF2-40B4-BE49-F238E27FC236}">
                  <a16:creationId xmlns:a16="http://schemas.microsoft.com/office/drawing/2014/main" id="{9FFC20F3-7C88-4457-9306-A178683DC7FA}"/>
                </a:ext>
              </a:extLst>
            </p:cNvPr>
            <p:cNvSpPr/>
            <p:nvPr/>
          </p:nvSpPr>
          <p:spPr>
            <a:xfrm>
              <a:off x="679567" y="5384588"/>
              <a:ext cx="10116393" cy="1507756"/>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500" b="1" dirty="0">
                  <a:solidFill>
                    <a:srgbClr val="002060"/>
                  </a:solidFill>
                  <a:latin typeface="Palatino Linotype" pitchFamily="18" charset="0"/>
                </a:rPr>
                <a:t>Acknowledgment</a:t>
              </a:r>
            </a:p>
          </p:txBody>
        </p:sp>
      </p:grpSp>
      <p:grpSp>
        <p:nvGrpSpPr>
          <p:cNvPr id="19" name="Group 18">
            <a:extLst>
              <a:ext uri="{FF2B5EF4-FFF2-40B4-BE49-F238E27FC236}">
                <a16:creationId xmlns:a16="http://schemas.microsoft.com/office/drawing/2014/main" id="{D88AF32A-069C-4C08-BA0C-250AA572A1C4}"/>
              </a:ext>
            </a:extLst>
          </p:cNvPr>
          <p:cNvGrpSpPr/>
          <p:nvPr/>
        </p:nvGrpSpPr>
        <p:grpSpPr>
          <a:xfrm>
            <a:off x="24726902" y="46329600"/>
            <a:ext cx="25261690" cy="4703794"/>
            <a:chOff x="22664797" y="46460052"/>
            <a:chExt cx="22697649" cy="4703794"/>
          </a:xfrm>
        </p:grpSpPr>
        <p:sp>
          <p:nvSpPr>
            <p:cNvPr id="68" name="Rectangle: Rounded Corners 67">
              <a:extLst>
                <a:ext uri="{FF2B5EF4-FFF2-40B4-BE49-F238E27FC236}">
                  <a16:creationId xmlns:a16="http://schemas.microsoft.com/office/drawing/2014/main" id="{1289DDC8-3155-4FCE-8315-BB943B328B3A}"/>
                </a:ext>
              </a:extLst>
            </p:cNvPr>
            <p:cNvSpPr/>
            <p:nvPr/>
          </p:nvSpPr>
          <p:spPr>
            <a:xfrm>
              <a:off x="22664797" y="46785610"/>
              <a:ext cx="22697649" cy="4378236"/>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just">
                <a:buFont typeface="Wingdings" panose="05000000000000000000" pitchFamily="2" charset="2"/>
                <a:buChar char="§"/>
              </a:pPr>
              <a:endParaRPr lang="en-US" sz="3200" b="1" dirty="0">
                <a:solidFill>
                  <a:srgbClr val="002060"/>
                </a:solidFill>
                <a:latin typeface="Palatino Linotype" pitchFamily="18" charset="0"/>
              </a:endParaRPr>
            </a:p>
          </p:txBody>
        </p:sp>
        <p:sp>
          <p:nvSpPr>
            <p:cNvPr id="69" name="Rectangle: Rounded Corners 68">
              <a:extLst>
                <a:ext uri="{FF2B5EF4-FFF2-40B4-BE49-F238E27FC236}">
                  <a16:creationId xmlns:a16="http://schemas.microsoft.com/office/drawing/2014/main" id="{F47B0954-CCAA-403D-B0F4-C7B579A07605}"/>
                </a:ext>
              </a:extLst>
            </p:cNvPr>
            <p:cNvSpPr/>
            <p:nvPr/>
          </p:nvSpPr>
          <p:spPr>
            <a:xfrm>
              <a:off x="22961690" y="46460052"/>
              <a:ext cx="3544036" cy="817091"/>
            </a:xfrm>
            <a:prstGeom prst="roundRect">
              <a:avLst/>
            </a:prstGeom>
            <a:solidFill>
              <a:srgbClr val="99FF99"/>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500" b="1" dirty="0">
                  <a:solidFill>
                    <a:srgbClr val="002060"/>
                  </a:solidFill>
                  <a:latin typeface="Palatino Linotype" pitchFamily="18" charset="0"/>
                </a:rPr>
                <a:t>References</a:t>
              </a:r>
            </a:p>
          </p:txBody>
        </p:sp>
      </p:grpSp>
      <p:sp>
        <p:nvSpPr>
          <p:cNvPr id="17" name="TextBox 16">
            <a:extLst>
              <a:ext uri="{FF2B5EF4-FFF2-40B4-BE49-F238E27FC236}">
                <a16:creationId xmlns:a16="http://schemas.microsoft.com/office/drawing/2014/main" id="{1732F65D-7455-4502-BC1C-4675818FCBC8}"/>
              </a:ext>
            </a:extLst>
          </p:cNvPr>
          <p:cNvSpPr txBox="1"/>
          <p:nvPr/>
        </p:nvSpPr>
        <p:spPr>
          <a:xfrm>
            <a:off x="24870862" y="47514570"/>
            <a:ext cx="24690326" cy="3539430"/>
          </a:xfrm>
          <a:prstGeom prst="rect">
            <a:avLst/>
          </a:prstGeom>
          <a:noFill/>
          <a:ln>
            <a:noFill/>
          </a:ln>
        </p:spPr>
        <p:txBody>
          <a:bodyPr wrap="square" rtlCol="0">
            <a:spAutoFit/>
          </a:bodyPr>
          <a:lstStyle/>
          <a:p>
            <a:pPr marL="352425" indent="-352425" algn="just">
              <a:buFont typeface="Wingdings" panose="05000000000000000000" pitchFamily="2" charset="2"/>
              <a:buChar char="§"/>
            </a:pPr>
            <a:r>
              <a:rPr lang="en-US" sz="3200" dirty="0" err="1">
                <a:solidFill>
                  <a:srgbClr val="002060"/>
                </a:solidFill>
                <a:latin typeface="Palatino Linotype" pitchFamily="18" charset="0"/>
                <a:ea typeface="Times New Roman" panose="02020603050405020304" pitchFamily="18" charset="0"/>
              </a:rPr>
              <a:t>Kunjwal</a:t>
            </a:r>
            <a:r>
              <a:rPr lang="en-US" sz="3200" dirty="0">
                <a:solidFill>
                  <a:srgbClr val="002060"/>
                </a:solidFill>
                <a:latin typeface="Palatino Linotype" pitchFamily="18" charset="0"/>
                <a:ea typeface="Times New Roman" panose="02020603050405020304" pitchFamily="18" charset="0"/>
              </a:rPr>
              <a:t>, N.; Srivastava, R. M. Insect Pests of Vegetables. Pests </a:t>
            </a:r>
            <a:r>
              <a:rPr lang="en-US" sz="3200" dirty="0" err="1">
                <a:solidFill>
                  <a:srgbClr val="002060"/>
                </a:solidFill>
                <a:latin typeface="Palatino Linotype" pitchFamily="18" charset="0"/>
                <a:ea typeface="Times New Roman" panose="02020603050405020304" pitchFamily="18" charset="0"/>
              </a:rPr>
              <a:t>Manag</a:t>
            </a:r>
            <a:r>
              <a:rPr lang="en-US" sz="3200" dirty="0">
                <a:solidFill>
                  <a:srgbClr val="002060"/>
                </a:solidFill>
                <a:latin typeface="Palatino Linotype" pitchFamily="18" charset="0"/>
                <a:ea typeface="Times New Roman" panose="02020603050405020304" pitchFamily="18" charset="0"/>
              </a:rPr>
              <a:t>. 2018, 163–221.</a:t>
            </a:r>
            <a:endParaRPr lang="en-US" sz="3200" dirty="0">
              <a:solidFill>
                <a:srgbClr val="002060"/>
              </a:solidFill>
              <a:effectLst/>
              <a:latin typeface="Palatino Linotype" pitchFamily="18" charset="0"/>
              <a:ea typeface="Times New Roman" panose="02020603050405020304" pitchFamily="18" charset="0"/>
            </a:endParaRPr>
          </a:p>
          <a:p>
            <a:pPr marL="352425" indent="-352425" algn="just">
              <a:buFont typeface="Wingdings" panose="05000000000000000000" pitchFamily="2" charset="2"/>
              <a:buChar char="§"/>
            </a:pPr>
            <a:r>
              <a:rPr lang="en-US" sz="3200" dirty="0">
                <a:solidFill>
                  <a:srgbClr val="002060"/>
                </a:solidFill>
                <a:latin typeface="Palatino Linotype" pitchFamily="18" charset="0"/>
                <a:ea typeface="Times New Roman" panose="02020603050405020304" pitchFamily="18" charset="0"/>
              </a:rPr>
              <a:t>Prajapati, M. R.; Singh, J.; Kumar, P.; Dixit, R. De Novo Transcriptome Analysis and Identification of Defensive Genes in Garlic (</a:t>
            </a:r>
            <a:r>
              <a:rPr lang="en-US" sz="3200" i="1" dirty="0">
                <a:solidFill>
                  <a:srgbClr val="002060"/>
                </a:solidFill>
                <a:latin typeface="Palatino Linotype" pitchFamily="18" charset="0"/>
                <a:ea typeface="Times New Roman" panose="02020603050405020304" pitchFamily="18" charset="0"/>
              </a:rPr>
              <a:t>Allium sativum</a:t>
            </a:r>
            <a:r>
              <a:rPr lang="en-US" sz="3200" dirty="0">
                <a:solidFill>
                  <a:srgbClr val="002060"/>
                </a:solidFill>
                <a:latin typeface="Palatino Linotype" pitchFamily="18" charset="0"/>
                <a:ea typeface="Times New Roman" panose="02020603050405020304" pitchFamily="18" charset="0"/>
              </a:rPr>
              <a:t> L.) Using High-Throughput Sequencing. J. Genet. Eng. </a:t>
            </a:r>
            <a:r>
              <a:rPr lang="en-US" sz="3200" dirty="0" err="1">
                <a:solidFill>
                  <a:srgbClr val="002060"/>
                </a:solidFill>
                <a:latin typeface="Palatino Linotype" pitchFamily="18" charset="0"/>
                <a:ea typeface="Times New Roman" panose="02020603050405020304" pitchFamily="18" charset="0"/>
              </a:rPr>
              <a:t>Biotechnol</a:t>
            </a:r>
            <a:r>
              <a:rPr lang="en-US" sz="3200" dirty="0">
                <a:solidFill>
                  <a:srgbClr val="002060"/>
                </a:solidFill>
                <a:latin typeface="Palatino Linotype" pitchFamily="18" charset="0"/>
                <a:ea typeface="Times New Roman" panose="02020603050405020304" pitchFamily="18" charset="0"/>
              </a:rPr>
              <a:t>. 2023, 21 (1), 56. DOI: 10.1186/s43141-023-00499-5</a:t>
            </a:r>
            <a:endParaRPr lang="en-US" sz="3200" dirty="0">
              <a:solidFill>
                <a:srgbClr val="002060"/>
              </a:solidFill>
              <a:effectLst/>
              <a:latin typeface="Palatino Linotype" pitchFamily="18" charset="0"/>
              <a:ea typeface="Times New Roman" panose="02020603050405020304" pitchFamily="18" charset="0"/>
            </a:endParaRPr>
          </a:p>
          <a:p>
            <a:pPr marL="352425" indent="-352425" algn="just">
              <a:buFont typeface="Wingdings" panose="05000000000000000000" pitchFamily="2" charset="2"/>
              <a:buChar char="§"/>
            </a:pPr>
            <a:r>
              <a:rPr lang="en-US" sz="3200" dirty="0" err="1">
                <a:solidFill>
                  <a:srgbClr val="002060"/>
                </a:solidFill>
                <a:latin typeface="Palatino Linotype" pitchFamily="18" charset="0"/>
                <a:ea typeface="Times New Roman" panose="02020603050405020304" pitchFamily="18" charset="0"/>
              </a:rPr>
              <a:t>Duan</a:t>
            </a:r>
            <a:r>
              <a:rPr lang="en-US" sz="3200" dirty="0">
                <a:solidFill>
                  <a:srgbClr val="002060"/>
                </a:solidFill>
                <a:latin typeface="Palatino Linotype" pitchFamily="18" charset="0"/>
                <a:ea typeface="Times New Roman" panose="02020603050405020304" pitchFamily="18" charset="0"/>
              </a:rPr>
              <a:t>, X.; Wang, K.; </a:t>
            </a:r>
            <a:r>
              <a:rPr lang="en-US" sz="3200" dirty="0" err="1">
                <a:solidFill>
                  <a:srgbClr val="002060"/>
                </a:solidFill>
                <a:latin typeface="Palatino Linotype" pitchFamily="18" charset="0"/>
                <a:ea typeface="Times New Roman" panose="02020603050405020304" pitchFamily="18" charset="0"/>
              </a:rPr>
              <a:t>Su</a:t>
            </a:r>
            <a:r>
              <a:rPr lang="en-US" sz="3200" dirty="0">
                <a:solidFill>
                  <a:srgbClr val="002060"/>
                </a:solidFill>
                <a:latin typeface="Palatino Linotype" pitchFamily="18" charset="0"/>
                <a:ea typeface="Times New Roman" panose="02020603050405020304" pitchFamily="18" charset="0"/>
              </a:rPr>
              <a:t>, S.; Tian, R.; Li, Y.; Chen, M. De Novo Transcriptome Analysis and Microsatellite Marker </a:t>
            </a:r>
            <a:r>
              <a:rPr lang="en-US" sz="3200" dirty="0" err="1">
                <a:solidFill>
                  <a:srgbClr val="002060"/>
                </a:solidFill>
                <a:latin typeface="Palatino Linotype" pitchFamily="18" charset="0"/>
                <a:ea typeface="Times New Roman" panose="02020603050405020304" pitchFamily="18" charset="0"/>
              </a:rPr>
              <a:t>Devel-opment</a:t>
            </a:r>
            <a:r>
              <a:rPr lang="en-US" sz="3200" dirty="0">
                <a:solidFill>
                  <a:srgbClr val="002060"/>
                </a:solidFill>
                <a:latin typeface="Palatino Linotype" pitchFamily="18" charset="0"/>
                <a:ea typeface="Times New Roman" panose="02020603050405020304" pitchFamily="18" charset="0"/>
              </a:rPr>
              <a:t> for Population Genetic Study of a Serious Insect Pest, </a:t>
            </a:r>
            <a:r>
              <a:rPr lang="en-US" sz="3200" dirty="0" err="1">
                <a:solidFill>
                  <a:srgbClr val="002060"/>
                </a:solidFill>
                <a:latin typeface="Palatino Linotype" pitchFamily="18" charset="0"/>
                <a:ea typeface="Times New Roman" panose="02020603050405020304" pitchFamily="18" charset="0"/>
              </a:rPr>
              <a:t>Rhopalosiphum</a:t>
            </a:r>
            <a:r>
              <a:rPr lang="en-US" sz="3200" dirty="0">
                <a:solidFill>
                  <a:srgbClr val="002060"/>
                </a:solidFill>
                <a:latin typeface="Palatino Linotype" pitchFamily="18" charset="0"/>
                <a:ea typeface="Times New Roman" panose="02020603050405020304" pitchFamily="18" charset="0"/>
              </a:rPr>
              <a:t> </a:t>
            </a:r>
            <a:r>
              <a:rPr lang="en-US" sz="3200" dirty="0" err="1">
                <a:solidFill>
                  <a:srgbClr val="002060"/>
                </a:solidFill>
                <a:latin typeface="Palatino Linotype" pitchFamily="18" charset="0"/>
                <a:ea typeface="Times New Roman" panose="02020603050405020304" pitchFamily="18" charset="0"/>
              </a:rPr>
              <a:t>Padi</a:t>
            </a:r>
            <a:r>
              <a:rPr lang="en-US" sz="3200" dirty="0">
                <a:solidFill>
                  <a:srgbClr val="002060"/>
                </a:solidFill>
                <a:latin typeface="Palatino Linotype" pitchFamily="18" charset="0"/>
                <a:ea typeface="Times New Roman" panose="02020603050405020304" pitchFamily="18" charset="0"/>
              </a:rPr>
              <a:t> (L.)(Hemiptera: </a:t>
            </a:r>
            <a:r>
              <a:rPr lang="en-US" sz="3200" dirty="0" err="1">
                <a:solidFill>
                  <a:srgbClr val="002060"/>
                </a:solidFill>
                <a:latin typeface="Palatino Linotype" pitchFamily="18" charset="0"/>
                <a:ea typeface="Times New Roman" panose="02020603050405020304" pitchFamily="18" charset="0"/>
              </a:rPr>
              <a:t>Aphididae</a:t>
            </a:r>
            <a:r>
              <a:rPr lang="en-US" sz="3200" dirty="0">
                <a:solidFill>
                  <a:srgbClr val="002060"/>
                </a:solidFill>
                <a:latin typeface="Palatino Linotype" pitchFamily="18" charset="0"/>
                <a:ea typeface="Times New Roman" panose="02020603050405020304" pitchFamily="18" charset="0"/>
              </a:rPr>
              <a:t>). PLOS ONE 2017, 12 (2), e0172513. DOI: 10.1371/journal.pone.0172513</a:t>
            </a:r>
            <a:endParaRPr lang="en-US" sz="3200" dirty="0">
              <a:solidFill>
                <a:srgbClr val="002060"/>
              </a:solidFill>
              <a:effectLst/>
              <a:latin typeface="Palatino Linotype" pitchFamily="18" charset="0"/>
              <a:ea typeface="Times New Roman" panose="02020603050405020304" pitchFamily="18" charset="0"/>
            </a:endParaRPr>
          </a:p>
          <a:p>
            <a:pPr marL="685800" indent="-685800" algn="just">
              <a:buFont typeface="Wingdings" panose="05000000000000000000" pitchFamily="2" charset="2"/>
              <a:buChar char="§"/>
            </a:pPr>
            <a:endParaRPr lang="en-US" sz="3200" b="1" dirty="0">
              <a:solidFill>
                <a:srgbClr val="002060"/>
              </a:solidFill>
              <a:latin typeface="Palatino Linotype" pitchFamily="18" charset="0"/>
            </a:endParaRPr>
          </a:p>
        </p:txBody>
      </p:sp>
      <p:sp>
        <p:nvSpPr>
          <p:cNvPr id="18" name="TextBox 17">
            <a:extLst>
              <a:ext uri="{FF2B5EF4-FFF2-40B4-BE49-F238E27FC236}">
                <a16:creationId xmlns:a16="http://schemas.microsoft.com/office/drawing/2014/main" id="{B102A8C2-4A9C-413A-827E-FE27F8ADFA3A}"/>
              </a:ext>
            </a:extLst>
          </p:cNvPr>
          <p:cNvSpPr txBox="1"/>
          <p:nvPr/>
        </p:nvSpPr>
        <p:spPr>
          <a:xfrm>
            <a:off x="102466" y="43980558"/>
            <a:ext cx="24191614" cy="7109639"/>
          </a:xfrm>
          <a:prstGeom prst="rect">
            <a:avLst/>
          </a:prstGeom>
          <a:noFill/>
        </p:spPr>
        <p:txBody>
          <a:bodyPr wrap="square" rtlCol="0">
            <a:spAutoFit/>
          </a:bodyPr>
          <a:lstStyle/>
          <a:p>
            <a:pPr marL="809625" marR="0" indent="-457200" algn="just">
              <a:lnSpc>
                <a:spcPct val="95000"/>
              </a:lnSpc>
              <a:spcBef>
                <a:spcPts val="0"/>
              </a:spcBef>
              <a:spcAft>
                <a:spcPts val="0"/>
              </a:spcAft>
              <a:buFont typeface="Wingdings" panose="05000000000000000000" pitchFamily="2" charset="2"/>
              <a:buChar char="v"/>
            </a:pPr>
            <a:r>
              <a:rPr lang="en-US" sz="3200" b="1" dirty="0">
                <a:solidFill>
                  <a:srgbClr val="002060"/>
                </a:solidFill>
                <a:latin typeface="Palatino Linotype" pitchFamily="18" charset="0"/>
                <a:ea typeface="Times New Roman" panose="02020603050405020304" pitchFamily="18" charset="0"/>
                <a:cs typeface="Times New Roman" panose="02020603050405020304" pitchFamily="18" charset="0"/>
              </a:rPr>
              <a:t>Comprehensive Transcriptomic Insight:</a:t>
            </a:r>
          </a:p>
          <a:p>
            <a:pPr marL="2337953" lvl="1" algn="just">
              <a:lnSpc>
                <a:spcPct val="95000"/>
              </a:lnSpc>
            </a:pP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This study provides a detailed understanding of </a:t>
            </a:r>
            <a:r>
              <a:rPr lang="en-US" sz="3200" i="1" dirty="0" err="1">
                <a:solidFill>
                  <a:srgbClr val="002060"/>
                </a:solidFill>
                <a:latin typeface="Palatino Linotype" pitchFamily="18" charset="0"/>
                <a:ea typeface="Times New Roman" panose="02020603050405020304" pitchFamily="18" charset="0"/>
                <a:cs typeface="Times New Roman" panose="02020603050405020304" pitchFamily="18" charset="0"/>
              </a:rPr>
              <a:t>Hullula</a:t>
            </a:r>
            <a:r>
              <a:rPr lang="en-US" sz="3200" i="1" dirty="0">
                <a:solidFill>
                  <a:srgbClr val="002060"/>
                </a:solidFill>
                <a:latin typeface="Palatino Linotype" pitchFamily="18" charset="0"/>
                <a:ea typeface="Times New Roman" panose="02020603050405020304" pitchFamily="18" charset="0"/>
                <a:cs typeface="Times New Roman" panose="02020603050405020304" pitchFamily="18" charset="0"/>
              </a:rPr>
              <a:t> </a:t>
            </a:r>
            <a:r>
              <a:rPr lang="en-US" sz="3200" i="1" dirty="0" err="1">
                <a:solidFill>
                  <a:srgbClr val="002060"/>
                </a:solidFill>
                <a:latin typeface="Palatino Linotype" pitchFamily="18" charset="0"/>
                <a:ea typeface="Times New Roman" panose="02020603050405020304" pitchFamily="18" charset="0"/>
                <a:cs typeface="Times New Roman" panose="02020603050405020304" pitchFamily="18" charset="0"/>
              </a:rPr>
              <a:t>undalis</a:t>
            </a: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 transcriptome, unraveling genetic complexities and functional elements.</a:t>
            </a:r>
          </a:p>
          <a:p>
            <a:pPr marL="809625" marR="0" indent="-457200" algn="just">
              <a:lnSpc>
                <a:spcPct val="95000"/>
              </a:lnSpc>
              <a:spcBef>
                <a:spcPts val="0"/>
              </a:spcBef>
              <a:spcAft>
                <a:spcPts val="0"/>
              </a:spcAft>
              <a:buFont typeface="Wingdings" panose="05000000000000000000" pitchFamily="2" charset="2"/>
              <a:buChar char="v"/>
            </a:pPr>
            <a:r>
              <a:rPr lang="en-US" sz="3200" b="1" dirty="0">
                <a:solidFill>
                  <a:srgbClr val="002060"/>
                </a:solidFill>
                <a:latin typeface="Palatino Linotype" pitchFamily="18" charset="0"/>
                <a:ea typeface="Times New Roman" panose="02020603050405020304" pitchFamily="18" charset="0"/>
                <a:cs typeface="Times New Roman" panose="02020603050405020304" pitchFamily="18" charset="0"/>
              </a:rPr>
              <a:t>Annotation Enriching Functional Understanding:</a:t>
            </a:r>
          </a:p>
          <a:p>
            <a:pPr marL="2337953" lvl="1" algn="just">
              <a:lnSpc>
                <a:spcPct val="95000"/>
              </a:lnSpc>
            </a:pP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Annotation through NR, GO, COG, and KEGG databases elucidates key biological processes, molecular functions, and pathways.</a:t>
            </a:r>
          </a:p>
          <a:p>
            <a:pPr marL="809625" marR="0" indent="-457200" algn="just">
              <a:lnSpc>
                <a:spcPct val="95000"/>
              </a:lnSpc>
              <a:spcBef>
                <a:spcPts val="0"/>
              </a:spcBef>
              <a:spcAft>
                <a:spcPts val="0"/>
              </a:spcAft>
              <a:buFont typeface="Wingdings" panose="05000000000000000000" pitchFamily="2" charset="2"/>
              <a:buChar char="v"/>
            </a:pPr>
            <a:r>
              <a:rPr lang="en-US" sz="3200" b="1" dirty="0">
                <a:solidFill>
                  <a:srgbClr val="002060"/>
                </a:solidFill>
                <a:latin typeface="Palatino Linotype" pitchFamily="18" charset="0"/>
                <a:ea typeface="Times New Roman" panose="02020603050405020304" pitchFamily="18" charset="0"/>
                <a:cs typeface="Times New Roman" panose="02020603050405020304" pitchFamily="18" charset="0"/>
              </a:rPr>
              <a:t>Insights into Evolution and Divergence:</a:t>
            </a:r>
          </a:p>
          <a:p>
            <a:pPr marL="2337953" lvl="1" algn="just">
              <a:lnSpc>
                <a:spcPct val="95000"/>
              </a:lnSpc>
            </a:pP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Comparative analysis with related species unveils shared and unique genetic components, shedding light on evolutionary relationships.</a:t>
            </a:r>
          </a:p>
          <a:p>
            <a:pPr marL="809625" marR="0" indent="-457200" algn="just">
              <a:lnSpc>
                <a:spcPct val="95000"/>
              </a:lnSpc>
              <a:spcBef>
                <a:spcPts val="0"/>
              </a:spcBef>
              <a:spcAft>
                <a:spcPts val="0"/>
              </a:spcAft>
              <a:buFont typeface="Wingdings" panose="05000000000000000000" pitchFamily="2" charset="2"/>
              <a:buChar char="v"/>
            </a:pPr>
            <a:r>
              <a:rPr lang="en-US" sz="3200" b="1" dirty="0">
                <a:solidFill>
                  <a:srgbClr val="002060"/>
                </a:solidFill>
                <a:latin typeface="Palatino Linotype" pitchFamily="18" charset="0"/>
                <a:ea typeface="Times New Roman" panose="02020603050405020304" pitchFamily="18" charset="0"/>
                <a:cs typeface="Times New Roman" panose="02020603050405020304" pitchFamily="18" charset="0"/>
              </a:rPr>
              <a:t>Foundation for Future Research:</a:t>
            </a:r>
          </a:p>
          <a:p>
            <a:pPr marL="2337953" lvl="1" algn="just">
              <a:lnSpc>
                <a:spcPct val="95000"/>
              </a:lnSpc>
            </a:pP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The transcriptomic elucidation forms a robust basis for further investigations into </a:t>
            </a:r>
            <a:r>
              <a:rPr lang="en-US" sz="3200" i="1" dirty="0" err="1">
                <a:solidFill>
                  <a:srgbClr val="002060"/>
                </a:solidFill>
                <a:latin typeface="Palatino Linotype" pitchFamily="18" charset="0"/>
                <a:ea typeface="Times New Roman" panose="02020603050405020304" pitchFamily="18" charset="0"/>
                <a:cs typeface="Times New Roman" panose="02020603050405020304" pitchFamily="18" charset="0"/>
              </a:rPr>
              <a:t>Hullula</a:t>
            </a:r>
            <a:r>
              <a:rPr lang="en-US" sz="3200" i="1" dirty="0">
                <a:solidFill>
                  <a:srgbClr val="002060"/>
                </a:solidFill>
                <a:latin typeface="Palatino Linotype" pitchFamily="18" charset="0"/>
                <a:ea typeface="Times New Roman" panose="02020603050405020304" pitchFamily="18" charset="0"/>
                <a:cs typeface="Times New Roman" panose="02020603050405020304" pitchFamily="18" charset="0"/>
              </a:rPr>
              <a:t> </a:t>
            </a:r>
            <a:r>
              <a:rPr lang="en-US" sz="3200" i="1" dirty="0" err="1">
                <a:solidFill>
                  <a:srgbClr val="002060"/>
                </a:solidFill>
                <a:latin typeface="Palatino Linotype" pitchFamily="18" charset="0"/>
                <a:ea typeface="Times New Roman" panose="02020603050405020304" pitchFamily="18" charset="0"/>
                <a:cs typeface="Times New Roman" panose="02020603050405020304" pitchFamily="18" charset="0"/>
              </a:rPr>
              <a:t>undalis</a:t>
            </a: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 biology, genetics, and functionality.</a:t>
            </a:r>
          </a:p>
          <a:p>
            <a:pPr marL="809625" marR="0" indent="-457200" algn="just">
              <a:lnSpc>
                <a:spcPct val="95000"/>
              </a:lnSpc>
              <a:spcBef>
                <a:spcPts val="0"/>
              </a:spcBef>
              <a:spcAft>
                <a:spcPts val="0"/>
              </a:spcAft>
              <a:buFont typeface="Wingdings" panose="05000000000000000000" pitchFamily="2" charset="2"/>
              <a:buChar char="v"/>
            </a:pPr>
            <a:r>
              <a:rPr lang="en-US" sz="3200" b="1" dirty="0">
                <a:solidFill>
                  <a:srgbClr val="002060"/>
                </a:solidFill>
                <a:latin typeface="Palatino Linotype" pitchFamily="18" charset="0"/>
                <a:ea typeface="Times New Roman" panose="02020603050405020304" pitchFamily="18" charset="0"/>
                <a:cs typeface="Times New Roman" panose="02020603050405020304" pitchFamily="18" charset="0"/>
              </a:rPr>
              <a:t>Pest Management Implications:</a:t>
            </a:r>
          </a:p>
          <a:p>
            <a:pPr marL="2337953" lvl="1" algn="just">
              <a:lnSpc>
                <a:spcPct val="95000"/>
              </a:lnSpc>
            </a:pPr>
            <a:r>
              <a:rPr lang="en-US" sz="3200" dirty="0">
                <a:solidFill>
                  <a:srgbClr val="002060"/>
                </a:solidFill>
                <a:latin typeface="Palatino Linotype" pitchFamily="18" charset="0"/>
                <a:ea typeface="Times New Roman" panose="02020603050405020304" pitchFamily="18" charset="0"/>
                <a:cs typeface="Times New Roman" panose="02020603050405020304" pitchFamily="18" charset="0"/>
              </a:rPr>
              <a:t>The identified molecular markers and genomic insights pave the way for innovative strategies in pest control and agricultural management.</a:t>
            </a:r>
            <a:endParaRPr lang="en-US" sz="3200" dirty="0">
              <a:solidFill>
                <a:srgbClr val="002060"/>
              </a:solidFill>
              <a:effectLst/>
              <a:latin typeface="Palatino Linotype" pitchFamily="18" charset="0"/>
              <a:ea typeface="Times New Roman" panose="02020603050405020304" pitchFamily="18" charset="0"/>
              <a:cs typeface="Times New Roman" panose="02020603050405020304" pitchFamily="18" charset="0"/>
            </a:endParaRPr>
          </a:p>
        </p:txBody>
      </p:sp>
      <p:grpSp>
        <p:nvGrpSpPr>
          <p:cNvPr id="48" name="Group 47"/>
          <p:cNvGrpSpPr/>
          <p:nvPr/>
        </p:nvGrpSpPr>
        <p:grpSpPr>
          <a:xfrm>
            <a:off x="378294" y="23366300"/>
            <a:ext cx="49677519" cy="19503468"/>
            <a:chOff x="378294" y="23366300"/>
            <a:chExt cx="49677519" cy="19503468"/>
          </a:xfrm>
        </p:grpSpPr>
        <p:grpSp>
          <p:nvGrpSpPr>
            <p:cNvPr id="38" name="Group 37">
              <a:extLst>
                <a:ext uri="{FF2B5EF4-FFF2-40B4-BE49-F238E27FC236}">
                  <a16:creationId xmlns:a16="http://schemas.microsoft.com/office/drawing/2014/main" id="{0E3B351A-B4C6-4A53-94BA-1291131EE3C9}"/>
                </a:ext>
              </a:extLst>
            </p:cNvPr>
            <p:cNvGrpSpPr/>
            <p:nvPr/>
          </p:nvGrpSpPr>
          <p:grpSpPr>
            <a:xfrm>
              <a:off x="378294" y="23366300"/>
              <a:ext cx="49677519" cy="19503468"/>
              <a:chOff x="383044" y="12163634"/>
              <a:chExt cx="45161381" cy="11263238"/>
            </a:xfrm>
          </p:grpSpPr>
          <p:sp>
            <p:nvSpPr>
              <p:cNvPr id="41" name="Rectangle: Rounded Corners 40">
                <a:extLst>
                  <a:ext uri="{FF2B5EF4-FFF2-40B4-BE49-F238E27FC236}">
                    <a16:creationId xmlns:a16="http://schemas.microsoft.com/office/drawing/2014/main" id="{87C88904-954C-47A8-9EAC-AD4CA36E2DDC}"/>
                  </a:ext>
                </a:extLst>
              </p:cNvPr>
              <p:cNvSpPr/>
              <p:nvPr/>
            </p:nvSpPr>
            <p:spPr>
              <a:xfrm>
                <a:off x="383044" y="12304945"/>
                <a:ext cx="45161381" cy="11121927"/>
              </a:xfrm>
              <a:prstGeom prst="roundRect">
                <a:avLst/>
              </a:prstGeom>
              <a:solidFill>
                <a:srgbClr val="FFFFFF"/>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096" b="1" dirty="0">
                    <a:latin typeface="Palatino Linotype" pitchFamily="18" charset="0"/>
                  </a:rPr>
                  <a:t>00</a:t>
                </a:r>
              </a:p>
            </p:txBody>
          </p:sp>
          <p:sp>
            <p:nvSpPr>
              <p:cNvPr id="40" name="Rectangle: Rounded Corners 39">
                <a:extLst>
                  <a:ext uri="{FF2B5EF4-FFF2-40B4-BE49-F238E27FC236}">
                    <a16:creationId xmlns:a16="http://schemas.microsoft.com/office/drawing/2014/main" id="{D98321FF-959D-496E-A3EB-121B2FDD30FA}"/>
                  </a:ext>
                </a:extLst>
              </p:cNvPr>
              <p:cNvSpPr/>
              <p:nvPr/>
            </p:nvSpPr>
            <p:spPr>
              <a:xfrm>
                <a:off x="1786438" y="12163634"/>
                <a:ext cx="2270521" cy="499710"/>
              </a:xfrm>
              <a:prstGeom prst="roundRect">
                <a:avLst/>
              </a:prstGeom>
              <a:solidFill>
                <a:srgbClr val="FFFFFF"/>
              </a:solid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700" b="1" dirty="0">
                    <a:solidFill>
                      <a:srgbClr val="002060"/>
                    </a:solidFill>
                    <a:latin typeface="Palatino Linotype" pitchFamily="18" charset="0"/>
                  </a:rPr>
                  <a:t>Results</a:t>
                </a:r>
              </a:p>
            </p:txBody>
          </p:sp>
        </p:grpSp>
        <p:sp>
          <p:nvSpPr>
            <p:cNvPr id="4" name="Rectangle 3">
              <a:extLst>
                <a:ext uri="{FF2B5EF4-FFF2-40B4-BE49-F238E27FC236}">
                  <a16:creationId xmlns:a16="http://schemas.microsoft.com/office/drawing/2014/main" id="{3045B203-C3CB-4D35-8961-77AAC02333EF}"/>
                </a:ext>
              </a:extLst>
            </p:cNvPr>
            <p:cNvSpPr/>
            <p:nvPr/>
          </p:nvSpPr>
          <p:spPr>
            <a:xfrm>
              <a:off x="1120616" y="24607269"/>
              <a:ext cx="24355695" cy="14485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gn="just">
                <a:lnSpc>
                  <a:spcPct val="107000"/>
                </a:lnSpc>
                <a:spcBef>
                  <a:spcPts val="0"/>
                </a:spcBef>
                <a:spcAft>
                  <a:spcPts val="800"/>
                </a:spcAft>
                <a:buFont typeface="Wingdings" panose="05000000000000000000" pitchFamily="2" charset="2"/>
                <a:buChar char="v"/>
              </a:pPr>
              <a:r>
                <a:rPr lang="en-US" sz="4800" b="1" dirty="0">
                  <a:solidFill>
                    <a:srgbClr val="002060"/>
                  </a:solidFill>
                  <a:latin typeface="Palatino Linotype" pitchFamily="18" charset="0"/>
                  <a:ea typeface="Calibri" panose="020F0502020204030204" pitchFamily="34" charset="0"/>
                  <a:cs typeface="Times New Roman" panose="02020603050405020304" pitchFamily="18" charset="0"/>
                </a:rPr>
                <a:t>High-throughput Sequencing and Assembly:</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Utilized Illumina NovaSeq6000 to sequence </a:t>
              </a:r>
              <a:r>
                <a:rPr lang="en-US" sz="4800" dirty="0" err="1">
                  <a:solidFill>
                    <a:srgbClr val="002060"/>
                  </a:solidFill>
                  <a:latin typeface="Palatino Linotype" pitchFamily="18" charset="0"/>
                  <a:ea typeface="Calibri" panose="020F0502020204030204" pitchFamily="34" charset="0"/>
                  <a:cs typeface="Times New Roman" panose="02020603050405020304" pitchFamily="18" charset="0"/>
                </a:rPr>
                <a:t>Hullula</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dirty="0" err="1">
                  <a:solidFill>
                    <a:srgbClr val="002060"/>
                  </a:solidFill>
                  <a:latin typeface="Palatino Linotype" pitchFamily="18" charset="0"/>
                  <a:ea typeface="Calibri" panose="020F0502020204030204" pitchFamily="34" charset="0"/>
                  <a:cs typeface="Times New Roman" panose="02020603050405020304" pitchFamily="18" charset="0"/>
                </a:rPr>
                <a:t>undalis</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cDNA, generating 48 million raw reads (2 x 150 bp).</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After stringent filtering, approximately 97% of the raw data remained, ensuring reliability in sequence assembly.</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Generated 30,451 contigs divided into scaffolded and non-scaffolded regions, deposited in the NCBI Sequence Read Archive (SRR24041435).</a:t>
              </a:r>
            </a:p>
            <a:p>
              <a:pPr marL="457200" marR="0" indent="-457200" algn="just">
                <a:lnSpc>
                  <a:spcPct val="107000"/>
                </a:lnSpc>
                <a:spcBef>
                  <a:spcPts val="0"/>
                </a:spcBef>
                <a:spcAft>
                  <a:spcPts val="800"/>
                </a:spcAft>
                <a:buFont typeface="Wingdings" panose="05000000000000000000" pitchFamily="2" charset="2"/>
                <a:buChar char="v"/>
              </a:pPr>
              <a:endParaRPr lang="en-US" sz="4800" dirty="0">
                <a:solidFill>
                  <a:srgbClr val="002060"/>
                </a:solidFill>
                <a:latin typeface="Palatino Linotype"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buFont typeface="Wingdings" panose="05000000000000000000" pitchFamily="2" charset="2"/>
                <a:buChar char="v"/>
              </a:pPr>
              <a:r>
                <a:rPr lang="en-US" sz="4800" b="1" dirty="0">
                  <a:solidFill>
                    <a:srgbClr val="002060"/>
                  </a:solidFill>
                  <a:latin typeface="Palatino Linotype" pitchFamily="18" charset="0"/>
                  <a:ea typeface="Calibri" panose="020F0502020204030204" pitchFamily="34" charset="0"/>
                  <a:cs typeface="Times New Roman" panose="02020603050405020304" pitchFamily="18" charset="0"/>
                </a:rPr>
                <a:t>Functional Annotation:</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BLASTX annotation against NCBI's nr database revealed 21,806 contigs with significant similarity.</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Predominant blast hits were observed with species like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Spodotera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litura</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Spodotera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littoralis</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Spodoptera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frugiperda</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and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Spodoptera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exigua</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Gene Ontology (GO) mapping showed prevalent contigs in biological processes (30.58%), followed by molecular functions (35.15%) and cellular components (24.93%).</a:t>
              </a:r>
              <a:endParaRPr lang="en-US" sz="4800" dirty="0">
                <a:solidFill>
                  <a:srgbClr val="002060"/>
                </a:solidFill>
                <a:effectLst/>
                <a:latin typeface="Palatino Linotype" pitchFamily="18" charset="0"/>
                <a:ea typeface="Calibri" panose="020F0502020204030204" pitchFamily="34" charset="0"/>
                <a:cs typeface="Times New Roman" panose="02020603050405020304" pitchFamily="18" charset="0"/>
              </a:endParaRPr>
            </a:p>
          </p:txBody>
        </p:sp>
      </p:grpSp>
      <p:pic>
        <p:nvPicPr>
          <p:cNvPr id="1026" name="Picture 2"/>
          <p:cNvPicPr>
            <a:picLocks noChangeAspect="1" noChangeArrowheads="1"/>
          </p:cNvPicPr>
          <p:nvPr/>
        </p:nvPicPr>
        <p:blipFill>
          <a:blip r:embed="rId4" cstate="print"/>
          <a:srcRect/>
          <a:stretch>
            <a:fillRect/>
          </a:stretch>
        </p:blipFill>
        <p:spPr bwMode="auto">
          <a:xfrm>
            <a:off x="249081" y="1371600"/>
            <a:ext cx="4170519" cy="3907931"/>
          </a:xfrm>
          <a:prstGeom prst="ellipse">
            <a:avLst/>
          </a:prstGeom>
          <a:ln>
            <a:noFill/>
          </a:ln>
          <a:effectLst>
            <a:softEdge rad="112500"/>
          </a:effectLst>
        </p:spPr>
      </p:pic>
      <p:pic>
        <p:nvPicPr>
          <p:cNvPr id="5" name="Picture 4">
            <a:extLst>
              <a:ext uri="{FF2B5EF4-FFF2-40B4-BE49-F238E27FC236}">
                <a16:creationId xmlns:a16="http://schemas.microsoft.com/office/drawing/2014/main" id="{869139D3-1FFD-4D13-8D12-FFCEA563F36E}"/>
              </a:ext>
            </a:extLst>
          </p:cNvPr>
          <p:cNvPicPr>
            <a:picLocks noChangeAspect="1"/>
          </p:cNvPicPr>
          <p:nvPr/>
        </p:nvPicPr>
        <p:blipFill>
          <a:blip r:embed="rId5"/>
          <a:stretch>
            <a:fillRect/>
          </a:stretch>
        </p:blipFill>
        <p:spPr>
          <a:xfrm>
            <a:off x="27029528" y="12609322"/>
            <a:ext cx="19809591" cy="10287488"/>
          </a:xfrm>
          <a:prstGeom prst="rect">
            <a:avLst/>
          </a:prstGeom>
        </p:spPr>
      </p:pic>
      <p:sp>
        <p:nvSpPr>
          <p:cNvPr id="49" name="Rectangle 48">
            <a:extLst>
              <a:ext uri="{FF2B5EF4-FFF2-40B4-BE49-F238E27FC236}">
                <a16:creationId xmlns:a16="http://schemas.microsoft.com/office/drawing/2014/main" id="{4D2CD53A-32F2-4E8D-96D4-169BB2251DD8}"/>
              </a:ext>
            </a:extLst>
          </p:cNvPr>
          <p:cNvSpPr/>
          <p:nvPr/>
        </p:nvSpPr>
        <p:spPr>
          <a:xfrm>
            <a:off x="25476311" y="24687580"/>
            <a:ext cx="24355695" cy="15927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gn="just">
              <a:lnSpc>
                <a:spcPct val="107000"/>
              </a:lnSpc>
              <a:spcBef>
                <a:spcPts val="0"/>
              </a:spcBef>
              <a:spcAft>
                <a:spcPts val="800"/>
              </a:spcAft>
              <a:buFont typeface="Wingdings" panose="05000000000000000000" pitchFamily="2" charset="2"/>
              <a:buChar char="v"/>
            </a:pPr>
            <a:r>
              <a:rPr lang="en-US" sz="4800" b="1" dirty="0">
                <a:solidFill>
                  <a:srgbClr val="002060"/>
                </a:solidFill>
                <a:latin typeface="Palatino Linotype" pitchFamily="18" charset="0"/>
                <a:ea typeface="Calibri" panose="020F0502020204030204" pitchFamily="34" charset="0"/>
                <a:cs typeface="Times New Roman" panose="02020603050405020304" pitchFamily="18" charset="0"/>
              </a:rPr>
              <a:t>Cluster of Orthologous Groups (COG) Analysis:</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Classified 9,646 contigs (31.67%) into 21 COG functional classes, with major proportions in "Signal transduction," "Post-translational modification," and "Transcription.“</a:t>
            </a:r>
          </a:p>
          <a:p>
            <a:pPr marL="457200" marR="0" indent="-457200" algn="just">
              <a:lnSpc>
                <a:spcPct val="107000"/>
              </a:lnSpc>
              <a:spcBef>
                <a:spcPts val="0"/>
              </a:spcBef>
              <a:spcAft>
                <a:spcPts val="800"/>
              </a:spcAft>
              <a:buFont typeface="Wingdings" panose="05000000000000000000" pitchFamily="2" charset="2"/>
              <a:buChar char="v"/>
            </a:pPr>
            <a:endParaRPr lang="en-US" sz="4800" b="1" dirty="0">
              <a:solidFill>
                <a:srgbClr val="002060"/>
              </a:solidFill>
              <a:latin typeface="Palatino Linotype"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buFont typeface="Wingdings" panose="05000000000000000000" pitchFamily="2" charset="2"/>
              <a:buChar char="v"/>
            </a:pPr>
            <a:r>
              <a:rPr lang="en-US" sz="4800" b="1" dirty="0">
                <a:solidFill>
                  <a:srgbClr val="002060"/>
                </a:solidFill>
                <a:latin typeface="Palatino Linotype" pitchFamily="18" charset="0"/>
                <a:ea typeface="Calibri" panose="020F0502020204030204" pitchFamily="34" charset="0"/>
                <a:cs typeface="Times New Roman" panose="02020603050405020304" pitchFamily="18" charset="0"/>
              </a:rPr>
              <a:t>KEGG Pathway Analysis:</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Mapped contigs against the KEGG database, assigning 123 pathways to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Hullula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undalis</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transcripts, with metabolism being the most prevalent category.</a:t>
            </a:r>
          </a:p>
          <a:p>
            <a:pPr marL="457200" marR="0" indent="-457200" algn="just">
              <a:lnSpc>
                <a:spcPct val="107000"/>
              </a:lnSpc>
              <a:spcBef>
                <a:spcPts val="0"/>
              </a:spcBef>
              <a:spcAft>
                <a:spcPts val="800"/>
              </a:spcAft>
              <a:buFont typeface="Wingdings" panose="05000000000000000000" pitchFamily="2" charset="2"/>
              <a:buChar char="v"/>
            </a:pPr>
            <a:endParaRPr lang="en-US" sz="4800" b="1" dirty="0">
              <a:solidFill>
                <a:srgbClr val="002060"/>
              </a:solidFill>
              <a:latin typeface="Palatino Linotype"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buFont typeface="Wingdings" panose="05000000000000000000" pitchFamily="2" charset="2"/>
              <a:buChar char="v"/>
            </a:pPr>
            <a:r>
              <a:rPr lang="en-US" sz="4800" b="1" dirty="0">
                <a:solidFill>
                  <a:srgbClr val="002060"/>
                </a:solidFill>
                <a:latin typeface="Palatino Linotype" pitchFamily="18" charset="0"/>
                <a:ea typeface="Calibri" panose="020F0502020204030204" pitchFamily="34" charset="0"/>
                <a:cs typeface="Times New Roman" panose="02020603050405020304" pitchFamily="18" charset="0"/>
              </a:rPr>
              <a:t>Comparative Analysis of Orthologous Gene Families:</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Compared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Hullula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undalis</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with related species, identifying 5,948 common orthologous gene families and 391 unique orthologous gene families in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Hullula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undalis</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a:t>
            </a:r>
          </a:p>
          <a:p>
            <a:pPr marL="457200" marR="0" indent="-457200" algn="just">
              <a:lnSpc>
                <a:spcPct val="107000"/>
              </a:lnSpc>
              <a:spcBef>
                <a:spcPts val="0"/>
              </a:spcBef>
              <a:spcAft>
                <a:spcPts val="800"/>
              </a:spcAft>
              <a:buFont typeface="Wingdings" panose="05000000000000000000" pitchFamily="2" charset="2"/>
              <a:buChar char="v"/>
            </a:pPr>
            <a:endParaRPr lang="en-US" sz="4800" b="1" dirty="0">
              <a:solidFill>
                <a:srgbClr val="002060"/>
              </a:solidFill>
              <a:latin typeface="Palatino Linotype"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buFont typeface="Wingdings" panose="05000000000000000000" pitchFamily="2" charset="2"/>
              <a:buChar char="v"/>
            </a:pPr>
            <a:r>
              <a:rPr lang="en-US" sz="4800" b="1" dirty="0">
                <a:solidFill>
                  <a:srgbClr val="002060"/>
                </a:solidFill>
                <a:latin typeface="Palatino Linotype" pitchFamily="18" charset="0"/>
                <a:ea typeface="Calibri" panose="020F0502020204030204" pitchFamily="34" charset="0"/>
                <a:cs typeface="Times New Roman" panose="02020603050405020304" pitchFamily="18" charset="0"/>
              </a:rPr>
              <a:t>Molecular Marker Identification:</a:t>
            </a:r>
          </a:p>
          <a:p>
            <a:pPr marL="2442728" lvl="1" indent="-457200" algn="just">
              <a:lnSpc>
                <a:spcPct val="107000"/>
              </a:lnSpc>
              <a:spcAft>
                <a:spcPts val="800"/>
              </a:spcAft>
              <a:buFont typeface="Wingdings" panose="05000000000000000000" pitchFamily="2" charset="2"/>
              <a:buChar char="v"/>
            </a:pP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Detected 1,913 potential SSRs within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Hullula</a:t>
            </a:r>
            <a:r>
              <a:rPr lang="en-US" sz="4800" i="1" dirty="0">
                <a:solidFill>
                  <a:srgbClr val="002060"/>
                </a:solidFill>
                <a:latin typeface="Palatino Linotype" pitchFamily="18" charset="0"/>
                <a:ea typeface="Calibri" panose="020F0502020204030204" pitchFamily="34" charset="0"/>
                <a:cs typeface="Times New Roman" panose="02020603050405020304" pitchFamily="18" charset="0"/>
              </a:rPr>
              <a:t> </a:t>
            </a:r>
            <a:r>
              <a:rPr lang="en-US" sz="4800" i="1" dirty="0" err="1">
                <a:solidFill>
                  <a:srgbClr val="002060"/>
                </a:solidFill>
                <a:latin typeface="Palatino Linotype" pitchFamily="18" charset="0"/>
                <a:ea typeface="Calibri" panose="020F0502020204030204" pitchFamily="34" charset="0"/>
                <a:cs typeface="Times New Roman" panose="02020603050405020304" pitchFamily="18" charset="0"/>
              </a:rPr>
              <a:t>undalis</a:t>
            </a:r>
            <a:r>
              <a:rPr lang="en-US" sz="4800" dirty="0">
                <a:solidFill>
                  <a:srgbClr val="002060"/>
                </a:solidFill>
                <a:latin typeface="Palatino Linotype" pitchFamily="18" charset="0"/>
                <a:ea typeface="Calibri" panose="020F0502020204030204" pitchFamily="34" charset="0"/>
                <a:cs typeface="Times New Roman" panose="02020603050405020304" pitchFamily="18" charset="0"/>
              </a:rPr>
              <a:t> contigs, highlighting 31 distinct sequence motifs with mononucleotide repeats (A and T) being most abundant.</a:t>
            </a:r>
            <a:endParaRPr lang="en-US" sz="4800" dirty="0">
              <a:solidFill>
                <a:srgbClr val="002060"/>
              </a:solidFill>
              <a:effectLst/>
              <a:latin typeface="Palatino Linotype"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03A214C3-6263-41FD-A163-F63618E0F224}"/>
              </a:ext>
            </a:extLst>
          </p:cNvPr>
          <p:cNvSpPr/>
          <p:nvPr/>
        </p:nvSpPr>
        <p:spPr>
          <a:xfrm>
            <a:off x="1120616" y="40309800"/>
            <a:ext cx="48435155" cy="1569660"/>
          </a:xfrm>
          <a:prstGeom prst="rect">
            <a:avLst/>
          </a:prstGeom>
        </p:spPr>
        <p:txBody>
          <a:bodyPr wrap="square">
            <a:spAutoFit/>
          </a:bodyPr>
          <a:lstStyle/>
          <a:p>
            <a:pPr algn="just"/>
            <a:r>
              <a:rPr lang="en-US" sz="4800" b="1" dirty="0">
                <a:solidFill>
                  <a:srgbClr val="002060"/>
                </a:solidFill>
                <a:latin typeface="Palatino Linotype" pitchFamily="18" charset="0"/>
                <a:cs typeface="Times New Roman" panose="02020603050405020304" pitchFamily="18" charset="0"/>
              </a:rPr>
              <a:t>These findings lay a comprehensive foundation for understanding </a:t>
            </a:r>
            <a:r>
              <a:rPr lang="en-US" sz="4800" b="1" i="1" dirty="0" err="1">
                <a:solidFill>
                  <a:srgbClr val="002060"/>
                </a:solidFill>
                <a:latin typeface="Palatino Linotype" pitchFamily="18" charset="0"/>
                <a:cs typeface="Times New Roman" panose="02020603050405020304" pitchFamily="18" charset="0"/>
              </a:rPr>
              <a:t>Hullula</a:t>
            </a:r>
            <a:r>
              <a:rPr lang="en-US" sz="4800" b="1" i="1" dirty="0">
                <a:solidFill>
                  <a:srgbClr val="002060"/>
                </a:solidFill>
                <a:latin typeface="Palatino Linotype" pitchFamily="18" charset="0"/>
                <a:cs typeface="Times New Roman" panose="02020603050405020304" pitchFamily="18" charset="0"/>
              </a:rPr>
              <a:t> </a:t>
            </a:r>
            <a:r>
              <a:rPr lang="en-US" sz="4800" b="1" i="1" dirty="0" err="1">
                <a:solidFill>
                  <a:srgbClr val="002060"/>
                </a:solidFill>
                <a:latin typeface="Palatino Linotype" pitchFamily="18" charset="0"/>
                <a:cs typeface="Times New Roman" panose="02020603050405020304" pitchFamily="18" charset="0"/>
              </a:rPr>
              <a:t>undalis</a:t>
            </a:r>
            <a:r>
              <a:rPr lang="en-US" sz="4800" b="1" dirty="0">
                <a:solidFill>
                  <a:srgbClr val="002060"/>
                </a:solidFill>
                <a:latin typeface="Palatino Linotype" pitchFamily="18" charset="0"/>
                <a:cs typeface="Times New Roman" panose="02020603050405020304" pitchFamily="18" charset="0"/>
              </a:rPr>
              <a:t> molecular landscape, offering insights into gene functions, pathways, and evolutionary relationships. Additionally, the identification of molecular markers serves as a valuable genomic resource for genetic enhancement and pest management strategies.</a:t>
            </a:r>
          </a:p>
        </p:txBody>
      </p:sp>
    </p:spTree>
    <p:extLst>
      <p:ext uri="{BB962C8B-B14F-4D97-AF65-F5344CB8AC3E}">
        <p14:creationId xmlns:p14="http://schemas.microsoft.com/office/powerpoint/2010/main" val="755355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1009</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Mangal</vt:lpstr>
      <vt:lpstr>Palatino Linotype</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HONEY</dc:creator>
  <cp:lastModifiedBy>Malyaj R Prajapati</cp:lastModifiedBy>
  <cp:revision>121</cp:revision>
  <dcterms:created xsi:type="dcterms:W3CDTF">2006-08-16T00:00:00Z</dcterms:created>
  <dcterms:modified xsi:type="dcterms:W3CDTF">2023-11-14T09:51:14Z</dcterms:modified>
</cp:coreProperties>
</file>