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64" r:id="rId3"/>
    <p:sldId id="268" r:id="rId4"/>
    <p:sldId id="261" r:id="rId5"/>
    <p:sldId id="267" r:id="rId6"/>
    <p:sldId id="270" r:id="rId7"/>
    <p:sldId id="266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5EB"/>
    <a:srgbClr val="A47E6D"/>
    <a:srgbClr val="497400"/>
    <a:srgbClr val="1A7B7C"/>
    <a:srgbClr val="EAEAEA"/>
    <a:srgbClr val="FCFBF2"/>
    <a:srgbClr val="000000"/>
    <a:srgbClr val="EBE4AF"/>
    <a:srgbClr val="EBFFFF"/>
    <a:srgbClr val="073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6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4613B-716A-4A37-93AC-C510295EC5D8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E3334D3-1FA8-4C46-A001-EB68A88D5B0A}">
      <dgm:prSet phldrT="[Texto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pt-PT" sz="1400" b="1" dirty="0" err="1">
              <a:latin typeface="Palatino Linotype" panose="02040502050505030304" pitchFamily="18" charset="0"/>
            </a:rPr>
            <a:t>Problematic</a:t>
          </a:r>
          <a:endParaRPr lang="pt-PT" sz="1400" b="1" dirty="0">
            <a:latin typeface="Palatino Linotype" panose="02040502050505030304" pitchFamily="18" charset="0"/>
          </a:endParaRPr>
        </a:p>
      </dgm:t>
    </dgm:pt>
    <dgm:pt modelId="{968B7274-6CE8-4754-924D-CEC48C125EFE}" type="parTrans" cxnId="{526813EA-7C2B-46BC-B417-86FBF0BDD8C7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857483AA-1742-46A1-BE60-D7CBBF3E96D5}" type="sibTrans" cxnId="{526813EA-7C2B-46BC-B417-86FBF0BDD8C7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9BE5F504-B413-46AA-85C0-7D3460AECD27}">
      <dgm:prSet phldrT="[Texto]" custT="1"/>
      <dgm:spPr/>
      <dgm:t>
        <a:bodyPr/>
        <a:lstStyle/>
        <a:p>
          <a:pPr algn="l"/>
          <a:r>
            <a:rPr lang="pt-PT" sz="1400" b="1" dirty="0" err="1">
              <a:latin typeface="Palatino Linotype" panose="02040502050505030304" pitchFamily="18" charset="0"/>
            </a:rPr>
            <a:t>Agronomic</a:t>
          </a:r>
          <a:r>
            <a:rPr lang="pt-PT" sz="1400" b="1" dirty="0">
              <a:latin typeface="Palatino Linotype" panose="02040502050505030304" pitchFamily="18" charset="0"/>
            </a:rPr>
            <a:t> </a:t>
          </a:r>
          <a:r>
            <a:rPr lang="pt-PT" sz="1400" b="1" dirty="0" err="1">
              <a:latin typeface="Palatino Linotype" panose="02040502050505030304" pitchFamily="18" charset="0"/>
            </a:rPr>
            <a:t>Biofortification</a:t>
          </a:r>
          <a:endParaRPr lang="pt-PT" sz="1400" b="1" dirty="0">
            <a:latin typeface="Palatino Linotype" panose="02040502050505030304" pitchFamily="18" charset="0"/>
          </a:endParaRPr>
        </a:p>
      </dgm:t>
    </dgm:pt>
    <dgm:pt modelId="{80508DE0-F7A4-4AC7-9CB3-65379C5AD851}" type="parTrans" cxnId="{07AB29A5-33BD-482D-B8AF-8A87732D7815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D272C921-6726-49B8-9281-2B78F0A72D4C}" type="sibTrans" cxnId="{07AB29A5-33BD-482D-B8AF-8A87732D7815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A020BCBB-9AD2-450E-8D42-3C424CD2014C}">
      <dgm:prSet phldrT="[Texto]" custT="1"/>
      <dgm:spPr/>
      <dgm:t>
        <a:bodyPr/>
        <a:lstStyle/>
        <a:p>
          <a:pPr algn="l"/>
          <a:r>
            <a:rPr lang="pt-PT" sz="1400" b="1" dirty="0" err="1">
              <a:latin typeface="Palatino Linotype" panose="02040502050505030304" pitchFamily="18" charset="0"/>
            </a:rPr>
            <a:t>Calcium</a:t>
          </a:r>
          <a:endParaRPr lang="pt-PT" sz="1400" b="1" dirty="0">
            <a:latin typeface="Palatino Linotype" panose="02040502050505030304" pitchFamily="18" charset="0"/>
          </a:endParaRPr>
        </a:p>
      </dgm:t>
    </dgm:pt>
    <dgm:pt modelId="{11F9CAF8-1584-4BA6-B411-A74C1AB7E8F8}" type="parTrans" cxnId="{C2B68190-6AA5-4358-90BE-10A935F9731C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BBD18906-9239-4E12-B158-264881714DB0}" type="sibTrans" cxnId="{C2B68190-6AA5-4358-90BE-10A935F9731C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BB829407-F0DF-487F-9002-C465201A6FA8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US" sz="1100" dirty="0">
              <a:latin typeface="Palatino Linotype" panose="02040502050505030304" pitchFamily="18" charset="0"/>
            </a:rPr>
            <a:t> Improve food quality</a:t>
          </a:r>
          <a:endParaRPr lang="pt-PT" sz="1100" dirty="0">
            <a:latin typeface="Palatino Linotype" panose="02040502050505030304" pitchFamily="18" charset="0"/>
          </a:endParaRPr>
        </a:p>
      </dgm:t>
    </dgm:pt>
    <dgm:pt modelId="{E9E232B2-BD60-4095-A6FF-751FE1D8CBD4}" type="parTrans" cxnId="{F834BE91-993D-4B64-888B-BE523FF65C97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A1815BDF-8AC4-47F4-B838-323169880AF2}" type="sibTrans" cxnId="{F834BE91-993D-4B64-888B-BE523FF65C97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851ECE48-2731-49C8-B0FC-692F32E2B4C1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US" sz="900" dirty="0">
              <a:latin typeface="Palatino Linotype" panose="02040502050505030304" pitchFamily="18" charset="0"/>
            </a:rPr>
            <a:t> </a:t>
          </a:r>
          <a:r>
            <a:rPr lang="en-US" sz="1100" dirty="0">
              <a:latin typeface="Palatino Linotype" panose="02040502050505030304" pitchFamily="18" charset="0"/>
            </a:rPr>
            <a:t>Increase of mineral elements in edible parts of plants</a:t>
          </a:r>
          <a:endParaRPr lang="pt-PT" sz="1100" dirty="0">
            <a:latin typeface="Palatino Linotype" panose="02040502050505030304" pitchFamily="18" charset="0"/>
          </a:endParaRPr>
        </a:p>
      </dgm:t>
    </dgm:pt>
    <dgm:pt modelId="{901A9E1E-0FCD-4BF6-BEAD-4DF995CAE3A8}" type="parTrans" cxnId="{3E0F2744-D750-40FE-BDD7-D45F37E6D23B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BB64C6DB-0F2A-4034-B520-6566D3D03D7B}" type="sibTrans" cxnId="{3E0F2744-D750-40FE-BDD7-D45F37E6D23B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37322C77-01EC-4270-B905-E798D933F565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US" sz="1100" dirty="0">
              <a:latin typeface="Palatino Linotype" panose="02040502050505030304" pitchFamily="18" charset="0"/>
            </a:rPr>
            <a:t> In deficit can promote bone deformations or condition mobility</a:t>
          </a:r>
          <a:endParaRPr lang="pt-PT" sz="1100" dirty="0">
            <a:latin typeface="Palatino Linotype" panose="02040502050505030304" pitchFamily="18" charset="0"/>
          </a:endParaRPr>
        </a:p>
      </dgm:t>
    </dgm:pt>
    <dgm:pt modelId="{BB2B71D0-ACD6-46A9-8F5F-AA6A0139A959}" type="parTrans" cxnId="{9EEECF87-31CC-4FD4-8A74-4AE5A57ECFD0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6986F808-7961-4A85-B3A6-28218B8B7FC1}" type="sibTrans" cxnId="{9EEECF87-31CC-4FD4-8A74-4AE5A57ECFD0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0B809024-973F-4BA6-A8EA-CB32449C6603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pt-PT" sz="1400" b="1" dirty="0">
              <a:latin typeface="Palatino Linotype" panose="02040502050505030304" pitchFamily="18" charset="0"/>
            </a:rPr>
            <a:t>Rocha pear</a:t>
          </a:r>
        </a:p>
      </dgm:t>
    </dgm:pt>
    <dgm:pt modelId="{AAAB61D0-71D7-47BB-94EE-64EDB05D7F7C}" type="parTrans" cxnId="{4CEFE654-8555-4FCE-9468-56DE791D8CA9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30414901-ACD8-4010-A04D-0C835080B34A}" type="sibTrans" cxnId="{4CEFE654-8555-4FCE-9468-56DE791D8CA9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CC200DF0-4A7D-424F-979D-A4849ACD684A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US" sz="1100" dirty="0">
              <a:latin typeface="Palatino Linotype" panose="02040502050505030304" pitchFamily="18" charset="0"/>
            </a:rPr>
            <a:t> Portuguese variety</a:t>
          </a:r>
          <a:endParaRPr lang="pt-PT" sz="1100" dirty="0">
            <a:latin typeface="Palatino Linotype" panose="02040502050505030304" pitchFamily="18" charset="0"/>
          </a:endParaRPr>
        </a:p>
      </dgm:t>
    </dgm:pt>
    <dgm:pt modelId="{0310F111-81E5-41CB-8AC2-ACB1CD6503A8}" type="parTrans" cxnId="{2F33A3D4-5FE8-4E30-BC10-37198676D523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ED34C417-FF79-485B-8E92-5CE007DE286C}" type="sibTrans" cxnId="{2F33A3D4-5FE8-4E30-BC10-37198676D523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BADD728B-5E25-42BE-ADE2-1C6BAEC60C76}">
      <dgm:prSet custT="1"/>
      <dgm:spPr/>
      <dgm:t>
        <a:bodyPr/>
        <a:lstStyle/>
        <a:p>
          <a:pPr algn="l"/>
          <a:r>
            <a:rPr lang="pt-PT" sz="1400" b="1" dirty="0" err="1">
              <a:latin typeface="Palatino Linotype" panose="02040502050505030304" pitchFamily="18" charset="0"/>
            </a:rPr>
            <a:t>Water</a:t>
          </a:r>
          <a:endParaRPr lang="pt-PT" sz="1400" b="1" dirty="0">
            <a:latin typeface="Palatino Linotype" panose="02040502050505030304" pitchFamily="18" charset="0"/>
          </a:endParaRPr>
        </a:p>
      </dgm:t>
    </dgm:pt>
    <dgm:pt modelId="{80920011-411C-406F-9A39-82651CF363AB}" type="parTrans" cxnId="{63AB6DDE-39E7-471A-BFC8-E40F1DF29CFB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5237B21D-2CFC-4CEE-BBAA-6B4636EB1C78}" type="sibTrans" cxnId="{63AB6DDE-39E7-471A-BFC8-E40F1DF29CFB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08CE744F-DAA5-41D8-95A5-F82C4DB022A9}">
      <dgm:prSet custT="1"/>
      <dgm:spPr/>
      <dgm:t>
        <a:bodyPr/>
        <a:lstStyle/>
        <a:p>
          <a:pPr algn="just"/>
          <a:r>
            <a:rPr lang="en-US" sz="1150" dirty="0">
              <a:latin typeface="Palatino Linotype" panose="02040502050505030304" pitchFamily="18" charset="0"/>
            </a:rPr>
            <a:t> Can affect the soils and fruits quality</a:t>
          </a:r>
          <a:endParaRPr lang="pt-PT" sz="1150" dirty="0">
            <a:latin typeface="Palatino Linotype" panose="02040502050505030304" pitchFamily="18" charset="0"/>
          </a:endParaRPr>
        </a:p>
      </dgm:t>
    </dgm:pt>
    <dgm:pt modelId="{2D3B899B-96D8-446D-AD97-DB65E5D49958}" type="parTrans" cxnId="{58CD4904-C41F-4568-9B28-E4C3031998CC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8032AE69-C403-4AF2-BE75-89F307711087}" type="sibTrans" cxnId="{58CD4904-C41F-4568-9B28-E4C3031998CC}">
      <dgm:prSet/>
      <dgm:spPr/>
      <dgm:t>
        <a:bodyPr/>
        <a:lstStyle/>
        <a:p>
          <a:endParaRPr lang="pt-PT">
            <a:latin typeface="Palatino Linotype" panose="02040502050505030304" pitchFamily="18" charset="0"/>
          </a:endParaRPr>
        </a:p>
      </dgm:t>
    </dgm:pt>
    <dgm:pt modelId="{1DC7B3B7-FDBA-4AB6-B2E9-32390E190ADD}">
      <dgm:prSet custT="1"/>
      <dgm:spPr/>
      <dgm:t>
        <a:bodyPr/>
        <a:lstStyle/>
        <a:p>
          <a:pPr algn="just"/>
          <a:r>
            <a:rPr lang="en-US" sz="1150" dirty="0">
              <a:latin typeface="Palatino Linotype" panose="02040502050505030304" pitchFamily="18" charset="0"/>
            </a:rPr>
            <a:t> Crucial for nutrient absorption,  evapotranspiration and other processes</a:t>
          </a:r>
          <a:endParaRPr lang="pt-PT" sz="1150" dirty="0">
            <a:latin typeface="Palatino Linotype" panose="02040502050505030304" pitchFamily="18" charset="0"/>
          </a:endParaRPr>
        </a:p>
      </dgm:t>
    </dgm:pt>
    <dgm:pt modelId="{88DBAC7A-CE6D-48C0-93F4-B79B9A3C04CE}" type="parTrans" cxnId="{3CE32234-4AA9-48A3-8BD3-30EBBB608BAC}">
      <dgm:prSet/>
      <dgm:spPr/>
      <dgm:t>
        <a:bodyPr/>
        <a:lstStyle/>
        <a:p>
          <a:endParaRPr lang="pt-PT"/>
        </a:p>
      </dgm:t>
    </dgm:pt>
    <dgm:pt modelId="{56B9B647-EDF0-41EE-A3A1-56E470BF4B4E}" type="sibTrans" cxnId="{3CE32234-4AA9-48A3-8BD3-30EBBB608BAC}">
      <dgm:prSet/>
      <dgm:spPr/>
      <dgm:t>
        <a:bodyPr/>
        <a:lstStyle/>
        <a:p>
          <a:endParaRPr lang="pt-PT"/>
        </a:p>
      </dgm:t>
    </dgm:pt>
    <dgm:pt modelId="{668A9108-70B9-48AC-AF2D-9ADDE1EAAAC7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US" sz="1100" dirty="0">
              <a:latin typeface="Palatino Linotype" panose="02040502050505030304" pitchFamily="18" charset="0"/>
            </a:rPr>
            <a:t> Dependent on irrigation practices (drip irrigation)</a:t>
          </a:r>
          <a:endParaRPr lang="pt-PT" sz="1100" dirty="0">
            <a:latin typeface="Palatino Linotype" panose="02040502050505030304" pitchFamily="18" charset="0"/>
          </a:endParaRPr>
        </a:p>
      </dgm:t>
    </dgm:pt>
    <dgm:pt modelId="{97D2F960-1E7F-431A-9623-EC6A41FE8B46}" type="parTrans" cxnId="{27936995-9AA8-46F0-B8B4-894BF56D0544}">
      <dgm:prSet/>
      <dgm:spPr/>
      <dgm:t>
        <a:bodyPr/>
        <a:lstStyle/>
        <a:p>
          <a:endParaRPr lang="pt-PT"/>
        </a:p>
      </dgm:t>
    </dgm:pt>
    <dgm:pt modelId="{49676EA5-4466-429A-A279-C761D41AF30F}" type="sibTrans" cxnId="{27936995-9AA8-46F0-B8B4-894BF56D0544}">
      <dgm:prSet/>
      <dgm:spPr/>
      <dgm:t>
        <a:bodyPr/>
        <a:lstStyle/>
        <a:p>
          <a:endParaRPr lang="pt-PT"/>
        </a:p>
      </dgm:t>
    </dgm:pt>
    <dgm:pt modelId="{2BF43EF2-82E7-473E-B38C-8540D4595E72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t-PT" sz="1100" dirty="0">
              <a:latin typeface="Palatino Linotype" panose="02040502050505030304" pitchFamily="18" charset="0"/>
            </a:rPr>
            <a:t> </a:t>
          </a:r>
          <a:r>
            <a:rPr lang="pt-PT" sz="1100" dirty="0" err="1">
              <a:latin typeface="Palatino Linotype" panose="02040502050505030304" pitchFamily="18" charset="0"/>
            </a:rPr>
            <a:t>Soil</a:t>
          </a:r>
          <a:r>
            <a:rPr lang="pt-PT" sz="1100" dirty="0">
              <a:latin typeface="Palatino Linotype" panose="02040502050505030304" pitchFamily="18" charset="0"/>
            </a:rPr>
            <a:t> </a:t>
          </a:r>
          <a:r>
            <a:rPr lang="pt-PT" sz="1100" dirty="0" err="1">
              <a:latin typeface="Palatino Linotype" panose="02040502050505030304" pitchFamily="18" charset="0"/>
            </a:rPr>
            <a:t>and</a:t>
          </a:r>
          <a:r>
            <a:rPr lang="pt-PT" sz="1100" dirty="0">
              <a:latin typeface="Palatino Linotype" panose="02040502050505030304" pitchFamily="18" charset="0"/>
            </a:rPr>
            <a:t> spray </a:t>
          </a:r>
          <a:r>
            <a:rPr lang="pt-PT" sz="1100" dirty="0" err="1">
              <a:latin typeface="Palatino Linotype" panose="02040502050505030304" pitchFamily="18" charset="0"/>
            </a:rPr>
            <a:t>fertilizers</a:t>
          </a:r>
          <a:endParaRPr lang="pt-PT" sz="1100" dirty="0">
            <a:latin typeface="Palatino Linotype" panose="02040502050505030304" pitchFamily="18" charset="0"/>
          </a:endParaRPr>
        </a:p>
      </dgm:t>
    </dgm:pt>
    <dgm:pt modelId="{D0DDBE1F-615D-491C-8A7A-948E6F8263B7}" type="parTrans" cxnId="{79643E1B-E3A0-4AA7-94B4-33368C497436}">
      <dgm:prSet/>
      <dgm:spPr/>
      <dgm:t>
        <a:bodyPr/>
        <a:lstStyle/>
        <a:p>
          <a:endParaRPr lang="pt-PT"/>
        </a:p>
      </dgm:t>
    </dgm:pt>
    <dgm:pt modelId="{FC7FC3A4-9F07-43A3-8D0E-275BAB997A3D}" type="sibTrans" cxnId="{79643E1B-E3A0-4AA7-94B4-33368C497436}">
      <dgm:prSet/>
      <dgm:spPr/>
      <dgm:t>
        <a:bodyPr/>
        <a:lstStyle/>
        <a:p>
          <a:endParaRPr lang="pt-PT"/>
        </a:p>
      </dgm:t>
    </dgm:pt>
    <dgm:pt modelId="{8BD7409D-09ED-4527-9EBB-23DF40EB138C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US" sz="1100" dirty="0">
              <a:latin typeface="Palatino Linotype" panose="02040502050505030304" pitchFamily="18" charset="0"/>
            </a:rPr>
            <a:t> Land and hydric shortage</a:t>
          </a:r>
          <a:endParaRPr lang="pt-PT" sz="1100" dirty="0">
            <a:latin typeface="Palatino Linotype" panose="02040502050505030304" pitchFamily="18" charset="0"/>
          </a:endParaRPr>
        </a:p>
      </dgm:t>
    </dgm:pt>
    <dgm:pt modelId="{2A45424B-DADA-44AB-98B4-72A8C2952465}" type="parTrans" cxnId="{D02672DA-A829-4C50-806D-5E12AA08736C}">
      <dgm:prSet/>
      <dgm:spPr/>
      <dgm:t>
        <a:bodyPr/>
        <a:lstStyle/>
        <a:p>
          <a:endParaRPr lang="pt-PT"/>
        </a:p>
      </dgm:t>
    </dgm:pt>
    <dgm:pt modelId="{955A50EA-8192-402B-8A5D-87694459DEEA}" type="sibTrans" cxnId="{D02672DA-A829-4C50-806D-5E12AA08736C}">
      <dgm:prSet/>
      <dgm:spPr/>
      <dgm:t>
        <a:bodyPr/>
        <a:lstStyle/>
        <a:p>
          <a:endParaRPr lang="pt-PT"/>
        </a:p>
      </dgm:t>
    </dgm:pt>
    <dgm:pt modelId="{0AC99596-B53F-4564-ABC2-DC2DD69338E5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US" sz="1100" dirty="0">
              <a:latin typeface="Palatino Linotype" panose="02040502050505030304" pitchFamily="18" charset="0"/>
            </a:rPr>
            <a:t> Minimize mineral deficit in human diets</a:t>
          </a:r>
          <a:endParaRPr lang="pt-PT" sz="1100" dirty="0">
            <a:latin typeface="Palatino Linotype" panose="02040502050505030304" pitchFamily="18" charset="0"/>
          </a:endParaRPr>
        </a:p>
      </dgm:t>
    </dgm:pt>
    <dgm:pt modelId="{CAC2E1A9-2BD6-446D-85DE-51A61D6E201E}" type="parTrans" cxnId="{70F38453-384B-41C0-889C-8AE1F564B6A0}">
      <dgm:prSet/>
      <dgm:spPr/>
      <dgm:t>
        <a:bodyPr/>
        <a:lstStyle/>
        <a:p>
          <a:endParaRPr lang="pt-PT"/>
        </a:p>
      </dgm:t>
    </dgm:pt>
    <dgm:pt modelId="{F958AE88-3C61-4E06-B135-B4E805F8FAE9}" type="sibTrans" cxnId="{70F38453-384B-41C0-889C-8AE1F564B6A0}">
      <dgm:prSet/>
      <dgm:spPr/>
      <dgm:t>
        <a:bodyPr/>
        <a:lstStyle/>
        <a:p>
          <a:endParaRPr lang="pt-PT"/>
        </a:p>
      </dgm:t>
    </dgm:pt>
    <dgm:pt modelId="{36525329-82D9-4664-A2CC-553E397288A5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US" sz="1100" dirty="0">
              <a:latin typeface="Palatino Linotype" panose="02040502050505030304" pitchFamily="18" charset="0"/>
            </a:rPr>
            <a:t> Importance to the country`s market</a:t>
          </a:r>
          <a:endParaRPr lang="pt-PT" sz="1100" dirty="0">
            <a:latin typeface="Palatino Linotype" panose="02040502050505030304" pitchFamily="18" charset="0"/>
          </a:endParaRPr>
        </a:p>
      </dgm:t>
    </dgm:pt>
    <dgm:pt modelId="{A4324331-BEBB-4484-A98B-05DEB5DCB1F7}" type="parTrans" cxnId="{E7E08E71-6F83-4E57-9F48-66D48CE6E459}">
      <dgm:prSet/>
      <dgm:spPr/>
      <dgm:t>
        <a:bodyPr/>
        <a:lstStyle/>
        <a:p>
          <a:endParaRPr lang="pt-PT"/>
        </a:p>
      </dgm:t>
    </dgm:pt>
    <dgm:pt modelId="{240147E1-28D8-45AC-830B-A197CC104187}" type="sibTrans" cxnId="{E7E08E71-6F83-4E57-9F48-66D48CE6E459}">
      <dgm:prSet/>
      <dgm:spPr/>
      <dgm:t>
        <a:bodyPr/>
        <a:lstStyle/>
        <a:p>
          <a:endParaRPr lang="pt-PT"/>
        </a:p>
      </dgm:t>
    </dgm:pt>
    <dgm:pt modelId="{2B88BC34-04FB-418E-AA8F-C53865F727A9}" type="pres">
      <dgm:prSet presAssocID="{90D4613B-716A-4A37-93AC-C510295EC5D8}" presName="Name0" presStyleCnt="0">
        <dgm:presLayoutVars>
          <dgm:dir/>
          <dgm:resizeHandles val="exact"/>
        </dgm:presLayoutVars>
      </dgm:prSet>
      <dgm:spPr/>
    </dgm:pt>
    <dgm:pt modelId="{05EDC302-8458-4516-A482-BBEF01B1CD7A}" type="pres">
      <dgm:prSet presAssocID="{90D4613B-716A-4A37-93AC-C510295EC5D8}" presName="bkgdShp" presStyleLbl="alignAccFollowNode1" presStyleIdx="0" presStyleCnt="1"/>
      <dgm:spPr/>
    </dgm:pt>
    <dgm:pt modelId="{CB1E1B1A-C861-46FD-87F6-64CE6BA26E0D}" type="pres">
      <dgm:prSet presAssocID="{90D4613B-716A-4A37-93AC-C510295EC5D8}" presName="linComp" presStyleCnt="0"/>
      <dgm:spPr/>
    </dgm:pt>
    <dgm:pt modelId="{4E45DC56-F26A-44DA-9F1F-AD6E898187F0}" type="pres">
      <dgm:prSet presAssocID="{4E3334D3-1FA8-4C46-A001-EB68A88D5B0A}" presName="compNode" presStyleCnt="0"/>
      <dgm:spPr/>
    </dgm:pt>
    <dgm:pt modelId="{B15A4A16-47A4-4C71-8659-B28B354056BC}" type="pres">
      <dgm:prSet presAssocID="{4E3334D3-1FA8-4C46-A001-EB68A88D5B0A}" presName="node" presStyleLbl="node1" presStyleIdx="0" presStyleCnt="5">
        <dgm:presLayoutVars>
          <dgm:bulletEnabled val="1"/>
        </dgm:presLayoutVars>
      </dgm:prSet>
      <dgm:spPr/>
    </dgm:pt>
    <dgm:pt modelId="{E7C80AE3-8C8F-4D92-9BD4-6BA20250AAAA}" type="pres">
      <dgm:prSet presAssocID="{4E3334D3-1FA8-4C46-A001-EB68A88D5B0A}" presName="invisiNode" presStyleLbl="node1" presStyleIdx="0" presStyleCnt="5"/>
      <dgm:spPr/>
    </dgm:pt>
    <dgm:pt modelId="{8953D587-D99A-41F1-BB28-9FC00C1AB524}" type="pres">
      <dgm:prSet presAssocID="{4E3334D3-1FA8-4C46-A001-EB68A88D5B0A}" presName="imagNode" presStyleLbl="fgImgPlace1" presStyleIdx="0" presStyleCnt="5"/>
      <dgm:spPr/>
    </dgm:pt>
    <dgm:pt modelId="{FE6E7705-DEF9-4929-8469-C12BCC5BBB2A}" type="pres">
      <dgm:prSet presAssocID="{857483AA-1742-46A1-BE60-D7CBBF3E96D5}" presName="sibTrans" presStyleLbl="sibTrans2D1" presStyleIdx="0" presStyleCnt="0"/>
      <dgm:spPr/>
    </dgm:pt>
    <dgm:pt modelId="{69F6D78F-3A40-44CF-ACAE-F38ED9437DEB}" type="pres">
      <dgm:prSet presAssocID="{9BE5F504-B413-46AA-85C0-7D3460AECD27}" presName="compNode" presStyleCnt="0"/>
      <dgm:spPr/>
    </dgm:pt>
    <dgm:pt modelId="{36E75BD6-25C3-4EB9-A09E-ABB7DDAB7C6F}" type="pres">
      <dgm:prSet presAssocID="{9BE5F504-B413-46AA-85C0-7D3460AECD27}" presName="node" presStyleLbl="node1" presStyleIdx="1" presStyleCnt="5">
        <dgm:presLayoutVars>
          <dgm:bulletEnabled val="1"/>
        </dgm:presLayoutVars>
      </dgm:prSet>
      <dgm:spPr/>
    </dgm:pt>
    <dgm:pt modelId="{A95D77ED-681D-4D6A-8C08-97BF342E98C1}" type="pres">
      <dgm:prSet presAssocID="{9BE5F504-B413-46AA-85C0-7D3460AECD27}" presName="invisiNode" presStyleLbl="node1" presStyleIdx="1" presStyleCnt="5"/>
      <dgm:spPr/>
    </dgm:pt>
    <dgm:pt modelId="{A03E1AE3-F5BA-442B-BAB2-57FC0A3DEFD2}" type="pres">
      <dgm:prSet presAssocID="{9BE5F504-B413-46AA-85C0-7D3460AECD27}" presName="imagNode" presStyleLbl="fgImgPlace1" presStyleIdx="1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E23D411-68D2-4727-A2BC-AD8E5F9FCF82}" type="pres">
      <dgm:prSet presAssocID="{D272C921-6726-49B8-9281-2B78F0A72D4C}" presName="sibTrans" presStyleLbl="sibTrans2D1" presStyleIdx="0" presStyleCnt="0"/>
      <dgm:spPr/>
    </dgm:pt>
    <dgm:pt modelId="{2AA9A27A-CF99-4CC4-8518-96E6F00E3320}" type="pres">
      <dgm:prSet presAssocID="{A020BCBB-9AD2-450E-8D42-3C424CD2014C}" presName="compNode" presStyleCnt="0"/>
      <dgm:spPr/>
    </dgm:pt>
    <dgm:pt modelId="{D0A44BF0-0E24-4F5F-8DB6-9DD0B7B4B715}" type="pres">
      <dgm:prSet presAssocID="{A020BCBB-9AD2-450E-8D42-3C424CD2014C}" presName="node" presStyleLbl="node1" presStyleIdx="2" presStyleCnt="5">
        <dgm:presLayoutVars>
          <dgm:bulletEnabled val="1"/>
        </dgm:presLayoutVars>
      </dgm:prSet>
      <dgm:spPr/>
    </dgm:pt>
    <dgm:pt modelId="{3700D6BC-39C3-4B0B-B140-FF552D61F194}" type="pres">
      <dgm:prSet presAssocID="{A020BCBB-9AD2-450E-8D42-3C424CD2014C}" presName="invisiNode" presStyleLbl="node1" presStyleIdx="2" presStyleCnt="5"/>
      <dgm:spPr/>
    </dgm:pt>
    <dgm:pt modelId="{27151E1F-FFDD-42BA-A4B6-6F844CDBDD0E}" type="pres">
      <dgm:prSet presAssocID="{A020BCBB-9AD2-450E-8D42-3C424CD2014C}" presName="imagNode" presStyleLbl="fgImgPlace1" presStyleIdx="2" presStyleCnt="5"/>
      <dgm:spPr/>
    </dgm:pt>
    <dgm:pt modelId="{BFE6C6A1-8E1F-4B8F-9AB8-AE884FD6484E}" type="pres">
      <dgm:prSet presAssocID="{BBD18906-9239-4E12-B158-264881714DB0}" presName="sibTrans" presStyleLbl="sibTrans2D1" presStyleIdx="0" presStyleCnt="0"/>
      <dgm:spPr/>
    </dgm:pt>
    <dgm:pt modelId="{F8D241C8-A230-4DB5-A38E-241249C2B8A6}" type="pres">
      <dgm:prSet presAssocID="{0B809024-973F-4BA6-A8EA-CB32449C6603}" presName="compNode" presStyleCnt="0"/>
      <dgm:spPr/>
    </dgm:pt>
    <dgm:pt modelId="{D2AAEBD5-74DD-4929-9A82-26B4303A6789}" type="pres">
      <dgm:prSet presAssocID="{0B809024-973F-4BA6-A8EA-CB32449C6603}" presName="node" presStyleLbl="node1" presStyleIdx="3" presStyleCnt="5">
        <dgm:presLayoutVars>
          <dgm:bulletEnabled val="1"/>
        </dgm:presLayoutVars>
      </dgm:prSet>
      <dgm:spPr/>
    </dgm:pt>
    <dgm:pt modelId="{950AF2AB-89C4-422F-8710-E0733125D256}" type="pres">
      <dgm:prSet presAssocID="{0B809024-973F-4BA6-A8EA-CB32449C6603}" presName="invisiNode" presStyleLbl="node1" presStyleIdx="3" presStyleCnt="5"/>
      <dgm:spPr/>
    </dgm:pt>
    <dgm:pt modelId="{3A783DEA-ACB8-489E-B520-27AA8DC64171}" type="pres">
      <dgm:prSet presAssocID="{0B809024-973F-4BA6-A8EA-CB32449C6603}" presName="imagNode" presStyleLbl="fgImgPlace1" presStyleIdx="3" presStyleCnt="5"/>
      <dgm:spPr/>
    </dgm:pt>
    <dgm:pt modelId="{E496BD8C-096E-4318-844E-9D68D688F64A}" type="pres">
      <dgm:prSet presAssocID="{30414901-ACD8-4010-A04D-0C835080B34A}" presName="sibTrans" presStyleLbl="sibTrans2D1" presStyleIdx="0" presStyleCnt="0"/>
      <dgm:spPr/>
    </dgm:pt>
    <dgm:pt modelId="{78D6E35D-568D-4B4A-8FFB-ECE8519E420B}" type="pres">
      <dgm:prSet presAssocID="{BADD728B-5E25-42BE-ADE2-1C6BAEC60C76}" presName="compNode" presStyleCnt="0"/>
      <dgm:spPr/>
    </dgm:pt>
    <dgm:pt modelId="{2F05C185-0A46-4396-9D7E-611B98C3A040}" type="pres">
      <dgm:prSet presAssocID="{BADD728B-5E25-42BE-ADE2-1C6BAEC60C76}" presName="node" presStyleLbl="node1" presStyleIdx="4" presStyleCnt="5" custScaleX="109750">
        <dgm:presLayoutVars>
          <dgm:bulletEnabled val="1"/>
        </dgm:presLayoutVars>
      </dgm:prSet>
      <dgm:spPr/>
    </dgm:pt>
    <dgm:pt modelId="{B31720D4-1F82-47C5-9638-4F9A449C6D60}" type="pres">
      <dgm:prSet presAssocID="{BADD728B-5E25-42BE-ADE2-1C6BAEC60C76}" presName="invisiNode" presStyleLbl="node1" presStyleIdx="4" presStyleCnt="5"/>
      <dgm:spPr/>
    </dgm:pt>
    <dgm:pt modelId="{6A9C9474-6A18-40AC-B806-F6A9F31F310F}" type="pres">
      <dgm:prSet presAssocID="{BADD728B-5E25-42BE-ADE2-1C6BAEC60C76}" presName="imagNode" presStyleLbl="fgImgPlace1" presStyleIdx="4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</dgm:ptLst>
  <dgm:cxnLst>
    <dgm:cxn modelId="{103D4D00-CF25-4DA3-9198-32A2887318F0}" type="presOf" srcId="{BADD728B-5E25-42BE-ADE2-1C6BAEC60C76}" destId="{2F05C185-0A46-4396-9D7E-611B98C3A040}" srcOrd="0" destOrd="0" presId="urn:microsoft.com/office/officeart/2005/8/layout/pList2"/>
    <dgm:cxn modelId="{58CD4904-C41F-4568-9B28-E4C3031998CC}" srcId="{BADD728B-5E25-42BE-ADE2-1C6BAEC60C76}" destId="{08CE744F-DAA5-41D8-95A5-F82C4DB022A9}" srcOrd="0" destOrd="0" parTransId="{2D3B899B-96D8-446D-AD97-DB65E5D49958}" sibTransId="{8032AE69-C403-4AF2-BE75-89F307711087}"/>
    <dgm:cxn modelId="{6373B811-09B7-40EE-8C07-31CADE3A47A7}" type="presOf" srcId="{30414901-ACD8-4010-A04D-0C835080B34A}" destId="{E496BD8C-096E-4318-844E-9D68D688F64A}" srcOrd="0" destOrd="0" presId="urn:microsoft.com/office/officeart/2005/8/layout/pList2"/>
    <dgm:cxn modelId="{F1350013-F1D4-493A-B56F-89FFA0D632C1}" type="presOf" srcId="{8BD7409D-09ED-4527-9EBB-23DF40EB138C}" destId="{B15A4A16-47A4-4C71-8659-B28B354056BC}" srcOrd="0" destOrd="3" presId="urn:microsoft.com/office/officeart/2005/8/layout/pList2"/>
    <dgm:cxn modelId="{79643E1B-E3A0-4AA7-94B4-33368C497436}" srcId="{9BE5F504-B413-46AA-85C0-7D3460AECD27}" destId="{2BF43EF2-82E7-473E-B38C-8540D4595E72}" srcOrd="1" destOrd="0" parTransId="{D0DDBE1F-615D-491C-8A7A-948E6F8263B7}" sibTransId="{FC7FC3A4-9F07-43A3-8D0E-275BAB997A3D}"/>
    <dgm:cxn modelId="{3CE32234-4AA9-48A3-8BD3-30EBBB608BAC}" srcId="{BADD728B-5E25-42BE-ADE2-1C6BAEC60C76}" destId="{1DC7B3B7-FDBA-4AB6-B2E9-32390E190ADD}" srcOrd="1" destOrd="0" parTransId="{88DBAC7A-CE6D-48C0-93F4-B79B9A3C04CE}" sibTransId="{56B9B647-EDF0-41EE-A3A1-56E470BF4B4E}"/>
    <dgm:cxn modelId="{3E0F2744-D750-40FE-BDD7-D45F37E6D23B}" srcId="{9BE5F504-B413-46AA-85C0-7D3460AECD27}" destId="{851ECE48-2731-49C8-B0FC-692F32E2B4C1}" srcOrd="0" destOrd="0" parTransId="{901A9E1E-0FCD-4BF6-BEAD-4DF995CAE3A8}" sibTransId="{BB64C6DB-0F2A-4034-B520-6566D3D03D7B}"/>
    <dgm:cxn modelId="{D192D965-64C9-4144-BF17-C5EC75BCF488}" type="presOf" srcId="{4E3334D3-1FA8-4C46-A001-EB68A88D5B0A}" destId="{B15A4A16-47A4-4C71-8659-B28B354056BC}" srcOrd="0" destOrd="0" presId="urn:microsoft.com/office/officeart/2005/8/layout/pList2"/>
    <dgm:cxn modelId="{AA4C8F68-87C7-4939-A112-104E3C4E39F6}" type="presOf" srcId="{0B809024-973F-4BA6-A8EA-CB32449C6603}" destId="{D2AAEBD5-74DD-4929-9A82-26B4303A6789}" srcOrd="0" destOrd="0" presId="urn:microsoft.com/office/officeart/2005/8/layout/pList2"/>
    <dgm:cxn modelId="{E8E2174D-D2D6-45C8-8ED4-EA1BB7899069}" type="presOf" srcId="{D272C921-6726-49B8-9281-2B78F0A72D4C}" destId="{AE23D411-68D2-4727-A2BC-AD8E5F9FCF82}" srcOrd="0" destOrd="0" presId="urn:microsoft.com/office/officeart/2005/8/layout/pList2"/>
    <dgm:cxn modelId="{E7E08E71-6F83-4E57-9F48-66D48CE6E459}" srcId="{0B809024-973F-4BA6-A8EA-CB32449C6603}" destId="{36525329-82D9-4664-A2CC-553E397288A5}" srcOrd="1" destOrd="0" parTransId="{A4324331-BEBB-4484-A98B-05DEB5DCB1F7}" sibTransId="{240147E1-28D8-45AC-830B-A197CC104187}"/>
    <dgm:cxn modelId="{70F38453-384B-41C0-889C-8AE1F564B6A0}" srcId="{4E3334D3-1FA8-4C46-A001-EB68A88D5B0A}" destId="{0AC99596-B53F-4564-ABC2-DC2DD69338E5}" srcOrd="1" destOrd="0" parTransId="{CAC2E1A9-2BD6-446D-85DE-51A61D6E201E}" sibTransId="{F958AE88-3C61-4E06-B135-B4E805F8FAE9}"/>
    <dgm:cxn modelId="{4CEFE654-8555-4FCE-9468-56DE791D8CA9}" srcId="{90D4613B-716A-4A37-93AC-C510295EC5D8}" destId="{0B809024-973F-4BA6-A8EA-CB32449C6603}" srcOrd="3" destOrd="0" parTransId="{AAAB61D0-71D7-47BB-94EE-64EDB05D7F7C}" sibTransId="{30414901-ACD8-4010-A04D-0C835080B34A}"/>
    <dgm:cxn modelId="{2CF2DC77-793E-4505-BA49-E1960171BB65}" type="presOf" srcId="{9BE5F504-B413-46AA-85C0-7D3460AECD27}" destId="{36E75BD6-25C3-4EB9-A09E-ABB7DDAB7C6F}" srcOrd="0" destOrd="0" presId="urn:microsoft.com/office/officeart/2005/8/layout/pList2"/>
    <dgm:cxn modelId="{4696407F-B49D-460C-A650-8983B0DBD663}" type="presOf" srcId="{CC200DF0-4A7D-424F-979D-A4849ACD684A}" destId="{D2AAEBD5-74DD-4929-9A82-26B4303A6789}" srcOrd="0" destOrd="1" presId="urn:microsoft.com/office/officeart/2005/8/layout/pList2"/>
    <dgm:cxn modelId="{9EEECF87-31CC-4FD4-8A74-4AE5A57ECFD0}" srcId="{A020BCBB-9AD2-450E-8D42-3C424CD2014C}" destId="{37322C77-01EC-4270-B905-E798D933F565}" srcOrd="0" destOrd="0" parTransId="{BB2B71D0-ACD6-46A9-8F5F-AA6A0139A959}" sibTransId="{6986F808-7961-4A85-B3A6-28218B8B7FC1}"/>
    <dgm:cxn modelId="{8E92748F-D510-489C-87C7-639EB66DAE4F}" type="presOf" srcId="{37322C77-01EC-4270-B905-E798D933F565}" destId="{D0A44BF0-0E24-4F5F-8DB6-9DD0B7B4B715}" srcOrd="0" destOrd="1" presId="urn:microsoft.com/office/officeart/2005/8/layout/pList2"/>
    <dgm:cxn modelId="{C2B68190-6AA5-4358-90BE-10A935F9731C}" srcId="{90D4613B-716A-4A37-93AC-C510295EC5D8}" destId="{A020BCBB-9AD2-450E-8D42-3C424CD2014C}" srcOrd="2" destOrd="0" parTransId="{11F9CAF8-1584-4BA6-B411-A74C1AB7E8F8}" sibTransId="{BBD18906-9239-4E12-B158-264881714DB0}"/>
    <dgm:cxn modelId="{F834BE91-993D-4B64-888B-BE523FF65C97}" srcId="{4E3334D3-1FA8-4C46-A001-EB68A88D5B0A}" destId="{BB829407-F0DF-487F-9002-C465201A6FA8}" srcOrd="0" destOrd="0" parTransId="{E9E232B2-BD60-4095-A6FF-751FE1D8CBD4}" sibTransId="{A1815BDF-8AC4-47F4-B838-323169880AF2}"/>
    <dgm:cxn modelId="{A57B4694-787F-4640-9088-51A1F39AF051}" type="presOf" srcId="{851ECE48-2731-49C8-B0FC-692F32E2B4C1}" destId="{36E75BD6-25C3-4EB9-A09E-ABB7DDAB7C6F}" srcOrd="0" destOrd="1" presId="urn:microsoft.com/office/officeart/2005/8/layout/pList2"/>
    <dgm:cxn modelId="{27936995-9AA8-46F0-B8B4-894BF56D0544}" srcId="{0B809024-973F-4BA6-A8EA-CB32449C6603}" destId="{668A9108-70B9-48AC-AF2D-9ADDE1EAAAC7}" srcOrd="2" destOrd="0" parTransId="{97D2F960-1E7F-431A-9623-EC6A41FE8B46}" sibTransId="{49676EA5-4466-429A-A279-C761D41AF30F}"/>
    <dgm:cxn modelId="{B4158795-9C4A-4067-8584-DCF237B179DE}" type="presOf" srcId="{857483AA-1742-46A1-BE60-D7CBBF3E96D5}" destId="{FE6E7705-DEF9-4929-8469-C12BCC5BBB2A}" srcOrd="0" destOrd="0" presId="urn:microsoft.com/office/officeart/2005/8/layout/pList2"/>
    <dgm:cxn modelId="{7CF8CDA3-3D8A-477F-880E-3F4110D646CF}" type="presOf" srcId="{08CE744F-DAA5-41D8-95A5-F82C4DB022A9}" destId="{2F05C185-0A46-4396-9D7E-611B98C3A040}" srcOrd="0" destOrd="1" presId="urn:microsoft.com/office/officeart/2005/8/layout/pList2"/>
    <dgm:cxn modelId="{07AB29A5-33BD-482D-B8AF-8A87732D7815}" srcId="{90D4613B-716A-4A37-93AC-C510295EC5D8}" destId="{9BE5F504-B413-46AA-85C0-7D3460AECD27}" srcOrd="1" destOrd="0" parTransId="{80508DE0-F7A4-4AC7-9CB3-65379C5AD851}" sibTransId="{D272C921-6726-49B8-9281-2B78F0A72D4C}"/>
    <dgm:cxn modelId="{686F39B0-8C6E-4A55-8456-C79B755C6B22}" type="presOf" srcId="{668A9108-70B9-48AC-AF2D-9ADDE1EAAAC7}" destId="{D2AAEBD5-74DD-4929-9A82-26B4303A6789}" srcOrd="0" destOrd="3" presId="urn:microsoft.com/office/officeart/2005/8/layout/pList2"/>
    <dgm:cxn modelId="{5D8833B2-9997-4B78-9030-1DC6C62D1951}" type="presOf" srcId="{90D4613B-716A-4A37-93AC-C510295EC5D8}" destId="{2B88BC34-04FB-418E-AA8F-C53865F727A9}" srcOrd="0" destOrd="0" presId="urn:microsoft.com/office/officeart/2005/8/layout/pList2"/>
    <dgm:cxn modelId="{625274B3-663C-450C-B60B-C99B070C18E2}" type="presOf" srcId="{0AC99596-B53F-4564-ABC2-DC2DD69338E5}" destId="{B15A4A16-47A4-4C71-8659-B28B354056BC}" srcOrd="0" destOrd="2" presId="urn:microsoft.com/office/officeart/2005/8/layout/pList2"/>
    <dgm:cxn modelId="{02CF9BB8-FCD6-4255-907C-1054D6EA5240}" type="presOf" srcId="{BB829407-F0DF-487F-9002-C465201A6FA8}" destId="{B15A4A16-47A4-4C71-8659-B28B354056BC}" srcOrd="0" destOrd="1" presId="urn:microsoft.com/office/officeart/2005/8/layout/pList2"/>
    <dgm:cxn modelId="{D37559BD-DECE-4AB0-9DA6-E746BC4FF209}" type="presOf" srcId="{A020BCBB-9AD2-450E-8D42-3C424CD2014C}" destId="{D0A44BF0-0E24-4F5F-8DB6-9DD0B7B4B715}" srcOrd="0" destOrd="0" presId="urn:microsoft.com/office/officeart/2005/8/layout/pList2"/>
    <dgm:cxn modelId="{D5E92BCA-A718-43CA-92E4-D4A2D053BB9E}" type="presOf" srcId="{36525329-82D9-4664-A2CC-553E397288A5}" destId="{D2AAEBD5-74DD-4929-9A82-26B4303A6789}" srcOrd="0" destOrd="2" presId="urn:microsoft.com/office/officeart/2005/8/layout/pList2"/>
    <dgm:cxn modelId="{EB5191D1-2D5C-434D-9F02-66BCA0916D77}" type="presOf" srcId="{2BF43EF2-82E7-473E-B38C-8540D4595E72}" destId="{36E75BD6-25C3-4EB9-A09E-ABB7DDAB7C6F}" srcOrd="0" destOrd="2" presId="urn:microsoft.com/office/officeart/2005/8/layout/pList2"/>
    <dgm:cxn modelId="{2F33A3D4-5FE8-4E30-BC10-37198676D523}" srcId="{0B809024-973F-4BA6-A8EA-CB32449C6603}" destId="{CC200DF0-4A7D-424F-979D-A4849ACD684A}" srcOrd="0" destOrd="0" parTransId="{0310F111-81E5-41CB-8AC2-ACB1CD6503A8}" sibTransId="{ED34C417-FF79-485B-8E92-5CE007DE286C}"/>
    <dgm:cxn modelId="{D02672DA-A829-4C50-806D-5E12AA08736C}" srcId="{4E3334D3-1FA8-4C46-A001-EB68A88D5B0A}" destId="{8BD7409D-09ED-4527-9EBB-23DF40EB138C}" srcOrd="2" destOrd="0" parTransId="{2A45424B-DADA-44AB-98B4-72A8C2952465}" sibTransId="{955A50EA-8192-402B-8A5D-87694459DEEA}"/>
    <dgm:cxn modelId="{63AB6DDE-39E7-471A-BFC8-E40F1DF29CFB}" srcId="{90D4613B-716A-4A37-93AC-C510295EC5D8}" destId="{BADD728B-5E25-42BE-ADE2-1C6BAEC60C76}" srcOrd="4" destOrd="0" parTransId="{80920011-411C-406F-9A39-82651CF363AB}" sibTransId="{5237B21D-2CFC-4CEE-BBAA-6B4636EB1C78}"/>
    <dgm:cxn modelId="{526813EA-7C2B-46BC-B417-86FBF0BDD8C7}" srcId="{90D4613B-716A-4A37-93AC-C510295EC5D8}" destId="{4E3334D3-1FA8-4C46-A001-EB68A88D5B0A}" srcOrd="0" destOrd="0" parTransId="{968B7274-6CE8-4754-924D-CEC48C125EFE}" sibTransId="{857483AA-1742-46A1-BE60-D7CBBF3E96D5}"/>
    <dgm:cxn modelId="{884630EC-0A74-4702-989E-E55E6509AE68}" type="presOf" srcId="{1DC7B3B7-FDBA-4AB6-B2E9-32390E190ADD}" destId="{2F05C185-0A46-4396-9D7E-611B98C3A040}" srcOrd="0" destOrd="2" presId="urn:microsoft.com/office/officeart/2005/8/layout/pList2"/>
    <dgm:cxn modelId="{626437FD-7C77-4C39-8240-8E76ECBB4B67}" type="presOf" srcId="{BBD18906-9239-4E12-B158-264881714DB0}" destId="{BFE6C6A1-8E1F-4B8F-9AB8-AE884FD6484E}" srcOrd="0" destOrd="0" presId="urn:microsoft.com/office/officeart/2005/8/layout/pList2"/>
    <dgm:cxn modelId="{D09FB07B-A00A-428E-A3DC-6ABBF4E7CB04}" type="presParOf" srcId="{2B88BC34-04FB-418E-AA8F-C53865F727A9}" destId="{05EDC302-8458-4516-A482-BBEF01B1CD7A}" srcOrd="0" destOrd="0" presId="urn:microsoft.com/office/officeart/2005/8/layout/pList2"/>
    <dgm:cxn modelId="{B5A1B0F7-596E-4743-9221-C189E0CFA8F4}" type="presParOf" srcId="{2B88BC34-04FB-418E-AA8F-C53865F727A9}" destId="{CB1E1B1A-C861-46FD-87F6-64CE6BA26E0D}" srcOrd="1" destOrd="0" presId="urn:microsoft.com/office/officeart/2005/8/layout/pList2"/>
    <dgm:cxn modelId="{BDF875F3-26FD-4EB0-9F6D-72DDBF1411CE}" type="presParOf" srcId="{CB1E1B1A-C861-46FD-87F6-64CE6BA26E0D}" destId="{4E45DC56-F26A-44DA-9F1F-AD6E898187F0}" srcOrd="0" destOrd="0" presId="urn:microsoft.com/office/officeart/2005/8/layout/pList2"/>
    <dgm:cxn modelId="{96B953FC-B0EB-427A-A4B1-A9535A28DF14}" type="presParOf" srcId="{4E45DC56-F26A-44DA-9F1F-AD6E898187F0}" destId="{B15A4A16-47A4-4C71-8659-B28B354056BC}" srcOrd="0" destOrd="0" presId="urn:microsoft.com/office/officeart/2005/8/layout/pList2"/>
    <dgm:cxn modelId="{0FACA9DD-621F-4645-A557-CDC0B3434C78}" type="presParOf" srcId="{4E45DC56-F26A-44DA-9F1F-AD6E898187F0}" destId="{E7C80AE3-8C8F-4D92-9BD4-6BA20250AAAA}" srcOrd="1" destOrd="0" presId="urn:microsoft.com/office/officeart/2005/8/layout/pList2"/>
    <dgm:cxn modelId="{EF18686D-1DC1-473F-B47E-94989D98E284}" type="presParOf" srcId="{4E45DC56-F26A-44DA-9F1F-AD6E898187F0}" destId="{8953D587-D99A-41F1-BB28-9FC00C1AB524}" srcOrd="2" destOrd="0" presId="urn:microsoft.com/office/officeart/2005/8/layout/pList2"/>
    <dgm:cxn modelId="{5470C12D-1E61-4A23-83CD-3CCE9A45A1DE}" type="presParOf" srcId="{CB1E1B1A-C861-46FD-87F6-64CE6BA26E0D}" destId="{FE6E7705-DEF9-4929-8469-C12BCC5BBB2A}" srcOrd="1" destOrd="0" presId="urn:microsoft.com/office/officeart/2005/8/layout/pList2"/>
    <dgm:cxn modelId="{E4DE3EC4-3D2E-4D70-9584-53DF896B2E2D}" type="presParOf" srcId="{CB1E1B1A-C861-46FD-87F6-64CE6BA26E0D}" destId="{69F6D78F-3A40-44CF-ACAE-F38ED9437DEB}" srcOrd="2" destOrd="0" presId="urn:microsoft.com/office/officeart/2005/8/layout/pList2"/>
    <dgm:cxn modelId="{9B5D5CDF-54B0-4341-A905-4DAAD2D5BC84}" type="presParOf" srcId="{69F6D78F-3A40-44CF-ACAE-F38ED9437DEB}" destId="{36E75BD6-25C3-4EB9-A09E-ABB7DDAB7C6F}" srcOrd="0" destOrd="0" presId="urn:microsoft.com/office/officeart/2005/8/layout/pList2"/>
    <dgm:cxn modelId="{168FDD80-5CEC-4A9F-B375-6571111B4665}" type="presParOf" srcId="{69F6D78F-3A40-44CF-ACAE-F38ED9437DEB}" destId="{A95D77ED-681D-4D6A-8C08-97BF342E98C1}" srcOrd="1" destOrd="0" presId="urn:microsoft.com/office/officeart/2005/8/layout/pList2"/>
    <dgm:cxn modelId="{63690ACD-0BD0-4FB3-B244-450436B415B0}" type="presParOf" srcId="{69F6D78F-3A40-44CF-ACAE-F38ED9437DEB}" destId="{A03E1AE3-F5BA-442B-BAB2-57FC0A3DEFD2}" srcOrd="2" destOrd="0" presId="urn:microsoft.com/office/officeart/2005/8/layout/pList2"/>
    <dgm:cxn modelId="{3CC467CF-D3EF-4AC2-8CEE-A8DDFDC3B6C4}" type="presParOf" srcId="{CB1E1B1A-C861-46FD-87F6-64CE6BA26E0D}" destId="{AE23D411-68D2-4727-A2BC-AD8E5F9FCF82}" srcOrd="3" destOrd="0" presId="urn:microsoft.com/office/officeart/2005/8/layout/pList2"/>
    <dgm:cxn modelId="{D6B12AF7-ABB9-44D9-8677-173FB8547124}" type="presParOf" srcId="{CB1E1B1A-C861-46FD-87F6-64CE6BA26E0D}" destId="{2AA9A27A-CF99-4CC4-8518-96E6F00E3320}" srcOrd="4" destOrd="0" presId="urn:microsoft.com/office/officeart/2005/8/layout/pList2"/>
    <dgm:cxn modelId="{B2D5D49E-17DF-48F2-A98A-42FB04D9BB6E}" type="presParOf" srcId="{2AA9A27A-CF99-4CC4-8518-96E6F00E3320}" destId="{D0A44BF0-0E24-4F5F-8DB6-9DD0B7B4B715}" srcOrd="0" destOrd="0" presId="urn:microsoft.com/office/officeart/2005/8/layout/pList2"/>
    <dgm:cxn modelId="{7D2A89EA-1754-4019-9944-6B006BAC76FD}" type="presParOf" srcId="{2AA9A27A-CF99-4CC4-8518-96E6F00E3320}" destId="{3700D6BC-39C3-4B0B-B140-FF552D61F194}" srcOrd="1" destOrd="0" presId="urn:microsoft.com/office/officeart/2005/8/layout/pList2"/>
    <dgm:cxn modelId="{44D1154C-03C1-407F-AABE-5AB169327B33}" type="presParOf" srcId="{2AA9A27A-CF99-4CC4-8518-96E6F00E3320}" destId="{27151E1F-FFDD-42BA-A4B6-6F844CDBDD0E}" srcOrd="2" destOrd="0" presId="urn:microsoft.com/office/officeart/2005/8/layout/pList2"/>
    <dgm:cxn modelId="{29CAD2F8-0400-4B26-A366-EAA33E6D0309}" type="presParOf" srcId="{CB1E1B1A-C861-46FD-87F6-64CE6BA26E0D}" destId="{BFE6C6A1-8E1F-4B8F-9AB8-AE884FD6484E}" srcOrd="5" destOrd="0" presId="urn:microsoft.com/office/officeart/2005/8/layout/pList2"/>
    <dgm:cxn modelId="{86685684-ADAA-4144-90AE-FE25DF2F9843}" type="presParOf" srcId="{CB1E1B1A-C861-46FD-87F6-64CE6BA26E0D}" destId="{F8D241C8-A230-4DB5-A38E-241249C2B8A6}" srcOrd="6" destOrd="0" presId="urn:microsoft.com/office/officeart/2005/8/layout/pList2"/>
    <dgm:cxn modelId="{AF4D32E9-42DA-4F2A-86DA-508916499E1F}" type="presParOf" srcId="{F8D241C8-A230-4DB5-A38E-241249C2B8A6}" destId="{D2AAEBD5-74DD-4929-9A82-26B4303A6789}" srcOrd="0" destOrd="0" presId="urn:microsoft.com/office/officeart/2005/8/layout/pList2"/>
    <dgm:cxn modelId="{6C2BF8EA-709B-4C8A-A57F-1E2D9086243F}" type="presParOf" srcId="{F8D241C8-A230-4DB5-A38E-241249C2B8A6}" destId="{950AF2AB-89C4-422F-8710-E0733125D256}" srcOrd="1" destOrd="0" presId="urn:microsoft.com/office/officeart/2005/8/layout/pList2"/>
    <dgm:cxn modelId="{884EE04E-6B71-4D1B-9826-5AFBCE9F6BB5}" type="presParOf" srcId="{F8D241C8-A230-4DB5-A38E-241249C2B8A6}" destId="{3A783DEA-ACB8-489E-B520-27AA8DC64171}" srcOrd="2" destOrd="0" presId="urn:microsoft.com/office/officeart/2005/8/layout/pList2"/>
    <dgm:cxn modelId="{2388D9C0-E383-4761-AAED-2CBEA452B4BA}" type="presParOf" srcId="{CB1E1B1A-C861-46FD-87F6-64CE6BA26E0D}" destId="{E496BD8C-096E-4318-844E-9D68D688F64A}" srcOrd="7" destOrd="0" presId="urn:microsoft.com/office/officeart/2005/8/layout/pList2"/>
    <dgm:cxn modelId="{EE2B6942-4D3F-48AC-AACB-67BC8BC1254A}" type="presParOf" srcId="{CB1E1B1A-C861-46FD-87F6-64CE6BA26E0D}" destId="{78D6E35D-568D-4B4A-8FFB-ECE8519E420B}" srcOrd="8" destOrd="0" presId="urn:microsoft.com/office/officeart/2005/8/layout/pList2"/>
    <dgm:cxn modelId="{135488B5-40D4-45D9-9D37-82EEE71A1A74}" type="presParOf" srcId="{78D6E35D-568D-4B4A-8FFB-ECE8519E420B}" destId="{2F05C185-0A46-4396-9D7E-611B98C3A040}" srcOrd="0" destOrd="0" presId="urn:microsoft.com/office/officeart/2005/8/layout/pList2"/>
    <dgm:cxn modelId="{A940A626-818C-4738-A7CA-B4813F204334}" type="presParOf" srcId="{78D6E35D-568D-4B4A-8FFB-ECE8519E420B}" destId="{B31720D4-1F82-47C5-9638-4F9A449C6D60}" srcOrd="1" destOrd="0" presId="urn:microsoft.com/office/officeart/2005/8/layout/pList2"/>
    <dgm:cxn modelId="{BBD134B9-2244-4372-B522-E1EB6EDE1C4C}" type="presParOf" srcId="{78D6E35D-568D-4B4A-8FFB-ECE8519E420B}" destId="{6A9C9474-6A18-40AC-B806-F6A9F31F310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2F4106-0F28-4713-A122-CD6DCDF45870}" type="doc">
      <dgm:prSet loTypeId="urn:microsoft.com/office/officeart/2008/layout/Square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591A974-F789-4E45-A86F-A4214EEDCC18}">
      <dgm:prSet phldrT="[Texto]"/>
      <dgm:spPr/>
      <dgm:t>
        <a:bodyPr/>
        <a:lstStyle/>
        <a:p>
          <a:r>
            <a:rPr lang="en-US" i="1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Irrigation Water Analysis</a:t>
          </a:r>
          <a:endParaRPr lang="pt-PT" dirty="0"/>
        </a:p>
      </dgm:t>
    </dgm:pt>
    <dgm:pt modelId="{7CCBD703-4423-4C20-B86F-3EC20E0A4C0F}" type="parTrans" cxnId="{7C3B35D3-DE9F-44BB-B2DF-91A20367E4D4}">
      <dgm:prSet/>
      <dgm:spPr/>
      <dgm:t>
        <a:bodyPr/>
        <a:lstStyle/>
        <a:p>
          <a:endParaRPr lang="pt-PT"/>
        </a:p>
      </dgm:t>
    </dgm:pt>
    <dgm:pt modelId="{841527F8-D6C6-443D-B411-6C16CF73390F}" type="sibTrans" cxnId="{7C3B35D3-DE9F-44BB-B2DF-91A20367E4D4}">
      <dgm:prSet/>
      <dgm:spPr/>
      <dgm:t>
        <a:bodyPr/>
        <a:lstStyle/>
        <a:p>
          <a:endParaRPr lang="pt-PT"/>
        </a:p>
      </dgm:t>
    </dgm:pt>
    <dgm:pt modelId="{D0FBC6A3-548D-4CA0-929E-3C64A2666125}">
      <dgm:prSet phldrT="[Texto]"/>
      <dgm:spPr/>
      <dgm:t>
        <a:bodyPr/>
        <a:lstStyle/>
        <a:p>
          <a:r>
            <a:rPr lang="en-US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Electrical conductivity (EC)</a:t>
          </a:r>
          <a:endParaRPr lang="pt-PT" dirty="0"/>
        </a:p>
      </dgm:t>
    </dgm:pt>
    <dgm:pt modelId="{F902DC4F-BA90-46B1-B933-3414B3CA4683}" type="parTrans" cxnId="{63E45386-538E-4D93-B95B-BD48D1E46C3C}">
      <dgm:prSet/>
      <dgm:spPr/>
      <dgm:t>
        <a:bodyPr/>
        <a:lstStyle/>
        <a:p>
          <a:endParaRPr lang="pt-PT"/>
        </a:p>
      </dgm:t>
    </dgm:pt>
    <dgm:pt modelId="{D6DDC966-6F1B-4E5C-85BB-520B064BE5D1}" type="sibTrans" cxnId="{63E45386-538E-4D93-B95B-BD48D1E46C3C}">
      <dgm:prSet/>
      <dgm:spPr/>
      <dgm:t>
        <a:bodyPr/>
        <a:lstStyle/>
        <a:p>
          <a:endParaRPr lang="pt-PT"/>
        </a:p>
      </dgm:t>
    </dgm:pt>
    <dgm:pt modelId="{1FF0F906-DDE6-4A94-9865-BA5A188D5B26}">
      <dgm:prSet phldrT="[Texto]"/>
      <dgm:spPr/>
      <dgm:t>
        <a:bodyPr/>
        <a:lstStyle/>
        <a:p>
          <a:r>
            <a:rPr lang="en-US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</a:t>
          </a:r>
          <a:endParaRPr lang="pt-PT" dirty="0"/>
        </a:p>
      </dgm:t>
    </dgm:pt>
    <dgm:pt modelId="{B97E21DA-C440-4B6D-BA81-676C28D99D0D}" type="parTrans" cxnId="{9725F72C-0E52-435A-A674-0067A2FD41B3}">
      <dgm:prSet/>
      <dgm:spPr/>
      <dgm:t>
        <a:bodyPr/>
        <a:lstStyle/>
        <a:p>
          <a:endParaRPr lang="pt-PT"/>
        </a:p>
      </dgm:t>
    </dgm:pt>
    <dgm:pt modelId="{BC2A593A-A2B8-40DD-86F2-F9246144BD5A}" type="sibTrans" cxnId="{9725F72C-0E52-435A-A674-0067A2FD41B3}">
      <dgm:prSet/>
      <dgm:spPr/>
      <dgm:t>
        <a:bodyPr/>
        <a:lstStyle/>
        <a:p>
          <a:endParaRPr lang="pt-PT"/>
        </a:p>
      </dgm:t>
    </dgm:pt>
    <dgm:pt modelId="{570AE07A-6F2C-4AD0-B7B6-27BD8D38264B}">
      <dgm:prSet phldrT="[Texto]"/>
      <dgm:spPr/>
      <dgm:t>
        <a:bodyPr/>
        <a:lstStyle/>
        <a:p>
          <a:r>
            <a:rPr lang="en-US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pHs</a:t>
          </a:r>
          <a:endParaRPr lang="pt-PT" dirty="0"/>
        </a:p>
      </dgm:t>
    </dgm:pt>
    <dgm:pt modelId="{036A8906-5256-44BC-9072-DB647E0BB016}" type="parTrans" cxnId="{C21011CA-0720-4F62-A892-D04221DE46ED}">
      <dgm:prSet/>
      <dgm:spPr/>
      <dgm:t>
        <a:bodyPr/>
        <a:lstStyle/>
        <a:p>
          <a:endParaRPr lang="pt-PT"/>
        </a:p>
      </dgm:t>
    </dgm:pt>
    <dgm:pt modelId="{CA7773A4-9E1B-4204-BCE4-CF8398AFBEAA}" type="sibTrans" cxnId="{C21011CA-0720-4F62-A892-D04221DE46ED}">
      <dgm:prSet/>
      <dgm:spPr/>
      <dgm:t>
        <a:bodyPr/>
        <a:lstStyle/>
        <a:p>
          <a:endParaRPr lang="pt-PT"/>
        </a:p>
      </dgm:t>
    </dgm:pt>
    <dgm:pt modelId="{A2076274-8D97-42C2-BCD0-FA59BF718AA3}">
      <dgm:prSet phldrT="[Texto]"/>
      <dgm:spPr/>
      <dgm:t>
        <a:bodyPr/>
        <a:lstStyle/>
        <a:p>
          <a:r>
            <a:rPr lang="en-US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Cations (Na</a:t>
          </a:r>
          <a:r>
            <a:rPr lang="en-US" baseline="300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</a:t>
          </a:r>
          <a:r>
            <a:rPr lang="en-US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K</a:t>
          </a:r>
          <a:r>
            <a:rPr lang="en-US" baseline="300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</a:t>
          </a:r>
          <a:r>
            <a:rPr lang="en-US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Ca</a:t>
          </a:r>
          <a:r>
            <a:rPr lang="en-US" baseline="300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2+</a:t>
          </a:r>
          <a:r>
            <a:rPr lang="en-US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Mg</a:t>
          </a:r>
          <a:r>
            <a:rPr lang="en-US" baseline="300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2+</a:t>
          </a:r>
          <a:r>
            <a:rPr lang="en-US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pt-PT" dirty="0"/>
        </a:p>
      </dgm:t>
    </dgm:pt>
    <dgm:pt modelId="{AF5AD99B-3498-43AA-A790-46C0641B00F6}" type="parTrans" cxnId="{76FEC92E-9747-40CA-B364-6DD06E6C0F73}">
      <dgm:prSet/>
      <dgm:spPr/>
      <dgm:t>
        <a:bodyPr/>
        <a:lstStyle/>
        <a:p>
          <a:endParaRPr lang="pt-PT"/>
        </a:p>
      </dgm:t>
    </dgm:pt>
    <dgm:pt modelId="{B76A141F-F8D5-4BBD-B21C-95B954C0443A}" type="sibTrans" cxnId="{76FEC92E-9747-40CA-B364-6DD06E6C0F73}">
      <dgm:prSet/>
      <dgm:spPr/>
      <dgm:t>
        <a:bodyPr/>
        <a:lstStyle/>
        <a:p>
          <a:endParaRPr lang="pt-PT"/>
        </a:p>
      </dgm:t>
    </dgm:pt>
    <dgm:pt modelId="{9FCD083B-8005-4FC0-A9E3-495C9D37FFA7}">
      <dgm:prSet phldrT="[Texto]"/>
      <dgm:spPr/>
      <dgm:t>
        <a:bodyPr/>
        <a:lstStyle/>
        <a:p>
          <a:r>
            <a:rPr lang="en-US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Anions (HCO</a:t>
          </a:r>
          <a:r>
            <a:rPr lang="en-US" baseline="-250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baseline="300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Cl</a:t>
          </a:r>
          <a:r>
            <a:rPr lang="en-US" baseline="300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SO</a:t>
          </a:r>
          <a:r>
            <a:rPr lang="en-US" baseline="-250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baseline="300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2-</a:t>
          </a:r>
          <a:r>
            <a:rPr lang="en-US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pt-PT" dirty="0"/>
        </a:p>
      </dgm:t>
    </dgm:pt>
    <dgm:pt modelId="{54A4A619-6D59-44F5-AFA6-510A6226904B}" type="parTrans" cxnId="{59FAFC86-9894-4CA8-9B50-B181EE6E5F8B}">
      <dgm:prSet/>
      <dgm:spPr/>
      <dgm:t>
        <a:bodyPr/>
        <a:lstStyle/>
        <a:p>
          <a:endParaRPr lang="pt-PT"/>
        </a:p>
      </dgm:t>
    </dgm:pt>
    <dgm:pt modelId="{D5ABFCB9-6FE8-497A-BDC2-9C96C5935D16}" type="sibTrans" cxnId="{59FAFC86-9894-4CA8-9B50-B181EE6E5F8B}">
      <dgm:prSet/>
      <dgm:spPr/>
      <dgm:t>
        <a:bodyPr/>
        <a:lstStyle/>
        <a:p>
          <a:endParaRPr lang="pt-PT"/>
        </a:p>
      </dgm:t>
    </dgm:pt>
    <dgm:pt modelId="{32D2C6D4-A61B-4409-843D-E91D02307E1B}">
      <dgm:prSet phldrT="[Texto]"/>
      <dgm:spPr/>
      <dgm:t>
        <a:bodyPr/>
        <a:lstStyle/>
        <a:p>
          <a:r>
            <a:rPr lang="en-US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SAR index</a:t>
          </a:r>
          <a:endParaRPr lang="pt-PT" dirty="0"/>
        </a:p>
      </dgm:t>
    </dgm:pt>
    <dgm:pt modelId="{AC297F1E-572C-4108-BFA1-9678FC686F4B}" type="parTrans" cxnId="{70EBF2BC-A2A2-4ADD-9831-16090DC39DC4}">
      <dgm:prSet/>
      <dgm:spPr/>
      <dgm:t>
        <a:bodyPr/>
        <a:lstStyle/>
        <a:p>
          <a:endParaRPr lang="pt-PT"/>
        </a:p>
      </dgm:t>
    </dgm:pt>
    <dgm:pt modelId="{0E006B34-E039-4CE9-96AA-09DBCAC8389C}" type="sibTrans" cxnId="{70EBF2BC-A2A2-4ADD-9831-16090DC39DC4}">
      <dgm:prSet/>
      <dgm:spPr/>
      <dgm:t>
        <a:bodyPr/>
        <a:lstStyle/>
        <a:p>
          <a:endParaRPr lang="pt-PT"/>
        </a:p>
      </dgm:t>
    </dgm:pt>
    <dgm:pt modelId="{4793AA9D-4B74-4258-9449-F988A6FC873A}">
      <dgm:prSet phldrT="[Texto]"/>
      <dgm:spPr/>
      <dgm:t>
        <a:bodyPr/>
        <a:lstStyle/>
        <a:p>
          <a:r>
            <a:rPr lang="en-US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LSI</a:t>
          </a:r>
          <a:endParaRPr lang="pt-PT" dirty="0"/>
        </a:p>
      </dgm:t>
    </dgm:pt>
    <dgm:pt modelId="{2D36C5CC-592E-456F-81BD-2ED852832F5C}" type="parTrans" cxnId="{2B0DD479-E149-4EBE-B65E-DBC5776DD034}">
      <dgm:prSet/>
      <dgm:spPr/>
      <dgm:t>
        <a:bodyPr/>
        <a:lstStyle/>
        <a:p>
          <a:endParaRPr lang="pt-PT"/>
        </a:p>
      </dgm:t>
    </dgm:pt>
    <dgm:pt modelId="{84E64DC5-CC8C-4346-AFD8-3FAD00709395}" type="sibTrans" cxnId="{2B0DD479-E149-4EBE-B65E-DBC5776DD034}">
      <dgm:prSet/>
      <dgm:spPr/>
      <dgm:t>
        <a:bodyPr/>
        <a:lstStyle/>
        <a:p>
          <a:endParaRPr lang="pt-PT"/>
        </a:p>
      </dgm:t>
    </dgm:pt>
    <dgm:pt modelId="{5113C242-0AE1-4BD1-9F58-7F654167A73D}" type="pres">
      <dgm:prSet presAssocID="{CC2F4106-0F28-4713-A122-CD6DCDF45870}" presName="layout" presStyleCnt="0">
        <dgm:presLayoutVars>
          <dgm:chMax/>
          <dgm:chPref/>
          <dgm:dir/>
          <dgm:resizeHandles/>
        </dgm:presLayoutVars>
      </dgm:prSet>
      <dgm:spPr/>
    </dgm:pt>
    <dgm:pt modelId="{C00D8322-A979-4F26-87CC-D521B347FFD6}" type="pres">
      <dgm:prSet presAssocID="{0591A974-F789-4E45-A86F-A4214EEDCC18}" presName="root" presStyleCnt="0">
        <dgm:presLayoutVars>
          <dgm:chMax/>
          <dgm:chPref/>
        </dgm:presLayoutVars>
      </dgm:prSet>
      <dgm:spPr/>
    </dgm:pt>
    <dgm:pt modelId="{8C620221-BFAB-4BEC-9723-84073EB8E1B9}" type="pres">
      <dgm:prSet presAssocID="{0591A974-F789-4E45-A86F-A4214EEDCC18}" presName="rootComposite" presStyleCnt="0">
        <dgm:presLayoutVars/>
      </dgm:prSet>
      <dgm:spPr/>
    </dgm:pt>
    <dgm:pt modelId="{6AD7C87C-7841-44C6-8C7A-AD22C9E1B5DF}" type="pres">
      <dgm:prSet presAssocID="{0591A974-F789-4E45-A86F-A4214EEDCC18}" presName="ParentAccent" presStyleLbl="alignNode1" presStyleIdx="0" presStyleCnt="1"/>
      <dgm:spPr/>
    </dgm:pt>
    <dgm:pt modelId="{9A5526DC-C282-4EAF-AD62-A5EE85345448}" type="pres">
      <dgm:prSet presAssocID="{0591A974-F789-4E45-A86F-A4214EEDCC18}" presName="ParentSmallAccent" presStyleLbl="fgAcc1" presStyleIdx="0" presStyleCnt="1"/>
      <dgm:spPr/>
    </dgm:pt>
    <dgm:pt modelId="{8AD21A7E-A2C2-491D-B045-287FE337C9EF}" type="pres">
      <dgm:prSet presAssocID="{0591A974-F789-4E45-A86F-A4214EEDCC18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850C945E-2FBC-45D4-8BFA-A31149A15410}" type="pres">
      <dgm:prSet presAssocID="{0591A974-F789-4E45-A86F-A4214EEDCC18}" presName="childShape" presStyleCnt="0">
        <dgm:presLayoutVars>
          <dgm:chMax val="0"/>
          <dgm:chPref val="0"/>
        </dgm:presLayoutVars>
      </dgm:prSet>
      <dgm:spPr/>
    </dgm:pt>
    <dgm:pt modelId="{BB754700-B9D4-4C3A-AE13-8CB611F4848F}" type="pres">
      <dgm:prSet presAssocID="{D0FBC6A3-548D-4CA0-929E-3C64A2666125}" presName="childComposite" presStyleCnt="0">
        <dgm:presLayoutVars>
          <dgm:chMax val="0"/>
          <dgm:chPref val="0"/>
        </dgm:presLayoutVars>
      </dgm:prSet>
      <dgm:spPr/>
    </dgm:pt>
    <dgm:pt modelId="{ED532062-5909-4E28-8957-3FE8A0959CCD}" type="pres">
      <dgm:prSet presAssocID="{D0FBC6A3-548D-4CA0-929E-3C64A2666125}" presName="ChildAccent" presStyleLbl="solidFgAcc1" presStyleIdx="0" presStyleCnt="7"/>
      <dgm:spPr/>
    </dgm:pt>
    <dgm:pt modelId="{4051607A-C030-4FDF-84AF-F9817D85411D}" type="pres">
      <dgm:prSet presAssocID="{D0FBC6A3-548D-4CA0-929E-3C64A2666125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8BBE8559-8336-4001-BC42-891F14B15096}" type="pres">
      <dgm:prSet presAssocID="{1FF0F906-DDE6-4A94-9865-BA5A188D5B26}" presName="childComposite" presStyleCnt="0">
        <dgm:presLayoutVars>
          <dgm:chMax val="0"/>
          <dgm:chPref val="0"/>
        </dgm:presLayoutVars>
      </dgm:prSet>
      <dgm:spPr/>
    </dgm:pt>
    <dgm:pt modelId="{EB9878D2-2A9B-417A-8E5A-3A87403D55AF}" type="pres">
      <dgm:prSet presAssocID="{1FF0F906-DDE6-4A94-9865-BA5A188D5B26}" presName="ChildAccent" presStyleLbl="solidFgAcc1" presStyleIdx="1" presStyleCnt="7"/>
      <dgm:spPr/>
    </dgm:pt>
    <dgm:pt modelId="{D066262E-40CF-4D28-AD08-7B8B07BD3A7E}" type="pres">
      <dgm:prSet presAssocID="{1FF0F906-DDE6-4A94-9865-BA5A188D5B26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C27355BD-136C-4094-B862-3903A8319C18}" type="pres">
      <dgm:prSet presAssocID="{570AE07A-6F2C-4AD0-B7B6-27BD8D38264B}" presName="childComposite" presStyleCnt="0">
        <dgm:presLayoutVars>
          <dgm:chMax val="0"/>
          <dgm:chPref val="0"/>
        </dgm:presLayoutVars>
      </dgm:prSet>
      <dgm:spPr/>
    </dgm:pt>
    <dgm:pt modelId="{B9F562F5-8BB3-4CEC-A228-7248E076314F}" type="pres">
      <dgm:prSet presAssocID="{570AE07A-6F2C-4AD0-B7B6-27BD8D38264B}" presName="ChildAccent" presStyleLbl="solidFgAcc1" presStyleIdx="2" presStyleCnt="7"/>
      <dgm:spPr/>
    </dgm:pt>
    <dgm:pt modelId="{D5B97DA6-96BD-4CE7-8CF6-3305EA35CBD5}" type="pres">
      <dgm:prSet presAssocID="{570AE07A-6F2C-4AD0-B7B6-27BD8D38264B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A2DEE900-96F3-4793-AE1B-09BE9BDCFFBA}" type="pres">
      <dgm:prSet presAssocID="{A2076274-8D97-42C2-BCD0-FA59BF718AA3}" presName="childComposite" presStyleCnt="0">
        <dgm:presLayoutVars>
          <dgm:chMax val="0"/>
          <dgm:chPref val="0"/>
        </dgm:presLayoutVars>
      </dgm:prSet>
      <dgm:spPr/>
    </dgm:pt>
    <dgm:pt modelId="{B467E778-08D1-492A-B53F-19E7F64E3136}" type="pres">
      <dgm:prSet presAssocID="{A2076274-8D97-42C2-BCD0-FA59BF718AA3}" presName="ChildAccent" presStyleLbl="solidFgAcc1" presStyleIdx="3" presStyleCnt="7"/>
      <dgm:spPr/>
    </dgm:pt>
    <dgm:pt modelId="{6EBADE8A-9C46-46E7-A547-D278AD4AFBEF}" type="pres">
      <dgm:prSet presAssocID="{A2076274-8D97-42C2-BCD0-FA59BF718AA3}" presName="Child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4914F24C-0493-450B-AD17-C6223C5D61FA}" type="pres">
      <dgm:prSet presAssocID="{9FCD083B-8005-4FC0-A9E3-495C9D37FFA7}" presName="childComposite" presStyleCnt="0">
        <dgm:presLayoutVars>
          <dgm:chMax val="0"/>
          <dgm:chPref val="0"/>
        </dgm:presLayoutVars>
      </dgm:prSet>
      <dgm:spPr/>
    </dgm:pt>
    <dgm:pt modelId="{E9885E2C-2526-4CCB-B9F6-7B2B0C624ED3}" type="pres">
      <dgm:prSet presAssocID="{9FCD083B-8005-4FC0-A9E3-495C9D37FFA7}" presName="ChildAccent" presStyleLbl="solidFgAcc1" presStyleIdx="4" presStyleCnt="7"/>
      <dgm:spPr/>
    </dgm:pt>
    <dgm:pt modelId="{AFD06D7F-0080-4939-AED3-D66B303E98DA}" type="pres">
      <dgm:prSet presAssocID="{9FCD083B-8005-4FC0-A9E3-495C9D37FFA7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7CB66126-DDB9-4656-B6D5-3C8A7FF089BD}" type="pres">
      <dgm:prSet presAssocID="{32D2C6D4-A61B-4409-843D-E91D02307E1B}" presName="childComposite" presStyleCnt="0">
        <dgm:presLayoutVars>
          <dgm:chMax val="0"/>
          <dgm:chPref val="0"/>
        </dgm:presLayoutVars>
      </dgm:prSet>
      <dgm:spPr/>
    </dgm:pt>
    <dgm:pt modelId="{42836096-3DBA-45CA-B374-9D8252005A0F}" type="pres">
      <dgm:prSet presAssocID="{32D2C6D4-A61B-4409-843D-E91D02307E1B}" presName="ChildAccent" presStyleLbl="solidFgAcc1" presStyleIdx="5" presStyleCnt="7"/>
      <dgm:spPr/>
    </dgm:pt>
    <dgm:pt modelId="{4869E292-766E-4EB2-A20D-13E51C286A98}" type="pres">
      <dgm:prSet presAssocID="{32D2C6D4-A61B-4409-843D-E91D02307E1B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C5526505-F194-4602-B82C-AA80DADFDE59}" type="pres">
      <dgm:prSet presAssocID="{4793AA9D-4B74-4258-9449-F988A6FC873A}" presName="childComposite" presStyleCnt="0">
        <dgm:presLayoutVars>
          <dgm:chMax val="0"/>
          <dgm:chPref val="0"/>
        </dgm:presLayoutVars>
      </dgm:prSet>
      <dgm:spPr/>
    </dgm:pt>
    <dgm:pt modelId="{32581991-22B4-4233-A53D-84CCA7952E4B}" type="pres">
      <dgm:prSet presAssocID="{4793AA9D-4B74-4258-9449-F988A6FC873A}" presName="ChildAccent" presStyleLbl="solidFgAcc1" presStyleIdx="6" presStyleCnt="7"/>
      <dgm:spPr/>
    </dgm:pt>
    <dgm:pt modelId="{3FA8DB9F-130F-467F-A799-D5CAE4ABFC3E}" type="pres">
      <dgm:prSet presAssocID="{4793AA9D-4B74-4258-9449-F988A6FC873A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9725F72C-0E52-435A-A674-0067A2FD41B3}" srcId="{0591A974-F789-4E45-A86F-A4214EEDCC18}" destId="{1FF0F906-DDE6-4A94-9865-BA5A188D5B26}" srcOrd="1" destOrd="0" parTransId="{B97E21DA-C440-4B6D-BA81-676C28D99D0D}" sibTransId="{BC2A593A-A2B8-40DD-86F2-F9246144BD5A}"/>
    <dgm:cxn modelId="{76FEC92E-9747-40CA-B364-6DD06E6C0F73}" srcId="{0591A974-F789-4E45-A86F-A4214EEDCC18}" destId="{A2076274-8D97-42C2-BCD0-FA59BF718AA3}" srcOrd="3" destOrd="0" parTransId="{AF5AD99B-3498-43AA-A790-46C0641B00F6}" sibTransId="{B76A141F-F8D5-4BBD-B21C-95B954C0443A}"/>
    <dgm:cxn modelId="{66E58633-2AAA-4EE3-A5C9-6F0579B49CBA}" type="presOf" srcId="{1FF0F906-DDE6-4A94-9865-BA5A188D5B26}" destId="{D066262E-40CF-4D28-AD08-7B8B07BD3A7E}" srcOrd="0" destOrd="0" presId="urn:microsoft.com/office/officeart/2008/layout/SquareAccentList"/>
    <dgm:cxn modelId="{BB724463-F2D6-4158-847E-41967A6652DE}" type="presOf" srcId="{4793AA9D-4B74-4258-9449-F988A6FC873A}" destId="{3FA8DB9F-130F-467F-A799-D5CAE4ABFC3E}" srcOrd="0" destOrd="0" presId="urn:microsoft.com/office/officeart/2008/layout/SquareAccentList"/>
    <dgm:cxn modelId="{5868C566-958E-4243-BFFC-AF97981D6F79}" type="presOf" srcId="{A2076274-8D97-42C2-BCD0-FA59BF718AA3}" destId="{6EBADE8A-9C46-46E7-A547-D278AD4AFBEF}" srcOrd="0" destOrd="0" presId="urn:microsoft.com/office/officeart/2008/layout/SquareAccentList"/>
    <dgm:cxn modelId="{A3B37653-17B3-4381-81CC-82DE10C36DB5}" type="presOf" srcId="{0591A974-F789-4E45-A86F-A4214EEDCC18}" destId="{8AD21A7E-A2C2-491D-B045-287FE337C9EF}" srcOrd="0" destOrd="0" presId="urn:microsoft.com/office/officeart/2008/layout/SquareAccentList"/>
    <dgm:cxn modelId="{2B0DD479-E149-4EBE-B65E-DBC5776DD034}" srcId="{0591A974-F789-4E45-A86F-A4214EEDCC18}" destId="{4793AA9D-4B74-4258-9449-F988A6FC873A}" srcOrd="6" destOrd="0" parTransId="{2D36C5CC-592E-456F-81BD-2ED852832F5C}" sibTransId="{84E64DC5-CC8C-4346-AFD8-3FAD00709395}"/>
    <dgm:cxn modelId="{63E45386-538E-4D93-B95B-BD48D1E46C3C}" srcId="{0591A974-F789-4E45-A86F-A4214EEDCC18}" destId="{D0FBC6A3-548D-4CA0-929E-3C64A2666125}" srcOrd="0" destOrd="0" parTransId="{F902DC4F-BA90-46B1-B933-3414B3CA4683}" sibTransId="{D6DDC966-6F1B-4E5C-85BB-520B064BE5D1}"/>
    <dgm:cxn modelId="{59FAFC86-9894-4CA8-9B50-B181EE6E5F8B}" srcId="{0591A974-F789-4E45-A86F-A4214EEDCC18}" destId="{9FCD083B-8005-4FC0-A9E3-495C9D37FFA7}" srcOrd="4" destOrd="0" parTransId="{54A4A619-6D59-44F5-AFA6-510A6226904B}" sibTransId="{D5ABFCB9-6FE8-497A-BDC2-9C96C5935D16}"/>
    <dgm:cxn modelId="{8C593198-9563-492D-B398-E04F6512950A}" type="presOf" srcId="{32D2C6D4-A61B-4409-843D-E91D02307E1B}" destId="{4869E292-766E-4EB2-A20D-13E51C286A98}" srcOrd="0" destOrd="0" presId="urn:microsoft.com/office/officeart/2008/layout/SquareAccentList"/>
    <dgm:cxn modelId="{554CD09D-F34B-4E59-80A6-0EBD2FC1B215}" type="presOf" srcId="{CC2F4106-0F28-4713-A122-CD6DCDF45870}" destId="{5113C242-0AE1-4BD1-9F58-7F654167A73D}" srcOrd="0" destOrd="0" presId="urn:microsoft.com/office/officeart/2008/layout/SquareAccentList"/>
    <dgm:cxn modelId="{3CA802A3-C5ED-4ABF-8A88-438A178F6001}" type="presOf" srcId="{9FCD083B-8005-4FC0-A9E3-495C9D37FFA7}" destId="{AFD06D7F-0080-4939-AED3-D66B303E98DA}" srcOrd="0" destOrd="0" presId="urn:microsoft.com/office/officeart/2008/layout/SquareAccentList"/>
    <dgm:cxn modelId="{70EBF2BC-A2A2-4ADD-9831-16090DC39DC4}" srcId="{0591A974-F789-4E45-A86F-A4214EEDCC18}" destId="{32D2C6D4-A61B-4409-843D-E91D02307E1B}" srcOrd="5" destOrd="0" parTransId="{AC297F1E-572C-4108-BFA1-9678FC686F4B}" sibTransId="{0E006B34-E039-4CE9-96AA-09DBCAC8389C}"/>
    <dgm:cxn modelId="{C21011CA-0720-4F62-A892-D04221DE46ED}" srcId="{0591A974-F789-4E45-A86F-A4214EEDCC18}" destId="{570AE07A-6F2C-4AD0-B7B6-27BD8D38264B}" srcOrd="2" destOrd="0" parTransId="{036A8906-5256-44BC-9072-DB647E0BB016}" sibTransId="{CA7773A4-9E1B-4204-BCE4-CF8398AFBEAA}"/>
    <dgm:cxn modelId="{ADF2E7CF-6B3D-43A3-8359-EA9E06F2E0E9}" type="presOf" srcId="{570AE07A-6F2C-4AD0-B7B6-27BD8D38264B}" destId="{D5B97DA6-96BD-4CE7-8CF6-3305EA35CBD5}" srcOrd="0" destOrd="0" presId="urn:microsoft.com/office/officeart/2008/layout/SquareAccentList"/>
    <dgm:cxn modelId="{7C3B35D3-DE9F-44BB-B2DF-91A20367E4D4}" srcId="{CC2F4106-0F28-4713-A122-CD6DCDF45870}" destId="{0591A974-F789-4E45-A86F-A4214EEDCC18}" srcOrd="0" destOrd="0" parTransId="{7CCBD703-4423-4C20-B86F-3EC20E0A4C0F}" sibTransId="{841527F8-D6C6-443D-B411-6C16CF73390F}"/>
    <dgm:cxn modelId="{638E0EFD-1D79-486D-868E-21DBE42BF11F}" type="presOf" srcId="{D0FBC6A3-548D-4CA0-929E-3C64A2666125}" destId="{4051607A-C030-4FDF-84AF-F9817D85411D}" srcOrd="0" destOrd="0" presId="urn:microsoft.com/office/officeart/2008/layout/SquareAccentList"/>
    <dgm:cxn modelId="{55EAE5C4-47E5-4CE6-97D3-2E88A401EED2}" type="presParOf" srcId="{5113C242-0AE1-4BD1-9F58-7F654167A73D}" destId="{C00D8322-A979-4F26-87CC-D521B347FFD6}" srcOrd="0" destOrd="0" presId="urn:microsoft.com/office/officeart/2008/layout/SquareAccentList"/>
    <dgm:cxn modelId="{977666DF-3606-4DD2-B93D-F1710262D5E0}" type="presParOf" srcId="{C00D8322-A979-4F26-87CC-D521B347FFD6}" destId="{8C620221-BFAB-4BEC-9723-84073EB8E1B9}" srcOrd="0" destOrd="0" presId="urn:microsoft.com/office/officeart/2008/layout/SquareAccentList"/>
    <dgm:cxn modelId="{BF191D07-F1EB-4864-9032-0D84852BDBB3}" type="presParOf" srcId="{8C620221-BFAB-4BEC-9723-84073EB8E1B9}" destId="{6AD7C87C-7841-44C6-8C7A-AD22C9E1B5DF}" srcOrd="0" destOrd="0" presId="urn:microsoft.com/office/officeart/2008/layout/SquareAccentList"/>
    <dgm:cxn modelId="{F9EB50B8-883B-436B-B067-DA15AB993264}" type="presParOf" srcId="{8C620221-BFAB-4BEC-9723-84073EB8E1B9}" destId="{9A5526DC-C282-4EAF-AD62-A5EE85345448}" srcOrd="1" destOrd="0" presId="urn:microsoft.com/office/officeart/2008/layout/SquareAccentList"/>
    <dgm:cxn modelId="{6AB260FD-83E8-4DFC-ADDC-95001192C923}" type="presParOf" srcId="{8C620221-BFAB-4BEC-9723-84073EB8E1B9}" destId="{8AD21A7E-A2C2-491D-B045-287FE337C9EF}" srcOrd="2" destOrd="0" presId="urn:microsoft.com/office/officeart/2008/layout/SquareAccentList"/>
    <dgm:cxn modelId="{29491D15-E4E3-4A95-87A5-7B88823A7BD4}" type="presParOf" srcId="{C00D8322-A979-4F26-87CC-D521B347FFD6}" destId="{850C945E-2FBC-45D4-8BFA-A31149A15410}" srcOrd="1" destOrd="0" presId="urn:microsoft.com/office/officeart/2008/layout/SquareAccentList"/>
    <dgm:cxn modelId="{FC66A4B0-6783-4B22-A7B7-2E8E8078961E}" type="presParOf" srcId="{850C945E-2FBC-45D4-8BFA-A31149A15410}" destId="{BB754700-B9D4-4C3A-AE13-8CB611F4848F}" srcOrd="0" destOrd="0" presId="urn:microsoft.com/office/officeart/2008/layout/SquareAccentList"/>
    <dgm:cxn modelId="{0B652DC9-E659-421C-9BDD-FD7745C9DC99}" type="presParOf" srcId="{BB754700-B9D4-4C3A-AE13-8CB611F4848F}" destId="{ED532062-5909-4E28-8957-3FE8A0959CCD}" srcOrd="0" destOrd="0" presId="urn:microsoft.com/office/officeart/2008/layout/SquareAccentList"/>
    <dgm:cxn modelId="{1B3CF8AE-B96A-4D04-813A-BC3BA528C401}" type="presParOf" srcId="{BB754700-B9D4-4C3A-AE13-8CB611F4848F}" destId="{4051607A-C030-4FDF-84AF-F9817D85411D}" srcOrd="1" destOrd="0" presId="urn:microsoft.com/office/officeart/2008/layout/SquareAccentList"/>
    <dgm:cxn modelId="{B8AE64F2-54FE-4D08-BD55-162332BFC03A}" type="presParOf" srcId="{850C945E-2FBC-45D4-8BFA-A31149A15410}" destId="{8BBE8559-8336-4001-BC42-891F14B15096}" srcOrd="1" destOrd="0" presId="urn:microsoft.com/office/officeart/2008/layout/SquareAccentList"/>
    <dgm:cxn modelId="{3B4938F4-121E-429E-8AA6-BA903933B139}" type="presParOf" srcId="{8BBE8559-8336-4001-BC42-891F14B15096}" destId="{EB9878D2-2A9B-417A-8E5A-3A87403D55AF}" srcOrd="0" destOrd="0" presId="urn:microsoft.com/office/officeart/2008/layout/SquareAccentList"/>
    <dgm:cxn modelId="{5D3E933B-2086-4D8B-BE1B-9ECF1BE99E11}" type="presParOf" srcId="{8BBE8559-8336-4001-BC42-891F14B15096}" destId="{D066262E-40CF-4D28-AD08-7B8B07BD3A7E}" srcOrd="1" destOrd="0" presId="urn:microsoft.com/office/officeart/2008/layout/SquareAccentList"/>
    <dgm:cxn modelId="{051D9195-1958-490F-AFCE-31522766A143}" type="presParOf" srcId="{850C945E-2FBC-45D4-8BFA-A31149A15410}" destId="{C27355BD-136C-4094-B862-3903A8319C18}" srcOrd="2" destOrd="0" presId="urn:microsoft.com/office/officeart/2008/layout/SquareAccentList"/>
    <dgm:cxn modelId="{B83BA38B-3BE3-48DE-A148-F2A9088D2FCB}" type="presParOf" srcId="{C27355BD-136C-4094-B862-3903A8319C18}" destId="{B9F562F5-8BB3-4CEC-A228-7248E076314F}" srcOrd="0" destOrd="0" presId="urn:microsoft.com/office/officeart/2008/layout/SquareAccentList"/>
    <dgm:cxn modelId="{E5CDDB92-8A58-484A-8E76-5F8F0D7AEC2F}" type="presParOf" srcId="{C27355BD-136C-4094-B862-3903A8319C18}" destId="{D5B97DA6-96BD-4CE7-8CF6-3305EA35CBD5}" srcOrd="1" destOrd="0" presId="urn:microsoft.com/office/officeart/2008/layout/SquareAccentList"/>
    <dgm:cxn modelId="{8B6859E3-B27E-4B16-A809-0A57A8DB0B8F}" type="presParOf" srcId="{850C945E-2FBC-45D4-8BFA-A31149A15410}" destId="{A2DEE900-96F3-4793-AE1B-09BE9BDCFFBA}" srcOrd="3" destOrd="0" presId="urn:microsoft.com/office/officeart/2008/layout/SquareAccentList"/>
    <dgm:cxn modelId="{FA2DBAAB-B42E-4A6A-97DA-CE17CB87F58C}" type="presParOf" srcId="{A2DEE900-96F3-4793-AE1B-09BE9BDCFFBA}" destId="{B467E778-08D1-492A-B53F-19E7F64E3136}" srcOrd="0" destOrd="0" presId="urn:microsoft.com/office/officeart/2008/layout/SquareAccentList"/>
    <dgm:cxn modelId="{F5DEFF12-2997-4B95-A0B1-E1EF8E0D0D92}" type="presParOf" srcId="{A2DEE900-96F3-4793-AE1B-09BE9BDCFFBA}" destId="{6EBADE8A-9C46-46E7-A547-D278AD4AFBEF}" srcOrd="1" destOrd="0" presId="urn:microsoft.com/office/officeart/2008/layout/SquareAccentList"/>
    <dgm:cxn modelId="{A3E86E99-288E-453C-A411-242B26A846D9}" type="presParOf" srcId="{850C945E-2FBC-45D4-8BFA-A31149A15410}" destId="{4914F24C-0493-450B-AD17-C6223C5D61FA}" srcOrd="4" destOrd="0" presId="urn:microsoft.com/office/officeart/2008/layout/SquareAccentList"/>
    <dgm:cxn modelId="{555974AA-A7F8-4835-A5C7-F023FF4EC220}" type="presParOf" srcId="{4914F24C-0493-450B-AD17-C6223C5D61FA}" destId="{E9885E2C-2526-4CCB-B9F6-7B2B0C624ED3}" srcOrd="0" destOrd="0" presId="urn:microsoft.com/office/officeart/2008/layout/SquareAccentList"/>
    <dgm:cxn modelId="{18C4C25F-B411-464F-8B38-6FD0307E8416}" type="presParOf" srcId="{4914F24C-0493-450B-AD17-C6223C5D61FA}" destId="{AFD06D7F-0080-4939-AED3-D66B303E98DA}" srcOrd="1" destOrd="0" presId="urn:microsoft.com/office/officeart/2008/layout/SquareAccentList"/>
    <dgm:cxn modelId="{98A0B72F-7C27-410F-B162-D1EEE4147628}" type="presParOf" srcId="{850C945E-2FBC-45D4-8BFA-A31149A15410}" destId="{7CB66126-DDB9-4656-B6D5-3C8A7FF089BD}" srcOrd="5" destOrd="0" presId="urn:microsoft.com/office/officeart/2008/layout/SquareAccentList"/>
    <dgm:cxn modelId="{12BD7206-5A3F-4B4B-A4EB-7B804A46BE16}" type="presParOf" srcId="{7CB66126-DDB9-4656-B6D5-3C8A7FF089BD}" destId="{42836096-3DBA-45CA-B374-9D8252005A0F}" srcOrd="0" destOrd="0" presId="urn:microsoft.com/office/officeart/2008/layout/SquareAccentList"/>
    <dgm:cxn modelId="{605BC403-C4DE-4669-990B-42A2F3427972}" type="presParOf" srcId="{7CB66126-DDB9-4656-B6D5-3C8A7FF089BD}" destId="{4869E292-766E-4EB2-A20D-13E51C286A98}" srcOrd="1" destOrd="0" presId="urn:microsoft.com/office/officeart/2008/layout/SquareAccentList"/>
    <dgm:cxn modelId="{243CB7C5-B7A1-49D9-A550-2127ECD9D22D}" type="presParOf" srcId="{850C945E-2FBC-45D4-8BFA-A31149A15410}" destId="{C5526505-F194-4602-B82C-AA80DADFDE59}" srcOrd="6" destOrd="0" presId="urn:microsoft.com/office/officeart/2008/layout/SquareAccentList"/>
    <dgm:cxn modelId="{6D0A371C-7B7F-476B-B85D-217A6AA784E4}" type="presParOf" srcId="{C5526505-F194-4602-B82C-AA80DADFDE59}" destId="{32581991-22B4-4233-A53D-84CCA7952E4B}" srcOrd="0" destOrd="0" presId="urn:microsoft.com/office/officeart/2008/layout/SquareAccentList"/>
    <dgm:cxn modelId="{26C952AE-2FD8-415B-9E84-2B93D89A52D7}" type="presParOf" srcId="{C5526505-F194-4602-B82C-AA80DADFDE59}" destId="{3FA8DB9F-130F-467F-A799-D5CAE4ABFC3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00CE51-D66C-4744-B9A6-CAD86EB8D3A2}" type="doc">
      <dgm:prSet loTypeId="urn:microsoft.com/office/officeart/2005/8/layout/process4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BAAE4034-A2F6-40D6-996F-F2A509B0310C}">
      <dgm:prSet phldrT="[Texto]"/>
      <dgm:spPr/>
      <dgm:t>
        <a:bodyPr/>
        <a:lstStyle/>
        <a:p>
          <a:r>
            <a:rPr lang="en-US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Proper irrigation practices play a key role in fruit trees and poor management can compromise fruit size and quality</a:t>
          </a:r>
          <a:endParaRPr lang="pt-PT" dirty="0"/>
        </a:p>
      </dgm:t>
    </dgm:pt>
    <dgm:pt modelId="{FE8CD0CC-6BA8-448B-9708-D43412507639}" type="parTrans" cxnId="{354885E2-D9E1-4A67-9FA8-EB0B9C32E3F5}">
      <dgm:prSet/>
      <dgm:spPr/>
      <dgm:t>
        <a:bodyPr/>
        <a:lstStyle/>
        <a:p>
          <a:endParaRPr lang="pt-PT"/>
        </a:p>
      </dgm:t>
    </dgm:pt>
    <dgm:pt modelId="{31482E46-AA23-46A7-9D13-DAFB11995BD4}" type="sibTrans" cxnId="{354885E2-D9E1-4A67-9FA8-EB0B9C32E3F5}">
      <dgm:prSet/>
      <dgm:spPr/>
      <dgm:t>
        <a:bodyPr/>
        <a:lstStyle/>
        <a:p>
          <a:endParaRPr lang="pt-PT"/>
        </a:p>
      </dgm:t>
    </dgm:pt>
    <dgm:pt modelId="{947FC73C-3784-4B48-A01D-D9F9B446AD82}">
      <dgm:prSet phldrT="[Texto]"/>
      <dgm:spPr/>
      <dgm:t>
        <a:bodyPr/>
        <a:lstStyle/>
        <a:p>
          <a:r>
            <a:rPr lang="en-US"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hysical and chemical composition of irrigation waters provide information about effects on:</a:t>
          </a:r>
          <a:endParaRPr lang="pt-PT" dirty="0"/>
        </a:p>
      </dgm:t>
    </dgm:pt>
    <dgm:pt modelId="{C94FEDD1-C904-463E-82CA-E9E37F534B52}" type="parTrans" cxnId="{E1484A4B-47B3-4EBD-B03F-4A742316C233}">
      <dgm:prSet/>
      <dgm:spPr/>
      <dgm:t>
        <a:bodyPr/>
        <a:lstStyle/>
        <a:p>
          <a:endParaRPr lang="pt-PT"/>
        </a:p>
      </dgm:t>
    </dgm:pt>
    <dgm:pt modelId="{D73FD351-4F1D-46C7-817F-EFA5B19BE1F6}" type="sibTrans" cxnId="{E1484A4B-47B3-4EBD-B03F-4A742316C233}">
      <dgm:prSet/>
      <dgm:spPr/>
      <dgm:t>
        <a:bodyPr/>
        <a:lstStyle/>
        <a:p>
          <a:endParaRPr lang="pt-PT"/>
        </a:p>
      </dgm:t>
    </dgm:pt>
    <dgm:pt modelId="{A95CF4F2-AB7A-4F3D-82B3-408679657830}">
      <dgm:prSet phldrT="[Texto]"/>
      <dgm:spPr/>
      <dgm:t>
        <a:bodyPr/>
        <a:lstStyle/>
        <a:p>
          <a:r>
            <a:rPr lang="en-US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Crops (toxicity)</a:t>
          </a:r>
          <a:endParaRPr lang="pt-PT" dirty="0"/>
        </a:p>
      </dgm:t>
    </dgm:pt>
    <dgm:pt modelId="{192C29FC-56DE-4E6D-B7BF-12A96D81D7E8}" type="parTrans" cxnId="{79A818AF-7227-4CF3-B450-1AA8311EF605}">
      <dgm:prSet/>
      <dgm:spPr/>
      <dgm:t>
        <a:bodyPr/>
        <a:lstStyle/>
        <a:p>
          <a:endParaRPr lang="pt-PT"/>
        </a:p>
      </dgm:t>
    </dgm:pt>
    <dgm:pt modelId="{B05D80FE-E052-4418-A3D7-76775F11B86F}" type="sibTrans" cxnId="{79A818AF-7227-4CF3-B450-1AA8311EF605}">
      <dgm:prSet/>
      <dgm:spPr/>
      <dgm:t>
        <a:bodyPr/>
        <a:lstStyle/>
        <a:p>
          <a:endParaRPr lang="pt-PT"/>
        </a:p>
      </dgm:t>
    </dgm:pt>
    <dgm:pt modelId="{487D5BF3-CFF1-458B-AB3A-6A7219DB925C}">
      <dgm:prSet phldrT="[Texto]"/>
      <dgm:spPr/>
      <dgm:t>
        <a:bodyPr/>
        <a:lstStyle/>
        <a:p>
          <a:r>
            <a:rPr lang="en-US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Soils (impermeability and/or alkalinization)</a:t>
          </a:r>
          <a:endParaRPr lang="pt-PT" dirty="0"/>
        </a:p>
      </dgm:t>
    </dgm:pt>
    <dgm:pt modelId="{5337564F-0248-4486-A181-E8B126338D9A}" type="parTrans" cxnId="{C93A47BF-BCAA-42AE-84E2-944BBA2CEDA8}">
      <dgm:prSet/>
      <dgm:spPr/>
      <dgm:t>
        <a:bodyPr/>
        <a:lstStyle/>
        <a:p>
          <a:endParaRPr lang="pt-PT"/>
        </a:p>
      </dgm:t>
    </dgm:pt>
    <dgm:pt modelId="{8D441896-2BD4-42CE-82CE-75D1C0E29EA7}" type="sibTrans" cxnId="{C93A47BF-BCAA-42AE-84E2-944BBA2CEDA8}">
      <dgm:prSet/>
      <dgm:spPr/>
      <dgm:t>
        <a:bodyPr/>
        <a:lstStyle/>
        <a:p>
          <a:endParaRPr lang="pt-PT"/>
        </a:p>
      </dgm:t>
    </dgm:pt>
    <dgm:pt modelId="{513E9C9C-32FF-474F-AEC0-DEB830F954B4}">
      <dgm:prSet phldrT="[Texto]"/>
      <dgm:spPr/>
      <dgm:t>
        <a:bodyPr/>
        <a:lstStyle/>
        <a:p>
          <a:r>
            <a:rPr lang="en-US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Maintenance of irrigation equipment (risk of scaling and corrosion)</a:t>
          </a:r>
          <a:endParaRPr lang="pt-PT" dirty="0"/>
        </a:p>
      </dgm:t>
    </dgm:pt>
    <dgm:pt modelId="{77209DCD-1B34-4A07-9AD1-9D591F50BD89}" type="parTrans" cxnId="{381BCB4C-CA0C-4E45-A00D-B85FD98DBAB6}">
      <dgm:prSet/>
      <dgm:spPr/>
      <dgm:t>
        <a:bodyPr/>
        <a:lstStyle/>
        <a:p>
          <a:endParaRPr lang="pt-PT"/>
        </a:p>
      </dgm:t>
    </dgm:pt>
    <dgm:pt modelId="{2BD242A1-7FDA-4350-888B-0BB20536C949}" type="sibTrans" cxnId="{381BCB4C-CA0C-4E45-A00D-B85FD98DBAB6}">
      <dgm:prSet/>
      <dgm:spPr/>
      <dgm:t>
        <a:bodyPr/>
        <a:lstStyle/>
        <a:p>
          <a:endParaRPr lang="pt-PT"/>
        </a:p>
      </dgm:t>
    </dgm:pt>
    <dgm:pt modelId="{634919DF-A539-4084-9F85-BE016A96D8AA}" type="pres">
      <dgm:prSet presAssocID="{F100CE51-D66C-4744-B9A6-CAD86EB8D3A2}" presName="Name0" presStyleCnt="0">
        <dgm:presLayoutVars>
          <dgm:dir/>
          <dgm:animLvl val="lvl"/>
          <dgm:resizeHandles val="exact"/>
        </dgm:presLayoutVars>
      </dgm:prSet>
      <dgm:spPr/>
    </dgm:pt>
    <dgm:pt modelId="{C0E9C1B4-520D-4FD6-81EE-26F6FBB8EDB8}" type="pres">
      <dgm:prSet presAssocID="{947FC73C-3784-4B48-A01D-D9F9B446AD82}" presName="boxAndChildren" presStyleCnt="0"/>
      <dgm:spPr/>
    </dgm:pt>
    <dgm:pt modelId="{162143E5-743B-4AF3-B3BA-E82300D036A5}" type="pres">
      <dgm:prSet presAssocID="{947FC73C-3784-4B48-A01D-D9F9B446AD82}" presName="parentTextBox" presStyleLbl="node1" presStyleIdx="0" presStyleCnt="2"/>
      <dgm:spPr/>
    </dgm:pt>
    <dgm:pt modelId="{9844AD81-FFE7-455E-AE6C-EED5CF85D8C6}" type="pres">
      <dgm:prSet presAssocID="{947FC73C-3784-4B48-A01D-D9F9B446AD82}" presName="entireBox" presStyleLbl="node1" presStyleIdx="0" presStyleCnt="2"/>
      <dgm:spPr/>
    </dgm:pt>
    <dgm:pt modelId="{8563C12C-2E36-4EEE-8B74-220AD349A2D5}" type="pres">
      <dgm:prSet presAssocID="{947FC73C-3784-4B48-A01D-D9F9B446AD82}" presName="descendantBox" presStyleCnt="0"/>
      <dgm:spPr/>
    </dgm:pt>
    <dgm:pt modelId="{5CE90EF3-3AC5-44E5-8790-C3473CEF8114}" type="pres">
      <dgm:prSet presAssocID="{A95CF4F2-AB7A-4F3D-82B3-408679657830}" presName="childTextBox" presStyleLbl="fgAccFollowNode1" presStyleIdx="0" presStyleCnt="3">
        <dgm:presLayoutVars>
          <dgm:bulletEnabled val="1"/>
        </dgm:presLayoutVars>
      </dgm:prSet>
      <dgm:spPr/>
    </dgm:pt>
    <dgm:pt modelId="{3B9A4F43-95A7-4528-B534-74810F17C637}" type="pres">
      <dgm:prSet presAssocID="{487D5BF3-CFF1-458B-AB3A-6A7219DB925C}" presName="childTextBox" presStyleLbl="fgAccFollowNode1" presStyleIdx="1" presStyleCnt="3">
        <dgm:presLayoutVars>
          <dgm:bulletEnabled val="1"/>
        </dgm:presLayoutVars>
      </dgm:prSet>
      <dgm:spPr/>
    </dgm:pt>
    <dgm:pt modelId="{FAFA12F9-254B-48A4-8CA1-172529CB2190}" type="pres">
      <dgm:prSet presAssocID="{513E9C9C-32FF-474F-AEC0-DEB830F954B4}" presName="childTextBox" presStyleLbl="fgAccFollowNode1" presStyleIdx="2" presStyleCnt="3">
        <dgm:presLayoutVars>
          <dgm:bulletEnabled val="1"/>
        </dgm:presLayoutVars>
      </dgm:prSet>
      <dgm:spPr/>
    </dgm:pt>
    <dgm:pt modelId="{E83C03CE-08FA-46FE-931F-53EEBFF5A10A}" type="pres">
      <dgm:prSet presAssocID="{31482E46-AA23-46A7-9D13-DAFB11995BD4}" presName="sp" presStyleCnt="0"/>
      <dgm:spPr/>
    </dgm:pt>
    <dgm:pt modelId="{AA608A1F-E470-4A4A-BC3D-FBE669D53807}" type="pres">
      <dgm:prSet presAssocID="{BAAE4034-A2F6-40D6-996F-F2A509B0310C}" presName="arrowAndChildren" presStyleCnt="0"/>
      <dgm:spPr/>
    </dgm:pt>
    <dgm:pt modelId="{F58967A7-3927-49BE-AB04-7579ED8454AD}" type="pres">
      <dgm:prSet presAssocID="{BAAE4034-A2F6-40D6-996F-F2A509B0310C}" presName="parentTextArrow" presStyleLbl="node1" presStyleIdx="1" presStyleCnt="2" custScaleY="73618"/>
      <dgm:spPr/>
    </dgm:pt>
  </dgm:ptLst>
  <dgm:cxnLst>
    <dgm:cxn modelId="{E9DAEC09-8773-41AC-A54A-B6383B8EF776}" type="presOf" srcId="{947FC73C-3784-4B48-A01D-D9F9B446AD82}" destId="{162143E5-743B-4AF3-B3BA-E82300D036A5}" srcOrd="0" destOrd="0" presId="urn:microsoft.com/office/officeart/2005/8/layout/process4"/>
    <dgm:cxn modelId="{076B930B-56D9-4B2E-B00F-F67340A1B436}" type="presOf" srcId="{A95CF4F2-AB7A-4F3D-82B3-408679657830}" destId="{5CE90EF3-3AC5-44E5-8790-C3473CEF8114}" srcOrd="0" destOrd="0" presId="urn:microsoft.com/office/officeart/2005/8/layout/process4"/>
    <dgm:cxn modelId="{0315D12C-3B7C-4FC3-B3DD-40EDD440F840}" type="presOf" srcId="{513E9C9C-32FF-474F-AEC0-DEB830F954B4}" destId="{FAFA12F9-254B-48A4-8CA1-172529CB2190}" srcOrd="0" destOrd="0" presId="urn:microsoft.com/office/officeart/2005/8/layout/process4"/>
    <dgm:cxn modelId="{8E77A638-ADE9-4278-846C-FF59D54B712C}" type="presOf" srcId="{BAAE4034-A2F6-40D6-996F-F2A509B0310C}" destId="{F58967A7-3927-49BE-AB04-7579ED8454AD}" srcOrd="0" destOrd="0" presId="urn:microsoft.com/office/officeart/2005/8/layout/process4"/>
    <dgm:cxn modelId="{E1484A4B-47B3-4EBD-B03F-4A742316C233}" srcId="{F100CE51-D66C-4744-B9A6-CAD86EB8D3A2}" destId="{947FC73C-3784-4B48-A01D-D9F9B446AD82}" srcOrd="1" destOrd="0" parTransId="{C94FEDD1-C904-463E-82CA-E9E37F534B52}" sibTransId="{D73FD351-4F1D-46C7-817F-EFA5B19BE1F6}"/>
    <dgm:cxn modelId="{381BCB4C-CA0C-4E45-A00D-B85FD98DBAB6}" srcId="{947FC73C-3784-4B48-A01D-D9F9B446AD82}" destId="{513E9C9C-32FF-474F-AEC0-DEB830F954B4}" srcOrd="2" destOrd="0" parTransId="{77209DCD-1B34-4A07-9AD1-9D591F50BD89}" sibTransId="{2BD242A1-7FDA-4350-888B-0BB20536C949}"/>
    <dgm:cxn modelId="{45B78682-EAE8-4E05-B0C6-CD09465962BD}" type="presOf" srcId="{F100CE51-D66C-4744-B9A6-CAD86EB8D3A2}" destId="{634919DF-A539-4084-9F85-BE016A96D8AA}" srcOrd="0" destOrd="0" presId="urn:microsoft.com/office/officeart/2005/8/layout/process4"/>
    <dgm:cxn modelId="{7DC91CAD-CE2E-4AEB-B406-855FF01C9680}" type="presOf" srcId="{487D5BF3-CFF1-458B-AB3A-6A7219DB925C}" destId="{3B9A4F43-95A7-4528-B534-74810F17C637}" srcOrd="0" destOrd="0" presId="urn:microsoft.com/office/officeart/2005/8/layout/process4"/>
    <dgm:cxn modelId="{79A818AF-7227-4CF3-B450-1AA8311EF605}" srcId="{947FC73C-3784-4B48-A01D-D9F9B446AD82}" destId="{A95CF4F2-AB7A-4F3D-82B3-408679657830}" srcOrd="0" destOrd="0" parTransId="{192C29FC-56DE-4E6D-B7BF-12A96D81D7E8}" sibTransId="{B05D80FE-E052-4418-A3D7-76775F11B86F}"/>
    <dgm:cxn modelId="{25BD66B0-D19B-4888-A2A4-9AFF8D7BA2A4}" type="presOf" srcId="{947FC73C-3784-4B48-A01D-D9F9B446AD82}" destId="{9844AD81-FFE7-455E-AE6C-EED5CF85D8C6}" srcOrd="1" destOrd="0" presId="urn:microsoft.com/office/officeart/2005/8/layout/process4"/>
    <dgm:cxn modelId="{C93A47BF-BCAA-42AE-84E2-944BBA2CEDA8}" srcId="{947FC73C-3784-4B48-A01D-D9F9B446AD82}" destId="{487D5BF3-CFF1-458B-AB3A-6A7219DB925C}" srcOrd="1" destOrd="0" parTransId="{5337564F-0248-4486-A181-E8B126338D9A}" sibTransId="{8D441896-2BD4-42CE-82CE-75D1C0E29EA7}"/>
    <dgm:cxn modelId="{354885E2-D9E1-4A67-9FA8-EB0B9C32E3F5}" srcId="{F100CE51-D66C-4744-B9A6-CAD86EB8D3A2}" destId="{BAAE4034-A2F6-40D6-996F-F2A509B0310C}" srcOrd="0" destOrd="0" parTransId="{FE8CD0CC-6BA8-448B-9708-D43412507639}" sibTransId="{31482E46-AA23-46A7-9D13-DAFB11995BD4}"/>
    <dgm:cxn modelId="{FED14136-A95E-46C4-87A6-E626D926CEDE}" type="presParOf" srcId="{634919DF-A539-4084-9F85-BE016A96D8AA}" destId="{C0E9C1B4-520D-4FD6-81EE-26F6FBB8EDB8}" srcOrd="0" destOrd="0" presId="urn:microsoft.com/office/officeart/2005/8/layout/process4"/>
    <dgm:cxn modelId="{25DF2B94-33B8-4C69-AEF8-A5F73D7AC09A}" type="presParOf" srcId="{C0E9C1B4-520D-4FD6-81EE-26F6FBB8EDB8}" destId="{162143E5-743B-4AF3-B3BA-E82300D036A5}" srcOrd="0" destOrd="0" presId="urn:microsoft.com/office/officeart/2005/8/layout/process4"/>
    <dgm:cxn modelId="{A2A49817-0414-457F-9B85-79B901CFBDE0}" type="presParOf" srcId="{C0E9C1B4-520D-4FD6-81EE-26F6FBB8EDB8}" destId="{9844AD81-FFE7-455E-AE6C-EED5CF85D8C6}" srcOrd="1" destOrd="0" presId="urn:microsoft.com/office/officeart/2005/8/layout/process4"/>
    <dgm:cxn modelId="{BA99021B-881D-4680-A4C4-6BFBA8FE9F23}" type="presParOf" srcId="{C0E9C1B4-520D-4FD6-81EE-26F6FBB8EDB8}" destId="{8563C12C-2E36-4EEE-8B74-220AD349A2D5}" srcOrd="2" destOrd="0" presId="urn:microsoft.com/office/officeart/2005/8/layout/process4"/>
    <dgm:cxn modelId="{E6C5FB92-C0D3-46D7-88F1-4E47BE26C6CE}" type="presParOf" srcId="{8563C12C-2E36-4EEE-8B74-220AD349A2D5}" destId="{5CE90EF3-3AC5-44E5-8790-C3473CEF8114}" srcOrd="0" destOrd="0" presId="urn:microsoft.com/office/officeart/2005/8/layout/process4"/>
    <dgm:cxn modelId="{28383138-F714-43F9-8F27-4BC4A1ADD9D6}" type="presParOf" srcId="{8563C12C-2E36-4EEE-8B74-220AD349A2D5}" destId="{3B9A4F43-95A7-4528-B534-74810F17C637}" srcOrd="1" destOrd="0" presId="urn:microsoft.com/office/officeart/2005/8/layout/process4"/>
    <dgm:cxn modelId="{6E8BC989-4E51-456F-A1C0-F17C749DFB70}" type="presParOf" srcId="{8563C12C-2E36-4EEE-8B74-220AD349A2D5}" destId="{FAFA12F9-254B-48A4-8CA1-172529CB2190}" srcOrd="2" destOrd="0" presId="urn:microsoft.com/office/officeart/2005/8/layout/process4"/>
    <dgm:cxn modelId="{53D438D3-7355-491E-B232-7885BACE4E0F}" type="presParOf" srcId="{634919DF-A539-4084-9F85-BE016A96D8AA}" destId="{E83C03CE-08FA-46FE-931F-53EEBFF5A10A}" srcOrd="1" destOrd="0" presId="urn:microsoft.com/office/officeart/2005/8/layout/process4"/>
    <dgm:cxn modelId="{6BE7EB90-532B-4E5A-91A1-D43D3664B208}" type="presParOf" srcId="{634919DF-A539-4084-9F85-BE016A96D8AA}" destId="{AA608A1F-E470-4A4A-BC3D-FBE669D53807}" srcOrd="2" destOrd="0" presId="urn:microsoft.com/office/officeart/2005/8/layout/process4"/>
    <dgm:cxn modelId="{4924C890-50A2-48D1-8624-DC69AB4F13D0}" type="presParOf" srcId="{AA608A1F-E470-4A4A-BC3D-FBE669D53807}" destId="{F58967A7-3927-49BE-AB04-7579ED8454A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81784E-7FFC-42AE-B92C-9B9F1143A4B1}" type="doc">
      <dgm:prSet loTypeId="urn:microsoft.com/office/officeart/2005/8/layout/vProcess5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A9EE35AF-C9AC-4955-8D14-BFD0948E23A4}">
      <dgm:prSet phldrT="[Texto]" custT="1"/>
      <dgm:spPr/>
      <dgm:t>
        <a:bodyPr/>
        <a:lstStyle/>
        <a:p>
          <a:pPr algn="just"/>
          <a:r>
            <a:rPr lang="en-US" sz="1400"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sz="14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lkalinization hazard: Orchard 2 offers less danger of alkalinization (S1) in comparison to orchard 1 (S2)</a:t>
          </a:r>
          <a:endParaRPr lang="pt-PT" sz="1400" dirty="0"/>
        </a:p>
      </dgm:t>
    </dgm:pt>
    <dgm:pt modelId="{4ED6DB92-DA2C-402F-ABE8-43BC740584FD}" type="parTrans" cxnId="{B41AB967-CF40-42EB-9CB1-7B429E7BC218}">
      <dgm:prSet/>
      <dgm:spPr/>
      <dgm:t>
        <a:bodyPr/>
        <a:lstStyle/>
        <a:p>
          <a:pPr algn="just"/>
          <a:endParaRPr lang="pt-PT" sz="1400"/>
        </a:p>
      </dgm:t>
    </dgm:pt>
    <dgm:pt modelId="{DE04B33B-64ED-44C7-B4A3-9080B85B3AD3}" type="sibTrans" cxnId="{B41AB967-CF40-42EB-9CB1-7B429E7BC218}">
      <dgm:prSet custT="1"/>
      <dgm:spPr/>
      <dgm:t>
        <a:bodyPr/>
        <a:lstStyle/>
        <a:p>
          <a:pPr algn="just"/>
          <a:endParaRPr lang="pt-PT" sz="1400"/>
        </a:p>
      </dgm:t>
    </dgm:pt>
    <dgm:pt modelId="{0AB4E42C-5470-4BEE-B850-AE4052E6F4B5}">
      <dgm:prSet phldrT="[Texto]" custT="1"/>
      <dgm:spPr/>
      <dgm:t>
        <a:bodyPr/>
        <a:lstStyle/>
        <a:p>
          <a:pPr algn="just"/>
          <a:r>
            <a:rPr lang="en-US" sz="14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Water of orchard 2 has a lower concentration of Na</a:t>
          </a:r>
          <a:r>
            <a:rPr lang="en-US" sz="1400" baseline="300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</a:t>
          </a:r>
          <a:r>
            <a:rPr lang="en-US" sz="14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in comparison to Ca</a:t>
          </a:r>
          <a:r>
            <a:rPr lang="en-US" sz="1400" baseline="300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2+</a:t>
          </a:r>
          <a:r>
            <a:rPr lang="en-US" sz="14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and Mg</a:t>
          </a:r>
          <a:r>
            <a:rPr lang="en-US" sz="1400" baseline="300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2+</a:t>
          </a:r>
          <a:endParaRPr lang="pt-PT" sz="1400" dirty="0"/>
        </a:p>
      </dgm:t>
    </dgm:pt>
    <dgm:pt modelId="{B6780E05-9108-4959-A9AA-C9233A7E2F82}" type="parTrans" cxnId="{F76608DE-52FC-4CE4-9AF6-C5FE709052FF}">
      <dgm:prSet/>
      <dgm:spPr/>
      <dgm:t>
        <a:bodyPr/>
        <a:lstStyle/>
        <a:p>
          <a:pPr algn="just"/>
          <a:endParaRPr lang="pt-PT" sz="1400"/>
        </a:p>
      </dgm:t>
    </dgm:pt>
    <dgm:pt modelId="{77B60A07-0D4E-4170-A224-63D51955BE34}" type="sibTrans" cxnId="{F76608DE-52FC-4CE4-9AF6-C5FE709052FF}">
      <dgm:prSet custT="1"/>
      <dgm:spPr/>
      <dgm:t>
        <a:bodyPr/>
        <a:lstStyle/>
        <a:p>
          <a:pPr algn="just"/>
          <a:endParaRPr lang="pt-PT" sz="1400"/>
        </a:p>
      </dgm:t>
    </dgm:pt>
    <dgm:pt modelId="{53FD6675-8319-4E80-887E-71FAD8C73019}">
      <dgm:prSet phldrT="[Texto]" custT="1"/>
      <dgm:spPr/>
      <dgm:t>
        <a:bodyPr/>
        <a:lstStyle/>
        <a:p>
          <a:pPr algn="just"/>
          <a:r>
            <a:rPr lang="en-US" sz="14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Orchard 1 presents higher danger of soil alkalinization, but </a:t>
          </a:r>
          <a:r>
            <a:rPr lang="en-US" sz="1400" dirty="0">
              <a:effectLst/>
              <a:latin typeface="Palatino Linotype" panose="02040502050505030304" pitchFamily="18" charset="0"/>
              <a:cs typeface="Times New Roman" panose="02020603050405020304" pitchFamily="18" charset="0"/>
            </a:rPr>
            <a:t>it may have been minimized by higher Ca levels in the soil compared to orchard 2</a:t>
          </a:r>
          <a:endParaRPr lang="en-US" sz="1400" dirty="0">
            <a:effectLst/>
            <a:latin typeface="Palatino Linotype" panose="0204050205050503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8E4C1C-7F9D-422A-9F17-0E9E93D42C20}" type="parTrans" cxnId="{2318CEF6-0F2C-4FE5-AB64-4F366736F809}">
      <dgm:prSet/>
      <dgm:spPr/>
      <dgm:t>
        <a:bodyPr/>
        <a:lstStyle/>
        <a:p>
          <a:pPr algn="just"/>
          <a:endParaRPr lang="pt-PT" sz="1400"/>
        </a:p>
      </dgm:t>
    </dgm:pt>
    <dgm:pt modelId="{02244C62-6E6C-4ACA-9212-1D8024D10B62}" type="sibTrans" cxnId="{2318CEF6-0F2C-4FE5-AB64-4F366736F809}">
      <dgm:prSet custT="1"/>
      <dgm:spPr/>
      <dgm:t>
        <a:bodyPr/>
        <a:lstStyle/>
        <a:p>
          <a:pPr algn="just"/>
          <a:endParaRPr lang="pt-PT" sz="1400"/>
        </a:p>
      </dgm:t>
    </dgm:pt>
    <dgm:pt modelId="{08081583-86CF-48B0-B750-748976830FFF}">
      <dgm:prSet phldrT="[Texto]" custT="1"/>
      <dgm:spPr/>
      <dgm:t>
        <a:bodyPr/>
        <a:lstStyle/>
        <a:p>
          <a:pPr algn="just"/>
          <a:r>
            <a:rPr lang="en-US" sz="14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Mg and Ca counteract Na, since waters with high values of SAR, can alter the soil </a:t>
          </a:r>
          <a:r>
            <a:rPr lang="en-US" sz="14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A</a:t>
          </a:r>
          <a:r>
            <a:rPr lang="en-US" sz="14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dsorption of Na to soil particles promotes its hardening/compaction, namely affecting soils with finer textures</a:t>
          </a:r>
        </a:p>
      </dgm:t>
    </dgm:pt>
    <dgm:pt modelId="{8CDCE5C2-6461-4083-AF76-EB9CDEDB5D9F}" type="parTrans" cxnId="{36231F23-90B8-425A-92AF-9D4CCADD0519}">
      <dgm:prSet/>
      <dgm:spPr/>
      <dgm:t>
        <a:bodyPr/>
        <a:lstStyle/>
        <a:p>
          <a:pPr algn="just"/>
          <a:endParaRPr lang="pt-PT" sz="1400"/>
        </a:p>
      </dgm:t>
    </dgm:pt>
    <dgm:pt modelId="{596194BA-05BD-45C9-96C5-739E65C7AA4E}" type="sibTrans" cxnId="{36231F23-90B8-425A-92AF-9D4CCADD0519}">
      <dgm:prSet/>
      <dgm:spPr/>
      <dgm:t>
        <a:bodyPr/>
        <a:lstStyle/>
        <a:p>
          <a:pPr algn="just"/>
          <a:endParaRPr lang="pt-PT" sz="1400"/>
        </a:p>
      </dgm:t>
    </dgm:pt>
    <dgm:pt modelId="{41747445-64A9-4B6F-9F91-E460CA2BD8E1}" type="pres">
      <dgm:prSet presAssocID="{1F81784E-7FFC-42AE-B92C-9B9F1143A4B1}" presName="outerComposite" presStyleCnt="0">
        <dgm:presLayoutVars>
          <dgm:chMax val="5"/>
          <dgm:dir/>
          <dgm:resizeHandles val="exact"/>
        </dgm:presLayoutVars>
      </dgm:prSet>
      <dgm:spPr/>
    </dgm:pt>
    <dgm:pt modelId="{025E72E7-C79C-4C7F-9408-43AFB91B5F7F}" type="pres">
      <dgm:prSet presAssocID="{1F81784E-7FFC-42AE-B92C-9B9F1143A4B1}" presName="dummyMaxCanvas" presStyleCnt="0">
        <dgm:presLayoutVars/>
      </dgm:prSet>
      <dgm:spPr/>
    </dgm:pt>
    <dgm:pt modelId="{E3336530-CBDA-4D58-81F2-5BC257FE2467}" type="pres">
      <dgm:prSet presAssocID="{1F81784E-7FFC-42AE-B92C-9B9F1143A4B1}" presName="FourNodes_1" presStyleLbl="node1" presStyleIdx="0" presStyleCnt="4">
        <dgm:presLayoutVars>
          <dgm:bulletEnabled val="1"/>
        </dgm:presLayoutVars>
      </dgm:prSet>
      <dgm:spPr/>
    </dgm:pt>
    <dgm:pt modelId="{CA36F4D7-614C-44D1-9BF9-F236A5CA0BBC}" type="pres">
      <dgm:prSet presAssocID="{1F81784E-7FFC-42AE-B92C-9B9F1143A4B1}" presName="FourNodes_2" presStyleLbl="node1" presStyleIdx="1" presStyleCnt="4">
        <dgm:presLayoutVars>
          <dgm:bulletEnabled val="1"/>
        </dgm:presLayoutVars>
      </dgm:prSet>
      <dgm:spPr/>
    </dgm:pt>
    <dgm:pt modelId="{03C686F7-A457-4BAC-87BD-0BFCF787BD07}" type="pres">
      <dgm:prSet presAssocID="{1F81784E-7FFC-42AE-B92C-9B9F1143A4B1}" presName="FourNodes_3" presStyleLbl="node1" presStyleIdx="2" presStyleCnt="4">
        <dgm:presLayoutVars>
          <dgm:bulletEnabled val="1"/>
        </dgm:presLayoutVars>
      </dgm:prSet>
      <dgm:spPr/>
    </dgm:pt>
    <dgm:pt modelId="{B318096F-AE86-45AE-97A2-AA005ED0A89B}" type="pres">
      <dgm:prSet presAssocID="{1F81784E-7FFC-42AE-B92C-9B9F1143A4B1}" presName="FourNodes_4" presStyleLbl="node1" presStyleIdx="3" presStyleCnt="4">
        <dgm:presLayoutVars>
          <dgm:bulletEnabled val="1"/>
        </dgm:presLayoutVars>
      </dgm:prSet>
      <dgm:spPr/>
    </dgm:pt>
    <dgm:pt modelId="{B87CB1B5-F785-4CA0-84A6-62D0F0F70EEC}" type="pres">
      <dgm:prSet presAssocID="{1F81784E-7FFC-42AE-B92C-9B9F1143A4B1}" presName="FourConn_1-2" presStyleLbl="fgAccFollowNode1" presStyleIdx="0" presStyleCnt="3">
        <dgm:presLayoutVars>
          <dgm:bulletEnabled val="1"/>
        </dgm:presLayoutVars>
      </dgm:prSet>
      <dgm:spPr/>
    </dgm:pt>
    <dgm:pt modelId="{9A5845E9-8A6F-452F-91CB-F78FEEB6D58D}" type="pres">
      <dgm:prSet presAssocID="{1F81784E-7FFC-42AE-B92C-9B9F1143A4B1}" presName="FourConn_2-3" presStyleLbl="fgAccFollowNode1" presStyleIdx="1" presStyleCnt="3">
        <dgm:presLayoutVars>
          <dgm:bulletEnabled val="1"/>
        </dgm:presLayoutVars>
      </dgm:prSet>
      <dgm:spPr/>
    </dgm:pt>
    <dgm:pt modelId="{978C9360-30CE-4FA3-9312-67D4EF04394C}" type="pres">
      <dgm:prSet presAssocID="{1F81784E-7FFC-42AE-B92C-9B9F1143A4B1}" presName="FourConn_3-4" presStyleLbl="fgAccFollowNode1" presStyleIdx="2" presStyleCnt="3">
        <dgm:presLayoutVars>
          <dgm:bulletEnabled val="1"/>
        </dgm:presLayoutVars>
      </dgm:prSet>
      <dgm:spPr/>
    </dgm:pt>
    <dgm:pt modelId="{DED35F92-53E5-4B55-8B8A-C358D33586EF}" type="pres">
      <dgm:prSet presAssocID="{1F81784E-7FFC-42AE-B92C-9B9F1143A4B1}" presName="FourNodes_1_text" presStyleLbl="node1" presStyleIdx="3" presStyleCnt="4">
        <dgm:presLayoutVars>
          <dgm:bulletEnabled val="1"/>
        </dgm:presLayoutVars>
      </dgm:prSet>
      <dgm:spPr/>
    </dgm:pt>
    <dgm:pt modelId="{0BD8A2C9-5855-4A65-8EAD-1B01DEEF3D74}" type="pres">
      <dgm:prSet presAssocID="{1F81784E-7FFC-42AE-B92C-9B9F1143A4B1}" presName="FourNodes_2_text" presStyleLbl="node1" presStyleIdx="3" presStyleCnt="4">
        <dgm:presLayoutVars>
          <dgm:bulletEnabled val="1"/>
        </dgm:presLayoutVars>
      </dgm:prSet>
      <dgm:spPr/>
    </dgm:pt>
    <dgm:pt modelId="{5C8FD66D-1117-46CD-BAA8-2E4D82623BC5}" type="pres">
      <dgm:prSet presAssocID="{1F81784E-7FFC-42AE-B92C-9B9F1143A4B1}" presName="FourNodes_3_text" presStyleLbl="node1" presStyleIdx="3" presStyleCnt="4">
        <dgm:presLayoutVars>
          <dgm:bulletEnabled val="1"/>
        </dgm:presLayoutVars>
      </dgm:prSet>
      <dgm:spPr/>
    </dgm:pt>
    <dgm:pt modelId="{1F77A611-F701-484C-B97D-AC39C6DDFD27}" type="pres">
      <dgm:prSet presAssocID="{1F81784E-7FFC-42AE-B92C-9B9F1143A4B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445AE02-22C0-41E1-9E35-CE6761583852}" type="presOf" srcId="{A9EE35AF-C9AC-4955-8D14-BFD0948E23A4}" destId="{DED35F92-53E5-4B55-8B8A-C358D33586EF}" srcOrd="1" destOrd="0" presId="urn:microsoft.com/office/officeart/2005/8/layout/vProcess5"/>
    <dgm:cxn modelId="{0A72DD08-F4BD-4E5B-A99E-10C1D4C39534}" type="presOf" srcId="{77B60A07-0D4E-4170-A224-63D51955BE34}" destId="{9A5845E9-8A6F-452F-91CB-F78FEEB6D58D}" srcOrd="0" destOrd="0" presId="urn:microsoft.com/office/officeart/2005/8/layout/vProcess5"/>
    <dgm:cxn modelId="{B5EA431A-E66A-498C-ABF1-DB926756874C}" type="presOf" srcId="{A9EE35AF-C9AC-4955-8D14-BFD0948E23A4}" destId="{E3336530-CBDA-4D58-81F2-5BC257FE2467}" srcOrd="0" destOrd="0" presId="urn:microsoft.com/office/officeart/2005/8/layout/vProcess5"/>
    <dgm:cxn modelId="{36231F23-90B8-425A-92AF-9D4CCADD0519}" srcId="{1F81784E-7FFC-42AE-B92C-9B9F1143A4B1}" destId="{08081583-86CF-48B0-B750-748976830FFF}" srcOrd="3" destOrd="0" parTransId="{8CDCE5C2-6461-4083-AF76-EB9CDEDB5D9F}" sibTransId="{596194BA-05BD-45C9-96C5-739E65C7AA4E}"/>
    <dgm:cxn modelId="{C857913A-6BD3-461D-86CB-B7642298C3DF}" type="presOf" srcId="{DE04B33B-64ED-44C7-B4A3-9080B85B3AD3}" destId="{B87CB1B5-F785-4CA0-84A6-62D0F0F70EEC}" srcOrd="0" destOrd="0" presId="urn:microsoft.com/office/officeart/2005/8/layout/vProcess5"/>
    <dgm:cxn modelId="{D1BF7D41-54AC-4BD1-B3F1-3AA71557E4D3}" type="presOf" srcId="{1F81784E-7FFC-42AE-B92C-9B9F1143A4B1}" destId="{41747445-64A9-4B6F-9F91-E460CA2BD8E1}" srcOrd="0" destOrd="0" presId="urn:microsoft.com/office/officeart/2005/8/layout/vProcess5"/>
    <dgm:cxn modelId="{B41AB967-CF40-42EB-9CB1-7B429E7BC218}" srcId="{1F81784E-7FFC-42AE-B92C-9B9F1143A4B1}" destId="{A9EE35AF-C9AC-4955-8D14-BFD0948E23A4}" srcOrd="0" destOrd="0" parTransId="{4ED6DB92-DA2C-402F-ABE8-43BC740584FD}" sibTransId="{DE04B33B-64ED-44C7-B4A3-9080B85B3AD3}"/>
    <dgm:cxn modelId="{0D8DDD58-FB87-4E14-B692-C2C34675000B}" type="presOf" srcId="{0AB4E42C-5470-4BEE-B850-AE4052E6F4B5}" destId="{0BD8A2C9-5855-4A65-8EAD-1B01DEEF3D74}" srcOrd="1" destOrd="0" presId="urn:microsoft.com/office/officeart/2005/8/layout/vProcess5"/>
    <dgm:cxn modelId="{CB8CDD87-B53F-4E03-8EF5-93C83B733A41}" type="presOf" srcId="{53FD6675-8319-4E80-887E-71FAD8C73019}" destId="{5C8FD66D-1117-46CD-BAA8-2E4D82623BC5}" srcOrd="1" destOrd="0" presId="urn:microsoft.com/office/officeart/2005/8/layout/vProcess5"/>
    <dgm:cxn modelId="{7F50E89A-0268-4E0D-9ECB-E1635AD970CD}" type="presOf" srcId="{02244C62-6E6C-4ACA-9212-1D8024D10B62}" destId="{978C9360-30CE-4FA3-9312-67D4EF04394C}" srcOrd="0" destOrd="0" presId="urn:microsoft.com/office/officeart/2005/8/layout/vProcess5"/>
    <dgm:cxn modelId="{F76608DE-52FC-4CE4-9AF6-C5FE709052FF}" srcId="{1F81784E-7FFC-42AE-B92C-9B9F1143A4B1}" destId="{0AB4E42C-5470-4BEE-B850-AE4052E6F4B5}" srcOrd="1" destOrd="0" parTransId="{B6780E05-9108-4959-A9AA-C9233A7E2F82}" sibTransId="{77B60A07-0D4E-4170-A224-63D51955BE34}"/>
    <dgm:cxn modelId="{B7C042E8-C161-465B-8FB6-83ABEFA272D6}" type="presOf" srcId="{0AB4E42C-5470-4BEE-B850-AE4052E6F4B5}" destId="{CA36F4D7-614C-44D1-9BF9-F236A5CA0BBC}" srcOrd="0" destOrd="0" presId="urn:microsoft.com/office/officeart/2005/8/layout/vProcess5"/>
    <dgm:cxn modelId="{27D39FE8-4A65-43AB-B4AE-906B7A8AC9C0}" type="presOf" srcId="{53FD6675-8319-4E80-887E-71FAD8C73019}" destId="{03C686F7-A457-4BAC-87BD-0BFCF787BD07}" srcOrd="0" destOrd="0" presId="urn:microsoft.com/office/officeart/2005/8/layout/vProcess5"/>
    <dgm:cxn modelId="{7C01A9EB-896D-44F3-A9AE-01D9FD0DE33C}" type="presOf" srcId="{08081583-86CF-48B0-B750-748976830FFF}" destId="{1F77A611-F701-484C-B97D-AC39C6DDFD27}" srcOrd="1" destOrd="0" presId="urn:microsoft.com/office/officeart/2005/8/layout/vProcess5"/>
    <dgm:cxn modelId="{7A7552EC-F9E3-483D-ACDA-F107AE437C60}" type="presOf" srcId="{08081583-86CF-48B0-B750-748976830FFF}" destId="{B318096F-AE86-45AE-97A2-AA005ED0A89B}" srcOrd="0" destOrd="0" presId="urn:microsoft.com/office/officeart/2005/8/layout/vProcess5"/>
    <dgm:cxn modelId="{2318CEF6-0F2C-4FE5-AB64-4F366736F809}" srcId="{1F81784E-7FFC-42AE-B92C-9B9F1143A4B1}" destId="{53FD6675-8319-4E80-887E-71FAD8C73019}" srcOrd="2" destOrd="0" parTransId="{838E4C1C-7F9D-422A-9F17-0E9E93D42C20}" sibTransId="{02244C62-6E6C-4ACA-9212-1D8024D10B62}"/>
    <dgm:cxn modelId="{796CFC0A-D51D-4CB9-A6E7-BBAAC06D5D0D}" type="presParOf" srcId="{41747445-64A9-4B6F-9F91-E460CA2BD8E1}" destId="{025E72E7-C79C-4C7F-9408-43AFB91B5F7F}" srcOrd="0" destOrd="0" presId="urn:microsoft.com/office/officeart/2005/8/layout/vProcess5"/>
    <dgm:cxn modelId="{3FFDBD75-CC7C-42D1-B6F4-BC59D60CA468}" type="presParOf" srcId="{41747445-64A9-4B6F-9F91-E460CA2BD8E1}" destId="{E3336530-CBDA-4D58-81F2-5BC257FE2467}" srcOrd="1" destOrd="0" presId="urn:microsoft.com/office/officeart/2005/8/layout/vProcess5"/>
    <dgm:cxn modelId="{D14BB133-3F9A-4C64-8C90-3105431FD227}" type="presParOf" srcId="{41747445-64A9-4B6F-9F91-E460CA2BD8E1}" destId="{CA36F4D7-614C-44D1-9BF9-F236A5CA0BBC}" srcOrd="2" destOrd="0" presId="urn:microsoft.com/office/officeart/2005/8/layout/vProcess5"/>
    <dgm:cxn modelId="{31E2F12D-1090-4D12-88CF-312514D63FEB}" type="presParOf" srcId="{41747445-64A9-4B6F-9F91-E460CA2BD8E1}" destId="{03C686F7-A457-4BAC-87BD-0BFCF787BD07}" srcOrd="3" destOrd="0" presId="urn:microsoft.com/office/officeart/2005/8/layout/vProcess5"/>
    <dgm:cxn modelId="{C47F59EA-145F-40CB-9075-1D222870F9DE}" type="presParOf" srcId="{41747445-64A9-4B6F-9F91-E460CA2BD8E1}" destId="{B318096F-AE86-45AE-97A2-AA005ED0A89B}" srcOrd="4" destOrd="0" presId="urn:microsoft.com/office/officeart/2005/8/layout/vProcess5"/>
    <dgm:cxn modelId="{277A23F7-F960-42B8-9212-2F08BBCCF604}" type="presParOf" srcId="{41747445-64A9-4B6F-9F91-E460CA2BD8E1}" destId="{B87CB1B5-F785-4CA0-84A6-62D0F0F70EEC}" srcOrd="5" destOrd="0" presId="urn:microsoft.com/office/officeart/2005/8/layout/vProcess5"/>
    <dgm:cxn modelId="{840AAA20-16B2-4667-B2B6-6E010F83CE22}" type="presParOf" srcId="{41747445-64A9-4B6F-9F91-E460CA2BD8E1}" destId="{9A5845E9-8A6F-452F-91CB-F78FEEB6D58D}" srcOrd="6" destOrd="0" presId="urn:microsoft.com/office/officeart/2005/8/layout/vProcess5"/>
    <dgm:cxn modelId="{4B2EFBDD-9511-4476-8CD5-F8803E08178A}" type="presParOf" srcId="{41747445-64A9-4B6F-9F91-E460CA2BD8E1}" destId="{978C9360-30CE-4FA3-9312-67D4EF04394C}" srcOrd="7" destOrd="0" presId="urn:microsoft.com/office/officeart/2005/8/layout/vProcess5"/>
    <dgm:cxn modelId="{1B79ED15-1343-4B96-8BB8-492D469CEEA8}" type="presParOf" srcId="{41747445-64A9-4B6F-9F91-E460CA2BD8E1}" destId="{DED35F92-53E5-4B55-8B8A-C358D33586EF}" srcOrd="8" destOrd="0" presId="urn:microsoft.com/office/officeart/2005/8/layout/vProcess5"/>
    <dgm:cxn modelId="{0BCB5051-15C4-4B54-9D3B-75C07E138FE9}" type="presParOf" srcId="{41747445-64A9-4B6F-9F91-E460CA2BD8E1}" destId="{0BD8A2C9-5855-4A65-8EAD-1B01DEEF3D74}" srcOrd="9" destOrd="0" presId="urn:microsoft.com/office/officeart/2005/8/layout/vProcess5"/>
    <dgm:cxn modelId="{5C345DFB-2822-4A00-B917-BFCC189E0069}" type="presParOf" srcId="{41747445-64A9-4B6F-9F91-E460CA2BD8E1}" destId="{5C8FD66D-1117-46CD-BAA8-2E4D82623BC5}" srcOrd="10" destOrd="0" presId="urn:microsoft.com/office/officeart/2005/8/layout/vProcess5"/>
    <dgm:cxn modelId="{FF7B3FE9-B9E7-4963-8048-954A232D805D}" type="presParOf" srcId="{41747445-64A9-4B6F-9F91-E460CA2BD8E1}" destId="{1F77A611-F701-484C-B97D-AC39C6DDFD2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DC302-8458-4516-A482-BBEF01B1CD7A}">
      <dsp:nvSpPr>
        <dsp:cNvPr id="0" name=""/>
        <dsp:cNvSpPr/>
      </dsp:nvSpPr>
      <dsp:spPr>
        <a:xfrm>
          <a:off x="0" y="0"/>
          <a:ext cx="9144000" cy="16165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3D587-D99A-41F1-BB28-9FC00C1AB524}">
      <dsp:nvSpPr>
        <dsp:cNvPr id="0" name=""/>
        <dsp:cNvSpPr/>
      </dsp:nvSpPr>
      <dsp:spPr>
        <a:xfrm>
          <a:off x="274700" y="215544"/>
          <a:ext cx="1563365" cy="11854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A4A16-47A4-4C71-8659-B28B354056BC}">
      <dsp:nvSpPr>
        <dsp:cNvPr id="0" name=""/>
        <dsp:cNvSpPr/>
      </dsp:nvSpPr>
      <dsp:spPr>
        <a:xfrm rot="10800000">
          <a:off x="274700" y="1616580"/>
          <a:ext cx="1563365" cy="197582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PT" sz="1400" b="1" kern="1200" dirty="0" err="1">
              <a:latin typeface="Palatino Linotype" panose="02040502050505030304" pitchFamily="18" charset="0"/>
            </a:rPr>
            <a:t>Problematic</a:t>
          </a:r>
          <a:endParaRPr lang="pt-PT" sz="1400" b="1" kern="1200" dirty="0">
            <a:latin typeface="Palatino Linotype" panose="02040502050505030304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latin typeface="Palatino Linotype" panose="02040502050505030304" pitchFamily="18" charset="0"/>
            </a:rPr>
            <a:t> Improve food quality</a:t>
          </a:r>
          <a:endParaRPr lang="pt-PT" sz="1100" kern="1200" dirty="0">
            <a:latin typeface="Palatino Linotype" panose="02040502050505030304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latin typeface="Palatino Linotype" panose="02040502050505030304" pitchFamily="18" charset="0"/>
            </a:rPr>
            <a:t> Minimize mineral deficit in human diets</a:t>
          </a:r>
          <a:endParaRPr lang="pt-PT" sz="1100" kern="1200" dirty="0">
            <a:latin typeface="Palatino Linotype" panose="02040502050505030304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latin typeface="Palatino Linotype" panose="02040502050505030304" pitchFamily="18" charset="0"/>
            </a:rPr>
            <a:t> Land and hydric shortage</a:t>
          </a:r>
          <a:endParaRPr lang="pt-PT" sz="1100" kern="1200" dirty="0">
            <a:latin typeface="Palatino Linotype" panose="02040502050505030304" pitchFamily="18" charset="0"/>
          </a:endParaRPr>
        </a:p>
      </dsp:txBody>
      <dsp:txXfrm rot="10800000">
        <a:off x="322779" y="1616580"/>
        <a:ext cx="1467207" cy="1927742"/>
      </dsp:txXfrm>
    </dsp:sp>
    <dsp:sp modelId="{A03E1AE3-F5BA-442B-BAB2-57FC0A3DEFD2}">
      <dsp:nvSpPr>
        <dsp:cNvPr id="0" name=""/>
        <dsp:cNvSpPr/>
      </dsp:nvSpPr>
      <dsp:spPr>
        <a:xfrm>
          <a:off x="1994401" y="215544"/>
          <a:ext cx="1563365" cy="11854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75BD6-25C3-4EB9-A09E-ABB7DDAB7C6F}">
      <dsp:nvSpPr>
        <dsp:cNvPr id="0" name=""/>
        <dsp:cNvSpPr/>
      </dsp:nvSpPr>
      <dsp:spPr>
        <a:xfrm rot="10800000">
          <a:off x="1994401" y="1616580"/>
          <a:ext cx="1563365" cy="197582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 err="1">
              <a:latin typeface="Palatino Linotype" panose="02040502050505030304" pitchFamily="18" charset="0"/>
            </a:rPr>
            <a:t>Agronomic</a:t>
          </a:r>
          <a:r>
            <a:rPr lang="pt-PT" sz="1400" b="1" kern="1200" dirty="0">
              <a:latin typeface="Palatino Linotype" panose="02040502050505030304" pitchFamily="18" charset="0"/>
            </a:rPr>
            <a:t> </a:t>
          </a:r>
          <a:r>
            <a:rPr lang="pt-PT" sz="1400" b="1" kern="1200" dirty="0" err="1">
              <a:latin typeface="Palatino Linotype" panose="02040502050505030304" pitchFamily="18" charset="0"/>
            </a:rPr>
            <a:t>Biofortification</a:t>
          </a:r>
          <a:endParaRPr lang="pt-PT" sz="1400" b="1" kern="1200" dirty="0">
            <a:latin typeface="Palatino Linotype" panose="02040502050505030304" pitchFamily="18" charset="0"/>
          </a:endParaRPr>
        </a:p>
        <a:p>
          <a:pPr marL="57150" lvl="1" indent="-57150" algn="just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900" kern="1200" dirty="0">
              <a:latin typeface="Palatino Linotype" panose="02040502050505030304" pitchFamily="18" charset="0"/>
            </a:rPr>
            <a:t> </a:t>
          </a:r>
          <a:r>
            <a:rPr lang="en-US" sz="1100" kern="1200" dirty="0">
              <a:latin typeface="Palatino Linotype" panose="02040502050505030304" pitchFamily="18" charset="0"/>
            </a:rPr>
            <a:t>Increase of mineral elements in edible parts of plants</a:t>
          </a:r>
          <a:endParaRPr lang="pt-PT" sz="1100" kern="1200" dirty="0">
            <a:latin typeface="Palatino Linotype" panose="02040502050505030304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PT" sz="1100" kern="1200" dirty="0">
              <a:latin typeface="Palatino Linotype" panose="02040502050505030304" pitchFamily="18" charset="0"/>
            </a:rPr>
            <a:t> </a:t>
          </a:r>
          <a:r>
            <a:rPr lang="pt-PT" sz="1100" kern="1200" dirty="0" err="1">
              <a:latin typeface="Palatino Linotype" panose="02040502050505030304" pitchFamily="18" charset="0"/>
            </a:rPr>
            <a:t>Soil</a:t>
          </a:r>
          <a:r>
            <a:rPr lang="pt-PT" sz="1100" kern="1200" dirty="0">
              <a:latin typeface="Palatino Linotype" panose="02040502050505030304" pitchFamily="18" charset="0"/>
            </a:rPr>
            <a:t> </a:t>
          </a:r>
          <a:r>
            <a:rPr lang="pt-PT" sz="1100" kern="1200" dirty="0" err="1">
              <a:latin typeface="Palatino Linotype" panose="02040502050505030304" pitchFamily="18" charset="0"/>
            </a:rPr>
            <a:t>and</a:t>
          </a:r>
          <a:r>
            <a:rPr lang="pt-PT" sz="1100" kern="1200" dirty="0">
              <a:latin typeface="Palatino Linotype" panose="02040502050505030304" pitchFamily="18" charset="0"/>
            </a:rPr>
            <a:t> spray </a:t>
          </a:r>
          <a:r>
            <a:rPr lang="pt-PT" sz="1100" kern="1200" dirty="0" err="1">
              <a:latin typeface="Palatino Linotype" panose="02040502050505030304" pitchFamily="18" charset="0"/>
            </a:rPr>
            <a:t>fertilizers</a:t>
          </a:r>
          <a:endParaRPr lang="pt-PT" sz="1100" kern="1200" dirty="0">
            <a:latin typeface="Palatino Linotype" panose="02040502050505030304" pitchFamily="18" charset="0"/>
          </a:endParaRPr>
        </a:p>
      </dsp:txBody>
      <dsp:txXfrm rot="10800000">
        <a:off x="2042480" y="1616580"/>
        <a:ext cx="1467207" cy="1927742"/>
      </dsp:txXfrm>
    </dsp:sp>
    <dsp:sp modelId="{27151E1F-FFDD-42BA-A4B6-6F844CDBDD0E}">
      <dsp:nvSpPr>
        <dsp:cNvPr id="0" name=""/>
        <dsp:cNvSpPr/>
      </dsp:nvSpPr>
      <dsp:spPr>
        <a:xfrm>
          <a:off x="3714103" y="215544"/>
          <a:ext cx="1563365" cy="11854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44BF0-0E24-4F5F-8DB6-9DD0B7B4B715}">
      <dsp:nvSpPr>
        <dsp:cNvPr id="0" name=""/>
        <dsp:cNvSpPr/>
      </dsp:nvSpPr>
      <dsp:spPr>
        <a:xfrm rot="10800000">
          <a:off x="3714103" y="1616580"/>
          <a:ext cx="1563365" cy="197582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 err="1">
              <a:latin typeface="Palatino Linotype" panose="02040502050505030304" pitchFamily="18" charset="0"/>
            </a:rPr>
            <a:t>Calcium</a:t>
          </a:r>
          <a:endParaRPr lang="pt-PT" sz="1400" b="1" kern="1200" dirty="0">
            <a:latin typeface="Palatino Linotype" panose="02040502050505030304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latin typeface="Palatino Linotype" panose="02040502050505030304" pitchFamily="18" charset="0"/>
            </a:rPr>
            <a:t> In deficit can promote bone deformations or condition mobility</a:t>
          </a:r>
          <a:endParaRPr lang="pt-PT" sz="1100" kern="1200" dirty="0">
            <a:latin typeface="Palatino Linotype" panose="02040502050505030304" pitchFamily="18" charset="0"/>
          </a:endParaRPr>
        </a:p>
      </dsp:txBody>
      <dsp:txXfrm rot="10800000">
        <a:off x="3762182" y="1616580"/>
        <a:ext cx="1467207" cy="1927742"/>
      </dsp:txXfrm>
    </dsp:sp>
    <dsp:sp modelId="{3A783DEA-ACB8-489E-B520-27AA8DC64171}">
      <dsp:nvSpPr>
        <dsp:cNvPr id="0" name=""/>
        <dsp:cNvSpPr/>
      </dsp:nvSpPr>
      <dsp:spPr>
        <a:xfrm>
          <a:off x="5433804" y="215544"/>
          <a:ext cx="1563365" cy="118549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AEBD5-74DD-4929-9A82-26B4303A6789}">
      <dsp:nvSpPr>
        <dsp:cNvPr id="0" name=""/>
        <dsp:cNvSpPr/>
      </dsp:nvSpPr>
      <dsp:spPr>
        <a:xfrm rot="10800000">
          <a:off x="5433804" y="1616580"/>
          <a:ext cx="1563365" cy="197582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PT" sz="1400" b="1" kern="1200" dirty="0">
              <a:latin typeface="Palatino Linotype" panose="02040502050505030304" pitchFamily="18" charset="0"/>
            </a:rPr>
            <a:t>Rocha pear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latin typeface="Palatino Linotype" panose="02040502050505030304" pitchFamily="18" charset="0"/>
            </a:rPr>
            <a:t> Portuguese variety</a:t>
          </a:r>
          <a:endParaRPr lang="pt-PT" sz="1100" kern="1200" dirty="0">
            <a:latin typeface="Palatino Linotype" panose="02040502050505030304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latin typeface="Palatino Linotype" panose="02040502050505030304" pitchFamily="18" charset="0"/>
            </a:rPr>
            <a:t> Importance to the country`s market</a:t>
          </a:r>
          <a:endParaRPr lang="pt-PT" sz="1100" kern="1200" dirty="0">
            <a:latin typeface="Palatino Linotype" panose="02040502050505030304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100" kern="1200" dirty="0">
              <a:latin typeface="Palatino Linotype" panose="02040502050505030304" pitchFamily="18" charset="0"/>
            </a:rPr>
            <a:t> Dependent on irrigation practices (drip irrigation)</a:t>
          </a:r>
          <a:endParaRPr lang="pt-PT" sz="1100" kern="1200" dirty="0">
            <a:latin typeface="Palatino Linotype" panose="02040502050505030304" pitchFamily="18" charset="0"/>
          </a:endParaRPr>
        </a:p>
      </dsp:txBody>
      <dsp:txXfrm rot="10800000">
        <a:off x="5481883" y="1616580"/>
        <a:ext cx="1467207" cy="1927742"/>
      </dsp:txXfrm>
    </dsp:sp>
    <dsp:sp modelId="{6A9C9474-6A18-40AC-B806-F6A9F31F310F}">
      <dsp:nvSpPr>
        <dsp:cNvPr id="0" name=""/>
        <dsp:cNvSpPr/>
      </dsp:nvSpPr>
      <dsp:spPr>
        <a:xfrm>
          <a:off x="7229720" y="215544"/>
          <a:ext cx="1563365" cy="11854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5C185-0A46-4396-9D7E-611B98C3A040}">
      <dsp:nvSpPr>
        <dsp:cNvPr id="0" name=""/>
        <dsp:cNvSpPr/>
      </dsp:nvSpPr>
      <dsp:spPr>
        <a:xfrm rot="10800000">
          <a:off x="7153506" y="1616580"/>
          <a:ext cx="1715793" cy="197582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 err="1">
              <a:latin typeface="Palatino Linotype" panose="02040502050505030304" pitchFamily="18" charset="0"/>
            </a:rPr>
            <a:t>Water</a:t>
          </a:r>
          <a:endParaRPr lang="pt-PT" sz="1400" b="1" kern="1200" dirty="0">
            <a:latin typeface="Palatino Linotype" panose="02040502050505030304" pitchFamily="18" charset="0"/>
          </a:endParaRPr>
        </a:p>
        <a:p>
          <a:pPr marL="57150" lvl="1" indent="-57150" algn="just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50" kern="1200" dirty="0">
              <a:latin typeface="Palatino Linotype" panose="02040502050505030304" pitchFamily="18" charset="0"/>
            </a:rPr>
            <a:t> Can affect the soils and fruits quality</a:t>
          </a:r>
          <a:endParaRPr lang="pt-PT" sz="1150" kern="1200" dirty="0">
            <a:latin typeface="Palatino Linotype" panose="02040502050505030304" pitchFamily="18" charset="0"/>
          </a:endParaRPr>
        </a:p>
        <a:p>
          <a:pPr marL="57150" lvl="1" indent="-57150" algn="just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50" kern="1200" dirty="0">
              <a:latin typeface="Palatino Linotype" panose="02040502050505030304" pitchFamily="18" charset="0"/>
            </a:rPr>
            <a:t> Crucial for nutrient absorption,  evapotranspiration and other processes</a:t>
          </a:r>
          <a:endParaRPr lang="pt-PT" sz="1150" kern="1200" dirty="0">
            <a:latin typeface="Palatino Linotype" panose="02040502050505030304" pitchFamily="18" charset="0"/>
          </a:endParaRPr>
        </a:p>
      </dsp:txBody>
      <dsp:txXfrm rot="10800000">
        <a:off x="7206273" y="1616580"/>
        <a:ext cx="1610259" cy="1923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7C87C-7841-44C6-8C7A-AD22C9E1B5DF}">
      <dsp:nvSpPr>
        <dsp:cNvPr id="0" name=""/>
        <dsp:cNvSpPr/>
      </dsp:nvSpPr>
      <dsp:spPr>
        <a:xfrm>
          <a:off x="1654228" y="589129"/>
          <a:ext cx="2787543" cy="3279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5526DC-C282-4EAF-AD62-A5EE85345448}">
      <dsp:nvSpPr>
        <dsp:cNvPr id="0" name=""/>
        <dsp:cNvSpPr/>
      </dsp:nvSpPr>
      <dsp:spPr>
        <a:xfrm>
          <a:off x="1654228" y="712292"/>
          <a:ext cx="204783" cy="2047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D21A7E-A2C2-491D-B045-287FE337C9EF}">
      <dsp:nvSpPr>
        <dsp:cNvPr id="0" name=""/>
        <dsp:cNvSpPr/>
      </dsp:nvSpPr>
      <dsp:spPr>
        <a:xfrm>
          <a:off x="1654228" y="0"/>
          <a:ext cx="2787543" cy="589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Irrigation Water Analysis</a:t>
          </a:r>
          <a:endParaRPr lang="pt-PT" sz="2000" kern="1200" dirty="0"/>
        </a:p>
      </dsp:txBody>
      <dsp:txXfrm>
        <a:off x="1654228" y="0"/>
        <a:ext cx="2787543" cy="589129"/>
      </dsp:txXfrm>
    </dsp:sp>
    <dsp:sp modelId="{ED532062-5909-4E28-8957-3FE8A0959CCD}">
      <dsp:nvSpPr>
        <dsp:cNvPr id="0" name=""/>
        <dsp:cNvSpPr/>
      </dsp:nvSpPr>
      <dsp:spPr>
        <a:xfrm>
          <a:off x="1654228" y="1189635"/>
          <a:ext cx="204778" cy="204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51607A-C030-4FDF-84AF-F9817D85411D}">
      <dsp:nvSpPr>
        <dsp:cNvPr id="0" name=""/>
        <dsp:cNvSpPr/>
      </dsp:nvSpPr>
      <dsp:spPr>
        <a:xfrm>
          <a:off x="1849356" y="1053355"/>
          <a:ext cx="2592415" cy="477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Electrical conductivity (EC)</a:t>
          </a:r>
          <a:endParaRPr lang="pt-PT" sz="1400" kern="1200" dirty="0"/>
        </a:p>
      </dsp:txBody>
      <dsp:txXfrm>
        <a:off x="1849356" y="1053355"/>
        <a:ext cx="2592415" cy="477338"/>
      </dsp:txXfrm>
    </dsp:sp>
    <dsp:sp modelId="{EB9878D2-2A9B-417A-8E5A-3A87403D55AF}">
      <dsp:nvSpPr>
        <dsp:cNvPr id="0" name=""/>
        <dsp:cNvSpPr/>
      </dsp:nvSpPr>
      <dsp:spPr>
        <a:xfrm>
          <a:off x="1654228" y="1666973"/>
          <a:ext cx="204778" cy="204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66262E-40CF-4D28-AD08-7B8B07BD3A7E}">
      <dsp:nvSpPr>
        <dsp:cNvPr id="0" name=""/>
        <dsp:cNvSpPr/>
      </dsp:nvSpPr>
      <dsp:spPr>
        <a:xfrm>
          <a:off x="1849356" y="1530693"/>
          <a:ext cx="2592415" cy="477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</a:t>
          </a:r>
          <a:endParaRPr lang="pt-PT" sz="1400" kern="1200" dirty="0"/>
        </a:p>
      </dsp:txBody>
      <dsp:txXfrm>
        <a:off x="1849356" y="1530693"/>
        <a:ext cx="2592415" cy="477338"/>
      </dsp:txXfrm>
    </dsp:sp>
    <dsp:sp modelId="{B9F562F5-8BB3-4CEC-A228-7248E076314F}">
      <dsp:nvSpPr>
        <dsp:cNvPr id="0" name=""/>
        <dsp:cNvSpPr/>
      </dsp:nvSpPr>
      <dsp:spPr>
        <a:xfrm>
          <a:off x="1654228" y="2144311"/>
          <a:ext cx="204778" cy="204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B97DA6-96BD-4CE7-8CF6-3305EA35CBD5}">
      <dsp:nvSpPr>
        <dsp:cNvPr id="0" name=""/>
        <dsp:cNvSpPr/>
      </dsp:nvSpPr>
      <dsp:spPr>
        <a:xfrm>
          <a:off x="1849356" y="2008031"/>
          <a:ext cx="2592415" cy="477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pHs</a:t>
          </a:r>
          <a:endParaRPr lang="pt-PT" sz="1400" kern="1200" dirty="0"/>
        </a:p>
      </dsp:txBody>
      <dsp:txXfrm>
        <a:off x="1849356" y="2008031"/>
        <a:ext cx="2592415" cy="477338"/>
      </dsp:txXfrm>
    </dsp:sp>
    <dsp:sp modelId="{B467E778-08D1-492A-B53F-19E7F64E3136}">
      <dsp:nvSpPr>
        <dsp:cNvPr id="0" name=""/>
        <dsp:cNvSpPr/>
      </dsp:nvSpPr>
      <dsp:spPr>
        <a:xfrm>
          <a:off x="1654228" y="2621649"/>
          <a:ext cx="204778" cy="204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BADE8A-9C46-46E7-A547-D278AD4AFBEF}">
      <dsp:nvSpPr>
        <dsp:cNvPr id="0" name=""/>
        <dsp:cNvSpPr/>
      </dsp:nvSpPr>
      <dsp:spPr>
        <a:xfrm>
          <a:off x="1849356" y="2485369"/>
          <a:ext cx="2592415" cy="477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Cations (Na</a:t>
          </a:r>
          <a:r>
            <a:rPr lang="en-US" sz="1400" kern="1200" baseline="300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</a:t>
          </a:r>
          <a:r>
            <a:rPr lang="en-US" sz="1400" kern="12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K</a:t>
          </a:r>
          <a:r>
            <a:rPr lang="en-US" sz="1400" kern="1200" baseline="300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</a:t>
          </a:r>
          <a:r>
            <a:rPr lang="en-US" sz="1400" kern="12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Ca</a:t>
          </a:r>
          <a:r>
            <a:rPr lang="en-US" sz="1400" kern="1200" baseline="300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2+</a:t>
          </a:r>
          <a:r>
            <a:rPr lang="en-US" sz="1400" kern="12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Mg</a:t>
          </a:r>
          <a:r>
            <a:rPr lang="en-US" sz="1400" kern="1200" baseline="300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2+</a:t>
          </a:r>
          <a:r>
            <a:rPr lang="en-US" sz="1400" kern="12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pt-PT" sz="1400" kern="1200" dirty="0"/>
        </a:p>
      </dsp:txBody>
      <dsp:txXfrm>
        <a:off x="1849356" y="2485369"/>
        <a:ext cx="2592415" cy="477338"/>
      </dsp:txXfrm>
    </dsp:sp>
    <dsp:sp modelId="{E9885E2C-2526-4CCB-B9F6-7B2B0C624ED3}">
      <dsp:nvSpPr>
        <dsp:cNvPr id="0" name=""/>
        <dsp:cNvSpPr/>
      </dsp:nvSpPr>
      <dsp:spPr>
        <a:xfrm>
          <a:off x="1654228" y="3098987"/>
          <a:ext cx="204778" cy="204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D06D7F-0080-4939-AED3-D66B303E98DA}">
      <dsp:nvSpPr>
        <dsp:cNvPr id="0" name=""/>
        <dsp:cNvSpPr/>
      </dsp:nvSpPr>
      <dsp:spPr>
        <a:xfrm>
          <a:off x="1849356" y="2962707"/>
          <a:ext cx="2592415" cy="477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Anions (HCO</a:t>
          </a:r>
          <a:r>
            <a:rPr lang="en-US" sz="1400" kern="1200" baseline="-250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400" kern="1200" baseline="300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1400" kern="12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Cl</a:t>
          </a:r>
          <a:r>
            <a:rPr lang="en-US" sz="1400" kern="1200" baseline="300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1400" kern="12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SO</a:t>
          </a:r>
          <a:r>
            <a:rPr lang="en-US" sz="1400" kern="1200" baseline="-250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1400" kern="1200" baseline="300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2-</a:t>
          </a:r>
          <a:r>
            <a:rPr lang="en-US" sz="1400" kern="12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pt-PT" sz="1400" kern="1200" dirty="0"/>
        </a:p>
      </dsp:txBody>
      <dsp:txXfrm>
        <a:off x="1849356" y="2962707"/>
        <a:ext cx="2592415" cy="477338"/>
      </dsp:txXfrm>
    </dsp:sp>
    <dsp:sp modelId="{42836096-3DBA-45CA-B374-9D8252005A0F}">
      <dsp:nvSpPr>
        <dsp:cNvPr id="0" name=""/>
        <dsp:cNvSpPr/>
      </dsp:nvSpPr>
      <dsp:spPr>
        <a:xfrm>
          <a:off x="1654228" y="3576325"/>
          <a:ext cx="204778" cy="204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69E292-766E-4EB2-A20D-13E51C286A98}">
      <dsp:nvSpPr>
        <dsp:cNvPr id="0" name=""/>
        <dsp:cNvSpPr/>
      </dsp:nvSpPr>
      <dsp:spPr>
        <a:xfrm>
          <a:off x="1849356" y="3440045"/>
          <a:ext cx="2592415" cy="477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SAR index</a:t>
          </a:r>
          <a:endParaRPr lang="pt-PT" sz="1400" kern="1200" dirty="0"/>
        </a:p>
      </dsp:txBody>
      <dsp:txXfrm>
        <a:off x="1849356" y="3440045"/>
        <a:ext cx="2592415" cy="477338"/>
      </dsp:txXfrm>
    </dsp:sp>
    <dsp:sp modelId="{32581991-22B4-4233-A53D-84CCA7952E4B}">
      <dsp:nvSpPr>
        <dsp:cNvPr id="0" name=""/>
        <dsp:cNvSpPr/>
      </dsp:nvSpPr>
      <dsp:spPr>
        <a:xfrm>
          <a:off x="1654228" y="4053663"/>
          <a:ext cx="204778" cy="204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A8DB9F-130F-467F-A799-D5CAE4ABFC3E}">
      <dsp:nvSpPr>
        <dsp:cNvPr id="0" name=""/>
        <dsp:cNvSpPr/>
      </dsp:nvSpPr>
      <dsp:spPr>
        <a:xfrm>
          <a:off x="1849356" y="3917383"/>
          <a:ext cx="2592415" cy="477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LSI</a:t>
          </a:r>
          <a:endParaRPr lang="pt-PT" sz="1400" kern="1200" dirty="0"/>
        </a:p>
      </dsp:txBody>
      <dsp:txXfrm>
        <a:off x="1849356" y="3917383"/>
        <a:ext cx="2592415" cy="4773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4AD81-FFE7-455E-AE6C-EED5CF85D8C6}">
      <dsp:nvSpPr>
        <dsp:cNvPr id="0" name=""/>
        <dsp:cNvSpPr/>
      </dsp:nvSpPr>
      <dsp:spPr>
        <a:xfrm>
          <a:off x="0" y="901496"/>
          <a:ext cx="7376393" cy="806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300" kern="12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hysical and chemical composition of irrigation waters provide information about effects on:</a:t>
          </a:r>
          <a:endParaRPr lang="pt-PT" sz="1300" kern="1200" dirty="0"/>
        </a:p>
      </dsp:txBody>
      <dsp:txXfrm>
        <a:off x="0" y="901496"/>
        <a:ext cx="7376393" cy="435596"/>
      </dsp:txXfrm>
    </dsp:sp>
    <dsp:sp modelId="{5CE90EF3-3AC5-44E5-8790-C3473CEF8114}">
      <dsp:nvSpPr>
        <dsp:cNvPr id="0" name=""/>
        <dsp:cNvSpPr/>
      </dsp:nvSpPr>
      <dsp:spPr>
        <a:xfrm>
          <a:off x="3601" y="1320959"/>
          <a:ext cx="2456396" cy="37106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Crops (toxicity)</a:t>
          </a:r>
          <a:endParaRPr lang="pt-PT" sz="1100" kern="1200" dirty="0"/>
        </a:p>
      </dsp:txBody>
      <dsp:txXfrm>
        <a:off x="3601" y="1320959"/>
        <a:ext cx="2456396" cy="371063"/>
      </dsp:txXfrm>
    </dsp:sp>
    <dsp:sp modelId="{3B9A4F43-95A7-4528-B534-74810F17C637}">
      <dsp:nvSpPr>
        <dsp:cNvPr id="0" name=""/>
        <dsp:cNvSpPr/>
      </dsp:nvSpPr>
      <dsp:spPr>
        <a:xfrm>
          <a:off x="2459998" y="1320959"/>
          <a:ext cx="2456396" cy="37106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Soils (impermeability and/or alkalinization)</a:t>
          </a:r>
          <a:endParaRPr lang="pt-PT" sz="1100" kern="1200" dirty="0"/>
        </a:p>
      </dsp:txBody>
      <dsp:txXfrm>
        <a:off x="2459998" y="1320959"/>
        <a:ext cx="2456396" cy="371063"/>
      </dsp:txXfrm>
    </dsp:sp>
    <dsp:sp modelId="{FAFA12F9-254B-48A4-8CA1-172529CB2190}">
      <dsp:nvSpPr>
        <dsp:cNvPr id="0" name=""/>
        <dsp:cNvSpPr/>
      </dsp:nvSpPr>
      <dsp:spPr>
        <a:xfrm>
          <a:off x="4916394" y="1320959"/>
          <a:ext cx="2456396" cy="37106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Maintenance of irrigation equipment (risk of scaling and corrosion)</a:t>
          </a:r>
          <a:endParaRPr lang="pt-PT" sz="1100" kern="1200" dirty="0"/>
        </a:p>
      </dsp:txBody>
      <dsp:txXfrm>
        <a:off x="4916394" y="1320959"/>
        <a:ext cx="2456396" cy="371063"/>
      </dsp:txXfrm>
    </dsp:sp>
    <dsp:sp modelId="{F58967A7-3927-49BE-AB04-7579ED8454AD}">
      <dsp:nvSpPr>
        <dsp:cNvPr id="0" name=""/>
        <dsp:cNvSpPr/>
      </dsp:nvSpPr>
      <dsp:spPr>
        <a:xfrm rot="10800000">
          <a:off x="0" y="260"/>
          <a:ext cx="7376393" cy="913335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Proper irrigation practices play a key role in fruit trees and poor management can compromise fruit size and quality</a:t>
          </a:r>
          <a:endParaRPr lang="pt-PT" sz="1300" kern="1200" dirty="0"/>
        </a:p>
      </dsp:txBody>
      <dsp:txXfrm rot="10800000">
        <a:off x="0" y="260"/>
        <a:ext cx="7376393" cy="5934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36530-CBDA-4D58-81F2-5BC257FE2467}">
      <dsp:nvSpPr>
        <dsp:cNvPr id="0" name=""/>
        <dsp:cNvSpPr/>
      </dsp:nvSpPr>
      <dsp:spPr>
        <a:xfrm>
          <a:off x="0" y="0"/>
          <a:ext cx="7046400" cy="81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sz="1400" kern="120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lkalinization hazard: Orchard 2 offers less danger of alkalinization (S1) in comparison to orchard 1 (S2)</a:t>
          </a:r>
          <a:endParaRPr lang="pt-PT" sz="1400" kern="1200" dirty="0"/>
        </a:p>
      </dsp:txBody>
      <dsp:txXfrm>
        <a:off x="23783" y="23783"/>
        <a:ext cx="6101574" cy="764434"/>
      </dsp:txXfrm>
    </dsp:sp>
    <dsp:sp modelId="{CA36F4D7-614C-44D1-9BF9-F236A5CA0BBC}">
      <dsp:nvSpPr>
        <dsp:cNvPr id="0" name=""/>
        <dsp:cNvSpPr/>
      </dsp:nvSpPr>
      <dsp:spPr>
        <a:xfrm>
          <a:off x="590136" y="959636"/>
          <a:ext cx="7046400" cy="81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Water of orchard 2 has a lower concentration of Na</a:t>
          </a:r>
          <a:r>
            <a:rPr lang="en-US" sz="1400" kern="1200" baseline="300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</a:t>
          </a:r>
          <a:r>
            <a:rPr lang="en-US" sz="1400" kern="12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in comparison to Ca</a:t>
          </a:r>
          <a:r>
            <a:rPr lang="en-US" sz="1400" kern="1200" baseline="300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2+</a:t>
          </a:r>
          <a:r>
            <a:rPr lang="en-US" sz="1400" kern="12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and Mg</a:t>
          </a:r>
          <a:r>
            <a:rPr lang="en-US" sz="1400" kern="1200" baseline="300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2+</a:t>
          </a:r>
          <a:endParaRPr lang="pt-PT" sz="1400" kern="1200" dirty="0"/>
        </a:p>
      </dsp:txBody>
      <dsp:txXfrm>
        <a:off x="613919" y="983419"/>
        <a:ext cx="5880898" cy="764434"/>
      </dsp:txXfrm>
    </dsp:sp>
    <dsp:sp modelId="{03C686F7-A457-4BAC-87BD-0BFCF787BD07}">
      <dsp:nvSpPr>
        <dsp:cNvPr id="0" name=""/>
        <dsp:cNvSpPr/>
      </dsp:nvSpPr>
      <dsp:spPr>
        <a:xfrm>
          <a:off x="1171464" y="1919273"/>
          <a:ext cx="7046400" cy="81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Orchard 1 presents higher danger of soil alkalinization, but </a:t>
          </a:r>
          <a:r>
            <a:rPr lang="en-US" sz="1400" kern="1200" dirty="0">
              <a:effectLst/>
              <a:latin typeface="Palatino Linotype" panose="02040502050505030304" pitchFamily="18" charset="0"/>
              <a:cs typeface="Times New Roman" panose="02020603050405020304" pitchFamily="18" charset="0"/>
            </a:rPr>
            <a:t>it may have been minimized by higher Ca levels in the soil compared to orchard 2</a:t>
          </a:r>
          <a:endParaRPr lang="en-US" sz="1400" kern="1200" dirty="0">
            <a:effectLst/>
            <a:latin typeface="Palatino Linotype" panose="0204050205050503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5247" y="1943056"/>
        <a:ext cx="5889706" cy="764434"/>
      </dsp:txXfrm>
    </dsp:sp>
    <dsp:sp modelId="{B318096F-AE86-45AE-97A2-AA005ED0A89B}">
      <dsp:nvSpPr>
        <dsp:cNvPr id="0" name=""/>
        <dsp:cNvSpPr/>
      </dsp:nvSpPr>
      <dsp:spPr>
        <a:xfrm>
          <a:off x="1761600" y="2878910"/>
          <a:ext cx="7046400" cy="81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Mg and Ca counteract Na, since waters with high values of SAR, can alter the soil </a:t>
          </a:r>
          <a:r>
            <a:rPr lang="en-US" sz="1400" kern="12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A</a:t>
          </a:r>
          <a:r>
            <a:rPr lang="en-US" sz="1400" kern="12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dsorption of Na to soil particles promotes its hardening/compaction, namely affecting soils with finer textures</a:t>
          </a:r>
        </a:p>
      </dsp:txBody>
      <dsp:txXfrm>
        <a:off x="1785383" y="2902693"/>
        <a:ext cx="5880898" cy="764434"/>
      </dsp:txXfrm>
    </dsp:sp>
    <dsp:sp modelId="{B87CB1B5-F785-4CA0-84A6-62D0F0F70EEC}">
      <dsp:nvSpPr>
        <dsp:cNvPr id="0" name=""/>
        <dsp:cNvSpPr/>
      </dsp:nvSpPr>
      <dsp:spPr>
        <a:xfrm>
          <a:off x="6518600" y="621918"/>
          <a:ext cx="527800" cy="52780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/>
        </a:p>
      </dsp:txBody>
      <dsp:txXfrm>
        <a:off x="6637355" y="621918"/>
        <a:ext cx="290290" cy="397170"/>
      </dsp:txXfrm>
    </dsp:sp>
    <dsp:sp modelId="{9A5845E9-8A6F-452F-91CB-F78FEEB6D58D}">
      <dsp:nvSpPr>
        <dsp:cNvPr id="0" name=""/>
        <dsp:cNvSpPr/>
      </dsp:nvSpPr>
      <dsp:spPr>
        <a:xfrm>
          <a:off x="7108736" y="1581555"/>
          <a:ext cx="527800" cy="52780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/>
        </a:p>
      </dsp:txBody>
      <dsp:txXfrm>
        <a:off x="7227491" y="1581555"/>
        <a:ext cx="290290" cy="397170"/>
      </dsp:txXfrm>
    </dsp:sp>
    <dsp:sp modelId="{978C9360-30CE-4FA3-9312-67D4EF04394C}">
      <dsp:nvSpPr>
        <dsp:cNvPr id="0" name=""/>
        <dsp:cNvSpPr/>
      </dsp:nvSpPr>
      <dsp:spPr>
        <a:xfrm>
          <a:off x="7690064" y="2541192"/>
          <a:ext cx="527800" cy="52780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/>
        </a:p>
      </dsp:txBody>
      <dsp:txXfrm>
        <a:off x="7808819" y="2541192"/>
        <a:ext cx="290290" cy="397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C25C0-B729-4DCF-B8A3-CECE1E150990}" type="datetimeFigureOut">
              <a:rPr lang="pt-PT" smtClean="0"/>
              <a:t>12/07/2023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DDE4B-13AB-49DC-A4BC-92C04913141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13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DE4B-13AB-49DC-A4BC-92C049131410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01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DE4B-13AB-49DC-A4BC-92C049131410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2996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DE4B-13AB-49DC-A4BC-92C049131410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610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2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4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3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9AEB6-5A5C-4DB2-9D46-98EABA38A501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2.svg"/><Relationship Id="rId5" Type="http://schemas.openxmlformats.org/officeDocument/2006/relationships/diagramData" Target="../diagrams/data1.xml"/><Relationship Id="rId1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microsoft.com/office/2007/relationships/diagramDrawing" Target="../diagrams/drawing1.xml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7.tiff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23118"/>
            <a:ext cx="9144000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Irrigation water management and quality in two Rocha pear orchards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algn="just">
              <a:lnSpc>
                <a:spcPts val="1300"/>
              </a:lnSpc>
              <a:spcAft>
                <a:spcPts val="1800"/>
              </a:spcAft>
            </a:pP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Cláudia Campos Pessoa 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1,2,*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Ana Coelho Marques 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Ana Rita F. Coelho 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Diana </a:t>
            </a:r>
            <a:r>
              <a:rPr lang="pt-PT" sz="1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Daccak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11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Inês Carmo Luís </a:t>
            </a:r>
            <a:r>
              <a:rPr lang="pt-PT" sz="1100" baseline="30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pt-PT" sz="11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Manuela Simões </a:t>
            </a:r>
            <a:r>
              <a:rPr lang="pt-PT" sz="1100" baseline="30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pt-PT" sz="11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Paulo Legoinha </a:t>
            </a:r>
            <a:r>
              <a:rPr lang="pt-PT" sz="1100" baseline="30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pt-PT" sz="11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Maria Manuela Silva </a:t>
            </a:r>
            <a:r>
              <a:rPr lang="pt-PT" sz="1100" baseline="30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pt-PT" sz="11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Fernando H. Reboredo </a:t>
            </a:r>
            <a:r>
              <a:rPr lang="pt-PT" sz="1100" baseline="30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pt-PT" sz="11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Paula </a:t>
            </a:r>
            <a:r>
              <a:rPr lang="pt-PT" sz="1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Scotti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-Campos 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Isabel P. Pais 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José N. Semedo 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José C. Ramalho 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2,4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Fernando C. </a:t>
            </a:r>
            <a:r>
              <a:rPr lang="pt-PT" sz="1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Lidon</a:t>
            </a:r>
            <a:r>
              <a:rPr lang="pt-PT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endParaRPr lang="fr-FR" sz="1100" dirty="0">
              <a:latin typeface="Palatino Linotype" panose="02040502050505030304" pitchFamily="18" charset="0"/>
            </a:endParaRPr>
          </a:p>
          <a:p>
            <a:r>
              <a:rPr lang="en-US" sz="900" baseline="30000" dirty="0">
                <a:latin typeface="Palatino Linotype" panose="02040502050505030304" pitchFamily="18" charset="0"/>
              </a:rPr>
              <a:t>1</a:t>
            </a:r>
            <a:r>
              <a:rPr lang="en-US" sz="900" dirty="0">
                <a:latin typeface="Palatino Linotype" panose="02040502050505030304" pitchFamily="18" charset="0"/>
              </a:rPr>
              <a:t> </a:t>
            </a:r>
            <a:r>
              <a:rPr lang="pt-PT" sz="900" dirty="0">
                <a:latin typeface="Palatino Linotype" panose="02040502050505030304" pitchFamily="18" charset="0"/>
              </a:rPr>
              <a:t>Departamento de Ciências da Terra, Faculdade de Ciências e Tecnologia, Campus da Caparica, Universidade Nova de Lisboa, 2829-516 Caparica, Portugal</a:t>
            </a:r>
            <a:r>
              <a:rPr lang="en-US" sz="900" dirty="0">
                <a:latin typeface="Palatino Linotype" panose="02040502050505030304" pitchFamily="18" charset="0"/>
              </a:rPr>
              <a:t>.</a:t>
            </a:r>
            <a:endParaRPr lang="fr-FR" sz="900" dirty="0">
              <a:latin typeface="Palatino Linotype" panose="02040502050505030304" pitchFamily="18" charset="0"/>
            </a:endParaRPr>
          </a:p>
          <a:p>
            <a:r>
              <a:rPr lang="en-US" sz="900" baseline="30000" dirty="0">
                <a:latin typeface="Palatino Linotype" panose="02040502050505030304" pitchFamily="18" charset="0"/>
              </a:rPr>
              <a:t>2</a:t>
            </a:r>
            <a:r>
              <a:rPr lang="en-US" sz="900" dirty="0">
                <a:latin typeface="Palatino Linotype" panose="02040502050505030304" pitchFamily="18" charset="0"/>
              </a:rPr>
              <a:t> </a:t>
            </a:r>
            <a:r>
              <a:rPr lang="pt-PT" sz="900" dirty="0">
                <a:latin typeface="Palatino Linotype" panose="02040502050505030304" pitchFamily="18" charset="0"/>
              </a:rPr>
              <a:t>Centro de Investigação de </a:t>
            </a:r>
            <a:r>
              <a:rPr lang="pt-PT" sz="900" dirty="0" err="1">
                <a:latin typeface="Palatino Linotype" panose="02040502050505030304" pitchFamily="18" charset="0"/>
              </a:rPr>
              <a:t>Geobiociências</a:t>
            </a:r>
            <a:r>
              <a:rPr lang="pt-PT" sz="900" dirty="0">
                <a:latin typeface="Palatino Linotype" panose="02040502050505030304" pitchFamily="18" charset="0"/>
              </a:rPr>
              <a:t>, </a:t>
            </a:r>
            <a:r>
              <a:rPr lang="pt-PT" sz="900" dirty="0" err="1">
                <a:latin typeface="Palatino Linotype" panose="02040502050505030304" pitchFamily="18" charset="0"/>
              </a:rPr>
              <a:t>Geoengenharias</a:t>
            </a:r>
            <a:r>
              <a:rPr lang="pt-PT" sz="900" dirty="0">
                <a:latin typeface="Palatino Linotype" panose="02040502050505030304" pitchFamily="18" charset="0"/>
              </a:rPr>
              <a:t> e </a:t>
            </a:r>
            <a:r>
              <a:rPr lang="pt-PT" sz="900" dirty="0" err="1">
                <a:latin typeface="Palatino Linotype" panose="02040502050505030304" pitchFamily="18" charset="0"/>
              </a:rPr>
              <a:t>Geotecnologias</a:t>
            </a:r>
            <a:r>
              <a:rPr lang="pt-PT" sz="900" dirty="0">
                <a:latin typeface="Palatino Linotype" panose="02040502050505030304" pitchFamily="18" charset="0"/>
              </a:rPr>
              <a:t> (</a:t>
            </a:r>
            <a:r>
              <a:rPr lang="pt-PT" sz="900" dirty="0" err="1">
                <a:latin typeface="Palatino Linotype" panose="02040502050505030304" pitchFamily="18" charset="0"/>
              </a:rPr>
              <a:t>GeoBioTec</a:t>
            </a:r>
            <a:r>
              <a:rPr lang="pt-PT" sz="900" dirty="0">
                <a:latin typeface="Palatino Linotype" panose="02040502050505030304" pitchFamily="18" charset="0"/>
              </a:rPr>
              <a:t>), Faculdade de Ciências e Tecnologia, Campus da Caparica, Universidade Nova de Lisboa, 2829-516 Caparica, Portugal.</a:t>
            </a:r>
            <a:endParaRPr lang="en-US" sz="900" dirty="0">
              <a:latin typeface="Palatino Linotype" panose="02040502050505030304" pitchFamily="18" charset="0"/>
            </a:endParaRPr>
          </a:p>
          <a:p>
            <a:r>
              <a:rPr lang="en-US" sz="900" baseline="30000" dirty="0">
                <a:latin typeface="Palatino Linotype" panose="02040502050505030304" pitchFamily="18" charset="0"/>
              </a:rPr>
              <a:t>3</a:t>
            </a:r>
            <a:r>
              <a:rPr lang="en-US" sz="900" dirty="0">
                <a:latin typeface="Palatino Linotype" panose="02040502050505030304" pitchFamily="18" charset="0"/>
              </a:rPr>
              <a:t> </a:t>
            </a:r>
            <a:r>
              <a:rPr lang="pt-PT" sz="900" dirty="0">
                <a:latin typeface="Palatino Linotype" panose="02040502050505030304" pitchFamily="18" charset="0"/>
              </a:rPr>
              <a:t>Instituto Nacional de Investigação Agrária e Veterinária, I.P. (INIAV), Quinta do Marquês, Avenida da República, 2780-157 Oeiras, Portugal.</a:t>
            </a:r>
            <a:endParaRPr lang="fr-FR" sz="900" dirty="0">
              <a:latin typeface="Palatino Linotype" panose="02040502050505030304" pitchFamily="18" charset="0"/>
            </a:endParaRPr>
          </a:p>
          <a:p>
            <a:r>
              <a:rPr lang="en-US" sz="900" baseline="30000" dirty="0">
                <a:latin typeface="Palatino Linotype" panose="02040502050505030304" pitchFamily="18" charset="0"/>
              </a:rPr>
              <a:t>4</a:t>
            </a:r>
            <a:r>
              <a:rPr lang="en-US" sz="900" dirty="0">
                <a:latin typeface="Palatino Linotype" panose="02040502050505030304" pitchFamily="18" charset="0"/>
              </a:rPr>
              <a:t> </a:t>
            </a:r>
            <a:r>
              <a:rPr lang="pt-PT" sz="900" dirty="0" err="1">
                <a:latin typeface="Palatino Linotype" panose="02040502050505030304" pitchFamily="18" charset="0"/>
              </a:rPr>
              <a:t>Plant</a:t>
            </a:r>
            <a:r>
              <a:rPr lang="pt-PT" sz="900" dirty="0">
                <a:latin typeface="Palatino Linotype" panose="02040502050505030304" pitchFamily="18" charset="0"/>
              </a:rPr>
              <a:t> Stress &amp; </a:t>
            </a:r>
            <a:r>
              <a:rPr lang="pt-PT" sz="900" dirty="0" err="1">
                <a:latin typeface="Palatino Linotype" panose="02040502050505030304" pitchFamily="18" charset="0"/>
              </a:rPr>
              <a:t>Biodiversity</a:t>
            </a:r>
            <a:r>
              <a:rPr lang="pt-PT" sz="900" dirty="0">
                <a:latin typeface="Palatino Linotype" panose="02040502050505030304" pitchFamily="18" charset="0"/>
              </a:rPr>
              <a:t> </a:t>
            </a:r>
            <a:r>
              <a:rPr lang="pt-PT" sz="900" dirty="0" err="1">
                <a:latin typeface="Palatino Linotype" panose="02040502050505030304" pitchFamily="18" charset="0"/>
              </a:rPr>
              <a:t>Lab</a:t>
            </a:r>
            <a:r>
              <a:rPr lang="pt-PT" sz="900" dirty="0">
                <a:latin typeface="Palatino Linotype" panose="02040502050505030304" pitchFamily="18" charset="0"/>
              </a:rPr>
              <a:t>, Centro de Estudos Florestais (CEF), Laboratório Associado TERRA, Instituto Superior Agronomia (ISA), Universidade de Lisboa (</a:t>
            </a:r>
            <a:r>
              <a:rPr lang="pt-PT" sz="900" dirty="0" err="1">
                <a:latin typeface="Palatino Linotype" panose="02040502050505030304" pitchFamily="18" charset="0"/>
              </a:rPr>
              <a:t>ULisboa</a:t>
            </a:r>
            <a:r>
              <a:rPr lang="pt-PT" sz="900" dirty="0">
                <a:latin typeface="Palatino Linotype" panose="02040502050505030304" pitchFamily="18" charset="0"/>
              </a:rPr>
              <a:t>), Quinta do Marquês, Avenida da República, 2784-505 Oeiras, Portugal.</a:t>
            </a:r>
            <a:endParaRPr lang="en-US" sz="900" dirty="0">
              <a:latin typeface="Palatino Linotype" panose="02040502050505030304" pitchFamily="18" charset="0"/>
            </a:endParaRPr>
          </a:p>
          <a:p>
            <a:r>
              <a:rPr lang="en-US" sz="900" b="1" dirty="0">
                <a:latin typeface="Palatino Linotype" panose="02040502050505030304" pitchFamily="18" charset="0"/>
              </a:rPr>
              <a:t>*</a:t>
            </a:r>
            <a:r>
              <a:rPr lang="en-US" sz="900" dirty="0">
                <a:latin typeface="Palatino Linotype" panose="02040502050505030304" pitchFamily="18" charset="0"/>
              </a:rPr>
              <a:t> Corresponding author: c.pessoa@campus.fct.unl.pt</a:t>
            </a:r>
            <a:endParaRPr lang="fr-FR" sz="900" dirty="0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2" descr="Geobiociências, Geoengenharias e Geotecnologias | Faculdade de Ciências e  Tecnologia / Universidade Nova de Lisboa">
            <a:extLst>
              <a:ext uri="{FF2B5EF4-FFF2-40B4-BE49-F238E27FC236}">
                <a16:creationId xmlns:a16="http://schemas.microsoft.com/office/drawing/2014/main" id="{ACF937B8-8DC7-4690-86FE-31779D4F7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2" b="8219"/>
          <a:stretch/>
        </p:blipFill>
        <p:spPr bwMode="auto">
          <a:xfrm>
            <a:off x="2547392" y="6336119"/>
            <a:ext cx="1494942" cy="52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4B188D3-D490-4520-BB58-5C307DF5F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4" y="6316541"/>
            <a:ext cx="2197394" cy="52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epositório da Universidade de Lisboa: CEF - Centro de Estudos Florestais">
            <a:extLst>
              <a:ext uri="{FF2B5EF4-FFF2-40B4-BE49-F238E27FC236}">
                <a16:creationId xmlns:a16="http://schemas.microsoft.com/office/drawing/2014/main" id="{080B7848-02C3-4C7C-95E8-52B814E42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5" b="7755"/>
          <a:stretch/>
        </p:blipFill>
        <p:spPr bwMode="auto">
          <a:xfrm>
            <a:off x="6689155" y="6228697"/>
            <a:ext cx="725708" cy="59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6DCB316-2085-4B7D-AD51-E7D861FE58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0"/>
          <a:stretch/>
        </p:blipFill>
        <p:spPr>
          <a:xfrm>
            <a:off x="4231466" y="6215838"/>
            <a:ext cx="774979" cy="627457"/>
          </a:xfrm>
          <a:prstGeom prst="rect">
            <a:avLst/>
          </a:prstGeom>
        </p:spPr>
      </p:pic>
      <p:pic>
        <p:nvPicPr>
          <p:cNvPr id="2" name="Picture 2" descr="Normas Gráficas | Instituto Superior de Agronomia">
            <a:extLst>
              <a:ext uri="{FF2B5EF4-FFF2-40B4-BE49-F238E27FC236}">
                <a16:creationId xmlns:a16="http://schemas.microsoft.com/office/drawing/2014/main" id="{0CEEF120-474E-47A7-AED6-86ACF4840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259" y="6219944"/>
            <a:ext cx="1417275" cy="63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D741C1B-3730-472F-A5EB-DFB7E044A5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7242" y="6345796"/>
            <a:ext cx="1329837" cy="37567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3DEE36A-1FA5-4878-908B-3CF6F9771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"/>
            <a:ext cx="9144000" cy="37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60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B9B2998-3B08-470D-8C3A-9AB82FF207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762004"/>
            <a:ext cx="9144000" cy="609600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09F8937-D402-4C1D-BC8B-0FB14DAE93DB}"/>
              </a:ext>
            </a:extLst>
          </p:cNvPr>
          <p:cNvSpPr txBox="1"/>
          <p:nvPr/>
        </p:nvSpPr>
        <p:spPr>
          <a:xfrm>
            <a:off x="609600" y="443787"/>
            <a:ext cx="264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Introduction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AF33149-AF3F-499E-9329-1F77B8CE8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3516" r="83953" b="60816"/>
          <a:stretch/>
        </p:blipFill>
        <p:spPr bwMode="auto">
          <a:xfrm>
            <a:off x="7886173" y="5614244"/>
            <a:ext cx="1257828" cy="124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82CE8D4-A3AD-44E9-B714-6D1AADE2F5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4322662"/>
              </p:ext>
            </p:extLst>
          </p:nvPr>
        </p:nvGraphicFramePr>
        <p:xfrm>
          <a:off x="1" y="1174731"/>
          <a:ext cx="9144000" cy="3592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49BE0A5-A5EC-4EBD-8646-8FC515173B81}"/>
              </a:ext>
            </a:extLst>
          </p:cNvPr>
          <p:cNvSpPr/>
          <p:nvPr/>
        </p:nvSpPr>
        <p:spPr>
          <a:xfrm>
            <a:off x="1653062" y="5179860"/>
            <a:ext cx="5832088" cy="14442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Palatino Linotype" panose="02040502050505030304" pitchFamily="18" charset="0"/>
              </a:rPr>
              <a:t>The study aimed to: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Palatino Linotype" panose="02040502050505030304" pitchFamily="18" charset="0"/>
              </a:rPr>
              <a:t>- Evaluate quality differences between irrigation waters of 2 different orchards (Rocha pear)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Palatino Linotype" panose="02040502050505030304" pitchFamily="18" charset="0"/>
              </a:rPr>
              <a:t>- Identify possible conditionings to Ca increases in fruits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60362272-D568-496C-93A8-9712B50958F9}"/>
              </a:ext>
            </a:extLst>
          </p:cNvPr>
          <p:cNvSpPr/>
          <p:nvPr/>
        </p:nvSpPr>
        <p:spPr>
          <a:xfrm>
            <a:off x="3745920" y="1489612"/>
            <a:ext cx="1487347" cy="995423"/>
          </a:xfrm>
          <a:prstGeom prst="roundRect">
            <a:avLst/>
          </a:prstGeom>
          <a:solidFill>
            <a:srgbClr val="C4D5EB"/>
          </a:solidFill>
          <a:ln>
            <a:solidFill>
              <a:srgbClr val="C4D5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b="1" dirty="0">
                <a:latin typeface="Palatino Linotype" panose="02040502050505030304" pitchFamily="18" charset="0"/>
              </a:rPr>
              <a:t>Ca</a:t>
            </a:r>
            <a:r>
              <a:rPr lang="pt-PT" sz="3200" b="1" baseline="30000" dirty="0">
                <a:latin typeface="Palatino Linotype" panose="02040502050505030304" pitchFamily="18" charset="0"/>
              </a:rPr>
              <a:t>2+</a:t>
            </a:r>
          </a:p>
        </p:txBody>
      </p:sp>
      <p:pic>
        <p:nvPicPr>
          <p:cNvPr id="14" name="Gráfico 13" descr="Osso com preenchimento sólido">
            <a:extLst>
              <a:ext uri="{FF2B5EF4-FFF2-40B4-BE49-F238E27FC236}">
                <a16:creationId xmlns:a16="http://schemas.microsoft.com/office/drawing/2014/main" id="{64F81092-F91C-4C0C-93F8-0A66102E23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89593" y="1652158"/>
            <a:ext cx="780387" cy="780387"/>
          </a:xfrm>
          <a:prstGeom prst="rect">
            <a:avLst/>
          </a:prstGeom>
        </p:spPr>
      </p:pic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6C27E91-FD86-4E8D-B5DD-6A74A18DB833}"/>
              </a:ext>
            </a:extLst>
          </p:cNvPr>
          <p:cNvSpPr/>
          <p:nvPr/>
        </p:nvSpPr>
        <p:spPr>
          <a:xfrm>
            <a:off x="5488581" y="1489612"/>
            <a:ext cx="1487347" cy="995423"/>
          </a:xfrm>
          <a:prstGeom prst="roundRect">
            <a:avLst/>
          </a:prstGeom>
          <a:solidFill>
            <a:srgbClr val="C4D5EB"/>
          </a:solidFill>
          <a:ln>
            <a:solidFill>
              <a:srgbClr val="C4D5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3200" b="1" baseline="30000" dirty="0">
              <a:latin typeface="Palatino Linotype" panose="02040502050505030304" pitchFamily="18" charset="0"/>
            </a:endParaRPr>
          </a:p>
        </p:txBody>
      </p:sp>
      <p:pic>
        <p:nvPicPr>
          <p:cNvPr id="17" name="Picture 4" descr="Pera Rocha 55/60 - Montecristo">
            <a:extLst>
              <a:ext uri="{FF2B5EF4-FFF2-40B4-BE49-F238E27FC236}">
                <a16:creationId xmlns:a16="http://schemas.microsoft.com/office/drawing/2014/main" id="{4E79B556-13F2-43A5-A23F-24D5B4AB4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8000" r="95889">
                        <a14:foregroundMark x1="8222" y1="61778" x2="8222" y2="61778"/>
                        <a14:foregroundMark x1="91667" y1="73444" x2="91667" y2="73444"/>
                        <a14:foregroundMark x1="95889" y1="57556" x2="95889" y2="57556"/>
                        <a14:foregroundMark x1="42444" y1="22333" x2="42444" y2="2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868" y="1243649"/>
            <a:ext cx="1487348" cy="148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D226CC67-5A3B-4686-8794-E7FA3F66A35B}"/>
              </a:ext>
            </a:extLst>
          </p:cNvPr>
          <p:cNvSpPr/>
          <p:nvPr/>
        </p:nvSpPr>
        <p:spPr>
          <a:xfrm>
            <a:off x="321127" y="1489611"/>
            <a:ext cx="1487347" cy="995423"/>
          </a:xfrm>
          <a:prstGeom prst="roundRect">
            <a:avLst/>
          </a:prstGeom>
          <a:solidFill>
            <a:srgbClr val="C4D5EB"/>
          </a:solidFill>
          <a:ln>
            <a:solidFill>
              <a:srgbClr val="C4D5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3200" b="1" baseline="30000" dirty="0">
              <a:latin typeface="Palatino Linotype" panose="02040502050505030304" pitchFamily="18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CE2DF270-4D22-4536-8414-404128D9854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92" b="89884" l="9798" r="89914">
                        <a14:foregroundMark x1="40346" y1="8092" x2="40346" y2="8092"/>
                        <a14:foregroundMark x1="37176" y1="72254" x2="37176" y2="72254"/>
                        <a14:foregroundMark x1="67147" y1="28902" x2="67147" y2="28902"/>
                        <a14:foregroundMark x1="67723" y1="30347" x2="67723" y2="30347"/>
                        <a14:foregroundMark x1="68300" y1="30925" x2="68300" y2="30925"/>
                        <a14:backgroundMark x1="62248" y1="82948" x2="62248" y2="82948"/>
                        <a14:backgroundMark x1="61383" y1="84971" x2="61383" y2="84971"/>
                        <a14:backgroundMark x1="63112" y1="80636" x2="63112" y2="80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4" y="1358991"/>
            <a:ext cx="1324085" cy="132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3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509F8937-D402-4C1D-BC8B-0FB14DAE93DB}"/>
              </a:ext>
            </a:extLst>
          </p:cNvPr>
          <p:cNvSpPr txBox="1"/>
          <p:nvPr/>
        </p:nvSpPr>
        <p:spPr>
          <a:xfrm>
            <a:off x="609600" y="685800"/>
            <a:ext cx="4387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Materials and Methods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AF33149-AF3F-499E-9329-1F77B8CE8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3516" r="83953" b="60816"/>
          <a:stretch/>
        </p:blipFill>
        <p:spPr bwMode="auto">
          <a:xfrm>
            <a:off x="7886173" y="5614244"/>
            <a:ext cx="1257828" cy="124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45A888C-48D8-4CBB-99A0-B01A72DD1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3" t="62375"/>
          <a:stretch/>
        </p:blipFill>
        <p:spPr bwMode="auto">
          <a:xfrm>
            <a:off x="7229663" y="2050410"/>
            <a:ext cx="1946995" cy="372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9C76F16-2861-4BB4-B2D1-778E1EF984CB}"/>
              </a:ext>
            </a:extLst>
          </p:cNvPr>
          <p:cNvSpPr/>
          <p:nvPr/>
        </p:nvSpPr>
        <p:spPr>
          <a:xfrm>
            <a:off x="3643878" y="2043300"/>
            <a:ext cx="3234372" cy="1415173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PT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rchards</a:t>
            </a:r>
            <a:r>
              <a:rPr lang="pt-PT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</a:p>
          <a:p>
            <a:pPr marL="285750" indent="-285750" algn="just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Location: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Portugal</a:t>
            </a:r>
          </a:p>
          <a:p>
            <a:pPr marL="285750" indent="-285750" algn="just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istrict: Leiria (in Caldas da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Rainha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Alcobaça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CAC324A-24F1-4AF3-929C-2985E7722C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376762"/>
              </p:ext>
            </p:extLst>
          </p:nvPr>
        </p:nvGraphicFramePr>
        <p:xfrm>
          <a:off x="-1284726" y="1625516"/>
          <a:ext cx="6096000" cy="439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2" descr="Pêra Rocha – A Pera Rocha distingue-se pelas suas características únicas,  que fazem dela um sabor de Portugal">
            <a:extLst>
              <a:ext uri="{FF2B5EF4-FFF2-40B4-BE49-F238E27FC236}">
                <a16:creationId xmlns:a16="http://schemas.microsoft.com/office/drawing/2014/main" id="{FC0A89C3-F412-449D-90A1-1B7D9BD5F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7"/>
          <a:stretch/>
        </p:blipFill>
        <p:spPr bwMode="auto">
          <a:xfrm>
            <a:off x="3943471" y="3813161"/>
            <a:ext cx="2722274" cy="194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E46A463B-26AB-4CB9-8286-587689F089C6}"/>
              </a:ext>
            </a:extLst>
          </p:cNvPr>
          <p:cNvSpPr/>
          <p:nvPr/>
        </p:nvSpPr>
        <p:spPr>
          <a:xfrm>
            <a:off x="4297390" y="5709117"/>
            <a:ext cx="2368355" cy="77812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95000"/>
              </a:lnSpc>
            </a:pPr>
            <a:r>
              <a:rPr lang="pt-PT" sz="18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Pyrus</a:t>
            </a:r>
            <a:r>
              <a:rPr lang="pt-PT" sz="18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8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communis</a:t>
            </a:r>
            <a:r>
              <a:rPr lang="pt-PT" sz="18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endParaRPr lang="en-US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ta: Para a Esquerda 2">
            <a:extLst>
              <a:ext uri="{FF2B5EF4-FFF2-40B4-BE49-F238E27FC236}">
                <a16:creationId xmlns:a16="http://schemas.microsoft.com/office/drawing/2014/main" id="{17685CD2-6055-4F24-866A-61C06FF89D10}"/>
              </a:ext>
            </a:extLst>
          </p:cNvPr>
          <p:cNvSpPr/>
          <p:nvPr/>
        </p:nvSpPr>
        <p:spPr>
          <a:xfrm>
            <a:off x="6510971" y="3545561"/>
            <a:ext cx="738089" cy="903515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: Para a Esquerda 12">
            <a:extLst>
              <a:ext uri="{FF2B5EF4-FFF2-40B4-BE49-F238E27FC236}">
                <a16:creationId xmlns:a16="http://schemas.microsoft.com/office/drawing/2014/main" id="{33A310AD-B23B-4090-8775-7A388D8C6BEE}"/>
              </a:ext>
            </a:extLst>
          </p:cNvPr>
          <p:cNvSpPr/>
          <p:nvPr/>
        </p:nvSpPr>
        <p:spPr>
          <a:xfrm>
            <a:off x="2951113" y="3545561"/>
            <a:ext cx="738089" cy="903515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464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094" y="228593"/>
            <a:ext cx="867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Results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4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5299959-A826-469C-A77F-7C9E4E9AC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3516" r="83953" b="60816"/>
          <a:stretch/>
        </p:blipFill>
        <p:spPr bwMode="auto">
          <a:xfrm>
            <a:off x="7886173" y="5614244"/>
            <a:ext cx="1257828" cy="124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B982C3B-833F-4BC8-A742-28DB309729E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5" t="1685" r="20551" b="1636"/>
          <a:stretch/>
        </p:blipFill>
        <p:spPr bwMode="auto">
          <a:xfrm>
            <a:off x="309383" y="2775098"/>
            <a:ext cx="3755032" cy="3306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A691252-04B1-41FC-AAE2-F1D8EF9670F2}"/>
              </a:ext>
            </a:extLst>
          </p:cNvPr>
          <p:cNvSpPr txBox="1"/>
          <p:nvPr/>
        </p:nvSpPr>
        <p:spPr>
          <a:xfrm>
            <a:off x="76200" y="6082278"/>
            <a:ext cx="4495800" cy="574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b="1" dirty="0">
                <a:latin typeface="Palatino Linotype" panose="02040502050505030304" pitchFamily="18" charset="0"/>
              </a:rPr>
              <a:t>Figure 1</a:t>
            </a:r>
            <a:r>
              <a:rPr lang="en-US" sz="1100" dirty="0">
                <a:latin typeface="Palatino Linotype" panose="02040502050505030304" pitchFamily="18" charset="0"/>
              </a:rPr>
              <a:t>. Classification of the </a:t>
            </a:r>
            <a:r>
              <a:rPr lang="en-US" sz="1100" dirty="0" err="1">
                <a:latin typeface="Palatino Linotype" panose="02040502050505030304" pitchFamily="18" charset="0"/>
              </a:rPr>
              <a:t>hydrochemical</a:t>
            </a:r>
            <a:r>
              <a:rPr lang="en-US" sz="1100" dirty="0">
                <a:latin typeface="Palatino Linotype" panose="02040502050505030304" pitchFamily="18" charset="0"/>
              </a:rPr>
              <a:t> facies of irrigation water (from two Rocha pear orchards) in a Piper's triangular diagram.</a:t>
            </a:r>
            <a:endParaRPr lang="pt-PT" sz="1100" dirty="0">
              <a:latin typeface="Palatino Linotype" panose="0204050205050503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F4B2A8B-52FD-44E4-A5BE-DF1670B6D038}"/>
              </a:ext>
            </a:extLst>
          </p:cNvPr>
          <p:cNvSpPr txBox="1"/>
          <p:nvPr/>
        </p:nvSpPr>
        <p:spPr>
          <a:xfrm>
            <a:off x="4131997" y="3010008"/>
            <a:ext cx="5001369" cy="705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rchard 1 presents higher values of Na</a:t>
            </a:r>
            <a:r>
              <a:rPr lang="en-US" sz="14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en-US" sz="14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HCO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inferior values of Ca</a:t>
            </a:r>
            <a:r>
              <a:rPr lang="en-US" sz="14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Mg</a:t>
            </a:r>
            <a:r>
              <a:rPr lang="en-US" sz="14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Cl</a:t>
            </a:r>
            <a:r>
              <a:rPr lang="en-US" sz="14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orchard 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C42EBB8-91BD-4017-B89A-5549346A1E75}"/>
              </a:ext>
            </a:extLst>
          </p:cNvPr>
          <p:cNvSpPr txBox="1"/>
          <p:nvPr/>
        </p:nvSpPr>
        <p:spPr>
          <a:xfrm>
            <a:off x="4424547" y="4853948"/>
            <a:ext cx="4577442" cy="705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Orchard 1: </a:t>
            </a:r>
            <a:r>
              <a:rPr lang="en-US" sz="1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odium bicarbonate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rchard 2: Sodium chloride bicarbonate</a:t>
            </a:r>
          </a:p>
        </p:txBody>
      </p:sp>
      <p:sp>
        <p:nvSpPr>
          <p:cNvPr id="12" name="Seta: Para a Esquerda 11">
            <a:extLst>
              <a:ext uri="{FF2B5EF4-FFF2-40B4-BE49-F238E27FC236}">
                <a16:creationId xmlns:a16="http://schemas.microsoft.com/office/drawing/2014/main" id="{3F1AB01E-B4D5-40E5-AEA9-E52F8A15494A}"/>
              </a:ext>
            </a:extLst>
          </p:cNvPr>
          <p:cNvSpPr/>
          <p:nvPr/>
        </p:nvSpPr>
        <p:spPr>
          <a:xfrm rot="16200000">
            <a:off x="6344223" y="3883583"/>
            <a:ext cx="738089" cy="903515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295170A-D0E7-4E81-9754-0BFBC0BC38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124603"/>
              </p:ext>
            </p:extLst>
          </p:nvPr>
        </p:nvGraphicFramePr>
        <p:xfrm>
          <a:off x="883803" y="748791"/>
          <a:ext cx="7376393" cy="1708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8561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094" y="228593"/>
            <a:ext cx="867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Results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5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D8BBEC4-864F-498A-8120-39A450C8D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3516" r="83953" b="60816"/>
          <a:stretch/>
        </p:blipFill>
        <p:spPr bwMode="auto">
          <a:xfrm>
            <a:off x="7886173" y="5614244"/>
            <a:ext cx="1257828" cy="124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64D988A-7932-49B3-A977-BF31B3B2A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63010"/>
              </p:ext>
            </p:extLst>
          </p:nvPr>
        </p:nvGraphicFramePr>
        <p:xfrm>
          <a:off x="225260" y="1700378"/>
          <a:ext cx="3980979" cy="1401390"/>
        </p:xfrm>
        <a:graphic>
          <a:graphicData uri="http://schemas.openxmlformats.org/drawingml/2006/table">
            <a:tbl>
              <a:tblPr firstRow="1" firstCol="1" bandRow="1"/>
              <a:tblGrid>
                <a:gridCol w="1301657">
                  <a:extLst>
                    <a:ext uri="{9D8B030D-6E8A-4147-A177-3AD203B41FA5}">
                      <a16:colId xmlns:a16="http://schemas.microsoft.com/office/drawing/2014/main" val="610317389"/>
                    </a:ext>
                  </a:extLst>
                </a:gridCol>
                <a:gridCol w="1301271">
                  <a:extLst>
                    <a:ext uri="{9D8B030D-6E8A-4147-A177-3AD203B41FA5}">
                      <a16:colId xmlns:a16="http://schemas.microsoft.com/office/drawing/2014/main" val="2910705449"/>
                    </a:ext>
                  </a:extLst>
                </a:gridCol>
                <a:gridCol w="1378051">
                  <a:extLst>
                    <a:ext uri="{9D8B030D-6E8A-4147-A177-3AD203B41FA5}">
                      <a16:colId xmlns:a16="http://schemas.microsoft.com/office/drawing/2014/main" val="2393871549"/>
                    </a:ext>
                  </a:extLst>
                </a:gridCol>
              </a:tblGrid>
              <a:tr h="23356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Orchard 1</a:t>
                      </a:r>
                      <a:endParaRPr lang="pt-PT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Orchard 2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231318"/>
                  </a:ext>
                </a:extLst>
              </a:tr>
              <a:tr h="23356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 (at 20 °C)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1211 µS/cm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1198 µS/cm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353449"/>
                  </a:ext>
                </a:extLst>
              </a:tr>
              <a:tr h="23356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7.4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975808"/>
                  </a:ext>
                </a:extLst>
              </a:tr>
              <a:tr h="23356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SAR index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7.4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410792"/>
                  </a:ext>
                </a:extLst>
              </a:tr>
              <a:tr h="23356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pHs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7.7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180491"/>
                  </a:ext>
                </a:extLst>
              </a:tr>
              <a:tr h="23356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LSI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-0.69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-0.21</a:t>
                      </a:r>
                      <a:endParaRPr lang="pt-PT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306626"/>
                  </a:ext>
                </a:extLst>
              </a:tr>
            </a:tbl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B1A29D8A-C8AD-4ECB-85EE-5CEAC2B89C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378" y="109627"/>
            <a:ext cx="4258943" cy="33525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F6B4C58-5764-4744-9EEA-8E3C480E6702}"/>
              </a:ext>
            </a:extLst>
          </p:cNvPr>
          <p:cNvSpPr txBox="1"/>
          <p:nvPr/>
        </p:nvSpPr>
        <p:spPr>
          <a:xfrm>
            <a:off x="4631278" y="3453764"/>
            <a:ext cx="4258943" cy="574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b="1" dirty="0">
                <a:latin typeface="Palatino Linotype" panose="02040502050505030304" pitchFamily="18" charset="0"/>
              </a:rPr>
              <a:t>Figure 2</a:t>
            </a:r>
            <a:r>
              <a:rPr lang="en-US" sz="1100" dirty="0">
                <a:latin typeface="Palatino Linotype" panose="02040502050505030304" pitchFamily="18" charset="0"/>
              </a:rPr>
              <a:t>. Water classification for agricultural use in Wilcox diagram of irrigation waters from two Rocha pear orchards.</a:t>
            </a:r>
            <a:endParaRPr lang="pt-PT" sz="1100" dirty="0">
              <a:latin typeface="Palatino Linotype" panose="0204050205050503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457EDDD-0163-48E9-9CFD-3B26BBC6AC24}"/>
              </a:ext>
            </a:extLst>
          </p:cNvPr>
          <p:cNvSpPr txBox="1"/>
          <p:nvPr/>
        </p:nvSpPr>
        <p:spPr>
          <a:xfrm>
            <a:off x="225261" y="778675"/>
            <a:ext cx="4076400" cy="828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1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Table 1</a:t>
            </a:r>
            <a:r>
              <a:rPr lang="en-US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Values of electrical conductivity (EC), pH, Sodium Adsorption Ratio (SAR) index, </a:t>
            </a:r>
            <a:r>
              <a:rPr lang="en-US" sz="1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pHs</a:t>
            </a:r>
            <a:r>
              <a:rPr lang="en-US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sz="1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Langelier</a:t>
            </a:r>
            <a:r>
              <a:rPr lang="en-US" sz="1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Saturation Index (LSI) of irrigation waters from two Rocha pear orchards.</a:t>
            </a:r>
            <a:endParaRPr lang="pt-PT" sz="11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DD85352-6087-44B0-9FF6-04E09F001FDE}"/>
              </a:ext>
            </a:extLst>
          </p:cNvPr>
          <p:cNvSpPr txBox="1"/>
          <p:nvPr/>
        </p:nvSpPr>
        <p:spPr>
          <a:xfrm>
            <a:off x="-3530" y="3488623"/>
            <a:ext cx="2365067" cy="1351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Higher values:</a:t>
            </a:r>
          </a:p>
          <a:p>
            <a:pPr marL="269875"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O</a:t>
            </a:r>
            <a:r>
              <a:rPr lang="en-US" sz="1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rchard 1: 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EC, SAR index,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pHs</a:t>
            </a:r>
            <a:endParaRPr lang="en-US" sz="14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Orchard 2: pH, LSI</a:t>
            </a:r>
            <a:endParaRPr lang="en-US" sz="14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A71297E-5890-493D-B140-18DCF4FA1811}"/>
              </a:ext>
            </a:extLst>
          </p:cNvPr>
          <p:cNvSpPr txBox="1"/>
          <p:nvPr/>
        </p:nvSpPr>
        <p:spPr>
          <a:xfrm>
            <a:off x="5862098" y="4619327"/>
            <a:ext cx="3295155" cy="1675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Palatino Linotype" panose="02040502050505030304" pitchFamily="18" charset="0"/>
              </a:rPr>
              <a:t>Agricultural use: Similar values of EC but SAR index is superior in orchard 1:</a:t>
            </a:r>
          </a:p>
          <a:p>
            <a:pPr marL="285750" indent="-15875" algn="just">
              <a:lnSpc>
                <a:spcPct val="150000"/>
              </a:lnSpc>
              <a:buFontTx/>
              <a:buChar char="-"/>
            </a:pPr>
            <a:r>
              <a:rPr lang="en-US" sz="1400" dirty="0">
                <a:latin typeface="Palatino Linotype" panose="02040502050505030304" pitchFamily="18" charset="0"/>
              </a:rPr>
              <a:t> Orchard 1: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C3S2</a:t>
            </a:r>
            <a:endParaRPr lang="en-US" sz="1400" dirty="0">
              <a:latin typeface="Palatino Linotype" panose="02040502050505030304" pitchFamily="18" charset="0"/>
            </a:endParaRPr>
          </a:p>
          <a:p>
            <a:pPr marL="285750" indent="-15875" algn="just">
              <a:lnSpc>
                <a:spcPct val="150000"/>
              </a:lnSpc>
              <a:buFontTx/>
              <a:buChar char="-"/>
            </a:pPr>
            <a:r>
              <a:rPr lang="en-US" sz="1400" dirty="0">
                <a:latin typeface="Palatino Linotype" panose="02040502050505030304" pitchFamily="18" charset="0"/>
              </a:rPr>
              <a:t> Orchard 2: 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C3S1</a:t>
            </a:r>
            <a:endParaRPr lang="pt-PT" sz="1400" dirty="0">
              <a:latin typeface="Palatino Linotype" panose="02040502050505030304" pitchFamily="18" charset="0"/>
            </a:endParaRPr>
          </a:p>
        </p:txBody>
      </p:sp>
      <p:sp>
        <p:nvSpPr>
          <p:cNvPr id="19" name="Seta: Para a Esquerda 18">
            <a:extLst>
              <a:ext uri="{FF2B5EF4-FFF2-40B4-BE49-F238E27FC236}">
                <a16:creationId xmlns:a16="http://schemas.microsoft.com/office/drawing/2014/main" id="{3F5D4849-98C9-4666-907D-366C359E3DCE}"/>
              </a:ext>
            </a:extLst>
          </p:cNvPr>
          <p:cNvSpPr/>
          <p:nvPr/>
        </p:nvSpPr>
        <p:spPr>
          <a:xfrm rot="16200000">
            <a:off x="1794946" y="3234592"/>
            <a:ext cx="574195" cy="558987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40F599A7-23E1-4241-A87B-7D882E2FB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907962"/>
              </p:ext>
            </p:extLst>
          </p:nvPr>
        </p:nvGraphicFramePr>
        <p:xfrm>
          <a:off x="111626" y="4962722"/>
          <a:ext cx="2602928" cy="1732428"/>
        </p:xfrm>
        <a:graphic>
          <a:graphicData uri="http://schemas.openxmlformats.org/drawingml/2006/table">
            <a:tbl>
              <a:tblPr firstRow="1" firstCol="1" bandRow="1"/>
              <a:tblGrid>
                <a:gridCol w="993604">
                  <a:extLst>
                    <a:ext uri="{9D8B030D-6E8A-4147-A177-3AD203B41FA5}">
                      <a16:colId xmlns:a16="http://schemas.microsoft.com/office/drawing/2014/main" val="610317389"/>
                    </a:ext>
                  </a:extLst>
                </a:gridCol>
                <a:gridCol w="1609324">
                  <a:extLst>
                    <a:ext uri="{9D8B030D-6E8A-4147-A177-3AD203B41FA5}">
                      <a16:colId xmlns:a16="http://schemas.microsoft.com/office/drawing/2014/main" val="2910705449"/>
                    </a:ext>
                  </a:extLst>
                </a:gridCol>
              </a:tblGrid>
              <a:tr h="25278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pt-PT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</a:t>
                      </a:r>
                      <a:endParaRPr lang="pt-PT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231318"/>
                  </a:ext>
                </a:extLst>
              </a:tr>
              <a:tr h="25278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</a:t>
                      </a:r>
                      <a:endParaRPr lang="pt-PT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 µS.cm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pt-PT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353449"/>
                  </a:ext>
                </a:extLst>
              </a:tr>
              <a:tr h="25278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pt-PT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6 - 7.5</a:t>
                      </a:r>
                      <a:endParaRPr lang="pt-PT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975808"/>
                  </a:ext>
                </a:extLst>
              </a:tr>
              <a:tr h="25278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[Cl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pt-PT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pt-PT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355 mg.L</a:t>
                      </a:r>
                      <a:r>
                        <a:rPr lang="pt-PT" sz="1400" baseline="30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pt-PT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410792"/>
                  </a:ext>
                </a:extLst>
              </a:tr>
              <a:tr h="72128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Negative LSI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Waters with non-fouling tendency/ slight propensity for dissolution</a:t>
                      </a:r>
                      <a:endParaRPr lang="pt-PT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526963"/>
                  </a:ext>
                </a:extLst>
              </a:tr>
            </a:tbl>
          </a:graphicData>
        </a:graphic>
      </p:graphicFrame>
      <p:sp>
        <p:nvSpPr>
          <p:cNvPr id="23" name="CaixaDeTexto 22">
            <a:extLst>
              <a:ext uri="{FF2B5EF4-FFF2-40B4-BE49-F238E27FC236}">
                <a16:creationId xmlns:a16="http://schemas.microsoft.com/office/drawing/2014/main" id="{6DE8793F-0B18-4E67-99A2-702E66600B70}"/>
              </a:ext>
            </a:extLst>
          </p:cNvPr>
          <p:cNvSpPr txBox="1"/>
          <p:nvPr/>
        </p:nvSpPr>
        <p:spPr>
          <a:xfrm>
            <a:off x="2960791" y="4285036"/>
            <a:ext cx="278037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275" indent="-41275" algn="just">
              <a:lnSpc>
                <a:spcPct val="95000"/>
              </a:lnSpc>
            </a:pPr>
            <a:r>
              <a:rPr lang="en-US" sz="1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ptake of water by roots can be hindered by high salinity values</a:t>
            </a:r>
          </a:p>
          <a:p>
            <a:pPr marL="41275" indent="-41275" algn="ctr">
              <a:lnSpc>
                <a:spcPct val="95000"/>
              </a:lnSpc>
            </a:pPr>
            <a:endParaRPr lang="en-US" sz="14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275" indent="-41275" algn="ctr">
              <a:lnSpc>
                <a:spcPct val="95000"/>
              </a:lnSpc>
            </a:pPr>
            <a:endParaRPr lang="en-US" sz="14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275" indent="-41275" algn="ctr">
              <a:lnSpc>
                <a:spcPct val="95000"/>
              </a:lnSpc>
            </a:pPr>
            <a:endParaRPr lang="en-US" sz="14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275" indent="-41275" algn="ctr">
              <a:lnSpc>
                <a:spcPct val="95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Salinity hazard: C3</a:t>
            </a:r>
          </a:p>
          <a:p>
            <a:pPr marL="41275" indent="-41275" algn="ctr">
              <a:lnSpc>
                <a:spcPct val="95000"/>
              </a:lnSpc>
            </a:pPr>
            <a:endParaRPr lang="en-US" sz="14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275" indent="-41275" algn="ctr">
              <a:lnSpc>
                <a:spcPct val="95000"/>
              </a:lnSpc>
            </a:pPr>
            <a:endParaRPr lang="en-US" sz="14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275" indent="-41275" algn="ctr">
              <a:lnSpc>
                <a:spcPct val="95000"/>
              </a:lnSpc>
            </a:pPr>
            <a:endParaRPr lang="en-US" sz="14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275" indent="-41275" algn="ctr">
              <a:lnSpc>
                <a:spcPct val="95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Rocha pear is salt-tolerant</a:t>
            </a:r>
          </a:p>
        </p:txBody>
      </p:sp>
      <p:sp>
        <p:nvSpPr>
          <p:cNvPr id="24" name="Seta: Para a Esquerda 23">
            <a:extLst>
              <a:ext uri="{FF2B5EF4-FFF2-40B4-BE49-F238E27FC236}">
                <a16:creationId xmlns:a16="http://schemas.microsoft.com/office/drawing/2014/main" id="{5F31D442-5E70-4F95-B576-27CA5FF4861A}"/>
              </a:ext>
            </a:extLst>
          </p:cNvPr>
          <p:cNvSpPr/>
          <p:nvPr/>
        </p:nvSpPr>
        <p:spPr>
          <a:xfrm rot="16200000">
            <a:off x="7178418" y="4111280"/>
            <a:ext cx="574195" cy="558987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Chaveta à direita 26">
            <a:extLst>
              <a:ext uri="{FF2B5EF4-FFF2-40B4-BE49-F238E27FC236}">
                <a16:creationId xmlns:a16="http://schemas.microsoft.com/office/drawing/2014/main" id="{78370455-6490-4D70-BC1A-34929876D561}"/>
              </a:ext>
            </a:extLst>
          </p:cNvPr>
          <p:cNvSpPr/>
          <p:nvPr/>
        </p:nvSpPr>
        <p:spPr>
          <a:xfrm>
            <a:off x="2740725" y="3968593"/>
            <a:ext cx="323363" cy="2752882"/>
          </a:xfrm>
          <a:prstGeom prst="rightBrace">
            <a:avLst>
              <a:gd name="adj1" fmla="val 36600"/>
              <a:gd name="adj2" fmla="val 5228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Chaveta à direita 27">
            <a:extLst>
              <a:ext uri="{FF2B5EF4-FFF2-40B4-BE49-F238E27FC236}">
                <a16:creationId xmlns:a16="http://schemas.microsoft.com/office/drawing/2014/main" id="{6D35F629-2215-487F-A367-8A7A1418BC61}"/>
              </a:ext>
            </a:extLst>
          </p:cNvPr>
          <p:cNvSpPr/>
          <p:nvPr/>
        </p:nvSpPr>
        <p:spPr>
          <a:xfrm rot="10800000">
            <a:off x="5640616" y="4494233"/>
            <a:ext cx="337558" cy="1850302"/>
          </a:xfrm>
          <a:prstGeom prst="rightBrace">
            <a:avLst>
              <a:gd name="adj1" fmla="val 36600"/>
              <a:gd name="adj2" fmla="val 4850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Seta: Para a Esquerda 28">
            <a:extLst>
              <a:ext uri="{FF2B5EF4-FFF2-40B4-BE49-F238E27FC236}">
                <a16:creationId xmlns:a16="http://schemas.microsoft.com/office/drawing/2014/main" id="{4D0715B0-08C8-4459-BAE1-D6A0F15CA05F}"/>
              </a:ext>
            </a:extLst>
          </p:cNvPr>
          <p:cNvSpPr/>
          <p:nvPr/>
        </p:nvSpPr>
        <p:spPr>
          <a:xfrm rot="16200000">
            <a:off x="4150337" y="4872822"/>
            <a:ext cx="477565" cy="365761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eta: Para a Esquerda 29">
            <a:extLst>
              <a:ext uri="{FF2B5EF4-FFF2-40B4-BE49-F238E27FC236}">
                <a16:creationId xmlns:a16="http://schemas.microsoft.com/office/drawing/2014/main" id="{32008B6B-410D-4243-B35C-FCB0C0DE6879}"/>
              </a:ext>
            </a:extLst>
          </p:cNvPr>
          <p:cNvSpPr/>
          <p:nvPr/>
        </p:nvSpPr>
        <p:spPr>
          <a:xfrm rot="16200000">
            <a:off x="4164941" y="5712550"/>
            <a:ext cx="477565" cy="365761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839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5CDAA2FA-A91D-49AF-BF14-D4C2E8511199}"/>
              </a:ext>
            </a:extLst>
          </p:cNvPr>
          <p:cNvSpPr txBox="1"/>
          <p:nvPr/>
        </p:nvSpPr>
        <p:spPr>
          <a:xfrm>
            <a:off x="86094" y="228593"/>
            <a:ext cx="867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Results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DAA2E42-AA55-44A9-ABA9-B863DE5BF4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289775"/>
              </p:ext>
            </p:extLst>
          </p:nvPr>
        </p:nvGraphicFramePr>
        <p:xfrm>
          <a:off x="145168" y="920845"/>
          <a:ext cx="8808001" cy="3690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746E87C-9E53-495E-AB0F-1A364C6DD7D6}"/>
              </a:ext>
            </a:extLst>
          </p:cNvPr>
          <p:cNvSpPr/>
          <p:nvPr/>
        </p:nvSpPr>
        <p:spPr>
          <a:xfrm>
            <a:off x="1860605" y="4919472"/>
            <a:ext cx="5422790" cy="1709935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atin typeface="Palatino Linotype" panose="02040502050505030304" pitchFamily="18" charset="0"/>
              </a:rPr>
              <a:t>Overall, water from both orchards cannot induce toxicity to the crop nor damage the soil in which they are located, and thus perhaps not compromise biofortification routes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6006CEB-87FF-49EB-AB70-D90900757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3516" r="83953" b="60816"/>
          <a:stretch/>
        </p:blipFill>
        <p:spPr bwMode="auto">
          <a:xfrm>
            <a:off x="7886173" y="5614244"/>
            <a:ext cx="1257828" cy="124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98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9C64F70E-DE1E-4BB1-88E3-5FA05653B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7</a:t>
            </a:fld>
            <a:endParaRPr lang="fr-FR"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056" y="567055"/>
            <a:ext cx="7921256" cy="407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Conclusions</a:t>
            </a:r>
          </a:p>
          <a:p>
            <a:pPr algn="just"/>
            <a:endParaRPr lang="en-US" sz="6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rrigation waters presented a slight difference, namely regarding the alkalinization hazard to the soils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luctuation in the ratio of cations (Na, Ca and Mg) 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and ionic balance (soil and the water) should be considered since it could impact the outcome of biofortification trials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aters of both orchards did not induce toxicity to Rocha pear trees</a:t>
            </a:r>
            <a:endParaRPr lang="pt-PT" sz="18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0844F89-774A-4164-AEC3-54A3FA6127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3516" r="83953" b="60816"/>
          <a:stretch/>
        </p:blipFill>
        <p:spPr bwMode="auto">
          <a:xfrm>
            <a:off x="7886173" y="5614244"/>
            <a:ext cx="1257828" cy="124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era Rocha 55/60 - Montecristo">
            <a:extLst>
              <a:ext uri="{FF2B5EF4-FFF2-40B4-BE49-F238E27FC236}">
                <a16:creationId xmlns:a16="http://schemas.microsoft.com/office/drawing/2014/main" id="{159A1A88-5676-4813-966A-0D8B082D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000" r="95889">
                        <a14:foregroundMark x1="8222" y1="61778" x2="8222" y2="61778"/>
                        <a14:foregroundMark x1="91667" y1="73444" x2="91667" y2="73444"/>
                        <a14:foregroundMark x1="95889" y1="57556" x2="95889" y2="57556"/>
                        <a14:foregroundMark x1="42444" y1="22333" x2="42444" y2="2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378853"/>
            <a:ext cx="2274473" cy="22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171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09600"/>
            <a:ext cx="8045303" cy="337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Acknowledgments</a:t>
            </a:r>
            <a:endParaRPr lang="fr-FR" sz="2400" b="1" dirty="0">
              <a:latin typeface="Palatino Linotype" panose="02040502050505030304" pitchFamily="18" charset="0"/>
            </a:endParaRPr>
          </a:p>
          <a:p>
            <a:endParaRPr lang="fr-FR" sz="24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authors thanks to José Henriques (</a:t>
            </a:r>
            <a:r>
              <a:rPr lang="en-GB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HBio</a:t>
            </a:r>
            <a:r>
              <a:rPr lang="en-GB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Lda</a:t>
            </a:r>
            <a:r>
              <a:rPr lang="en-GB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.) and António Peralta dos Santos for technical assistance on the orchard. We also give thanks to the research </a:t>
            </a:r>
            <a:r>
              <a:rPr lang="en-GB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centers</a:t>
            </a:r>
            <a:r>
              <a:rPr lang="en-GB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GB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GeoBioTec</a:t>
            </a:r>
            <a:r>
              <a:rPr lang="en-GB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UIDB/04035/2020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(CEF) UIDB/00239/2020 and Associate Laboratory TERRA (LA/P/0092/2020) for support facilities.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This research was funded by PDR2020, grant number 101-030734. Funding from 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Fundação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para a 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Ciência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Tecnologia</a:t>
            </a: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(FCT) UI/BD/150718/2020 is also greatly acknowledged.</a:t>
            </a:r>
            <a:endParaRPr lang="fr-FR" sz="16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8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7360476-6A47-43BB-9CCC-B8958C3F2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567916"/>
            <a:ext cx="3015082" cy="680484"/>
          </a:xfrm>
          <a:prstGeom prst="rect">
            <a:avLst/>
          </a:prstGeom>
        </p:spPr>
      </p:pic>
      <p:pic>
        <p:nvPicPr>
          <p:cNvPr id="7" name="Picture 2" descr="Geobiociências, Geoengenharias e Geotecnologias | Faculdade de Ciências e  Tecnologia / Universidade Nova de Lisboa">
            <a:extLst>
              <a:ext uri="{FF2B5EF4-FFF2-40B4-BE49-F238E27FC236}">
                <a16:creationId xmlns:a16="http://schemas.microsoft.com/office/drawing/2014/main" id="{7CFE6B5D-D5AA-4E10-9591-D66BE5F95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8152"/>
          <a:stretch/>
        </p:blipFill>
        <p:spPr bwMode="auto">
          <a:xfrm>
            <a:off x="609599" y="4189426"/>
            <a:ext cx="3015082" cy="104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epositório da Universidade de Lisboa: CEF - Centro de Estudos Florestais">
            <a:extLst>
              <a:ext uri="{FF2B5EF4-FFF2-40B4-BE49-F238E27FC236}">
                <a16:creationId xmlns:a16="http://schemas.microsoft.com/office/drawing/2014/main" id="{2824EC7F-42EC-4EF9-9854-98FAC1087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8" b="8413"/>
          <a:stretch/>
        </p:blipFill>
        <p:spPr bwMode="auto">
          <a:xfrm>
            <a:off x="3944906" y="3872117"/>
            <a:ext cx="1617295" cy="136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7F5E652-BDEA-49E3-AC60-F6662E482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427" y="4189426"/>
            <a:ext cx="3185373" cy="89986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CE22EC7-5DC4-4624-99FF-B3EFF04F9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3516" r="83953" b="60816"/>
          <a:stretch/>
        </p:blipFill>
        <p:spPr bwMode="auto">
          <a:xfrm>
            <a:off x="7886173" y="5614244"/>
            <a:ext cx="1257828" cy="124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70657C4-69CB-48C9-9AB3-1CFEA3FE03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8097" y="5429929"/>
            <a:ext cx="2842160" cy="8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82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5625</TotalTime>
  <Words>1006</Words>
  <Application>Microsoft Office PowerPoint</Application>
  <PresentationFormat>Apresentação no Ecrã (4:3)</PresentationFormat>
  <Paragraphs>121</Paragraphs>
  <Slides>8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Palatino Linotype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MDPI</dc:creator>
  <cp:lastModifiedBy>Claudia Campos Pessoa</cp:lastModifiedBy>
  <cp:revision>150</cp:revision>
  <dcterms:created xsi:type="dcterms:W3CDTF">2017-05-27T02:37:01Z</dcterms:created>
  <dcterms:modified xsi:type="dcterms:W3CDTF">2023-07-12T10:33:03Z</dcterms:modified>
</cp:coreProperties>
</file>