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3" r:id="rId1"/>
  </p:sldMasterIdLst>
  <p:notesMasterIdLst>
    <p:notesMasterId r:id="rId3"/>
  </p:notesMasterIdLst>
  <p:handoutMasterIdLst>
    <p:handoutMasterId r:id="rId4"/>
  </p:handoutMasterIdLst>
  <p:sldIdLst>
    <p:sldId id="256" r:id="rId2"/>
  </p:sldIdLst>
  <p:sldSz cx="21396325" cy="30275213"/>
  <p:notesSz cx="6797675" cy="9926638"/>
  <p:defaultTextStyle>
    <a:defPPr>
      <a:defRPr lang="en-US"/>
    </a:defPPr>
    <a:lvl1pPr algn="l" rtl="0" fontAlgn="base">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9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9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9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9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9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536">
          <p15:clr>
            <a:srgbClr val="A4A3A4"/>
          </p15:clr>
        </p15:guide>
        <p15:guide id="2" pos="67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t belkacem amira" initials="aa" lastIdx="1" clrIdx="0">
    <p:extLst>
      <p:ext uri="{19B8F6BF-5375-455C-9EA6-DF929625EA0E}">
        <p15:presenceInfo xmlns:p15="http://schemas.microsoft.com/office/powerpoint/2012/main" userId="521dcaefc875d1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7F"/>
    <a:srgbClr val="A4CFD0"/>
    <a:srgbClr val="692D1F"/>
    <a:srgbClr val="61271A"/>
    <a:srgbClr val="5DB068"/>
    <a:srgbClr val="005E2B"/>
    <a:srgbClr val="5F6E05"/>
    <a:srgbClr val="DF6359"/>
    <a:srgbClr val="A45049"/>
    <a:srgbClr val="A34F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644" autoAdjust="0"/>
    <p:restoredTop sz="94622" autoAdjust="0"/>
  </p:normalViewPr>
  <p:slideViewPr>
    <p:cSldViewPr snapToGrid="0">
      <p:cViewPr>
        <p:scale>
          <a:sx n="50" d="100"/>
          <a:sy n="50" d="100"/>
        </p:scale>
        <p:origin x="366" y="-2160"/>
      </p:cViewPr>
      <p:guideLst>
        <p:guide orient="horz" pos="9536"/>
        <p:guide pos="67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62968" tIns="31484" rIns="62968" bIns="31484" numCol="1" anchor="t" anchorCtr="0" compatLnSpc="1">
            <a:prstTxWarp prst="textNoShape">
              <a:avLst/>
            </a:prstTxWarp>
          </a:bodyPr>
          <a:lstStyle>
            <a:lvl1pPr defTabSz="630238">
              <a:defRPr sz="800">
                <a:latin typeface="Arial" charset="0"/>
                <a:cs typeface="Arial" charset="0"/>
              </a:defRPr>
            </a:lvl1pPr>
          </a:lstStyle>
          <a:p>
            <a:pPr>
              <a:defRPr/>
            </a:pPr>
            <a:endParaRPr lang="en-US"/>
          </a:p>
        </p:txBody>
      </p:sp>
      <p:sp>
        <p:nvSpPr>
          <p:cNvPr id="13315" name="Rectangle 3"/>
          <p:cNvSpPr>
            <a:spLocks noGrp="1" noChangeArrowheads="1"/>
          </p:cNvSpPr>
          <p:nvPr>
            <p:ph type="dt" sz="quarter" idx="1"/>
          </p:nvPr>
        </p:nvSpPr>
        <p:spPr bwMode="auto">
          <a:xfrm>
            <a:off x="3851275" y="0"/>
            <a:ext cx="2944813" cy="495300"/>
          </a:xfrm>
          <a:prstGeom prst="rect">
            <a:avLst/>
          </a:prstGeom>
          <a:noFill/>
          <a:ln w="9525">
            <a:noFill/>
            <a:miter lim="800000"/>
            <a:headEnd/>
            <a:tailEnd/>
          </a:ln>
          <a:effectLst/>
        </p:spPr>
        <p:txBody>
          <a:bodyPr vert="horz" wrap="square" lIns="62968" tIns="31484" rIns="62968" bIns="31484" numCol="1" anchor="t" anchorCtr="0" compatLnSpc="1">
            <a:prstTxWarp prst="textNoShape">
              <a:avLst/>
            </a:prstTxWarp>
          </a:bodyPr>
          <a:lstStyle>
            <a:lvl1pPr algn="r" defTabSz="630238">
              <a:defRPr sz="800">
                <a:latin typeface="Arial" charset="0"/>
                <a:cs typeface="Arial" charset="0"/>
              </a:defRPr>
            </a:lvl1pPr>
          </a:lstStyle>
          <a:p>
            <a:pPr>
              <a:defRPr/>
            </a:pPr>
            <a:endParaRPr lang="en-US"/>
          </a:p>
        </p:txBody>
      </p:sp>
      <p:sp>
        <p:nvSpPr>
          <p:cNvPr id="13316"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62968" tIns="31484" rIns="62968" bIns="31484" numCol="1" anchor="b" anchorCtr="0" compatLnSpc="1">
            <a:prstTxWarp prst="textNoShape">
              <a:avLst/>
            </a:prstTxWarp>
          </a:bodyPr>
          <a:lstStyle>
            <a:lvl1pPr defTabSz="630238">
              <a:defRPr sz="800">
                <a:latin typeface="Arial" charset="0"/>
                <a:cs typeface="Arial" charset="0"/>
              </a:defRPr>
            </a:lvl1pPr>
          </a:lstStyle>
          <a:p>
            <a:pPr>
              <a:defRPr/>
            </a:pPr>
            <a:endParaRPr lang="en-US"/>
          </a:p>
        </p:txBody>
      </p:sp>
      <p:sp>
        <p:nvSpPr>
          <p:cNvPr id="13317" name="Rectangle 5"/>
          <p:cNvSpPr>
            <a:spLocks noGrp="1" noChangeArrowheads="1"/>
          </p:cNvSpPr>
          <p:nvPr>
            <p:ph type="sldNum" sz="quarter" idx="3"/>
          </p:nvPr>
        </p:nvSpPr>
        <p:spPr bwMode="auto">
          <a:xfrm>
            <a:off x="3851275" y="9428163"/>
            <a:ext cx="2944813" cy="496887"/>
          </a:xfrm>
          <a:prstGeom prst="rect">
            <a:avLst/>
          </a:prstGeom>
          <a:noFill/>
          <a:ln w="9525">
            <a:noFill/>
            <a:miter lim="800000"/>
            <a:headEnd/>
            <a:tailEnd/>
          </a:ln>
          <a:effectLst/>
        </p:spPr>
        <p:txBody>
          <a:bodyPr vert="horz" wrap="square" lIns="62968" tIns="31484" rIns="62968" bIns="31484" numCol="1" anchor="b" anchorCtr="0" compatLnSpc="1">
            <a:prstTxWarp prst="textNoShape">
              <a:avLst/>
            </a:prstTxWarp>
          </a:bodyPr>
          <a:lstStyle>
            <a:lvl1pPr algn="r" defTabSz="630238">
              <a:defRPr sz="800"/>
            </a:lvl1pPr>
          </a:lstStyle>
          <a:p>
            <a:fld id="{C81572B6-87AF-41E2-B737-980896F6648A}" type="slidenum">
              <a:rPr lang="en-US" altLang="en-US"/>
              <a:pPr/>
              <a:t>‹N°›</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2084388" y="744538"/>
            <a:ext cx="2630487"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307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vl1pPr>
          </a:lstStyle>
          <a:p>
            <a:fld id="{81094502-B6F1-46BC-97CD-B82208C37711}" type="slidenum">
              <a:rPr lang="en-US" altLang="en-US"/>
              <a:pPr/>
              <a:t>‹N°›</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cs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pPr>
            <a:fld id="{890D0D66-EBD0-4E0E-85C0-2343F3DD4D0D}" type="slidenum">
              <a:rPr lang="en-US" altLang="en-US"/>
              <a:pPr eaLnBrk="1" hangingPunct="1">
                <a:spcBef>
                  <a:spcPct val="0"/>
                </a:spcBef>
              </a:pPr>
              <a:t>1</a:t>
            </a:fld>
            <a:endParaRPr lang="en-US" alt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725" y="9404941"/>
            <a:ext cx="18186876" cy="6489548"/>
          </a:xfrm>
        </p:spPr>
        <p:txBody>
          <a:bodyPr/>
          <a:lstStyle/>
          <a:p>
            <a:r>
              <a:rPr lang="en-US"/>
              <a:t>Click to edit Master title style</a:t>
            </a:r>
            <a:endParaRPr lang="en-SG"/>
          </a:p>
        </p:txBody>
      </p:sp>
      <p:sp>
        <p:nvSpPr>
          <p:cNvPr id="3" name="Subtitle 2"/>
          <p:cNvSpPr>
            <a:spLocks noGrp="1"/>
          </p:cNvSpPr>
          <p:nvPr>
            <p:ph type="subTitle" idx="1"/>
          </p:nvPr>
        </p:nvSpPr>
        <p:spPr>
          <a:xfrm>
            <a:off x="3209449" y="17155954"/>
            <a:ext cx="14977428" cy="7736999"/>
          </a:xfrm>
        </p:spPr>
        <p:txBody>
          <a:bodyPr/>
          <a:lstStyle>
            <a:lvl1pPr marL="0" indent="0" algn="ctr">
              <a:buNone/>
              <a:defRPr>
                <a:solidFill>
                  <a:schemeClr val="tx1">
                    <a:tint val="75000"/>
                  </a:schemeClr>
                </a:solidFill>
              </a:defRPr>
            </a:lvl1pPr>
            <a:lvl2pPr marL="1475853" indent="0" algn="ctr">
              <a:buNone/>
              <a:defRPr>
                <a:solidFill>
                  <a:schemeClr val="tx1">
                    <a:tint val="75000"/>
                  </a:schemeClr>
                </a:solidFill>
              </a:defRPr>
            </a:lvl2pPr>
            <a:lvl3pPr marL="2951706" indent="0" algn="ctr">
              <a:buNone/>
              <a:defRPr>
                <a:solidFill>
                  <a:schemeClr val="tx1">
                    <a:tint val="75000"/>
                  </a:schemeClr>
                </a:solidFill>
              </a:defRPr>
            </a:lvl3pPr>
            <a:lvl4pPr marL="4427560" indent="0" algn="ctr">
              <a:buNone/>
              <a:defRPr>
                <a:solidFill>
                  <a:schemeClr val="tx1">
                    <a:tint val="75000"/>
                  </a:schemeClr>
                </a:solidFill>
              </a:defRPr>
            </a:lvl4pPr>
            <a:lvl5pPr marL="5903413" indent="0" algn="ctr">
              <a:buNone/>
              <a:defRPr>
                <a:solidFill>
                  <a:schemeClr val="tx1">
                    <a:tint val="75000"/>
                  </a:schemeClr>
                </a:solidFill>
              </a:defRPr>
            </a:lvl5pPr>
            <a:lvl6pPr marL="7379269" indent="0" algn="ctr">
              <a:buNone/>
              <a:defRPr>
                <a:solidFill>
                  <a:schemeClr val="tx1">
                    <a:tint val="75000"/>
                  </a:schemeClr>
                </a:solidFill>
              </a:defRPr>
            </a:lvl6pPr>
            <a:lvl7pPr marL="8855122" indent="0" algn="ctr">
              <a:buNone/>
              <a:defRPr>
                <a:solidFill>
                  <a:schemeClr val="tx1">
                    <a:tint val="75000"/>
                  </a:schemeClr>
                </a:solidFill>
              </a:defRPr>
            </a:lvl7pPr>
            <a:lvl8pPr marL="10330976" indent="0" algn="ctr">
              <a:buNone/>
              <a:defRPr>
                <a:solidFill>
                  <a:schemeClr val="tx1">
                    <a:tint val="75000"/>
                  </a:schemeClr>
                </a:solidFill>
              </a:defRPr>
            </a:lvl8pPr>
            <a:lvl9pPr marL="11806829" indent="0" algn="ctr">
              <a:buNone/>
              <a:defRPr>
                <a:solidFill>
                  <a:schemeClr val="tx1">
                    <a:tint val="75000"/>
                  </a:schemeClr>
                </a:solidFill>
              </a:defRPr>
            </a:lvl9pPr>
          </a:lstStyle>
          <a:p>
            <a:r>
              <a:rPr lang="en-US"/>
              <a:t>Click to edit Master subtitle style</a:t>
            </a:r>
            <a:endParaRPr lang="en-SG"/>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8E0D6530-ED52-43C6-89AA-C1B5557214D7}" type="slidenum">
              <a:rPr lang="en-US" altLang="en-US"/>
              <a:pPr/>
              <a:t>‹N°›</a:t>
            </a:fld>
            <a:endParaRPr lang="en-US" altLang="en-US"/>
          </a:p>
        </p:txBody>
      </p:sp>
    </p:spTree>
    <p:extLst>
      <p:ext uri="{BB962C8B-B14F-4D97-AF65-F5344CB8AC3E}">
        <p14:creationId xmlns:p14="http://schemas.microsoft.com/office/powerpoint/2010/main" val="3068634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240232B5-BD3E-41FD-AFF6-BFB727BE523A}" type="slidenum">
              <a:rPr lang="en-US" altLang="en-US"/>
              <a:pPr/>
              <a:t>‹N°›</a:t>
            </a:fld>
            <a:endParaRPr lang="en-US" altLang="en-US"/>
          </a:p>
        </p:txBody>
      </p:sp>
    </p:spTree>
    <p:extLst>
      <p:ext uri="{BB962C8B-B14F-4D97-AF65-F5344CB8AC3E}">
        <p14:creationId xmlns:p14="http://schemas.microsoft.com/office/powerpoint/2010/main" val="3102766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299460" y="5354227"/>
            <a:ext cx="11262788" cy="114036636"/>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2503671" y="5354227"/>
            <a:ext cx="33439187" cy="1140366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FB569461-5950-44AB-8CB7-7CFE0A41DE4E}" type="slidenum">
              <a:rPr lang="en-US" altLang="en-US"/>
              <a:pPr/>
              <a:t>‹N°›</a:t>
            </a:fld>
            <a:endParaRPr lang="en-US" altLang="en-US"/>
          </a:p>
        </p:txBody>
      </p:sp>
    </p:spTree>
    <p:extLst>
      <p:ext uri="{BB962C8B-B14F-4D97-AF65-F5344CB8AC3E}">
        <p14:creationId xmlns:p14="http://schemas.microsoft.com/office/powerpoint/2010/main" val="250557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9AA7E2EA-CB3D-4572-BC69-7181F7BE6051}" type="slidenum">
              <a:rPr lang="en-US" altLang="en-US"/>
              <a:pPr/>
              <a:t>‹N°›</a:t>
            </a:fld>
            <a:endParaRPr lang="en-US" altLang="en-US"/>
          </a:p>
        </p:txBody>
      </p:sp>
    </p:spTree>
    <p:extLst>
      <p:ext uri="{BB962C8B-B14F-4D97-AF65-F5344CB8AC3E}">
        <p14:creationId xmlns:p14="http://schemas.microsoft.com/office/powerpoint/2010/main" val="270657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90162" y="19454634"/>
            <a:ext cx="18186876" cy="6012994"/>
          </a:xfrm>
        </p:spPr>
        <p:txBody>
          <a:bodyPr anchor="t"/>
          <a:lstStyle>
            <a:lvl1pPr algn="l">
              <a:defRPr sz="12900" b="1" cap="all"/>
            </a:lvl1pPr>
          </a:lstStyle>
          <a:p>
            <a:r>
              <a:rPr lang="en-US"/>
              <a:t>Click to edit Master title style</a:t>
            </a:r>
            <a:endParaRPr lang="en-SG"/>
          </a:p>
        </p:txBody>
      </p:sp>
      <p:sp>
        <p:nvSpPr>
          <p:cNvPr id="3" name="Text Placeholder 2"/>
          <p:cNvSpPr>
            <a:spLocks noGrp="1"/>
          </p:cNvSpPr>
          <p:nvPr>
            <p:ph type="body" idx="1"/>
          </p:nvPr>
        </p:nvSpPr>
        <p:spPr>
          <a:xfrm>
            <a:off x="1690162" y="12831933"/>
            <a:ext cx="18186876" cy="6622701"/>
          </a:xfrm>
        </p:spPr>
        <p:txBody>
          <a:bodyPr anchor="b"/>
          <a:lstStyle>
            <a:lvl1pPr marL="0" indent="0">
              <a:buNone/>
              <a:defRPr sz="6500">
                <a:solidFill>
                  <a:schemeClr val="tx1">
                    <a:tint val="75000"/>
                  </a:schemeClr>
                </a:solidFill>
              </a:defRPr>
            </a:lvl1pPr>
            <a:lvl2pPr marL="1475853" indent="0">
              <a:buNone/>
              <a:defRPr sz="5800">
                <a:solidFill>
                  <a:schemeClr val="tx1">
                    <a:tint val="75000"/>
                  </a:schemeClr>
                </a:solidFill>
              </a:defRPr>
            </a:lvl2pPr>
            <a:lvl3pPr marL="2951706" indent="0">
              <a:buNone/>
              <a:defRPr sz="5200">
                <a:solidFill>
                  <a:schemeClr val="tx1">
                    <a:tint val="75000"/>
                  </a:schemeClr>
                </a:solidFill>
              </a:defRPr>
            </a:lvl3pPr>
            <a:lvl4pPr marL="4427560" indent="0">
              <a:buNone/>
              <a:defRPr sz="4500">
                <a:solidFill>
                  <a:schemeClr val="tx1">
                    <a:tint val="75000"/>
                  </a:schemeClr>
                </a:solidFill>
              </a:defRPr>
            </a:lvl4pPr>
            <a:lvl5pPr marL="5903413" indent="0">
              <a:buNone/>
              <a:defRPr sz="4500">
                <a:solidFill>
                  <a:schemeClr val="tx1">
                    <a:tint val="75000"/>
                  </a:schemeClr>
                </a:solidFill>
              </a:defRPr>
            </a:lvl5pPr>
            <a:lvl6pPr marL="7379269" indent="0">
              <a:buNone/>
              <a:defRPr sz="4500">
                <a:solidFill>
                  <a:schemeClr val="tx1">
                    <a:tint val="75000"/>
                  </a:schemeClr>
                </a:solidFill>
              </a:defRPr>
            </a:lvl6pPr>
            <a:lvl7pPr marL="8855122" indent="0">
              <a:buNone/>
              <a:defRPr sz="4500">
                <a:solidFill>
                  <a:schemeClr val="tx1">
                    <a:tint val="75000"/>
                  </a:schemeClr>
                </a:solidFill>
              </a:defRPr>
            </a:lvl7pPr>
            <a:lvl8pPr marL="10330976" indent="0">
              <a:buNone/>
              <a:defRPr sz="4500">
                <a:solidFill>
                  <a:schemeClr val="tx1">
                    <a:tint val="75000"/>
                  </a:schemeClr>
                </a:solidFill>
              </a:defRPr>
            </a:lvl8pPr>
            <a:lvl9pPr marL="11806829" indent="0">
              <a:buNone/>
              <a:defRPr sz="4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ltLang="en-US"/>
          </a:p>
        </p:txBody>
      </p:sp>
      <p:sp>
        <p:nvSpPr>
          <p:cNvPr id="6" name="Slide Number Placeholder 5"/>
          <p:cNvSpPr>
            <a:spLocks noGrp="1"/>
          </p:cNvSpPr>
          <p:nvPr>
            <p:ph type="sldNum" sz="quarter" idx="12"/>
          </p:nvPr>
        </p:nvSpPr>
        <p:spPr/>
        <p:txBody>
          <a:bodyPr/>
          <a:lstStyle>
            <a:lvl1pPr>
              <a:defRPr/>
            </a:lvl1pPr>
          </a:lstStyle>
          <a:p>
            <a:fld id="{FB965D89-BE5A-4689-9D53-5DBB137C4F9C}" type="slidenum">
              <a:rPr lang="en-US" altLang="en-US"/>
              <a:pPr/>
              <a:t>‹N°›</a:t>
            </a:fld>
            <a:endParaRPr lang="en-US" altLang="en-US"/>
          </a:p>
        </p:txBody>
      </p:sp>
    </p:spTree>
    <p:extLst>
      <p:ext uri="{BB962C8B-B14F-4D97-AF65-F5344CB8AC3E}">
        <p14:creationId xmlns:p14="http://schemas.microsoft.com/office/powerpoint/2010/main" val="3487699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2503667" y="31186275"/>
            <a:ext cx="22350989" cy="88204590"/>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25211262" y="31186275"/>
            <a:ext cx="22350986" cy="88204590"/>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6CC83AAE-2C2C-4CCD-BCFD-AD4CC861694C}" type="slidenum">
              <a:rPr lang="en-US" altLang="en-US"/>
              <a:pPr/>
              <a:t>‹N°›</a:t>
            </a:fld>
            <a:endParaRPr lang="en-US" altLang="en-US"/>
          </a:p>
        </p:txBody>
      </p:sp>
    </p:spTree>
    <p:extLst>
      <p:ext uri="{BB962C8B-B14F-4D97-AF65-F5344CB8AC3E}">
        <p14:creationId xmlns:p14="http://schemas.microsoft.com/office/powerpoint/2010/main" val="327256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9816" y="1212412"/>
            <a:ext cx="19256693" cy="5045869"/>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1069816" y="6776884"/>
            <a:ext cx="9453759" cy="2824283"/>
          </a:xfrm>
        </p:spPr>
        <p:txBody>
          <a:bodyPr anchor="b"/>
          <a:lstStyle>
            <a:lvl1pPr marL="0" indent="0">
              <a:buNone/>
              <a:defRPr sz="7700" b="1"/>
            </a:lvl1pPr>
            <a:lvl2pPr marL="1475853" indent="0">
              <a:buNone/>
              <a:defRPr sz="6500" b="1"/>
            </a:lvl2pPr>
            <a:lvl3pPr marL="2951706" indent="0">
              <a:buNone/>
              <a:defRPr sz="5800" b="1"/>
            </a:lvl3pPr>
            <a:lvl4pPr marL="4427560" indent="0">
              <a:buNone/>
              <a:defRPr sz="5200" b="1"/>
            </a:lvl4pPr>
            <a:lvl5pPr marL="5903413" indent="0">
              <a:buNone/>
              <a:defRPr sz="5200" b="1"/>
            </a:lvl5pPr>
            <a:lvl6pPr marL="7379269" indent="0">
              <a:buNone/>
              <a:defRPr sz="5200" b="1"/>
            </a:lvl6pPr>
            <a:lvl7pPr marL="8855122" indent="0">
              <a:buNone/>
              <a:defRPr sz="5200" b="1"/>
            </a:lvl7pPr>
            <a:lvl8pPr marL="10330976" indent="0">
              <a:buNone/>
              <a:defRPr sz="5200" b="1"/>
            </a:lvl8pPr>
            <a:lvl9pPr marL="11806829" indent="0">
              <a:buNone/>
              <a:defRPr sz="5200" b="1"/>
            </a:lvl9pPr>
          </a:lstStyle>
          <a:p>
            <a:pPr lvl="0"/>
            <a:r>
              <a:rPr lang="en-US"/>
              <a:t>Click to edit Master text styles</a:t>
            </a:r>
          </a:p>
        </p:txBody>
      </p:sp>
      <p:sp>
        <p:nvSpPr>
          <p:cNvPr id="4" name="Content Placeholder 3"/>
          <p:cNvSpPr>
            <a:spLocks noGrp="1"/>
          </p:cNvSpPr>
          <p:nvPr>
            <p:ph sz="half" idx="2"/>
          </p:nvPr>
        </p:nvSpPr>
        <p:spPr>
          <a:xfrm>
            <a:off x="1069816" y="9601167"/>
            <a:ext cx="9453759" cy="17443290"/>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10869039" y="6776884"/>
            <a:ext cx="9457473" cy="2824283"/>
          </a:xfrm>
        </p:spPr>
        <p:txBody>
          <a:bodyPr anchor="b"/>
          <a:lstStyle>
            <a:lvl1pPr marL="0" indent="0">
              <a:buNone/>
              <a:defRPr sz="7700" b="1"/>
            </a:lvl1pPr>
            <a:lvl2pPr marL="1475853" indent="0">
              <a:buNone/>
              <a:defRPr sz="6500" b="1"/>
            </a:lvl2pPr>
            <a:lvl3pPr marL="2951706" indent="0">
              <a:buNone/>
              <a:defRPr sz="5800" b="1"/>
            </a:lvl3pPr>
            <a:lvl4pPr marL="4427560" indent="0">
              <a:buNone/>
              <a:defRPr sz="5200" b="1"/>
            </a:lvl4pPr>
            <a:lvl5pPr marL="5903413" indent="0">
              <a:buNone/>
              <a:defRPr sz="5200" b="1"/>
            </a:lvl5pPr>
            <a:lvl6pPr marL="7379269" indent="0">
              <a:buNone/>
              <a:defRPr sz="5200" b="1"/>
            </a:lvl6pPr>
            <a:lvl7pPr marL="8855122" indent="0">
              <a:buNone/>
              <a:defRPr sz="5200" b="1"/>
            </a:lvl7pPr>
            <a:lvl8pPr marL="10330976" indent="0">
              <a:buNone/>
              <a:defRPr sz="5200" b="1"/>
            </a:lvl8pPr>
            <a:lvl9pPr marL="11806829" indent="0">
              <a:buNone/>
              <a:defRPr sz="5200" b="1"/>
            </a:lvl9pPr>
          </a:lstStyle>
          <a:p>
            <a:pPr lvl="0"/>
            <a:r>
              <a:rPr lang="en-US"/>
              <a:t>Click to edit Master text styles</a:t>
            </a:r>
          </a:p>
        </p:txBody>
      </p:sp>
      <p:sp>
        <p:nvSpPr>
          <p:cNvPr id="6" name="Content Placeholder 5"/>
          <p:cNvSpPr>
            <a:spLocks noGrp="1"/>
          </p:cNvSpPr>
          <p:nvPr>
            <p:ph sz="quarter" idx="4"/>
          </p:nvPr>
        </p:nvSpPr>
        <p:spPr>
          <a:xfrm>
            <a:off x="10869039" y="9601167"/>
            <a:ext cx="9457473" cy="17443290"/>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3"/>
          <p:cNvSpPr>
            <a:spLocks noGrp="1"/>
          </p:cNvSpPr>
          <p:nvPr>
            <p:ph type="dt" sz="half" idx="10"/>
          </p:nvPr>
        </p:nvSpPr>
        <p:spPr/>
        <p:txBody>
          <a:bodyPr/>
          <a:lstStyle>
            <a:lvl1pPr>
              <a:defRPr/>
            </a:lvl1pPr>
          </a:lstStyle>
          <a:p>
            <a:pPr>
              <a:defRPr/>
            </a:pPr>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ltLang="en-US"/>
          </a:p>
        </p:txBody>
      </p:sp>
      <p:sp>
        <p:nvSpPr>
          <p:cNvPr id="9" name="Slide Number Placeholder 5"/>
          <p:cNvSpPr>
            <a:spLocks noGrp="1"/>
          </p:cNvSpPr>
          <p:nvPr>
            <p:ph type="sldNum" sz="quarter" idx="12"/>
          </p:nvPr>
        </p:nvSpPr>
        <p:spPr/>
        <p:txBody>
          <a:bodyPr/>
          <a:lstStyle>
            <a:lvl1pPr>
              <a:defRPr/>
            </a:lvl1pPr>
          </a:lstStyle>
          <a:p>
            <a:fld id="{D055140D-4938-45F3-9BD4-5D5EC4BB4AE1}" type="slidenum">
              <a:rPr lang="en-US" altLang="en-US"/>
              <a:pPr/>
              <a:t>‹N°›</a:t>
            </a:fld>
            <a:endParaRPr lang="en-US" altLang="en-US"/>
          </a:p>
        </p:txBody>
      </p:sp>
    </p:spTree>
    <p:extLst>
      <p:ext uri="{BB962C8B-B14F-4D97-AF65-F5344CB8AC3E}">
        <p14:creationId xmlns:p14="http://schemas.microsoft.com/office/powerpoint/2010/main" val="341120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Date Placeholder 3"/>
          <p:cNvSpPr>
            <a:spLocks noGrp="1"/>
          </p:cNvSpPr>
          <p:nvPr>
            <p:ph type="dt" sz="half" idx="10"/>
          </p:nvPr>
        </p:nvSpPr>
        <p:spPr/>
        <p:txBody>
          <a:bodyPr/>
          <a:lstStyle>
            <a:lvl1pPr>
              <a:defRPr/>
            </a:lvl1pPr>
          </a:lstStyle>
          <a:p>
            <a:pPr>
              <a:defRPr/>
            </a:pPr>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fld id="{8D753EB9-0AA7-4FDF-AFD5-935A215642FE}" type="slidenum">
              <a:rPr lang="en-US" altLang="en-US"/>
              <a:pPr/>
              <a:t>‹N°›</a:t>
            </a:fld>
            <a:endParaRPr lang="en-US" altLang="en-US"/>
          </a:p>
        </p:txBody>
      </p:sp>
    </p:spTree>
    <p:extLst>
      <p:ext uri="{BB962C8B-B14F-4D97-AF65-F5344CB8AC3E}">
        <p14:creationId xmlns:p14="http://schemas.microsoft.com/office/powerpoint/2010/main" val="13308025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ltLang="en-US"/>
          </a:p>
        </p:txBody>
      </p:sp>
      <p:sp>
        <p:nvSpPr>
          <p:cNvPr id="4" name="Slide Number Placeholder 5"/>
          <p:cNvSpPr>
            <a:spLocks noGrp="1"/>
          </p:cNvSpPr>
          <p:nvPr>
            <p:ph type="sldNum" sz="quarter" idx="12"/>
          </p:nvPr>
        </p:nvSpPr>
        <p:spPr/>
        <p:txBody>
          <a:bodyPr/>
          <a:lstStyle>
            <a:lvl1pPr>
              <a:defRPr/>
            </a:lvl1pPr>
          </a:lstStyle>
          <a:p>
            <a:fld id="{E279BE8C-C710-4F56-ADC5-F8A2EEC9BACA}" type="slidenum">
              <a:rPr lang="en-US" altLang="en-US"/>
              <a:pPr/>
              <a:t>‹N°›</a:t>
            </a:fld>
            <a:endParaRPr lang="en-US" altLang="en-US"/>
          </a:p>
        </p:txBody>
      </p:sp>
    </p:spTree>
    <p:extLst>
      <p:ext uri="{BB962C8B-B14F-4D97-AF65-F5344CB8AC3E}">
        <p14:creationId xmlns:p14="http://schemas.microsoft.com/office/powerpoint/2010/main" val="3024787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817" y="1205402"/>
            <a:ext cx="7039244" cy="5129967"/>
          </a:xfrm>
        </p:spPr>
        <p:txBody>
          <a:bodyPr anchor="b"/>
          <a:lstStyle>
            <a:lvl1pPr algn="l">
              <a:defRPr sz="6500" b="1"/>
            </a:lvl1pPr>
          </a:lstStyle>
          <a:p>
            <a:r>
              <a:rPr lang="en-US"/>
              <a:t>Click to edit Master title style</a:t>
            </a:r>
            <a:endParaRPr lang="en-SG"/>
          </a:p>
        </p:txBody>
      </p:sp>
      <p:sp>
        <p:nvSpPr>
          <p:cNvPr id="3" name="Content Placeholder 2"/>
          <p:cNvSpPr>
            <a:spLocks noGrp="1"/>
          </p:cNvSpPr>
          <p:nvPr>
            <p:ph idx="1"/>
          </p:nvPr>
        </p:nvSpPr>
        <p:spPr>
          <a:xfrm>
            <a:off x="8365369" y="1205408"/>
            <a:ext cx="11961140" cy="25839056"/>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1069817" y="6335375"/>
            <a:ext cx="7039244" cy="20709089"/>
          </a:xfrm>
        </p:spPr>
        <p:txBody>
          <a:bodyPr/>
          <a:lstStyle>
            <a:lvl1pPr marL="0" indent="0">
              <a:buNone/>
              <a:defRPr sz="4500"/>
            </a:lvl1pPr>
            <a:lvl2pPr marL="1475853" indent="0">
              <a:buNone/>
              <a:defRPr sz="3900"/>
            </a:lvl2pPr>
            <a:lvl3pPr marL="2951706" indent="0">
              <a:buNone/>
              <a:defRPr sz="3200"/>
            </a:lvl3pPr>
            <a:lvl4pPr marL="4427560" indent="0">
              <a:buNone/>
              <a:defRPr sz="2900"/>
            </a:lvl4pPr>
            <a:lvl5pPr marL="5903413" indent="0">
              <a:buNone/>
              <a:defRPr sz="2900"/>
            </a:lvl5pPr>
            <a:lvl6pPr marL="7379269" indent="0">
              <a:buNone/>
              <a:defRPr sz="2900"/>
            </a:lvl6pPr>
            <a:lvl7pPr marL="8855122" indent="0">
              <a:buNone/>
              <a:defRPr sz="2900"/>
            </a:lvl7pPr>
            <a:lvl8pPr marL="10330976" indent="0">
              <a:buNone/>
              <a:defRPr sz="2900"/>
            </a:lvl8pPr>
            <a:lvl9pPr marL="11806829" indent="0">
              <a:buNone/>
              <a:defRPr sz="2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AA65C989-7F42-434C-92DA-94DEA977E6F7}" type="slidenum">
              <a:rPr lang="en-US" altLang="en-US"/>
              <a:pPr/>
              <a:t>‹N°›</a:t>
            </a:fld>
            <a:endParaRPr lang="en-US" altLang="en-US"/>
          </a:p>
        </p:txBody>
      </p:sp>
    </p:spTree>
    <p:extLst>
      <p:ext uri="{BB962C8B-B14F-4D97-AF65-F5344CB8AC3E}">
        <p14:creationId xmlns:p14="http://schemas.microsoft.com/office/powerpoint/2010/main" val="32496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3829" y="21192649"/>
            <a:ext cx="12837795" cy="2501912"/>
          </a:xfrm>
        </p:spPr>
        <p:txBody>
          <a:bodyPr anchor="b"/>
          <a:lstStyle>
            <a:lvl1pPr algn="l">
              <a:defRPr sz="6500" b="1"/>
            </a:lvl1pPr>
          </a:lstStyle>
          <a:p>
            <a:r>
              <a:rPr lang="en-US"/>
              <a:t>Click to edit Master title style</a:t>
            </a:r>
            <a:endParaRPr lang="en-SG"/>
          </a:p>
        </p:txBody>
      </p:sp>
      <p:sp>
        <p:nvSpPr>
          <p:cNvPr id="3" name="Picture Placeholder 2"/>
          <p:cNvSpPr>
            <a:spLocks noGrp="1"/>
          </p:cNvSpPr>
          <p:nvPr>
            <p:ph type="pic" idx="1"/>
          </p:nvPr>
        </p:nvSpPr>
        <p:spPr>
          <a:xfrm>
            <a:off x="4193829" y="2705146"/>
            <a:ext cx="12837795" cy="18165128"/>
          </a:xfrm>
        </p:spPr>
        <p:txBody>
          <a:bodyPr rtlCol="0">
            <a:normAutofit/>
          </a:bodyPr>
          <a:lstStyle>
            <a:lvl1pPr marL="0" indent="0">
              <a:buNone/>
              <a:defRPr sz="10300"/>
            </a:lvl1pPr>
            <a:lvl2pPr marL="1475853" indent="0">
              <a:buNone/>
              <a:defRPr sz="9000"/>
            </a:lvl2pPr>
            <a:lvl3pPr marL="2951706" indent="0">
              <a:buNone/>
              <a:defRPr sz="7700"/>
            </a:lvl3pPr>
            <a:lvl4pPr marL="4427560" indent="0">
              <a:buNone/>
              <a:defRPr sz="6500"/>
            </a:lvl4pPr>
            <a:lvl5pPr marL="5903413" indent="0">
              <a:buNone/>
              <a:defRPr sz="6500"/>
            </a:lvl5pPr>
            <a:lvl6pPr marL="7379269" indent="0">
              <a:buNone/>
              <a:defRPr sz="6500"/>
            </a:lvl6pPr>
            <a:lvl7pPr marL="8855122" indent="0">
              <a:buNone/>
              <a:defRPr sz="6500"/>
            </a:lvl7pPr>
            <a:lvl8pPr marL="10330976" indent="0">
              <a:buNone/>
              <a:defRPr sz="6500"/>
            </a:lvl8pPr>
            <a:lvl9pPr marL="11806829" indent="0">
              <a:buNone/>
              <a:defRPr sz="6500"/>
            </a:lvl9pPr>
          </a:lstStyle>
          <a:p>
            <a:pPr lvl="0"/>
            <a:endParaRPr lang="en-SG" noProof="0"/>
          </a:p>
        </p:txBody>
      </p:sp>
      <p:sp>
        <p:nvSpPr>
          <p:cNvPr id="4" name="Text Placeholder 3"/>
          <p:cNvSpPr>
            <a:spLocks noGrp="1"/>
          </p:cNvSpPr>
          <p:nvPr>
            <p:ph type="body" sz="half" idx="2"/>
          </p:nvPr>
        </p:nvSpPr>
        <p:spPr>
          <a:xfrm>
            <a:off x="4193829" y="23694561"/>
            <a:ext cx="12837795" cy="3553130"/>
          </a:xfrm>
        </p:spPr>
        <p:txBody>
          <a:bodyPr/>
          <a:lstStyle>
            <a:lvl1pPr marL="0" indent="0">
              <a:buNone/>
              <a:defRPr sz="4500"/>
            </a:lvl1pPr>
            <a:lvl2pPr marL="1475853" indent="0">
              <a:buNone/>
              <a:defRPr sz="3900"/>
            </a:lvl2pPr>
            <a:lvl3pPr marL="2951706" indent="0">
              <a:buNone/>
              <a:defRPr sz="3200"/>
            </a:lvl3pPr>
            <a:lvl4pPr marL="4427560" indent="0">
              <a:buNone/>
              <a:defRPr sz="2900"/>
            </a:lvl4pPr>
            <a:lvl5pPr marL="5903413" indent="0">
              <a:buNone/>
              <a:defRPr sz="2900"/>
            </a:lvl5pPr>
            <a:lvl6pPr marL="7379269" indent="0">
              <a:buNone/>
              <a:defRPr sz="2900"/>
            </a:lvl6pPr>
            <a:lvl7pPr marL="8855122" indent="0">
              <a:buNone/>
              <a:defRPr sz="2900"/>
            </a:lvl7pPr>
            <a:lvl8pPr marL="10330976" indent="0">
              <a:buNone/>
              <a:defRPr sz="2900"/>
            </a:lvl8pPr>
            <a:lvl9pPr marL="11806829" indent="0">
              <a:buNone/>
              <a:defRPr sz="2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fld id="{36C2ADC4-B2D5-4E02-869C-5CEF0ECAEE48}" type="slidenum">
              <a:rPr lang="en-US" altLang="en-US"/>
              <a:pPr/>
              <a:t>‹N°›</a:t>
            </a:fld>
            <a:endParaRPr lang="en-US" altLang="en-US"/>
          </a:p>
        </p:txBody>
      </p:sp>
    </p:spTree>
    <p:extLst>
      <p:ext uri="{BB962C8B-B14F-4D97-AF65-F5344CB8AC3E}">
        <p14:creationId xmlns:p14="http://schemas.microsoft.com/office/powerpoint/2010/main" val="938435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069975" y="1212850"/>
            <a:ext cx="19256375"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5169" tIns="147585" rIns="295169" bIns="147585" numCol="1" anchor="ctr" anchorCtr="0" compatLnSpc="1">
            <a:prstTxWarp prst="textNoShape">
              <a:avLst/>
            </a:prstTxWarp>
          </a:bodyPr>
          <a:lstStyle/>
          <a:p>
            <a:pPr lvl="0"/>
            <a:r>
              <a:rPr lang="en-US" altLang="en-US"/>
              <a:t>Click to edit Master title style</a:t>
            </a:r>
            <a:endParaRPr lang="en-SG" altLang="en-US"/>
          </a:p>
        </p:txBody>
      </p:sp>
      <p:sp>
        <p:nvSpPr>
          <p:cNvPr id="1027" name="Text Placeholder 2"/>
          <p:cNvSpPr>
            <a:spLocks noGrp="1"/>
          </p:cNvSpPr>
          <p:nvPr>
            <p:ph type="body" idx="1"/>
          </p:nvPr>
        </p:nvSpPr>
        <p:spPr bwMode="auto">
          <a:xfrm>
            <a:off x="1069975" y="7064375"/>
            <a:ext cx="19256375" cy="1998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95169" tIns="147585" rIns="295169" bIns="14758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SG" altLang="en-US"/>
          </a:p>
        </p:txBody>
      </p:sp>
      <p:sp>
        <p:nvSpPr>
          <p:cNvPr id="4" name="Date Placeholder 3"/>
          <p:cNvSpPr>
            <a:spLocks noGrp="1"/>
          </p:cNvSpPr>
          <p:nvPr>
            <p:ph type="dt" sz="half" idx="2"/>
          </p:nvPr>
        </p:nvSpPr>
        <p:spPr>
          <a:xfrm>
            <a:off x="1069975" y="28060650"/>
            <a:ext cx="4992688" cy="1611313"/>
          </a:xfrm>
          <a:prstGeom prst="rect">
            <a:avLst/>
          </a:prstGeom>
        </p:spPr>
        <p:txBody>
          <a:bodyPr vert="horz" lIns="295169" tIns="147585" rIns="295169" bIns="147585" rtlCol="0" anchor="ctr"/>
          <a:lstStyle>
            <a:lvl1pPr algn="l">
              <a:defRPr sz="3900">
                <a:solidFill>
                  <a:schemeClr val="tx1">
                    <a:tint val="75000"/>
                  </a:schemeClr>
                </a:solidFill>
                <a:latin typeface="Arial" charset="0"/>
                <a:cs typeface="Arial" charset="0"/>
              </a:defRPr>
            </a:lvl1pPr>
          </a:lstStyle>
          <a:p>
            <a:pPr>
              <a:defRPr/>
            </a:pPr>
            <a:endParaRPr lang="en-US" altLang="en-US"/>
          </a:p>
        </p:txBody>
      </p:sp>
      <p:sp>
        <p:nvSpPr>
          <p:cNvPr id="5" name="Footer Placeholder 4"/>
          <p:cNvSpPr>
            <a:spLocks noGrp="1"/>
          </p:cNvSpPr>
          <p:nvPr>
            <p:ph type="ftr" sz="quarter" idx="3"/>
          </p:nvPr>
        </p:nvSpPr>
        <p:spPr>
          <a:xfrm>
            <a:off x="7310438" y="28060650"/>
            <a:ext cx="6775450" cy="1611313"/>
          </a:xfrm>
          <a:prstGeom prst="rect">
            <a:avLst/>
          </a:prstGeom>
        </p:spPr>
        <p:txBody>
          <a:bodyPr vert="horz" lIns="295169" tIns="147585" rIns="295169" bIns="147585" rtlCol="0" anchor="ctr"/>
          <a:lstStyle>
            <a:lvl1pPr algn="ctr">
              <a:defRPr sz="3900">
                <a:solidFill>
                  <a:schemeClr val="tx1">
                    <a:tint val="75000"/>
                  </a:schemeClr>
                </a:solidFill>
                <a:latin typeface="Arial" charset="0"/>
                <a:cs typeface="Arial" charset="0"/>
              </a:defRPr>
            </a:lvl1pPr>
          </a:lstStyle>
          <a:p>
            <a:pPr>
              <a:defRPr/>
            </a:pPr>
            <a:endParaRPr lang="en-US" altLang="en-US"/>
          </a:p>
        </p:txBody>
      </p:sp>
      <p:sp>
        <p:nvSpPr>
          <p:cNvPr id="6" name="Slide Number Placeholder 5"/>
          <p:cNvSpPr>
            <a:spLocks noGrp="1"/>
          </p:cNvSpPr>
          <p:nvPr>
            <p:ph type="sldNum" sz="quarter" idx="4"/>
          </p:nvPr>
        </p:nvSpPr>
        <p:spPr>
          <a:xfrm>
            <a:off x="15333663" y="28060650"/>
            <a:ext cx="4992687" cy="1611313"/>
          </a:xfrm>
          <a:prstGeom prst="rect">
            <a:avLst/>
          </a:prstGeom>
        </p:spPr>
        <p:txBody>
          <a:bodyPr vert="horz" wrap="square" lIns="295169" tIns="147585" rIns="295169" bIns="147585" numCol="1" anchor="ctr" anchorCtr="0" compatLnSpc="1">
            <a:prstTxWarp prst="textNoShape">
              <a:avLst/>
            </a:prstTxWarp>
          </a:bodyPr>
          <a:lstStyle>
            <a:lvl1pPr algn="r">
              <a:defRPr sz="3900">
                <a:solidFill>
                  <a:srgbClr val="898989"/>
                </a:solidFill>
              </a:defRPr>
            </a:lvl1pPr>
          </a:lstStyle>
          <a:p>
            <a:fld id="{6345B075-5D77-4F8C-9D36-A8E62FD74E89}" type="slidenum">
              <a:rPr lang="en-US" altLang="en-US"/>
              <a:pPr/>
              <a:t>‹N°›</a:t>
            </a:fld>
            <a:endParaRPr lang="en-US" alt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2951163" rtl="0" eaLnBrk="0" fontAlgn="base" hangingPunct="0">
        <a:spcBef>
          <a:spcPct val="0"/>
        </a:spcBef>
        <a:spcAft>
          <a:spcPct val="0"/>
        </a:spcAft>
        <a:defRPr sz="14200" kern="1200">
          <a:solidFill>
            <a:schemeClr val="tx1"/>
          </a:solidFill>
          <a:latin typeface="+mj-lt"/>
          <a:ea typeface="+mj-ea"/>
          <a:cs typeface="+mj-cs"/>
        </a:defRPr>
      </a:lvl1pPr>
      <a:lvl2pPr algn="ctr" defTabSz="2951163" rtl="0" eaLnBrk="0" fontAlgn="base" hangingPunct="0">
        <a:spcBef>
          <a:spcPct val="0"/>
        </a:spcBef>
        <a:spcAft>
          <a:spcPct val="0"/>
        </a:spcAft>
        <a:defRPr sz="14200">
          <a:solidFill>
            <a:schemeClr val="tx1"/>
          </a:solidFill>
          <a:latin typeface="Calibri" pitchFamily="34" charset="0"/>
        </a:defRPr>
      </a:lvl2pPr>
      <a:lvl3pPr algn="ctr" defTabSz="2951163" rtl="0" eaLnBrk="0" fontAlgn="base" hangingPunct="0">
        <a:spcBef>
          <a:spcPct val="0"/>
        </a:spcBef>
        <a:spcAft>
          <a:spcPct val="0"/>
        </a:spcAft>
        <a:defRPr sz="14200">
          <a:solidFill>
            <a:schemeClr val="tx1"/>
          </a:solidFill>
          <a:latin typeface="Calibri" pitchFamily="34" charset="0"/>
        </a:defRPr>
      </a:lvl3pPr>
      <a:lvl4pPr algn="ctr" defTabSz="2951163" rtl="0" eaLnBrk="0" fontAlgn="base" hangingPunct="0">
        <a:spcBef>
          <a:spcPct val="0"/>
        </a:spcBef>
        <a:spcAft>
          <a:spcPct val="0"/>
        </a:spcAft>
        <a:defRPr sz="14200">
          <a:solidFill>
            <a:schemeClr val="tx1"/>
          </a:solidFill>
          <a:latin typeface="Calibri" pitchFamily="34" charset="0"/>
        </a:defRPr>
      </a:lvl4pPr>
      <a:lvl5pPr algn="ctr" defTabSz="2951163" rtl="0" eaLnBrk="0" fontAlgn="base" hangingPunct="0">
        <a:spcBef>
          <a:spcPct val="0"/>
        </a:spcBef>
        <a:spcAft>
          <a:spcPct val="0"/>
        </a:spcAft>
        <a:defRPr sz="14200">
          <a:solidFill>
            <a:schemeClr val="tx1"/>
          </a:solidFill>
          <a:latin typeface="Calibri" pitchFamily="34" charset="0"/>
        </a:defRPr>
      </a:lvl5pPr>
      <a:lvl6pPr marL="457200" algn="ctr" defTabSz="2951163" rtl="0" fontAlgn="base">
        <a:spcBef>
          <a:spcPct val="0"/>
        </a:spcBef>
        <a:spcAft>
          <a:spcPct val="0"/>
        </a:spcAft>
        <a:defRPr sz="14200">
          <a:solidFill>
            <a:schemeClr val="tx1"/>
          </a:solidFill>
          <a:latin typeface="Calibri" pitchFamily="34" charset="0"/>
        </a:defRPr>
      </a:lvl6pPr>
      <a:lvl7pPr marL="914400" algn="ctr" defTabSz="2951163" rtl="0" fontAlgn="base">
        <a:spcBef>
          <a:spcPct val="0"/>
        </a:spcBef>
        <a:spcAft>
          <a:spcPct val="0"/>
        </a:spcAft>
        <a:defRPr sz="14200">
          <a:solidFill>
            <a:schemeClr val="tx1"/>
          </a:solidFill>
          <a:latin typeface="Calibri" pitchFamily="34" charset="0"/>
        </a:defRPr>
      </a:lvl7pPr>
      <a:lvl8pPr marL="1371600" algn="ctr" defTabSz="2951163" rtl="0" fontAlgn="base">
        <a:spcBef>
          <a:spcPct val="0"/>
        </a:spcBef>
        <a:spcAft>
          <a:spcPct val="0"/>
        </a:spcAft>
        <a:defRPr sz="14200">
          <a:solidFill>
            <a:schemeClr val="tx1"/>
          </a:solidFill>
          <a:latin typeface="Calibri" pitchFamily="34" charset="0"/>
        </a:defRPr>
      </a:lvl8pPr>
      <a:lvl9pPr marL="1828800" algn="ctr" defTabSz="2951163" rtl="0" fontAlgn="base">
        <a:spcBef>
          <a:spcPct val="0"/>
        </a:spcBef>
        <a:spcAft>
          <a:spcPct val="0"/>
        </a:spcAft>
        <a:defRPr sz="14200">
          <a:solidFill>
            <a:schemeClr val="tx1"/>
          </a:solidFill>
          <a:latin typeface="Calibri" pitchFamily="34" charset="0"/>
        </a:defRPr>
      </a:lvl9pPr>
    </p:titleStyle>
    <p:bodyStyle>
      <a:lvl1pPr marL="1106488" indent="-1106488" algn="l" defTabSz="2951163" rtl="0" eaLnBrk="0" fontAlgn="base" hangingPunct="0">
        <a:spcBef>
          <a:spcPct val="20000"/>
        </a:spcBef>
        <a:spcAft>
          <a:spcPct val="0"/>
        </a:spcAft>
        <a:buFont typeface="Arial" panose="020B0604020202020204" pitchFamily="34" charset="0"/>
        <a:buChar char="•"/>
        <a:defRPr sz="10300" kern="1200">
          <a:solidFill>
            <a:schemeClr val="tx1"/>
          </a:solidFill>
          <a:latin typeface="+mn-lt"/>
          <a:ea typeface="+mn-ea"/>
          <a:cs typeface="+mn-cs"/>
        </a:defRPr>
      </a:lvl1pPr>
      <a:lvl2pPr marL="2397125" indent="-922338" algn="l" defTabSz="2951163" rtl="0" eaLnBrk="0" fontAlgn="base" hangingPunct="0">
        <a:spcBef>
          <a:spcPct val="20000"/>
        </a:spcBef>
        <a:spcAft>
          <a:spcPct val="0"/>
        </a:spcAft>
        <a:buFont typeface="Arial" panose="020B0604020202020204" pitchFamily="34" charset="0"/>
        <a:buChar char="–"/>
        <a:defRPr sz="9000" kern="1200">
          <a:solidFill>
            <a:schemeClr val="tx1"/>
          </a:solidFill>
          <a:latin typeface="+mn-lt"/>
          <a:ea typeface="+mn-ea"/>
          <a:cs typeface="+mn-cs"/>
        </a:defRPr>
      </a:lvl2pPr>
      <a:lvl3pPr marL="3689350" indent="-736600" algn="l" defTabSz="2951163" rtl="0" eaLnBrk="0" fontAlgn="base" hangingPunct="0">
        <a:spcBef>
          <a:spcPct val="20000"/>
        </a:spcBef>
        <a:spcAft>
          <a:spcPct val="0"/>
        </a:spcAft>
        <a:buFont typeface="Arial" panose="020B0604020202020204" pitchFamily="34" charset="0"/>
        <a:buChar char="•"/>
        <a:defRPr sz="7700" kern="1200">
          <a:solidFill>
            <a:schemeClr val="tx1"/>
          </a:solidFill>
          <a:latin typeface="+mn-lt"/>
          <a:ea typeface="+mn-ea"/>
          <a:cs typeface="+mn-cs"/>
        </a:defRPr>
      </a:lvl3pPr>
      <a:lvl4pPr marL="5164138" indent="-736600" algn="l" defTabSz="2951163"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4pPr>
      <a:lvl5pPr marL="6640513" indent="-736600" algn="l" defTabSz="2951163" rtl="0" eaLnBrk="0" fontAlgn="base" hangingPunct="0">
        <a:spcBef>
          <a:spcPct val="20000"/>
        </a:spcBef>
        <a:spcAft>
          <a:spcPct val="0"/>
        </a:spcAft>
        <a:buFont typeface="Arial" panose="020B0604020202020204" pitchFamily="34" charset="0"/>
        <a:buChar char="»"/>
        <a:defRPr sz="6500" kern="1200">
          <a:solidFill>
            <a:schemeClr val="tx1"/>
          </a:solidFill>
          <a:latin typeface="+mn-lt"/>
          <a:ea typeface="+mn-ea"/>
          <a:cs typeface="+mn-cs"/>
        </a:defRPr>
      </a:lvl5pPr>
      <a:lvl6pPr marL="8117193" indent="-737927" algn="l" defTabSz="2951706"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6pPr>
      <a:lvl7pPr marL="9593049" indent="-737927" algn="l" defTabSz="2951706"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7pPr>
      <a:lvl8pPr marL="11068902" indent="-737927" algn="l" defTabSz="2951706"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8pPr>
      <a:lvl9pPr marL="12544755" indent="-737927" algn="l" defTabSz="2951706" rtl="0" eaLnBrk="1" latinLnBrk="0" hangingPunct="1">
        <a:spcBef>
          <a:spcPct val="20000"/>
        </a:spcBef>
        <a:buFont typeface="Arial" panose="020B0604020202020204" pitchFamily="34" charset="0"/>
        <a:buChar char="•"/>
        <a:defRPr sz="6500" kern="1200">
          <a:solidFill>
            <a:schemeClr val="tx1"/>
          </a:solidFill>
          <a:latin typeface="+mn-lt"/>
          <a:ea typeface="+mn-ea"/>
          <a:cs typeface="+mn-cs"/>
        </a:defRPr>
      </a:lvl9pPr>
    </p:bodyStyle>
    <p:otherStyle>
      <a:defPPr>
        <a:defRPr lang="en-US"/>
      </a:defPPr>
      <a:lvl1pPr marL="0" algn="l" defTabSz="2951706" rtl="0" eaLnBrk="1" latinLnBrk="0" hangingPunct="1">
        <a:defRPr sz="5800" kern="1200">
          <a:solidFill>
            <a:schemeClr val="tx1"/>
          </a:solidFill>
          <a:latin typeface="+mn-lt"/>
          <a:ea typeface="+mn-ea"/>
          <a:cs typeface="+mn-cs"/>
        </a:defRPr>
      </a:lvl1pPr>
      <a:lvl2pPr marL="1475853" algn="l" defTabSz="2951706" rtl="0" eaLnBrk="1" latinLnBrk="0" hangingPunct="1">
        <a:defRPr sz="5800" kern="1200">
          <a:solidFill>
            <a:schemeClr val="tx1"/>
          </a:solidFill>
          <a:latin typeface="+mn-lt"/>
          <a:ea typeface="+mn-ea"/>
          <a:cs typeface="+mn-cs"/>
        </a:defRPr>
      </a:lvl2pPr>
      <a:lvl3pPr marL="2951706" algn="l" defTabSz="2951706" rtl="0" eaLnBrk="1" latinLnBrk="0" hangingPunct="1">
        <a:defRPr sz="5800" kern="1200">
          <a:solidFill>
            <a:schemeClr val="tx1"/>
          </a:solidFill>
          <a:latin typeface="+mn-lt"/>
          <a:ea typeface="+mn-ea"/>
          <a:cs typeface="+mn-cs"/>
        </a:defRPr>
      </a:lvl3pPr>
      <a:lvl4pPr marL="4427560" algn="l" defTabSz="2951706" rtl="0" eaLnBrk="1" latinLnBrk="0" hangingPunct="1">
        <a:defRPr sz="5800" kern="1200">
          <a:solidFill>
            <a:schemeClr val="tx1"/>
          </a:solidFill>
          <a:latin typeface="+mn-lt"/>
          <a:ea typeface="+mn-ea"/>
          <a:cs typeface="+mn-cs"/>
        </a:defRPr>
      </a:lvl4pPr>
      <a:lvl5pPr marL="5903413" algn="l" defTabSz="2951706" rtl="0" eaLnBrk="1" latinLnBrk="0" hangingPunct="1">
        <a:defRPr sz="5800" kern="1200">
          <a:solidFill>
            <a:schemeClr val="tx1"/>
          </a:solidFill>
          <a:latin typeface="+mn-lt"/>
          <a:ea typeface="+mn-ea"/>
          <a:cs typeface="+mn-cs"/>
        </a:defRPr>
      </a:lvl5pPr>
      <a:lvl6pPr marL="7379269" algn="l" defTabSz="2951706" rtl="0" eaLnBrk="1" latinLnBrk="0" hangingPunct="1">
        <a:defRPr sz="5800" kern="1200">
          <a:solidFill>
            <a:schemeClr val="tx1"/>
          </a:solidFill>
          <a:latin typeface="+mn-lt"/>
          <a:ea typeface="+mn-ea"/>
          <a:cs typeface="+mn-cs"/>
        </a:defRPr>
      </a:lvl6pPr>
      <a:lvl7pPr marL="8855122" algn="l" defTabSz="2951706" rtl="0" eaLnBrk="1" latinLnBrk="0" hangingPunct="1">
        <a:defRPr sz="5800" kern="1200">
          <a:solidFill>
            <a:schemeClr val="tx1"/>
          </a:solidFill>
          <a:latin typeface="+mn-lt"/>
          <a:ea typeface="+mn-ea"/>
          <a:cs typeface="+mn-cs"/>
        </a:defRPr>
      </a:lvl7pPr>
      <a:lvl8pPr marL="10330976" algn="l" defTabSz="2951706" rtl="0" eaLnBrk="1" latinLnBrk="0" hangingPunct="1">
        <a:defRPr sz="5800" kern="1200">
          <a:solidFill>
            <a:schemeClr val="tx1"/>
          </a:solidFill>
          <a:latin typeface="+mn-lt"/>
          <a:ea typeface="+mn-ea"/>
          <a:cs typeface="+mn-cs"/>
        </a:defRPr>
      </a:lvl8pPr>
      <a:lvl9pPr marL="11806829" algn="l" defTabSz="2951706"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image" Target="../media/image1.jpg"/><Relationship Id="rId7" Type="http://schemas.openxmlformats.org/officeDocument/2006/relationships/image" Target="../media/image4.jpe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emf"/><Relationship Id="rId10" Type="http://schemas.openxmlformats.org/officeDocument/2006/relationships/image" Target="../media/image7.png"/><Relationship Id="rId4" Type="http://schemas.openxmlformats.org/officeDocument/2006/relationships/oleObject" Target="../embeddings/oleObject1.bin"/><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0"/>
          <p:cNvSpPr txBox="1">
            <a:spLocks noChangeArrowheads="1"/>
          </p:cNvSpPr>
          <p:nvPr/>
        </p:nvSpPr>
        <p:spPr bwMode="auto">
          <a:xfrm>
            <a:off x="311150" y="3804914"/>
            <a:ext cx="20969288" cy="2246716"/>
          </a:xfrm>
          <a:prstGeom prst="rect">
            <a:avLst/>
          </a:prstGeom>
          <a:noFill/>
          <a:ln>
            <a:noFill/>
          </a:ln>
        </p:spPr>
        <p:txBody>
          <a:bodyPr lIns="91384" tIns="45694" rIns="91384" bIns="45694">
            <a:spAutoFit/>
          </a:bodyPr>
          <a:lstStyle>
            <a:lvl1pPr defTabSz="2952750" eaLnBrk="0" hangingPunct="0">
              <a:spcBef>
                <a:spcPct val="20000"/>
              </a:spcBef>
              <a:buFont typeface="Arial" panose="020B0604020202020204" pitchFamily="34" charset="0"/>
              <a:buChar char="•"/>
              <a:defRPr sz="10300">
                <a:solidFill>
                  <a:schemeClr val="tx1"/>
                </a:solidFill>
                <a:latin typeface="Calibri" panose="020F0502020204030204" pitchFamily="34" charset="0"/>
              </a:defRPr>
            </a:lvl1pPr>
            <a:lvl2pPr marL="742950" indent="-285750" defTabSz="2952750" eaLnBrk="0" hangingPunct="0">
              <a:spcBef>
                <a:spcPct val="20000"/>
              </a:spcBef>
              <a:buFont typeface="Arial" panose="020B0604020202020204" pitchFamily="34" charset="0"/>
              <a:buChar char="–"/>
              <a:defRPr sz="9000">
                <a:solidFill>
                  <a:schemeClr val="tx1"/>
                </a:solidFill>
                <a:latin typeface="Calibri" panose="020F0502020204030204" pitchFamily="34" charset="0"/>
              </a:defRPr>
            </a:lvl2pPr>
            <a:lvl3pPr marL="1143000" indent="-228600" defTabSz="2952750" eaLnBrk="0" hangingPunct="0">
              <a:spcBef>
                <a:spcPct val="20000"/>
              </a:spcBef>
              <a:buFont typeface="Arial" panose="020B0604020202020204" pitchFamily="34" charset="0"/>
              <a:buChar char="•"/>
              <a:defRPr sz="7700">
                <a:solidFill>
                  <a:schemeClr val="tx1"/>
                </a:solidFill>
                <a:latin typeface="Calibri" panose="020F0502020204030204" pitchFamily="34" charset="0"/>
              </a:defRPr>
            </a:lvl3pPr>
            <a:lvl4pPr marL="1600200" indent="-228600" defTabSz="2952750" eaLnBrk="0" hangingPunct="0">
              <a:spcBef>
                <a:spcPct val="20000"/>
              </a:spcBef>
              <a:buFont typeface="Arial" panose="020B0604020202020204" pitchFamily="34" charset="0"/>
              <a:buChar char="–"/>
              <a:defRPr sz="6500">
                <a:solidFill>
                  <a:schemeClr val="tx1"/>
                </a:solidFill>
                <a:latin typeface="Calibri" panose="020F0502020204030204" pitchFamily="34" charset="0"/>
              </a:defRPr>
            </a:lvl4pPr>
            <a:lvl5pPr marL="2057400" indent="-228600" defTabSz="2952750" eaLnBrk="0" hangingPunct="0">
              <a:spcBef>
                <a:spcPct val="20000"/>
              </a:spcBef>
              <a:buFont typeface="Arial" panose="020B0604020202020204" pitchFamily="34" charset="0"/>
              <a:buChar char="»"/>
              <a:defRPr sz="6500">
                <a:solidFill>
                  <a:schemeClr val="tx1"/>
                </a:solidFill>
                <a:latin typeface="Calibri" panose="020F0502020204030204" pitchFamily="34" charset="0"/>
              </a:defRPr>
            </a:lvl5pPr>
            <a:lvl6pPr marL="25146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6pPr>
            <a:lvl7pPr marL="29718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7pPr>
            <a:lvl8pPr marL="34290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8pPr>
            <a:lvl9pPr marL="38862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a:solidFill>
                  <a:srgbClr val="FF0000"/>
                </a:solidFill>
                <a:latin typeface="Arial" panose="020B0604020202020204" pitchFamily="34" charset="0"/>
              </a:rPr>
              <a:t>Application and Synthesis of a New Hybrid Heterocyclic De-</a:t>
            </a:r>
            <a:r>
              <a:rPr lang="en-US" altLang="en-US" sz="4000" b="1" dirty="0" err="1">
                <a:solidFill>
                  <a:srgbClr val="FF0000"/>
                </a:solidFill>
                <a:latin typeface="Arial" panose="020B0604020202020204" pitchFamily="34" charset="0"/>
              </a:rPr>
              <a:t>rivative</a:t>
            </a:r>
            <a:r>
              <a:rPr lang="en-US" altLang="en-US" sz="4000" b="1" dirty="0">
                <a:solidFill>
                  <a:srgbClr val="FF0000"/>
                </a:solidFill>
                <a:latin typeface="Arial" panose="020B0604020202020204" pitchFamily="34" charset="0"/>
              </a:rPr>
              <a:t> with Antioxidant Evaluation </a:t>
            </a:r>
          </a:p>
          <a:p>
            <a:pPr algn="ctr" eaLnBrk="1" hangingPunct="1">
              <a:spcBef>
                <a:spcPct val="0"/>
              </a:spcBef>
              <a:buFontTx/>
              <a:buNone/>
            </a:pPr>
            <a:r>
              <a:rPr lang="en-US" altLang="en-US" sz="3200" b="1" dirty="0">
                <a:solidFill>
                  <a:srgbClr val="003478"/>
                </a:solidFill>
                <a:latin typeface="Arial" panose="020B0604020202020204" pitchFamily="34" charset="0"/>
              </a:rPr>
              <a:t>Ait Belkacem Amira1, </a:t>
            </a:r>
            <a:r>
              <a:rPr lang="en-US" altLang="en-US" sz="3200" b="1" dirty="0" err="1">
                <a:solidFill>
                  <a:srgbClr val="003478"/>
                </a:solidFill>
                <a:latin typeface="Arial" panose="020B0604020202020204" pitchFamily="34" charset="0"/>
              </a:rPr>
              <a:t>Djaafarou</a:t>
            </a:r>
            <a:r>
              <a:rPr lang="en-US" altLang="en-US" sz="3200" b="1" dirty="0">
                <a:solidFill>
                  <a:srgbClr val="003478"/>
                </a:solidFill>
                <a:latin typeface="Arial" panose="020B0604020202020204" pitchFamily="34" charset="0"/>
              </a:rPr>
              <a:t> Roumaissa2 and RABHI Selma2</a:t>
            </a:r>
          </a:p>
          <a:p>
            <a:pPr algn="ctr" eaLnBrk="1" hangingPunct="1">
              <a:spcBef>
                <a:spcPct val="0"/>
              </a:spcBef>
              <a:buFontTx/>
              <a:buNone/>
            </a:pPr>
            <a:r>
              <a:rPr lang="en-US" altLang="en-US" sz="1400" b="1" dirty="0">
                <a:solidFill>
                  <a:srgbClr val="003478"/>
                </a:solidFill>
                <a:latin typeface="Arial" panose="020B0604020202020204" pitchFamily="34" charset="0"/>
              </a:rPr>
              <a:t>Affiliation1 Laboratory of Synthesis of Molecules With Biological Interest, Department of Exact Sciences; University of Frères Mentouri Constantine 1; Compus de Chaabet Ersas; Université des Frères Mentouri-Constantine; Constantine; 25000; Affiliation1Laboratory of analytic chemistry, Department of Exact Sciences; University of Frères Mentouri Con-</a:t>
            </a:r>
            <a:r>
              <a:rPr lang="en-US" altLang="en-US" sz="1400" b="1" dirty="0" err="1">
                <a:solidFill>
                  <a:srgbClr val="003478"/>
                </a:solidFill>
                <a:latin typeface="Arial" panose="020B0604020202020204" pitchFamily="34" charset="0"/>
              </a:rPr>
              <a:t>stantine</a:t>
            </a:r>
            <a:r>
              <a:rPr lang="en-US" altLang="en-US" sz="1400" b="1" dirty="0">
                <a:solidFill>
                  <a:srgbClr val="003478"/>
                </a:solidFill>
                <a:latin typeface="Arial" panose="020B0604020202020204" pitchFamily="34" charset="0"/>
              </a:rPr>
              <a:t> 1; Compus de Chaabet Ersas; Université des Frères Mentouri-Constantine; Constantine; 25000; Algeria; </a:t>
            </a:r>
          </a:p>
        </p:txBody>
      </p:sp>
      <p:sp>
        <p:nvSpPr>
          <p:cNvPr id="2180" name="Rectangle 12"/>
          <p:cNvSpPr>
            <a:spLocks noChangeArrowheads="1"/>
          </p:cNvSpPr>
          <p:nvPr/>
        </p:nvSpPr>
        <p:spPr bwMode="auto">
          <a:xfrm>
            <a:off x="0" y="29508439"/>
            <a:ext cx="21413788" cy="766774"/>
          </a:xfrm>
          <a:prstGeom prst="rect">
            <a:avLst/>
          </a:prstGeom>
          <a:solidFill>
            <a:srgbClr val="007C7F"/>
          </a:solidFill>
          <a:ln>
            <a:noFill/>
          </a:ln>
        </p:spPr>
        <p:txBody>
          <a:bodyPr lIns="210721" tIns="105359" rIns="210721" bIns="105359">
            <a:spAutoFit/>
          </a:bodyPr>
          <a:lstStyle>
            <a:lvl1pPr defTabSz="2952750" eaLnBrk="0" hangingPunct="0">
              <a:spcBef>
                <a:spcPct val="20000"/>
              </a:spcBef>
              <a:buFont typeface="Arial" panose="020B0604020202020204" pitchFamily="34" charset="0"/>
              <a:buChar char="•"/>
              <a:defRPr sz="10300">
                <a:solidFill>
                  <a:schemeClr val="tx1"/>
                </a:solidFill>
                <a:latin typeface="Calibri" panose="020F0502020204030204" pitchFamily="34" charset="0"/>
              </a:defRPr>
            </a:lvl1pPr>
            <a:lvl2pPr marL="742950" indent="-285750" defTabSz="2952750" eaLnBrk="0" hangingPunct="0">
              <a:spcBef>
                <a:spcPct val="20000"/>
              </a:spcBef>
              <a:buFont typeface="Arial" panose="020B0604020202020204" pitchFamily="34" charset="0"/>
              <a:buChar char="–"/>
              <a:defRPr sz="9000">
                <a:solidFill>
                  <a:schemeClr val="tx1"/>
                </a:solidFill>
                <a:latin typeface="Calibri" panose="020F0502020204030204" pitchFamily="34" charset="0"/>
              </a:defRPr>
            </a:lvl2pPr>
            <a:lvl3pPr marL="1143000" indent="-228600" defTabSz="2952750" eaLnBrk="0" hangingPunct="0">
              <a:spcBef>
                <a:spcPct val="20000"/>
              </a:spcBef>
              <a:buFont typeface="Arial" panose="020B0604020202020204" pitchFamily="34" charset="0"/>
              <a:buChar char="•"/>
              <a:defRPr sz="7700">
                <a:solidFill>
                  <a:schemeClr val="tx1"/>
                </a:solidFill>
                <a:latin typeface="Calibri" panose="020F0502020204030204" pitchFamily="34" charset="0"/>
              </a:defRPr>
            </a:lvl3pPr>
            <a:lvl4pPr marL="1600200" indent="-228600" defTabSz="2952750" eaLnBrk="0" hangingPunct="0">
              <a:spcBef>
                <a:spcPct val="20000"/>
              </a:spcBef>
              <a:buFont typeface="Arial" panose="020B0604020202020204" pitchFamily="34" charset="0"/>
              <a:buChar char="–"/>
              <a:defRPr sz="6500">
                <a:solidFill>
                  <a:schemeClr val="tx1"/>
                </a:solidFill>
                <a:latin typeface="Calibri" panose="020F0502020204030204" pitchFamily="34" charset="0"/>
              </a:defRPr>
            </a:lvl4pPr>
            <a:lvl5pPr marL="2057400" indent="-228600" defTabSz="2952750" eaLnBrk="0" hangingPunct="0">
              <a:spcBef>
                <a:spcPct val="20000"/>
              </a:spcBef>
              <a:buFont typeface="Arial" panose="020B0604020202020204" pitchFamily="34" charset="0"/>
              <a:buChar char="»"/>
              <a:defRPr sz="6500">
                <a:solidFill>
                  <a:schemeClr val="tx1"/>
                </a:solidFill>
                <a:latin typeface="Calibri" panose="020F0502020204030204" pitchFamily="34" charset="0"/>
              </a:defRPr>
            </a:lvl5pPr>
            <a:lvl6pPr marL="25146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6pPr>
            <a:lvl7pPr marL="29718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7pPr>
            <a:lvl8pPr marL="34290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8pPr>
            <a:lvl9pPr marL="3886200" indent="-228600" defTabSz="295275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9pPr>
          </a:lstStyle>
          <a:p>
            <a:pPr algn="r" eaLnBrk="1" hangingPunct="1">
              <a:spcBef>
                <a:spcPct val="0"/>
              </a:spcBef>
              <a:buFontTx/>
              <a:buNone/>
            </a:pPr>
            <a:r>
              <a:rPr lang="en-US" altLang="en-US" sz="3600" b="1" dirty="0">
                <a:solidFill>
                  <a:schemeClr val="bg1"/>
                </a:solidFill>
                <a:latin typeface="Arial" panose="020B0604020202020204" pitchFamily="34" charset="0"/>
              </a:rPr>
              <a:t>https://sciforum.net/event/ecsoc-28</a:t>
            </a:r>
          </a:p>
        </p:txBody>
      </p:sp>
      <p:sp>
        <p:nvSpPr>
          <p:cNvPr id="2181" name="Line 21"/>
          <p:cNvSpPr>
            <a:spLocks noChangeShapeType="1"/>
          </p:cNvSpPr>
          <p:nvPr/>
        </p:nvSpPr>
        <p:spPr bwMode="auto">
          <a:xfrm>
            <a:off x="992188" y="6323261"/>
            <a:ext cx="19491325"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4" name="TextBox 3"/>
          <p:cNvSpPr txBox="1"/>
          <p:nvPr/>
        </p:nvSpPr>
        <p:spPr>
          <a:xfrm>
            <a:off x="330200" y="6723318"/>
            <a:ext cx="10090150" cy="646331"/>
          </a:xfrm>
          <a:prstGeom prst="rect">
            <a:avLst/>
          </a:prstGeom>
          <a:solidFill>
            <a:srgbClr val="007C7F"/>
          </a:solidFill>
          <a:ln/>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3600" dirty="0"/>
              <a:t>INTRODUCTION &amp; AIM </a:t>
            </a:r>
            <a:endParaRPr lang="en-SG" sz="3600" dirty="0"/>
          </a:p>
        </p:txBody>
      </p:sp>
      <p:sp>
        <p:nvSpPr>
          <p:cNvPr id="31" name="TextBox 30"/>
          <p:cNvSpPr txBox="1"/>
          <p:nvPr/>
        </p:nvSpPr>
        <p:spPr>
          <a:xfrm>
            <a:off x="10972800" y="6723317"/>
            <a:ext cx="10090150" cy="646331"/>
          </a:xfrm>
          <a:prstGeom prst="rect">
            <a:avLst/>
          </a:prstGeom>
          <a:solidFill>
            <a:srgbClr val="007C7F"/>
          </a:solidFill>
          <a:ln/>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3600" dirty="0"/>
              <a:t>RESULTS &amp; DISCUSSION</a:t>
            </a:r>
            <a:endParaRPr lang="en-SG" sz="3600" dirty="0"/>
          </a:p>
        </p:txBody>
      </p:sp>
      <p:sp>
        <p:nvSpPr>
          <p:cNvPr id="33" name="TextBox 32"/>
          <p:cNvSpPr txBox="1"/>
          <p:nvPr/>
        </p:nvSpPr>
        <p:spPr>
          <a:xfrm>
            <a:off x="10972800" y="24527674"/>
            <a:ext cx="10090150" cy="646331"/>
          </a:xfrm>
          <a:prstGeom prst="rect">
            <a:avLst/>
          </a:prstGeom>
          <a:solidFill>
            <a:srgbClr val="007C7F"/>
          </a:solidFill>
          <a:ln/>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3600" dirty="0"/>
              <a:t>CONCLUSION</a:t>
            </a:r>
            <a:endParaRPr lang="en-SG" sz="3600" dirty="0"/>
          </a:p>
        </p:txBody>
      </p:sp>
      <p:sp>
        <p:nvSpPr>
          <p:cNvPr id="34" name="TextBox 33"/>
          <p:cNvSpPr txBox="1"/>
          <p:nvPr/>
        </p:nvSpPr>
        <p:spPr>
          <a:xfrm>
            <a:off x="10972800" y="26817644"/>
            <a:ext cx="10090150" cy="646331"/>
          </a:xfrm>
          <a:prstGeom prst="rect">
            <a:avLst/>
          </a:prstGeom>
          <a:solidFill>
            <a:srgbClr val="007C7F"/>
          </a:solidFill>
          <a:ln/>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3600" dirty="0"/>
              <a:t>FUTURE WORK / </a:t>
            </a:r>
            <a:r>
              <a:rPr lang="en-US" altLang="zh-CN" sz="3600" dirty="0"/>
              <a:t>REFERENCES</a:t>
            </a:r>
            <a:endParaRPr lang="en-US" sz="3600" dirty="0"/>
          </a:p>
        </p:txBody>
      </p:sp>
      <p:sp>
        <p:nvSpPr>
          <p:cNvPr id="2176" name="AutoShape 64" descr="data:image/jpeg;base64,/9j/4AAQSkZJRgABAQAAAQABAAD/2wCEAAkGBxQTEhUUExQWFBUUGBUVGBcYFxoaGRgYGBQXGhcYFxoYHCggGBolHBcWITIhJSksLi4uFx8zODYsNygtLisBCgoKDg0OGxAQGi4kICQ0LCw0LCwsLDAsLDQ0NCwsLzQvLCwsLCwsNC4sLCw0LCwsLC00LCwsLDcsLCwsLCwsLP/AABEIAKwBJAMBIgACEQEDEQH/xAAcAAACAgMBAQAAAAAAAAAAAAAABQQGAgMHAQj/xABNEAACAQIDBAYFCAYHBgcBAAABAgMAEQQSIQUGMUETIlFhcYEyQpGhsRQjUnKCssHRBzM0YpLhFSRDc7O08FN0daLC8SU1VKOkw9IW/8QAGwEBAAIDAQEAAAAAAAAAAAAAAAEDAgQFBgf/xAA3EQACAQMCAwQIBgAHAAAAAAAAAQIDBBESIQUxQVFhcbETFCIygaHB8AYVQpHR4SMlNENScsL/2gAMAwEAAhEDEQA/AO40UUUAUUUUAUUUUAUUUUAUUUUAUUUUAUUUUAUUUUAUUUXoAorU+IQcWUeJFaX2nEOMi+Rv8KAl0UtfbcI9a/gD+VaX3ii5Bz5D8TQDiikTbyLyRvMitL7ynlGPM0yCx0VVX3ilPAIPIn8ahz7wzg63A7VUH2gdYeyoBdqKoEu2ZjwZ2HYLg+8Ae8VGfaEhBJJA5Evp9q5FvfQHRWlUcSB4kVpfHxDjIvtFc4+WNfrZQO3Nce3X3jzrWZ2DWzXvqLLcHyPpfYoDojbZhHrg+AJrS+8EQ+kfKqDYn/aN2Na38JBBA7mqRG7geiT3sQG9gUCgLgd5Ev6Le6mGE2nHJ6LC/YdDVGQkjUEd2n4VmENSDoVFVLA46dOAZh2MCf509wm0i3pRunfYlfbyoMjCivFN6KA9orViJ1QXY2FLJN4YxwDnyt8TQDiikD7yjlGfM/yrQ+8j8kUeJJ/KmQWaiqg280hvZk07Bf8AE6VrG3JW1EmncBp7tKjUjJwklloudFUGXbD3szyX7zYHwN7VHbaBJ1zX7CTc+AsaxdSKLFb1GspHQ2mUcSB4kVpbaEQ4uvtqgHEaE5SCOTAi/nasYJywve3cEJt2a601oerzw2/v9i9NtmEev7AfyrQ+8MXLMfL8zVOd2t1bt9hh7+ArDo5ON739UsdPAqQDRz7ESqG28ki2vvIPVjJ8Tb4A1Gk3mbgFQeJ/7VX3w2YAEsO4fjxvWSYNv9KR90imZdhChTxvLfwG7bxyHgUHgB+JqPPt2UamQgdoUW87DSopwDPbMM3gLe/U1ui2K9vQJ8V/lT2wlRWMtv77f6BtoSEE9IzcbWYi57L8qgDFMxs75NeYJt368fKm0ewn4hMvfoPbrW7+hH5tGPFv5VhUpTmsKWCyjXp0m/Z1ePNeaI8GBiPHEHyKivMTgY1GmI9uU/zqWNgp6zp5Lesl2JCOL38EA+NUeq1MY1/HfPnj5GfrEM538MR/groxJvbR/AWPuqURT5MDAPpnu0A91bFhhHCMnxY1s04SivalkpuK0KjWiGkr2WjLVkzoOESDyr0Yw+qFHgBVmDXKt8hYsSCxvytmA8ByrcNlysLZXt3Aj3mrK+Il53Hlal+H2sJb5JC1tDxt5X4/zHbU4AtG7bnijEfvMLey/HvrbFu2bgsVBHDM9yP9d9MGesS1MDc1DYSA3MiA9y399bBsuEcZCfBbfGqjvPjpF2ns2NZHVHLl0DEK1m0zAGx4c6f7cdBhpzIC0fRSlwpsSuRswB5Ei+tSQMIoMMQCuZwdQQwsfAjjWy0I4RX8WNUTDbwR4XZ2FOGhYtOTHh4Ge5LGVgxdgOFzc2+mBpxrdNt3GxYrB4eePDf1lmzNE0jaLbMoDWykX46g35WqCcF4GKUcIkHlel28O8r4WAypCZiGRRHGupzNa/A2A8KR7r7ZknxGNSQrkw8/RR2FuqGkBzG+p6o1qpSbwYltkGYzuJjiejDqQjZfojIBYcakYOsHaEnbb2C3jVaj3hllxuJwpAyQRo2a5zMXCaHW1useVI9qwrjdqNhprth8LCJDFchXlbIQWsdQA4/h7zWvdDBrHtLaCICEQYdFBJNgdbAnWw4DsAAqOgOzRrYAdgAorIUVBIi3qcqsbDQhj71PuqvKwbhx+j/+TzHcdfGrBvaPm0+t+BqqRte/cbHSoBveMEWOvjxB+INRxgyDcMbdhJ+Kkf67a24nE5YpGOvRxu47eqpNr8xpwp9gHyqOqtxpfKL1GlN7lkKs4JqL2Yi+QZjfrX7cxv7akR7Hc6hGv26g+eW16sb4mReJt5D8qwbFOeLH/XhUqEewOtUaxqYm/oGQ+kpNvpEn3E1u/oJiBmC6aAHLoOwX4Cp00wABd1UH6bhfvGouN2nBCEMs8SCQFk618401W18w1HDtqcRRipTk0k2zw7It649v5Vmuy15t7ifyrPDYpJEWSNw6PezAEcGKnjrxBqFtzbceFRHdJHzsVAQqOC3JJcijlFLLEKc5y0RWX2E4bPjHMnyA+JNZrBGPVPtH4Cq5it8VGFXEJhy2ac4fI8uW1omkz5kVr8LW7+NJzv8AT8sPAviZG9+lVSuacObNyjwu7rJuEOTxzS3+LOgAoOCL53P414ZR9Ff4R+NVrd7exMS4ieMQytfJZi0chAuVBIBRrAmx420JprtTaMeHiMst7A5VUek7m9kXvNjrwABJ4VnGrGUdSexr1LWrTqeinFqXYM48Q50W/kPyFeydJzze+uVY3bGLxj5AZNdRBBmyqP3iti3Zmc27hwqG+ExOEs5WfDEmwcMQCeVyhKE9zeytd3a5qLa7Tpx4LLaM6kYzf6W9zrQYk27TalE29WDUkHEAlSQQscjag2IuFtWjczeE4o9HLYTx5WuBYSx5lBew0VgSAQNNQdL2FB2dhOmxKQ5iolmZSwAJAu50vpfTnU1LhpRcN8mFrwxSnUjcNx0LLwXiXffCj0RiJPCNV/xGWm0O1Imw64kkxRMuYmS116xWxyk3YkaAXvSWDcjDcCZ3PfIq/wCGg+NVjbc3SzJhsOCYoW6CBMxOZyxDSEtrcsW1PBRfmaiVSrTWZ47kjKnaWtzNRoOSS3lKWMJd2B5jN+9bQQXH0pmIJ7xGnAeLX7hUrdjex58QkMkMYz57PGWFiqF9VYm98tuIrdgt0MNAo6cRyvbrNKwCd+SMtlA72BPfyqfs7YWGWaKeFVQgPlMTXjcMrIbqCVuLnVbcNb1MY1spykvAwrVeHqEoU6bz0k39OQn3Q3n+UBYZyBPbqPwEwt6J7JR/zDUa3FWcG1+0Bvcpri0LjIlza4W2tjmtcWI4HTS2uldD3a3m6VDFOwE6o+VzoJgEPHslAGo9biOYGFvdanplz8zZ4nwl0YqrS93bK7P68ivfo/YtikzEteCUksxYm8Yvck351e8DgEiBy3143t58ANTzJ1Nhc1Rf0dD+sr3YeX4Rj8a6Gazs23T37yjjcIxumorGy8grw0lx+9mFikMTSM8i+kkUTylfrdGpC+F700weLSZFkjYOji6sOetjx1BBBBB4EVtHHKZvTKq7Y2cWYKqo5JYgAay2uToNQKa7y7YgfB4xI54pHXDTMVSRWIGQi5Ck2FyB50w2nu9hsQ6vPCsrKuQZi1gtybZQwB1J4ivMLsvCQNkjiw8TuCMoVFZl4kZeLDSnUHP8U3QYfYuLYEwwBukI1y9JIjKfYG81A5ime0dqx4namzGhzNGvTESFWVXJUk5MwBYDKLm1rmrdj9u4bDsI5ZkjYi4SxJC9pVAcq95sKWbRghl2lhWM/wA7DDJIkQQsHRsy5+kvZRrwFydKAVbBhxeGxOOQYR5flEzyxy5lWKzM5XOx1tZhoATcEW51Gw26GJOzYsKwRZBiDK4Z9MmvNQbta2lTd99vK+Ax4hZ0fDusLNqpziRb5CDcjlemeP224mXC4dI2lWJZJHlcpHEtgFvlF3Zuwd1Aadqbvz/LflmFljjZ06ORZUZlK6agKRc2VNLjVeNSt3tgdBPLKZWlfEvGWLKFtlY2AC8ut7AKQ4vfhxhHfKiTR4lcI7AmSJLgnph9NbA2Xme2rHuniOlYEYxMYudBnCIjK3NWEelrWIuL8eNQwdGooooSI97B80v1vwNU4cJOPE9n0QRY/nVy3q/VL9b8DVUy8e+oYMWXNGwPrRuDe3OM3vbSm2ysUskSSIbrIM6ntVtVPsIpfhoOrl/dKnQcCLHQWA0PLSpewMMIsPFGDcRoqAnjZRlF7c7Cp6gR4jed8Nj8THLmkw5kXqjVorwxHPH2rqSU53JGuhtyOrKrowdHAZXU3VgeBBFcw3wP9exRP00P/wAeGst1t5GwxtrLh5DmZAbkE/2kXY3avA9x46ELrTUcZ8s8z0dbg/pbWnWo+9pTa7duaJ36RIgcVGSAT0CakD/aS1E28f6rsz/dZPc0VSt+sSkk0LxOJI2gUqw4EdLL7DyIqHtz9l2Z/u83+JFVVZ71fh9DcsVinaeM/wD0XPcs3wMP1px7MRJS39I36nD/AN6/+FU/ck/1CH62J/zMlQP0jfqcP/fP/gmtur/p34HHtV/ma/7vzZXpT/4XH/xBv8m9OdxtiwTQzPLCkhEuXM49FOiQ6NfqC5JuKSy/+Vp/xA/5JqWwYKWRXKRyyICA+RZGS+UHrKtwTa3LsrUU9M4vTn2UdqdH01vUjrUP8SW7eDfh1HylBAxYDEIIm4kqJxka/MWsb8xc07/SNjS2K6NdVhS6r2ySdcnxy9GB59tItibT6CdJwqyhMwyHv0YofVkAuATcakaXuJe9s6yYhpYTdZkjljJFtQvRkMORV4yCOVYRkvQy8d12IuqUpevU8rOIPTJ/qeDoWx9lrhohEvHQyNzeS3WY9oB0A5AAVKeNXBRwGRxlZTwKnQg1r2djVxMYmi1DekBxR/WRhyIN607Z2mmETpJPS/s4/WkblpxCjm3ACurmKj3HjWqlSrh5cm/jkou6ymHaUKA3yzSQk82UCRD90N5UlhnaOQSIxR0dmVgATmuw0BBB0J0tVk/R7g2lxgmfUQkszds0twAPJpGPgvbS7dP9vw3965/9qU1y9OYwxtmTwevdRRq1tWJONNKXe98jXdvaW0JcVDmfFPHmbNeIpHbo3tmKxqvpZaqmz4Gk6GNVLSPlVQSAc2Q8SxAHMeduddi6Q8bm4rne92xTBI0qgiB2zq406Jyc2ViPQs2qtw4DiNb7ii1FPLeH8Tn8NvoTqzioxg5LC22ys8/HPyMY9xcRe+TDIe1pNf8AkjbXzq/bvYAwwRREqxiV8xW+W7O72FwD63ZyqmYXfbEBbOkUx5OQyse9spsx7xapG7G2J8TjM0jXWKGclUUrHGSgAuLnrHXViTxtzqaM6CliGcvxK7+3v5026+FGO/TfwxuJdwYFeeJHUOhhkurC4I6G1jWe9O7xw5uLvA5srH0kY8I3PI/Rbn48fP0bOGxMeUhgsEtyNQOoo1I4ca6NIispVlDowKsrC4YHkRUUaCqUcPZ5ZbfX8ra+1Q3jhJroyh7gj+tt3Yeb/Ehq1b1Y1ocHiJUNnSNsp7GPVVvIm/lUPYe7rYbFu6kvAYZArE9ZSZIj0b9p0Nm5ga68W+08Es8MkL3yyoyEjiMwtcd40I8K2LWm4Q0s5fFbmFxcOpDk0vIT7gYJYcDAUFmmRZpG9ZncZjmPE2vbyrHenFxRCKJjNeZ3tBhRaWdjYnrAqUQFizEEXNtbAgwth4DaWFjGHHySWNLiOV2kBVeQaNRdgPo3HZepW0d2JHkw00eKKT4cSAyPGJA/SEl+qWAX0mAHAAgchV5zSqx4l1w22IT06pDGpSOd80sWdTdSwZu4ixOluZNZbxbJii2bg5oo1XFE4MpIB848jxg2LcW7QDwsLWp5tzd0x4bHujy4ibFIlwVW5ZSAAqoo7eHYKm7I3XhQYeRzM7wxx5EllZo4n6MZiiNopvftty4CgE+3IcVg5cbtDCy4Z4ZCDMsmbMOi+byKV0JBzC2YHlY2rD+lI49q4eWYrh0k2eoUNoAzuG6MacRqLd3fVqn2DhZJDK2HR3JDE5b3YWszD0WbQakcqanCMxBKLccC1iQe1eJHlQHJ8TC82A2nkjkYzY8lVyNmKmRTfLa/Dj2a072zsQptGSd8D8ugnVAAqo7ROiqnouQLELx7D3VfMXliGaaZYx2sQPvGk828eFGkYkxB/dBC+1re4GmSSJHBKkI6PC4ZAzdbDkrGBHlAUF0RkaQEXItazWB0udu4+wmhmeRkRGxEquY4geijVQcqqSBc6kk2GprYNr4h/wBVBHEO1us34D41P2DDOcRG0srMBm6vBfQbkNOdAXcUUUUAl3pHzS/WHwNVUVa96P1Q+sPgaqoNQCRhufhUvAegPP4mo2H4nwqXhHJRb66fAkCgOb79D+t4rvy/5aOrVvFuqJgJYAFmyIWTgs3UXnwWTv4NwPIiq7+uBi8RcgaJxI/9PHXTY/QT+7j/AMNa06VNTlUjJbZPRXlxOjQtalN4aT+hx0RAMeqVa9mBBBuORB4EVYttYc/0fs6T1VSSI9xdrrfsB6Nh42qy7y7urifnEsmIA4nRZQPVkPJraBvI6cJOxsDfAwwTxmxjKyRtoQRK/ZwYHUEc7EVhC1a1RfJrmWV+MQnGjVSxKLba88eIl3M2/h48OIJpFhaN5GUvcK6yOX0bgGBYi3dfnS3fXb0c5jSI5o4izF7EBnYAdUHXKBcX5ltO+XidxGzfNYhcvISq2cDvaO4b2LTPYm6UUDCSRunkXVbrliUjgwUklmHaxsOystFeUfRtJLtK/T8PpVndQk5S3ajjGG+1ibbuAMGy8MriztihK4PFTJh8QQp7woQHwNNP0eH+rzf3/wD9EdOtsbLjxMYjlL2WQSjIwDEhXTW6m4s7edRtl/JMPHKkMiBY2zykzZyjWC9fU5T1QLWGtXRotVdXTGDRqX6qWjpST1OWrPQV7+7KVojiQLSIVEhH9ojMEDN+8pK69hN+Asg3X2cuLSeHOFePLNG3pZWbqSKwGuRssRPetx39AjxcUkbNmRo+sr5wMoynrBxIOra3Bh2VHTbeFAIWaEBQ5bIVygRrme5QWFl61uNtamVvF1NfdhrtMaXE6lO29D1Tynn3fv6lBn3fxkLEiKYHhngZmDDkM0RzW7mA8KlbP3RxMrZpFMINs0kpzSEDsW5Zj9YgCr3gsekuYLmBQqGDoyEZlDLo4BN1INSawVnT78dmdi6XHLhrKUVL/kluatk4SPDqkcYsiG+upY3GZ2PNjb3ADQVWthbpPDiIpnmjYRM7ZVVrm8boOs1gPTvwPCrVXlXunF4yuXI50LqrBSUZe9s+89r1Wtw8PEdh7RWNF6zKCA+w8KTc4WAk8+iX4AWqfCMgCoAirwVQFUeAAtXlFMIlyb5s2NMxFiTbsvpWuvCwrJImPBT56fGhABq8JqQuCPNvZ/Otq4ZFBJGg4ljoPboKjIIAN+AJ8BW1cM55AeJ/Kl20N9cHFdRJ0zDTJAOkN+y46g82pNiN68bNphsOkK/Smu727lWyg+bUBb1wPaxPhoKU7Q3jwOHNnlVnHqJeV7+C3t52qtSbCxGI/asTLID6mbKnhkWy+6mmzt3oIhZUA8qAwm31lfTDYRiPpTNlHjkS9/4hUcxY+c/O4kxr9CEBB/EOuf4qfpGBwArOgEOE3UhU5mGdubMbk+JOppxDgkXgoreK9oAy1L2R+uX7XwqJU3Yo+eHg34UBY6KKKkCfej9SPrD4GqovjYVbN6P1P2h8DVTy6X5VAJOGOp8Kk4H0B5/eaouG4nwqVgfQXz++1ARMbtbDRy2kCCS8KlzEt/nRIIruRw+aYcdLDtrdLtqHK0hlUqqdKSLt1M+TN1R9IFbcbioeM2IXn6cS5GDYZ1GTMAYBNa/WFwem7rZa1f8A8vGVKmSXrrIstigEvSTmdibqSvzjNbKRoba1IySMVvFCgYkSZV+UDNk0Z8Pm6VFJPpDK1r2BsbGjEbfIaxhayNh0kvIoZDiJMkYULmDnVSesONhmIIrzDbAjGfpLy53xLWYtlUYiRmcKt7A5TlLcTrwvU98HGXEhjQyKAA5UZwBe1mtfS59poCqR7xYlUQHojJKcS4Z2AjtHOY1hW7Ib6cRma1jlYk08wuJxDTLm0jMmJjK9HbKsaXicudSSwIvoDfhTaIcAo8h/Klm0948NAcrOZHHFI7Gx7Ga9h4caxnOMFmTwW0aFStLTTi2+4jT4NnxqMMOypGGPygGMFpHjKakyB+iRfVAN2K6ALcr4t2pmjhViiPh4cPEpBLLK0OIjlLPYAhT0enEgux5a65t/Wv8AN4eMD99mY+6wryHf179fDxsP3WZT5XvWv67Rzz+R0/yG+xnR81/I8bZGaHEI7ANimkZyoJC50VAFzWLWVV1Nrm5sKMXsCOTpc1yJnlkKn0by4ZcOV6tjlyIDoQbnjW3ZO3sPiDlRjHIeEclgT9Q3s3x7qYsLacK2ITjNZizmVqFSjLRUi0+8X7J2cYukZnLtKysbljbLGqKLsSTot76ceFMKxvXtZFR7Xl6xLVtSBjyt3nT+dAYV5mqWmCHrEnu4D86kogHAW8KjIF6Ydzyt4/lW9MEPWJPhoKi7X3hw2G0mmRW45B1pD9hbt7qrGM34mk0weGNj/aT3HmI0PxahJeY4gOAApFtbfLBwHKZekf6EQMjX7yvVX7RFVDEbJxWK/a8Q7qT+rHVjt2ZVsCPG9M9n7AhiHVQUBrm3uxs+mGw6wKeDynO/8IsqnzYVEfd6bEG+MxEk37pNkHgi2X3VZI0A4CsgaEEDB7FhiHVQDypgqgcq8drC50A1J7AOJNKoNvxs6qEkBcKRmUC6vFNKrekTYrC/EAi40oBzeshVawG8fSPlAC5usOkIVVUYfDSFbqNXJxA9jHkAdOA2lPMEXrRt04sSpOaO8zCUkdUxdVVt+7rxFAWyvAwJtcXte3Ox4Ejs0PspJhsXiHwnS5PnZMhEakDIpKKSG0ucuaS1wesACONQYNkYkuHcnP8AMgSdKQyrHipZCGVWOYmNlXUtxNybXIFqdrcSBy1NtezWoOK23BG4RpBfrlrdbJkALZ8tyvHs5G9qSpusxjMbOmVhMliocqsyIpbOFTPKMrWdlJs2pPEsX2CGABlkFvlQNsvWXFOrSKSQSLBQoIsaA3T7wwK5jz5pBoFUek2eNMik2UtnljHG3W46GzjczFNKSzLlIM6W7BHOyC9iRey62Nr3tpSldjQgMuU5XbPkzEKrZw+ZbWIOZQQb6W0tVg3YgVGZVAUBToO1muTrrqbnxJoCxUUUVIFG84+Y+0v41UQfZVv3n/UH6y1UADa/K/8A3/CoYJGFOvlUrA+gPtffaomF41LwfoDz97MaAk15XlFSAvXqLc+/uAHEnurGq3vztfo4xh0NmlGeQ9iG+VPtWue4d9VVqipwcmbVnazuqypR6/JC/ebeoveHDsVj4NINGk7bEahPjVahwxbuH+uFZYPD31PDs7aseyNjtN1icqcL249yj8a8xd3u7lJnu0qHD6WmOyXN9r+rEy4FeZJ91YPgRyOtX2HYUIH6st3ksfgQBUbHbuxkfN3jbsuSp8b3I8a5qv1ndv8AbY0IccpOWN/EoEsRXj4g/lV93O2+cQOglN5UF0c8XUcQx5uPePA1VsXhzqjCxBsR2GluExTQyLIvpRMG8bHUeYuPOu1Z3TjLP7m/eWsL6g4v3uaf329TrkcbNwHnwFSY8D9I+Q/OpMUgYBhwYBh4EXHupdtveHDYQXnlVDyT0pD9VFux9lq9Fk+dtYGMcKrwAHfz9tY4nELGpeRlRBxZiFUeJOlc/wAXv1icRdcFB0S8OmlszeIj9EeZbwpUu78k7iTFzPMw+mdB9UDqr5AVOAWfan6Q4VOXDRyYpvpL1Ige921b7KnxpFiMZtLF6PL8njPqQXQ27C9y59o8Kdw4CNFAVQPKtq0IEuy91oYzcjMx1JOpJ7T31YFjAGgArBa2k6UB5XtY17QGQr29eClO8O0mihLxlM18gzG/WvYgKONrc9PGsZSUVlltGjOtNQgt2N2W4IIuCCCO0EWNK8Pu/ChN1LgiIKshZ8vRo6Cxck2yuwtwtpVAxC4yc3eaZr8ApZR5BLCtq4TG4a5zzoVAJu+awJ0uGJGvhVHrUeh1PyStyckn2ZOmJhkFgEQWIIsoFiAFBGmhsAL9gFbXUMCrAEHQg6gjsIPGqpu1vek1opyI5+HAhX7Cp4An6Psq1g1epJrKOVUpypy0yW5kDXoNYVqkxSqbE62vYAnTXU2GnA8eNtL1kVkm9F6XJtiM+jmYXUEhT1S0jRi4NjfOjLoD7Nawj2ypUkKRbo9CRcZ5MlmHJhYkg9lANabbu+k/gvxNUqPa0rA2VbqFDX9K9kJYKt7ZgXygqB6OpubXXdc3DE6EhLg8b2JN/bQD2iiipAp3n/UHxX41T1Gl+w+y/wDr3Vcd5/2dvFfvCqUrVDBMwnHyNS8J6I8W++1RMHx8jUrCej5t99qA30V4aL1IM4UzMB3+7nXK9uYsz4iST6bm3coNlHhYCuoZ7ByOIjlI8kNclw3pL5Vy+JTwkvE9V+GaazUqdVheb+g72bg87pHyOhI5AC5PsBroeCw40AFlUAAD3Cqbuxbp9fotb3X916vOBOh8a87aUoXF9GnU5JN47Wa3HKsvSKPRLzJQ04VpxcYIJ5itt604uSy27a9LxONL1SamlhLbx6Y+J5+GdRR964QJFYeuuveVNr+wgeVVLGDrnyq170z3lC/QWx8W1+FqqOKa7G2p4Adp4CvNWKeheB9C4TqVCOrsLXtjFYw4bBR4eUxI+GQyMoAcngBn4qLDlY99LdnbrRqcz9djqWbUk9pJ4nxqz7QQIY4h/ZRRx+YUXrQte0jtFHga8lKpKS6tkjDQqq2AAoFZObCsI+NSVG+U6VgtEprG9AZrxra5rSlZsaAyBr29a81GagNo7uzTx5Vy7YmOKgNe8gvmDakObh8ynne9dOzVUt6tz0nzSxdSY63BsGP73f31RXo+kSw8YOlw6/VpKTcdSexCk21J9IAXzWyi2a97i/A31vSnbG8OYku5dzyvf/tVWxuEliYrKsikdvDyPA15hhc9SNmNa/qjXvNs6/51T/24Rh3vd/JE1Fz3eQnx591q65upi3kw6F9WCqCe02Fc92Lu9NOymQWUWIUcPPtrqGz8KIkCitqnBrmca+uadXEYLl1fNkqo0+zw5e7OBIoR1BABsGAPC97MedjzBqTevQatOeQotkxqxaxNwNCTlvnkcsRexOaVuWnK1SY8MgsQigi9jYXFzc2J11NbaLUBlmp5u1wfxHwpDVg3Z9B/rf8ASKAcUUUVIFW8/wCzv4r94VRlNXreb9mf7P3hVDBqGBhgzr5VLwp6vm33zUPBcfKm+zYFZbkcCwtyvmOtqEmtAW9EX+HtqVHgvpHyH51LAtXmaoyTg8EK2KgAAgqfMWric0RjcqeKMVPipt+FdsvXPN/tlWc4iOzKTllym+SQD1rcLgjjzPfWhf0nKCkuh6H8PXMadaVKX6vNC/AYooyuvLXx7QfK4q84HGBwHjNx7x3Ecq5dhsVl0PCmeHxhBujEHtBsfdXl69vJSU4vDXJo7HEeGen35PtOlfLD2Uo2vthYgdQ0nJezvbsHdVWl2vKRYyvb6xHwpXNjQOGppNXFxhVpuSXToaFrwLEszee5fybMfijqSbs1zfvPE1v3Q2f0k/SOPmsP86x5Fgbxp3knW37tL9n4GXEyiOMXY6k+qo5sx5KKuEiRwxjDxG6qczv/ALSTgWPdyHh3V27C1y8vkje4tewtKDowfty+S++R5LKWZmPFiT7a2Q6moy1IEqoDdgDa5BIuB2nsrunhjbK+tZwdtL2xiZst7te2UA3J7AOfA37LG9ZttEDqqrMQyRnVRZnIAuC2YekOXbUkEtnvQDSVNrFghCgZwHALEMQWVQFGTVtSezTjzrObGS9IVC9XOFzBGJtbrG4zdw1XmLX1tAHkdeE0rkac5NHAuc40UnU2t1lPC2oI8+FepgmKKHNznzt61x1rL1gQeI5cuVSCfLOq6syjW2pA17Nedap8dGmbMwGUZm46AZb8v3l/iFLpNmpYB5AMoy3FlJ0cXe5OYnOSb6HXTU1JCwOW1EhZgxAGe5ChQLKDcdUG3brUA2/0kmcpc5gQvCwJL5TY8DYi/hrUwNWjC7OIAEeFmbgQShGovY3kI1Fzr3mmUexsU3CFU+vIB7lvQC6bCq/EXrXHsqL6Ip/FuviD6UsSfVVm95tUuPdH6eIlP1Qij7pNSBHHGFGgAr1sQo4sB5irJHunhh6Qd/ryMfde1TsPsXDp6MMYPbkF/aRegKUuNQ8Dm+qC3wqREkrejBKfFco/5rVekQDgAPAVlQFMj2Xim/slX60g/wCkGpMe7059KWNfqqW+JFWqigK7HusPXnkbwCqPgT76b7OwCwrlTNa97sbm/jUuigCiiigFm8n7NJ4D7wqgrXTcRCHVlbgwIPnXPtp7OaB8rag+i3Ij86hg9w8gW7E2ABJPYLcac7AmV4cyMrKWezKQQbMQbEaHUUkwgBZQeBIB8DofdWe4nRYXZwzOI4onnGZ2AAXpnI1PHj41BKLQTSnb+8WHwigzyZSfRQDNI/1UGtu82HfVO3h3+llvHgEKrqDiHXXxjQ6D6za91VzZuyLSGWYmSRjmZmJYk95PGpwTkm7a3vxuMJSEHCwnQ2N5WH7zi2XwW3iakbqR/JAw9NJf1kbei/eb+t301EKuumlQnw5XlRoKWHlGzG7qrLd8EwYcTCxs69oBY2Yf6uaQYnZM8Z68Mq/YYj2qCKc57a6C3O/CpcG8kq6JiCT2A5z7NTWlUsYSeVsegtvxFcUo6ZpS8dn+/wDRWsPsueQ2SGVvsNb2kWp3hNzpB1sU64Zfo3DyEdyqSB538KbLtLHS6KmKfwjZB/EQo99Zx7Axrm/ycLfnJIo9uXMaQsKa57k3H4kuJrFOKj83/HyDp4406LDIY4z6TE3eTvc/hUQmnMW5WKb0pII+5Qz/ABy0xw+4tvTxMh+qqL8Q1bqiksI8/OpKcnKTy31K/DHbU0ux2FVy2dgFcIGGguELmxPi4/h76v0e5WG9fpZPrSsB7FIFTsNu1hE9HDxX7SoY+1rmpMDmOGw+HBuZC79oN2JAIuQo1NmYcODGp2FwBItDhpyBawyOFFrWI6QgDgNR2V1OKJVFlUKO4AfCs6DBzjCbvYn1MIkX1njX3R5qYw7q4k+lJDH4Kz/ErV2ooCqJuaT6eJkPciog94J99SYtzMMNWEkn15XPuBA91WKigFmH3fwyejBEO8oCfaaYpGBoAB4C1ZUUAUUUUAUUUUAUUUUAUUUUAUUUUAUUUUAUUUUAVHx2CSVCji4PtB7QeRqRRQFIl2S8Eq360ZYWflx4N2GuXxbJxGJEN48Q6Kit0YWQqshLZ9CMobhc19DWr2owDl2A3bxOQKMNkH7zIPgSa3x7h4tjrJDGPtOR5AAe+ulUVIKRhNwSPTxT/YRV+8WplHuVh/XaaT60hHuTKKstFAJoN1MGuow0RPayhz7XvTSHDomiqq+AA+FbaKAKKKKAKKKKAKKKKAKKKKAKKKKAKKKKAKKKKAKKKKAKKKKAKKKKAKKKKAKKKKAKKKKAKKKKA//Z"/>
          <p:cNvSpPr>
            <a:spLocks noChangeAspect="1" noChangeArrowheads="1"/>
          </p:cNvSpPr>
          <p:nvPr/>
        </p:nvSpPr>
        <p:spPr bwMode="auto">
          <a:xfrm>
            <a:off x="158750" y="-144463"/>
            <a:ext cx="304800" cy="304801"/>
          </a:xfrm>
          <a:prstGeom prst="rect">
            <a:avLst/>
          </a:prstGeom>
          <a:solidFill>
            <a:srgbClr val="5F6E05"/>
          </a:solidFill>
          <a:ln>
            <a:noFill/>
          </a:ln>
        </p:spPr>
        <p:txBody>
          <a:bodyPr/>
          <a:lstStyle>
            <a:lvl1pPr eaLnBrk="0" hangingPunct="0">
              <a:spcBef>
                <a:spcPct val="20000"/>
              </a:spcBef>
              <a:buFont typeface="Arial" panose="020B0604020202020204" pitchFamily="34" charset="0"/>
              <a:buChar char="•"/>
              <a:defRPr sz="103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90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77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65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65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6500">
                <a:solidFill>
                  <a:schemeClr val="tx1"/>
                </a:solidFill>
                <a:latin typeface="Calibri" panose="020F0502020204030204" pitchFamily="34" charset="0"/>
              </a:defRPr>
            </a:lvl9pPr>
          </a:lstStyle>
          <a:p>
            <a:pPr eaLnBrk="1" hangingPunct="1">
              <a:spcBef>
                <a:spcPct val="0"/>
              </a:spcBef>
              <a:buFontTx/>
              <a:buNone/>
            </a:pPr>
            <a:endParaRPr lang="en-SG" altLang="en-US" sz="1900">
              <a:latin typeface="Arial" panose="020B0604020202020204" pitchFamily="34" charset="0"/>
            </a:endParaRPr>
          </a:p>
        </p:txBody>
      </p:sp>
      <p:sp>
        <p:nvSpPr>
          <p:cNvPr id="15" name="TextBox 14"/>
          <p:cNvSpPr txBox="1"/>
          <p:nvPr/>
        </p:nvSpPr>
        <p:spPr>
          <a:xfrm>
            <a:off x="215900" y="15905344"/>
            <a:ext cx="10090150" cy="646331"/>
          </a:xfrm>
          <a:prstGeom prst="rect">
            <a:avLst/>
          </a:prstGeom>
          <a:solidFill>
            <a:srgbClr val="007C7F"/>
          </a:solidFill>
          <a:ln/>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3600" dirty="0"/>
              <a:t>METHOD</a:t>
            </a:r>
            <a:endParaRPr lang="en-SG" sz="3600" dirty="0"/>
          </a:p>
        </p:txBody>
      </p:sp>
      <p:pic>
        <p:nvPicPr>
          <p:cNvPr id="3" name="Picture 2" descr="A green screen with white text&#10;&#10;Description automatically generated">
            <a:extLst>
              <a:ext uri="{FF2B5EF4-FFF2-40B4-BE49-F238E27FC236}">
                <a16:creationId xmlns:a16="http://schemas.microsoft.com/office/drawing/2014/main" id="{DB1A54F5-7A7C-0922-CCA7-A13BFF0203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329"/>
            <a:ext cx="21413788" cy="3640344"/>
          </a:xfrm>
          <a:prstGeom prst="rect">
            <a:avLst/>
          </a:prstGeom>
        </p:spPr>
      </p:pic>
      <p:sp>
        <p:nvSpPr>
          <p:cNvPr id="2" name="ZoneTexte 1">
            <a:extLst>
              <a:ext uri="{FF2B5EF4-FFF2-40B4-BE49-F238E27FC236}">
                <a16:creationId xmlns:a16="http://schemas.microsoft.com/office/drawing/2014/main" id="{308925A9-F4A3-CE31-FA17-AC392908A24B}"/>
              </a:ext>
            </a:extLst>
          </p:cNvPr>
          <p:cNvSpPr txBox="1"/>
          <p:nvPr/>
        </p:nvSpPr>
        <p:spPr>
          <a:xfrm>
            <a:off x="330200" y="7549662"/>
            <a:ext cx="10090150" cy="4262705"/>
          </a:xfrm>
          <a:prstGeom prst="rect">
            <a:avLst/>
          </a:prstGeom>
          <a:noFill/>
        </p:spPr>
        <p:txBody>
          <a:bodyPr wrap="square" rtlCol="0">
            <a:spAutoFit/>
          </a:bodyPr>
          <a:lstStyle/>
          <a:p>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Hydrazine compounds have wide applications and are very interesting, including a wide range of biological activities, antibacterial [1], antidiabetic [2] , antiviral [3] , </a:t>
            </a:r>
            <a:r>
              <a:rPr lang="en-US" sz="1800" b="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antimi-crobial</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[4] , anticancer[5] , Anti-Alzheimer [6]  and antioxidant [7] .Such properties make these compounds particularly promising for the development of treatments targeting </a:t>
            </a:r>
            <a:r>
              <a:rPr lang="en-US" sz="1800" b="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oxi</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-dative stress-related diseases.</a:t>
            </a:r>
          </a:p>
          <a:p>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presence of numerous nitrogen atoms in these compounds grants them strong chela-</a:t>
            </a:r>
            <a:r>
              <a:rPr lang="en-US" sz="1800" b="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tion</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properties with free radicals, which in turn significantly enhances their ability to in-</a:t>
            </a:r>
            <a:r>
              <a:rPr lang="en-US" sz="1800" b="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teract</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effectively with target molecules.  Such properties make these compounds par-</a:t>
            </a:r>
            <a:r>
              <a:rPr lang="en-US" sz="1800" b="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ticularly</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promising for the de-</a:t>
            </a:r>
            <a:r>
              <a:rPr lang="en-US" sz="1800" b="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velopment</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of treatments targeting oxidative stress-related diseases.</a:t>
            </a:r>
          </a:p>
          <a:p>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New hydrazine derivatives were synthesized using a simple condensation reaction. These compounds have shown strong inhibitory effects on acetylcholinesterase and tubulin, as well as antioxidant properties. Furthermore, ADMET analysis confirms that these com-pounds adhere to Lipinski's Rule of Five and can cross the blood-brain barrier without ex-</a:t>
            </a:r>
            <a:r>
              <a:rPr lang="en-US" sz="1800" b="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hibiting</a:t>
            </a:r>
            <a:r>
              <a:rPr lang="en-US" sz="18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any ADMET-related toxicity.</a:t>
            </a:r>
          </a:p>
          <a:p>
            <a:endParaRPr lang="fr-FR" dirty="0"/>
          </a:p>
        </p:txBody>
      </p:sp>
      <p:sp>
        <p:nvSpPr>
          <p:cNvPr id="6" name="ZoneTexte 5">
            <a:extLst>
              <a:ext uri="{FF2B5EF4-FFF2-40B4-BE49-F238E27FC236}">
                <a16:creationId xmlns:a16="http://schemas.microsoft.com/office/drawing/2014/main" id="{CB43BA4C-1C13-FCC8-A73B-B57D85F09438}"/>
              </a:ext>
            </a:extLst>
          </p:cNvPr>
          <p:cNvSpPr txBox="1"/>
          <p:nvPr/>
        </p:nvSpPr>
        <p:spPr>
          <a:xfrm>
            <a:off x="-1048361" y="16831174"/>
            <a:ext cx="10738338" cy="8171468"/>
          </a:xfrm>
          <a:prstGeom prst="rect">
            <a:avLst/>
          </a:prstGeom>
          <a:noFill/>
        </p:spPr>
        <p:txBody>
          <a:bodyPr wrap="square">
            <a:spAutoFit/>
          </a:bodyPr>
          <a:lstStyle/>
          <a:p>
            <a:pPr marL="1656080">
              <a:lnSpc>
                <a:spcPct val="95000"/>
              </a:lnSpc>
              <a:spcBef>
                <a:spcPts val="300"/>
              </a:spcBef>
              <a:spcAft>
                <a:spcPts val="300"/>
              </a:spcAft>
            </a:pPr>
            <a:r>
              <a:rPr lang="en-CA" sz="20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Methods:  </a:t>
            </a:r>
            <a:endParaRPr lang="fr-FR" sz="20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656080">
              <a:lnSpc>
                <a:spcPct val="95000"/>
              </a:lnSpc>
              <a:spcBef>
                <a:spcPts val="300"/>
              </a:spcBef>
              <a:spcAft>
                <a:spcPts val="300"/>
              </a:spcAft>
            </a:pPr>
            <a:r>
              <a:rPr lang="en-CA" sz="20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endParaRPr lang="fr-FR" sz="2000" i="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a:p>
            <a:pPr marL="1656080">
              <a:lnSpc>
                <a:spcPct val="95000"/>
              </a:lnSpc>
              <a:spcBef>
                <a:spcPts val="300"/>
              </a:spcBef>
              <a:spcAft>
                <a:spcPts val="300"/>
              </a:spcAft>
            </a:pP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2Statistical Analysis</a:t>
            </a:r>
          </a:p>
          <a:p>
            <a:pPr marL="1656080">
              <a:lnSpc>
                <a:spcPct val="95000"/>
              </a:lnSpc>
              <a:spcBef>
                <a:spcPts val="300"/>
              </a:spcBef>
              <a:spcAft>
                <a:spcPts val="300"/>
              </a:spcAft>
            </a:pP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reported results represent the average of three measurements, expressed as mean ± standard deviation (SD). The IC50 value, indicating the concentration required for 50% inhibition, was determined for each sample by plotting the percentage of inhibition against concentration and analyzing the resulting curve using linear regression. To </a:t>
            </a:r>
            <a:r>
              <a:rPr lang="en-US" sz="20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iden-tify</a:t>
            </a: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statistically significant differences (p &amp;</a:t>
            </a:r>
            <a:r>
              <a:rPr lang="en-US" sz="20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lt</a:t>
            </a: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0.05) between the samples, a one-way </a:t>
            </a:r>
            <a:r>
              <a:rPr lang="en-US" sz="20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analy</a:t>
            </a: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-sis of variance (ANOVA) was performed using SPSS software.</a:t>
            </a:r>
          </a:p>
          <a:p>
            <a:pPr marL="1656080">
              <a:lnSpc>
                <a:spcPct val="95000"/>
              </a:lnSpc>
              <a:spcBef>
                <a:spcPts val="300"/>
              </a:spcBef>
              <a:spcAft>
                <a:spcPts val="300"/>
              </a:spcAft>
            </a:pP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2.3. Methods </a:t>
            </a:r>
          </a:p>
          <a:p>
            <a:pPr marL="1656080">
              <a:lnSpc>
                <a:spcPct val="95000"/>
              </a:lnSpc>
              <a:spcBef>
                <a:spcPts val="300"/>
              </a:spcBef>
              <a:spcAft>
                <a:spcPts val="300"/>
              </a:spcAft>
            </a:pP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2.3.1. Ligand preparation:</a:t>
            </a:r>
          </a:p>
          <a:p>
            <a:pPr marL="1656080">
              <a:lnSpc>
                <a:spcPct val="95000"/>
              </a:lnSpc>
              <a:spcBef>
                <a:spcPts val="300"/>
              </a:spcBef>
              <a:spcAft>
                <a:spcPts val="300"/>
              </a:spcAft>
            </a:pP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Preparation of derivative compounds for docking studies involved to designing small molecules, optimize their geometry, and minimize their energy. The resulting structures were then saved in the .pdb format.</a:t>
            </a:r>
          </a:p>
          <a:p>
            <a:pPr marL="1656080">
              <a:lnSpc>
                <a:spcPct val="95000"/>
              </a:lnSpc>
              <a:spcBef>
                <a:spcPts val="300"/>
              </a:spcBef>
              <a:spcAft>
                <a:spcPts val="300"/>
              </a:spcAft>
            </a:pP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2.3.2. Targets Preparation</a:t>
            </a:r>
          </a:p>
          <a:p>
            <a:pPr marL="1656080">
              <a:lnSpc>
                <a:spcPct val="95000"/>
              </a:lnSpc>
              <a:spcBef>
                <a:spcPts val="300"/>
              </a:spcBef>
              <a:spcAft>
                <a:spcPts val="300"/>
              </a:spcAft>
            </a:pP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acetylcholinesterase (AChE) protein (PDB ID: 4m0e) [8], and tubulin protein (PDB ID: 1sa0) [9], were obtained in .pdb format from the Protein Data Bank. The targets were prepared by removing water molecules, trimming unnecessary chains, and adding polar hydrogens. Energy minimization was then performed, and the results were visual-</a:t>
            </a:r>
            <a:r>
              <a:rPr lang="en-US" sz="20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ized</a:t>
            </a: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and analyzed.</a:t>
            </a:r>
          </a:p>
          <a:p>
            <a:pPr marL="1656080">
              <a:lnSpc>
                <a:spcPct val="95000"/>
              </a:lnSpc>
              <a:spcBef>
                <a:spcPts val="300"/>
              </a:spcBef>
              <a:spcAft>
                <a:spcPts val="300"/>
              </a:spcAft>
            </a:pP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2.3.3. Synthesis of Compounds</a:t>
            </a:r>
          </a:p>
          <a:p>
            <a:pPr marL="1656080">
              <a:lnSpc>
                <a:spcPct val="95000"/>
              </a:lnSpc>
              <a:spcBef>
                <a:spcPts val="300"/>
              </a:spcBef>
              <a:spcAft>
                <a:spcPts val="300"/>
              </a:spcAft>
            </a:pP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An equimolar mixture of quinoline derivatives and aminoguanidine was stirred at reflex in methanol (MeOH) without a catalyst. The precipitate was then filtered, washed with MeOH, and </a:t>
            </a:r>
            <a:r>
              <a:rPr lang="en-US" sz="20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recrystallizedfrom</a:t>
            </a:r>
            <a:r>
              <a:rPr lang="en-US" sz="2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MeOH</a:t>
            </a:r>
          </a:p>
        </p:txBody>
      </p:sp>
      <p:sp>
        <p:nvSpPr>
          <p:cNvPr id="7" name="ZoneTexte 6">
            <a:extLst>
              <a:ext uri="{FF2B5EF4-FFF2-40B4-BE49-F238E27FC236}">
                <a16:creationId xmlns:a16="http://schemas.microsoft.com/office/drawing/2014/main" id="{FE306A96-38BB-2760-FB07-4D72D86AFF73}"/>
              </a:ext>
            </a:extLst>
          </p:cNvPr>
          <p:cNvSpPr txBox="1"/>
          <p:nvPr/>
        </p:nvSpPr>
        <p:spPr>
          <a:xfrm>
            <a:off x="10901057" y="7455333"/>
            <a:ext cx="10379381" cy="1754326"/>
          </a:xfrm>
          <a:prstGeom prst="rect">
            <a:avLst/>
          </a:prstGeom>
          <a:noFill/>
        </p:spPr>
        <p:txBody>
          <a:bodyPr wrap="square" rtlCol="0">
            <a:spAutoFit/>
          </a:bodyPr>
          <a:lstStyle/>
          <a:p>
            <a:r>
              <a:rPr lang="en-CA"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Hydrazine </a:t>
            </a:r>
            <a:r>
              <a:rPr lang="en-CA"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carboximidamides</a:t>
            </a:r>
            <a:r>
              <a:rPr lang="en-CA"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are easily synthesized through a simple condensation reaction (Scheme1) between quinoline carbaldehyde and aminoguanidine, without the use of a catalyst. The products obtained are (E)-2-((2-chloro-5,8-dimethoxyquinolin-3-yl)methylene)hydrazinecarboximidamide and (E)-2-((2-chloro-6-methoxyquinolin-3-yl)methylene)hydrazinecarboximidamide, with yields ranging from 93% to 98%. </a:t>
            </a:r>
            <a:r>
              <a:rPr lang="en-CA"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These compounds are identified by </a:t>
            </a:r>
            <a:r>
              <a:rPr lang="ar-DZ"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1</a:t>
            </a:r>
            <a:r>
              <a:rPr lang="en-CA"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H NMR</a:t>
            </a:r>
            <a:r>
              <a:rPr lang="en-CA" sz="1800" b="1" dirty="0">
                <a:solidFill>
                  <a:srgbClr val="000000"/>
                </a:solidFill>
                <a:effectLst/>
                <a:latin typeface="Times New Roman" panose="02020603050405020304" pitchFamily="18" charset="0"/>
                <a:ea typeface="SimSun" panose="02010600030101010101" pitchFamily="2" charset="-122"/>
              </a:rPr>
              <a:t> </a:t>
            </a:r>
            <a:r>
              <a:rPr lang="en-CA"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The characteristic CHN condensation peak appears at 8.75 ppm</a:t>
            </a:r>
            <a:endParaRPr lang="fr-FR"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8" name="Rectangle 2">
            <a:extLst>
              <a:ext uri="{FF2B5EF4-FFF2-40B4-BE49-F238E27FC236}">
                <a16:creationId xmlns:a16="http://schemas.microsoft.com/office/drawing/2014/main" id="{F6AFEC75-D241-699C-A59D-D49CAC5A6381}"/>
              </a:ext>
            </a:extLst>
          </p:cNvPr>
          <p:cNvSpPr>
            <a:spLocks noChangeArrowheads="1"/>
          </p:cNvSpPr>
          <p:nvPr/>
        </p:nvSpPr>
        <p:spPr bwMode="auto">
          <a:xfrm>
            <a:off x="-71743" y="-94329"/>
            <a:ext cx="213963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4">
            <a:extLst>
              <a:ext uri="{FF2B5EF4-FFF2-40B4-BE49-F238E27FC236}">
                <a16:creationId xmlns:a16="http://schemas.microsoft.com/office/drawing/2014/main" id="{1996DAAF-5744-1DA5-961A-CD3BB542423C}"/>
              </a:ext>
            </a:extLst>
          </p:cNvPr>
          <p:cNvSpPr>
            <a:spLocks noChangeArrowheads="1"/>
          </p:cNvSpPr>
          <p:nvPr/>
        </p:nvSpPr>
        <p:spPr bwMode="auto">
          <a:xfrm>
            <a:off x="13528431" y="10366507"/>
            <a:ext cx="213963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3" name="ZoneTexte 12">
            <a:extLst>
              <a:ext uri="{FF2B5EF4-FFF2-40B4-BE49-F238E27FC236}">
                <a16:creationId xmlns:a16="http://schemas.microsoft.com/office/drawing/2014/main" id="{383E8F17-65F6-ABB4-2D36-4A9F7072059E}"/>
              </a:ext>
            </a:extLst>
          </p:cNvPr>
          <p:cNvSpPr txBox="1"/>
          <p:nvPr/>
        </p:nvSpPr>
        <p:spPr>
          <a:xfrm>
            <a:off x="9278454" y="10152200"/>
            <a:ext cx="11265876" cy="1746632"/>
          </a:xfrm>
          <a:prstGeom prst="rect">
            <a:avLst/>
          </a:prstGeom>
          <a:noFill/>
        </p:spPr>
        <p:txBody>
          <a:bodyPr wrap="square">
            <a:spAutoFit/>
          </a:bodyPr>
          <a:lstStyle/>
          <a:p>
            <a:pPr marL="1656080">
              <a:lnSpc>
                <a:spcPct val="95000"/>
              </a:lnSpc>
              <a:spcBef>
                <a:spcPts val="1200"/>
              </a:spcBef>
              <a:spcAft>
                <a:spcPts val="300"/>
              </a:spcAft>
            </a:pPr>
            <a:r>
              <a:rPr lang="en-CA" sz="2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Docking study  </a:t>
            </a:r>
            <a:endParaRPr lang="fr-FR" sz="2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1656080" indent="287020">
              <a:lnSpc>
                <a:spcPct val="95000"/>
              </a:lnSpc>
              <a:spcBef>
                <a:spcPts val="1200"/>
              </a:spcBef>
              <a:spcAft>
                <a:spcPts val="300"/>
              </a:spcAft>
            </a:pPr>
            <a:r>
              <a:rPr lang="en-CA" sz="2000" b="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simulations of these compounds were evaluated for their inhibitory ability using Chimera, where the active site of the target atoms is fixed and the chromophore is flexible. As is well known, this program use a genetic algorithm (GA) to dock flexible ligands into protein binding site.</a:t>
            </a:r>
            <a:endParaRPr lang="fr-FR" sz="2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graphicFrame>
        <p:nvGraphicFramePr>
          <p:cNvPr id="18" name="Tableau 17">
            <a:extLst>
              <a:ext uri="{FF2B5EF4-FFF2-40B4-BE49-F238E27FC236}">
                <a16:creationId xmlns:a16="http://schemas.microsoft.com/office/drawing/2014/main" id="{3F7F8182-E8DC-E074-F093-06A0A8DD14F1}"/>
              </a:ext>
            </a:extLst>
          </p:cNvPr>
          <p:cNvGraphicFramePr>
            <a:graphicFrameLocks noGrp="1"/>
          </p:cNvGraphicFramePr>
          <p:nvPr>
            <p:extLst>
              <p:ext uri="{D42A27DB-BD31-4B8C-83A1-F6EECF244321}">
                <p14:modId xmlns:p14="http://schemas.microsoft.com/office/powerpoint/2010/main" val="3477981104"/>
              </p:ext>
            </p:extLst>
          </p:nvPr>
        </p:nvGraphicFramePr>
        <p:xfrm>
          <a:off x="11023092" y="11875445"/>
          <a:ext cx="8686800" cy="1855659"/>
        </p:xfrm>
        <a:graphic>
          <a:graphicData uri="http://schemas.openxmlformats.org/drawingml/2006/table">
            <a:tbl>
              <a:tblPr firstRow="1" firstCol="1" bandRow="1">
                <a:tableStyleId>{5C22544A-7EE6-4342-B048-85BDC9FD1C3A}</a:tableStyleId>
              </a:tblPr>
              <a:tblGrid>
                <a:gridCol w="4514545">
                  <a:extLst>
                    <a:ext uri="{9D8B030D-6E8A-4147-A177-3AD203B41FA5}">
                      <a16:colId xmlns:a16="http://schemas.microsoft.com/office/drawing/2014/main" val="2737253712"/>
                    </a:ext>
                  </a:extLst>
                </a:gridCol>
                <a:gridCol w="4172255">
                  <a:extLst>
                    <a:ext uri="{9D8B030D-6E8A-4147-A177-3AD203B41FA5}">
                      <a16:colId xmlns:a16="http://schemas.microsoft.com/office/drawing/2014/main" val="469046426"/>
                    </a:ext>
                  </a:extLst>
                </a:gridCol>
              </a:tblGrid>
              <a:tr h="1698052">
                <a:tc>
                  <a:txBody>
                    <a:bodyPr/>
                    <a:lstStyle/>
                    <a:p>
                      <a:pPr algn="ctr">
                        <a:lnSpc>
                          <a:spcPts val="1300"/>
                        </a:lnSpc>
                        <a:spcBef>
                          <a:spcPts val="1200"/>
                        </a:spcBef>
                        <a:spcAft>
                          <a:spcPts val="600"/>
                        </a:spcAft>
                      </a:pP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Bef>
                          <a:spcPts val="1200"/>
                        </a:spcBef>
                        <a:spcAft>
                          <a:spcPts val="600"/>
                        </a:spcAft>
                      </a:pPr>
                      <a:endParaRPr lang="en-US"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1445845"/>
                  </a:ext>
                </a:extLst>
              </a:tr>
              <a:tr h="134780">
                <a:tc gridSpan="2">
                  <a:txBody>
                    <a:bodyPr/>
                    <a:lstStyle/>
                    <a:p>
                      <a:pPr algn="ctr">
                        <a:lnSpc>
                          <a:spcPts val="1300"/>
                        </a:lnSpc>
                      </a:pPr>
                      <a:r>
                        <a:rPr lang="en-US" sz="1000" dirty="0">
                          <a:effectLst/>
                        </a:rPr>
                        <a:t>A1 with AChE</a:t>
                      </a:r>
                      <a:endParaRPr lang="fr-FR"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476837617"/>
                  </a:ext>
                </a:extLst>
              </a:tr>
            </a:tbl>
          </a:graphicData>
        </a:graphic>
      </p:graphicFrame>
      <p:graphicFrame>
        <p:nvGraphicFramePr>
          <p:cNvPr id="20" name="Tableau 19">
            <a:extLst>
              <a:ext uri="{FF2B5EF4-FFF2-40B4-BE49-F238E27FC236}">
                <a16:creationId xmlns:a16="http://schemas.microsoft.com/office/drawing/2014/main" id="{90B7CAA1-0B6E-46AF-AB31-3D2066E87DA2}"/>
              </a:ext>
            </a:extLst>
          </p:cNvPr>
          <p:cNvGraphicFramePr>
            <a:graphicFrameLocks noGrp="1"/>
          </p:cNvGraphicFramePr>
          <p:nvPr>
            <p:extLst>
              <p:ext uri="{D42A27DB-BD31-4B8C-83A1-F6EECF244321}">
                <p14:modId xmlns:p14="http://schemas.microsoft.com/office/powerpoint/2010/main" val="55048198"/>
              </p:ext>
            </p:extLst>
          </p:nvPr>
        </p:nvGraphicFramePr>
        <p:xfrm>
          <a:off x="11030248" y="13709245"/>
          <a:ext cx="8686800" cy="1923134"/>
        </p:xfrm>
        <a:graphic>
          <a:graphicData uri="http://schemas.openxmlformats.org/drawingml/2006/table">
            <a:tbl>
              <a:tblPr firstRow="1" firstCol="1" bandRow="1">
                <a:tableStyleId>{5C22544A-7EE6-4342-B048-85BDC9FD1C3A}</a:tableStyleId>
              </a:tblPr>
              <a:tblGrid>
                <a:gridCol w="4514545">
                  <a:extLst>
                    <a:ext uri="{9D8B030D-6E8A-4147-A177-3AD203B41FA5}">
                      <a16:colId xmlns:a16="http://schemas.microsoft.com/office/drawing/2014/main" val="2737253712"/>
                    </a:ext>
                  </a:extLst>
                </a:gridCol>
                <a:gridCol w="4172255">
                  <a:extLst>
                    <a:ext uri="{9D8B030D-6E8A-4147-A177-3AD203B41FA5}">
                      <a16:colId xmlns:a16="http://schemas.microsoft.com/office/drawing/2014/main" val="469046426"/>
                    </a:ext>
                  </a:extLst>
                </a:gridCol>
              </a:tblGrid>
              <a:tr h="1765527">
                <a:tc>
                  <a:txBody>
                    <a:bodyPr/>
                    <a:lstStyle/>
                    <a:p>
                      <a:pPr algn="ctr">
                        <a:lnSpc>
                          <a:spcPts val="1300"/>
                        </a:lnSpc>
                        <a:spcBef>
                          <a:spcPts val="1200"/>
                        </a:spcBef>
                        <a:spcAft>
                          <a:spcPts val="600"/>
                        </a:spcAft>
                      </a:pPr>
                      <a:endParaRPr lang="fr-FR" sz="1729"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Bef>
                          <a:spcPts val="1200"/>
                        </a:spcBef>
                        <a:spcAft>
                          <a:spcPts val="600"/>
                        </a:spcAft>
                      </a:pP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1445845"/>
                  </a:ext>
                </a:extLst>
              </a:tr>
              <a:tr h="87178">
                <a:tc gridSpan="2">
                  <a:txBody>
                    <a:bodyPr/>
                    <a:lstStyle/>
                    <a:p>
                      <a:pPr algn="ctr">
                        <a:lnSpc>
                          <a:spcPts val="1300"/>
                        </a:lnSpc>
                      </a:pPr>
                      <a:r>
                        <a:rPr lang="en-US" sz="1000" dirty="0">
                          <a:effectLst/>
                        </a:rPr>
                        <a:t>A2 with AChE</a:t>
                      </a:r>
                      <a:endParaRPr lang="fr-FR"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476837617"/>
                  </a:ext>
                </a:extLst>
              </a:tr>
            </a:tbl>
          </a:graphicData>
        </a:graphic>
      </p:graphicFrame>
      <p:graphicFrame>
        <p:nvGraphicFramePr>
          <p:cNvPr id="23" name="Tableau 22">
            <a:extLst>
              <a:ext uri="{FF2B5EF4-FFF2-40B4-BE49-F238E27FC236}">
                <a16:creationId xmlns:a16="http://schemas.microsoft.com/office/drawing/2014/main" id="{18DA6A4E-A4C0-8F82-F34D-2D96A874A613}"/>
              </a:ext>
            </a:extLst>
          </p:cNvPr>
          <p:cNvGraphicFramePr>
            <a:graphicFrameLocks noGrp="1"/>
          </p:cNvGraphicFramePr>
          <p:nvPr>
            <p:extLst>
              <p:ext uri="{D42A27DB-BD31-4B8C-83A1-F6EECF244321}">
                <p14:modId xmlns:p14="http://schemas.microsoft.com/office/powerpoint/2010/main" val="3910321449"/>
              </p:ext>
            </p:extLst>
          </p:nvPr>
        </p:nvGraphicFramePr>
        <p:xfrm>
          <a:off x="11030248" y="15631726"/>
          <a:ext cx="8679644" cy="1953765"/>
        </p:xfrm>
        <a:graphic>
          <a:graphicData uri="http://schemas.openxmlformats.org/drawingml/2006/table">
            <a:tbl>
              <a:tblPr firstRow="1" firstCol="1" bandRow="1">
                <a:tableStyleId>{5C22544A-7EE6-4342-B048-85BDC9FD1C3A}</a:tableStyleId>
              </a:tblPr>
              <a:tblGrid>
                <a:gridCol w="4399554">
                  <a:extLst>
                    <a:ext uri="{9D8B030D-6E8A-4147-A177-3AD203B41FA5}">
                      <a16:colId xmlns:a16="http://schemas.microsoft.com/office/drawing/2014/main" val="2737253712"/>
                    </a:ext>
                  </a:extLst>
                </a:gridCol>
                <a:gridCol w="4280090">
                  <a:extLst>
                    <a:ext uri="{9D8B030D-6E8A-4147-A177-3AD203B41FA5}">
                      <a16:colId xmlns:a16="http://schemas.microsoft.com/office/drawing/2014/main" val="469046426"/>
                    </a:ext>
                  </a:extLst>
                </a:gridCol>
              </a:tblGrid>
              <a:tr h="1793648">
                <a:tc>
                  <a:txBody>
                    <a:bodyPr/>
                    <a:lstStyle/>
                    <a:p>
                      <a:pPr algn="ctr">
                        <a:lnSpc>
                          <a:spcPts val="1300"/>
                        </a:lnSpc>
                        <a:spcBef>
                          <a:spcPts val="1200"/>
                        </a:spcBef>
                        <a:spcAft>
                          <a:spcPts val="600"/>
                        </a:spcAft>
                      </a:pPr>
                      <a:endParaRPr lang="fr-FR" sz="1729"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Bef>
                          <a:spcPts val="1200"/>
                        </a:spcBef>
                        <a:spcAft>
                          <a:spcPts val="600"/>
                        </a:spcAft>
                      </a:pP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1445845"/>
                  </a:ext>
                </a:extLst>
              </a:tr>
              <a:tr h="160117">
                <a:tc gridSpan="2">
                  <a:txBody>
                    <a:bodyPr/>
                    <a:lstStyle/>
                    <a:p>
                      <a:pPr algn="ctr">
                        <a:lnSpc>
                          <a:spcPts val="1300"/>
                        </a:lnSpc>
                      </a:pPr>
                      <a:r>
                        <a:rPr lang="en-US" sz="1000" dirty="0">
                          <a:effectLst/>
                        </a:rPr>
                        <a:t>A1 with Tubuline</a:t>
                      </a:r>
                      <a:endParaRPr lang="fr-FR"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476837617"/>
                  </a:ext>
                </a:extLst>
              </a:tr>
            </a:tbl>
          </a:graphicData>
        </a:graphic>
      </p:graphicFrame>
      <p:graphicFrame>
        <p:nvGraphicFramePr>
          <p:cNvPr id="26" name="Tableau 25">
            <a:extLst>
              <a:ext uri="{FF2B5EF4-FFF2-40B4-BE49-F238E27FC236}">
                <a16:creationId xmlns:a16="http://schemas.microsoft.com/office/drawing/2014/main" id="{40C6AFF5-5C18-7500-5437-C230BD2A4402}"/>
              </a:ext>
            </a:extLst>
          </p:cNvPr>
          <p:cNvGraphicFramePr>
            <a:graphicFrameLocks noGrp="1"/>
          </p:cNvGraphicFramePr>
          <p:nvPr>
            <p:extLst>
              <p:ext uri="{D42A27DB-BD31-4B8C-83A1-F6EECF244321}">
                <p14:modId xmlns:p14="http://schemas.microsoft.com/office/powerpoint/2010/main" val="4253392892"/>
              </p:ext>
            </p:extLst>
          </p:nvPr>
        </p:nvGraphicFramePr>
        <p:xfrm>
          <a:off x="11037404" y="17590074"/>
          <a:ext cx="8686800" cy="1923134"/>
        </p:xfrm>
        <a:graphic>
          <a:graphicData uri="http://schemas.openxmlformats.org/drawingml/2006/table">
            <a:tbl>
              <a:tblPr firstRow="1" firstCol="1" bandRow="1">
                <a:tableStyleId>{5C22544A-7EE6-4342-B048-85BDC9FD1C3A}</a:tableStyleId>
              </a:tblPr>
              <a:tblGrid>
                <a:gridCol w="4514545">
                  <a:extLst>
                    <a:ext uri="{9D8B030D-6E8A-4147-A177-3AD203B41FA5}">
                      <a16:colId xmlns:a16="http://schemas.microsoft.com/office/drawing/2014/main" val="2737253712"/>
                    </a:ext>
                  </a:extLst>
                </a:gridCol>
                <a:gridCol w="4172255">
                  <a:extLst>
                    <a:ext uri="{9D8B030D-6E8A-4147-A177-3AD203B41FA5}">
                      <a16:colId xmlns:a16="http://schemas.microsoft.com/office/drawing/2014/main" val="469046426"/>
                    </a:ext>
                  </a:extLst>
                </a:gridCol>
              </a:tblGrid>
              <a:tr h="1765527">
                <a:tc>
                  <a:txBody>
                    <a:bodyPr/>
                    <a:lstStyle/>
                    <a:p>
                      <a:pPr algn="ctr">
                        <a:lnSpc>
                          <a:spcPts val="1300"/>
                        </a:lnSpc>
                        <a:spcBef>
                          <a:spcPts val="1200"/>
                        </a:spcBef>
                        <a:spcAft>
                          <a:spcPts val="600"/>
                        </a:spcAft>
                      </a:pPr>
                      <a:endParaRPr lang="fr-FR" sz="1729"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300"/>
                        </a:lnSpc>
                        <a:spcBef>
                          <a:spcPts val="1200"/>
                        </a:spcBef>
                        <a:spcAft>
                          <a:spcPts val="600"/>
                        </a:spcAft>
                      </a:pPr>
                      <a:endParaRPr lang="en-US"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81445845"/>
                  </a:ext>
                </a:extLst>
              </a:tr>
              <a:tr h="0">
                <a:tc gridSpan="2">
                  <a:txBody>
                    <a:bodyPr/>
                    <a:lstStyle/>
                    <a:p>
                      <a:pPr algn="ctr">
                        <a:lnSpc>
                          <a:spcPts val="1300"/>
                        </a:lnSpc>
                      </a:pPr>
                      <a:r>
                        <a:rPr lang="en-US" sz="1000" dirty="0">
                          <a:effectLst/>
                        </a:rPr>
                        <a:t>A2 with Tubuline</a:t>
                      </a:r>
                      <a:endParaRPr lang="fr-FR"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fr-FR"/>
                    </a:p>
                  </a:txBody>
                  <a:tcPr/>
                </a:tc>
                <a:extLst>
                  <a:ext uri="{0D108BD9-81ED-4DB2-BD59-A6C34878D82A}">
                    <a16:rowId xmlns:a16="http://schemas.microsoft.com/office/drawing/2014/main" val="1476837617"/>
                  </a:ext>
                </a:extLst>
              </a:tr>
            </a:tbl>
          </a:graphicData>
        </a:graphic>
      </p:graphicFrame>
      <p:sp>
        <p:nvSpPr>
          <p:cNvPr id="30" name="ZoneTexte 29">
            <a:extLst>
              <a:ext uri="{FF2B5EF4-FFF2-40B4-BE49-F238E27FC236}">
                <a16:creationId xmlns:a16="http://schemas.microsoft.com/office/drawing/2014/main" id="{DD8B94D5-3C97-777C-AE03-3704D1708C11}"/>
              </a:ext>
            </a:extLst>
          </p:cNvPr>
          <p:cNvSpPr txBox="1"/>
          <p:nvPr/>
        </p:nvSpPr>
        <p:spPr>
          <a:xfrm>
            <a:off x="9320624" y="19574873"/>
            <a:ext cx="11266998" cy="384721"/>
          </a:xfrm>
          <a:prstGeom prst="rect">
            <a:avLst/>
          </a:prstGeom>
          <a:noFill/>
        </p:spPr>
        <p:txBody>
          <a:bodyPr wrap="square">
            <a:spAutoFit/>
          </a:bodyPr>
          <a:lstStyle/>
          <a:p>
            <a:pPr marL="1656080" algn="just">
              <a:lnSpc>
                <a:spcPct val="95000"/>
              </a:lnSpc>
              <a:spcBef>
                <a:spcPts val="1200"/>
              </a:spcBef>
              <a:spcAft>
                <a:spcPts val="600"/>
              </a:spcAft>
            </a:pPr>
            <a:r>
              <a:rPr lang="en-US" sz="2000"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rPr>
              <a:t>Table of ADMET study results.</a:t>
            </a:r>
            <a:endParaRPr lang="fr-FR" sz="2000" dirty="0">
              <a:solidFill>
                <a:srgbClr val="000000"/>
              </a:solidFill>
              <a:effectLst/>
              <a:latin typeface="Palatino Linotype" panose="02040502050505030304" pitchFamily="18" charset="0"/>
              <a:ea typeface="Times New Roman" panose="02020603050405020304" pitchFamily="18" charset="0"/>
              <a:cs typeface="Cordia New" panose="020B0304020202020204" pitchFamily="34" charset="-34"/>
            </a:endParaRPr>
          </a:p>
        </p:txBody>
      </p:sp>
      <p:graphicFrame>
        <p:nvGraphicFramePr>
          <p:cNvPr id="2048" name="Tableau 2047">
            <a:extLst>
              <a:ext uri="{FF2B5EF4-FFF2-40B4-BE49-F238E27FC236}">
                <a16:creationId xmlns:a16="http://schemas.microsoft.com/office/drawing/2014/main" id="{835C0936-3EB5-402A-653B-8353100A3221}"/>
              </a:ext>
            </a:extLst>
          </p:cNvPr>
          <p:cNvGraphicFramePr>
            <a:graphicFrameLocks noGrp="1"/>
          </p:cNvGraphicFramePr>
          <p:nvPr>
            <p:extLst>
              <p:ext uri="{D42A27DB-BD31-4B8C-83A1-F6EECF244321}">
                <p14:modId xmlns:p14="http://schemas.microsoft.com/office/powerpoint/2010/main" val="1613938466"/>
              </p:ext>
            </p:extLst>
          </p:nvPr>
        </p:nvGraphicFramePr>
        <p:xfrm>
          <a:off x="10863657" y="19997316"/>
          <a:ext cx="4236939" cy="914350"/>
        </p:xfrm>
        <a:graphic>
          <a:graphicData uri="http://schemas.openxmlformats.org/drawingml/2006/table">
            <a:tbl>
              <a:tblPr firstRow="1" firstCol="1" bandRow="1">
                <a:tableStyleId>{5C22544A-7EE6-4342-B048-85BDC9FD1C3A}</a:tableStyleId>
              </a:tblPr>
              <a:tblGrid>
                <a:gridCol w="605277">
                  <a:extLst>
                    <a:ext uri="{9D8B030D-6E8A-4147-A177-3AD203B41FA5}">
                      <a16:colId xmlns:a16="http://schemas.microsoft.com/office/drawing/2014/main" val="586103729"/>
                    </a:ext>
                  </a:extLst>
                </a:gridCol>
                <a:gridCol w="605277">
                  <a:extLst>
                    <a:ext uri="{9D8B030D-6E8A-4147-A177-3AD203B41FA5}">
                      <a16:colId xmlns:a16="http://schemas.microsoft.com/office/drawing/2014/main" val="2281196806"/>
                    </a:ext>
                  </a:extLst>
                </a:gridCol>
                <a:gridCol w="605277">
                  <a:extLst>
                    <a:ext uri="{9D8B030D-6E8A-4147-A177-3AD203B41FA5}">
                      <a16:colId xmlns:a16="http://schemas.microsoft.com/office/drawing/2014/main" val="2723705179"/>
                    </a:ext>
                  </a:extLst>
                </a:gridCol>
                <a:gridCol w="605277">
                  <a:extLst>
                    <a:ext uri="{9D8B030D-6E8A-4147-A177-3AD203B41FA5}">
                      <a16:colId xmlns:a16="http://schemas.microsoft.com/office/drawing/2014/main" val="3685700245"/>
                    </a:ext>
                  </a:extLst>
                </a:gridCol>
                <a:gridCol w="605277">
                  <a:extLst>
                    <a:ext uri="{9D8B030D-6E8A-4147-A177-3AD203B41FA5}">
                      <a16:colId xmlns:a16="http://schemas.microsoft.com/office/drawing/2014/main" val="84132402"/>
                    </a:ext>
                  </a:extLst>
                </a:gridCol>
                <a:gridCol w="605277">
                  <a:extLst>
                    <a:ext uri="{9D8B030D-6E8A-4147-A177-3AD203B41FA5}">
                      <a16:colId xmlns:a16="http://schemas.microsoft.com/office/drawing/2014/main" val="597780861"/>
                    </a:ext>
                  </a:extLst>
                </a:gridCol>
                <a:gridCol w="605277">
                  <a:extLst>
                    <a:ext uri="{9D8B030D-6E8A-4147-A177-3AD203B41FA5}">
                      <a16:colId xmlns:a16="http://schemas.microsoft.com/office/drawing/2014/main" val="2627112273"/>
                    </a:ext>
                  </a:extLst>
                </a:gridCol>
              </a:tblGrid>
              <a:tr h="541894">
                <a:tc>
                  <a:txBody>
                    <a:bodyPr/>
                    <a:lstStyle/>
                    <a:p>
                      <a:pPr algn="ctr">
                        <a:lnSpc>
                          <a:spcPts val="1300"/>
                        </a:lnSpc>
                      </a:pPr>
                      <a:r>
                        <a:rPr lang="en-US" sz="1000" dirty="0">
                          <a:effectLst/>
                        </a:rPr>
                        <a:t>Entries</a:t>
                      </a:r>
                      <a:endParaRPr lang="fr-FR"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CA" sz="1000">
                          <a:effectLst/>
                        </a:rPr>
                        <a:t>Lipinski’s</a:t>
                      </a:r>
                      <a:endParaRPr lang="fr-FR" sz="1000">
                        <a:effectLst/>
                      </a:endParaRPr>
                    </a:p>
                    <a:p>
                      <a:pPr algn="ctr">
                        <a:lnSpc>
                          <a:spcPts val="1300"/>
                        </a:lnSpc>
                      </a:pPr>
                      <a:r>
                        <a:rPr lang="en-CA" sz="1000">
                          <a:effectLst/>
                        </a:rPr>
                        <a:t>rules</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CA" sz="1000" dirty="0" err="1">
                          <a:effectLst/>
                        </a:rPr>
                        <a:t>Veber’s</a:t>
                      </a:r>
                      <a:endParaRPr lang="fr-FR" sz="1000" dirty="0">
                        <a:effectLst/>
                      </a:endParaRPr>
                    </a:p>
                    <a:p>
                      <a:pPr algn="ctr">
                        <a:lnSpc>
                          <a:spcPts val="1300"/>
                        </a:lnSpc>
                      </a:pPr>
                      <a:r>
                        <a:rPr lang="en-CA" sz="1000" dirty="0">
                          <a:effectLst/>
                        </a:rPr>
                        <a:t>rules</a:t>
                      </a:r>
                      <a:endParaRPr lang="fr-FR"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1000" dirty="0">
                          <a:effectLst/>
                        </a:rPr>
                        <a:t>BBB</a:t>
                      </a:r>
                      <a:endParaRPr lang="fr-FR"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1000" dirty="0">
                          <a:effectLst/>
                        </a:rPr>
                        <a:t>AMES toxic</a:t>
                      </a:r>
                      <a:endParaRPr lang="fr-FR"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1000">
                          <a:effectLst/>
                        </a:rPr>
                        <a:t>carcinogenic</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1000">
                          <a:effectLst/>
                        </a:rPr>
                        <a:t>P-glycoprotein </a:t>
                      </a:r>
                      <a:r>
                        <a:rPr lang="fr-FR" sz="1000">
                          <a:effectLst/>
                        </a:rPr>
                        <a:t>Inhibitor</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851514103"/>
                  </a:ext>
                </a:extLst>
              </a:tr>
              <a:tr h="186228">
                <a:tc>
                  <a:txBody>
                    <a:bodyPr/>
                    <a:lstStyle/>
                    <a:p>
                      <a:pPr algn="ctr">
                        <a:lnSpc>
                          <a:spcPts val="1300"/>
                        </a:lnSpc>
                      </a:pPr>
                      <a:r>
                        <a:rPr lang="en-US" sz="1000">
                          <a:effectLst/>
                        </a:rPr>
                        <a:t>A 1</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1000">
                          <a:effectLst/>
                        </a:rPr>
                        <a:t>+</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1000">
                          <a:effectLst/>
                        </a:rPr>
                        <a:t>+</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1000">
                          <a:effectLst/>
                        </a:rPr>
                        <a:t>+</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1000">
                          <a:effectLst/>
                        </a:rPr>
                        <a:t>-</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1000" dirty="0">
                          <a:effectLst/>
                        </a:rPr>
                        <a:t>-</a:t>
                      </a:r>
                      <a:endParaRPr lang="fr-FR"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1000">
                          <a:effectLst/>
                        </a:rPr>
                        <a:t>-</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4142646298"/>
                  </a:ext>
                </a:extLst>
              </a:tr>
              <a:tr h="186228">
                <a:tc>
                  <a:txBody>
                    <a:bodyPr/>
                    <a:lstStyle/>
                    <a:p>
                      <a:pPr algn="ctr">
                        <a:lnSpc>
                          <a:spcPts val="1300"/>
                        </a:lnSpc>
                      </a:pPr>
                      <a:r>
                        <a:rPr lang="en-US" sz="1000">
                          <a:effectLst/>
                        </a:rPr>
                        <a:t>A 2</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1000">
                          <a:effectLst/>
                        </a:rPr>
                        <a:t>+</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1000" dirty="0">
                          <a:effectLst/>
                        </a:rPr>
                        <a:t>+</a:t>
                      </a:r>
                      <a:endParaRPr lang="fr-FR"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1000" dirty="0">
                          <a:effectLst/>
                        </a:rPr>
                        <a:t>+</a:t>
                      </a:r>
                      <a:endParaRPr lang="fr-FR"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1000">
                          <a:effectLst/>
                        </a:rPr>
                        <a:t>-</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1000">
                          <a:effectLst/>
                        </a:rPr>
                        <a:t>-</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1000" dirty="0">
                          <a:effectLst/>
                        </a:rPr>
                        <a:t>+</a:t>
                      </a:r>
                      <a:endParaRPr lang="fr-FR"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675387473"/>
                  </a:ext>
                </a:extLst>
              </a:tr>
            </a:tbl>
          </a:graphicData>
        </a:graphic>
      </p:graphicFrame>
      <p:sp>
        <p:nvSpPr>
          <p:cNvPr id="2049" name="ZoneTexte 2048">
            <a:extLst>
              <a:ext uri="{FF2B5EF4-FFF2-40B4-BE49-F238E27FC236}">
                <a16:creationId xmlns:a16="http://schemas.microsoft.com/office/drawing/2014/main" id="{C4049522-8A7B-1600-67F8-7821710724C0}"/>
              </a:ext>
            </a:extLst>
          </p:cNvPr>
          <p:cNvSpPr txBox="1"/>
          <p:nvPr/>
        </p:nvSpPr>
        <p:spPr>
          <a:xfrm>
            <a:off x="10916063" y="25125338"/>
            <a:ext cx="9468609" cy="1783699"/>
          </a:xfrm>
          <a:prstGeom prst="rect">
            <a:avLst/>
          </a:prstGeom>
          <a:noFill/>
        </p:spPr>
        <p:txBody>
          <a:bodyPr wrap="square" rtlCol="0">
            <a:spAutoFit/>
          </a:bodyPr>
          <a:lstStyle/>
          <a:p>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New Hydrazine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carboximidamides</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were successfully synthesized with excellent yields using a simple condensation reaction. These compounds demonstrated effective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inhibi-tion</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of tubulin and AChE in molecular docking studies. Additionally, the ADMET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analy</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-sis indicates that these compounds can cross the blood-brain barrier (BBB), suggesting their potential as anti-Alzheimer's agents. Furthermore, they have proven to be </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antioxi-dant</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compounds, especially A1, with an IC50 of 168.06 ± 2.92 µg/</a:t>
            </a:r>
            <a:r>
              <a:rPr lang="en-US" sz="1800" dirty="0" err="1">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mL.</a:t>
            </a:r>
            <a:endParaRPr lang="fr-FR" dirty="0"/>
          </a:p>
        </p:txBody>
      </p:sp>
      <p:sp>
        <p:nvSpPr>
          <p:cNvPr id="2051" name="ZoneTexte 2050">
            <a:extLst>
              <a:ext uri="{FF2B5EF4-FFF2-40B4-BE49-F238E27FC236}">
                <a16:creationId xmlns:a16="http://schemas.microsoft.com/office/drawing/2014/main" id="{475747E6-FDC3-7A01-F0EF-34D779875F5E}"/>
              </a:ext>
            </a:extLst>
          </p:cNvPr>
          <p:cNvSpPr txBox="1"/>
          <p:nvPr/>
        </p:nvSpPr>
        <p:spPr>
          <a:xfrm>
            <a:off x="10737850" y="27598941"/>
            <a:ext cx="10090151" cy="1408078"/>
          </a:xfrm>
          <a:prstGeom prst="rect">
            <a:avLst/>
          </a:prstGeom>
          <a:noFill/>
        </p:spPr>
        <p:txBody>
          <a:bodyPr wrap="square">
            <a:spAutoFit/>
          </a:bodyPr>
          <a:lstStyle/>
          <a:p>
            <a:pPr marL="342900" lvl="0" indent="-342900" algn="just" rtl="0">
              <a:lnSpc>
                <a:spcPct val="95000"/>
              </a:lnSpc>
              <a:buFont typeface="+mj-lt"/>
              <a:buAutoNum type="arabicPeriod"/>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Tian, J.; Ji, R.; Wang, H.; Li, S.; Zhang, G. Discovery of Novel </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α</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Aminophosphonates</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with Hydrazone as Potential Antiviral Agents Combined With Active Fragment and Molecular Docking</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Front Chem</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2022, 10, 911453.</a:t>
            </a:r>
            <a:endParaRPr lang="fr-FR"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342900" lvl="0" indent="-342900" algn="just">
              <a:lnSpc>
                <a:spcPct val="95000"/>
              </a:lnSpc>
              <a:buFont typeface="+mj-lt"/>
              <a:buAutoNum type="arabicPeriod"/>
            </a:pPr>
            <a:r>
              <a:rPr lang="en-CA"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Katariya</a:t>
            </a:r>
            <a:r>
              <a:rPr lang="en-CA"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K.D.; Shah, S.R.; Reddy, D. Anticancer, antimicrobial activities of quinoline based hydrazone analogues: Synthesis, characterization and molecular docking. Bio-org Chem 2020.</a:t>
            </a:r>
            <a:endParaRPr lang="fr-FR"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DE06D742-210B-B66C-0FF8-19F001B0CD64}"/>
              </a:ext>
            </a:extLst>
          </p:cNvPr>
          <p:cNvSpPr>
            <a:spLocks noChangeArrowheads="1"/>
          </p:cNvSpPr>
          <p:nvPr/>
        </p:nvSpPr>
        <p:spPr bwMode="auto">
          <a:xfrm>
            <a:off x="11942549" y="8946829"/>
            <a:ext cx="213963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2" name="Objet 11">
            <a:extLst>
              <a:ext uri="{FF2B5EF4-FFF2-40B4-BE49-F238E27FC236}">
                <a16:creationId xmlns:a16="http://schemas.microsoft.com/office/drawing/2014/main" id="{95BB2487-B019-BB2E-840B-47E35DD66853}"/>
              </a:ext>
            </a:extLst>
          </p:cNvPr>
          <p:cNvGraphicFramePr>
            <a:graphicFrameLocks noChangeAspect="1"/>
          </p:cNvGraphicFramePr>
          <p:nvPr>
            <p:extLst>
              <p:ext uri="{D42A27DB-BD31-4B8C-83A1-F6EECF244321}">
                <p14:modId xmlns:p14="http://schemas.microsoft.com/office/powerpoint/2010/main" val="1719885756"/>
              </p:ext>
            </p:extLst>
          </p:nvPr>
        </p:nvGraphicFramePr>
        <p:xfrm>
          <a:off x="13228178" y="9211794"/>
          <a:ext cx="5067300" cy="1323975"/>
        </p:xfrm>
        <a:graphic>
          <a:graphicData uri="http://schemas.openxmlformats.org/presentationml/2006/ole">
            <mc:AlternateContent xmlns:mc="http://schemas.openxmlformats.org/markup-compatibility/2006">
              <mc:Choice xmlns:v="urn:schemas-microsoft-com:vml" Requires="v">
                <p:oleObj name="CS ChemDraw Drawing" r:id="rId4" imgW="5629214" imgH="1467209" progId="ChemDraw.Document.6.0">
                  <p:embed/>
                </p:oleObj>
              </mc:Choice>
              <mc:Fallback>
                <p:oleObj name="CS ChemDraw Drawing" r:id="rId4" imgW="5629214" imgH="1467209" progId="ChemDraw.Document.6.0">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28178" y="9211794"/>
                        <a:ext cx="5067300" cy="1323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Image 13">
            <a:extLst>
              <a:ext uri="{FF2B5EF4-FFF2-40B4-BE49-F238E27FC236}">
                <a16:creationId xmlns:a16="http://schemas.microsoft.com/office/drawing/2014/main" id="{4971FBE5-3DC0-7AA6-CED0-B87796FEA83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87769" y="11861283"/>
            <a:ext cx="4560092" cy="1630764"/>
          </a:xfrm>
          <a:prstGeom prst="rect">
            <a:avLst/>
          </a:prstGeom>
          <a:noFill/>
          <a:ln>
            <a:noFill/>
          </a:ln>
        </p:spPr>
      </p:pic>
      <p:pic>
        <p:nvPicPr>
          <p:cNvPr id="16" name="Image 15">
            <a:extLst>
              <a:ext uri="{FF2B5EF4-FFF2-40B4-BE49-F238E27FC236}">
                <a16:creationId xmlns:a16="http://schemas.microsoft.com/office/drawing/2014/main" id="{F666983A-A3E7-7E52-7D17-3B0059C79AA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565522" y="11871061"/>
            <a:ext cx="4126708" cy="1694925"/>
          </a:xfrm>
          <a:prstGeom prst="rect">
            <a:avLst/>
          </a:prstGeom>
          <a:noFill/>
          <a:ln>
            <a:noFill/>
          </a:ln>
        </p:spPr>
      </p:pic>
      <p:pic>
        <p:nvPicPr>
          <p:cNvPr id="17" name="Image 16">
            <a:extLst>
              <a:ext uri="{FF2B5EF4-FFF2-40B4-BE49-F238E27FC236}">
                <a16:creationId xmlns:a16="http://schemas.microsoft.com/office/drawing/2014/main" id="{FB727886-8151-DD8D-7FBF-5AF7D53923C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16371" y="13735529"/>
            <a:ext cx="4527676" cy="1724915"/>
          </a:xfrm>
          <a:prstGeom prst="rect">
            <a:avLst/>
          </a:prstGeom>
          <a:noFill/>
          <a:ln>
            <a:noFill/>
          </a:ln>
        </p:spPr>
      </p:pic>
      <p:pic>
        <p:nvPicPr>
          <p:cNvPr id="19" name="Image 18">
            <a:extLst>
              <a:ext uri="{FF2B5EF4-FFF2-40B4-BE49-F238E27FC236}">
                <a16:creationId xmlns:a16="http://schemas.microsoft.com/office/drawing/2014/main" id="{9412AB01-78A2-C5ED-BE78-A5B2FCD9195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565080" y="13744136"/>
            <a:ext cx="4159124" cy="1685534"/>
          </a:xfrm>
          <a:prstGeom prst="rect">
            <a:avLst/>
          </a:prstGeom>
          <a:noFill/>
          <a:ln>
            <a:noFill/>
          </a:ln>
        </p:spPr>
      </p:pic>
      <p:pic>
        <p:nvPicPr>
          <p:cNvPr id="29" name="Image 28">
            <a:extLst>
              <a:ext uri="{FF2B5EF4-FFF2-40B4-BE49-F238E27FC236}">
                <a16:creationId xmlns:a16="http://schemas.microsoft.com/office/drawing/2014/main" id="{60D16C16-246A-9E0D-0707-F077E740936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057860" y="15619760"/>
            <a:ext cx="4340636" cy="1769783"/>
          </a:xfrm>
          <a:prstGeom prst="rect">
            <a:avLst/>
          </a:prstGeom>
          <a:noFill/>
          <a:ln>
            <a:noFill/>
          </a:ln>
        </p:spPr>
      </p:pic>
      <p:pic>
        <p:nvPicPr>
          <p:cNvPr id="2050" name="Image 2049">
            <a:extLst>
              <a:ext uri="{FF2B5EF4-FFF2-40B4-BE49-F238E27FC236}">
                <a16:creationId xmlns:a16="http://schemas.microsoft.com/office/drawing/2014/main" id="{07DE1936-F06F-EAE2-7BFA-F220F4769928}"/>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398496" y="15615185"/>
            <a:ext cx="4277526" cy="1761303"/>
          </a:xfrm>
          <a:prstGeom prst="rect">
            <a:avLst/>
          </a:prstGeom>
          <a:noFill/>
          <a:ln>
            <a:noFill/>
          </a:ln>
        </p:spPr>
      </p:pic>
      <p:pic>
        <p:nvPicPr>
          <p:cNvPr id="2053" name="Image 2052">
            <a:extLst>
              <a:ext uri="{FF2B5EF4-FFF2-40B4-BE49-F238E27FC236}">
                <a16:creationId xmlns:a16="http://schemas.microsoft.com/office/drawing/2014/main" id="{4D54D8AA-EFD4-1959-5C04-8C5F8C4FA43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37404" y="17585870"/>
            <a:ext cx="4560091" cy="1693282"/>
          </a:xfrm>
          <a:prstGeom prst="rect">
            <a:avLst/>
          </a:prstGeom>
          <a:noFill/>
          <a:ln>
            <a:noFill/>
          </a:ln>
        </p:spPr>
      </p:pic>
      <p:pic>
        <p:nvPicPr>
          <p:cNvPr id="2054" name="Image 2053">
            <a:extLst>
              <a:ext uri="{FF2B5EF4-FFF2-40B4-BE49-F238E27FC236}">
                <a16:creationId xmlns:a16="http://schemas.microsoft.com/office/drawing/2014/main" id="{B80AC916-98FC-BBF5-F583-77F4D851F6AC}"/>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5597495" y="17587626"/>
            <a:ext cx="4159125" cy="1748025"/>
          </a:xfrm>
          <a:prstGeom prst="rect">
            <a:avLst/>
          </a:prstGeom>
          <a:noFill/>
          <a:ln>
            <a:noFill/>
          </a:ln>
        </p:spPr>
      </p:pic>
      <p:graphicFrame>
        <p:nvGraphicFramePr>
          <p:cNvPr id="2055" name="Tableau 2054">
            <a:extLst>
              <a:ext uri="{FF2B5EF4-FFF2-40B4-BE49-F238E27FC236}">
                <a16:creationId xmlns:a16="http://schemas.microsoft.com/office/drawing/2014/main" id="{BED02C16-DC26-6F51-9EC1-AA4088ABBA9A}"/>
              </a:ext>
            </a:extLst>
          </p:cNvPr>
          <p:cNvGraphicFramePr>
            <a:graphicFrameLocks noGrp="1"/>
          </p:cNvGraphicFramePr>
          <p:nvPr>
            <p:extLst>
              <p:ext uri="{D42A27DB-BD31-4B8C-83A1-F6EECF244321}">
                <p14:modId xmlns:p14="http://schemas.microsoft.com/office/powerpoint/2010/main" val="3453886887"/>
              </p:ext>
            </p:extLst>
          </p:nvPr>
        </p:nvGraphicFramePr>
        <p:xfrm>
          <a:off x="15185281" y="19949409"/>
          <a:ext cx="5877669" cy="1400178"/>
        </p:xfrm>
        <a:graphic>
          <a:graphicData uri="http://schemas.openxmlformats.org/drawingml/2006/table">
            <a:tbl>
              <a:tblPr firstRow="1" firstCol="1" bandRow="1">
                <a:tableStyleId>{5C22544A-7EE6-4342-B048-85BDC9FD1C3A}</a:tableStyleId>
              </a:tblPr>
              <a:tblGrid>
                <a:gridCol w="653074">
                  <a:extLst>
                    <a:ext uri="{9D8B030D-6E8A-4147-A177-3AD203B41FA5}">
                      <a16:colId xmlns:a16="http://schemas.microsoft.com/office/drawing/2014/main" val="3893186481"/>
                    </a:ext>
                  </a:extLst>
                </a:gridCol>
                <a:gridCol w="559027">
                  <a:extLst>
                    <a:ext uri="{9D8B030D-6E8A-4147-A177-3AD203B41FA5}">
                      <a16:colId xmlns:a16="http://schemas.microsoft.com/office/drawing/2014/main" val="3205529082"/>
                    </a:ext>
                  </a:extLst>
                </a:gridCol>
                <a:gridCol w="559683">
                  <a:extLst>
                    <a:ext uri="{9D8B030D-6E8A-4147-A177-3AD203B41FA5}">
                      <a16:colId xmlns:a16="http://schemas.microsoft.com/office/drawing/2014/main" val="3836541720"/>
                    </a:ext>
                  </a:extLst>
                </a:gridCol>
                <a:gridCol w="749753">
                  <a:extLst>
                    <a:ext uri="{9D8B030D-6E8A-4147-A177-3AD203B41FA5}">
                      <a16:colId xmlns:a16="http://schemas.microsoft.com/office/drawing/2014/main" val="2130565063"/>
                    </a:ext>
                  </a:extLst>
                </a:gridCol>
                <a:gridCol w="559027">
                  <a:extLst>
                    <a:ext uri="{9D8B030D-6E8A-4147-A177-3AD203B41FA5}">
                      <a16:colId xmlns:a16="http://schemas.microsoft.com/office/drawing/2014/main" val="3465899641"/>
                    </a:ext>
                  </a:extLst>
                </a:gridCol>
                <a:gridCol w="653074">
                  <a:extLst>
                    <a:ext uri="{9D8B030D-6E8A-4147-A177-3AD203B41FA5}">
                      <a16:colId xmlns:a16="http://schemas.microsoft.com/office/drawing/2014/main" val="1329286562"/>
                    </a:ext>
                  </a:extLst>
                </a:gridCol>
                <a:gridCol w="559027">
                  <a:extLst>
                    <a:ext uri="{9D8B030D-6E8A-4147-A177-3AD203B41FA5}">
                      <a16:colId xmlns:a16="http://schemas.microsoft.com/office/drawing/2014/main" val="1824737277"/>
                    </a:ext>
                  </a:extLst>
                </a:gridCol>
                <a:gridCol w="559683">
                  <a:extLst>
                    <a:ext uri="{9D8B030D-6E8A-4147-A177-3AD203B41FA5}">
                      <a16:colId xmlns:a16="http://schemas.microsoft.com/office/drawing/2014/main" val="3227566532"/>
                    </a:ext>
                  </a:extLst>
                </a:gridCol>
                <a:gridCol w="1025321">
                  <a:extLst>
                    <a:ext uri="{9D8B030D-6E8A-4147-A177-3AD203B41FA5}">
                      <a16:colId xmlns:a16="http://schemas.microsoft.com/office/drawing/2014/main" val="1159741704"/>
                    </a:ext>
                  </a:extLst>
                </a:gridCol>
              </a:tblGrid>
              <a:tr h="0">
                <a:tc>
                  <a:txBody>
                    <a:bodyPr/>
                    <a:lstStyle/>
                    <a:p>
                      <a:pPr algn="ctr">
                        <a:lnSpc>
                          <a:spcPts val="1300"/>
                        </a:lnSpc>
                      </a:pPr>
                      <a:r>
                        <a:rPr lang="en-US" sz="800">
                          <a:effectLst/>
                        </a:rPr>
                        <a:t>Concentration (µg/mL)</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1,5625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3,125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6,25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12,5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25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50</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100</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dirty="0">
                          <a:effectLst/>
                        </a:rPr>
                        <a:t>IC</a:t>
                      </a:r>
                      <a:r>
                        <a:rPr lang="en-US" sz="800" baseline="-25000" dirty="0">
                          <a:effectLst/>
                        </a:rPr>
                        <a:t>50</a:t>
                      </a:r>
                      <a:r>
                        <a:rPr lang="en-US" sz="800" dirty="0">
                          <a:effectLst/>
                        </a:rPr>
                        <a:t> (µg/mL)</a:t>
                      </a:r>
                      <a:endParaRPr lang="fr-FR" sz="1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601856853"/>
                  </a:ext>
                </a:extLst>
              </a:tr>
              <a:tr h="0">
                <a:tc>
                  <a:txBody>
                    <a:bodyPr/>
                    <a:lstStyle/>
                    <a:p>
                      <a:pPr algn="ctr">
                        <a:lnSpc>
                          <a:spcPts val="1300"/>
                        </a:lnSpc>
                      </a:pPr>
                      <a:r>
                        <a:rPr lang="en-US" sz="800">
                          <a:effectLst/>
                        </a:rPr>
                        <a:t>BHA </a:t>
                      </a:r>
                      <a:r>
                        <a:rPr lang="en-US" sz="800" baseline="30000">
                          <a:effectLst/>
                        </a:rPr>
                        <a:t>a</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21,47±0,27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34,28±0,27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47,49±0,27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71,09±0,20</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800">
                          <a:effectLst/>
                        </a:rPr>
                        <a:t>87,08±0,18</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800">
                          <a:effectLst/>
                        </a:rPr>
                        <a:t>89,56±0,18</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800">
                          <a:effectLst/>
                        </a:rPr>
                        <a:t>91,21±0,10</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800">
                          <a:effectLst/>
                        </a:rPr>
                        <a:t>7,18±0,17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763839631"/>
                  </a:ext>
                </a:extLst>
              </a:tr>
              <a:tr h="0">
                <a:tc>
                  <a:txBody>
                    <a:bodyPr/>
                    <a:lstStyle/>
                    <a:p>
                      <a:pPr algn="ctr">
                        <a:lnSpc>
                          <a:spcPts val="1300"/>
                        </a:lnSpc>
                      </a:pPr>
                      <a:r>
                        <a:rPr lang="en-US" sz="800">
                          <a:effectLst/>
                        </a:rPr>
                        <a:t>Concentration</a:t>
                      </a:r>
                      <a:endParaRPr lang="fr-FR" sz="1000">
                        <a:effectLst/>
                      </a:endParaRPr>
                    </a:p>
                    <a:p>
                      <a:pPr algn="ctr">
                        <a:lnSpc>
                          <a:spcPts val="1300"/>
                        </a:lnSpc>
                      </a:pPr>
                      <a:r>
                        <a:rPr lang="en-US" sz="800">
                          <a:effectLst/>
                        </a:rPr>
                        <a:t>(µg/mL)</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31,25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62,5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125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250</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800">
                          <a:effectLst/>
                        </a:rPr>
                        <a:t>500</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800">
                          <a:effectLst/>
                        </a:rPr>
                        <a:t>1000</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800">
                          <a:effectLst/>
                        </a:rPr>
                        <a:t>2000</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800">
                          <a:effectLst/>
                        </a:rPr>
                        <a:t>/</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64367844"/>
                  </a:ext>
                </a:extLst>
              </a:tr>
              <a:tr h="0">
                <a:tc>
                  <a:txBody>
                    <a:bodyPr/>
                    <a:lstStyle/>
                    <a:p>
                      <a:pPr algn="ctr">
                        <a:lnSpc>
                          <a:spcPts val="1300"/>
                        </a:lnSpc>
                      </a:pPr>
                      <a:r>
                        <a:rPr lang="en-US" sz="800">
                          <a:effectLst/>
                        </a:rPr>
                        <a:t>A1 </a:t>
                      </a:r>
                      <a:r>
                        <a:rPr lang="en-US" sz="800" baseline="30000">
                          <a:effectLst/>
                        </a:rPr>
                        <a:t>b</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17,94±0,27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36,87±0,57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43,95±0,45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60,65±0.27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800">
                          <a:effectLst/>
                        </a:rPr>
                        <a:t>80,29±0,27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800">
                          <a:effectLst/>
                        </a:rPr>
                        <a:t>91,98±0,57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800">
                          <a:effectLst/>
                        </a:rPr>
                        <a:t>92,98±0,10</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tc>
                  <a:txBody>
                    <a:bodyPr/>
                    <a:lstStyle/>
                    <a:p>
                      <a:pPr algn="ctr">
                        <a:lnSpc>
                          <a:spcPts val="1300"/>
                        </a:lnSpc>
                      </a:pPr>
                      <a:r>
                        <a:rPr lang="en-US" sz="800">
                          <a:effectLst/>
                        </a:rPr>
                        <a:t>168,06±2,92</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187869335"/>
                  </a:ext>
                </a:extLst>
              </a:tr>
              <a:tr h="0">
                <a:tc>
                  <a:txBody>
                    <a:bodyPr/>
                    <a:lstStyle/>
                    <a:p>
                      <a:pPr algn="ctr">
                        <a:lnSpc>
                          <a:spcPts val="1300"/>
                        </a:lnSpc>
                      </a:pPr>
                      <a:r>
                        <a:rPr lang="en-US" sz="800">
                          <a:effectLst/>
                        </a:rPr>
                        <a:t>Concentration (µg/mL)</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125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250</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500</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1000</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2000</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4000</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8000</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1759894411"/>
                  </a:ext>
                </a:extLst>
              </a:tr>
              <a:tr h="0">
                <a:tc>
                  <a:txBody>
                    <a:bodyPr/>
                    <a:lstStyle/>
                    <a:p>
                      <a:pPr algn="ctr">
                        <a:lnSpc>
                          <a:spcPts val="1300"/>
                        </a:lnSpc>
                      </a:pPr>
                      <a:r>
                        <a:rPr lang="en-US" sz="800">
                          <a:effectLst/>
                        </a:rPr>
                        <a:t>A2</a:t>
                      </a:r>
                      <a:r>
                        <a:rPr lang="en-US" sz="800" baseline="30000">
                          <a:effectLst/>
                        </a:rPr>
                        <a:t>c</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4,01±0,91</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7,49±0,84</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12,15±0,67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16,87±0,45</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24,78±0,47</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63,54±1,42</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a:effectLst/>
                        </a:rPr>
                        <a:t>81,65±0,62</a:t>
                      </a:r>
                      <a:endParaRPr lang="fr-FR" sz="100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0" marR="0" marT="0" marB="0" anchor="ctr"/>
                </a:tc>
                <a:tc>
                  <a:txBody>
                    <a:bodyPr/>
                    <a:lstStyle/>
                    <a:p>
                      <a:pPr algn="ctr">
                        <a:lnSpc>
                          <a:spcPts val="1300"/>
                        </a:lnSpc>
                      </a:pPr>
                      <a:r>
                        <a:rPr lang="en-US" sz="800" dirty="0">
                          <a:effectLst/>
                        </a:rPr>
                        <a:t>3902,15±40,35</a:t>
                      </a:r>
                      <a:endParaRPr lang="fr-F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715088492"/>
                  </a:ext>
                </a:extLst>
              </a:tr>
            </a:tbl>
          </a:graphicData>
        </a:graphic>
      </p:graphicFrame>
      <p:sp>
        <p:nvSpPr>
          <p:cNvPr id="2060" name="Rectangle 2059">
            <a:extLst>
              <a:ext uri="{FF2B5EF4-FFF2-40B4-BE49-F238E27FC236}">
                <a16:creationId xmlns:a16="http://schemas.microsoft.com/office/drawing/2014/main" id="{B4C06C54-CDDB-B071-1C7C-0744AA317581}"/>
              </a:ext>
            </a:extLst>
          </p:cNvPr>
          <p:cNvSpPr/>
          <p:nvPr/>
        </p:nvSpPr>
        <p:spPr>
          <a:xfrm>
            <a:off x="10931997" y="21460675"/>
            <a:ext cx="2028825" cy="220582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00"/>
              </a:lnSpc>
            </a:pPr>
            <a:endPar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a:t>
            </a:r>
            <a:endParaRPr lang="fr-F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pic>
        <p:nvPicPr>
          <p:cNvPr id="2061" name="Image 2060">
            <a:extLst>
              <a:ext uri="{FF2B5EF4-FFF2-40B4-BE49-F238E27FC236}">
                <a16:creationId xmlns:a16="http://schemas.microsoft.com/office/drawing/2014/main" id="{4CFFCBA6-E90C-4B03-6D22-355BA52BF36D}"/>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972800" y="21560960"/>
            <a:ext cx="1981200" cy="1857375"/>
          </a:xfrm>
          <a:prstGeom prst="rect">
            <a:avLst/>
          </a:prstGeom>
          <a:noFill/>
        </p:spPr>
      </p:pic>
      <p:sp>
        <p:nvSpPr>
          <p:cNvPr id="2062" name="Rectangle 2061">
            <a:extLst>
              <a:ext uri="{FF2B5EF4-FFF2-40B4-BE49-F238E27FC236}">
                <a16:creationId xmlns:a16="http://schemas.microsoft.com/office/drawing/2014/main" id="{FDA4378A-2192-2092-8FCD-752D1B585984}"/>
              </a:ext>
            </a:extLst>
          </p:cNvPr>
          <p:cNvSpPr/>
          <p:nvPr/>
        </p:nvSpPr>
        <p:spPr>
          <a:xfrm>
            <a:off x="14520109" y="21481311"/>
            <a:ext cx="2047875" cy="234315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00"/>
              </a:lnSpc>
            </a:pPr>
            <a:endPar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(b)</a:t>
            </a:r>
            <a:endParaRPr lang="fr-F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pic>
        <p:nvPicPr>
          <p:cNvPr id="2063" name="Image 2062">
            <a:extLst>
              <a:ext uri="{FF2B5EF4-FFF2-40B4-BE49-F238E27FC236}">
                <a16:creationId xmlns:a16="http://schemas.microsoft.com/office/drawing/2014/main" id="{77F7D2B5-FE9B-F61A-4378-6F2CC84F6C5C}"/>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4605833" y="21642008"/>
            <a:ext cx="1876425" cy="1952625"/>
          </a:xfrm>
          <a:prstGeom prst="rect">
            <a:avLst/>
          </a:prstGeom>
          <a:noFill/>
        </p:spPr>
      </p:pic>
      <p:sp>
        <p:nvSpPr>
          <p:cNvPr id="2064" name="Rectangle 2063">
            <a:extLst>
              <a:ext uri="{FF2B5EF4-FFF2-40B4-BE49-F238E27FC236}">
                <a16:creationId xmlns:a16="http://schemas.microsoft.com/office/drawing/2014/main" id="{28E072BF-E8CB-6008-6545-338836D580D7}"/>
              </a:ext>
            </a:extLst>
          </p:cNvPr>
          <p:cNvSpPr/>
          <p:nvPr/>
        </p:nvSpPr>
        <p:spPr>
          <a:xfrm>
            <a:off x="18508247" y="21447352"/>
            <a:ext cx="1876425" cy="234315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300"/>
              </a:lnSpc>
            </a:pPr>
            <a:endPar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endParaRPr lang="en-US" sz="10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algn="ctr">
              <a:lnSpc>
                <a:spcPts val="1300"/>
              </a:lnSpc>
            </a:pPr>
            <a:r>
              <a:rPr lang="en-US"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(c)</a:t>
            </a:r>
            <a:endParaRPr lang="fr-FR" sz="10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pic>
        <p:nvPicPr>
          <p:cNvPr id="2065" name="Image 2064">
            <a:extLst>
              <a:ext uri="{FF2B5EF4-FFF2-40B4-BE49-F238E27FC236}">
                <a16:creationId xmlns:a16="http://schemas.microsoft.com/office/drawing/2014/main" id="{87E2BA87-BBA8-D187-475D-006E894CE0B8}"/>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8569426" y="21567599"/>
            <a:ext cx="1685925" cy="1876425"/>
          </a:xfrm>
          <a:prstGeom prst="rect">
            <a:avLst/>
          </a:prstGeom>
          <a:noFill/>
        </p:spPr>
      </p:pic>
      <p:sp>
        <p:nvSpPr>
          <p:cNvPr id="2067" name="ZoneTexte 2066">
            <a:extLst>
              <a:ext uri="{FF2B5EF4-FFF2-40B4-BE49-F238E27FC236}">
                <a16:creationId xmlns:a16="http://schemas.microsoft.com/office/drawing/2014/main" id="{0FDC62C2-2E6A-6AF2-020A-62901F6D52D9}"/>
              </a:ext>
            </a:extLst>
          </p:cNvPr>
          <p:cNvSpPr txBox="1"/>
          <p:nvPr/>
        </p:nvSpPr>
        <p:spPr>
          <a:xfrm>
            <a:off x="10698162" y="23755330"/>
            <a:ext cx="11265408" cy="954107"/>
          </a:xfrm>
          <a:prstGeom prst="rect">
            <a:avLst/>
          </a:prstGeom>
          <a:noFill/>
        </p:spPr>
        <p:txBody>
          <a:bodyPr wrap="square">
            <a:spAutoFit/>
          </a:bodyPr>
          <a:lstStyle/>
          <a:p>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t>
            </a:r>
            <a:r>
              <a:rPr lang="en-US"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a</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DPPH radical scavenging activities of various concentrations of BHA standard; (</a:t>
            </a:r>
            <a:r>
              <a:rPr lang="en-US"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b</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DPPH radical scavenging activities of various concentrations of A1</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(c)</a:t>
            </a:r>
            <a:r>
              <a:rPr lang="en-US" sz="18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DPPH radical scavenging activities of various concentrations of A2</a:t>
            </a:r>
            <a:r>
              <a:rPr lang="en-US" sz="20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a:t>
            </a:r>
            <a:endParaRPr lang="fr-F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4968</TotalTime>
  <Words>993</Words>
  <Application>Microsoft Office PowerPoint</Application>
  <PresentationFormat>Personnalisé</PresentationFormat>
  <Paragraphs>151</Paragraphs>
  <Slides>1</Slides>
  <Notes>1</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1</vt:i4>
      </vt:variant>
    </vt:vector>
  </HeadingPairs>
  <TitlesOfParts>
    <vt:vector size="7" baseType="lpstr">
      <vt:lpstr>Arial</vt:lpstr>
      <vt:lpstr>Calibri</vt:lpstr>
      <vt:lpstr>Palatino Linotype</vt:lpstr>
      <vt:lpstr>Times New Roman</vt:lpstr>
      <vt:lpstr>Office Theme</vt:lpstr>
      <vt:lpstr>CS ChemDraw Drawing</vt:lpstr>
      <vt:lpstr>Présentation PowerPoint</vt:lpstr>
    </vt:vector>
  </TitlesOfParts>
  <Company>NTU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sbsaccess</dc:creator>
  <cp:lastModifiedBy>ait belkacem amira</cp:lastModifiedBy>
  <cp:revision>130</cp:revision>
  <dcterms:created xsi:type="dcterms:W3CDTF">2007-01-10T04:59:32Z</dcterms:created>
  <dcterms:modified xsi:type="dcterms:W3CDTF">2024-11-03T18:54:14Z</dcterms:modified>
</cp:coreProperties>
</file>