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69" r:id="rId5"/>
    <p:sldId id="270" r:id="rId6"/>
    <p:sldId id="271" r:id="rId7"/>
    <p:sldId id="272" r:id="rId8"/>
    <p:sldId id="273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3.png"/><Relationship Id="rId6" Type="http://schemas.openxmlformats.org/officeDocument/2006/relationships/image" Target="../media/image11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3.png"/><Relationship Id="rId6" Type="http://schemas.openxmlformats.org/officeDocument/2006/relationships/image" Target="../media/image11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00B14-1898-4427-B3E7-C69B7CF66988}" type="doc">
      <dgm:prSet loTypeId="urn:microsoft.com/office/officeart/2018/2/layout/IconVerticalSolidList" loCatId="icon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4A9B55-7DBC-49B8-9512-260BE56206C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(try to answer what it is, why it is,  and what is  (are) existing problems, why the problem is so important to discuss; may cite in the footer)</a:t>
          </a:r>
        </a:p>
      </dgm:t>
    </dgm:pt>
    <dgm:pt modelId="{C61A8FC9-FE3D-47DF-B9A3-D31F796264F5}" type="parTrans" cxnId="{B71BEF9B-18D5-48DF-9AB3-074DC3B8D9D1}">
      <dgm:prSet/>
      <dgm:spPr/>
      <dgm:t>
        <a:bodyPr/>
        <a:lstStyle/>
        <a:p>
          <a:endParaRPr lang="en-US"/>
        </a:p>
      </dgm:t>
    </dgm:pt>
    <dgm:pt modelId="{DEE42B7F-154D-4D32-BDD3-2CC540966FE1}" type="sibTrans" cxnId="{B71BEF9B-18D5-48DF-9AB3-074DC3B8D9D1}">
      <dgm:prSet/>
      <dgm:spPr/>
      <dgm:t>
        <a:bodyPr/>
        <a:lstStyle/>
        <a:p>
          <a:endParaRPr lang="en-US"/>
        </a:p>
      </dgm:t>
    </dgm:pt>
    <dgm:pt modelId="{B1A3F17A-670A-487A-95D6-A18278939AC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Motivation &amp; Contributions</a:t>
          </a:r>
        </a:p>
      </dgm:t>
    </dgm:pt>
    <dgm:pt modelId="{38C41431-F718-40F7-B5ED-11183A64176C}" type="parTrans" cxnId="{89F1DB3A-7C19-488D-BEE9-1825D7F89718}">
      <dgm:prSet/>
      <dgm:spPr/>
      <dgm:t>
        <a:bodyPr/>
        <a:lstStyle/>
        <a:p>
          <a:endParaRPr lang="en-US"/>
        </a:p>
      </dgm:t>
    </dgm:pt>
    <dgm:pt modelId="{278EEEF4-E038-416B-BEC7-E5F45EC73C13}" type="sibTrans" cxnId="{89F1DB3A-7C19-488D-BEE9-1825D7F89718}">
      <dgm:prSet/>
      <dgm:spPr/>
      <dgm:t>
        <a:bodyPr/>
        <a:lstStyle/>
        <a:p>
          <a:endParaRPr lang="en-US"/>
        </a:p>
      </dgm:t>
    </dgm:pt>
    <dgm:pt modelId="{E3D80E55-A8CA-4B9B-8C19-EB56CE8D46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Proposed System Model</a:t>
          </a:r>
        </a:p>
      </dgm:t>
    </dgm:pt>
    <dgm:pt modelId="{082EFE4B-F2A6-40CC-A13D-F00E063B4139}" type="parTrans" cxnId="{C3014C8E-2C88-4F10-8995-36A3360D9A4B}">
      <dgm:prSet/>
      <dgm:spPr/>
      <dgm:t>
        <a:bodyPr/>
        <a:lstStyle/>
        <a:p>
          <a:endParaRPr lang="en-US"/>
        </a:p>
      </dgm:t>
    </dgm:pt>
    <dgm:pt modelId="{F69282E3-6EA0-4B06-9924-A5681AE91E7C}" type="sibTrans" cxnId="{C3014C8E-2C88-4F10-8995-36A3360D9A4B}">
      <dgm:prSet/>
      <dgm:spPr/>
      <dgm:t>
        <a:bodyPr/>
        <a:lstStyle/>
        <a:p>
          <a:endParaRPr lang="en-US"/>
        </a:p>
      </dgm:t>
    </dgm:pt>
    <dgm:pt modelId="{79321F06-441B-49AA-891A-31B7B6DD52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Results and Discussion</a:t>
          </a:r>
        </a:p>
      </dgm:t>
    </dgm:pt>
    <dgm:pt modelId="{AEA32CD4-6485-40FD-A477-54146CA04DEE}" type="parTrans" cxnId="{D5165637-F03B-4A1B-9A95-6929D064DA83}">
      <dgm:prSet/>
      <dgm:spPr/>
      <dgm:t>
        <a:bodyPr/>
        <a:lstStyle/>
        <a:p>
          <a:endParaRPr lang="en-US"/>
        </a:p>
      </dgm:t>
    </dgm:pt>
    <dgm:pt modelId="{526BE1C7-AD3A-4543-B67D-8DE28496FE72}" type="sibTrans" cxnId="{D5165637-F03B-4A1B-9A95-6929D064DA83}">
      <dgm:prSet/>
      <dgm:spPr/>
      <dgm:t>
        <a:bodyPr/>
        <a:lstStyle/>
        <a:p>
          <a:endParaRPr lang="en-US"/>
        </a:p>
      </dgm:t>
    </dgm:pt>
    <dgm:pt modelId="{362F2FAD-C5DF-458A-9539-16FDF8BF450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</a:p>
      </dgm:t>
    </dgm:pt>
    <dgm:pt modelId="{DB06F8F7-55A4-4301-9A03-32FF30C76C9A}" type="parTrans" cxnId="{4C53C6F7-08FB-4DE7-9CCE-F1AB7363C6A8}">
      <dgm:prSet/>
      <dgm:spPr/>
      <dgm:t>
        <a:bodyPr/>
        <a:lstStyle/>
        <a:p>
          <a:endParaRPr lang="en-US"/>
        </a:p>
      </dgm:t>
    </dgm:pt>
    <dgm:pt modelId="{27C378C9-D0E0-449D-BCE9-9918CB1C5382}" type="sibTrans" cxnId="{4C53C6F7-08FB-4DE7-9CCE-F1AB7363C6A8}">
      <dgm:prSet/>
      <dgm:spPr/>
      <dgm:t>
        <a:bodyPr/>
        <a:lstStyle/>
        <a:p>
          <a:endParaRPr lang="en-US"/>
        </a:p>
      </dgm:t>
    </dgm:pt>
    <dgm:pt modelId="{49D90748-9C75-4EDF-9FF6-39FB56895D3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Reference</a:t>
          </a:r>
        </a:p>
      </dgm:t>
    </dgm:pt>
    <dgm:pt modelId="{F9069F82-1E47-4BFC-A698-987668B9FDF0}" type="parTrans" cxnId="{9D47895D-7DB8-4976-8C4B-6536F38181CC}">
      <dgm:prSet/>
      <dgm:spPr/>
      <dgm:t>
        <a:bodyPr/>
        <a:lstStyle/>
        <a:p>
          <a:endParaRPr lang="en-US"/>
        </a:p>
      </dgm:t>
    </dgm:pt>
    <dgm:pt modelId="{923E47BA-F244-4E90-95AB-0B2D7D0FE1A8}" type="sibTrans" cxnId="{9D47895D-7DB8-4976-8C4B-6536F38181CC}">
      <dgm:prSet/>
      <dgm:spPr/>
      <dgm:t>
        <a:bodyPr/>
        <a:lstStyle/>
        <a:p>
          <a:endParaRPr lang="en-US"/>
        </a:p>
      </dgm:t>
    </dgm:pt>
    <dgm:pt modelId="{B981DA8F-EBE6-4872-89DC-398E0A74BC8A}" type="pres">
      <dgm:prSet presAssocID="{A1C00B14-1898-4427-B3E7-C69B7CF6698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90E9C75-611E-4BFD-81B8-558A1223810D}" type="pres">
      <dgm:prSet presAssocID="{E24A9B55-7DBC-49B8-9512-260BE56206CE}" presName="compNode" presStyleCnt="0"/>
      <dgm:spPr/>
    </dgm:pt>
    <dgm:pt modelId="{6ED40233-E8FE-4A3D-A9C5-E7F81AFE78ED}" type="pres">
      <dgm:prSet presAssocID="{E24A9B55-7DBC-49B8-9512-260BE56206CE}" presName="bgRect" presStyleLbl="bgShp" presStyleIdx="0" presStyleCnt="6"/>
      <dgm:spPr/>
    </dgm:pt>
    <dgm:pt modelId="{68A8300B-22F1-48FF-B853-989F40E20B89}" type="pres">
      <dgm:prSet presAssocID="{E24A9B55-7DBC-49B8-9512-260BE56206CE}" presName="iconRect" presStyleLbl="nod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4CF1D836-99A8-4C16-85E1-7E3C279977CF}" type="pres">
      <dgm:prSet presAssocID="{E24A9B55-7DBC-49B8-9512-260BE56206CE}" presName="spaceRect" presStyleCnt="0"/>
      <dgm:spPr/>
    </dgm:pt>
    <dgm:pt modelId="{3B66BFF7-840C-4EEC-926A-DEF1B410FD5A}" type="pres">
      <dgm:prSet presAssocID="{E24A9B55-7DBC-49B8-9512-260BE56206CE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2821EA9B-D7A9-49C5-A9E3-314E8DCEA1D4}" type="pres">
      <dgm:prSet presAssocID="{DEE42B7F-154D-4D32-BDD3-2CC540966FE1}" presName="sibTrans" presStyleCnt="0"/>
      <dgm:spPr/>
    </dgm:pt>
    <dgm:pt modelId="{7FFCD879-0BBC-49C9-8FBB-492E8F0AC20C}" type="pres">
      <dgm:prSet presAssocID="{B1A3F17A-670A-487A-95D6-A18278939AC0}" presName="compNode" presStyleCnt="0"/>
      <dgm:spPr/>
    </dgm:pt>
    <dgm:pt modelId="{8828A0E7-8D5C-498A-810B-3AF32E42D9B2}" type="pres">
      <dgm:prSet presAssocID="{B1A3F17A-670A-487A-95D6-A18278939AC0}" presName="bgRect" presStyleLbl="bgShp" presStyleIdx="1" presStyleCnt="6"/>
      <dgm:spPr/>
    </dgm:pt>
    <dgm:pt modelId="{9389BE19-F2A1-4F89-BCBB-70F61DDF6677}" type="pres">
      <dgm:prSet presAssocID="{B1A3F17A-670A-487A-95D6-A18278939AC0}" presName="iconRect" presStyleLbl="node1" presStyleIdx="1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4580DF9F-427A-402A-B015-8012EB45B1A3}" type="pres">
      <dgm:prSet presAssocID="{B1A3F17A-670A-487A-95D6-A18278939AC0}" presName="spaceRect" presStyleCnt="0"/>
      <dgm:spPr/>
    </dgm:pt>
    <dgm:pt modelId="{35C810EE-2820-4A16-BB8B-B0FF159B569B}" type="pres">
      <dgm:prSet presAssocID="{B1A3F17A-670A-487A-95D6-A18278939AC0}" presName="parTx" presStyleLbl="revTx" presStyleIdx="1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D9E3FADB-E795-4ACD-BA8A-409158ED41CC}" type="pres">
      <dgm:prSet presAssocID="{278EEEF4-E038-416B-BEC7-E5F45EC73C13}" presName="sibTrans" presStyleCnt="0"/>
      <dgm:spPr/>
    </dgm:pt>
    <dgm:pt modelId="{4F8059F6-1EB1-4F60-917B-F3A87067DB3A}" type="pres">
      <dgm:prSet presAssocID="{E3D80E55-A8CA-4B9B-8C19-EB56CE8D4691}" presName="compNode" presStyleCnt="0"/>
      <dgm:spPr/>
    </dgm:pt>
    <dgm:pt modelId="{D0783A6D-DF42-4B66-BD94-6DDB0AC28C9D}" type="pres">
      <dgm:prSet presAssocID="{E3D80E55-A8CA-4B9B-8C19-EB56CE8D4691}" presName="bgRect" presStyleLbl="bgShp" presStyleIdx="2" presStyleCnt="6"/>
      <dgm:spPr/>
    </dgm:pt>
    <dgm:pt modelId="{12CEF199-53BA-4F76-82F2-184421E764F6}" type="pres">
      <dgm:prSet presAssocID="{E3D80E55-A8CA-4B9B-8C19-EB56CE8D4691}" presName="iconRect" presStyleLbl="node1" presStyleIdx="2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BB1B7884-0E78-412B-B9ED-2CF01824FF08}" type="pres">
      <dgm:prSet presAssocID="{E3D80E55-A8CA-4B9B-8C19-EB56CE8D4691}" presName="spaceRect" presStyleCnt="0"/>
      <dgm:spPr/>
    </dgm:pt>
    <dgm:pt modelId="{F67E244D-1270-430E-98F7-488B2D550ECD}" type="pres">
      <dgm:prSet presAssocID="{E3D80E55-A8CA-4B9B-8C19-EB56CE8D4691}" presName="parTx" presStyleLbl="revTx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9B9F131D-7AD5-4C7C-B748-5605856152E9}" type="pres">
      <dgm:prSet presAssocID="{F69282E3-6EA0-4B06-9924-A5681AE91E7C}" presName="sibTrans" presStyleCnt="0"/>
      <dgm:spPr/>
    </dgm:pt>
    <dgm:pt modelId="{BD6DFD49-75DB-4943-8DE9-A21178136D98}" type="pres">
      <dgm:prSet presAssocID="{79321F06-441B-49AA-891A-31B7B6DD52AC}" presName="compNode" presStyleCnt="0"/>
      <dgm:spPr/>
    </dgm:pt>
    <dgm:pt modelId="{24D7CF32-FC6C-4748-BBFB-BD3CAF72C60B}" type="pres">
      <dgm:prSet presAssocID="{79321F06-441B-49AA-891A-31B7B6DD52AC}" presName="bgRect" presStyleLbl="bgShp" presStyleIdx="3" presStyleCnt="6"/>
      <dgm:spPr/>
    </dgm:pt>
    <dgm:pt modelId="{1A5A7960-10DD-4BF8-B772-407FFE06DF95}" type="pres">
      <dgm:prSet presAssocID="{79321F06-441B-49AA-891A-31B7B6DD52AC}" presName="iconRect" presStyleLbl="node1" presStyleIdx="3" presStyleCnt="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0126DFDA-311C-427D-8F2F-C5E66E6FE958}" type="pres">
      <dgm:prSet presAssocID="{79321F06-441B-49AA-891A-31B7B6DD52AC}" presName="spaceRect" presStyleCnt="0"/>
      <dgm:spPr/>
    </dgm:pt>
    <dgm:pt modelId="{592AAAD1-2F47-447A-ADC3-C2B36B1FCA55}" type="pres">
      <dgm:prSet presAssocID="{79321F06-441B-49AA-891A-31B7B6DD52AC}" presName="parTx" presStyleLbl="revTx" presStyleIdx="3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EA4D750C-C492-44BB-A487-EBD724549700}" type="pres">
      <dgm:prSet presAssocID="{526BE1C7-AD3A-4543-B67D-8DE28496FE72}" presName="sibTrans" presStyleCnt="0"/>
      <dgm:spPr/>
    </dgm:pt>
    <dgm:pt modelId="{426BE54F-DCD7-47DD-8FC2-6E521AF694E8}" type="pres">
      <dgm:prSet presAssocID="{362F2FAD-C5DF-458A-9539-16FDF8BF450F}" presName="compNode" presStyleCnt="0"/>
      <dgm:spPr/>
    </dgm:pt>
    <dgm:pt modelId="{666E2735-CA78-4D3B-9578-E51196DA70D9}" type="pres">
      <dgm:prSet presAssocID="{362F2FAD-C5DF-458A-9539-16FDF8BF450F}" presName="bgRect" presStyleLbl="bgShp" presStyleIdx="4" presStyleCnt="6"/>
      <dgm:spPr/>
    </dgm:pt>
    <dgm:pt modelId="{3FA6C01F-8168-4711-B087-BDCE72097D44}" type="pres">
      <dgm:prSet presAssocID="{362F2FAD-C5DF-458A-9539-16FDF8BF450F}" presName="iconRect" presStyleLbl="node1" presStyleIdx="4" presStyleCnt="6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9854D06F-30BB-4075-8695-D112DD2A0F9E}" type="pres">
      <dgm:prSet presAssocID="{362F2FAD-C5DF-458A-9539-16FDF8BF450F}" presName="spaceRect" presStyleCnt="0"/>
      <dgm:spPr/>
    </dgm:pt>
    <dgm:pt modelId="{64F2101E-37B6-4A91-8969-9CAE8E240584}" type="pres">
      <dgm:prSet presAssocID="{362F2FAD-C5DF-458A-9539-16FDF8BF450F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  <dgm:pt modelId="{FB2EE507-96E0-48EB-8595-80DCEA9B248E}" type="pres">
      <dgm:prSet presAssocID="{27C378C9-D0E0-449D-BCE9-9918CB1C5382}" presName="sibTrans" presStyleCnt="0"/>
      <dgm:spPr/>
    </dgm:pt>
    <dgm:pt modelId="{1D689B0F-01EC-4228-B193-06986BAC4AC0}" type="pres">
      <dgm:prSet presAssocID="{49D90748-9C75-4EDF-9FF6-39FB56895D3E}" presName="compNode" presStyleCnt="0"/>
      <dgm:spPr/>
    </dgm:pt>
    <dgm:pt modelId="{1B466F9E-EE2C-4F8C-B2EE-0427D8DB34C2}" type="pres">
      <dgm:prSet presAssocID="{49D90748-9C75-4EDF-9FF6-39FB56895D3E}" presName="bgRect" presStyleLbl="bgShp" presStyleIdx="5" presStyleCnt="6"/>
      <dgm:spPr/>
    </dgm:pt>
    <dgm:pt modelId="{3A8C03A0-3919-44AB-B03C-4D473190151D}" type="pres">
      <dgm:prSet presAssocID="{49D90748-9C75-4EDF-9FF6-39FB56895D3E}" presName="iconRect" presStyleLbl="node1" presStyleIdx="5" presStyleCnt="6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IN"/>
        </a:p>
      </dgm:t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BD1770DF-61D6-416C-9FF2-9A76C044944B}" type="pres">
      <dgm:prSet presAssocID="{49D90748-9C75-4EDF-9FF6-39FB56895D3E}" presName="spaceRect" presStyleCnt="0"/>
      <dgm:spPr/>
    </dgm:pt>
    <dgm:pt modelId="{450821D5-1256-4458-8590-FE93415F8374}" type="pres">
      <dgm:prSet presAssocID="{49D90748-9C75-4EDF-9FF6-39FB56895D3E}" presName="parTx" presStyleLbl="revTx" presStyleIdx="5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</dgm:ptLst>
  <dgm:cxnLst>
    <dgm:cxn modelId="{85F5C889-29E7-460C-A6C3-6AD7E43E5919}" type="presOf" srcId="{E3D80E55-A8CA-4B9B-8C19-EB56CE8D4691}" destId="{F67E244D-1270-430E-98F7-488B2D550ECD}" srcOrd="0" destOrd="0" presId="urn:microsoft.com/office/officeart/2018/2/layout/IconVerticalSolidList"/>
    <dgm:cxn modelId="{4F0D7D67-98B9-4055-A85E-1CD77E0CD94C}" type="presOf" srcId="{A1C00B14-1898-4427-B3E7-C69B7CF66988}" destId="{B981DA8F-EBE6-4872-89DC-398E0A74BC8A}" srcOrd="0" destOrd="0" presId="urn:microsoft.com/office/officeart/2018/2/layout/IconVerticalSolidList"/>
    <dgm:cxn modelId="{C3014C8E-2C88-4F10-8995-36A3360D9A4B}" srcId="{A1C00B14-1898-4427-B3E7-C69B7CF66988}" destId="{E3D80E55-A8CA-4B9B-8C19-EB56CE8D4691}" srcOrd="2" destOrd="0" parTransId="{082EFE4B-F2A6-40CC-A13D-F00E063B4139}" sibTransId="{F69282E3-6EA0-4B06-9924-A5681AE91E7C}"/>
    <dgm:cxn modelId="{9D746C40-20C7-40CE-954F-285B5F487C86}" type="presOf" srcId="{B1A3F17A-670A-487A-95D6-A18278939AC0}" destId="{35C810EE-2820-4A16-BB8B-B0FF159B569B}" srcOrd="0" destOrd="0" presId="urn:microsoft.com/office/officeart/2018/2/layout/IconVerticalSolidList"/>
    <dgm:cxn modelId="{9D47895D-7DB8-4976-8C4B-6536F38181CC}" srcId="{A1C00B14-1898-4427-B3E7-C69B7CF66988}" destId="{49D90748-9C75-4EDF-9FF6-39FB56895D3E}" srcOrd="5" destOrd="0" parTransId="{F9069F82-1E47-4BFC-A698-987668B9FDF0}" sibTransId="{923E47BA-F244-4E90-95AB-0B2D7D0FE1A8}"/>
    <dgm:cxn modelId="{89F1DB3A-7C19-488D-BEE9-1825D7F89718}" srcId="{A1C00B14-1898-4427-B3E7-C69B7CF66988}" destId="{B1A3F17A-670A-487A-95D6-A18278939AC0}" srcOrd="1" destOrd="0" parTransId="{38C41431-F718-40F7-B5ED-11183A64176C}" sibTransId="{278EEEF4-E038-416B-BEC7-E5F45EC73C13}"/>
    <dgm:cxn modelId="{725ADCA9-55D1-42A2-B773-922F87F2557D}" type="presOf" srcId="{79321F06-441B-49AA-891A-31B7B6DD52AC}" destId="{592AAAD1-2F47-447A-ADC3-C2B36B1FCA55}" srcOrd="0" destOrd="0" presId="urn:microsoft.com/office/officeart/2018/2/layout/IconVerticalSolidList"/>
    <dgm:cxn modelId="{B71BEF9B-18D5-48DF-9AB3-074DC3B8D9D1}" srcId="{A1C00B14-1898-4427-B3E7-C69B7CF66988}" destId="{E24A9B55-7DBC-49B8-9512-260BE56206CE}" srcOrd="0" destOrd="0" parTransId="{C61A8FC9-FE3D-47DF-B9A3-D31F796264F5}" sibTransId="{DEE42B7F-154D-4D32-BDD3-2CC540966FE1}"/>
    <dgm:cxn modelId="{0205349F-9D22-4FEA-A19D-283AB406E9F8}" type="presOf" srcId="{49D90748-9C75-4EDF-9FF6-39FB56895D3E}" destId="{450821D5-1256-4458-8590-FE93415F8374}" srcOrd="0" destOrd="0" presId="urn:microsoft.com/office/officeart/2018/2/layout/IconVerticalSolidList"/>
    <dgm:cxn modelId="{B8D5F926-0AFE-4181-956A-7E3A94F55679}" type="presOf" srcId="{E24A9B55-7DBC-49B8-9512-260BE56206CE}" destId="{3B66BFF7-840C-4EEC-926A-DEF1B410FD5A}" srcOrd="0" destOrd="0" presId="urn:microsoft.com/office/officeart/2018/2/layout/IconVerticalSolidList"/>
    <dgm:cxn modelId="{68AC00B2-EA6E-4F8C-A7FD-833B24CEB5D3}" type="presOf" srcId="{362F2FAD-C5DF-458A-9539-16FDF8BF450F}" destId="{64F2101E-37B6-4A91-8969-9CAE8E240584}" srcOrd="0" destOrd="0" presId="urn:microsoft.com/office/officeart/2018/2/layout/IconVerticalSolidList"/>
    <dgm:cxn modelId="{D5165637-F03B-4A1B-9A95-6929D064DA83}" srcId="{A1C00B14-1898-4427-B3E7-C69B7CF66988}" destId="{79321F06-441B-49AA-891A-31B7B6DD52AC}" srcOrd="3" destOrd="0" parTransId="{AEA32CD4-6485-40FD-A477-54146CA04DEE}" sibTransId="{526BE1C7-AD3A-4543-B67D-8DE28496FE72}"/>
    <dgm:cxn modelId="{4C53C6F7-08FB-4DE7-9CCE-F1AB7363C6A8}" srcId="{A1C00B14-1898-4427-B3E7-C69B7CF66988}" destId="{362F2FAD-C5DF-458A-9539-16FDF8BF450F}" srcOrd="4" destOrd="0" parTransId="{DB06F8F7-55A4-4301-9A03-32FF30C76C9A}" sibTransId="{27C378C9-D0E0-449D-BCE9-9918CB1C5382}"/>
    <dgm:cxn modelId="{0E1648BA-170E-43A1-970D-DCF2E928499E}" type="presParOf" srcId="{B981DA8F-EBE6-4872-89DC-398E0A74BC8A}" destId="{990E9C75-611E-4BFD-81B8-558A1223810D}" srcOrd="0" destOrd="0" presId="urn:microsoft.com/office/officeart/2018/2/layout/IconVerticalSolidList"/>
    <dgm:cxn modelId="{02D67932-4471-4266-AE74-78938F656336}" type="presParOf" srcId="{990E9C75-611E-4BFD-81B8-558A1223810D}" destId="{6ED40233-E8FE-4A3D-A9C5-E7F81AFE78ED}" srcOrd="0" destOrd="0" presId="urn:microsoft.com/office/officeart/2018/2/layout/IconVerticalSolidList"/>
    <dgm:cxn modelId="{5A84D12A-21FA-41FD-BDB5-64A85F60A9CA}" type="presParOf" srcId="{990E9C75-611E-4BFD-81B8-558A1223810D}" destId="{68A8300B-22F1-48FF-B853-989F40E20B89}" srcOrd="1" destOrd="0" presId="urn:microsoft.com/office/officeart/2018/2/layout/IconVerticalSolidList"/>
    <dgm:cxn modelId="{B4634940-8D74-4CC3-9176-BD1629C82437}" type="presParOf" srcId="{990E9C75-611E-4BFD-81B8-558A1223810D}" destId="{4CF1D836-99A8-4C16-85E1-7E3C279977CF}" srcOrd="2" destOrd="0" presId="urn:microsoft.com/office/officeart/2018/2/layout/IconVerticalSolidList"/>
    <dgm:cxn modelId="{A0D0B8DD-8031-4625-B5DA-FDD722DFD5B7}" type="presParOf" srcId="{990E9C75-611E-4BFD-81B8-558A1223810D}" destId="{3B66BFF7-840C-4EEC-926A-DEF1B410FD5A}" srcOrd="3" destOrd="0" presId="urn:microsoft.com/office/officeart/2018/2/layout/IconVerticalSolidList"/>
    <dgm:cxn modelId="{A4F85704-29C6-4FAB-8183-EAF514138637}" type="presParOf" srcId="{B981DA8F-EBE6-4872-89DC-398E0A74BC8A}" destId="{2821EA9B-D7A9-49C5-A9E3-314E8DCEA1D4}" srcOrd="1" destOrd="0" presId="urn:microsoft.com/office/officeart/2018/2/layout/IconVerticalSolidList"/>
    <dgm:cxn modelId="{12F48814-0DBB-4839-9226-E18B5C4ABBDD}" type="presParOf" srcId="{B981DA8F-EBE6-4872-89DC-398E0A74BC8A}" destId="{7FFCD879-0BBC-49C9-8FBB-492E8F0AC20C}" srcOrd="2" destOrd="0" presId="urn:microsoft.com/office/officeart/2018/2/layout/IconVerticalSolidList"/>
    <dgm:cxn modelId="{82736AFE-78DC-4603-805D-2CAC8B333370}" type="presParOf" srcId="{7FFCD879-0BBC-49C9-8FBB-492E8F0AC20C}" destId="{8828A0E7-8D5C-498A-810B-3AF32E42D9B2}" srcOrd="0" destOrd="0" presId="urn:microsoft.com/office/officeart/2018/2/layout/IconVerticalSolidList"/>
    <dgm:cxn modelId="{68082EB0-AA12-4F14-ACE9-C01ED7C69341}" type="presParOf" srcId="{7FFCD879-0BBC-49C9-8FBB-492E8F0AC20C}" destId="{9389BE19-F2A1-4F89-BCBB-70F61DDF6677}" srcOrd="1" destOrd="0" presId="urn:microsoft.com/office/officeart/2018/2/layout/IconVerticalSolidList"/>
    <dgm:cxn modelId="{1EE440A9-B8FC-48B3-8D84-9A823B5FF9D3}" type="presParOf" srcId="{7FFCD879-0BBC-49C9-8FBB-492E8F0AC20C}" destId="{4580DF9F-427A-402A-B015-8012EB45B1A3}" srcOrd="2" destOrd="0" presId="urn:microsoft.com/office/officeart/2018/2/layout/IconVerticalSolidList"/>
    <dgm:cxn modelId="{9E7582D5-8057-459A-A790-D599A1D0685B}" type="presParOf" srcId="{7FFCD879-0BBC-49C9-8FBB-492E8F0AC20C}" destId="{35C810EE-2820-4A16-BB8B-B0FF159B569B}" srcOrd="3" destOrd="0" presId="urn:microsoft.com/office/officeart/2018/2/layout/IconVerticalSolidList"/>
    <dgm:cxn modelId="{9332FA07-A67E-40B1-8C2B-61FA620E98A8}" type="presParOf" srcId="{B981DA8F-EBE6-4872-89DC-398E0A74BC8A}" destId="{D9E3FADB-E795-4ACD-BA8A-409158ED41CC}" srcOrd="3" destOrd="0" presId="urn:microsoft.com/office/officeart/2018/2/layout/IconVerticalSolidList"/>
    <dgm:cxn modelId="{F27435CE-A612-4D97-93D8-693F3124428F}" type="presParOf" srcId="{B981DA8F-EBE6-4872-89DC-398E0A74BC8A}" destId="{4F8059F6-1EB1-4F60-917B-F3A87067DB3A}" srcOrd="4" destOrd="0" presId="urn:microsoft.com/office/officeart/2018/2/layout/IconVerticalSolidList"/>
    <dgm:cxn modelId="{C83F7FEE-A010-407C-BE3A-C6ECB9D176FF}" type="presParOf" srcId="{4F8059F6-1EB1-4F60-917B-F3A87067DB3A}" destId="{D0783A6D-DF42-4B66-BD94-6DDB0AC28C9D}" srcOrd="0" destOrd="0" presId="urn:microsoft.com/office/officeart/2018/2/layout/IconVerticalSolidList"/>
    <dgm:cxn modelId="{9847942E-BC6F-47EE-9941-73A21F491CF1}" type="presParOf" srcId="{4F8059F6-1EB1-4F60-917B-F3A87067DB3A}" destId="{12CEF199-53BA-4F76-82F2-184421E764F6}" srcOrd="1" destOrd="0" presId="urn:microsoft.com/office/officeart/2018/2/layout/IconVerticalSolidList"/>
    <dgm:cxn modelId="{8137A8DB-4EC1-4235-9EF3-8C3FE86B2045}" type="presParOf" srcId="{4F8059F6-1EB1-4F60-917B-F3A87067DB3A}" destId="{BB1B7884-0E78-412B-B9ED-2CF01824FF08}" srcOrd="2" destOrd="0" presId="urn:microsoft.com/office/officeart/2018/2/layout/IconVerticalSolidList"/>
    <dgm:cxn modelId="{ACC2C7EE-98A3-467A-8B1C-5B26DAAA4750}" type="presParOf" srcId="{4F8059F6-1EB1-4F60-917B-F3A87067DB3A}" destId="{F67E244D-1270-430E-98F7-488B2D550ECD}" srcOrd="3" destOrd="0" presId="urn:microsoft.com/office/officeart/2018/2/layout/IconVerticalSolidList"/>
    <dgm:cxn modelId="{F2F5C397-7816-41EF-9DCE-6F1A434EBFAE}" type="presParOf" srcId="{B981DA8F-EBE6-4872-89DC-398E0A74BC8A}" destId="{9B9F131D-7AD5-4C7C-B748-5605856152E9}" srcOrd="5" destOrd="0" presId="urn:microsoft.com/office/officeart/2018/2/layout/IconVerticalSolidList"/>
    <dgm:cxn modelId="{0D5D0E21-B432-4B72-95F1-C1687DCD26DA}" type="presParOf" srcId="{B981DA8F-EBE6-4872-89DC-398E0A74BC8A}" destId="{BD6DFD49-75DB-4943-8DE9-A21178136D98}" srcOrd="6" destOrd="0" presId="urn:microsoft.com/office/officeart/2018/2/layout/IconVerticalSolidList"/>
    <dgm:cxn modelId="{A4330D6B-A10A-4E98-BD0B-66D0D14610FC}" type="presParOf" srcId="{BD6DFD49-75DB-4943-8DE9-A21178136D98}" destId="{24D7CF32-FC6C-4748-BBFB-BD3CAF72C60B}" srcOrd="0" destOrd="0" presId="urn:microsoft.com/office/officeart/2018/2/layout/IconVerticalSolidList"/>
    <dgm:cxn modelId="{C7635C0B-4E19-4CC5-B681-14FDC1B837C0}" type="presParOf" srcId="{BD6DFD49-75DB-4943-8DE9-A21178136D98}" destId="{1A5A7960-10DD-4BF8-B772-407FFE06DF95}" srcOrd="1" destOrd="0" presId="urn:microsoft.com/office/officeart/2018/2/layout/IconVerticalSolidList"/>
    <dgm:cxn modelId="{E0525CA6-8E74-4960-9216-EF3885A78231}" type="presParOf" srcId="{BD6DFD49-75DB-4943-8DE9-A21178136D98}" destId="{0126DFDA-311C-427D-8F2F-C5E66E6FE958}" srcOrd="2" destOrd="0" presId="urn:microsoft.com/office/officeart/2018/2/layout/IconVerticalSolidList"/>
    <dgm:cxn modelId="{3C4207D2-3E71-4A4A-B0A8-53764437B3B7}" type="presParOf" srcId="{BD6DFD49-75DB-4943-8DE9-A21178136D98}" destId="{592AAAD1-2F47-447A-ADC3-C2B36B1FCA55}" srcOrd="3" destOrd="0" presId="urn:microsoft.com/office/officeart/2018/2/layout/IconVerticalSolidList"/>
    <dgm:cxn modelId="{E1C9CF9D-33A2-4A0C-B1F4-D11E3BEDA275}" type="presParOf" srcId="{B981DA8F-EBE6-4872-89DC-398E0A74BC8A}" destId="{EA4D750C-C492-44BB-A487-EBD724549700}" srcOrd="7" destOrd="0" presId="urn:microsoft.com/office/officeart/2018/2/layout/IconVerticalSolidList"/>
    <dgm:cxn modelId="{95FCEE10-46C2-4525-B5D7-EFDBC42D9A1D}" type="presParOf" srcId="{B981DA8F-EBE6-4872-89DC-398E0A74BC8A}" destId="{426BE54F-DCD7-47DD-8FC2-6E521AF694E8}" srcOrd="8" destOrd="0" presId="urn:microsoft.com/office/officeart/2018/2/layout/IconVerticalSolidList"/>
    <dgm:cxn modelId="{FCB41F44-973F-431E-9E09-C2047917EBEC}" type="presParOf" srcId="{426BE54F-DCD7-47DD-8FC2-6E521AF694E8}" destId="{666E2735-CA78-4D3B-9578-E51196DA70D9}" srcOrd="0" destOrd="0" presId="urn:microsoft.com/office/officeart/2018/2/layout/IconVerticalSolidList"/>
    <dgm:cxn modelId="{008EE580-4D78-4689-80C6-C5FC80D38351}" type="presParOf" srcId="{426BE54F-DCD7-47DD-8FC2-6E521AF694E8}" destId="{3FA6C01F-8168-4711-B087-BDCE72097D44}" srcOrd="1" destOrd="0" presId="urn:microsoft.com/office/officeart/2018/2/layout/IconVerticalSolidList"/>
    <dgm:cxn modelId="{B6253354-4631-48B5-A064-978F34DCCBAD}" type="presParOf" srcId="{426BE54F-DCD7-47DD-8FC2-6E521AF694E8}" destId="{9854D06F-30BB-4075-8695-D112DD2A0F9E}" srcOrd="2" destOrd="0" presId="urn:microsoft.com/office/officeart/2018/2/layout/IconVerticalSolidList"/>
    <dgm:cxn modelId="{02DAD2E1-7EF5-4C95-9898-31ED92ACA260}" type="presParOf" srcId="{426BE54F-DCD7-47DD-8FC2-6E521AF694E8}" destId="{64F2101E-37B6-4A91-8969-9CAE8E240584}" srcOrd="3" destOrd="0" presId="urn:microsoft.com/office/officeart/2018/2/layout/IconVerticalSolidList"/>
    <dgm:cxn modelId="{00F6BF17-B4C5-4390-BECF-B27699C77098}" type="presParOf" srcId="{B981DA8F-EBE6-4872-89DC-398E0A74BC8A}" destId="{FB2EE507-96E0-48EB-8595-80DCEA9B248E}" srcOrd="9" destOrd="0" presId="urn:microsoft.com/office/officeart/2018/2/layout/IconVerticalSolidList"/>
    <dgm:cxn modelId="{0D88C996-3B2A-4053-99BC-165BC98E0D00}" type="presParOf" srcId="{B981DA8F-EBE6-4872-89DC-398E0A74BC8A}" destId="{1D689B0F-01EC-4228-B193-06986BAC4AC0}" srcOrd="10" destOrd="0" presId="urn:microsoft.com/office/officeart/2018/2/layout/IconVerticalSolidList"/>
    <dgm:cxn modelId="{3A18BAC9-062F-4DC7-ABAA-76A5B6A56C3C}" type="presParOf" srcId="{1D689B0F-01EC-4228-B193-06986BAC4AC0}" destId="{1B466F9E-EE2C-4F8C-B2EE-0427D8DB34C2}" srcOrd="0" destOrd="0" presId="urn:microsoft.com/office/officeart/2018/2/layout/IconVerticalSolidList"/>
    <dgm:cxn modelId="{9AF26296-6DF7-4BC3-9CF5-54DCDB99B1C4}" type="presParOf" srcId="{1D689B0F-01EC-4228-B193-06986BAC4AC0}" destId="{3A8C03A0-3919-44AB-B03C-4D473190151D}" srcOrd="1" destOrd="0" presId="urn:microsoft.com/office/officeart/2018/2/layout/IconVerticalSolidList"/>
    <dgm:cxn modelId="{BA68F1DB-232D-4924-9C50-E73C35D985F1}" type="presParOf" srcId="{1D689B0F-01EC-4228-B193-06986BAC4AC0}" destId="{BD1770DF-61D6-416C-9FF2-9A76C044944B}" srcOrd="2" destOrd="0" presId="urn:microsoft.com/office/officeart/2018/2/layout/IconVerticalSolidList"/>
    <dgm:cxn modelId="{7F3DD52E-F71C-41A9-AB60-E6A01325CDF2}" type="presParOf" srcId="{1D689B0F-01EC-4228-B193-06986BAC4AC0}" destId="{450821D5-1256-4458-8590-FE93415F837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D40233-E8FE-4A3D-A9C5-E7F81AFE78ED}">
      <dsp:nvSpPr>
        <dsp:cNvPr id="0" name=""/>
        <dsp:cNvSpPr/>
      </dsp:nvSpPr>
      <dsp:spPr>
        <a:xfrm>
          <a:off x="0" y="1407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A8300B-22F1-48FF-B853-989F40E20B89}">
      <dsp:nvSpPr>
        <dsp:cNvPr id="0" name=""/>
        <dsp:cNvSpPr/>
      </dsp:nvSpPr>
      <dsp:spPr>
        <a:xfrm>
          <a:off x="181438" y="136361"/>
          <a:ext cx="329887" cy="32988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66BFF7-840C-4EEC-926A-DEF1B410FD5A}">
      <dsp:nvSpPr>
        <dsp:cNvPr id="0" name=""/>
        <dsp:cNvSpPr/>
      </dsp:nvSpPr>
      <dsp:spPr>
        <a:xfrm>
          <a:off x="692764" y="1407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 (try to answer what it is, why it is,  and what is  (are) existing problems, why the problem is so important to discuss; may cite in the footer)</a:t>
          </a:r>
        </a:p>
      </dsp:txBody>
      <dsp:txXfrm>
        <a:off x="692764" y="1407"/>
        <a:ext cx="9822835" cy="599796"/>
      </dsp:txXfrm>
    </dsp:sp>
    <dsp:sp modelId="{8828A0E7-8D5C-498A-810B-3AF32E42D9B2}">
      <dsp:nvSpPr>
        <dsp:cNvPr id="0" name=""/>
        <dsp:cNvSpPr/>
      </dsp:nvSpPr>
      <dsp:spPr>
        <a:xfrm>
          <a:off x="0" y="751152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89BE19-F2A1-4F89-BCBB-70F61DDF6677}">
      <dsp:nvSpPr>
        <dsp:cNvPr id="0" name=""/>
        <dsp:cNvSpPr/>
      </dsp:nvSpPr>
      <dsp:spPr>
        <a:xfrm>
          <a:off x="181438" y="886107"/>
          <a:ext cx="329887" cy="32988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C810EE-2820-4A16-BB8B-B0FF159B569B}">
      <dsp:nvSpPr>
        <dsp:cNvPr id="0" name=""/>
        <dsp:cNvSpPr/>
      </dsp:nvSpPr>
      <dsp:spPr>
        <a:xfrm>
          <a:off x="692764" y="751152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Motivation &amp; Contributions</a:t>
          </a:r>
        </a:p>
      </dsp:txBody>
      <dsp:txXfrm>
        <a:off x="692764" y="751152"/>
        <a:ext cx="9822835" cy="599796"/>
      </dsp:txXfrm>
    </dsp:sp>
    <dsp:sp modelId="{D0783A6D-DF42-4B66-BD94-6DDB0AC28C9D}">
      <dsp:nvSpPr>
        <dsp:cNvPr id="0" name=""/>
        <dsp:cNvSpPr/>
      </dsp:nvSpPr>
      <dsp:spPr>
        <a:xfrm>
          <a:off x="0" y="1500898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CEF199-53BA-4F76-82F2-184421E764F6}">
      <dsp:nvSpPr>
        <dsp:cNvPr id="0" name=""/>
        <dsp:cNvSpPr/>
      </dsp:nvSpPr>
      <dsp:spPr>
        <a:xfrm>
          <a:off x="181438" y="1635852"/>
          <a:ext cx="329887" cy="32988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7E244D-1270-430E-98F7-488B2D550ECD}">
      <dsp:nvSpPr>
        <dsp:cNvPr id="0" name=""/>
        <dsp:cNvSpPr/>
      </dsp:nvSpPr>
      <dsp:spPr>
        <a:xfrm>
          <a:off x="692764" y="1500898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Proposed System Model</a:t>
          </a:r>
        </a:p>
      </dsp:txBody>
      <dsp:txXfrm>
        <a:off x="692764" y="1500898"/>
        <a:ext cx="9822835" cy="599796"/>
      </dsp:txXfrm>
    </dsp:sp>
    <dsp:sp modelId="{24D7CF32-FC6C-4748-BBFB-BD3CAF72C60B}">
      <dsp:nvSpPr>
        <dsp:cNvPr id="0" name=""/>
        <dsp:cNvSpPr/>
      </dsp:nvSpPr>
      <dsp:spPr>
        <a:xfrm>
          <a:off x="0" y="2250643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5A7960-10DD-4BF8-B772-407FFE06DF95}">
      <dsp:nvSpPr>
        <dsp:cNvPr id="0" name=""/>
        <dsp:cNvSpPr/>
      </dsp:nvSpPr>
      <dsp:spPr>
        <a:xfrm>
          <a:off x="181438" y="2385597"/>
          <a:ext cx="329887" cy="329887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2AAAD1-2F47-447A-ADC3-C2B36B1FCA55}">
      <dsp:nvSpPr>
        <dsp:cNvPr id="0" name=""/>
        <dsp:cNvSpPr/>
      </dsp:nvSpPr>
      <dsp:spPr>
        <a:xfrm>
          <a:off x="692764" y="2250643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Results and Discussion</a:t>
          </a:r>
        </a:p>
      </dsp:txBody>
      <dsp:txXfrm>
        <a:off x="692764" y="2250643"/>
        <a:ext cx="9822835" cy="599796"/>
      </dsp:txXfrm>
    </dsp:sp>
    <dsp:sp modelId="{666E2735-CA78-4D3B-9578-E51196DA70D9}">
      <dsp:nvSpPr>
        <dsp:cNvPr id="0" name=""/>
        <dsp:cNvSpPr/>
      </dsp:nvSpPr>
      <dsp:spPr>
        <a:xfrm>
          <a:off x="0" y="3000388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A6C01F-8168-4711-B087-BDCE72097D44}">
      <dsp:nvSpPr>
        <dsp:cNvPr id="0" name=""/>
        <dsp:cNvSpPr/>
      </dsp:nvSpPr>
      <dsp:spPr>
        <a:xfrm>
          <a:off x="181438" y="3135342"/>
          <a:ext cx="329887" cy="329887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F2101E-37B6-4A91-8969-9CAE8E240584}">
      <dsp:nvSpPr>
        <dsp:cNvPr id="0" name=""/>
        <dsp:cNvSpPr/>
      </dsp:nvSpPr>
      <dsp:spPr>
        <a:xfrm>
          <a:off x="692764" y="3000388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</a:p>
      </dsp:txBody>
      <dsp:txXfrm>
        <a:off x="692764" y="3000388"/>
        <a:ext cx="9822835" cy="599796"/>
      </dsp:txXfrm>
    </dsp:sp>
    <dsp:sp modelId="{1B466F9E-EE2C-4F8C-B2EE-0427D8DB34C2}">
      <dsp:nvSpPr>
        <dsp:cNvPr id="0" name=""/>
        <dsp:cNvSpPr/>
      </dsp:nvSpPr>
      <dsp:spPr>
        <a:xfrm>
          <a:off x="0" y="3750134"/>
          <a:ext cx="10515600" cy="59979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8C03A0-3919-44AB-B03C-4D473190151D}">
      <dsp:nvSpPr>
        <dsp:cNvPr id="0" name=""/>
        <dsp:cNvSpPr/>
      </dsp:nvSpPr>
      <dsp:spPr>
        <a:xfrm>
          <a:off x="181438" y="3885088"/>
          <a:ext cx="329887" cy="329887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0821D5-1256-4458-8590-FE93415F8374}">
      <dsp:nvSpPr>
        <dsp:cNvPr id="0" name=""/>
        <dsp:cNvSpPr/>
      </dsp:nvSpPr>
      <dsp:spPr>
        <a:xfrm>
          <a:off x="692764" y="3750134"/>
          <a:ext cx="9822835" cy="599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78" tIns="63478" rIns="63478" bIns="63478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Reference</a:t>
          </a:r>
        </a:p>
      </dsp:txBody>
      <dsp:txXfrm>
        <a:off x="692764" y="3750134"/>
        <a:ext cx="9822835" cy="599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34D7D-382B-4E04-AFC5-53E0375D9FB6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3FBDD-3EFC-42F9-833C-52E1A90E771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192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3FBDD-3EFC-42F9-833C-52E1A90E7710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978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3FBDD-3EFC-42F9-833C-52E1A90E7710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243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033AD2-8C4A-9821-AAAC-7E103E855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EC905DD-8278-F9B5-E6CA-F4F9F52E1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33B601A-E7ED-CB8E-EF2F-C6BC812A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2BFE0A5-AF03-073D-0DCF-DF928A32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509D731-B10F-C233-A271-0F846598C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523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C36283-85B9-AC00-0E4F-20E27C5DB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359364C-06F5-6E60-89F6-BE3D3CD1C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48B14D-5107-01B3-115B-E1FB801E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00BEF9E-2ECE-FDD3-3DF1-06ADF338C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959C63-8F45-E0A1-2618-05D2A98CB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003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C9FE5C0-89AA-EAA6-CE5D-8DE05E1541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98E9EA8-6033-A9D4-F937-E051CD083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B7451C-7A4C-8AF7-A61A-671DE2EBD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5A0A70-B8A1-54DF-B5BA-0FB755B28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8D3DB8-D4A2-AF2E-7109-8AEA85E7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764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1918EB-B113-72FA-BDB5-1534D6866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AD43801-B6E1-9603-C7C3-6CA1B73E7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69EAC3-14CE-5AED-EBBA-524E389C4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2CA116E-C9C6-A170-195A-12C69AC83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EE9DFF-8E44-CFA0-9AFD-830BE00E3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794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3611376-5A2E-6677-4087-F28D6F503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529898D-0B77-32E8-5442-325E468CA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84058CC-ABCE-B78D-B8C7-C265C0133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EE76DED-79CE-EA5E-6C63-9CF273724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020DE22-0795-65D4-1184-06E2E3511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6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AD71A1-1674-52C8-ECD4-92A934722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7DB2A5E-3929-3271-AC24-DF4F4C7D4E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64B36B7-607B-853B-F7DF-4BDA36D39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4E313F-EC56-15C2-596E-733070BE8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C090433-FB9E-9DE0-9B31-41B9260C8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D519218-F270-121B-1B4D-D93A8D837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647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24D2BC-0C65-28B8-E5E3-456B3B41B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833D9D8-BE10-9455-7209-A9B039231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E03B2E2-CFD2-F1D3-B465-F4E980D3D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E6332C1-1C50-08F9-1F10-E511030B8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9D5FB9B-F2E2-7881-D3D3-EF04735953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0FF4199-B492-4C34-9D0F-5953D38BB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270326D4-E240-8193-7ED4-3102E9B4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FA9AB64-DDC5-BB23-E175-EF8B1CB13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0201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1D139C-CE67-82AE-954A-6185AF9EE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79AE0E0-EE7B-F153-2702-C2CA5E010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A31824A-E2F0-CB58-19FC-7B918942D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A9E26FC-CD2E-7DEC-AFD1-BA69CF60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462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F76821F-98EF-7E46-8A33-973D9AEE0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5FD3029-5B0D-1739-FD6F-E4D7F8FBD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5FE61D0-197D-B2B2-49DD-E37C54B69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607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10E689-EB6F-CFF6-84D9-949B4DE29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4E6BAE-3DC6-A03E-B4D6-46C99E634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1F4DCF4-FDD7-97A2-758A-B3252E5EC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C8CBDE6-2D92-DACF-17A5-F997EF8C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3D47FFD-6C20-30CE-9760-FD39F014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AA1A678-F8D2-AAB7-14A7-DEE217DC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605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FFD9DC-5F58-7025-893F-1DAFB6E65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53EC55B-420A-3B1E-A68A-7E3AADA8A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3BCBD78-2057-5A67-5000-9E0D5B3FE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79FB661-0ABE-74F8-2444-4429D24CA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98A8186-798B-531D-D910-29870272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9D27543-963E-82A2-BF04-B8473648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4825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415DCBB-6F10-ED9A-9075-252DD0BF1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77586F1-754D-953B-56D9-8D39C11F1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982AA8E-E7FC-649F-E159-A0E498534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45CFDC-8ACB-436C-8AA1-D7A53CB73F5C}" type="datetimeFigureOut">
              <a:rPr lang="en-IN" smtClean="0"/>
              <a:t>11-11-2025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D4D6950-29F4-F30B-2E7C-793287A71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D0B3C7C-4A36-7024-ED42-3C90E84B7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1B606F-A890-40C9-9B32-5BB4650992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132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iforum.net/dashboard/author/submiss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C552714D-0746-516F-8E04-8CD9710DD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flipV="1">
            <a:off x="0" y="4851085"/>
            <a:ext cx="12202174" cy="2020500"/>
            <a:chOff x="0" y="-29768"/>
            <a:chExt cx="12202174" cy="1519356"/>
          </a:xfrm>
        </p:grpSpPr>
        <p:sp>
          <p:nvSpPr>
            <p:cNvPr id="58" name="Rectangle 57">
              <a:extLst>
                <a:ext uri="{FF2B5EF4-FFF2-40B4-BE49-F238E27FC236}">
                  <a16:creationId xmlns="" xmlns:a16="http://schemas.microsoft.com/office/drawing/2014/main" id="{FCA41354-436C-9656-0817-56B6CF8CDBC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16200000">
              <a:off x="5341412" y="-5371175"/>
              <a:ext cx="1519350" cy="12202174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="" xmlns:a16="http://schemas.microsoft.com/office/drawing/2014/main" id="{27863EEE-38BD-6BC9-BA81-2F33679D35F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16200000">
              <a:off x="9289101" y="-1429602"/>
              <a:ext cx="1507122" cy="4319024"/>
            </a:xfrm>
            <a:prstGeom prst="rect">
              <a:avLst/>
            </a:prstGeom>
            <a:gradFill>
              <a:gsLst>
                <a:gs pos="5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="" xmlns:a16="http://schemas.microsoft.com/office/drawing/2014/main" id="{B0A65459-0869-1AF9-758A-0BF65F12825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2880884" y="-2910652"/>
              <a:ext cx="1519356" cy="7281123"/>
            </a:xfrm>
            <a:prstGeom prst="rect">
              <a:avLst/>
            </a:prstGeom>
            <a:gradFill>
              <a:gsLst>
                <a:gs pos="2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75000"/>
                    <a:alpha val="70000"/>
                  </a:schemeClr>
                </a:gs>
              </a:gsLst>
              <a:lin ang="10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29FF46-934D-281C-4788-4DBBD1732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2491" y="229278"/>
            <a:ext cx="8949690" cy="70226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D483C19-D74C-6BAB-F2B0-CB88756A2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6801" y="1142013"/>
            <a:ext cx="8949689" cy="50464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Future Archives - GIET University | Odisha | Gunupur">
            <a:extLst>
              <a:ext uri="{FF2B5EF4-FFF2-40B4-BE49-F238E27FC236}">
                <a16:creationId xmlns="" xmlns:a16="http://schemas.microsoft.com/office/drawing/2014/main" id="{9896EF33-D53E-025C-9029-9B7C4F96B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2708" y="1777796"/>
            <a:ext cx="2318144" cy="192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46DFEB3E-6DE8-7160-DA14-35C64272770B}"/>
              </a:ext>
            </a:extLst>
          </p:cNvPr>
          <p:cNvSpPr txBox="1"/>
          <p:nvPr/>
        </p:nvSpPr>
        <p:spPr>
          <a:xfrm>
            <a:off x="1514339" y="4872082"/>
            <a:ext cx="917349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Title:</a:t>
            </a:r>
            <a:r>
              <a:rPr lang="en-US" sz="1600" dirty="0" err="1"/>
              <a:t>Federated</a:t>
            </a:r>
            <a:r>
              <a:rPr lang="en-US" sz="1600" dirty="0"/>
              <a:t> Edge Learning for Distributed Weed Detection in Precision Agriculture Using Multimodal Sensor Fusion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ID:</a:t>
            </a:r>
            <a:r>
              <a:rPr lang="en-IN" dirty="0" smtClean="0">
                <a:hlinkClick r:id="rId3"/>
              </a:rPr>
              <a:t>sciforum-127014</a:t>
            </a:r>
            <a:endParaRPr lang="en-IN" dirty="0" smtClean="0"/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Name:Dr.Neelamadhab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Padhy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Dasaradha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Aranagi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Neelamadhab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Padhy</a:t>
            </a:r>
          </a:p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Affiliation:Gandhi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Engineering and Technology University(GIETU) ,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Gunupur,Odisha,India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49D8048C-B47C-4619-6E5C-BC1F734AB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124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1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uture Archives - GIET University | Odisha | Gunupur">
            <a:extLst>
              <a:ext uri="{FF2B5EF4-FFF2-40B4-BE49-F238E27FC236}">
                <a16:creationId xmlns="" xmlns:a16="http://schemas.microsoft.com/office/drawing/2014/main" id="{2D5BAE0E-0F08-84DE-3066-AE05EF89A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7" b="23515"/>
          <a:stretch>
            <a:fillRect/>
          </a:stretch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B50AB553-2A96-4A92-96F2-93548E0969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3BCE52-8982-A32D-4BD8-8DD418608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IN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3" name="Content Placeholder 2">
            <a:extLst>
              <a:ext uri="{FF2B5EF4-FFF2-40B4-BE49-F238E27FC236}">
                <a16:creationId xmlns="" xmlns:a16="http://schemas.microsoft.com/office/drawing/2014/main" id="{7631F7ED-D135-7CCE-B7EB-67B04AC783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0873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5556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="" xmlns:a16="http://schemas.microsoft.com/office/drawing/2014/main" id="{979E27D9-03C7-44E2-9FF8-15D0C8506A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6285B2-8646-AEDA-0D23-98C44F196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691" y="374149"/>
            <a:ext cx="9688296" cy="407081"/>
          </a:xfrm>
        </p:spPr>
        <p:txBody>
          <a:bodyPr anchor="b">
            <a:normAutofit fontScale="90000"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IN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D124855-2422-AC96-3591-86B2582CA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691" y="1171499"/>
            <a:ext cx="9688296" cy="4328755"/>
          </a:xfrm>
        </p:spPr>
        <p:txBody>
          <a:bodyPr anchor="t">
            <a:normAutofit/>
          </a:bodyPr>
          <a:lstStyle/>
          <a:p>
            <a:r>
              <a:rPr lang="en-IN" sz="2000" dirty="0"/>
              <a:t>Background </a:t>
            </a:r>
            <a:r>
              <a:rPr lang="en-IN" sz="2000" dirty="0" smtClean="0"/>
              <a:t>Context :</a:t>
            </a:r>
            <a:r>
              <a:rPr lang="en-US" sz="2000" dirty="0"/>
              <a:t>Agriculture is one of the most data-rich and resource-sensitive domains</a:t>
            </a:r>
            <a:r>
              <a:rPr lang="en-US" sz="2000" dirty="0" smtClean="0"/>
              <a:t>. Weeds </a:t>
            </a:r>
            <a:r>
              <a:rPr lang="en-US" sz="2000" dirty="0"/>
              <a:t>are among the major factors reducing crop productivity </a:t>
            </a:r>
            <a:r>
              <a:rPr lang="en-US" sz="2000" dirty="0" err="1" smtClean="0"/>
              <a:t>worldwide.Traditional</a:t>
            </a:r>
            <a:r>
              <a:rPr lang="en-US" sz="2000" dirty="0" smtClean="0"/>
              <a:t> </a:t>
            </a:r>
            <a:r>
              <a:rPr lang="en-US" sz="2000" dirty="0"/>
              <a:t>weed detection techniques—based on manual observation or simple image processing—are </a:t>
            </a:r>
            <a:r>
              <a:rPr lang="en-US" sz="2000" b="1" dirty="0"/>
              <a:t>time-consuming</a:t>
            </a:r>
            <a:r>
              <a:rPr lang="en-US" sz="2000" dirty="0"/>
              <a:t>, </a:t>
            </a:r>
            <a:r>
              <a:rPr lang="en-US" sz="2000" b="1" dirty="0"/>
              <a:t>labor-intensive</a:t>
            </a:r>
            <a:r>
              <a:rPr lang="en-US" sz="2000" dirty="0"/>
              <a:t>, and </a:t>
            </a:r>
            <a:r>
              <a:rPr lang="en-US" sz="2000" b="1" dirty="0"/>
              <a:t>not scalable</a:t>
            </a:r>
            <a:r>
              <a:rPr lang="en-US" sz="2000" dirty="0"/>
              <a:t> for large farms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/>
              <a:t>With the growing adoption of </a:t>
            </a:r>
            <a:r>
              <a:rPr lang="en-US" sz="2000" b="1" dirty="0" err="1"/>
              <a:t>IoT</a:t>
            </a:r>
            <a:r>
              <a:rPr lang="en-US" sz="2000" b="1" dirty="0"/>
              <a:t> devices, drones, and smart sensors</a:t>
            </a:r>
            <a:r>
              <a:rPr lang="en-US" sz="2000" dirty="0"/>
              <a:t>, modern </a:t>
            </a:r>
            <a:r>
              <a:rPr lang="en-US" sz="2000" b="1" dirty="0"/>
              <a:t>precision agriculture</a:t>
            </a:r>
            <a:r>
              <a:rPr lang="en-US" sz="2000" dirty="0"/>
              <a:t> systems can continuously collect multimodal data such as:</a:t>
            </a:r>
          </a:p>
          <a:p>
            <a:pPr algn="just"/>
            <a:r>
              <a:rPr lang="en-US" sz="2000" dirty="0"/>
              <a:t>RGB and Near-Infrared (NIR) images of crops</a:t>
            </a:r>
          </a:p>
          <a:p>
            <a:r>
              <a:rPr lang="en-US" sz="2000" dirty="0"/>
              <a:t>Soil moisture, temperature, and nutrient levels</a:t>
            </a:r>
          </a:p>
          <a:p>
            <a:r>
              <a:rPr lang="en-US" sz="2000" dirty="0"/>
              <a:t>Spectral indices like NDVI for vegetation </a:t>
            </a:r>
            <a:r>
              <a:rPr lang="en-US" sz="2000" dirty="0" smtClean="0"/>
              <a:t>health</a:t>
            </a:r>
          </a:p>
          <a:p>
            <a:pPr marL="0" indent="0">
              <a:buNone/>
            </a:pPr>
            <a:r>
              <a:rPr lang="en-US" sz="2000" dirty="0"/>
              <a:t>However, </a:t>
            </a:r>
            <a:r>
              <a:rPr lang="en-US" sz="2000" b="1" dirty="0"/>
              <a:t>most of these systems rely on centralized cloud computing</a:t>
            </a:r>
            <a:r>
              <a:rPr lang="en-US" sz="2000" dirty="0"/>
              <a:t>, where raw farm data must be uploaded for AI model training and inference.</a:t>
            </a:r>
          </a:p>
          <a:p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EEBF1590-3B36-48EE-A89D-3B6F3CB256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AC8F6C8C-AB5A-4548-942D-E3FD40ACBC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IEEE-iSSSC 2025">
            <a:extLst>
              <a:ext uri="{FF2B5EF4-FFF2-40B4-BE49-F238E27FC236}">
                <a16:creationId xmlns="" xmlns:a16="http://schemas.microsoft.com/office/drawing/2014/main" id="{FFC9DEF9-0C7F-75E8-9A7B-1D53386BBA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987" y="14386"/>
            <a:ext cx="1406013" cy="766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Centralized training approaches raise </a:t>
            </a:r>
            <a:r>
              <a:rPr lang="en-US" b="1" dirty="0"/>
              <a:t>three major issues</a:t>
            </a:r>
            <a:r>
              <a:rPr lang="en-US" dirty="0"/>
              <a:t>:</a:t>
            </a:r>
          </a:p>
          <a:p>
            <a:r>
              <a:rPr lang="en-US" b="1" dirty="0"/>
              <a:t>Data Privacy:</a:t>
            </a:r>
            <a:r>
              <a:rPr lang="en-US" dirty="0"/>
              <a:t> Farmers are often reluctant to share farm data with external servers due to ownership and privacy concerns.</a:t>
            </a:r>
          </a:p>
          <a:p>
            <a:r>
              <a:rPr lang="en-US" b="1" dirty="0"/>
              <a:t>Latency and Connectivity:</a:t>
            </a:r>
            <a:r>
              <a:rPr lang="en-US" dirty="0"/>
              <a:t> Many agricultural regions have poor internet connectivity, making real-time detection difficult.</a:t>
            </a:r>
          </a:p>
          <a:p>
            <a:r>
              <a:rPr lang="en-US" b="1" dirty="0"/>
              <a:t>Scalability:</a:t>
            </a:r>
            <a:r>
              <a:rPr lang="en-US" dirty="0"/>
              <a:t> Transmitting large volumes of multimodal data from multiple farms to a central server is inefficient and costly.</a:t>
            </a:r>
          </a:p>
          <a:p>
            <a:r>
              <a:rPr lang="en-US" dirty="0"/>
              <a:t>Therefore, a </a:t>
            </a:r>
            <a:r>
              <a:rPr lang="en-US" b="1" dirty="0"/>
              <a:t>decentralized, privacy-preserving AI framework</a:t>
            </a:r>
            <a:r>
              <a:rPr lang="en-US" dirty="0"/>
              <a:t> is needed for efficient weed detection directly at the </a:t>
            </a:r>
            <a:r>
              <a:rPr lang="en-US" b="1" dirty="0"/>
              <a:t>edge (on-farm devices)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35418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. Proposed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To overcome these challenges, our research introduces a </a:t>
            </a:r>
            <a:r>
              <a:rPr lang="en-US" b="1" dirty="0"/>
              <a:t>Federated Edge Learning Framework</a:t>
            </a:r>
            <a:r>
              <a:rPr lang="en-US" dirty="0"/>
              <a:t> that enables </a:t>
            </a:r>
            <a:r>
              <a:rPr lang="en-US" b="1" dirty="0"/>
              <a:t>distributed model training across multiple farms</a:t>
            </a:r>
            <a:r>
              <a:rPr lang="en-US" dirty="0"/>
              <a:t> without sharing raw data.</a:t>
            </a:r>
            <a:br>
              <a:rPr lang="en-US" dirty="0"/>
            </a:br>
            <a:r>
              <a:rPr lang="en-US" dirty="0"/>
              <a:t>Each edge node (farm device) locally trains a weed detection model using its own multimodal sensor data (images + spectral + environmental features).</a:t>
            </a:r>
            <a:br>
              <a:rPr lang="en-US" dirty="0"/>
            </a:br>
            <a:r>
              <a:rPr lang="en-US" dirty="0"/>
              <a:t>Only the </a:t>
            </a:r>
            <a:r>
              <a:rPr lang="en-US" b="1" dirty="0"/>
              <a:t>model parameters (weights)</a:t>
            </a:r>
            <a:r>
              <a:rPr lang="en-US" dirty="0"/>
              <a:t> are shared with the </a:t>
            </a:r>
            <a:r>
              <a:rPr lang="en-US" b="1" dirty="0"/>
              <a:t>federated server</a:t>
            </a:r>
            <a:r>
              <a:rPr lang="en-US" dirty="0"/>
              <a:t>, which aggregates them using the </a:t>
            </a:r>
            <a:r>
              <a:rPr lang="en-US" b="1" dirty="0"/>
              <a:t>Federated Averaging (</a:t>
            </a:r>
            <a:r>
              <a:rPr lang="en-US" b="1" dirty="0" err="1"/>
              <a:t>FedAvg</a:t>
            </a:r>
            <a:r>
              <a:rPr lang="en-US" b="1" dirty="0"/>
              <a:t>)</a:t>
            </a:r>
            <a:r>
              <a:rPr lang="en-US" dirty="0"/>
              <a:t> algorithm to build a global model</a:t>
            </a:r>
            <a:r>
              <a:rPr lang="en-US" dirty="0" smtClean="0"/>
              <a:t>.</a:t>
            </a:r>
          </a:p>
          <a:p>
            <a:r>
              <a:rPr lang="en-US" dirty="0"/>
              <a:t>Additionally, we employ </a:t>
            </a:r>
            <a:r>
              <a:rPr lang="en-US" b="1" dirty="0"/>
              <a:t>multimodal sensor fusion</a:t>
            </a:r>
            <a:r>
              <a:rPr lang="en-US" dirty="0"/>
              <a:t>, combining data from different sensor types to improve weed discrimination accuracy.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38391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Research Significance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framework contributes to:</a:t>
            </a:r>
          </a:p>
          <a:p>
            <a:r>
              <a:rPr lang="en-US" b="1" dirty="0"/>
              <a:t>Data privacy and security</a:t>
            </a:r>
            <a:r>
              <a:rPr lang="en-US" dirty="0"/>
              <a:t> — No raw farm data leaves the edge node.</a:t>
            </a:r>
          </a:p>
          <a:p>
            <a:r>
              <a:rPr lang="en-US" b="1" dirty="0"/>
              <a:t>Reduced latency</a:t>
            </a:r>
            <a:r>
              <a:rPr lang="en-US" dirty="0"/>
              <a:t> — Processing happens closer to the data source.</a:t>
            </a:r>
          </a:p>
          <a:p>
            <a:r>
              <a:rPr lang="en-US" b="1" dirty="0"/>
              <a:t>Improved accuracy</a:t>
            </a:r>
            <a:r>
              <a:rPr lang="en-US" dirty="0"/>
              <a:t> — Multimodal fusion provides richer feature representation.</a:t>
            </a:r>
          </a:p>
          <a:p>
            <a:r>
              <a:rPr lang="en-US" b="1" dirty="0"/>
              <a:t>Scalable collaboration</a:t>
            </a:r>
            <a:r>
              <a:rPr lang="en-US" dirty="0"/>
              <a:t> — Multiple farms collaboratively train a global model.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1844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Research Gap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189693"/>
              </p:ext>
            </p:extLst>
          </p:nvPr>
        </p:nvGraphicFramePr>
        <p:xfrm>
          <a:off x="713509" y="1659876"/>
          <a:ext cx="10515600" cy="1828800"/>
        </p:xfrm>
        <a:graphic>
          <a:graphicData uri="http://schemas.openxmlformats.org/drawingml/2006/table">
            <a:tbl>
              <a:tblPr/>
              <a:tblGrid>
                <a:gridCol w="5257800"/>
                <a:gridCol w="5257800"/>
              </a:tblGrid>
              <a:tr h="0">
                <a:tc>
                  <a:txBody>
                    <a:bodyPr/>
                    <a:lstStyle/>
                    <a:p>
                      <a:r>
                        <a:rPr lang="en-IN" dirty="0"/>
                        <a:t>Existing Approaches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/>
                        <a:t>Key Limitation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N" dirty="0"/>
                        <a:t>Centralized DL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Privacy risk and high latency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N"/>
                        <a:t>Edge-only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Limited data and low accuracy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N"/>
                        <a:t>FL-only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Single-modality, not robust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N" dirty="0"/>
                        <a:t>Fusion-only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Needs centralized data aggregation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19745" y="416766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Gap Identified: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There is </a:t>
            </a:r>
            <a:r>
              <a:rPr lang="en-US" b="1" dirty="0"/>
              <a:t>no integrated framework</a:t>
            </a:r>
            <a:r>
              <a:rPr lang="en-US" dirty="0"/>
              <a:t> that performs </a:t>
            </a:r>
            <a:r>
              <a:rPr lang="en-US" b="1" dirty="0"/>
              <a:t>privacy-preserving, federated learning</a:t>
            </a:r>
            <a:r>
              <a:rPr lang="en-US" dirty="0"/>
              <a:t> combined with </a:t>
            </a:r>
            <a:r>
              <a:rPr lang="en-US" b="1" dirty="0"/>
              <a:t>multimodal sensor fusion</a:t>
            </a:r>
            <a:r>
              <a:rPr lang="en-US" dirty="0"/>
              <a:t> for </a:t>
            </a:r>
            <a:r>
              <a:rPr lang="en-US" b="1" dirty="0"/>
              <a:t>distributed weed detection</a:t>
            </a:r>
            <a:r>
              <a:rPr lang="en-US" dirty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5488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Our Contribution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Proposed a </a:t>
            </a:r>
            <a:r>
              <a:rPr lang="en-US" b="1" dirty="0"/>
              <a:t>Federated Edge Learning Framework</a:t>
            </a:r>
            <a:r>
              <a:rPr lang="en-US" dirty="0"/>
              <a:t> that:</a:t>
            </a:r>
          </a:p>
          <a:p>
            <a:r>
              <a:rPr lang="en-US" dirty="0"/>
              <a:t>Enables </a:t>
            </a:r>
            <a:r>
              <a:rPr lang="en-US" b="1" dirty="0"/>
              <a:t>distributed training</a:t>
            </a:r>
            <a:r>
              <a:rPr lang="en-US" dirty="0"/>
              <a:t> across farms using </a:t>
            </a:r>
            <a:r>
              <a:rPr lang="en-US" b="1" dirty="0"/>
              <a:t>multimodal data</a:t>
            </a:r>
            <a:r>
              <a:rPr lang="en-US" dirty="0"/>
              <a:t> (RGB, NIR, soil, environmental).</a:t>
            </a:r>
          </a:p>
          <a:p>
            <a:r>
              <a:rPr lang="en-US" dirty="0"/>
              <a:t>Uses </a:t>
            </a:r>
            <a:r>
              <a:rPr lang="en-US" b="1" dirty="0"/>
              <a:t>feature-level fusion</a:t>
            </a:r>
            <a:r>
              <a:rPr lang="en-US" dirty="0"/>
              <a:t> for improved weed classification.</a:t>
            </a:r>
          </a:p>
          <a:p>
            <a:r>
              <a:rPr lang="en-US"/>
              <a:t>Maintains </a:t>
            </a:r>
            <a:r>
              <a:rPr lang="en-US" b="1"/>
              <a:t>data privacy</a:t>
            </a:r>
            <a:r>
              <a:rPr lang="en-US"/>
              <a:t>, reduces communication cost, and supports </a:t>
            </a:r>
            <a:r>
              <a:rPr lang="en-US" b="1"/>
              <a:t>real-time decision-making</a:t>
            </a:r>
            <a:r>
              <a:rPr lang="en-US"/>
              <a:t> at the edge.</a:t>
            </a:r>
          </a:p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3164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="" xmlns:a16="http://schemas.microsoft.com/office/drawing/2014/main" id="{6F5A5072-7B47-4D32-B52A-4EBBF590B8A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9715DAF0-AE1B-46C9-8A6B-DB2AA05AB9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6016219D-510E-4184-9090-6D5578A87B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AFF4A713-7B75-4B21-90D7-5AB19547C7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DC631C0B-6DA6-4E57-8231-CE32B3434A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C29501E6-A978-4A61-9689-9085AF97A53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05353E-71BB-A44F-54B4-E3E127C69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</a:t>
            </a:r>
            <a:b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8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4158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469</Words>
  <Application>Microsoft Office PowerPoint</Application>
  <PresentationFormat>Custom</PresentationFormat>
  <Paragraphs>56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   </vt:lpstr>
      <vt:lpstr>Outline</vt:lpstr>
      <vt:lpstr>Introduction</vt:lpstr>
      <vt:lpstr>Problem Statement</vt:lpstr>
      <vt:lpstr>. Proposed Solution</vt:lpstr>
      <vt:lpstr>Research Significance</vt:lpstr>
      <vt:lpstr>Research Gap</vt:lpstr>
      <vt:lpstr>Our Contribution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Prangya Priyadarshini</dc:creator>
  <cp:lastModifiedBy>MCT</cp:lastModifiedBy>
  <cp:revision>15</cp:revision>
  <dcterms:created xsi:type="dcterms:W3CDTF">2025-10-21T04:39:10Z</dcterms:created>
  <dcterms:modified xsi:type="dcterms:W3CDTF">2025-11-12T07:49:20Z</dcterms:modified>
</cp:coreProperties>
</file>