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13"/>
  </p:notesMasterIdLst>
  <p:sldIdLst>
    <p:sldId id="451" r:id="rId4"/>
    <p:sldId id="495" r:id="rId5"/>
    <p:sldId id="453" r:id="rId6"/>
    <p:sldId id="493" r:id="rId7"/>
    <p:sldId id="464" r:id="rId8"/>
    <p:sldId id="492" r:id="rId9"/>
    <p:sldId id="491" r:id="rId10"/>
    <p:sldId id="476" r:id="rId11"/>
    <p:sldId id="496" r:id="rId12"/>
  </p:sldIdLst>
  <p:sldSz cx="10160000" cy="5715000"/>
  <p:notesSz cx="6858000" cy="9144000"/>
  <p:defaultTextStyle>
    <a:defPPr>
      <a:defRPr lang="fr-FR"/>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343" autoAdjust="0"/>
  </p:normalViewPr>
  <p:slideViewPr>
    <p:cSldViewPr>
      <p:cViewPr varScale="1">
        <p:scale>
          <a:sx n="83" d="100"/>
          <a:sy n="83" d="100"/>
        </p:scale>
        <p:origin x="714" y="84"/>
      </p:cViewPr>
      <p:guideLst>
        <p:guide orient="horz" pos="1800"/>
        <p:guide pos="32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00%20Disque%20local%20D\1%20Etude\0000%20CRE\0%20Nouveau%20Travaile%20QSXR\Melting%20point%20HAP\Cadex\Nouveau%20Feuille%20de%20calcul%20Microsoft%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57174103237095"/>
          <c:y val="3.75116652085156E-2"/>
          <c:w val="0.76642125984251963"/>
          <c:h val="0.79088327500729072"/>
        </c:manualLayout>
      </c:layout>
      <c:scatterChart>
        <c:scatterStyle val="lineMarker"/>
        <c:varyColors val="0"/>
        <c:ser>
          <c:idx val="1"/>
          <c:order val="0"/>
          <c:tx>
            <c:v>Randomized models</c:v>
          </c:tx>
          <c:spPr>
            <a:ln w="19050">
              <a:noFill/>
            </a:ln>
          </c:spPr>
          <c:marker>
            <c:symbol val="circle"/>
            <c:size val="5"/>
            <c:spPr>
              <a:noFill/>
              <a:ln>
                <a:solidFill>
                  <a:srgbClr val="FF0000"/>
                </a:solidFill>
              </a:ln>
            </c:spPr>
          </c:marker>
          <c:xVal>
            <c:numRef>
              <c:f>Feuil6!$D$3:$D$102</c:f>
              <c:numCache>
                <c:formatCode>General</c:formatCode>
                <c:ptCount val="100"/>
                <c:pt idx="0">
                  <c:v>12.01</c:v>
                </c:pt>
                <c:pt idx="1">
                  <c:v>15.079999999999998</c:v>
                </c:pt>
                <c:pt idx="2">
                  <c:v>34.119999999999997</c:v>
                </c:pt>
                <c:pt idx="3">
                  <c:v>17.53</c:v>
                </c:pt>
                <c:pt idx="4">
                  <c:v>15.110000000000001</c:v>
                </c:pt>
                <c:pt idx="5">
                  <c:v>11.01</c:v>
                </c:pt>
                <c:pt idx="6">
                  <c:v>7.68</c:v>
                </c:pt>
                <c:pt idx="7">
                  <c:v>10.83</c:v>
                </c:pt>
                <c:pt idx="8">
                  <c:v>17.27</c:v>
                </c:pt>
                <c:pt idx="9">
                  <c:v>3.04</c:v>
                </c:pt>
                <c:pt idx="10">
                  <c:v>11.21</c:v>
                </c:pt>
                <c:pt idx="11">
                  <c:v>14.05</c:v>
                </c:pt>
                <c:pt idx="12">
                  <c:v>6.17</c:v>
                </c:pt>
                <c:pt idx="13">
                  <c:v>9.32</c:v>
                </c:pt>
                <c:pt idx="14">
                  <c:v>10.870000000000001</c:v>
                </c:pt>
                <c:pt idx="15">
                  <c:v>9.7799999999999994</c:v>
                </c:pt>
                <c:pt idx="16">
                  <c:v>9.43</c:v>
                </c:pt>
                <c:pt idx="17">
                  <c:v>19.89</c:v>
                </c:pt>
                <c:pt idx="18">
                  <c:v>22.29</c:v>
                </c:pt>
                <c:pt idx="19">
                  <c:v>16.950000000000003</c:v>
                </c:pt>
                <c:pt idx="20">
                  <c:v>12.139999999999999</c:v>
                </c:pt>
                <c:pt idx="21">
                  <c:v>9.39</c:v>
                </c:pt>
                <c:pt idx="22">
                  <c:v>17.309999999999999</c:v>
                </c:pt>
                <c:pt idx="23">
                  <c:v>23.34</c:v>
                </c:pt>
                <c:pt idx="24">
                  <c:v>6.02</c:v>
                </c:pt>
                <c:pt idx="25">
                  <c:v>10.620000000000001</c:v>
                </c:pt>
                <c:pt idx="26">
                  <c:v>7.0900000000000007</c:v>
                </c:pt>
                <c:pt idx="27">
                  <c:v>20.36</c:v>
                </c:pt>
                <c:pt idx="28">
                  <c:v>41.71</c:v>
                </c:pt>
                <c:pt idx="29">
                  <c:v>16.939999999999998</c:v>
                </c:pt>
                <c:pt idx="30">
                  <c:v>9.9500000000000011</c:v>
                </c:pt>
                <c:pt idx="31">
                  <c:v>5.3199999999999994</c:v>
                </c:pt>
                <c:pt idx="32">
                  <c:v>11.49</c:v>
                </c:pt>
                <c:pt idx="33">
                  <c:v>13.59</c:v>
                </c:pt>
                <c:pt idx="34">
                  <c:v>13.13</c:v>
                </c:pt>
                <c:pt idx="35">
                  <c:v>19.759999999999998</c:v>
                </c:pt>
                <c:pt idx="36">
                  <c:v>19.03</c:v>
                </c:pt>
                <c:pt idx="37">
                  <c:v>16.04</c:v>
                </c:pt>
                <c:pt idx="38">
                  <c:v>31.44</c:v>
                </c:pt>
                <c:pt idx="39">
                  <c:v>4.53</c:v>
                </c:pt>
                <c:pt idx="40">
                  <c:v>18.459999999999997</c:v>
                </c:pt>
                <c:pt idx="41">
                  <c:v>27.49</c:v>
                </c:pt>
                <c:pt idx="42">
                  <c:v>20.419999999999998</c:v>
                </c:pt>
                <c:pt idx="43">
                  <c:v>6.660000000000001</c:v>
                </c:pt>
                <c:pt idx="44">
                  <c:v>3.56</c:v>
                </c:pt>
                <c:pt idx="45">
                  <c:v>17.849999999999998</c:v>
                </c:pt>
                <c:pt idx="46">
                  <c:v>13.270000000000001</c:v>
                </c:pt>
                <c:pt idx="47">
                  <c:v>7.31</c:v>
                </c:pt>
                <c:pt idx="48">
                  <c:v>9.1800000000000015</c:v>
                </c:pt>
                <c:pt idx="49">
                  <c:v>19.869999999999997</c:v>
                </c:pt>
                <c:pt idx="50">
                  <c:v>7.08</c:v>
                </c:pt>
                <c:pt idx="51">
                  <c:v>8.91</c:v>
                </c:pt>
                <c:pt idx="52">
                  <c:v>37.53</c:v>
                </c:pt>
                <c:pt idx="53">
                  <c:v>13.059999999999999</c:v>
                </c:pt>
                <c:pt idx="54">
                  <c:v>9.74</c:v>
                </c:pt>
                <c:pt idx="55">
                  <c:v>10.16</c:v>
                </c:pt>
                <c:pt idx="56">
                  <c:v>8.1</c:v>
                </c:pt>
                <c:pt idx="57">
                  <c:v>6.69</c:v>
                </c:pt>
                <c:pt idx="58">
                  <c:v>18.95</c:v>
                </c:pt>
                <c:pt idx="59">
                  <c:v>10.280000000000001</c:v>
                </c:pt>
                <c:pt idx="60">
                  <c:v>10</c:v>
                </c:pt>
                <c:pt idx="61">
                  <c:v>10.86</c:v>
                </c:pt>
                <c:pt idx="62">
                  <c:v>22.64</c:v>
                </c:pt>
                <c:pt idx="63">
                  <c:v>12.75</c:v>
                </c:pt>
                <c:pt idx="64">
                  <c:v>9.58</c:v>
                </c:pt>
                <c:pt idx="65">
                  <c:v>27.96</c:v>
                </c:pt>
                <c:pt idx="66">
                  <c:v>14.799999999999999</c:v>
                </c:pt>
                <c:pt idx="67">
                  <c:v>19.59</c:v>
                </c:pt>
                <c:pt idx="68">
                  <c:v>5.7</c:v>
                </c:pt>
                <c:pt idx="69">
                  <c:v>6.18</c:v>
                </c:pt>
                <c:pt idx="70">
                  <c:v>19.88</c:v>
                </c:pt>
                <c:pt idx="71">
                  <c:v>13.36</c:v>
                </c:pt>
                <c:pt idx="72">
                  <c:v>22.02</c:v>
                </c:pt>
                <c:pt idx="73">
                  <c:v>28.52</c:v>
                </c:pt>
                <c:pt idx="74">
                  <c:v>9.2100000000000009</c:v>
                </c:pt>
                <c:pt idx="75">
                  <c:v>13.320000000000002</c:v>
                </c:pt>
                <c:pt idx="76">
                  <c:v>7.33</c:v>
                </c:pt>
                <c:pt idx="77">
                  <c:v>13.68</c:v>
                </c:pt>
                <c:pt idx="78">
                  <c:v>8.15</c:v>
                </c:pt>
                <c:pt idx="79">
                  <c:v>32.15</c:v>
                </c:pt>
                <c:pt idx="80">
                  <c:v>13.79</c:v>
                </c:pt>
                <c:pt idx="81">
                  <c:v>20.74</c:v>
                </c:pt>
                <c:pt idx="82">
                  <c:v>13.76</c:v>
                </c:pt>
                <c:pt idx="83">
                  <c:v>10.41</c:v>
                </c:pt>
                <c:pt idx="84">
                  <c:v>9.91</c:v>
                </c:pt>
                <c:pt idx="85">
                  <c:v>1.82</c:v>
                </c:pt>
                <c:pt idx="86">
                  <c:v>15.120000000000001</c:v>
                </c:pt>
                <c:pt idx="87">
                  <c:v>5.1100000000000003</c:v>
                </c:pt>
                <c:pt idx="88">
                  <c:v>28.64</c:v>
                </c:pt>
                <c:pt idx="89">
                  <c:v>4.8099999999999996</c:v>
                </c:pt>
                <c:pt idx="90">
                  <c:v>16.77</c:v>
                </c:pt>
                <c:pt idx="91">
                  <c:v>17.45</c:v>
                </c:pt>
                <c:pt idx="92">
                  <c:v>16.05</c:v>
                </c:pt>
                <c:pt idx="93">
                  <c:v>13.51</c:v>
                </c:pt>
                <c:pt idx="94">
                  <c:v>10.299999999999999</c:v>
                </c:pt>
                <c:pt idx="95">
                  <c:v>11.66</c:v>
                </c:pt>
                <c:pt idx="96">
                  <c:v>15.809999999999999</c:v>
                </c:pt>
                <c:pt idx="97">
                  <c:v>34.760000000000005</c:v>
                </c:pt>
                <c:pt idx="98">
                  <c:v>10.63</c:v>
                </c:pt>
                <c:pt idx="99">
                  <c:v>7.53</c:v>
                </c:pt>
              </c:numCache>
            </c:numRef>
          </c:xVal>
          <c:yVal>
            <c:numRef>
              <c:f>Feuil6!$C$3:$C$102</c:f>
              <c:numCache>
                <c:formatCode>General</c:formatCode>
                <c:ptCount val="100"/>
                <c:pt idx="0">
                  <c:v>-27.76</c:v>
                </c:pt>
                <c:pt idx="1">
                  <c:v>-34.83</c:v>
                </c:pt>
                <c:pt idx="2">
                  <c:v>1.97</c:v>
                </c:pt>
                <c:pt idx="3">
                  <c:v>-8.18</c:v>
                </c:pt>
                <c:pt idx="4">
                  <c:v>-21.529999999999998</c:v>
                </c:pt>
                <c:pt idx="5">
                  <c:v>-46.64</c:v>
                </c:pt>
                <c:pt idx="6">
                  <c:v>-53.38</c:v>
                </c:pt>
                <c:pt idx="7">
                  <c:v>-21.16</c:v>
                </c:pt>
                <c:pt idx="8">
                  <c:v>-20.32</c:v>
                </c:pt>
                <c:pt idx="9">
                  <c:v>-61.929999999999993</c:v>
                </c:pt>
                <c:pt idx="10">
                  <c:v>-40.22</c:v>
                </c:pt>
                <c:pt idx="11">
                  <c:v>-24.959999999999997</c:v>
                </c:pt>
                <c:pt idx="12">
                  <c:v>-41.22</c:v>
                </c:pt>
                <c:pt idx="13">
                  <c:v>-39.369999999999997</c:v>
                </c:pt>
                <c:pt idx="14">
                  <c:v>-32.950000000000003</c:v>
                </c:pt>
                <c:pt idx="15">
                  <c:v>-34.99</c:v>
                </c:pt>
                <c:pt idx="16">
                  <c:v>-39.36</c:v>
                </c:pt>
                <c:pt idx="17">
                  <c:v>-19.97</c:v>
                </c:pt>
                <c:pt idx="18">
                  <c:v>-9.9</c:v>
                </c:pt>
                <c:pt idx="19">
                  <c:v>-31.77</c:v>
                </c:pt>
                <c:pt idx="20">
                  <c:v>-23.330000000000002</c:v>
                </c:pt>
                <c:pt idx="21">
                  <c:v>-27.139999999999997</c:v>
                </c:pt>
                <c:pt idx="22">
                  <c:v>-24.52</c:v>
                </c:pt>
                <c:pt idx="23">
                  <c:v>-19.850000000000001</c:v>
                </c:pt>
                <c:pt idx="24">
                  <c:v>-30.259999999999998</c:v>
                </c:pt>
                <c:pt idx="25">
                  <c:v>-24.36</c:v>
                </c:pt>
                <c:pt idx="26">
                  <c:v>-33.03</c:v>
                </c:pt>
                <c:pt idx="27">
                  <c:v>-16.900000000000002</c:v>
                </c:pt>
                <c:pt idx="28">
                  <c:v>5.4899999999999993</c:v>
                </c:pt>
                <c:pt idx="29">
                  <c:v>-33.739999999999995</c:v>
                </c:pt>
                <c:pt idx="30">
                  <c:v>-24.740000000000002</c:v>
                </c:pt>
                <c:pt idx="31">
                  <c:v>-65.88000000000001</c:v>
                </c:pt>
                <c:pt idx="32">
                  <c:v>-24.45</c:v>
                </c:pt>
                <c:pt idx="33">
                  <c:v>-18.010000000000002</c:v>
                </c:pt>
                <c:pt idx="34">
                  <c:v>-30.64</c:v>
                </c:pt>
                <c:pt idx="35">
                  <c:v>-24.099999999999998</c:v>
                </c:pt>
                <c:pt idx="36">
                  <c:v>-7.6</c:v>
                </c:pt>
                <c:pt idx="37">
                  <c:v>-22.84</c:v>
                </c:pt>
                <c:pt idx="38">
                  <c:v>-10.299999999999999</c:v>
                </c:pt>
                <c:pt idx="39">
                  <c:v>-42.55</c:v>
                </c:pt>
                <c:pt idx="40">
                  <c:v>-15.379999999999999</c:v>
                </c:pt>
                <c:pt idx="41">
                  <c:v>-4.3999999999999995</c:v>
                </c:pt>
                <c:pt idx="42">
                  <c:v>-17.810000000000002</c:v>
                </c:pt>
                <c:pt idx="43">
                  <c:v>-42.91</c:v>
                </c:pt>
                <c:pt idx="44">
                  <c:v>-35.880000000000003</c:v>
                </c:pt>
                <c:pt idx="45">
                  <c:v>-13.059999999999999</c:v>
                </c:pt>
                <c:pt idx="46">
                  <c:v>-26.950000000000003</c:v>
                </c:pt>
                <c:pt idx="47">
                  <c:v>-51.680000000000007</c:v>
                </c:pt>
                <c:pt idx="48">
                  <c:v>-24.23</c:v>
                </c:pt>
                <c:pt idx="49">
                  <c:v>-25.41</c:v>
                </c:pt>
                <c:pt idx="50">
                  <c:v>-50.760000000000005</c:v>
                </c:pt>
                <c:pt idx="51">
                  <c:v>-35.61</c:v>
                </c:pt>
                <c:pt idx="52">
                  <c:v>9.8000000000000007</c:v>
                </c:pt>
                <c:pt idx="53">
                  <c:v>-28.849999999999998</c:v>
                </c:pt>
                <c:pt idx="54">
                  <c:v>-48.22</c:v>
                </c:pt>
                <c:pt idx="55">
                  <c:v>-32.54</c:v>
                </c:pt>
                <c:pt idx="56">
                  <c:v>-30.69</c:v>
                </c:pt>
                <c:pt idx="57">
                  <c:v>-30.959999999999997</c:v>
                </c:pt>
                <c:pt idx="58">
                  <c:v>-40.19</c:v>
                </c:pt>
                <c:pt idx="59">
                  <c:v>-30.28</c:v>
                </c:pt>
                <c:pt idx="60">
                  <c:v>-25.540000000000003</c:v>
                </c:pt>
                <c:pt idx="61">
                  <c:v>-37.549999999999997</c:v>
                </c:pt>
                <c:pt idx="62">
                  <c:v>-4.6899999999999995</c:v>
                </c:pt>
                <c:pt idx="63">
                  <c:v>-29.23</c:v>
                </c:pt>
                <c:pt idx="64">
                  <c:v>-25.85</c:v>
                </c:pt>
                <c:pt idx="65">
                  <c:v>-8.3000000000000007</c:v>
                </c:pt>
                <c:pt idx="66">
                  <c:v>-50.72</c:v>
                </c:pt>
                <c:pt idx="67">
                  <c:v>-27.779999999999998</c:v>
                </c:pt>
                <c:pt idx="68">
                  <c:v>-41.89</c:v>
                </c:pt>
                <c:pt idx="69">
                  <c:v>-34.839999999999996</c:v>
                </c:pt>
                <c:pt idx="70">
                  <c:v>-18.66</c:v>
                </c:pt>
                <c:pt idx="71">
                  <c:v>-28.63</c:v>
                </c:pt>
                <c:pt idx="72">
                  <c:v>-21.92</c:v>
                </c:pt>
                <c:pt idx="73">
                  <c:v>-9.69</c:v>
                </c:pt>
                <c:pt idx="74">
                  <c:v>-20.61</c:v>
                </c:pt>
                <c:pt idx="75">
                  <c:v>-17.29</c:v>
                </c:pt>
                <c:pt idx="76">
                  <c:v>-36.9</c:v>
                </c:pt>
                <c:pt idx="77">
                  <c:v>-19.63</c:v>
                </c:pt>
                <c:pt idx="78">
                  <c:v>-35.93</c:v>
                </c:pt>
                <c:pt idx="79">
                  <c:v>-3.82</c:v>
                </c:pt>
                <c:pt idx="80">
                  <c:v>-30.759999999999998</c:v>
                </c:pt>
                <c:pt idx="81">
                  <c:v>-17.75</c:v>
                </c:pt>
                <c:pt idx="82">
                  <c:v>-28.84</c:v>
                </c:pt>
                <c:pt idx="83">
                  <c:v>-27.060000000000002</c:v>
                </c:pt>
                <c:pt idx="84">
                  <c:v>-37.11</c:v>
                </c:pt>
                <c:pt idx="85">
                  <c:v>-38</c:v>
                </c:pt>
                <c:pt idx="86">
                  <c:v>-16.79</c:v>
                </c:pt>
                <c:pt idx="87">
                  <c:v>-40.5</c:v>
                </c:pt>
                <c:pt idx="88">
                  <c:v>-7.5399999999999991</c:v>
                </c:pt>
                <c:pt idx="89">
                  <c:v>-37.04</c:v>
                </c:pt>
                <c:pt idx="90">
                  <c:v>-35.659999999999997</c:v>
                </c:pt>
                <c:pt idx="91">
                  <c:v>-22.37</c:v>
                </c:pt>
                <c:pt idx="92">
                  <c:v>-15.55</c:v>
                </c:pt>
                <c:pt idx="93">
                  <c:v>-23.189999999999998</c:v>
                </c:pt>
                <c:pt idx="94">
                  <c:v>-26.169999999999998</c:v>
                </c:pt>
                <c:pt idx="95">
                  <c:v>-34.5</c:v>
                </c:pt>
                <c:pt idx="96">
                  <c:v>-24.65</c:v>
                </c:pt>
                <c:pt idx="97">
                  <c:v>-8.6999999999999993</c:v>
                </c:pt>
                <c:pt idx="98">
                  <c:v>-37.97</c:v>
                </c:pt>
                <c:pt idx="99">
                  <c:v>-37.03</c:v>
                </c:pt>
              </c:numCache>
            </c:numRef>
          </c:yVal>
          <c:smooth val="0"/>
          <c:extLst>
            <c:ext xmlns:c16="http://schemas.microsoft.com/office/drawing/2014/chart" uri="{C3380CC4-5D6E-409C-BE32-E72D297353CC}">
              <c16:uniqueId val="{00000000-E291-4CA4-AE0E-373A5312D9CC}"/>
            </c:ext>
          </c:extLst>
        </c:ser>
        <c:ser>
          <c:idx val="2"/>
          <c:order val="1"/>
          <c:tx>
            <c:v>Real model</c:v>
          </c:tx>
          <c:spPr>
            <a:ln w="19050">
              <a:noFill/>
            </a:ln>
          </c:spPr>
          <c:marker>
            <c:symbol val="circle"/>
            <c:size val="5"/>
            <c:spPr>
              <a:solidFill>
                <a:schemeClr val="tx1"/>
              </a:solidFill>
            </c:spPr>
          </c:marker>
          <c:xVal>
            <c:numRef>
              <c:f>Feuil6!$D$2</c:f>
              <c:numCache>
                <c:formatCode>General</c:formatCode>
                <c:ptCount val="1"/>
                <c:pt idx="0">
                  <c:v>91.210000000000008</c:v>
                </c:pt>
              </c:numCache>
            </c:numRef>
          </c:xVal>
          <c:yVal>
            <c:numRef>
              <c:f>Feuil6!$C$2</c:f>
              <c:numCache>
                <c:formatCode>General</c:formatCode>
                <c:ptCount val="1"/>
                <c:pt idx="0">
                  <c:v>87.660000000000011</c:v>
                </c:pt>
              </c:numCache>
            </c:numRef>
          </c:yVal>
          <c:smooth val="0"/>
          <c:extLst>
            <c:ext xmlns:c16="http://schemas.microsoft.com/office/drawing/2014/chart" uri="{C3380CC4-5D6E-409C-BE32-E72D297353CC}">
              <c16:uniqueId val="{00000001-E291-4CA4-AE0E-373A5312D9CC}"/>
            </c:ext>
          </c:extLst>
        </c:ser>
        <c:dLbls>
          <c:showLegendKey val="0"/>
          <c:showVal val="0"/>
          <c:showCatName val="0"/>
          <c:showSerName val="0"/>
          <c:showPercent val="0"/>
          <c:showBubbleSize val="0"/>
        </c:dLbls>
        <c:axId val="33170944"/>
        <c:axId val="33169408"/>
      </c:scatterChart>
      <c:valAx>
        <c:axId val="33170944"/>
        <c:scaling>
          <c:orientation val="minMax"/>
        </c:scaling>
        <c:delete val="0"/>
        <c:axPos val="b"/>
        <c:numFmt formatCode="General" sourceLinked="1"/>
        <c:majorTickMark val="out"/>
        <c:minorTickMark val="none"/>
        <c:tickLblPos val="low"/>
        <c:spPr>
          <a:ln w="15875">
            <a:solidFill>
              <a:sysClr val="windowText" lastClr="000000"/>
            </a:solidFill>
          </a:ln>
        </c:spPr>
        <c:crossAx val="33169408"/>
        <c:crosses val="autoZero"/>
        <c:crossBetween val="midCat"/>
      </c:valAx>
      <c:valAx>
        <c:axId val="33169408"/>
        <c:scaling>
          <c:orientation val="minMax"/>
        </c:scaling>
        <c:delete val="0"/>
        <c:axPos val="l"/>
        <c:numFmt formatCode="General" sourceLinked="1"/>
        <c:majorTickMark val="out"/>
        <c:minorTickMark val="none"/>
        <c:tickLblPos val="nextTo"/>
        <c:spPr>
          <a:ln w="15875">
            <a:solidFill>
              <a:sysClr val="windowText" lastClr="000000"/>
            </a:solidFill>
          </a:ln>
        </c:spPr>
        <c:crossAx val="33170944"/>
        <c:crossesAt val="-100"/>
        <c:crossBetween val="midCat"/>
      </c:valAx>
    </c:plotArea>
    <c:legend>
      <c:legendPos val="b"/>
      <c:layout>
        <c:manualLayout>
          <c:xMode val="edge"/>
          <c:yMode val="edge"/>
          <c:x val="0.25570275590551184"/>
          <c:y val="3.720290172061827E-2"/>
          <c:w val="0.49414982502187227"/>
          <c:h val="7.8537839020122485E-2"/>
        </c:manualLayout>
      </c:layout>
      <c:overlay val="0"/>
      <c:spPr>
        <a:ln>
          <a:solidFill>
            <a:schemeClr val="tx1"/>
          </a:solidFill>
        </a:ln>
      </c:spPr>
    </c:legend>
    <c:plotVisOnly val="1"/>
    <c:dispBlanksAs val="gap"/>
    <c:showDLblsOverMax val="0"/>
  </c:chart>
  <c:spPr>
    <a:ln>
      <a:noFill/>
    </a:ln>
  </c:spPr>
  <c:txPr>
    <a:bodyPr/>
    <a:lstStyle/>
    <a:p>
      <a:pPr>
        <a:defRPr sz="1400">
          <a:latin typeface="Times New Roman" panose="02020603050405020304" pitchFamily="18" charset="0"/>
          <a:cs typeface="Times New Roman" panose="02020603050405020304" pitchFamily="18" charset="0"/>
        </a:defRPr>
      </a:pPr>
      <a:endParaRPr lang="fr-FR"/>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3C1DB-5EA7-4662-9611-1E3D468ACC9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0558AB6B-66F7-429A-A611-F56822BBE5B2}">
      <dgm:prSet/>
      <dgm:spPr/>
      <dgm:t>
        <a:bodyPr/>
        <a:lstStyle/>
        <a:p>
          <a:pPr rtl="0"/>
          <a:r>
            <a:rPr lang="en-US" dirty="0" smtClean="0"/>
            <a:t>Data Origin</a:t>
          </a:r>
          <a:endParaRPr lang="fr-FR" dirty="0"/>
        </a:p>
      </dgm:t>
    </dgm:pt>
    <dgm:pt modelId="{262F6875-372D-43B8-BFD1-DA192F7DFB73}" type="parTrans" cxnId="{61DADD56-8D5F-44D8-93EF-A666CC1E0BA6}">
      <dgm:prSet/>
      <dgm:spPr/>
      <dgm:t>
        <a:bodyPr/>
        <a:lstStyle/>
        <a:p>
          <a:endParaRPr lang="fr-FR"/>
        </a:p>
      </dgm:t>
    </dgm:pt>
    <dgm:pt modelId="{B9B0F985-BAE0-4AF3-91D2-5AE0267742A0}" type="sibTrans" cxnId="{61DADD56-8D5F-44D8-93EF-A666CC1E0BA6}">
      <dgm:prSet/>
      <dgm:spPr/>
      <dgm:t>
        <a:bodyPr/>
        <a:lstStyle/>
        <a:p>
          <a:endParaRPr lang="fr-FR"/>
        </a:p>
      </dgm:t>
    </dgm:pt>
    <dgm:pt modelId="{11A6F301-DAB4-48C6-9063-A3958E3ADCEF}">
      <dgm:prSet/>
      <dgm:spPr/>
      <dgm:t>
        <a:bodyPr/>
        <a:lstStyle/>
        <a:p>
          <a:pPr rtl="0"/>
          <a:r>
            <a:rPr lang="en-US" dirty="0" smtClean="0"/>
            <a:t>Results and Discussion</a:t>
          </a:r>
          <a:endParaRPr lang="fr-FR" dirty="0"/>
        </a:p>
      </dgm:t>
    </dgm:pt>
    <dgm:pt modelId="{7F913FF6-7CFF-4ADB-AC4C-6BE7B165D3C0}" type="parTrans" cxnId="{D555BA1B-BE5C-49F5-B6BE-1E9B22639D34}">
      <dgm:prSet/>
      <dgm:spPr/>
      <dgm:t>
        <a:bodyPr/>
        <a:lstStyle/>
        <a:p>
          <a:endParaRPr lang="fr-FR"/>
        </a:p>
      </dgm:t>
    </dgm:pt>
    <dgm:pt modelId="{FB58809E-5168-41B8-AC8A-5F5A4FA47DD5}" type="sibTrans" cxnId="{D555BA1B-BE5C-49F5-B6BE-1E9B22639D34}">
      <dgm:prSet/>
      <dgm:spPr/>
      <dgm:t>
        <a:bodyPr/>
        <a:lstStyle/>
        <a:p>
          <a:endParaRPr lang="fr-FR"/>
        </a:p>
      </dgm:t>
    </dgm:pt>
    <dgm:pt modelId="{EC08A0B5-DC6D-461A-B746-9B58386ABCC3}">
      <dgm:prSet/>
      <dgm:spPr/>
      <dgm:t>
        <a:bodyPr/>
        <a:lstStyle/>
        <a:p>
          <a:r>
            <a:rPr lang="fr-FR" dirty="0" smtClean="0"/>
            <a:t>Introduction</a:t>
          </a:r>
          <a:endParaRPr lang="fr-FR" dirty="0"/>
        </a:p>
      </dgm:t>
    </dgm:pt>
    <dgm:pt modelId="{E0B42D56-3DB1-43E1-8C2D-43D2F2E5F9D0}" type="parTrans" cxnId="{68CCF70C-6205-429A-A047-52C0A999F1B3}">
      <dgm:prSet/>
      <dgm:spPr/>
      <dgm:t>
        <a:bodyPr/>
        <a:lstStyle/>
        <a:p>
          <a:endParaRPr lang="fr-FR"/>
        </a:p>
      </dgm:t>
    </dgm:pt>
    <dgm:pt modelId="{AD064FF3-6969-4649-BBE0-1C401D1DCF97}" type="sibTrans" cxnId="{68CCF70C-6205-429A-A047-52C0A999F1B3}">
      <dgm:prSet/>
      <dgm:spPr/>
      <dgm:t>
        <a:bodyPr/>
        <a:lstStyle/>
        <a:p>
          <a:endParaRPr lang="fr-FR"/>
        </a:p>
      </dgm:t>
    </dgm:pt>
    <dgm:pt modelId="{D4B6D73E-A495-4DDD-8572-5B1697F80DC3}">
      <dgm:prSet/>
      <dgm:spPr/>
      <dgm:t>
        <a:bodyPr/>
        <a:lstStyle/>
        <a:p>
          <a:pPr rtl="0"/>
          <a:r>
            <a:rPr lang="fr-FR" dirty="0" smtClean="0"/>
            <a:t>Conclusion</a:t>
          </a:r>
          <a:endParaRPr lang="fr-FR" dirty="0"/>
        </a:p>
      </dgm:t>
    </dgm:pt>
    <dgm:pt modelId="{A0AC957C-069D-4BFB-84A8-E5DF11DB3A87}" type="parTrans" cxnId="{8AFDDA42-3131-4562-9D9D-FBE2C999E2D7}">
      <dgm:prSet/>
      <dgm:spPr/>
      <dgm:t>
        <a:bodyPr/>
        <a:lstStyle/>
        <a:p>
          <a:endParaRPr lang="fr-FR"/>
        </a:p>
      </dgm:t>
    </dgm:pt>
    <dgm:pt modelId="{C292FEA4-679E-49C2-8D7C-6B65A637E187}" type="sibTrans" cxnId="{8AFDDA42-3131-4562-9D9D-FBE2C999E2D7}">
      <dgm:prSet/>
      <dgm:spPr/>
      <dgm:t>
        <a:bodyPr/>
        <a:lstStyle/>
        <a:p>
          <a:endParaRPr lang="fr-FR"/>
        </a:p>
      </dgm:t>
    </dgm:pt>
    <dgm:pt modelId="{1A5EF44D-61DF-43EE-8B28-F5C56CDDFCAB}" type="pres">
      <dgm:prSet presAssocID="{8C03C1DB-5EA7-4662-9611-1E3D468ACC90}" presName="vert0" presStyleCnt="0">
        <dgm:presLayoutVars>
          <dgm:dir/>
          <dgm:animOne val="branch"/>
          <dgm:animLvl val="lvl"/>
        </dgm:presLayoutVars>
      </dgm:prSet>
      <dgm:spPr/>
      <dgm:t>
        <a:bodyPr/>
        <a:lstStyle/>
        <a:p>
          <a:endParaRPr lang="fr-FR"/>
        </a:p>
      </dgm:t>
    </dgm:pt>
    <dgm:pt modelId="{9676D90D-28F0-491A-9BE2-6358CAF5FD62}" type="pres">
      <dgm:prSet presAssocID="{EC08A0B5-DC6D-461A-B746-9B58386ABCC3}" presName="thickLine" presStyleLbl="alignNode1" presStyleIdx="0" presStyleCnt="4"/>
      <dgm:spPr/>
    </dgm:pt>
    <dgm:pt modelId="{B710636D-0994-4452-BDE7-805E049C09F0}" type="pres">
      <dgm:prSet presAssocID="{EC08A0B5-DC6D-461A-B746-9B58386ABCC3}" presName="horz1" presStyleCnt="0"/>
      <dgm:spPr/>
    </dgm:pt>
    <dgm:pt modelId="{2D2E348B-4654-4C1C-8970-88C7BEF6F09B}" type="pres">
      <dgm:prSet presAssocID="{EC08A0B5-DC6D-461A-B746-9B58386ABCC3}" presName="tx1" presStyleLbl="revTx" presStyleIdx="0" presStyleCnt="4"/>
      <dgm:spPr/>
      <dgm:t>
        <a:bodyPr/>
        <a:lstStyle/>
        <a:p>
          <a:endParaRPr lang="fr-FR"/>
        </a:p>
      </dgm:t>
    </dgm:pt>
    <dgm:pt modelId="{8F21633A-4257-4CF3-8038-6313A080B8D1}" type="pres">
      <dgm:prSet presAssocID="{EC08A0B5-DC6D-461A-B746-9B58386ABCC3}" presName="vert1" presStyleCnt="0"/>
      <dgm:spPr/>
    </dgm:pt>
    <dgm:pt modelId="{551C579C-3495-4201-BFD8-962CD8EAE93D}" type="pres">
      <dgm:prSet presAssocID="{0558AB6B-66F7-429A-A611-F56822BBE5B2}" presName="thickLine" presStyleLbl="alignNode1" presStyleIdx="1" presStyleCnt="4"/>
      <dgm:spPr/>
    </dgm:pt>
    <dgm:pt modelId="{35DAD8F9-CAF3-4C4E-BF93-DA31B736E805}" type="pres">
      <dgm:prSet presAssocID="{0558AB6B-66F7-429A-A611-F56822BBE5B2}" presName="horz1" presStyleCnt="0"/>
      <dgm:spPr/>
    </dgm:pt>
    <dgm:pt modelId="{505225A5-71B9-42DA-9485-BE29EDC446F5}" type="pres">
      <dgm:prSet presAssocID="{0558AB6B-66F7-429A-A611-F56822BBE5B2}" presName="tx1" presStyleLbl="revTx" presStyleIdx="1" presStyleCnt="4"/>
      <dgm:spPr/>
      <dgm:t>
        <a:bodyPr/>
        <a:lstStyle/>
        <a:p>
          <a:endParaRPr lang="fr-FR"/>
        </a:p>
      </dgm:t>
    </dgm:pt>
    <dgm:pt modelId="{5306C999-CAAC-4730-94BA-6A0456F2A19C}" type="pres">
      <dgm:prSet presAssocID="{0558AB6B-66F7-429A-A611-F56822BBE5B2}" presName="vert1" presStyleCnt="0"/>
      <dgm:spPr/>
    </dgm:pt>
    <dgm:pt modelId="{4C4AE655-46B8-495D-A90B-67502E5F1C80}" type="pres">
      <dgm:prSet presAssocID="{11A6F301-DAB4-48C6-9063-A3958E3ADCEF}" presName="thickLine" presStyleLbl="alignNode1" presStyleIdx="2" presStyleCnt="4"/>
      <dgm:spPr/>
    </dgm:pt>
    <dgm:pt modelId="{1D71B8F5-5A1E-4337-82AA-D0817950F33F}" type="pres">
      <dgm:prSet presAssocID="{11A6F301-DAB4-48C6-9063-A3958E3ADCEF}" presName="horz1" presStyleCnt="0"/>
      <dgm:spPr/>
    </dgm:pt>
    <dgm:pt modelId="{6C3FEC36-B241-4483-B77B-CDD7AC15D0AE}" type="pres">
      <dgm:prSet presAssocID="{11A6F301-DAB4-48C6-9063-A3958E3ADCEF}" presName="tx1" presStyleLbl="revTx" presStyleIdx="2" presStyleCnt="4"/>
      <dgm:spPr/>
      <dgm:t>
        <a:bodyPr/>
        <a:lstStyle/>
        <a:p>
          <a:endParaRPr lang="fr-FR"/>
        </a:p>
      </dgm:t>
    </dgm:pt>
    <dgm:pt modelId="{47A0476C-61C9-440F-9F35-8D68680BC270}" type="pres">
      <dgm:prSet presAssocID="{11A6F301-DAB4-48C6-9063-A3958E3ADCEF}" presName="vert1" presStyleCnt="0"/>
      <dgm:spPr/>
    </dgm:pt>
    <dgm:pt modelId="{19F9BAFC-E308-4A91-ACFE-7780333F2C06}" type="pres">
      <dgm:prSet presAssocID="{D4B6D73E-A495-4DDD-8572-5B1697F80DC3}" presName="thickLine" presStyleLbl="alignNode1" presStyleIdx="3" presStyleCnt="4"/>
      <dgm:spPr/>
    </dgm:pt>
    <dgm:pt modelId="{1C8FD601-22FC-4A87-AAB9-E6D3B76D3F7B}" type="pres">
      <dgm:prSet presAssocID="{D4B6D73E-A495-4DDD-8572-5B1697F80DC3}" presName="horz1" presStyleCnt="0"/>
      <dgm:spPr/>
    </dgm:pt>
    <dgm:pt modelId="{9BEBF2B7-E62C-4106-B84E-7D602C126FC0}" type="pres">
      <dgm:prSet presAssocID="{D4B6D73E-A495-4DDD-8572-5B1697F80DC3}" presName="tx1" presStyleLbl="revTx" presStyleIdx="3" presStyleCnt="4"/>
      <dgm:spPr/>
      <dgm:t>
        <a:bodyPr/>
        <a:lstStyle/>
        <a:p>
          <a:endParaRPr lang="fr-FR"/>
        </a:p>
      </dgm:t>
    </dgm:pt>
    <dgm:pt modelId="{3E8998F1-6BF9-48C4-98EF-3CA29049CF2E}" type="pres">
      <dgm:prSet presAssocID="{D4B6D73E-A495-4DDD-8572-5B1697F80DC3}" presName="vert1" presStyleCnt="0"/>
      <dgm:spPr/>
    </dgm:pt>
  </dgm:ptLst>
  <dgm:cxnLst>
    <dgm:cxn modelId="{A3633AA4-1E0A-4526-B429-280A8EA141A1}" type="presOf" srcId="{D4B6D73E-A495-4DDD-8572-5B1697F80DC3}" destId="{9BEBF2B7-E62C-4106-B84E-7D602C126FC0}" srcOrd="0" destOrd="0" presId="urn:microsoft.com/office/officeart/2008/layout/LinedList"/>
    <dgm:cxn modelId="{50C1DD36-03F0-4F0B-9C66-8438193000AF}" type="presOf" srcId="{EC08A0B5-DC6D-461A-B746-9B58386ABCC3}" destId="{2D2E348B-4654-4C1C-8970-88C7BEF6F09B}" srcOrd="0" destOrd="0" presId="urn:microsoft.com/office/officeart/2008/layout/LinedList"/>
    <dgm:cxn modelId="{B608AD3C-837D-421B-8943-8C90A540D358}" type="presOf" srcId="{0558AB6B-66F7-429A-A611-F56822BBE5B2}" destId="{505225A5-71B9-42DA-9485-BE29EDC446F5}" srcOrd="0" destOrd="0" presId="urn:microsoft.com/office/officeart/2008/layout/LinedList"/>
    <dgm:cxn modelId="{D555BA1B-BE5C-49F5-B6BE-1E9B22639D34}" srcId="{8C03C1DB-5EA7-4662-9611-1E3D468ACC90}" destId="{11A6F301-DAB4-48C6-9063-A3958E3ADCEF}" srcOrd="2" destOrd="0" parTransId="{7F913FF6-7CFF-4ADB-AC4C-6BE7B165D3C0}" sibTransId="{FB58809E-5168-41B8-AC8A-5F5A4FA47DD5}"/>
    <dgm:cxn modelId="{8AFDDA42-3131-4562-9D9D-FBE2C999E2D7}" srcId="{8C03C1DB-5EA7-4662-9611-1E3D468ACC90}" destId="{D4B6D73E-A495-4DDD-8572-5B1697F80DC3}" srcOrd="3" destOrd="0" parTransId="{A0AC957C-069D-4BFB-84A8-E5DF11DB3A87}" sibTransId="{C292FEA4-679E-49C2-8D7C-6B65A637E187}"/>
    <dgm:cxn modelId="{67C5D734-1D93-42DC-BDF0-AF0AEE9033DE}" type="presOf" srcId="{8C03C1DB-5EA7-4662-9611-1E3D468ACC90}" destId="{1A5EF44D-61DF-43EE-8B28-F5C56CDDFCAB}" srcOrd="0" destOrd="0" presId="urn:microsoft.com/office/officeart/2008/layout/LinedList"/>
    <dgm:cxn modelId="{68CCF70C-6205-429A-A047-52C0A999F1B3}" srcId="{8C03C1DB-5EA7-4662-9611-1E3D468ACC90}" destId="{EC08A0B5-DC6D-461A-B746-9B58386ABCC3}" srcOrd="0" destOrd="0" parTransId="{E0B42D56-3DB1-43E1-8C2D-43D2F2E5F9D0}" sibTransId="{AD064FF3-6969-4649-BBE0-1C401D1DCF97}"/>
    <dgm:cxn modelId="{73E0B9D5-FD68-4919-B307-E0C7B9D4B479}" type="presOf" srcId="{11A6F301-DAB4-48C6-9063-A3958E3ADCEF}" destId="{6C3FEC36-B241-4483-B77B-CDD7AC15D0AE}" srcOrd="0" destOrd="0" presId="urn:microsoft.com/office/officeart/2008/layout/LinedList"/>
    <dgm:cxn modelId="{61DADD56-8D5F-44D8-93EF-A666CC1E0BA6}" srcId="{8C03C1DB-5EA7-4662-9611-1E3D468ACC90}" destId="{0558AB6B-66F7-429A-A611-F56822BBE5B2}" srcOrd="1" destOrd="0" parTransId="{262F6875-372D-43B8-BFD1-DA192F7DFB73}" sibTransId="{B9B0F985-BAE0-4AF3-91D2-5AE0267742A0}"/>
    <dgm:cxn modelId="{5D84B7CB-4FF0-496F-921C-DEEE25A6F59D}" type="presParOf" srcId="{1A5EF44D-61DF-43EE-8B28-F5C56CDDFCAB}" destId="{9676D90D-28F0-491A-9BE2-6358CAF5FD62}" srcOrd="0" destOrd="0" presId="urn:microsoft.com/office/officeart/2008/layout/LinedList"/>
    <dgm:cxn modelId="{33567D85-A7AB-4172-B196-8F59F399E8EB}" type="presParOf" srcId="{1A5EF44D-61DF-43EE-8B28-F5C56CDDFCAB}" destId="{B710636D-0994-4452-BDE7-805E049C09F0}" srcOrd="1" destOrd="0" presId="urn:microsoft.com/office/officeart/2008/layout/LinedList"/>
    <dgm:cxn modelId="{A1FC4EA8-3B8C-45BE-9A01-A389D85AA0D4}" type="presParOf" srcId="{B710636D-0994-4452-BDE7-805E049C09F0}" destId="{2D2E348B-4654-4C1C-8970-88C7BEF6F09B}" srcOrd="0" destOrd="0" presId="urn:microsoft.com/office/officeart/2008/layout/LinedList"/>
    <dgm:cxn modelId="{B1B2A7E3-65EC-4D4F-B1B0-913EE62B88A8}" type="presParOf" srcId="{B710636D-0994-4452-BDE7-805E049C09F0}" destId="{8F21633A-4257-4CF3-8038-6313A080B8D1}" srcOrd="1" destOrd="0" presId="urn:microsoft.com/office/officeart/2008/layout/LinedList"/>
    <dgm:cxn modelId="{4BBA1E88-FD46-4389-830F-D80ED2005C19}" type="presParOf" srcId="{1A5EF44D-61DF-43EE-8B28-F5C56CDDFCAB}" destId="{551C579C-3495-4201-BFD8-962CD8EAE93D}" srcOrd="2" destOrd="0" presId="urn:microsoft.com/office/officeart/2008/layout/LinedList"/>
    <dgm:cxn modelId="{24453F81-7566-44AA-85E6-F4C39958C60B}" type="presParOf" srcId="{1A5EF44D-61DF-43EE-8B28-F5C56CDDFCAB}" destId="{35DAD8F9-CAF3-4C4E-BF93-DA31B736E805}" srcOrd="3" destOrd="0" presId="urn:microsoft.com/office/officeart/2008/layout/LinedList"/>
    <dgm:cxn modelId="{BC236B29-2949-4F14-A931-15946EB769DC}" type="presParOf" srcId="{35DAD8F9-CAF3-4C4E-BF93-DA31B736E805}" destId="{505225A5-71B9-42DA-9485-BE29EDC446F5}" srcOrd="0" destOrd="0" presId="urn:microsoft.com/office/officeart/2008/layout/LinedList"/>
    <dgm:cxn modelId="{74022437-A4F3-46F8-BC3B-1CA1CFC4680E}" type="presParOf" srcId="{35DAD8F9-CAF3-4C4E-BF93-DA31B736E805}" destId="{5306C999-CAAC-4730-94BA-6A0456F2A19C}" srcOrd="1" destOrd="0" presId="urn:microsoft.com/office/officeart/2008/layout/LinedList"/>
    <dgm:cxn modelId="{56863820-4719-4561-BCD7-7CF341BB17A4}" type="presParOf" srcId="{1A5EF44D-61DF-43EE-8B28-F5C56CDDFCAB}" destId="{4C4AE655-46B8-495D-A90B-67502E5F1C80}" srcOrd="4" destOrd="0" presId="urn:microsoft.com/office/officeart/2008/layout/LinedList"/>
    <dgm:cxn modelId="{4C612888-E9C6-461E-860B-91020C190FB6}" type="presParOf" srcId="{1A5EF44D-61DF-43EE-8B28-F5C56CDDFCAB}" destId="{1D71B8F5-5A1E-4337-82AA-D0817950F33F}" srcOrd="5" destOrd="0" presId="urn:microsoft.com/office/officeart/2008/layout/LinedList"/>
    <dgm:cxn modelId="{EF3B3DD5-E194-4968-9331-AC4A5EB7F5E4}" type="presParOf" srcId="{1D71B8F5-5A1E-4337-82AA-D0817950F33F}" destId="{6C3FEC36-B241-4483-B77B-CDD7AC15D0AE}" srcOrd="0" destOrd="0" presId="urn:microsoft.com/office/officeart/2008/layout/LinedList"/>
    <dgm:cxn modelId="{FE20D616-5DB8-4259-9DA5-9ECEAEB4870E}" type="presParOf" srcId="{1D71B8F5-5A1E-4337-82AA-D0817950F33F}" destId="{47A0476C-61C9-440F-9F35-8D68680BC270}" srcOrd="1" destOrd="0" presId="urn:microsoft.com/office/officeart/2008/layout/LinedList"/>
    <dgm:cxn modelId="{A2E45841-6E54-43ED-A552-C32208B8876F}" type="presParOf" srcId="{1A5EF44D-61DF-43EE-8B28-F5C56CDDFCAB}" destId="{19F9BAFC-E308-4A91-ACFE-7780333F2C06}" srcOrd="6" destOrd="0" presId="urn:microsoft.com/office/officeart/2008/layout/LinedList"/>
    <dgm:cxn modelId="{E01E28DC-0D08-4117-B524-39AB8FB279A1}" type="presParOf" srcId="{1A5EF44D-61DF-43EE-8B28-F5C56CDDFCAB}" destId="{1C8FD601-22FC-4A87-AAB9-E6D3B76D3F7B}" srcOrd="7" destOrd="0" presId="urn:microsoft.com/office/officeart/2008/layout/LinedList"/>
    <dgm:cxn modelId="{E25AE008-0AFB-45FE-82EC-96B7FFA41EC1}" type="presParOf" srcId="{1C8FD601-22FC-4A87-AAB9-E6D3B76D3F7B}" destId="{9BEBF2B7-E62C-4106-B84E-7D602C126FC0}" srcOrd="0" destOrd="0" presId="urn:microsoft.com/office/officeart/2008/layout/LinedList"/>
    <dgm:cxn modelId="{00414DDD-9BEE-492F-9884-53249E827A5D}" type="presParOf" srcId="{1C8FD601-22FC-4A87-AAB9-E6D3B76D3F7B}" destId="{3E8998F1-6BF9-48C4-98EF-3CA29049CF2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D40906-342E-417D-801E-D282B47F4407}" type="doc">
      <dgm:prSet loTypeId="urn:microsoft.com/office/officeart/2005/8/layout/target2" loCatId="relationship" qsTypeId="urn:microsoft.com/office/officeart/2005/8/quickstyle/3d1" qsCatId="3D" csTypeId="urn:microsoft.com/office/officeart/2005/8/colors/accent3_5" csCatId="accent3" phldr="1"/>
      <dgm:spPr/>
      <dgm:t>
        <a:bodyPr/>
        <a:lstStyle/>
        <a:p>
          <a:endParaRPr lang="fr-FR"/>
        </a:p>
      </dgm:t>
    </dgm:pt>
    <dgm:pt modelId="{5D6F86FE-9640-42A9-9B66-39EC8DA59E53}">
      <dgm:prSet phldrT="[Texte]" custT="1"/>
      <dgm:spPr/>
      <dgm:t>
        <a:bodyPr/>
        <a:lstStyle/>
        <a:p>
          <a:r>
            <a:rPr lang="fr-FR" sz="3200"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r>
            <a:rPr lang="fr-FR" sz="3600" dirty="0" smtClean="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56 </a:t>
          </a:r>
          <a:r>
            <a:rPr lang="fr-FR" sz="3600"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Observations</a:t>
          </a:r>
        </a:p>
      </dgm:t>
    </dgm:pt>
    <dgm:pt modelId="{058C4E78-EAFB-4F50-9A3E-ED503D7A603D}" type="parTrans" cxnId="{E838B641-045E-4BC1-9EEA-074A3A6C9829}">
      <dgm:prSet/>
      <dgm:spPr/>
      <dgm:t>
        <a:bodyPr/>
        <a:lstStyle/>
        <a:p>
          <a:endParaRPr lang="fr-FR"/>
        </a:p>
      </dgm:t>
    </dgm:pt>
    <dgm:pt modelId="{063B8717-8FD9-4E74-A27C-0183714D34DD}" type="sibTrans" cxnId="{E838B641-045E-4BC1-9EEA-074A3A6C9829}">
      <dgm:prSet/>
      <dgm:spPr/>
      <dgm:t>
        <a:bodyPr/>
        <a:lstStyle/>
        <a:p>
          <a:endParaRPr lang="fr-FR"/>
        </a:p>
      </dgm:t>
    </dgm:pt>
    <dgm:pt modelId="{E6E39D95-FD0E-4D86-88A0-8154674E5774}">
      <dgm:prSet phldrT="[Texte]" custT="1"/>
      <dgm:spPr/>
      <dgm:t>
        <a:bodyPr/>
        <a:lstStyle/>
        <a:p>
          <a:r>
            <a:rPr lang="fr-FR" sz="2400" dirty="0" smtClean="0">
              <a:effectLst>
                <a:glow rad="63500">
                  <a:schemeClr val="accent3">
                    <a:satMod val="175000"/>
                    <a:alpha val="40000"/>
                  </a:schemeClr>
                </a:glow>
              </a:effectLst>
              <a:latin typeface="Times New Roman" panose="02020603050405020304" pitchFamily="18" charset="0"/>
              <a:cs typeface="Times New Roman" panose="02020603050405020304" pitchFamily="18" charset="0"/>
            </a:rPr>
            <a:t>Calibration </a:t>
          </a:r>
          <a:endParaRPr lang="fr-FR" sz="2400" dirty="0">
            <a:effectLst>
              <a:glow rad="63500">
                <a:schemeClr val="accent3">
                  <a:satMod val="175000"/>
                  <a:alpha val="40000"/>
                </a:schemeClr>
              </a:glow>
            </a:effectLst>
            <a:latin typeface="Times New Roman" panose="02020603050405020304" pitchFamily="18" charset="0"/>
            <a:cs typeface="Times New Roman" panose="02020603050405020304" pitchFamily="18" charset="0"/>
          </a:endParaRPr>
        </a:p>
        <a:p>
          <a:r>
            <a:rPr lang="fr-FR" sz="2400" dirty="0" smtClean="0">
              <a:effectLst>
                <a:glow rad="63500">
                  <a:schemeClr val="accent3">
                    <a:satMod val="175000"/>
                    <a:alpha val="40000"/>
                  </a:schemeClr>
                </a:glow>
              </a:effectLst>
              <a:latin typeface="Times New Roman" panose="02020603050405020304" pitchFamily="18" charset="0"/>
              <a:cs typeface="Times New Roman" panose="02020603050405020304" pitchFamily="18" charset="0"/>
            </a:rPr>
            <a:t>42 Compounds</a:t>
          </a:r>
          <a:endParaRPr lang="fr-FR" sz="2400" dirty="0">
            <a:effectLst>
              <a:glow rad="63500">
                <a:schemeClr val="accent3">
                  <a:satMod val="175000"/>
                  <a:alpha val="40000"/>
                </a:schemeClr>
              </a:glow>
            </a:effectLst>
            <a:latin typeface="Times New Roman" panose="02020603050405020304" pitchFamily="18" charset="0"/>
            <a:cs typeface="Times New Roman" panose="02020603050405020304" pitchFamily="18" charset="0"/>
          </a:endParaRPr>
        </a:p>
      </dgm:t>
    </dgm:pt>
    <dgm:pt modelId="{B12B002A-AC67-4E35-9A30-3EDDB27B28EC}" type="parTrans" cxnId="{BB2FC096-FA7A-47A1-944D-B805920AECF2}">
      <dgm:prSet/>
      <dgm:spPr/>
      <dgm:t>
        <a:bodyPr/>
        <a:lstStyle/>
        <a:p>
          <a:endParaRPr lang="fr-FR"/>
        </a:p>
      </dgm:t>
    </dgm:pt>
    <dgm:pt modelId="{64933F57-A3B4-4C46-8644-D75F53F757FD}" type="sibTrans" cxnId="{BB2FC096-FA7A-47A1-944D-B805920AECF2}">
      <dgm:prSet/>
      <dgm:spPr/>
      <dgm:t>
        <a:bodyPr/>
        <a:lstStyle/>
        <a:p>
          <a:endParaRPr lang="fr-FR"/>
        </a:p>
      </dgm:t>
    </dgm:pt>
    <dgm:pt modelId="{3CC12272-511B-44B2-8575-D2D22C821A13}">
      <dgm:prSet phldrT="[Texte]" custT="1"/>
      <dgm:spPr/>
      <dgm:t>
        <a:bodyPr/>
        <a:lstStyle/>
        <a:p>
          <a:r>
            <a:rPr lang="fr-FR" sz="2400" dirty="0">
              <a:effectLst>
                <a:glow rad="63500">
                  <a:schemeClr val="accent3">
                    <a:satMod val="175000"/>
                    <a:alpha val="40000"/>
                  </a:schemeClr>
                </a:glow>
              </a:effectLst>
              <a:latin typeface="Times New Roman" panose="02020603050405020304" pitchFamily="18" charset="0"/>
              <a:cs typeface="Times New Roman" panose="02020603050405020304" pitchFamily="18" charset="0"/>
            </a:rPr>
            <a:t>Validation </a:t>
          </a:r>
        </a:p>
        <a:p>
          <a:r>
            <a:rPr lang="fr-FR" sz="2400" dirty="0" smtClean="0">
              <a:effectLst>
                <a:glow rad="63500">
                  <a:schemeClr val="accent3">
                    <a:satMod val="175000"/>
                    <a:alpha val="40000"/>
                  </a:schemeClr>
                </a:glow>
              </a:effectLst>
              <a:latin typeface="Times New Roman" panose="02020603050405020304" pitchFamily="18" charset="0"/>
              <a:cs typeface="Times New Roman" panose="02020603050405020304" pitchFamily="18" charset="0"/>
            </a:rPr>
            <a:t>14 Compounds</a:t>
          </a:r>
          <a:endParaRPr lang="fr-FR" sz="2400" dirty="0">
            <a:effectLst>
              <a:glow rad="63500">
                <a:schemeClr val="accent3">
                  <a:satMod val="175000"/>
                  <a:alpha val="40000"/>
                </a:schemeClr>
              </a:glow>
            </a:effectLst>
            <a:latin typeface="Times New Roman" panose="02020603050405020304" pitchFamily="18" charset="0"/>
            <a:cs typeface="Times New Roman" panose="02020603050405020304" pitchFamily="18" charset="0"/>
          </a:endParaRPr>
        </a:p>
      </dgm:t>
    </dgm:pt>
    <dgm:pt modelId="{9C2EB82D-5B43-4B9F-A958-311C76E47B25}" type="parTrans" cxnId="{F271CA06-BF15-4B22-BE73-912EFD360E3C}">
      <dgm:prSet/>
      <dgm:spPr/>
      <dgm:t>
        <a:bodyPr/>
        <a:lstStyle/>
        <a:p>
          <a:endParaRPr lang="fr-FR"/>
        </a:p>
      </dgm:t>
    </dgm:pt>
    <dgm:pt modelId="{1AD29450-32B3-4B54-B803-3778D7DDFF33}" type="sibTrans" cxnId="{F271CA06-BF15-4B22-BE73-912EFD360E3C}">
      <dgm:prSet/>
      <dgm:spPr/>
      <dgm:t>
        <a:bodyPr/>
        <a:lstStyle/>
        <a:p>
          <a:endParaRPr lang="fr-FR"/>
        </a:p>
      </dgm:t>
    </dgm:pt>
    <dgm:pt modelId="{AE7597C0-6A29-41B9-B48D-B1DBC019DDAE}" type="pres">
      <dgm:prSet presAssocID="{DAD40906-342E-417D-801E-D282B47F4407}" presName="Name0" presStyleCnt="0">
        <dgm:presLayoutVars>
          <dgm:chMax val="3"/>
          <dgm:chPref val="1"/>
          <dgm:dir/>
          <dgm:animLvl val="lvl"/>
          <dgm:resizeHandles/>
        </dgm:presLayoutVars>
      </dgm:prSet>
      <dgm:spPr/>
      <dgm:t>
        <a:bodyPr/>
        <a:lstStyle/>
        <a:p>
          <a:endParaRPr lang="fr-FR"/>
        </a:p>
      </dgm:t>
    </dgm:pt>
    <dgm:pt modelId="{FA0B186A-9689-4775-A3C7-E477E19AAF0A}" type="pres">
      <dgm:prSet presAssocID="{DAD40906-342E-417D-801E-D282B47F4407}" presName="outerBox" presStyleCnt="0"/>
      <dgm:spPr/>
    </dgm:pt>
    <dgm:pt modelId="{1189406B-9142-409D-B841-F74291195040}" type="pres">
      <dgm:prSet presAssocID="{DAD40906-342E-417D-801E-D282B47F4407}" presName="outerBoxParent" presStyleLbl="node1" presStyleIdx="0" presStyleCnt="1" custScaleY="78764" custLinFactNeighborX="-1158" custLinFactNeighborY="8382"/>
      <dgm:spPr/>
      <dgm:t>
        <a:bodyPr/>
        <a:lstStyle/>
        <a:p>
          <a:endParaRPr lang="fr-FR"/>
        </a:p>
      </dgm:t>
    </dgm:pt>
    <dgm:pt modelId="{DBC169BE-3722-4C9A-92BE-102405690786}" type="pres">
      <dgm:prSet presAssocID="{DAD40906-342E-417D-801E-D282B47F4407}" presName="outerBoxChildren" presStyleCnt="0"/>
      <dgm:spPr/>
    </dgm:pt>
    <dgm:pt modelId="{FE0460C5-75F5-41AD-8838-3A4F24C385AD}" type="pres">
      <dgm:prSet presAssocID="{E6E39D95-FD0E-4D86-88A0-8154674E5774}" presName="oChild" presStyleLbl="fgAcc1" presStyleIdx="0" presStyleCnt="2">
        <dgm:presLayoutVars>
          <dgm:bulletEnabled val="1"/>
        </dgm:presLayoutVars>
      </dgm:prSet>
      <dgm:spPr/>
      <dgm:t>
        <a:bodyPr/>
        <a:lstStyle/>
        <a:p>
          <a:endParaRPr lang="fr-FR"/>
        </a:p>
      </dgm:t>
    </dgm:pt>
    <dgm:pt modelId="{9095BAE4-A0BA-4B4B-B9BD-5448F754F695}" type="pres">
      <dgm:prSet presAssocID="{64933F57-A3B4-4C46-8644-D75F53F757FD}" presName="outerSibTrans" presStyleCnt="0"/>
      <dgm:spPr/>
    </dgm:pt>
    <dgm:pt modelId="{924B744F-00C5-4BBA-B6F4-97C7DB75F557}" type="pres">
      <dgm:prSet presAssocID="{3CC12272-511B-44B2-8575-D2D22C821A13}" presName="oChild" presStyleLbl="fgAcc1" presStyleIdx="1" presStyleCnt="2">
        <dgm:presLayoutVars>
          <dgm:bulletEnabled val="1"/>
        </dgm:presLayoutVars>
      </dgm:prSet>
      <dgm:spPr/>
      <dgm:t>
        <a:bodyPr/>
        <a:lstStyle/>
        <a:p>
          <a:endParaRPr lang="fr-FR"/>
        </a:p>
      </dgm:t>
    </dgm:pt>
  </dgm:ptLst>
  <dgm:cxnLst>
    <dgm:cxn modelId="{E838B641-045E-4BC1-9EEA-074A3A6C9829}" srcId="{DAD40906-342E-417D-801E-D282B47F4407}" destId="{5D6F86FE-9640-42A9-9B66-39EC8DA59E53}" srcOrd="0" destOrd="0" parTransId="{058C4E78-EAFB-4F50-9A3E-ED503D7A603D}" sibTransId="{063B8717-8FD9-4E74-A27C-0183714D34DD}"/>
    <dgm:cxn modelId="{BB2FC096-FA7A-47A1-944D-B805920AECF2}" srcId="{5D6F86FE-9640-42A9-9B66-39EC8DA59E53}" destId="{E6E39D95-FD0E-4D86-88A0-8154674E5774}" srcOrd="0" destOrd="0" parTransId="{B12B002A-AC67-4E35-9A30-3EDDB27B28EC}" sibTransId="{64933F57-A3B4-4C46-8644-D75F53F757FD}"/>
    <dgm:cxn modelId="{F3EC0B82-82D3-4DC4-8F32-BA6EED0C67C9}" type="presOf" srcId="{5D6F86FE-9640-42A9-9B66-39EC8DA59E53}" destId="{1189406B-9142-409D-B841-F74291195040}" srcOrd="0" destOrd="0" presId="urn:microsoft.com/office/officeart/2005/8/layout/target2"/>
    <dgm:cxn modelId="{F271CA06-BF15-4B22-BE73-912EFD360E3C}" srcId="{5D6F86FE-9640-42A9-9B66-39EC8DA59E53}" destId="{3CC12272-511B-44B2-8575-D2D22C821A13}" srcOrd="1" destOrd="0" parTransId="{9C2EB82D-5B43-4B9F-A958-311C76E47B25}" sibTransId="{1AD29450-32B3-4B54-B803-3778D7DDFF33}"/>
    <dgm:cxn modelId="{7A3527DF-F969-4963-B339-56896688EBEE}" type="presOf" srcId="{E6E39D95-FD0E-4D86-88A0-8154674E5774}" destId="{FE0460C5-75F5-41AD-8838-3A4F24C385AD}" srcOrd="0" destOrd="0" presId="urn:microsoft.com/office/officeart/2005/8/layout/target2"/>
    <dgm:cxn modelId="{1D5118ED-4DF2-4F30-A3EC-FB64DE329C4A}" type="presOf" srcId="{3CC12272-511B-44B2-8575-D2D22C821A13}" destId="{924B744F-00C5-4BBA-B6F4-97C7DB75F557}" srcOrd="0" destOrd="0" presId="urn:microsoft.com/office/officeart/2005/8/layout/target2"/>
    <dgm:cxn modelId="{8E8A52B2-909B-43F5-8FB8-75C32464414B}" type="presOf" srcId="{DAD40906-342E-417D-801E-D282B47F4407}" destId="{AE7597C0-6A29-41B9-B48D-B1DBC019DDAE}" srcOrd="0" destOrd="0" presId="urn:microsoft.com/office/officeart/2005/8/layout/target2"/>
    <dgm:cxn modelId="{36BEBE66-4970-4C3C-A449-4FFAA1415470}" type="presParOf" srcId="{AE7597C0-6A29-41B9-B48D-B1DBC019DDAE}" destId="{FA0B186A-9689-4775-A3C7-E477E19AAF0A}" srcOrd="0" destOrd="0" presId="urn:microsoft.com/office/officeart/2005/8/layout/target2"/>
    <dgm:cxn modelId="{E1645845-2BE1-44D4-A8CF-2074395282DE}" type="presParOf" srcId="{FA0B186A-9689-4775-A3C7-E477E19AAF0A}" destId="{1189406B-9142-409D-B841-F74291195040}" srcOrd="0" destOrd="0" presId="urn:microsoft.com/office/officeart/2005/8/layout/target2"/>
    <dgm:cxn modelId="{BF099A32-E84B-4D06-A3EE-362536899B9B}" type="presParOf" srcId="{FA0B186A-9689-4775-A3C7-E477E19AAF0A}" destId="{DBC169BE-3722-4C9A-92BE-102405690786}" srcOrd="1" destOrd="0" presId="urn:microsoft.com/office/officeart/2005/8/layout/target2"/>
    <dgm:cxn modelId="{D997DFDD-07FF-472B-BE17-E4372B976E67}" type="presParOf" srcId="{DBC169BE-3722-4C9A-92BE-102405690786}" destId="{FE0460C5-75F5-41AD-8838-3A4F24C385AD}" srcOrd="0" destOrd="0" presId="urn:microsoft.com/office/officeart/2005/8/layout/target2"/>
    <dgm:cxn modelId="{E1ABF21A-EE29-4F0F-8509-177AA74A2805}" type="presParOf" srcId="{DBC169BE-3722-4C9A-92BE-102405690786}" destId="{9095BAE4-A0BA-4B4B-B9BD-5448F754F695}" srcOrd="1" destOrd="0" presId="urn:microsoft.com/office/officeart/2005/8/layout/target2"/>
    <dgm:cxn modelId="{9C17CCDA-9F8F-4179-989F-907805D7CEC2}" type="presParOf" srcId="{DBC169BE-3722-4C9A-92BE-102405690786}" destId="{924B744F-00C5-4BBA-B6F4-97C7DB75F557}" srcOrd="2" destOrd="0" presId="urn:microsoft.com/office/officeart/2005/8/layout/targe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6D90D-28F0-491A-9BE2-6358CAF5FD62}">
      <dsp:nvSpPr>
        <dsp:cNvPr id="0" name=""/>
        <dsp:cNvSpPr/>
      </dsp:nvSpPr>
      <dsp:spPr>
        <a:xfrm>
          <a:off x="0" y="0"/>
          <a:ext cx="560361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E348B-4654-4C1C-8970-88C7BEF6F09B}">
      <dsp:nvSpPr>
        <dsp:cNvPr id="0" name=""/>
        <dsp:cNvSpPr/>
      </dsp:nvSpPr>
      <dsp:spPr>
        <a:xfrm>
          <a:off x="0" y="0"/>
          <a:ext cx="5603618" cy="110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fr-FR" sz="4000" kern="1200" dirty="0" smtClean="0"/>
            <a:t>Introduction</a:t>
          </a:r>
          <a:endParaRPr lang="fr-FR" sz="4000" kern="1200" dirty="0"/>
        </a:p>
      </dsp:txBody>
      <dsp:txXfrm>
        <a:off x="0" y="0"/>
        <a:ext cx="5603618" cy="1109725"/>
      </dsp:txXfrm>
    </dsp:sp>
    <dsp:sp modelId="{551C579C-3495-4201-BFD8-962CD8EAE93D}">
      <dsp:nvSpPr>
        <dsp:cNvPr id="0" name=""/>
        <dsp:cNvSpPr/>
      </dsp:nvSpPr>
      <dsp:spPr>
        <a:xfrm>
          <a:off x="0" y="1109725"/>
          <a:ext cx="560361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225A5-71B9-42DA-9485-BE29EDC446F5}">
      <dsp:nvSpPr>
        <dsp:cNvPr id="0" name=""/>
        <dsp:cNvSpPr/>
      </dsp:nvSpPr>
      <dsp:spPr>
        <a:xfrm>
          <a:off x="0" y="1109725"/>
          <a:ext cx="5603618" cy="110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kern="1200" dirty="0" smtClean="0"/>
            <a:t>Data Origin</a:t>
          </a:r>
          <a:endParaRPr lang="fr-FR" sz="4000" kern="1200" dirty="0"/>
        </a:p>
      </dsp:txBody>
      <dsp:txXfrm>
        <a:off x="0" y="1109725"/>
        <a:ext cx="5603618" cy="1109725"/>
      </dsp:txXfrm>
    </dsp:sp>
    <dsp:sp modelId="{4C4AE655-46B8-495D-A90B-67502E5F1C80}">
      <dsp:nvSpPr>
        <dsp:cNvPr id="0" name=""/>
        <dsp:cNvSpPr/>
      </dsp:nvSpPr>
      <dsp:spPr>
        <a:xfrm>
          <a:off x="0" y="2219450"/>
          <a:ext cx="560361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FEC36-B241-4483-B77B-CDD7AC15D0AE}">
      <dsp:nvSpPr>
        <dsp:cNvPr id="0" name=""/>
        <dsp:cNvSpPr/>
      </dsp:nvSpPr>
      <dsp:spPr>
        <a:xfrm>
          <a:off x="0" y="2219450"/>
          <a:ext cx="5603618" cy="110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kern="1200" dirty="0" smtClean="0"/>
            <a:t>Results and Discussion</a:t>
          </a:r>
          <a:endParaRPr lang="fr-FR" sz="4000" kern="1200" dirty="0"/>
        </a:p>
      </dsp:txBody>
      <dsp:txXfrm>
        <a:off x="0" y="2219450"/>
        <a:ext cx="5603618" cy="1109725"/>
      </dsp:txXfrm>
    </dsp:sp>
    <dsp:sp modelId="{19F9BAFC-E308-4A91-ACFE-7780333F2C06}">
      <dsp:nvSpPr>
        <dsp:cNvPr id="0" name=""/>
        <dsp:cNvSpPr/>
      </dsp:nvSpPr>
      <dsp:spPr>
        <a:xfrm>
          <a:off x="0" y="3329175"/>
          <a:ext cx="560361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BF2B7-E62C-4106-B84E-7D602C126FC0}">
      <dsp:nvSpPr>
        <dsp:cNvPr id="0" name=""/>
        <dsp:cNvSpPr/>
      </dsp:nvSpPr>
      <dsp:spPr>
        <a:xfrm>
          <a:off x="0" y="3329175"/>
          <a:ext cx="5603618" cy="110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fr-FR" sz="4000" kern="1200" dirty="0" smtClean="0"/>
            <a:t>Conclusion</a:t>
          </a:r>
          <a:endParaRPr lang="fr-FR" sz="4000" kern="1200" dirty="0"/>
        </a:p>
      </dsp:txBody>
      <dsp:txXfrm>
        <a:off x="0" y="3329175"/>
        <a:ext cx="5603618" cy="1109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9406B-9142-409D-B841-F74291195040}">
      <dsp:nvSpPr>
        <dsp:cNvPr id="0" name=""/>
        <dsp:cNvSpPr/>
      </dsp:nvSpPr>
      <dsp:spPr>
        <a:xfrm>
          <a:off x="0" y="656109"/>
          <a:ext cx="6217904" cy="2719884"/>
        </a:xfrm>
        <a:prstGeom prst="roundRect">
          <a:avLst>
            <a:gd name="adj" fmla="val 8500"/>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2131876" numCol="1" spcCol="1270" anchor="t" anchorCtr="0">
          <a:noAutofit/>
        </a:bodyPr>
        <a:lstStyle/>
        <a:p>
          <a:pPr lvl="0" algn="l" defTabSz="1422400">
            <a:lnSpc>
              <a:spcPct val="90000"/>
            </a:lnSpc>
            <a:spcBef>
              <a:spcPct val="0"/>
            </a:spcBef>
            <a:spcAft>
              <a:spcPct val="35000"/>
            </a:spcAft>
          </a:pPr>
          <a:r>
            <a:rPr lang="fr-FR" sz="3200" kern="1200"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r>
            <a:rPr lang="fr-FR" sz="3600" kern="1200" dirty="0" smtClean="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56 </a:t>
          </a:r>
          <a:r>
            <a:rPr lang="fr-FR" sz="3600" kern="1200"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Observations</a:t>
          </a:r>
        </a:p>
      </dsp:txBody>
      <dsp:txXfrm>
        <a:off x="67713" y="723822"/>
        <a:ext cx="6082478" cy="2584458"/>
      </dsp:txXfrm>
    </dsp:sp>
    <dsp:sp modelId="{FE0460C5-75F5-41AD-8838-3A4F24C385AD}">
      <dsp:nvSpPr>
        <dsp:cNvPr id="0" name=""/>
        <dsp:cNvSpPr/>
      </dsp:nvSpPr>
      <dsp:spPr>
        <a:xfrm>
          <a:off x="155447" y="1553943"/>
          <a:ext cx="2927545" cy="1553943"/>
        </a:xfrm>
        <a:prstGeom prst="roundRect">
          <a:avLst>
            <a:gd name="adj" fmla="val 10500"/>
          </a:avLst>
        </a:prstGeom>
        <a:solidFill>
          <a:schemeClr val="lt1">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effectLst>
                <a:glow rad="63500">
                  <a:schemeClr val="accent3">
                    <a:satMod val="175000"/>
                    <a:alpha val="40000"/>
                  </a:schemeClr>
                </a:glow>
              </a:effectLst>
              <a:latin typeface="Times New Roman" panose="02020603050405020304" pitchFamily="18" charset="0"/>
              <a:cs typeface="Times New Roman" panose="02020603050405020304" pitchFamily="18" charset="0"/>
            </a:rPr>
            <a:t>Calibration </a:t>
          </a:r>
          <a:endParaRPr lang="fr-FR" sz="2400" kern="1200" dirty="0">
            <a:effectLst>
              <a:glow rad="63500">
                <a:schemeClr val="accent3">
                  <a:satMod val="175000"/>
                  <a:alpha val="40000"/>
                </a:schemeClr>
              </a:glow>
            </a:effectLst>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fr-FR" sz="2400" kern="1200" dirty="0" smtClean="0">
              <a:effectLst>
                <a:glow rad="63500">
                  <a:schemeClr val="accent3">
                    <a:satMod val="175000"/>
                    <a:alpha val="40000"/>
                  </a:schemeClr>
                </a:glow>
              </a:effectLst>
              <a:latin typeface="Times New Roman" panose="02020603050405020304" pitchFamily="18" charset="0"/>
              <a:cs typeface="Times New Roman" panose="02020603050405020304" pitchFamily="18" charset="0"/>
            </a:rPr>
            <a:t>42 Compounds</a:t>
          </a:r>
          <a:endParaRPr lang="fr-FR" sz="2400" kern="1200" dirty="0">
            <a:effectLst>
              <a:glow rad="63500">
                <a:schemeClr val="accent3">
                  <a:satMod val="175000"/>
                  <a:alpha val="40000"/>
                </a:schemeClr>
              </a:glow>
            </a:effectLst>
            <a:latin typeface="Times New Roman" panose="02020603050405020304" pitchFamily="18" charset="0"/>
            <a:cs typeface="Times New Roman" panose="02020603050405020304" pitchFamily="18" charset="0"/>
          </a:endParaRPr>
        </a:p>
      </dsp:txBody>
      <dsp:txXfrm>
        <a:off x="203236" y="1601732"/>
        <a:ext cx="2831967" cy="1458365"/>
      </dsp:txXfrm>
    </dsp:sp>
    <dsp:sp modelId="{924B744F-00C5-4BBA-B6F4-97C7DB75F557}">
      <dsp:nvSpPr>
        <dsp:cNvPr id="0" name=""/>
        <dsp:cNvSpPr/>
      </dsp:nvSpPr>
      <dsp:spPr>
        <a:xfrm>
          <a:off x="3129217" y="1553943"/>
          <a:ext cx="2927545" cy="1553943"/>
        </a:xfrm>
        <a:prstGeom prst="roundRect">
          <a:avLst>
            <a:gd name="adj" fmla="val 10500"/>
          </a:avLst>
        </a:prstGeom>
        <a:solidFill>
          <a:schemeClr val="lt1">
            <a:alpha val="90000"/>
            <a:hueOff val="0"/>
            <a:satOff val="0"/>
            <a:lumOff val="0"/>
            <a:alphaOff val="0"/>
          </a:schemeClr>
        </a:solidFill>
        <a:ln w="9525" cap="flat" cmpd="sng" algn="ctr">
          <a:solidFill>
            <a:schemeClr val="accent3">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a:effectLst>
                <a:glow rad="63500">
                  <a:schemeClr val="accent3">
                    <a:satMod val="175000"/>
                    <a:alpha val="40000"/>
                  </a:schemeClr>
                </a:glow>
              </a:effectLst>
              <a:latin typeface="Times New Roman" panose="02020603050405020304" pitchFamily="18" charset="0"/>
              <a:cs typeface="Times New Roman" panose="02020603050405020304" pitchFamily="18" charset="0"/>
            </a:rPr>
            <a:t>Validation </a:t>
          </a:r>
        </a:p>
        <a:p>
          <a:pPr lvl="0" algn="ctr" defTabSz="1066800">
            <a:lnSpc>
              <a:spcPct val="90000"/>
            </a:lnSpc>
            <a:spcBef>
              <a:spcPct val="0"/>
            </a:spcBef>
            <a:spcAft>
              <a:spcPct val="35000"/>
            </a:spcAft>
          </a:pPr>
          <a:r>
            <a:rPr lang="fr-FR" sz="2400" kern="1200" dirty="0" smtClean="0">
              <a:effectLst>
                <a:glow rad="63500">
                  <a:schemeClr val="accent3">
                    <a:satMod val="175000"/>
                    <a:alpha val="40000"/>
                  </a:schemeClr>
                </a:glow>
              </a:effectLst>
              <a:latin typeface="Times New Roman" panose="02020603050405020304" pitchFamily="18" charset="0"/>
              <a:cs typeface="Times New Roman" panose="02020603050405020304" pitchFamily="18" charset="0"/>
            </a:rPr>
            <a:t>14 Compounds</a:t>
          </a:r>
          <a:endParaRPr lang="fr-FR" sz="2400" kern="1200" dirty="0">
            <a:effectLst>
              <a:glow rad="63500">
                <a:schemeClr val="accent3">
                  <a:satMod val="175000"/>
                  <a:alpha val="40000"/>
                </a:schemeClr>
              </a:glow>
            </a:effectLst>
            <a:latin typeface="Times New Roman" panose="02020603050405020304" pitchFamily="18" charset="0"/>
            <a:cs typeface="Times New Roman" panose="02020603050405020304" pitchFamily="18" charset="0"/>
          </a:endParaRPr>
        </a:p>
      </dsp:txBody>
      <dsp:txXfrm>
        <a:off x="3177006" y="1601732"/>
        <a:ext cx="2831967" cy="145836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0.50625</cdr:x>
      <cdr:y>0.89584</cdr:y>
    </cdr:from>
    <cdr:to>
      <cdr:x>0.59583</cdr:x>
      <cdr:y>1</cdr:y>
    </cdr:to>
    <cdr:sp macro="" textlink="">
      <cdr:nvSpPr>
        <cdr:cNvPr id="2" name="ZoneTexte 1"/>
        <cdr:cNvSpPr txBox="1"/>
      </cdr:nvSpPr>
      <cdr:spPr>
        <a:xfrm xmlns:a="http://schemas.openxmlformats.org/drawingml/2006/main">
          <a:off x="2314560" y="2457468"/>
          <a:ext cx="409560" cy="2857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400" b="1">
              <a:latin typeface="Times New Roman" pitchFamily="18" charset="0"/>
              <a:cs typeface="Times New Roman" pitchFamily="18" charset="0"/>
            </a:rPr>
            <a:t>R</a:t>
          </a:r>
          <a:r>
            <a:rPr lang="fr-FR" sz="1400" b="1" baseline="30000">
              <a:latin typeface="Times New Roman" pitchFamily="18" charset="0"/>
              <a:cs typeface="Times New Roman" pitchFamily="18" charset="0"/>
            </a:rPr>
            <a:t>2</a:t>
          </a:r>
          <a:endParaRPr lang="fr-FR" sz="1400">
            <a:latin typeface="Times New Roman" pitchFamily="18" charset="0"/>
            <a:cs typeface="Times New Roman" pitchFamily="18" charset="0"/>
          </a:endParaRPr>
        </a:p>
      </cdr:txBody>
    </cdr:sp>
  </cdr:relSizeAnchor>
  <cdr:relSizeAnchor xmlns:cdr="http://schemas.openxmlformats.org/drawingml/2006/chartDrawing">
    <cdr:from>
      <cdr:x>0.00833</cdr:x>
      <cdr:y>0.38542</cdr:y>
    </cdr:from>
    <cdr:to>
      <cdr:x>0.09791</cdr:x>
      <cdr:y>0.56597</cdr:y>
    </cdr:to>
    <cdr:sp macro="" textlink="">
      <cdr:nvSpPr>
        <cdr:cNvPr id="3" name="ZoneTexte 1"/>
        <cdr:cNvSpPr txBox="1"/>
      </cdr:nvSpPr>
      <cdr:spPr>
        <a:xfrm xmlns:a="http://schemas.openxmlformats.org/drawingml/2006/main">
          <a:off x="38100" y="1057272"/>
          <a:ext cx="409560" cy="4953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400" b="1" dirty="0">
              <a:latin typeface="Times New Roman" pitchFamily="18" charset="0"/>
              <a:cs typeface="Times New Roman" pitchFamily="18" charset="0"/>
            </a:rPr>
            <a:t>Q</a:t>
          </a:r>
          <a:r>
            <a:rPr lang="fr-FR" sz="1400" b="1" baseline="30000" dirty="0">
              <a:latin typeface="Times New Roman" pitchFamily="18" charset="0"/>
              <a:cs typeface="Times New Roman" pitchFamily="18" charset="0"/>
            </a:rPr>
            <a:t>2</a:t>
          </a:r>
          <a:endParaRPr lang="fr-FR" sz="1400" dirty="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79AB6-03CD-4531-8082-2C16C7C455BC}" type="datetimeFigureOut">
              <a:rPr lang="fr-FR" smtClean="0"/>
              <a:t>26/07/2025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D6ADC-886D-4EAC-8507-B40C4D5B0FA1}" type="slidenum">
              <a:rPr lang="fr-FR" smtClean="0"/>
              <a:t>‹N°›</a:t>
            </a:fld>
            <a:endParaRPr lang="fr-FR"/>
          </a:p>
        </p:txBody>
      </p:sp>
    </p:spTree>
    <p:extLst>
      <p:ext uri="{BB962C8B-B14F-4D97-AF65-F5344CB8AC3E}">
        <p14:creationId xmlns:p14="http://schemas.microsoft.com/office/powerpoint/2010/main" val="316759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DD6ADC-886D-4EAC-8507-B40C4D5B0FA1}" type="slidenum">
              <a:rPr lang="fr-FR" smtClean="0"/>
              <a:t>1</a:t>
            </a:fld>
            <a:endParaRPr lang="fr-FR"/>
          </a:p>
        </p:txBody>
      </p:sp>
    </p:spTree>
    <p:extLst>
      <p:ext uri="{BB962C8B-B14F-4D97-AF65-F5344CB8AC3E}">
        <p14:creationId xmlns:p14="http://schemas.microsoft.com/office/powerpoint/2010/main" val="123044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B9530-ABFF-4AEF-A63B-06A48D17D2F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7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DD6ADC-886D-4EAC-8507-B40C4D5B0FA1}" type="slidenum">
              <a:rPr lang="fr-FR" smtClean="0"/>
              <a:t>3</a:t>
            </a:fld>
            <a:endParaRPr lang="fr-FR"/>
          </a:p>
        </p:txBody>
      </p:sp>
    </p:spTree>
    <p:extLst>
      <p:ext uri="{BB962C8B-B14F-4D97-AF65-F5344CB8AC3E}">
        <p14:creationId xmlns:p14="http://schemas.microsoft.com/office/powerpoint/2010/main" val="421532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DD6ADC-886D-4EAC-8507-B40C4D5B0FA1}" type="slidenum">
              <a:rPr lang="fr-FR" smtClean="0"/>
              <a:t>4</a:t>
            </a:fld>
            <a:endParaRPr lang="fr-FR"/>
          </a:p>
        </p:txBody>
      </p:sp>
    </p:spTree>
    <p:extLst>
      <p:ext uri="{BB962C8B-B14F-4D97-AF65-F5344CB8AC3E}">
        <p14:creationId xmlns:p14="http://schemas.microsoft.com/office/powerpoint/2010/main" val="651532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DD6ADC-886D-4EAC-8507-B40C4D5B0FA1}" type="slidenum">
              <a:rPr lang="fr-FR" smtClean="0"/>
              <a:t>5</a:t>
            </a:fld>
            <a:endParaRPr lang="fr-FR"/>
          </a:p>
        </p:txBody>
      </p:sp>
    </p:spTree>
    <p:extLst>
      <p:ext uri="{BB962C8B-B14F-4D97-AF65-F5344CB8AC3E}">
        <p14:creationId xmlns:p14="http://schemas.microsoft.com/office/powerpoint/2010/main" val="75591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DD6ADC-886D-4EAC-8507-B40C4D5B0FA1}" type="slidenum">
              <a:rPr lang="fr-FR" smtClean="0"/>
              <a:t>6</a:t>
            </a:fld>
            <a:endParaRPr lang="fr-FR"/>
          </a:p>
        </p:txBody>
      </p:sp>
    </p:spTree>
    <p:extLst>
      <p:ext uri="{BB962C8B-B14F-4D97-AF65-F5344CB8AC3E}">
        <p14:creationId xmlns:p14="http://schemas.microsoft.com/office/powerpoint/2010/main" val="198296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DD6ADC-886D-4EAC-8507-B40C4D5B0FA1}" type="slidenum">
              <a:rPr lang="fr-FR" smtClean="0"/>
              <a:t>7</a:t>
            </a:fld>
            <a:endParaRPr lang="fr-FR"/>
          </a:p>
        </p:txBody>
      </p:sp>
    </p:spTree>
    <p:extLst>
      <p:ext uri="{BB962C8B-B14F-4D97-AF65-F5344CB8AC3E}">
        <p14:creationId xmlns:p14="http://schemas.microsoft.com/office/powerpoint/2010/main" val="2548689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Merci</a:t>
            </a:r>
            <a:r>
              <a:rPr lang="fr-FR" baseline="0" dirty="0" smtClean="0"/>
              <a:t> pour votre attention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B9530-ABFF-4AEF-A63B-06A48D17D2F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37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62001" y="1775360"/>
            <a:ext cx="8636000" cy="1225021"/>
          </a:xfrm>
        </p:spPr>
        <p:txBody>
          <a:bodyPr/>
          <a:lstStyle/>
          <a:p>
            <a:r>
              <a:rPr lang="fr-FR"/>
              <a:t>Cliquez pour modifier le style du titre</a:t>
            </a:r>
            <a:endParaRPr lang="fr-BE"/>
          </a:p>
        </p:txBody>
      </p:sp>
      <p:sp>
        <p:nvSpPr>
          <p:cNvPr id="3" name="Sous-titre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45EFBD27-1016-4D64-8E59-A9821EE8212E}" type="datetime1">
              <a:rPr lang="fr-FR" smtClean="0"/>
              <a:t>26/07/2025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E3407827-FD85-45C8-B8B4-D27E1D7394AC}" type="datetime1">
              <a:rPr lang="fr-FR" smtClean="0"/>
              <a:t>26/07/2025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66000" y="228871"/>
            <a:ext cx="2286000" cy="4876271"/>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508002" y="228871"/>
            <a:ext cx="6688667" cy="487627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42DED76-E4A9-4E4B-8129-622F369AF571}" type="datetime1">
              <a:rPr lang="fr-FR" smtClean="0"/>
              <a:t>26/07/2025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62001" y="1775358"/>
            <a:ext cx="8636000" cy="1225021"/>
          </a:xfrm>
        </p:spPr>
        <p:txBody>
          <a:bodyPr/>
          <a:lstStyle/>
          <a:p>
            <a:r>
              <a:rPr lang="fr-FR"/>
              <a:t>Cliquez pour modifier le style du titre</a:t>
            </a:r>
            <a:endParaRPr lang="fr-BE"/>
          </a:p>
        </p:txBody>
      </p:sp>
      <p:sp>
        <p:nvSpPr>
          <p:cNvPr id="3" name="Sous-titre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EFDACBCC-A6A0-4645-B03E-F50689DCB974}" type="datetime1">
              <a:rPr lang="fr-FR" smtClean="0"/>
              <a:t>26/07/2025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403145151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C0AF2B4-D236-455D-A9C9-80CA34383D3F}" type="datetime1">
              <a:rPr lang="fr-FR" smtClean="0"/>
              <a:t>26/07/2025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96147290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02570" y="3672421"/>
            <a:ext cx="8636000" cy="1135063"/>
          </a:xfrm>
        </p:spPr>
        <p:txBody>
          <a:bodyPr anchor="t"/>
          <a:lstStyle>
            <a:lvl1pPr algn="l">
              <a:defRPr sz="3333" b="1" cap="all"/>
            </a:lvl1pPr>
          </a:lstStyle>
          <a:p>
            <a:r>
              <a:rPr lang="fr-FR"/>
              <a:t>Cliquez pour modifier le style du titre</a:t>
            </a:r>
            <a:endParaRPr lang="fr-BE"/>
          </a:p>
        </p:txBody>
      </p:sp>
      <p:sp>
        <p:nvSpPr>
          <p:cNvPr id="3" name="Espace réservé du texte 2"/>
          <p:cNvSpPr>
            <a:spLocks noGrp="1"/>
          </p:cNvSpPr>
          <p:nvPr>
            <p:ph type="body" idx="1"/>
          </p:nvPr>
        </p:nvSpPr>
        <p:spPr>
          <a:xfrm>
            <a:off x="802570" y="2422261"/>
            <a:ext cx="8636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DC21C08-53C8-45C8-9F6C-814F01D1567F}" type="datetime1">
              <a:rPr lang="fr-FR" smtClean="0"/>
              <a:t>26/07/2025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08874689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508001" y="1333502"/>
            <a:ext cx="4487333"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5164668" y="1333502"/>
            <a:ext cx="4487333"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F27198C6-68F5-4A33-A91B-10A0A3D21755}" type="datetime1">
              <a:rPr lang="fr-FR" smtClean="0"/>
              <a:t>26/07/2025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2348240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508000" y="1279263"/>
            <a:ext cx="448909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fr-FR"/>
              <a:t>Cliquez pour modifier les styles du texte du masque</a:t>
            </a:r>
          </a:p>
        </p:txBody>
      </p:sp>
      <p:sp>
        <p:nvSpPr>
          <p:cNvPr id="4" name="Espace réservé du contenu 3"/>
          <p:cNvSpPr>
            <a:spLocks noGrp="1"/>
          </p:cNvSpPr>
          <p:nvPr>
            <p:ph sz="half" idx="2"/>
          </p:nvPr>
        </p:nvSpPr>
        <p:spPr>
          <a:xfrm>
            <a:off x="508000" y="1812396"/>
            <a:ext cx="448909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5161142" y="1279263"/>
            <a:ext cx="4490861"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fr-FR"/>
              <a:t>Cliquez pour modifier les styles du texte du masque</a:t>
            </a:r>
          </a:p>
        </p:txBody>
      </p:sp>
      <p:sp>
        <p:nvSpPr>
          <p:cNvPr id="6" name="Espace réservé du contenu 5"/>
          <p:cNvSpPr>
            <a:spLocks noGrp="1"/>
          </p:cNvSpPr>
          <p:nvPr>
            <p:ph sz="quarter" idx="4"/>
          </p:nvPr>
        </p:nvSpPr>
        <p:spPr>
          <a:xfrm>
            <a:off x="5161142" y="1812396"/>
            <a:ext cx="4490861"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E546C482-CBFC-4A25-8471-FC31F6521930}" type="datetime1">
              <a:rPr lang="fr-FR" smtClean="0"/>
              <a:t>26/07/2025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05928554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6D8AC09A-CE99-4155-965B-6B8CA0877738}" type="datetime1">
              <a:rPr lang="fr-FR" smtClean="0"/>
              <a:t>26/07/2025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86598048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7DACF74-5CB0-46F6-87CF-6526EF6B86A8}" type="datetime1">
              <a:rPr lang="fr-FR" smtClean="0"/>
              <a:t>26/07/2025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02655882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8003" y="227544"/>
            <a:ext cx="3342570" cy="968375"/>
          </a:xfrm>
        </p:spPr>
        <p:txBody>
          <a:bodyPr anchor="b"/>
          <a:lstStyle>
            <a:lvl1pPr algn="l">
              <a:defRPr sz="1667" b="1"/>
            </a:lvl1pPr>
          </a:lstStyle>
          <a:p>
            <a:r>
              <a:rPr lang="fr-FR"/>
              <a:t>Cliquez pour modifier le style du titre</a:t>
            </a:r>
            <a:endParaRPr lang="fr-BE"/>
          </a:p>
        </p:txBody>
      </p:sp>
      <p:sp>
        <p:nvSpPr>
          <p:cNvPr id="3" name="Espace réservé du contenu 2"/>
          <p:cNvSpPr>
            <a:spLocks noGrp="1"/>
          </p:cNvSpPr>
          <p:nvPr>
            <p:ph idx="1"/>
          </p:nvPr>
        </p:nvSpPr>
        <p:spPr>
          <a:xfrm>
            <a:off x="3972279" y="227544"/>
            <a:ext cx="567972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508003" y="1195920"/>
            <a:ext cx="3342570"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2E8F3E0-9CC1-414E-AF2C-41080085BB31}" type="datetime1">
              <a:rPr lang="fr-FR" smtClean="0"/>
              <a:t>26/07/2025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5488370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E4D664E-5316-4052-A145-D0C030AF9982}" type="datetime1">
              <a:rPr lang="fr-FR" smtClean="0"/>
              <a:t>26/07/2025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91431" y="4000500"/>
            <a:ext cx="6096000" cy="472282"/>
          </a:xfrm>
        </p:spPr>
        <p:txBody>
          <a:bodyPr anchor="b"/>
          <a:lstStyle>
            <a:lvl1pPr algn="l">
              <a:defRPr sz="1667" b="1"/>
            </a:lvl1pPr>
          </a:lstStyle>
          <a:p>
            <a:r>
              <a:rPr lang="fr-FR"/>
              <a:t>Cliquez pour modifier le style du titre</a:t>
            </a:r>
            <a:endParaRPr lang="fr-BE"/>
          </a:p>
        </p:txBody>
      </p:sp>
      <p:sp>
        <p:nvSpPr>
          <p:cNvPr id="3" name="Espace réservé pour une image  2"/>
          <p:cNvSpPr>
            <a:spLocks noGrp="1"/>
          </p:cNvSpPr>
          <p:nvPr>
            <p:ph type="pic" idx="1"/>
          </p:nvPr>
        </p:nvSpPr>
        <p:spPr>
          <a:xfrm>
            <a:off x="1991431" y="510646"/>
            <a:ext cx="6096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fr-BE"/>
          </a:p>
        </p:txBody>
      </p:sp>
      <p:sp>
        <p:nvSpPr>
          <p:cNvPr id="4" name="Espace réservé du texte 3"/>
          <p:cNvSpPr>
            <a:spLocks noGrp="1"/>
          </p:cNvSpPr>
          <p:nvPr>
            <p:ph type="body" sz="half" idx="2"/>
          </p:nvPr>
        </p:nvSpPr>
        <p:spPr>
          <a:xfrm>
            <a:off x="1991431" y="4472782"/>
            <a:ext cx="6096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8EFCAB7-E251-41C0-8279-986F7304BFB6}" type="datetime1">
              <a:rPr lang="fr-FR" smtClean="0"/>
              <a:t>26/07/2025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406311675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82C423FE-8A58-4B77-97F3-8FD0BED091A6}" type="datetime1">
              <a:rPr lang="fr-FR" smtClean="0"/>
              <a:t>26/07/2025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97230512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66000" y="228869"/>
            <a:ext cx="2286000" cy="4876271"/>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508001" y="228869"/>
            <a:ext cx="6688667" cy="487627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94114EF-D4C5-42F7-85B6-33040A4AA97E}" type="datetime1">
              <a:rPr lang="fr-FR" smtClean="0"/>
              <a:t>26/07/2025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09771448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9" name="Group 88"/>
          <p:cNvGrpSpPr/>
          <p:nvPr/>
        </p:nvGrpSpPr>
        <p:grpSpPr>
          <a:xfrm>
            <a:off x="-274728" y="-49480"/>
            <a:ext cx="10429876" cy="5769832"/>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391078" y="988736"/>
            <a:ext cx="7373621" cy="3731611"/>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466030" y="1729587"/>
            <a:ext cx="7233263" cy="1457274"/>
          </a:xfrm>
        </p:spPr>
        <p:txBody>
          <a:bodyPr bIns="0" anchor="b">
            <a:normAutofit/>
          </a:bodyPr>
          <a:lstStyle>
            <a:lvl1pPr algn="ctr">
              <a:lnSpc>
                <a:spcPct val="80000"/>
              </a:lnSpc>
              <a:defRPr sz="4500" spc="-125">
                <a:solidFill>
                  <a:srgbClr val="FFFE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466031" y="3255222"/>
            <a:ext cx="7227856" cy="1102156"/>
          </a:xfrm>
        </p:spPr>
        <p:txBody>
          <a:bodyPr tIns="0">
            <a:normAutofit/>
          </a:bodyPr>
          <a:lstStyle>
            <a:lvl1pPr marL="0" indent="0" algn="ctr">
              <a:lnSpc>
                <a:spcPct val="100000"/>
              </a:lnSpc>
              <a:buNone/>
              <a:defRPr sz="1500" b="0">
                <a:solidFill>
                  <a:srgbClr val="FFFEFF"/>
                </a:solidFill>
              </a:defRPr>
            </a:lvl1pPr>
            <a:lvl2pPr marL="380985" indent="0" algn="ctr">
              <a:buNone/>
              <a:defRPr sz="1500"/>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670560" y="266700"/>
            <a:ext cx="3048000" cy="266700"/>
          </a:xfrm>
        </p:spPr>
        <p:txBody>
          <a:bodyPr vert="horz" lIns="91440" tIns="45720" rIns="91440" bIns="45720" rtlCol="0" anchor="ctr"/>
          <a:lstStyle>
            <a:lvl1pPr>
              <a:defRPr lang="en-US"/>
            </a:lvl1pPr>
          </a:lstStyle>
          <a:p>
            <a:fld id="{C734045A-4BD7-445E-B74C-718B51B09521}" type="datetimeFigureOut">
              <a:rPr lang="fr-FR" smtClean="0"/>
              <a:t>26/07/2025</a:t>
            </a:fld>
            <a:endParaRPr lang="fr-FR"/>
          </a:p>
        </p:txBody>
      </p:sp>
      <p:sp>
        <p:nvSpPr>
          <p:cNvPr id="5" name="Footer Placeholder 4"/>
          <p:cNvSpPr>
            <a:spLocks noGrp="1"/>
          </p:cNvSpPr>
          <p:nvPr>
            <p:ph type="ftr" sz="quarter" idx="11"/>
          </p:nvPr>
        </p:nvSpPr>
        <p:spPr>
          <a:xfrm>
            <a:off x="670560" y="5189220"/>
            <a:ext cx="8823960" cy="266700"/>
          </a:xfrm>
        </p:spPr>
        <p:txBody>
          <a:bodyPr/>
          <a:lstStyle>
            <a:lvl1pPr algn="ctr">
              <a:defRPr/>
            </a:lvl1pPr>
          </a:lstStyle>
          <a:p>
            <a:endParaRPr lang="fr-FR"/>
          </a:p>
        </p:txBody>
      </p:sp>
      <p:sp>
        <p:nvSpPr>
          <p:cNvPr id="6" name="Slide Number Placeholder 5"/>
          <p:cNvSpPr>
            <a:spLocks noGrp="1"/>
          </p:cNvSpPr>
          <p:nvPr>
            <p:ph type="sldNum" sz="quarter" idx="12"/>
          </p:nvPr>
        </p:nvSpPr>
        <p:spPr>
          <a:xfrm>
            <a:off x="8724900" y="266700"/>
            <a:ext cx="762000" cy="266700"/>
          </a:xfrm>
        </p:spPr>
        <p:txBody>
          <a:bodyPr/>
          <a:lstStyle/>
          <a:p>
            <a:fld id="{73B07492-DA29-4B22-BB73-AFDACD5D1543}" type="slidenum">
              <a:rPr lang="fr-FR" smtClean="0"/>
              <a:t>‹N°›</a:t>
            </a:fld>
            <a:endParaRPr lang="fr-FR"/>
          </a:p>
        </p:txBody>
      </p:sp>
    </p:spTree>
    <p:extLst>
      <p:ext uri="{BB962C8B-B14F-4D97-AF65-F5344CB8AC3E}">
        <p14:creationId xmlns:p14="http://schemas.microsoft.com/office/powerpoint/2010/main" val="146840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80" name="Group 79"/>
          <p:cNvGrpSpPr/>
          <p:nvPr/>
        </p:nvGrpSpPr>
        <p:grpSpPr>
          <a:xfrm>
            <a:off x="-347928" y="0"/>
            <a:ext cx="10486762" cy="5711032"/>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66787" y="1416324"/>
            <a:ext cx="3062063" cy="2892018"/>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40526" y="1958271"/>
            <a:ext cx="2915816" cy="2047035"/>
          </a:xfrm>
        </p:spPr>
        <p:txBody>
          <a:bodyPr/>
          <a:lstStyle>
            <a:lvl1pPr>
              <a:defRPr>
                <a:solidFill>
                  <a:srgbClr val="FFFEFF"/>
                </a:solidFill>
              </a:defRPr>
            </a:lvl1pPr>
          </a:lstStyle>
          <a:p>
            <a:r>
              <a:rPr lang="fr-FR" smtClean="0"/>
              <a:t>Modifiez le style du titre</a:t>
            </a:r>
            <a:endParaRPr lang="en-US" dirty="0"/>
          </a:p>
        </p:txBody>
      </p:sp>
      <p:sp>
        <p:nvSpPr>
          <p:cNvPr id="3" name="Content Placeholder 2"/>
          <p:cNvSpPr>
            <a:spLocks noGrp="1"/>
          </p:cNvSpPr>
          <p:nvPr>
            <p:ph idx="1"/>
          </p:nvPr>
        </p:nvSpPr>
        <p:spPr>
          <a:xfrm>
            <a:off x="4265373" y="669322"/>
            <a:ext cx="5234894" cy="4373852"/>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34045A-4BD7-445E-B74C-718B51B09521}" type="datetimeFigureOut">
              <a:rPr lang="fr-FR" smtClean="0"/>
              <a:t>26/07/2025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B07492-DA29-4B22-BB73-AFDACD5D1543}" type="slidenum">
              <a:rPr lang="fr-FR" smtClean="0"/>
              <a:t>‹N°›</a:t>
            </a:fld>
            <a:endParaRPr lang="fr-FR"/>
          </a:p>
        </p:txBody>
      </p:sp>
    </p:spTree>
    <p:extLst>
      <p:ext uri="{BB962C8B-B14F-4D97-AF65-F5344CB8AC3E}">
        <p14:creationId xmlns:p14="http://schemas.microsoft.com/office/powerpoint/2010/main" val="1057835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274728" y="-49480"/>
            <a:ext cx="10429876" cy="5769832"/>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716288" y="988736"/>
            <a:ext cx="4721788" cy="3731611"/>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786847" y="1728942"/>
            <a:ext cx="4575187" cy="1407825"/>
          </a:xfrm>
        </p:spPr>
        <p:txBody>
          <a:bodyPr bIns="0" anchor="b">
            <a:normAutofit/>
          </a:bodyPr>
          <a:lstStyle>
            <a:lvl1pPr algn="ctr">
              <a:defRPr sz="3667">
                <a:solidFill>
                  <a:srgbClr val="FFFEFF"/>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2786846" y="3205709"/>
            <a:ext cx="4575186" cy="1153142"/>
          </a:xfrm>
        </p:spPr>
        <p:txBody>
          <a:bodyPr tIns="0">
            <a:normAutofit/>
          </a:bodyPr>
          <a:lstStyle>
            <a:lvl1pPr marL="0" indent="0" algn="ctr">
              <a:buNone/>
              <a:defRPr sz="1500">
                <a:solidFill>
                  <a:srgbClr val="FFFEFF"/>
                </a:solidFill>
              </a:defRPr>
            </a:lvl1pPr>
            <a:lvl2pPr marL="380985" indent="0">
              <a:buNone/>
              <a:defRPr sz="1500">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670560" y="266700"/>
            <a:ext cx="3048000" cy="266700"/>
          </a:xfrm>
        </p:spPr>
        <p:txBody>
          <a:bodyPr/>
          <a:lstStyle/>
          <a:p>
            <a:fld id="{C734045A-4BD7-445E-B74C-718B51B09521}" type="datetimeFigureOut">
              <a:rPr lang="fr-FR" smtClean="0"/>
              <a:t>26/07/2025</a:t>
            </a:fld>
            <a:endParaRPr lang="fr-FR"/>
          </a:p>
        </p:txBody>
      </p:sp>
      <p:sp>
        <p:nvSpPr>
          <p:cNvPr id="5" name="Footer Placeholder 4"/>
          <p:cNvSpPr>
            <a:spLocks noGrp="1"/>
          </p:cNvSpPr>
          <p:nvPr>
            <p:ph type="ftr" sz="quarter" idx="11"/>
          </p:nvPr>
        </p:nvSpPr>
        <p:spPr>
          <a:xfrm>
            <a:off x="670560" y="5189220"/>
            <a:ext cx="8823960" cy="266700"/>
          </a:xfrm>
        </p:spPr>
        <p:txBody>
          <a:bodyPr/>
          <a:lstStyle>
            <a:lvl1pPr algn="ctr">
              <a:defRPr/>
            </a:lvl1pPr>
          </a:lstStyle>
          <a:p>
            <a:endParaRPr lang="fr-FR"/>
          </a:p>
        </p:txBody>
      </p:sp>
      <p:sp>
        <p:nvSpPr>
          <p:cNvPr id="6" name="Slide Number Placeholder 5"/>
          <p:cNvSpPr>
            <a:spLocks noGrp="1"/>
          </p:cNvSpPr>
          <p:nvPr>
            <p:ph type="sldNum" sz="quarter" idx="12"/>
          </p:nvPr>
        </p:nvSpPr>
        <p:spPr>
          <a:xfrm>
            <a:off x="8724900" y="266700"/>
            <a:ext cx="762000" cy="266700"/>
          </a:xfrm>
        </p:spPr>
        <p:txBody>
          <a:bodyPr/>
          <a:lstStyle/>
          <a:p>
            <a:fld id="{73B07492-DA29-4B22-BB73-AFDACD5D1543}" type="slidenum">
              <a:rPr lang="fr-FR" smtClean="0"/>
              <a:t>‹N°›</a:t>
            </a:fld>
            <a:endParaRPr lang="fr-FR"/>
          </a:p>
        </p:txBody>
      </p:sp>
    </p:spTree>
    <p:extLst>
      <p:ext uri="{BB962C8B-B14F-4D97-AF65-F5344CB8AC3E}">
        <p14:creationId xmlns:p14="http://schemas.microsoft.com/office/powerpoint/2010/main" val="3917813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347928" y="0"/>
            <a:ext cx="10486762" cy="5711032"/>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66787" y="1416324"/>
            <a:ext cx="3062063" cy="2892018"/>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40833" y="1949724"/>
            <a:ext cx="2917357" cy="2058388"/>
          </a:xfrm>
        </p:spPr>
        <p:txBody>
          <a:bodyPr lIns="91440" tIns="91440" rIns="91440" bIns="91440"/>
          <a:lstStyle>
            <a:lvl1pPr>
              <a:defRPr>
                <a:solidFill>
                  <a:srgbClr val="FFFEFF"/>
                </a:solidFill>
              </a:defRPr>
            </a:lvl1pPr>
          </a:lstStyle>
          <a:p>
            <a:r>
              <a:rPr lang="fr-FR" smtClean="0"/>
              <a:t>Modifiez le style du titre</a:t>
            </a:r>
            <a:endParaRPr lang="en-US" dirty="0"/>
          </a:p>
        </p:txBody>
      </p:sp>
      <p:sp>
        <p:nvSpPr>
          <p:cNvPr id="3" name="Content Placeholder 2"/>
          <p:cNvSpPr>
            <a:spLocks noGrp="1"/>
          </p:cNvSpPr>
          <p:nvPr>
            <p:ph sz="half" idx="1"/>
          </p:nvPr>
        </p:nvSpPr>
        <p:spPr>
          <a:xfrm>
            <a:off x="4267399" y="669323"/>
            <a:ext cx="5224659" cy="198554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265372" y="3060135"/>
            <a:ext cx="5226685" cy="19863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a:xfrm>
            <a:off x="670560" y="266700"/>
            <a:ext cx="3048000" cy="266700"/>
          </a:xfrm>
        </p:spPr>
        <p:txBody>
          <a:bodyPr/>
          <a:lstStyle/>
          <a:p>
            <a:fld id="{C734045A-4BD7-445E-B74C-718B51B09521}" type="datetimeFigureOut">
              <a:rPr lang="fr-FR" smtClean="0"/>
              <a:t>26/07/2025</a:t>
            </a:fld>
            <a:endParaRPr lang="fr-FR"/>
          </a:p>
        </p:txBody>
      </p:sp>
      <p:sp>
        <p:nvSpPr>
          <p:cNvPr id="6" name="Footer Placeholder 5"/>
          <p:cNvSpPr>
            <a:spLocks noGrp="1"/>
          </p:cNvSpPr>
          <p:nvPr>
            <p:ph type="ftr" sz="quarter" idx="11"/>
          </p:nvPr>
        </p:nvSpPr>
        <p:spPr>
          <a:xfrm>
            <a:off x="670560" y="5189220"/>
            <a:ext cx="8823960" cy="266700"/>
          </a:xfrm>
        </p:spPr>
        <p:txBody>
          <a:bodyPr/>
          <a:lstStyle/>
          <a:p>
            <a:endParaRPr lang="fr-FR"/>
          </a:p>
        </p:txBody>
      </p:sp>
      <p:sp>
        <p:nvSpPr>
          <p:cNvPr id="7" name="Slide Number Placeholder 6"/>
          <p:cNvSpPr>
            <a:spLocks noGrp="1"/>
          </p:cNvSpPr>
          <p:nvPr>
            <p:ph type="sldNum" sz="quarter" idx="12"/>
          </p:nvPr>
        </p:nvSpPr>
        <p:spPr>
          <a:xfrm>
            <a:off x="8724900" y="266700"/>
            <a:ext cx="762000" cy="266700"/>
          </a:xfrm>
        </p:spPr>
        <p:txBody>
          <a:bodyPr/>
          <a:lstStyle/>
          <a:p>
            <a:fld id="{73B07492-DA29-4B22-BB73-AFDACD5D1543}" type="slidenum">
              <a:rPr lang="fr-FR" smtClean="0"/>
              <a:t>‹N°›</a:t>
            </a:fld>
            <a:endParaRPr lang="fr-FR"/>
          </a:p>
        </p:txBody>
      </p:sp>
    </p:spTree>
    <p:extLst>
      <p:ext uri="{BB962C8B-B14F-4D97-AF65-F5344CB8AC3E}">
        <p14:creationId xmlns:p14="http://schemas.microsoft.com/office/powerpoint/2010/main" val="166603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39" name="Group 38"/>
          <p:cNvGrpSpPr/>
          <p:nvPr/>
        </p:nvGrpSpPr>
        <p:grpSpPr>
          <a:xfrm>
            <a:off x="-347928" y="0"/>
            <a:ext cx="10486762" cy="5711032"/>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66787" y="1416324"/>
            <a:ext cx="3062063" cy="2892018"/>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40834" y="1969930"/>
            <a:ext cx="2917357" cy="2050414"/>
          </a:xfrm>
        </p:spPr>
        <p:txBody>
          <a:bodyPr lIns="91440" tIns="91440" rIns="91440" bIns="91440"/>
          <a:lstStyle>
            <a:lvl1pPr>
              <a:defRPr>
                <a:solidFill>
                  <a:srgbClr val="FFFEFF"/>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4270947" y="669321"/>
            <a:ext cx="5220907" cy="571500"/>
          </a:xfrm>
        </p:spPr>
        <p:txBody>
          <a:bodyPr anchor="ctr">
            <a:noAutofit/>
          </a:bodyPr>
          <a:lstStyle>
            <a:lvl1pPr marL="0" indent="0" algn="l">
              <a:lnSpc>
                <a:spcPct val="100000"/>
              </a:lnSpc>
              <a:buNone/>
              <a:defRPr sz="1833" b="0" cap="all" baseline="0">
                <a:solidFill>
                  <a:schemeClr val="accent1"/>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fr-FR" smtClean="0"/>
              <a:t>Modifier les styles du texte du masque</a:t>
            </a:r>
          </a:p>
        </p:txBody>
      </p:sp>
      <p:sp>
        <p:nvSpPr>
          <p:cNvPr id="4" name="Content Placeholder 3"/>
          <p:cNvSpPr>
            <a:spLocks noGrp="1"/>
          </p:cNvSpPr>
          <p:nvPr>
            <p:ph sz="half" idx="2"/>
          </p:nvPr>
        </p:nvSpPr>
        <p:spPr>
          <a:xfrm>
            <a:off x="4271087" y="1240821"/>
            <a:ext cx="5220292" cy="141404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265544" y="3054906"/>
            <a:ext cx="5220345" cy="571500"/>
          </a:xfrm>
        </p:spPr>
        <p:txBody>
          <a:bodyPr anchor="ctr">
            <a:noAutofit/>
          </a:bodyPr>
          <a:lstStyle>
            <a:lvl1pPr marL="0" indent="0" algn="l">
              <a:lnSpc>
                <a:spcPct val="100000"/>
              </a:lnSpc>
              <a:buNone/>
              <a:defRPr sz="1833" b="0" cap="all" baseline="0">
                <a:solidFill>
                  <a:schemeClr val="accent1"/>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fr-FR" smtClean="0"/>
              <a:t>Modifier les styles du texte du masque</a:t>
            </a:r>
          </a:p>
        </p:txBody>
      </p:sp>
      <p:sp>
        <p:nvSpPr>
          <p:cNvPr id="6" name="Content Placeholder 5"/>
          <p:cNvSpPr>
            <a:spLocks noGrp="1"/>
          </p:cNvSpPr>
          <p:nvPr>
            <p:ph sz="quarter" idx="4"/>
          </p:nvPr>
        </p:nvSpPr>
        <p:spPr>
          <a:xfrm>
            <a:off x="4265373" y="3626406"/>
            <a:ext cx="5221323" cy="142005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a:xfrm>
            <a:off x="670560" y="266700"/>
            <a:ext cx="3048000" cy="266700"/>
          </a:xfrm>
        </p:spPr>
        <p:txBody>
          <a:bodyPr/>
          <a:lstStyle/>
          <a:p>
            <a:fld id="{C734045A-4BD7-445E-B74C-718B51B09521}" type="datetimeFigureOut">
              <a:rPr lang="fr-FR" smtClean="0"/>
              <a:t>26/07/2025</a:t>
            </a:fld>
            <a:endParaRPr lang="fr-FR"/>
          </a:p>
        </p:txBody>
      </p:sp>
      <p:sp>
        <p:nvSpPr>
          <p:cNvPr id="8" name="Footer Placeholder 7"/>
          <p:cNvSpPr>
            <a:spLocks noGrp="1"/>
          </p:cNvSpPr>
          <p:nvPr>
            <p:ph type="ftr" sz="quarter" idx="11"/>
          </p:nvPr>
        </p:nvSpPr>
        <p:spPr>
          <a:xfrm>
            <a:off x="670560" y="5189220"/>
            <a:ext cx="8823960" cy="266700"/>
          </a:xfrm>
        </p:spPr>
        <p:txBody>
          <a:bodyPr/>
          <a:lstStyle/>
          <a:p>
            <a:endParaRPr lang="fr-FR"/>
          </a:p>
        </p:txBody>
      </p:sp>
      <p:sp>
        <p:nvSpPr>
          <p:cNvPr id="9" name="Slide Number Placeholder 8"/>
          <p:cNvSpPr>
            <a:spLocks noGrp="1"/>
          </p:cNvSpPr>
          <p:nvPr>
            <p:ph type="sldNum" sz="quarter" idx="12"/>
          </p:nvPr>
        </p:nvSpPr>
        <p:spPr>
          <a:xfrm>
            <a:off x="8724900" y="266700"/>
            <a:ext cx="762000" cy="266700"/>
          </a:xfrm>
        </p:spPr>
        <p:txBody>
          <a:bodyPr/>
          <a:lstStyle/>
          <a:p>
            <a:fld id="{73B07492-DA29-4B22-BB73-AFDACD5D1543}" type="slidenum">
              <a:rPr lang="fr-FR" smtClean="0"/>
              <a:t>‹N°›</a:t>
            </a:fld>
            <a:endParaRPr lang="fr-FR"/>
          </a:p>
        </p:txBody>
      </p:sp>
    </p:spTree>
    <p:extLst>
      <p:ext uri="{BB962C8B-B14F-4D97-AF65-F5344CB8AC3E}">
        <p14:creationId xmlns:p14="http://schemas.microsoft.com/office/powerpoint/2010/main" val="2366038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77" name="Group 76"/>
          <p:cNvGrpSpPr/>
          <p:nvPr/>
        </p:nvGrpSpPr>
        <p:grpSpPr>
          <a:xfrm>
            <a:off x="-347928" y="0"/>
            <a:ext cx="10486762" cy="5711032"/>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66787" y="1416324"/>
            <a:ext cx="3062063" cy="2892018"/>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40527" y="1958271"/>
            <a:ext cx="2917663" cy="2047035"/>
          </a:xfrm>
        </p:spPr>
        <p:txBody>
          <a:bodyPr/>
          <a:lstStyle>
            <a:lvl1pPr>
              <a:defRPr>
                <a:solidFill>
                  <a:srgbClr val="FFFEFF"/>
                </a:solidFill>
              </a:defRPr>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734045A-4BD7-445E-B74C-718B51B09521}" type="datetimeFigureOut">
              <a:rPr lang="fr-FR" smtClean="0"/>
              <a:t>26/07/2025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3B07492-DA29-4B22-BB73-AFDACD5D1543}" type="slidenum">
              <a:rPr lang="fr-FR" smtClean="0"/>
              <a:t>‹N°›</a:t>
            </a:fld>
            <a:endParaRPr lang="fr-FR"/>
          </a:p>
        </p:txBody>
      </p:sp>
    </p:spTree>
    <p:extLst>
      <p:ext uri="{BB962C8B-B14F-4D97-AF65-F5344CB8AC3E}">
        <p14:creationId xmlns:p14="http://schemas.microsoft.com/office/powerpoint/2010/main" val="2518921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0560" y="266700"/>
            <a:ext cx="3048000" cy="266700"/>
          </a:xfrm>
        </p:spPr>
        <p:txBody>
          <a:bodyPr/>
          <a:lstStyle/>
          <a:p>
            <a:fld id="{C734045A-4BD7-445E-B74C-718B51B09521}" type="datetimeFigureOut">
              <a:rPr lang="fr-FR" smtClean="0"/>
              <a:t>26/07/2025</a:t>
            </a:fld>
            <a:endParaRPr lang="fr-FR"/>
          </a:p>
        </p:txBody>
      </p:sp>
      <p:sp>
        <p:nvSpPr>
          <p:cNvPr id="3" name="Footer Placeholder 2"/>
          <p:cNvSpPr>
            <a:spLocks noGrp="1"/>
          </p:cNvSpPr>
          <p:nvPr>
            <p:ph type="ftr" sz="quarter" idx="11"/>
          </p:nvPr>
        </p:nvSpPr>
        <p:spPr>
          <a:xfrm>
            <a:off x="670560" y="5189220"/>
            <a:ext cx="8823960" cy="266700"/>
          </a:xfrm>
        </p:spPr>
        <p:txBody>
          <a:bodyPr/>
          <a:lstStyle/>
          <a:p>
            <a:endParaRPr lang="fr-FR"/>
          </a:p>
        </p:txBody>
      </p:sp>
      <p:sp>
        <p:nvSpPr>
          <p:cNvPr id="4" name="Slide Number Placeholder 3"/>
          <p:cNvSpPr>
            <a:spLocks noGrp="1"/>
          </p:cNvSpPr>
          <p:nvPr>
            <p:ph type="sldNum" sz="quarter" idx="12"/>
          </p:nvPr>
        </p:nvSpPr>
        <p:spPr>
          <a:xfrm>
            <a:off x="8724900" y="266700"/>
            <a:ext cx="762000" cy="266700"/>
          </a:xfrm>
        </p:spPr>
        <p:txBody>
          <a:bodyPr/>
          <a:lstStyle/>
          <a:p>
            <a:fld id="{73B07492-DA29-4B22-BB73-AFDACD5D1543}" type="slidenum">
              <a:rPr lang="fr-FR" smtClean="0"/>
              <a:t>‹N°›</a:t>
            </a:fld>
            <a:endParaRPr lang="fr-FR"/>
          </a:p>
        </p:txBody>
      </p:sp>
    </p:spTree>
    <p:extLst>
      <p:ext uri="{BB962C8B-B14F-4D97-AF65-F5344CB8AC3E}">
        <p14:creationId xmlns:p14="http://schemas.microsoft.com/office/powerpoint/2010/main" val="170571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02570" y="3672423"/>
            <a:ext cx="8636000" cy="1135063"/>
          </a:xfrm>
        </p:spPr>
        <p:txBody>
          <a:bodyPr anchor="t"/>
          <a:lstStyle>
            <a:lvl1pPr algn="l">
              <a:defRPr sz="36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802570" y="2422261"/>
            <a:ext cx="8636000" cy="1250156"/>
          </a:xfrm>
        </p:spPr>
        <p:txBody>
          <a:bodyPr anchor="b"/>
          <a:lstStyle>
            <a:lvl1pPr marL="0" indent="0">
              <a:buNone/>
              <a:defRPr sz="1800">
                <a:solidFill>
                  <a:schemeClr val="tx1">
                    <a:tint val="7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D5DD3D8-A7C5-40E3-8AF1-A6B66F4B0F7E}" type="datetime1">
              <a:rPr lang="fr-FR" smtClean="0"/>
              <a:t>26/07/2025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74" name="Group 73"/>
          <p:cNvGrpSpPr/>
          <p:nvPr/>
        </p:nvGrpSpPr>
        <p:grpSpPr>
          <a:xfrm>
            <a:off x="-347928" y="0"/>
            <a:ext cx="10486762" cy="5711032"/>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66787" y="1416324"/>
            <a:ext cx="3062063" cy="2892018"/>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40526" y="1960022"/>
            <a:ext cx="2917664" cy="1019415"/>
          </a:xfrm>
        </p:spPr>
        <p:txBody>
          <a:bodyPr bIns="0" anchor="b">
            <a:noAutofit/>
          </a:bodyPr>
          <a:lstStyle>
            <a:lvl1pPr algn="ctr">
              <a:defRPr sz="2667">
                <a:solidFill>
                  <a:srgbClr val="FFFEFF"/>
                </a:solidFill>
              </a:defRPr>
            </a:lvl1pPr>
          </a:lstStyle>
          <a:p>
            <a:r>
              <a:rPr lang="fr-FR" smtClean="0"/>
              <a:t>Modifiez le style du titre</a:t>
            </a:r>
            <a:endParaRPr lang="en-US" dirty="0"/>
          </a:p>
        </p:txBody>
      </p:sp>
      <p:sp>
        <p:nvSpPr>
          <p:cNvPr id="3" name="Content Placeholder 2"/>
          <p:cNvSpPr>
            <a:spLocks noGrp="1"/>
          </p:cNvSpPr>
          <p:nvPr>
            <p:ph idx="1"/>
          </p:nvPr>
        </p:nvSpPr>
        <p:spPr>
          <a:xfrm>
            <a:off x="4258320" y="669008"/>
            <a:ext cx="5229196" cy="4374950"/>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40526" y="2983488"/>
            <a:ext cx="2917664" cy="1017637"/>
          </a:xfrm>
        </p:spPr>
        <p:txBody>
          <a:bodyPr/>
          <a:lstStyle>
            <a:lvl1pPr marL="0" indent="0" algn="ctr">
              <a:buNone/>
              <a:defRPr sz="1333">
                <a:solidFill>
                  <a:srgbClr val="FFFEFF"/>
                </a:solidFill>
              </a:defRPr>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734045A-4BD7-445E-B74C-718B51B09521}" type="datetimeFigureOut">
              <a:rPr lang="fr-FR" smtClean="0"/>
              <a:t>26/07/2025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B07492-DA29-4B22-BB73-AFDACD5D1543}" type="slidenum">
              <a:rPr lang="fr-FR" smtClean="0"/>
              <a:t>‹N°›</a:t>
            </a:fld>
            <a:endParaRPr lang="fr-FR"/>
          </a:p>
        </p:txBody>
      </p:sp>
    </p:spTree>
    <p:extLst>
      <p:ext uri="{BB962C8B-B14F-4D97-AF65-F5344CB8AC3E}">
        <p14:creationId xmlns:p14="http://schemas.microsoft.com/office/powerpoint/2010/main" val="3639107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274728" y="-49480"/>
            <a:ext cx="10429876" cy="5769832"/>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71114" y="1415276"/>
            <a:ext cx="4951283" cy="2892018"/>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6286258" y="0"/>
            <a:ext cx="3873742" cy="5715000"/>
          </a:xfrm>
          <a:solidFill>
            <a:schemeClr val="bg1">
              <a:lumMod val="65000"/>
              <a:lumOff val="35000"/>
            </a:schemeClr>
          </a:solidFill>
          <a:ln w="9525" cap="sq">
            <a:noFill/>
            <a:miter lim="800000"/>
          </a:ln>
          <a:effectLst/>
        </p:spPr>
        <p:txBody>
          <a:bodyPr anchor="t"/>
          <a:lstStyle>
            <a:lvl1pPr marL="0" indent="0" algn="ctr">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fr-FR" smtClean="0"/>
              <a:t>Cliquez sur l'icône pour ajouter une image</a:t>
            </a:r>
            <a:endParaRPr lang="en-US" dirty="0"/>
          </a:p>
        </p:txBody>
      </p:sp>
      <p:sp>
        <p:nvSpPr>
          <p:cNvPr id="2" name="Title 1"/>
          <p:cNvSpPr>
            <a:spLocks noGrp="1"/>
          </p:cNvSpPr>
          <p:nvPr>
            <p:ph type="title"/>
          </p:nvPr>
        </p:nvSpPr>
        <p:spPr>
          <a:xfrm>
            <a:off x="737869" y="1966879"/>
            <a:ext cx="4813872" cy="981693"/>
          </a:xfrm>
        </p:spPr>
        <p:txBody>
          <a:bodyPr bIns="0" anchor="b">
            <a:normAutofit/>
          </a:bodyPr>
          <a:lstStyle>
            <a:lvl1pPr>
              <a:defRPr sz="3000">
                <a:solidFill>
                  <a:srgbClr val="FFFE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737869" y="2954177"/>
            <a:ext cx="4813872" cy="1061832"/>
          </a:xfrm>
        </p:spPr>
        <p:txBody>
          <a:bodyPr>
            <a:normAutofit/>
          </a:bodyPr>
          <a:lstStyle>
            <a:lvl1pPr marL="0" indent="0" algn="ctr">
              <a:buNone/>
              <a:defRPr sz="1500">
                <a:solidFill>
                  <a:srgbClr val="FFFEFF"/>
                </a:solidFill>
              </a:defRPr>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fr-FR" smtClean="0"/>
              <a:t>Modifier les styles du texte du masque</a:t>
            </a:r>
          </a:p>
        </p:txBody>
      </p:sp>
      <p:sp>
        <p:nvSpPr>
          <p:cNvPr id="5" name="Date Placeholder 4"/>
          <p:cNvSpPr>
            <a:spLocks noGrp="1"/>
          </p:cNvSpPr>
          <p:nvPr>
            <p:ph type="dt" sz="half" idx="10"/>
          </p:nvPr>
        </p:nvSpPr>
        <p:spPr>
          <a:xfrm>
            <a:off x="670560" y="266700"/>
            <a:ext cx="3048000" cy="266700"/>
          </a:xfrm>
        </p:spPr>
        <p:txBody>
          <a:bodyPr/>
          <a:lstStyle/>
          <a:p>
            <a:fld id="{C734045A-4BD7-445E-B74C-718B51B09521}" type="datetimeFigureOut">
              <a:rPr lang="fr-FR" smtClean="0"/>
              <a:t>26/07/2025</a:t>
            </a:fld>
            <a:endParaRPr lang="fr-FR"/>
          </a:p>
        </p:txBody>
      </p:sp>
      <p:sp>
        <p:nvSpPr>
          <p:cNvPr id="6" name="Footer Placeholder 5"/>
          <p:cNvSpPr>
            <a:spLocks noGrp="1"/>
          </p:cNvSpPr>
          <p:nvPr>
            <p:ph type="ftr" sz="quarter" idx="11"/>
          </p:nvPr>
        </p:nvSpPr>
        <p:spPr>
          <a:xfrm>
            <a:off x="670560" y="5189220"/>
            <a:ext cx="4951836" cy="266700"/>
          </a:xfrm>
        </p:spPr>
        <p:txBody>
          <a:bodyPr/>
          <a:lstStyle/>
          <a:p>
            <a:endParaRPr lang="fr-FR"/>
          </a:p>
        </p:txBody>
      </p:sp>
      <p:sp>
        <p:nvSpPr>
          <p:cNvPr id="7" name="Slide Number Placeholder 6"/>
          <p:cNvSpPr>
            <a:spLocks noGrp="1"/>
          </p:cNvSpPr>
          <p:nvPr>
            <p:ph type="sldNum" sz="quarter" idx="12"/>
          </p:nvPr>
        </p:nvSpPr>
        <p:spPr>
          <a:xfrm>
            <a:off x="4856981" y="266700"/>
            <a:ext cx="762000" cy="266700"/>
          </a:xfrm>
        </p:spPr>
        <p:txBody>
          <a:bodyPr/>
          <a:lstStyle/>
          <a:p>
            <a:fld id="{73B07492-DA29-4B22-BB73-AFDACD5D1543}" type="slidenum">
              <a:rPr lang="fr-FR" smtClean="0"/>
              <a:t>‹N°›</a:t>
            </a:fld>
            <a:endParaRPr lang="fr-FR"/>
          </a:p>
        </p:txBody>
      </p:sp>
    </p:spTree>
    <p:extLst>
      <p:ext uri="{BB962C8B-B14F-4D97-AF65-F5344CB8AC3E}">
        <p14:creationId xmlns:p14="http://schemas.microsoft.com/office/powerpoint/2010/main" val="4260076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347928" y="0"/>
            <a:ext cx="10486762" cy="5711032"/>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66787" y="1416324"/>
            <a:ext cx="3062063" cy="2892018"/>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40527" y="1958271"/>
            <a:ext cx="2917663" cy="2047034"/>
          </a:xfrm>
        </p:spPr>
        <p:txBody>
          <a:bodyPr/>
          <a:lstStyle>
            <a:lvl1pPr>
              <a:defRPr>
                <a:solidFill>
                  <a:srgbClr val="FFFEFF"/>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258320" y="662266"/>
            <a:ext cx="5229196" cy="438090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34045A-4BD7-445E-B74C-718B51B09521}" type="datetimeFigureOut">
              <a:rPr lang="fr-FR" smtClean="0"/>
              <a:t>26/07/2025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B07492-DA29-4B22-BB73-AFDACD5D1543}" type="slidenum">
              <a:rPr lang="fr-FR" smtClean="0"/>
              <a:t>‹N°›</a:t>
            </a:fld>
            <a:endParaRPr lang="fr-FR"/>
          </a:p>
        </p:txBody>
      </p:sp>
    </p:spTree>
    <p:extLst>
      <p:ext uri="{BB962C8B-B14F-4D97-AF65-F5344CB8AC3E}">
        <p14:creationId xmlns:p14="http://schemas.microsoft.com/office/powerpoint/2010/main" val="4127672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5" name="Group 74"/>
          <p:cNvGrpSpPr/>
          <p:nvPr/>
        </p:nvGrpSpPr>
        <p:grpSpPr>
          <a:xfrm flipH="1">
            <a:off x="0" y="0"/>
            <a:ext cx="10486762" cy="5711032"/>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432457" y="1416324"/>
            <a:ext cx="3062063" cy="2892018"/>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6506198" y="1958271"/>
            <a:ext cx="2917663" cy="2047035"/>
          </a:xfrm>
        </p:spPr>
        <p:txBody>
          <a:bodyPr vert="eaVert"/>
          <a:lstStyle>
            <a:lvl1pPr algn="l">
              <a:lnSpc>
                <a:spcPct val="80000"/>
              </a:lnSpc>
              <a:defRPr>
                <a:solidFill>
                  <a:srgbClr val="FFFEFF"/>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668956" y="665370"/>
            <a:ext cx="5223852" cy="4381086"/>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70560" y="266700"/>
            <a:ext cx="3048000" cy="266700"/>
          </a:xfrm>
        </p:spPr>
        <p:txBody>
          <a:bodyPr/>
          <a:lstStyle/>
          <a:p>
            <a:fld id="{C734045A-4BD7-445E-B74C-718B51B09521}" type="datetimeFigureOut">
              <a:rPr lang="fr-FR" smtClean="0"/>
              <a:t>26/07/2025</a:t>
            </a:fld>
            <a:endParaRPr lang="fr-FR"/>
          </a:p>
        </p:txBody>
      </p:sp>
      <p:sp>
        <p:nvSpPr>
          <p:cNvPr id="5" name="Footer Placeholder 4"/>
          <p:cNvSpPr>
            <a:spLocks noGrp="1"/>
          </p:cNvSpPr>
          <p:nvPr>
            <p:ph type="ftr" sz="quarter" idx="11"/>
          </p:nvPr>
        </p:nvSpPr>
        <p:spPr>
          <a:xfrm>
            <a:off x="670560" y="5189220"/>
            <a:ext cx="8823960" cy="266700"/>
          </a:xfrm>
        </p:spPr>
        <p:txBody>
          <a:bodyPr/>
          <a:lstStyle/>
          <a:p>
            <a:endParaRPr lang="fr-FR"/>
          </a:p>
        </p:txBody>
      </p:sp>
      <p:sp>
        <p:nvSpPr>
          <p:cNvPr id="6" name="Slide Number Placeholder 5"/>
          <p:cNvSpPr>
            <a:spLocks noGrp="1"/>
          </p:cNvSpPr>
          <p:nvPr>
            <p:ph type="sldNum" sz="quarter" idx="12"/>
          </p:nvPr>
        </p:nvSpPr>
        <p:spPr>
          <a:xfrm>
            <a:off x="8724900" y="266700"/>
            <a:ext cx="762000" cy="266700"/>
          </a:xfrm>
        </p:spPr>
        <p:txBody>
          <a:bodyPr/>
          <a:lstStyle/>
          <a:p>
            <a:fld id="{73B07492-DA29-4B22-BB73-AFDACD5D1543}" type="slidenum">
              <a:rPr lang="fr-FR" smtClean="0"/>
              <a:t>‹N°›</a:t>
            </a:fld>
            <a:endParaRPr lang="fr-FR"/>
          </a:p>
        </p:txBody>
      </p:sp>
    </p:spTree>
    <p:extLst>
      <p:ext uri="{BB962C8B-B14F-4D97-AF65-F5344CB8AC3E}">
        <p14:creationId xmlns:p14="http://schemas.microsoft.com/office/powerpoint/2010/main" val="243308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508001" y="1333501"/>
            <a:ext cx="4487333"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5164669" y="1333501"/>
            <a:ext cx="4487333"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607B6A37-E41C-47B0-843A-931153C86508}" type="datetime1">
              <a:rPr lang="fr-FR" smtClean="0"/>
              <a:t>26/07/2025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508000" y="1279266"/>
            <a:ext cx="448909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fr-FR"/>
              <a:t>Cliquez pour modifier les styles du texte du masque</a:t>
            </a:r>
          </a:p>
        </p:txBody>
      </p:sp>
      <p:sp>
        <p:nvSpPr>
          <p:cNvPr id="4" name="Espace réservé du contenu 3"/>
          <p:cNvSpPr>
            <a:spLocks noGrp="1"/>
          </p:cNvSpPr>
          <p:nvPr>
            <p:ph sz="half" idx="2"/>
          </p:nvPr>
        </p:nvSpPr>
        <p:spPr>
          <a:xfrm>
            <a:off x="508000" y="1812396"/>
            <a:ext cx="4489098"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5161143" y="1279266"/>
            <a:ext cx="4490861"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fr-FR"/>
              <a:t>Cliquez pour modifier les styles du texte du masque</a:t>
            </a:r>
          </a:p>
        </p:txBody>
      </p:sp>
      <p:sp>
        <p:nvSpPr>
          <p:cNvPr id="6" name="Espace réservé du contenu 5"/>
          <p:cNvSpPr>
            <a:spLocks noGrp="1"/>
          </p:cNvSpPr>
          <p:nvPr>
            <p:ph sz="quarter" idx="4"/>
          </p:nvPr>
        </p:nvSpPr>
        <p:spPr>
          <a:xfrm>
            <a:off x="5161143" y="1812396"/>
            <a:ext cx="4490861"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D170E083-40C4-4BAA-8F74-0C7567B72092}" type="datetime1">
              <a:rPr lang="fr-FR" smtClean="0"/>
              <a:t>26/07/2025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892126D5-9B17-491A-A519-7594B48019C9}" type="datetime1">
              <a:rPr lang="fr-FR" smtClean="0"/>
              <a:t>26/07/2025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95FAF0-B05A-46E5-832A-C0806CF2FEDA}" type="datetime1">
              <a:rPr lang="fr-FR" smtClean="0"/>
              <a:t>26/07/2025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8004" y="227547"/>
            <a:ext cx="3342570" cy="968375"/>
          </a:xfrm>
        </p:spPr>
        <p:txBody>
          <a:bodyPr anchor="b"/>
          <a:lstStyle>
            <a:lvl1pPr algn="l">
              <a:defRPr sz="1800" b="1"/>
            </a:lvl1pPr>
          </a:lstStyle>
          <a:p>
            <a:r>
              <a:rPr lang="fr-FR"/>
              <a:t>Cliquez pour modifier le style du titre</a:t>
            </a:r>
            <a:endParaRPr lang="fr-BE"/>
          </a:p>
        </p:txBody>
      </p:sp>
      <p:sp>
        <p:nvSpPr>
          <p:cNvPr id="3" name="Espace réservé du contenu 2"/>
          <p:cNvSpPr>
            <a:spLocks noGrp="1"/>
          </p:cNvSpPr>
          <p:nvPr>
            <p:ph idx="1"/>
          </p:nvPr>
        </p:nvSpPr>
        <p:spPr>
          <a:xfrm>
            <a:off x="3972279" y="227543"/>
            <a:ext cx="5679722" cy="487759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508004" y="1195920"/>
            <a:ext cx="3342570" cy="39092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2E36F98-E331-4E19-A63F-DC48B4645C20}" type="datetime1">
              <a:rPr lang="fr-FR" smtClean="0"/>
              <a:t>26/07/2025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91431" y="4000500"/>
            <a:ext cx="6096000" cy="472282"/>
          </a:xfrm>
        </p:spPr>
        <p:txBody>
          <a:bodyPr anchor="b"/>
          <a:lstStyle>
            <a:lvl1pPr algn="l">
              <a:defRPr sz="1800" b="1"/>
            </a:lvl1pPr>
          </a:lstStyle>
          <a:p>
            <a:r>
              <a:rPr lang="fr-FR"/>
              <a:t>Cliquez pour modifier le style du titre</a:t>
            </a:r>
            <a:endParaRPr lang="fr-BE"/>
          </a:p>
        </p:txBody>
      </p:sp>
      <p:sp>
        <p:nvSpPr>
          <p:cNvPr id="3" name="Espace réservé pour une image  2"/>
          <p:cNvSpPr>
            <a:spLocks noGrp="1"/>
          </p:cNvSpPr>
          <p:nvPr>
            <p:ph type="pic" idx="1"/>
          </p:nvPr>
        </p:nvSpPr>
        <p:spPr>
          <a:xfrm>
            <a:off x="1991431" y="510646"/>
            <a:ext cx="6096000" cy="34290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fr-BE"/>
          </a:p>
        </p:txBody>
      </p:sp>
      <p:sp>
        <p:nvSpPr>
          <p:cNvPr id="4" name="Espace réservé du texte 3"/>
          <p:cNvSpPr>
            <a:spLocks noGrp="1"/>
          </p:cNvSpPr>
          <p:nvPr>
            <p:ph type="body" sz="half" idx="2"/>
          </p:nvPr>
        </p:nvSpPr>
        <p:spPr>
          <a:xfrm>
            <a:off x="1991431" y="4472782"/>
            <a:ext cx="6096000" cy="670718"/>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E9C2A0A-9AA4-4394-8CD9-C5607B0B91F6}" type="datetime1">
              <a:rPr lang="fr-FR" smtClean="0"/>
              <a:t>26/07/2025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8001" y="228865"/>
            <a:ext cx="9144000" cy="9525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508001" y="1333501"/>
            <a:ext cx="9144000" cy="377163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508001" y="5296965"/>
            <a:ext cx="2370667" cy="304271"/>
          </a:xfrm>
          <a:prstGeom prst="rect">
            <a:avLst/>
          </a:prstGeom>
        </p:spPr>
        <p:txBody>
          <a:bodyPr vert="horz" lIns="91440" tIns="45720" rIns="91440" bIns="45720" rtlCol="0" anchor="ctr"/>
          <a:lstStyle>
            <a:lvl1pPr algn="l">
              <a:defRPr sz="1080">
                <a:solidFill>
                  <a:schemeClr val="tx1">
                    <a:tint val="75000"/>
                  </a:schemeClr>
                </a:solidFill>
              </a:defRPr>
            </a:lvl1pPr>
          </a:lstStyle>
          <a:p>
            <a:fld id="{8631161B-FA38-4D2A-857D-2A76592FA8A3}" type="datetime1">
              <a:rPr lang="fr-FR" smtClean="0"/>
              <a:t>26/07/2025</a:t>
            </a:fld>
            <a:endParaRPr lang="fr-BE"/>
          </a:p>
        </p:txBody>
      </p:sp>
      <p:sp>
        <p:nvSpPr>
          <p:cNvPr id="5" name="Espace réservé du pied de page 4"/>
          <p:cNvSpPr>
            <a:spLocks noGrp="1"/>
          </p:cNvSpPr>
          <p:nvPr>
            <p:ph type="ftr" sz="quarter" idx="3"/>
          </p:nvPr>
        </p:nvSpPr>
        <p:spPr>
          <a:xfrm>
            <a:off x="3471335" y="5296965"/>
            <a:ext cx="3217333" cy="304271"/>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7281333" y="5296965"/>
            <a:ext cx="2370667" cy="304271"/>
          </a:xfrm>
          <a:prstGeom prst="rect">
            <a:avLst/>
          </a:prstGeom>
        </p:spPr>
        <p:txBody>
          <a:bodyPr vert="horz" lIns="91440" tIns="45720" rIns="91440" bIns="45720" rtlCol="0" anchor="ctr"/>
          <a:lstStyle>
            <a:lvl1pPr algn="r">
              <a:defRPr sz="108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822960" rtl="0" eaLnBrk="1" latinLnBrk="0" hangingPunct="1">
        <a:spcBef>
          <a:spcPct val="0"/>
        </a:spcBef>
        <a:buNone/>
        <a:defRPr sz="3960" kern="1200">
          <a:solidFill>
            <a:schemeClr val="tx1"/>
          </a:solidFill>
          <a:latin typeface="+mj-lt"/>
          <a:ea typeface="+mj-ea"/>
          <a:cs typeface="+mj-cs"/>
        </a:defRPr>
      </a:lvl1pPr>
    </p:titleStyle>
    <p:bodyStyle>
      <a:lvl1pPr marL="308610" indent="-308610" algn="l" defTabSz="822960" rtl="0" eaLnBrk="1" latinLnBrk="0" hangingPunct="1">
        <a:spcBef>
          <a:spcPct val="20000"/>
        </a:spcBef>
        <a:buFont typeface="Arial" pitchFamily="34" charset="0"/>
        <a:buChar char="•"/>
        <a:defRPr sz="2880" kern="1200">
          <a:solidFill>
            <a:schemeClr val="tx1"/>
          </a:solidFill>
          <a:latin typeface="+mn-lt"/>
          <a:ea typeface="+mn-ea"/>
          <a:cs typeface="+mn-cs"/>
        </a:defRPr>
      </a:lvl1pPr>
      <a:lvl2pPr marL="668655" indent="-257175" algn="l" defTabSz="822960" rtl="0" eaLnBrk="1" latinLnBrk="0" hangingPunct="1">
        <a:spcBef>
          <a:spcPct val="20000"/>
        </a:spcBef>
        <a:buFont typeface="Arial" pitchFamily="34" charset="0"/>
        <a:buChar char="–"/>
        <a:defRPr sz="2520" kern="1200">
          <a:solidFill>
            <a:schemeClr val="tx1"/>
          </a:solidFill>
          <a:latin typeface="+mn-lt"/>
          <a:ea typeface="+mn-ea"/>
          <a:cs typeface="+mn-cs"/>
        </a:defRPr>
      </a:lvl2pPr>
      <a:lvl3pPr marL="1028700" indent="-205740" algn="l" defTabSz="822960" rtl="0" eaLnBrk="1" latinLnBrk="0" hangingPunct="1">
        <a:spcBef>
          <a:spcPct val="20000"/>
        </a:spcBef>
        <a:buFont typeface="Arial" pitchFamily="34" charset="0"/>
        <a:buChar char="•"/>
        <a:defRPr sz="2160" kern="1200">
          <a:solidFill>
            <a:schemeClr val="tx1"/>
          </a:solidFill>
          <a:latin typeface="+mn-lt"/>
          <a:ea typeface="+mn-ea"/>
          <a:cs typeface="+mn-cs"/>
        </a:defRPr>
      </a:lvl3pPr>
      <a:lvl4pPr marL="14401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5166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6314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8001" y="228865"/>
            <a:ext cx="9144000" cy="9525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508001" y="1333502"/>
            <a:ext cx="9144000" cy="377163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508000" y="5296962"/>
            <a:ext cx="2370667"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82EE5CCB-7BF5-4D77-BDC2-776C7971FB09}" type="datetime1">
              <a:rPr lang="fr-FR" smtClean="0"/>
              <a:t>26/07/2025</a:t>
            </a:fld>
            <a:endParaRPr lang="fr-BE"/>
          </a:p>
        </p:txBody>
      </p:sp>
      <p:sp>
        <p:nvSpPr>
          <p:cNvPr id="5" name="Espace réservé du pied de page 4"/>
          <p:cNvSpPr>
            <a:spLocks noGrp="1"/>
          </p:cNvSpPr>
          <p:nvPr>
            <p:ph type="ftr" sz="quarter" idx="3"/>
          </p:nvPr>
        </p:nvSpPr>
        <p:spPr>
          <a:xfrm>
            <a:off x="3471334" y="5296962"/>
            <a:ext cx="3217333"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7281333" y="5296962"/>
            <a:ext cx="2370667"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CF4668DC-857F-487D-BFFA-8C0CA5037977}" type="slidenum">
              <a:rPr lang="fr-BE" smtClean="0"/>
              <a:pPr/>
              <a:t>‹N°›</a:t>
            </a:fld>
            <a:endParaRPr lang="fr-BE"/>
          </a:p>
        </p:txBody>
      </p:sp>
    </p:spTree>
    <p:extLst>
      <p:ext uri="{BB962C8B-B14F-4D97-AF65-F5344CB8AC3E}">
        <p14:creationId xmlns:p14="http://schemas.microsoft.com/office/powerpoint/2010/main" val="3640479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hf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fr-FR"/>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635" y="1965326"/>
            <a:ext cx="2915556" cy="2047071"/>
          </a:xfrm>
          <a:prstGeom prst="rect">
            <a:avLst/>
          </a:prstGeom>
        </p:spPr>
        <p:txBody>
          <a:bodyPr vert="horz" lIns="228600" tIns="228600" rIns="228600" bIns="22860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29152" y="662266"/>
            <a:ext cx="4958363" cy="438090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70560" y="266700"/>
            <a:ext cx="3048000" cy="266700"/>
          </a:xfrm>
          <a:prstGeom prst="rect">
            <a:avLst/>
          </a:prstGeom>
        </p:spPr>
        <p:txBody>
          <a:bodyPr vert="horz" lIns="91440" tIns="45720" rIns="91440" bIns="45720" rtlCol="0" anchor="ctr"/>
          <a:lstStyle>
            <a:lvl1pPr algn="l">
              <a:defRPr sz="833">
                <a:solidFill>
                  <a:schemeClr val="tx1">
                    <a:tint val="75000"/>
                  </a:schemeClr>
                </a:solidFill>
              </a:defRPr>
            </a:lvl1pPr>
          </a:lstStyle>
          <a:p>
            <a:fld id="{C734045A-4BD7-445E-B74C-718B51B09521}" type="datetimeFigureOut">
              <a:rPr lang="fr-FR" smtClean="0"/>
              <a:t>26/07/2025</a:t>
            </a:fld>
            <a:endParaRPr lang="fr-FR"/>
          </a:p>
        </p:txBody>
      </p:sp>
      <p:sp>
        <p:nvSpPr>
          <p:cNvPr id="5" name="Footer Placeholder 4"/>
          <p:cNvSpPr>
            <a:spLocks noGrp="1"/>
          </p:cNvSpPr>
          <p:nvPr>
            <p:ph type="ftr" sz="quarter" idx="3"/>
          </p:nvPr>
        </p:nvSpPr>
        <p:spPr>
          <a:xfrm>
            <a:off x="670560" y="5189220"/>
            <a:ext cx="8823960" cy="266700"/>
          </a:xfrm>
          <a:prstGeom prst="rect">
            <a:avLst/>
          </a:prstGeom>
        </p:spPr>
        <p:txBody>
          <a:bodyPr vert="horz" lIns="91440" tIns="45720" rIns="91440" bIns="45720" rtlCol="0" anchor="ctr"/>
          <a:lstStyle>
            <a:lvl1pPr algn="r">
              <a:defRPr sz="83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724900" y="266700"/>
            <a:ext cx="762000" cy="266700"/>
          </a:xfrm>
          <a:prstGeom prst="rect">
            <a:avLst/>
          </a:prstGeom>
        </p:spPr>
        <p:txBody>
          <a:bodyPr vert="horz" lIns="91440" tIns="45720" rIns="91440" bIns="45720" rtlCol="0" anchor="ctr"/>
          <a:lstStyle>
            <a:lvl1pPr algn="r">
              <a:defRPr sz="833">
                <a:solidFill>
                  <a:schemeClr val="tx1">
                    <a:tint val="75000"/>
                  </a:schemeClr>
                </a:solidFill>
              </a:defRPr>
            </a:lvl1pPr>
          </a:lstStyle>
          <a:p>
            <a:fld id="{73B07492-DA29-4B22-BB73-AFDACD5D1543}" type="slidenum">
              <a:rPr lang="fr-FR" smtClean="0"/>
              <a:t>‹N°›</a:t>
            </a:fld>
            <a:endParaRPr lang="fr-FR"/>
          </a:p>
        </p:txBody>
      </p:sp>
    </p:spTree>
    <p:extLst>
      <p:ext uri="{BB962C8B-B14F-4D97-AF65-F5344CB8AC3E}">
        <p14:creationId xmlns:p14="http://schemas.microsoft.com/office/powerpoint/2010/main" val="36814515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761970" rtl="0" eaLnBrk="1" latinLnBrk="0" hangingPunct="1">
        <a:lnSpc>
          <a:spcPct val="85000"/>
        </a:lnSpc>
        <a:spcBef>
          <a:spcPct val="0"/>
        </a:spcBef>
        <a:buNone/>
        <a:defRPr sz="3333" b="0" i="0" kern="1200" cap="none" spc="-125">
          <a:solidFill>
            <a:schemeClr val="tx1"/>
          </a:solidFill>
          <a:effectLst/>
          <a:latin typeface="+mj-lt"/>
          <a:ea typeface="+mj-ea"/>
          <a:cs typeface="+mj-cs"/>
        </a:defRPr>
      </a:lvl1pPr>
    </p:titleStyle>
    <p:bodyStyle>
      <a:lvl1pPr marL="190492" indent="-190492" algn="l" defTabSz="761970" rtl="0" eaLnBrk="1" latinLnBrk="0" hangingPunct="1">
        <a:lnSpc>
          <a:spcPct val="120000"/>
        </a:lnSpc>
        <a:spcBef>
          <a:spcPts val="833"/>
        </a:spcBef>
        <a:buClr>
          <a:schemeClr val="accent1"/>
        </a:buClr>
        <a:buSzPct val="110000"/>
        <a:buFont typeface="Wingdings" panose="05000000000000000000" pitchFamily="2" charset="2"/>
        <a:buChar char="§"/>
        <a:defRPr sz="1500" kern="1200">
          <a:solidFill>
            <a:schemeClr val="tx1"/>
          </a:solidFill>
          <a:effectLst/>
          <a:latin typeface="+mn-lt"/>
          <a:ea typeface="+mn-ea"/>
          <a:cs typeface="+mn-cs"/>
        </a:defRPr>
      </a:lvl1pPr>
      <a:lvl2pPr marL="571477" indent="-190492" algn="l" defTabSz="761970" rtl="0" eaLnBrk="1" latinLnBrk="0" hangingPunct="1">
        <a:lnSpc>
          <a:spcPct val="120000"/>
        </a:lnSpc>
        <a:spcBef>
          <a:spcPts val="417"/>
        </a:spcBef>
        <a:buClr>
          <a:schemeClr val="accent1"/>
        </a:buClr>
        <a:buSzPct val="110000"/>
        <a:buFont typeface="Wingdings" panose="05000000000000000000" pitchFamily="2" charset="2"/>
        <a:buChar char="§"/>
        <a:defRPr sz="1333" kern="1200">
          <a:solidFill>
            <a:schemeClr val="tx1"/>
          </a:solidFill>
          <a:effectLst/>
          <a:latin typeface="+mn-lt"/>
          <a:ea typeface="+mn-ea"/>
          <a:cs typeface="+mn-cs"/>
        </a:defRPr>
      </a:lvl2pPr>
      <a:lvl3pPr marL="952462" indent="-190492" algn="l" defTabSz="761970" rtl="0" eaLnBrk="1" latinLnBrk="0" hangingPunct="1">
        <a:lnSpc>
          <a:spcPct val="120000"/>
        </a:lnSpc>
        <a:spcBef>
          <a:spcPts val="417"/>
        </a:spcBef>
        <a:buClr>
          <a:schemeClr val="accent1"/>
        </a:buClr>
        <a:buSzPct val="110000"/>
        <a:buFont typeface="Wingdings" panose="05000000000000000000" pitchFamily="2" charset="2"/>
        <a:buChar char="§"/>
        <a:defRPr sz="1167" kern="1200">
          <a:solidFill>
            <a:schemeClr val="tx1"/>
          </a:solidFill>
          <a:effectLst/>
          <a:latin typeface="+mn-lt"/>
          <a:ea typeface="+mn-ea"/>
          <a:cs typeface="+mn-cs"/>
        </a:defRPr>
      </a:lvl3pPr>
      <a:lvl4pPr marL="1333447" indent="-190492" algn="l" defTabSz="761970" rtl="0" eaLnBrk="1" latinLnBrk="0" hangingPunct="1">
        <a:lnSpc>
          <a:spcPct val="120000"/>
        </a:lnSpc>
        <a:spcBef>
          <a:spcPts val="417"/>
        </a:spcBef>
        <a:buClr>
          <a:schemeClr val="accent1"/>
        </a:buClr>
        <a:buSzPct val="110000"/>
        <a:buFont typeface="Wingdings" panose="05000000000000000000" pitchFamily="2" charset="2"/>
        <a:buChar char="§"/>
        <a:defRPr sz="1000" kern="1200">
          <a:solidFill>
            <a:schemeClr val="tx1"/>
          </a:solidFill>
          <a:effectLst/>
          <a:latin typeface="+mn-lt"/>
          <a:ea typeface="+mn-ea"/>
          <a:cs typeface="+mn-cs"/>
        </a:defRPr>
      </a:lvl4pPr>
      <a:lvl5pPr marL="1714431" indent="-190492" algn="l" defTabSz="761970" rtl="0" eaLnBrk="1" latinLnBrk="0" hangingPunct="1">
        <a:lnSpc>
          <a:spcPct val="120000"/>
        </a:lnSpc>
        <a:spcBef>
          <a:spcPts val="417"/>
        </a:spcBef>
        <a:buClr>
          <a:schemeClr val="accent1"/>
        </a:buClr>
        <a:buSzPct val="110000"/>
        <a:buFont typeface="Wingdings" panose="05000000000000000000" pitchFamily="2" charset="2"/>
        <a:buChar char="§"/>
        <a:defRPr sz="1000" kern="1200">
          <a:solidFill>
            <a:schemeClr val="tx1"/>
          </a:solidFill>
          <a:effectLst/>
          <a:latin typeface="+mn-lt"/>
          <a:ea typeface="+mn-ea"/>
          <a:cs typeface="+mn-cs"/>
        </a:defRPr>
      </a:lvl5pPr>
      <a:lvl6pPr marL="2095416" indent="-190492" algn="l" defTabSz="761970" rtl="0" eaLnBrk="1" latinLnBrk="0" hangingPunct="1">
        <a:lnSpc>
          <a:spcPct val="120000"/>
        </a:lnSpc>
        <a:spcBef>
          <a:spcPts val="417"/>
        </a:spcBef>
        <a:buClr>
          <a:schemeClr val="accent1"/>
        </a:buClr>
        <a:buSzPct val="110000"/>
        <a:buFont typeface="Wingdings" panose="05000000000000000000" pitchFamily="2" charset="2"/>
        <a:buChar char="§"/>
        <a:defRPr sz="1000" kern="1200">
          <a:solidFill>
            <a:schemeClr val="tx1"/>
          </a:solidFill>
          <a:effectLst/>
          <a:latin typeface="+mn-lt"/>
          <a:ea typeface="+mn-ea"/>
          <a:cs typeface="+mn-cs"/>
        </a:defRPr>
      </a:lvl6pPr>
      <a:lvl7pPr marL="2476401" indent="-190492" algn="l" defTabSz="761970" rtl="0" eaLnBrk="1" latinLnBrk="0" hangingPunct="1">
        <a:lnSpc>
          <a:spcPct val="120000"/>
        </a:lnSpc>
        <a:spcBef>
          <a:spcPts val="417"/>
        </a:spcBef>
        <a:buClr>
          <a:schemeClr val="accent1"/>
        </a:buClr>
        <a:buSzPct val="110000"/>
        <a:buFont typeface="Wingdings" panose="05000000000000000000" pitchFamily="2" charset="2"/>
        <a:buChar char="§"/>
        <a:defRPr sz="1000" kern="1200">
          <a:solidFill>
            <a:schemeClr val="tx1"/>
          </a:solidFill>
          <a:effectLst/>
          <a:latin typeface="+mn-lt"/>
          <a:ea typeface="+mn-ea"/>
          <a:cs typeface="+mn-cs"/>
        </a:defRPr>
      </a:lvl7pPr>
      <a:lvl8pPr marL="2857386" indent="-190492" algn="l" defTabSz="761970" rtl="0" eaLnBrk="1" latinLnBrk="0" hangingPunct="1">
        <a:lnSpc>
          <a:spcPct val="120000"/>
        </a:lnSpc>
        <a:spcBef>
          <a:spcPts val="417"/>
        </a:spcBef>
        <a:buClr>
          <a:schemeClr val="accent1"/>
        </a:buClr>
        <a:buSzPct val="110000"/>
        <a:buFont typeface="Wingdings" panose="05000000000000000000" pitchFamily="2" charset="2"/>
        <a:buChar char="§"/>
        <a:defRPr sz="1000" kern="1200">
          <a:solidFill>
            <a:schemeClr val="tx1"/>
          </a:solidFill>
          <a:effectLst/>
          <a:latin typeface="+mn-lt"/>
          <a:ea typeface="+mn-ea"/>
          <a:cs typeface="+mn-cs"/>
        </a:defRPr>
      </a:lvl8pPr>
      <a:lvl9pPr marL="3238370" indent="-190492" algn="l" defTabSz="761970" rtl="0" eaLnBrk="1" latinLnBrk="0" hangingPunct="1">
        <a:lnSpc>
          <a:spcPct val="120000"/>
        </a:lnSpc>
        <a:spcBef>
          <a:spcPts val="417"/>
        </a:spcBef>
        <a:buClr>
          <a:schemeClr val="accent1"/>
        </a:buClr>
        <a:buSzPct val="110000"/>
        <a:buFont typeface="Wingdings" panose="05000000000000000000" pitchFamily="2" charset="2"/>
        <a:buChar char="§"/>
        <a:defRPr sz="1000" kern="1200">
          <a:solidFill>
            <a:schemeClr val="tx1"/>
          </a:solidFill>
          <a:effectLst/>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mp3"/><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18.xml"/><Relationship Id="rId4" Type="http://schemas.openxmlformats.org/officeDocument/2006/relationships/audio" Target="../media/media2.mp3"/></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4.xml"/><Relationship Id="rId7" Type="http://schemas.openxmlformats.org/officeDocument/2006/relationships/diagramQuickStyle" Target="../diagrams/quickStyle1.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xml"/><Relationship Id="rId7" Type="http://schemas.openxmlformats.org/officeDocument/2006/relationships/diagramQuickStyle" Target="../diagrams/quickStyle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notesSlide" Target="../notesSlides/notesSlide5.xm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microsoft.com/office/2007/relationships/media" Target="../media/media8.mp3"/><Relationship Id="rId7" Type="http://schemas.openxmlformats.org/officeDocument/2006/relationships/image" Target="../media/image2.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audio" Target="../media/media8.mp3"/></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2.png"/><Relationship Id="rId5" Type="http://schemas.openxmlformats.org/officeDocument/2006/relationships/chart" Target="../charts/char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5464" y="120245"/>
            <a:ext cx="9649072" cy="1384995"/>
          </a:xfrm>
          <a:prstGeom prst="rect">
            <a:avLst/>
          </a:prstGeom>
        </p:spPr>
        <p:txBody>
          <a:bodyPr wrap="square">
            <a:spAutoFit/>
          </a:bodyPr>
          <a:lstStyle/>
          <a:p>
            <a:pPr algn="ctr" defTabSz="761970">
              <a:lnSpc>
                <a:spcPct val="150000"/>
              </a:lnSpc>
            </a:pPr>
            <a:r>
              <a:rPr lang="en-US" sz="1400" b="1" dirty="0">
                <a:solidFill>
                  <a:prstClr val="black"/>
                </a:solidFill>
                <a:latin typeface="Times New Roman" panose="02020603050405020304" pitchFamily="18" charset="0"/>
                <a:cs typeface="Times New Roman" panose="02020603050405020304" pitchFamily="18" charset="0"/>
              </a:rPr>
              <a:t>People's Democratic Republic of </a:t>
            </a:r>
            <a:r>
              <a:rPr lang="en-US" sz="1400" b="1" dirty="0" smtClean="0">
                <a:solidFill>
                  <a:prstClr val="black"/>
                </a:solidFill>
                <a:latin typeface="Times New Roman" panose="02020603050405020304" pitchFamily="18" charset="0"/>
                <a:cs typeface="Times New Roman" panose="02020603050405020304" pitchFamily="18" charset="0"/>
              </a:rPr>
              <a:t>Algeria</a:t>
            </a:r>
          </a:p>
          <a:p>
            <a:pPr algn="ctr" defTabSz="761970">
              <a:lnSpc>
                <a:spcPct val="150000"/>
              </a:lnSpc>
            </a:pPr>
            <a:r>
              <a:rPr lang="en-US" sz="1400" b="1" dirty="0" smtClean="0">
                <a:solidFill>
                  <a:prstClr val="black"/>
                </a:solidFill>
                <a:latin typeface="Times New Roman" panose="02020603050405020304" pitchFamily="18" charset="0"/>
                <a:cs typeface="Times New Roman" panose="02020603050405020304" pitchFamily="18" charset="0"/>
              </a:rPr>
              <a:t>Ministry </a:t>
            </a:r>
            <a:r>
              <a:rPr lang="en-US" sz="1400" b="1" dirty="0">
                <a:solidFill>
                  <a:prstClr val="black"/>
                </a:solidFill>
                <a:latin typeface="Times New Roman" panose="02020603050405020304" pitchFamily="18" charset="0"/>
                <a:cs typeface="Times New Roman" panose="02020603050405020304" pitchFamily="18" charset="0"/>
              </a:rPr>
              <a:t>of Higher Education and Scientific </a:t>
            </a:r>
            <a:r>
              <a:rPr lang="en-US" sz="1400" b="1" dirty="0" smtClean="0">
                <a:solidFill>
                  <a:prstClr val="black"/>
                </a:solidFill>
                <a:latin typeface="Times New Roman" panose="02020603050405020304" pitchFamily="18" charset="0"/>
                <a:cs typeface="Times New Roman" panose="02020603050405020304" pitchFamily="18" charset="0"/>
              </a:rPr>
              <a:t>Research</a:t>
            </a:r>
          </a:p>
          <a:p>
            <a:pPr algn="ctr" defTabSz="761970">
              <a:lnSpc>
                <a:spcPct val="150000"/>
              </a:lnSpc>
            </a:pPr>
            <a:r>
              <a:rPr lang="en-US" sz="1400" b="1" dirty="0" smtClean="0">
                <a:solidFill>
                  <a:prstClr val="black"/>
                </a:solidFill>
                <a:latin typeface="Times New Roman" panose="02020603050405020304" pitchFamily="18" charset="0"/>
                <a:cs typeface="Times New Roman" panose="02020603050405020304" pitchFamily="18" charset="0"/>
              </a:rPr>
              <a:t>Directorate </a:t>
            </a:r>
            <a:r>
              <a:rPr lang="en-US" sz="1400" b="1" dirty="0">
                <a:solidFill>
                  <a:prstClr val="black"/>
                </a:solidFill>
                <a:latin typeface="Times New Roman" panose="02020603050405020304" pitchFamily="18" charset="0"/>
                <a:cs typeface="Times New Roman" panose="02020603050405020304" pitchFamily="18" charset="0"/>
              </a:rPr>
              <a:t>of Scientific Research and Technological </a:t>
            </a:r>
            <a:r>
              <a:rPr lang="en-US" sz="1400" b="1" dirty="0" smtClean="0">
                <a:solidFill>
                  <a:prstClr val="black"/>
                </a:solidFill>
                <a:latin typeface="Times New Roman" panose="02020603050405020304" pitchFamily="18" charset="0"/>
                <a:cs typeface="Times New Roman" panose="02020603050405020304" pitchFamily="18" charset="0"/>
              </a:rPr>
              <a:t>Development</a:t>
            </a:r>
          </a:p>
          <a:p>
            <a:pPr algn="ctr" defTabSz="761970">
              <a:lnSpc>
                <a:spcPct val="150000"/>
              </a:lnSpc>
            </a:pPr>
            <a:r>
              <a:rPr lang="en-US" sz="1400" b="1" dirty="0" smtClean="0">
                <a:solidFill>
                  <a:prstClr val="black"/>
                </a:solidFill>
                <a:latin typeface="Times New Roman" panose="02020603050405020304" pitchFamily="18" charset="0"/>
                <a:cs typeface="Times New Roman" panose="02020603050405020304" pitchFamily="18" charset="0"/>
              </a:rPr>
              <a:t>Environmental </a:t>
            </a:r>
            <a:r>
              <a:rPr lang="en-US" sz="1400" b="1" dirty="0">
                <a:solidFill>
                  <a:prstClr val="black"/>
                </a:solidFill>
                <a:latin typeface="Times New Roman" panose="02020603050405020304" pitchFamily="18" charset="0"/>
                <a:cs typeface="Times New Roman" panose="02020603050405020304" pitchFamily="18" charset="0"/>
              </a:rPr>
              <a:t>Research Center – </a:t>
            </a:r>
            <a:r>
              <a:rPr lang="en-US" sz="1400" b="1" dirty="0" smtClean="0">
                <a:solidFill>
                  <a:prstClr val="black"/>
                </a:solidFill>
                <a:latin typeface="Times New Roman" panose="02020603050405020304" pitchFamily="18" charset="0"/>
                <a:cs typeface="Times New Roman" panose="02020603050405020304" pitchFamily="18" charset="0"/>
              </a:rPr>
              <a:t>ANNABA-</a:t>
            </a:r>
            <a:endParaRPr lang="fr-FR" sz="1600" b="1" dirty="0" smtClean="0">
              <a:solidFill>
                <a:prstClr val="black"/>
              </a:solidFill>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1ABD72EE-D582-4145-A2AB-64DC0BEAD3F7}"/>
              </a:ext>
            </a:extLst>
          </p:cNvPr>
          <p:cNvSpPr>
            <a:spLocks noGrp="1"/>
          </p:cNvSpPr>
          <p:nvPr>
            <p:ph type="sldNum" sz="quarter" idx="12"/>
          </p:nvPr>
        </p:nvSpPr>
        <p:spPr/>
        <p:txBody>
          <a:bodyPr/>
          <a:lstStyle/>
          <a:p>
            <a:pPr defTabSz="761970"/>
            <a:fld id="{CF4668DC-857F-487D-BFFA-8C0CA5037977}" type="slidenum">
              <a:rPr lang="fr-BE">
                <a:solidFill>
                  <a:prstClr val="black">
                    <a:tint val="75000"/>
                  </a:prstClr>
                </a:solidFill>
                <a:latin typeface="Calibri"/>
              </a:rPr>
              <a:pPr defTabSz="761970"/>
              <a:t>1</a:t>
            </a:fld>
            <a:endParaRPr lang="fr-BE" dirty="0">
              <a:solidFill>
                <a:prstClr val="black">
                  <a:tint val="75000"/>
                </a:prstClr>
              </a:solidFill>
              <a:latin typeface="Calibri"/>
            </a:endParaRPr>
          </a:p>
        </p:txBody>
      </p:sp>
      <p:sp>
        <p:nvSpPr>
          <p:cNvPr id="4" name="Rectangle à coins arrondis 7">
            <a:extLst>
              <a:ext uri="{FF2B5EF4-FFF2-40B4-BE49-F238E27FC236}">
                <a16:creationId xmlns:a16="http://schemas.microsoft.com/office/drawing/2014/main" id="{F186B54C-C72E-49BF-9FE0-F658DAFCC7AF}"/>
              </a:ext>
            </a:extLst>
          </p:cNvPr>
          <p:cNvSpPr/>
          <p:nvPr/>
        </p:nvSpPr>
        <p:spPr>
          <a:xfrm>
            <a:off x="1673394" y="2929508"/>
            <a:ext cx="6813212" cy="936104"/>
          </a:xfrm>
          <a:prstGeom prst="roundRect">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spcBef>
                <a:spcPct val="20000"/>
              </a:spcBef>
              <a:defRPr/>
            </a:pPr>
            <a:r>
              <a:rPr lang="en-US" sz="1800" b="1" dirty="0">
                <a:solidFill>
                  <a:prstClr val="black"/>
                </a:solidFill>
                <a:effectLst>
                  <a:outerShdw blurRad="38100" dist="25400" dir="5400000" algn="tl" rotWithShape="0">
                    <a:srgbClr val="000000">
                      <a:alpha val="43000"/>
                    </a:srgbClr>
                  </a:outerShdw>
                </a:effectLst>
                <a:latin typeface="Times New Roman" pitchFamily="18" charset="0"/>
                <a:cs typeface="Times New Roman" pitchFamily="18" charset="0"/>
              </a:rPr>
              <a:t>Prediction of n-</a:t>
            </a:r>
            <a:r>
              <a:rPr lang="en-US" sz="1800" b="1" dirty="0" err="1">
                <a:solidFill>
                  <a:prstClr val="black"/>
                </a:solidFill>
                <a:effectLst>
                  <a:outerShdw blurRad="38100" dist="25400" dir="5400000" algn="tl" rotWithShape="0">
                    <a:srgbClr val="000000">
                      <a:alpha val="43000"/>
                    </a:srgbClr>
                  </a:outerShdw>
                </a:effectLst>
                <a:latin typeface="Times New Roman" pitchFamily="18" charset="0"/>
                <a:cs typeface="Times New Roman" pitchFamily="18" charset="0"/>
              </a:rPr>
              <a:t>octanol</a:t>
            </a:r>
            <a:r>
              <a:rPr lang="en-US" sz="1800" b="1" dirty="0">
                <a:solidFill>
                  <a:prstClr val="black"/>
                </a:solidFill>
                <a:effectLst>
                  <a:outerShdw blurRad="38100" dist="25400" dir="5400000" algn="tl" rotWithShape="0">
                    <a:srgbClr val="000000">
                      <a:alpha val="43000"/>
                    </a:srgbClr>
                  </a:outerShdw>
                </a:effectLst>
                <a:latin typeface="Times New Roman" pitchFamily="18" charset="0"/>
                <a:cs typeface="Times New Roman" pitchFamily="18" charset="0"/>
              </a:rPr>
              <a:t>/water partition coefficients (</a:t>
            </a:r>
            <a:r>
              <a:rPr lang="en-US" sz="1800" b="1" dirty="0" err="1">
                <a:solidFill>
                  <a:prstClr val="black"/>
                </a:solidFill>
                <a:effectLst>
                  <a:outerShdw blurRad="38100" dist="25400" dir="5400000" algn="tl" rotWithShape="0">
                    <a:srgbClr val="000000">
                      <a:alpha val="43000"/>
                    </a:srgbClr>
                  </a:outerShdw>
                </a:effectLst>
                <a:latin typeface="Times New Roman" pitchFamily="18" charset="0"/>
                <a:cs typeface="Times New Roman" pitchFamily="18" charset="0"/>
              </a:rPr>
              <a:t>Kow</a:t>
            </a:r>
            <a:r>
              <a:rPr lang="en-US" sz="1800" b="1" dirty="0">
                <a:solidFill>
                  <a:prstClr val="black"/>
                </a:solidFill>
                <a:effectLst>
                  <a:outerShdw blurRad="38100" dist="25400" dir="5400000" algn="tl" rotWithShape="0">
                    <a:srgbClr val="000000">
                      <a:alpha val="43000"/>
                    </a:srgbClr>
                  </a:outerShdw>
                </a:effectLst>
                <a:latin typeface="Times New Roman" pitchFamily="18" charset="0"/>
                <a:cs typeface="Times New Roman" pitchFamily="18" charset="0"/>
              </a:rPr>
              <a:t>) for pesticides using a multiple linear regression-based QSPR model</a:t>
            </a:r>
            <a:endParaRPr lang="fr-FR" sz="1800" dirty="0">
              <a:solidFill>
                <a:prstClr val="black"/>
              </a:solidFill>
              <a:latin typeface="Calibri"/>
            </a:endParaRPr>
          </a:p>
        </p:txBody>
      </p:sp>
      <p:pic>
        <p:nvPicPr>
          <p:cNvPr id="10242" name="Picture 2" descr="image logo20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456" y="259886"/>
            <a:ext cx="1728192" cy="10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4127500" y="2441575"/>
            <a:ext cx="101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1" name="Picture 2" descr="image logo20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6344" y="306023"/>
            <a:ext cx="1728192" cy="10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551608" y="1993404"/>
            <a:ext cx="7056784" cy="3064942"/>
          </a:xfrm>
          <a:prstGeom prst="rect">
            <a:avLst/>
          </a:prstGeom>
        </p:spPr>
        <p:txBody>
          <a:bodyPr wrap="square">
            <a:spAutoFit/>
          </a:bodyPr>
          <a:lstStyle/>
          <a:p>
            <a:pPr algn="ctr" defTabSz="761970">
              <a:spcBef>
                <a:spcPts val="500"/>
              </a:spcBef>
            </a:pPr>
            <a:endParaRPr lang="fr-FR" sz="1600" b="1" i="1" u="sng" dirty="0" smtClean="0">
              <a:solidFill>
                <a:prstClr val="black"/>
              </a:solidFill>
              <a:latin typeface="Times New Roman" panose="02020603050405020304" pitchFamily="18" charset="0"/>
              <a:cs typeface="Times New Roman" panose="02020603050405020304" pitchFamily="18" charset="0"/>
            </a:endParaRPr>
          </a:p>
          <a:p>
            <a:pPr algn="ctr" defTabSz="761970">
              <a:spcBef>
                <a:spcPts val="500"/>
              </a:spcBef>
            </a:pPr>
            <a:r>
              <a:rPr lang="fr-FR" sz="1600" b="1" i="1" u="sng" dirty="0" smtClean="0">
                <a:solidFill>
                  <a:prstClr val="black"/>
                </a:solidFill>
                <a:latin typeface="Times New Roman" panose="02020603050405020304" pitchFamily="18" charset="0"/>
                <a:cs typeface="Times New Roman" panose="02020603050405020304" pitchFamily="18" charset="0"/>
              </a:rPr>
              <a:t>THEME</a:t>
            </a:r>
            <a:endParaRPr lang="fr-FR" sz="2000" b="1" dirty="0" smtClean="0">
              <a:solidFill>
                <a:prstClr val="black"/>
              </a:solidFill>
              <a:latin typeface="Times New Roman" panose="02020603050405020304" pitchFamily="18" charset="0"/>
              <a:cs typeface="Times New Roman" panose="02020603050405020304" pitchFamily="18" charset="0"/>
            </a:endParaRPr>
          </a:p>
          <a:p>
            <a:pPr algn="ctr" defTabSz="761970"/>
            <a:endParaRPr lang="fr-FR" sz="1600" b="1" i="1" dirty="0">
              <a:solidFill>
                <a:sysClr val="windowText" lastClr="000000"/>
              </a:solidFill>
              <a:latin typeface="Times New Roman" pitchFamily="18" charset="0"/>
              <a:cs typeface="Times New Roman" pitchFamily="18" charset="0"/>
            </a:endParaRPr>
          </a:p>
          <a:p>
            <a:pPr algn="ctr" defTabSz="761970"/>
            <a:endParaRPr lang="fr-FR" sz="1600" b="1" i="1" dirty="0" smtClean="0">
              <a:solidFill>
                <a:sysClr val="windowText" lastClr="000000"/>
              </a:solidFill>
              <a:latin typeface="Times New Roman" pitchFamily="18" charset="0"/>
              <a:cs typeface="Times New Roman" pitchFamily="18" charset="0"/>
            </a:endParaRPr>
          </a:p>
          <a:p>
            <a:pPr algn="ctr" defTabSz="761970"/>
            <a:endParaRPr lang="fr-FR" sz="1600" b="1" i="1" dirty="0">
              <a:solidFill>
                <a:sysClr val="windowText" lastClr="000000"/>
              </a:solidFill>
              <a:latin typeface="Times New Roman" pitchFamily="18" charset="0"/>
              <a:cs typeface="Times New Roman" pitchFamily="18" charset="0"/>
            </a:endParaRPr>
          </a:p>
          <a:p>
            <a:pPr algn="ctr" defTabSz="761970"/>
            <a:endParaRPr lang="fr-FR" sz="1600" b="1" i="1" dirty="0">
              <a:solidFill>
                <a:sysClr val="windowText" lastClr="000000"/>
              </a:solidFill>
              <a:latin typeface="Times New Roman" pitchFamily="18" charset="0"/>
              <a:cs typeface="Times New Roman" pitchFamily="18" charset="0"/>
            </a:endParaRPr>
          </a:p>
          <a:p>
            <a:pPr algn="ctr" defTabSz="761970"/>
            <a:endParaRPr lang="fr-FR" sz="1600" b="1" i="1" dirty="0" smtClean="0">
              <a:solidFill>
                <a:sysClr val="windowText" lastClr="000000"/>
              </a:solidFill>
              <a:latin typeface="Times New Roman" pitchFamily="18" charset="0"/>
              <a:cs typeface="Times New Roman" pitchFamily="18" charset="0"/>
            </a:endParaRPr>
          </a:p>
          <a:p>
            <a:pPr algn="ctr" defTabSz="761970"/>
            <a:endParaRPr lang="fr-FR" sz="1400" b="1" i="1" dirty="0" smtClean="0">
              <a:solidFill>
                <a:sysClr val="windowText" lastClr="000000"/>
              </a:solidFill>
              <a:latin typeface="Times New Roman" pitchFamily="18" charset="0"/>
              <a:cs typeface="Times New Roman" pitchFamily="18" charset="0"/>
            </a:endParaRPr>
          </a:p>
          <a:p>
            <a:pPr algn="ctr" defTabSz="761970"/>
            <a:endParaRPr lang="fr-FR" sz="1400" b="1" i="1" dirty="0" smtClean="0">
              <a:solidFill>
                <a:sysClr val="windowText" lastClr="000000"/>
              </a:solidFill>
              <a:latin typeface="Times New Roman" pitchFamily="18" charset="0"/>
              <a:cs typeface="Times New Roman" pitchFamily="18" charset="0"/>
            </a:endParaRPr>
          </a:p>
          <a:p>
            <a:pPr algn="ctr" defTabSz="761970"/>
            <a:r>
              <a:rPr lang="fr-FR" sz="1400" b="1" i="1" dirty="0" err="1" smtClean="0">
                <a:solidFill>
                  <a:sysClr val="windowText" lastClr="000000"/>
                </a:solidFill>
                <a:latin typeface="Times New Roman" pitchFamily="18" charset="0"/>
                <a:cs typeface="Times New Roman" pitchFamily="18" charset="0"/>
              </a:rPr>
              <a:t>Presented</a:t>
            </a:r>
            <a:r>
              <a:rPr lang="fr-FR" sz="1400" b="1" i="1" dirty="0" smtClean="0">
                <a:solidFill>
                  <a:sysClr val="windowText" lastClr="000000"/>
                </a:solidFill>
                <a:latin typeface="Times New Roman" pitchFamily="18" charset="0"/>
                <a:cs typeface="Times New Roman" pitchFamily="18" charset="0"/>
              </a:rPr>
              <a:t> </a:t>
            </a:r>
            <a:r>
              <a:rPr lang="fr-FR" sz="1400" b="1" i="1" dirty="0">
                <a:solidFill>
                  <a:sysClr val="windowText" lastClr="000000"/>
                </a:solidFill>
                <a:latin typeface="Times New Roman" pitchFamily="18" charset="0"/>
                <a:cs typeface="Times New Roman" pitchFamily="18" charset="0"/>
              </a:rPr>
              <a:t>by : </a:t>
            </a:r>
            <a:r>
              <a:rPr lang="fr-FR" sz="1400" b="1" dirty="0">
                <a:solidFill>
                  <a:sysClr val="windowText" lastClr="000000"/>
                </a:solidFill>
                <a:latin typeface="Times New Roman" pitchFamily="18" charset="0"/>
                <a:cs typeface="Times New Roman" pitchFamily="18" charset="0"/>
              </a:rPr>
              <a:t>DRIOUCHE Youssouf</a:t>
            </a:r>
          </a:p>
          <a:p>
            <a:pPr algn="ctr" defTabSz="761970">
              <a:spcBef>
                <a:spcPts val="600"/>
              </a:spcBef>
            </a:pPr>
            <a:r>
              <a:rPr lang="fr-FR" sz="1400" b="1" dirty="0" smtClean="0">
                <a:solidFill>
                  <a:prstClr val="black"/>
                </a:solidFill>
                <a:latin typeface="Times New Roman" panose="02020603050405020304" pitchFamily="18" charset="0"/>
                <a:cs typeface="Times New Roman" panose="02020603050405020304" pitchFamily="18" charset="0"/>
              </a:rPr>
              <a:t>2025</a:t>
            </a:r>
            <a:endParaRPr lang="fr-FR" sz="1400" b="1" dirty="0">
              <a:solidFill>
                <a:prstClr val="black"/>
              </a:solidFill>
              <a:latin typeface="Times New Roman" panose="02020603050405020304" pitchFamily="18" charset="0"/>
              <a:cs typeface="Times New Roman" panose="02020603050405020304" pitchFamily="18" charset="0"/>
            </a:endParaRPr>
          </a:p>
          <a:p>
            <a:pPr algn="ctr" defTabSz="761970"/>
            <a:endParaRPr lang="fr-FR" sz="1600" b="1" dirty="0">
              <a:solidFill>
                <a:sysClr val="windowText" lastClr="000000"/>
              </a:solidFill>
              <a:latin typeface="Times New Roman" pitchFamily="18" charset="0"/>
              <a:cs typeface="Times New Roman" pitchFamily="18" charset="0"/>
            </a:endParaRPr>
          </a:p>
        </p:txBody>
      </p:sp>
      <p:pic>
        <p:nvPicPr>
          <p:cNvPr id="5" name="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07500" y="4715299"/>
            <a:ext cx="609600" cy="609600"/>
          </a:xfrm>
          <a:prstGeom prst="rect">
            <a:avLst/>
          </a:prstGeom>
        </p:spPr>
      </p:pic>
      <p:pic>
        <p:nvPicPr>
          <p:cNvPr id="8" name="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07500" y="4687362"/>
            <a:ext cx="609600" cy="609600"/>
          </a:xfrm>
          <a:prstGeom prst="rect">
            <a:avLst/>
          </a:prstGeom>
        </p:spPr>
      </p:pic>
    </p:spTree>
    <p:extLst>
      <p:ext uri="{BB962C8B-B14F-4D97-AF65-F5344CB8AC3E}">
        <p14:creationId xmlns:p14="http://schemas.microsoft.com/office/powerpoint/2010/main" val="3237544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40" fill="hold"/>
                                        <p:tgtEl>
                                          <p:spTgt spid="5"/>
                                        </p:tgtEl>
                                      </p:cBhvr>
                                    </p:cmd>
                                  </p:childTnLst>
                                </p:cTn>
                              </p:par>
                            </p:childTnLst>
                          </p:cTn>
                        </p:par>
                        <p:par>
                          <p:cTn id="7" fill="hold">
                            <p:stCondLst>
                              <p:cond delay="10440"/>
                            </p:stCondLst>
                            <p:childTnLst>
                              <p:par>
                                <p:cTn id="8" presetID="1" presetClass="mediacall" presetSubtype="0" fill="hold" nodeType="afterEffect">
                                  <p:stCondLst>
                                    <p:cond delay="0"/>
                                  </p:stCondLst>
                                  <p:childTnLst>
                                    <p:cmd type="call" cmd="playFrom(0.0)">
                                      <p:cBhvr>
                                        <p:cTn id="9" dur="1046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audio>
              <p:cMediaNode vol="100000">
                <p:cTn id="11"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Times New Roman" panose="02020603050405020304" pitchFamily="18" charset="0"/>
                <a:cs typeface="Times New Roman" panose="02020603050405020304" pitchFamily="18" charset="0"/>
              </a:rPr>
              <a:t>Plan</a:t>
            </a:r>
            <a:endParaRPr lang="fr-FR" b="1" dirty="0">
              <a:latin typeface="Times New Roman" panose="02020603050405020304" pitchFamily="18" charset="0"/>
              <a:cs typeface="Times New Roman" panose="02020603050405020304" pitchFamily="18"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57899715"/>
              </p:ext>
            </p:extLst>
          </p:nvPr>
        </p:nvGraphicFramePr>
        <p:xfrm>
          <a:off x="4141962" y="854995"/>
          <a:ext cx="5603618" cy="44389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896424" y="4989096"/>
            <a:ext cx="609600" cy="609600"/>
          </a:xfrm>
          <a:prstGeom prst="rect">
            <a:avLst/>
          </a:prstGeom>
        </p:spPr>
      </p:pic>
    </p:spTree>
    <p:extLst>
      <p:ext uri="{BB962C8B-B14F-4D97-AF65-F5344CB8AC3E}">
        <p14:creationId xmlns:p14="http://schemas.microsoft.com/office/powerpoint/2010/main" val="206367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3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90">
            <a:extLst>
              <a:ext uri="{FF2B5EF4-FFF2-40B4-BE49-F238E27FC236}">
                <a16:creationId xmlns:a16="http://schemas.microsoft.com/office/drawing/2014/main" id="{C848B87B-7A3F-46BE-B639-320C9F0BB6DE}"/>
              </a:ext>
            </a:extLst>
          </p:cNvPr>
          <p:cNvSpPr>
            <a:spLocks noChangeArrowheads="1"/>
          </p:cNvSpPr>
          <p:nvPr/>
        </p:nvSpPr>
        <p:spPr bwMode="auto">
          <a:xfrm>
            <a:off x="0" y="0"/>
            <a:ext cx="10160000" cy="69726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fr-FR" dirty="0"/>
          </a:p>
          <a:p>
            <a:endParaRPr lang="fr-FR" dirty="0"/>
          </a:p>
          <a:p>
            <a:endParaRPr lang="fr-FR" dirty="0"/>
          </a:p>
          <a:p>
            <a:endParaRPr lang="fr-FR" dirty="0"/>
          </a:p>
          <a:p>
            <a:endParaRPr lang="fr-FR" dirty="0"/>
          </a:p>
          <a:p>
            <a:endParaRPr lang="fr-FR" dirty="0"/>
          </a:p>
        </p:txBody>
      </p:sp>
      <p:sp>
        <p:nvSpPr>
          <p:cNvPr id="8" name="ZoneTexte 7">
            <a:extLst>
              <a:ext uri="{FF2B5EF4-FFF2-40B4-BE49-F238E27FC236}">
                <a16:creationId xmlns:a16="http://schemas.microsoft.com/office/drawing/2014/main" id="{0A6B63C0-9081-4436-B4D1-0FD6B1FC43E2}"/>
              </a:ext>
            </a:extLst>
          </p:cNvPr>
          <p:cNvSpPr txBox="1"/>
          <p:nvPr/>
        </p:nvSpPr>
        <p:spPr>
          <a:xfrm>
            <a:off x="3736632" y="30024"/>
            <a:ext cx="2135456" cy="523220"/>
          </a:xfrm>
          <a:prstGeom prst="rect">
            <a:avLst/>
          </a:prstGeom>
          <a:noFill/>
        </p:spPr>
        <p:txBody>
          <a:bodyPr wrap="none" rtlCol="0">
            <a:spAutoFit/>
          </a:bodyPr>
          <a:lstStyle/>
          <a:p>
            <a:r>
              <a:rPr lang="fr-FR" sz="2800" b="1"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Introduction</a:t>
            </a:r>
          </a:p>
        </p:txBody>
      </p:sp>
      <p:sp>
        <p:nvSpPr>
          <p:cNvPr id="52" name="ZoneTexte 51">
            <a:extLst>
              <a:ext uri="{FF2B5EF4-FFF2-40B4-BE49-F238E27FC236}">
                <a16:creationId xmlns:a16="http://schemas.microsoft.com/office/drawing/2014/main" id="{62A8E3F8-E9A3-4478-9C89-0063F09C1CB0}"/>
              </a:ext>
            </a:extLst>
          </p:cNvPr>
          <p:cNvSpPr txBox="1"/>
          <p:nvPr/>
        </p:nvSpPr>
        <p:spPr>
          <a:xfrm>
            <a:off x="0" y="1241052"/>
            <a:ext cx="2571736" cy="308418"/>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endParaRPr lang="fr-FR" dirty="0"/>
          </a:p>
        </p:txBody>
      </p:sp>
      <p:sp>
        <p:nvSpPr>
          <p:cNvPr id="2" name="Rectangle 1">
            <a:extLst>
              <a:ext uri="{FF2B5EF4-FFF2-40B4-BE49-F238E27FC236}">
                <a16:creationId xmlns:a16="http://schemas.microsoft.com/office/drawing/2014/main" id="{3320BB4B-D608-46BE-9D38-FCB81750F23E}"/>
              </a:ext>
            </a:extLst>
          </p:cNvPr>
          <p:cNvSpPr/>
          <p:nvPr/>
        </p:nvSpPr>
        <p:spPr>
          <a:xfrm>
            <a:off x="302212" y="1220712"/>
            <a:ext cx="9371492" cy="3416320"/>
          </a:xfrm>
          <a:prstGeom prst="rect">
            <a:avLst/>
          </a:prstGeom>
        </p:spPr>
        <p:txBody>
          <a:bodyPr wrap="square">
            <a:spAutoFit/>
          </a:bodyPr>
          <a:lstStyle/>
          <a:p>
            <a:pPr indent="450215" algn="just">
              <a:lnSpc>
                <a:spcPct val="150000"/>
              </a:lnSpc>
            </a:pPr>
            <a:r>
              <a:rPr lang="en-US" sz="1600" dirty="0">
                <a:solidFill>
                  <a:srgbClr val="000000"/>
                </a:solidFill>
                <a:latin typeface="Times New Roman" panose="02020603050405020304" pitchFamily="18" charset="0"/>
                <a:ea typeface="Calibri" panose="020F0502020204030204" pitchFamily="34" charset="0"/>
                <a:cs typeface="Arial" panose="020B0604020202020204" pitchFamily="34" charset="0"/>
              </a:rPr>
              <a:t>Pesticides are chemicals used to control pests, but their use often has harmful effects on non-target plants and animals, leading to a loss of biodiversity. Due to their persistence in the environment, pesticides can contaminate soil, groundwater, and food chains, ultimately impacting human health. </a:t>
            </a:r>
            <a:endParaRPr lang="en-US" sz="16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50215" algn="just">
              <a:lnSpc>
                <a:spcPct val="150000"/>
              </a:lnSpc>
            </a:pPr>
            <a:r>
              <a:rPr lang="en-US" sz="16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To </a:t>
            </a:r>
            <a:r>
              <a:rPr lang="en-US" sz="1600" dirty="0">
                <a:solidFill>
                  <a:srgbClr val="000000"/>
                </a:solidFill>
                <a:latin typeface="Times New Roman" panose="02020603050405020304" pitchFamily="18" charset="0"/>
                <a:ea typeface="Calibri" panose="020F0502020204030204" pitchFamily="34" charset="0"/>
                <a:cs typeface="Arial" panose="020B0604020202020204" pitchFamily="34" charset="0"/>
              </a:rPr>
              <a:t>predict the toxicity of pesticides before their production, models based on quantitative structure-activity relationships (QSAR) are used. These models help understand how the physicochemical properties of compounds influence their environmental behavior and toxicity. </a:t>
            </a:r>
            <a:endParaRPr lang="en-US" sz="16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50215" algn="just">
              <a:lnSpc>
                <a:spcPct val="150000"/>
              </a:lnSpc>
            </a:pPr>
            <a:r>
              <a:rPr lang="en-US" sz="16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This </a:t>
            </a:r>
            <a:r>
              <a:rPr lang="en-US" sz="1600" dirty="0">
                <a:solidFill>
                  <a:srgbClr val="000000"/>
                </a:solidFill>
                <a:latin typeface="Times New Roman" panose="02020603050405020304" pitchFamily="18" charset="0"/>
                <a:ea typeface="Calibri" panose="020F0502020204030204" pitchFamily="34" charset="0"/>
                <a:cs typeface="Arial" panose="020B0604020202020204" pitchFamily="34" charset="0"/>
              </a:rPr>
              <a:t>study aims to develop QSAR models to describe the acute toxicity of pesticides and predict their bioaccumulation potential using n-</a:t>
            </a:r>
            <a:r>
              <a:rPr lang="en-US" sz="16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octanol</a:t>
            </a:r>
            <a:r>
              <a:rPr lang="en-US" sz="1600" dirty="0">
                <a:solidFill>
                  <a:srgbClr val="000000"/>
                </a:solidFill>
                <a:latin typeface="Times New Roman" panose="02020603050405020304" pitchFamily="18" charset="0"/>
                <a:ea typeface="Calibri" panose="020F0502020204030204" pitchFamily="34" charset="0"/>
                <a:cs typeface="Arial" panose="020B0604020202020204" pitchFamily="34" charset="0"/>
              </a:rPr>
              <a:t>/water partition coefficients (</a:t>
            </a:r>
            <a:r>
              <a:rPr lang="en-US" sz="16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Kow</a:t>
            </a:r>
            <a:r>
              <a:rPr lang="en-US" sz="1600" dirty="0">
                <a:solidFill>
                  <a:srgbClr val="000000"/>
                </a:solidFill>
                <a:latin typeface="Times New Roman" panose="02020603050405020304" pitchFamily="18" charset="0"/>
                <a:ea typeface="Calibri" panose="020F0502020204030204" pitchFamily="34" charset="0"/>
                <a:cs typeface="Arial" panose="020B0604020202020204" pitchFamily="34" charset="0"/>
              </a:rPr>
              <a:t>). Multiple linear regression is used to identify key molecular descriptors that influence these properties.</a:t>
            </a:r>
          </a:p>
        </p:txBody>
      </p:sp>
      <p:sp>
        <p:nvSpPr>
          <p:cNvPr id="9" name="Espace réservé du numéro de diapositive 8">
            <a:extLst>
              <a:ext uri="{FF2B5EF4-FFF2-40B4-BE49-F238E27FC236}">
                <a16:creationId xmlns:a16="http://schemas.microsoft.com/office/drawing/2014/main" id="{49026321-551B-40BA-91A4-96215B767B37}"/>
              </a:ext>
            </a:extLst>
          </p:cNvPr>
          <p:cNvSpPr>
            <a:spLocks noGrp="1"/>
          </p:cNvSpPr>
          <p:nvPr>
            <p:ph type="sldNum" sz="quarter" idx="12"/>
          </p:nvPr>
        </p:nvSpPr>
        <p:spPr/>
        <p:txBody>
          <a:bodyPr/>
          <a:lstStyle/>
          <a:p>
            <a:fld id="{CF4668DC-857F-487D-BFFA-8C0CA5037977}" type="slidenum">
              <a:rPr lang="fr-BE" sz="1400" b="1">
                <a:solidFill>
                  <a:schemeClr val="tx1"/>
                </a:solidFill>
                <a:latin typeface="Times New Roman" panose="02020603050405020304" pitchFamily="18" charset="0"/>
                <a:cs typeface="Times New Roman" panose="02020603050405020304" pitchFamily="18" charset="0"/>
              </a:rPr>
              <a:t>3</a:t>
            </a:fld>
            <a:endParaRPr lang="fr-BE" sz="1400" b="1" dirty="0">
              <a:solidFill>
                <a:schemeClr val="tx1"/>
              </a:solidFill>
              <a:latin typeface="Times New Roman" panose="02020603050405020304" pitchFamily="18" charset="0"/>
              <a:cs typeface="Times New Roman" panose="02020603050405020304" pitchFamily="18" charset="0"/>
            </a:endParaRPr>
          </a:p>
        </p:txBody>
      </p:sp>
      <p:pic>
        <p:nvPicPr>
          <p:cNvPr id="4"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56464" y="4855684"/>
            <a:ext cx="609600" cy="609600"/>
          </a:xfrm>
          <a:prstGeom prst="rect">
            <a:avLst/>
          </a:prstGeom>
        </p:spPr>
      </p:pic>
    </p:spTree>
    <p:extLst>
      <p:ext uri="{BB962C8B-B14F-4D97-AF65-F5344CB8AC3E}">
        <p14:creationId xmlns:p14="http://schemas.microsoft.com/office/powerpoint/2010/main" val="41085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8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90">
            <a:extLst>
              <a:ext uri="{FF2B5EF4-FFF2-40B4-BE49-F238E27FC236}">
                <a16:creationId xmlns:a16="http://schemas.microsoft.com/office/drawing/2014/main" id="{C848B87B-7A3F-46BE-B639-320C9F0BB6DE}"/>
              </a:ext>
            </a:extLst>
          </p:cNvPr>
          <p:cNvSpPr>
            <a:spLocks noChangeArrowheads="1"/>
          </p:cNvSpPr>
          <p:nvPr/>
        </p:nvSpPr>
        <p:spPr bwMode="auto">
          <a:xfrm>
            <a:off x="4164" y="0"/>
            <a:ext cx="10155835" cy="91328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fr-FR" dirty="0"/>
          </a:p>
          <a:p>
            <a:endParaRPr lang="fr-FR" dirty="0"/>
          </a:p>
          <a:p>
            <a:endParaRPr lang="fr-FR" dirty="0"/>
          </a:p>
          <a:p>
            <a:endParaRPr lang="fr-FR" dirty="0"/>
          </a:p>
          <a:p>
            <a:endParaRPr lang="fr-FR" dirty="0"/>
          </a:p>
          <a:p>
            <a:endParaRPr lang="fr-FR" dirty="0"/>
          </a:p>
        </p:txBody>
      </p:sp>
      <p:sp>
        <p:nvSpPr>
          <p:cNvPr id="52" name="ZoneTexte 51">
            <a:extLst>
              <a:ext uri="{FF2B5EF4-FFF2-40B4-BE49-F238E27FC236}">
                <a16:creationId xmlns:a16="http://schemas.microsoft.com/office/drawing/2014/main" id="{62A8E3F8-E9A3-4478-9C89-0063F09C1CB0}"/>
              </a:ext>
            </a:extLst>
          </p:cNvPr>
          <p:cNvSpPr txBox="1"/>
          <p:nvPr/>
        </p:nvSpPr>
        <p:spPr>
          <a:xfrm>
            <a:off x="0" y="1241052"/>
            <a:ext cx="2571736" cy="308418"/>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endParaRPr lang="fr-FR" dirty="0"/>
          </a:p>
        </p:txBody>
      </p:sp>
      <p:sp>
        <p:nvSpPr>
          <p:cNvPr id="43" name="ZoneTexte 42">
            <a:extLst>
              <a:ext uri="{FF2B5EF4-FFF2-40B4-BE49-F238E27FC236}">
                <a16:creationId xmlns:a16="http://schemas.microsoft.com/office/drawing/2014/main" id="{6BB4CBB3-9446-4CA3-AB36-6C731803725E}"/>
              </a:ext>
            </a:extLst>
          </p:cNvPr>
          <p:cNvSpPr txBox="1"/>
          <p:nvPr/>
        </p:nvSpPr>
        <p:spPr>
          <a:xfrm>
            <a:off x="0" y="1130842"/>
            <a:ext cx="2571736" cy="308418"/>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endParaRPr lang="fr-FR" dirty="0"/>
          </a:p>
        </p:txBody>
      </p:sp>
      <p:sp>
        <p:nvSpPr>
          <p:cNvPr id="3" name="Espace réservé du numéro de diapositive 2">
            <a:extLst>
              <a:ext uri="{FF2B5EF4-FFF2-40B4-BE49-F238E27FC236}">
                <a16:creationId xmlns:a16="http://schemas.microsoft.com/office/drawing/2014/main" id="{21C01A8B-C132-4639-B52A-B102B772A582}"/>
              </a:ext>
            </a:extLst>
          </p:cNvPr>
          <p:cNvSpPr>
            <a:spLocks noGrp="1"/>
          </p:cNvSpPr>
          <p:nvPr>
            <p:ph type="sldNum" sz="quarter" idx="12"/>
          </p:nvPr>
        </p:nvSpPr>
        <p:spPr>
          <a:xfrm>
            <a:off x="7312250" y="5305774"/>
            <a:ext cx="2370667" cy="304271"/>
          </a:xfrm>
        </p:spPr>
        <p:txBody>
          <a:bodyPr/>
          <a:lstStyle/>
          <a:p>
            <a:fld id="{CF4668DC-857F-487D-BFFA-8C0CA5037977}" type="slidenum">
              <a:rPr lang="fr-BE" sz="1400" b="1">
                <a:solidFill>
                  <a:schemeClr val="tx1"/>
                </a:solidFill>
                <a:latin typeface="Times New Roman" panose="02020603050405020304" pitchFamily="18" charset="0"/>
                <a:cs typeface="Times New Roman" panose="02020603050405020304" pitchFamily="18" charset="0"/>
              </a:rPr>
              <a:t>4</a:t>
            </a:fld>
            <a:endParaRPr lang="fr-BE" sz="1400" b="1" dirty="0">
              <a:solidFill>
                <a:schemeClr val="tx1"/>
              </a:solidFill>
              <a:latin typeface="Times New Roman" panose="02020603050405020304" pitchFamily="18" charset="0"/>
              <a:cs typeface="Times New Roman" panose="02020603050405020304" pitchFamily="18" charset="0"/>
            </a:endParaRPr>
          </a:p>
        </p:txBody>
      </p:sp>
      <p:sp>
        <p:nvSpPr>
          <p:cNvPr id="100" name="Rectangle à coins arrondis 60">
            <a:extLst>
              <a:ext uri="{FF2B5EF4-FFF2-40B4-BE49-F238E27FC236}">
                <a16:creationId xmlns:a16="http://schemas.microsoft.com/office/drawing/2014/main" id="{0B9DB8C4-2C1E-4A2C-845E-B37D0F20AA80}"/>
              </a:ext>
            </a:extLst>
          </p:cNvPr>
          <p:cNvSpPr/>
          <p:nvPr/>
        </p:nvSpPr>
        <p:spPr>
          <a:xfrm>
            <a:off x="2271688" y="1705372"/>
            <a:ext cx="5976664" cy="208823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lnSpc>
                <a:spcPct val="150000"/>
              </a:lnSpc>
            </a:pPr>
            <a:r>
              <a:rPr lang="en-US" sz="1600" dirty="0" smtClean="0">
                <a:latin typeface="Times New Roman" panose="02020603050405020304" pitchFamily="18" charset="0"/>
                <a:cs typeface="Times New Roman" panose="02020603050405020304" pitchFamily="18" charset="0"/>
              </a:rPr>
              <a:t>G.S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Patil</a:t>
            </a:r>
            <a:r>
              <a:rPr lang="en-US" sz="1600" dirty="0">
                <a:latin typeface="Times New Roman" panose="02020603050405020304" pitchFamily="18" charset="0"/>
                <a:cs typeface="Times New Roman" panose="02020603050405020304" pitchFamily="18" charset="0"/>
              </a:rPr>
              <a:t>, Prediction of aqueous solubility and </a:t>
            </a:r>
            <a:r>
              <a:rPr lang="en-US" sz="1600" dirty="0" err="1">
                <a:latin typeface="Times New Roman" panose="02020603050405020304" pitchFamily="18" charset="0"/>
                <a:cs typeface="Times New Roman" panose="02020603050405020304" pitchFamily="18" charset="0"/>
              </a:rPr>
              <a:t>octanol</a:t>
            </a:r>
            <a:r>
              <a:rPr lang="en-US" sz="1600" dirty="0">
                <a:latin typeface="Times New Roman" panose="02020603050405020304" pitchFamily="18" charset="0"/>
                <a:cs typeface="Times New Roman" panose="02020603050405020304" pitchFamily="18" charset="0"/>
              </a:rPr>
              <a:t>—water partition coefficient for pesticides based on their molecular structure, Journal of Hazardous Materials, 36, 1, 34-43, 1994.</a:t>
            </a:r>
            <a:endParaRPr lang="fr-FR" sz="1600" dirty="0">
              <a:latin typeface="Times New Roman" panose="02020603050405020304" pitchFamily="18" charset="0"/>
              <a:cs typeface="Times New Roman" panose="02020603050405020304" pitchFamily="18" charset="0"/>
            </a:endParaRPr>
          </a:p>
        </p:txBody>
      </p:sp>
      <p:sp>
        <p:nvSpPr>
          <p:cNvPr id="48" name="AutoShape 90">
            <a:extLst>
              <a:ext uri="{FF2B5EF4-FFF2-40B4-BE49-F238E27FC236}">
                <a16:creationId xmlns:a16="http://schemas.microsoft.com/office/drawing/2014/main" id="{C848B87B-7A3F-46BE-B639-320C9F0BB6DE}"/>
              </a:ext>
            </a:extLst>
          </p:cNvPr>
          <p:cNvSpPr>
            <a:spLocks noChangeArrowheads="1"/>
          </p:cNvSpPr>
          <p:nvPr/>
        </p:nvSpPr>
        <p:spPr bwMode="auto">
          <a:xfrm>
            <a:off x="2" y="0"/>
            <a:ext cx="3400060" cy="985292"/>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fr-FR" dirty="0"/>
          </a:p>
          <a:p>
            <a:endParaRPr lang="fr-FR" dirty="0"/>
          </a:p>
          <a:p>
            <a:endParaRPr lang="fr-FR" dirty="0"/>
          </a:p>
          <a:p>
            <a:endParaRPr lang="fr-FR" dirty="0"/>
          </a:p>
          <a:p>
            <a:endParaRPr lang="fr-FR" dirty="0"/>
          </a:p>
          <a:p>
            <a:endParaRPr lang="fr-FR" dirty="0"/>
          </a:p>
        </p:txBody>
      </p:sp>
      <p:sp>
        <p:nvSpPr>
          <p:cNvPr id="49" name="ZoneTexte 48">
            <a:extLst>
              <a:ext uri="{FF2B5EF4-FFF2-40B4-BE49-F238E27FC236}">
                <a16:creationId xmlns:a16="http://schemas.microsoft.com/office/drawing/2014/main" id="{0A6B63C0-9081-4436-B4D1-0FD6B1FC43E2}"/>
              </a:ext>
            </a:extLst>
          </p:cNvPr>
          <p:cNvSpPr txBox="1"/>
          <p:nvPr/>
        </p:nvSpPr>
        <p:spPr>
          <a:xfrm>
            <a:off x="111448" y="254986"/>
            <a:ext cx="2226892" cy="461665"/>
          </a:xfrm>
          <a:prstGeom prst="rect">
            <a:avLst/>
          </a:prstGeom>
          <a:noFill/>
        </p:spPr>
        <p:txBody>
          <a:bodyPr wrap="none" rtlCol="0">
            <a:spAutoFit/>
          </a:bodyPr>
          <a:lstStyle/>
          <a:p>
            <a:r>
              <a:rPr lang="fr-FR" sz="2400" b="1"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Data Collection</a:t>
            </a:r>
          </a:p>
        </p:txBody>
      </p:sp>
      <p:sp>
        <p:nvSpPr>
          <p:cNvPr id="51" name="Rectangle 50">
            <a:extLst>
              <a:ext uri="{FF2B5EF4-FFF2-40B4-BE49-F238E27FC236}">
                <a16:creationId xmlns:a16="http://schemas.microsoft.com/office/drawing/2014/main" id="{FFCF2695-5203-4F19-B793-B00BC76BE19A}"/>
              </a:ext>
            </a:extLst>
          </p:cNvPr>
          <p:cNvSpPr/>
          <p:nvPr/>
        </p:nvSpPr>
        <p:spPr>
          <a:xfrm>
            <a:off x="4503936" y="256587"/>
            <a:ext cx="1500732" cy="400110"/>
          </a:xfrm>
          <a:prstGeom prst="rect">
            <a:avLst/>
          </a:prstGeom>
        </p:spPr>
        <p:txBody>
          <a:bodyPr wrap="none">
            <a:spAutoFit/>
          </a:bodyPr>
          <a:lstStyle/>
          <a:p>
            <a:r>
              <a:rPr lang="fr-FR" sz="2000" b="1"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Data </a:t>
            </a:r>
            <a:r>
              <a:rPr lang="fr-FR" sz="2000" b="1" dirty="0" err="1">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Origin</a:t>
            </a:r>
            <a:endParaRPr lang="fr-FR" sz="2000" b="1"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endParaRPr>
          </a:p>
        </p:txBody>
      </p:sp>
      <p:pic>
        <p:nvPicPr>
          <p:cNvPr id="4"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73317" y="4683058"/>
            <a:ext cx="609600" cy="609600"/>
          </a:xfrm>
          <a:prstGeom prst="rect">
            <a:avLst/>
          </a:prstGeom>
        </p:spPr>
      </p:pic>
    </p:spTree>
    <p:extLst>
      <p:ext uri="{BB962C8B-B14F-4D97-AF65-F5344CB8AC3E}">
        <p14:creationId xmlns:p14="http://schemas.microsoft.com/office/powerpoint/2010/main" val="389606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90">
            <a:extLst>
              <a:ext uri="{FF2B5EF4-FFF2-40B4-BE49-F238E27FC236}">
                <a16:creationId xmlns:a16="http://schemas.microsoft.com/office/drawing/2014/main" id="{C848B87B-7A3F-46BE-B639-320C9F0BB6DE}"/>
              </a:ext>
            </a:extLst>
          </p:cNvPr>
          <p:cNvSpPr>
            <a:spLocks noChangeArrowheads="1"/>
          </p:cNvSpPr>
          <p:nvPr/>
        </p:nvSpPr>
        <p:spPr bwMode="auto">
          <a:xfrm>
            <a:off x="4164" y="0"/>
            <a:ext cx="10155835" cy="91328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fr-FR" dirty="0"/>
          </a:p>
          <a:p>
            <a:endParaRPr lang="fr-FR" dirty="0"/>
          </a:p>
          <a:p>
            <a:endParaRPr lang="fr-FR" dirty="0"/>
          </a:p>
          <a:p>
            <a:endParaRPr lang="fr-FR" dirty="0"/>
          </a:p>
          <a:p>
            <a:endParaRPr lang="fr-FR" dirty="0"/>
          </a:p>
          <a:p>
            <a:endParaRPr lang="fr-FR" dirty="0"/>
          </a:p>
        </p:txBody>
      </p:sp>
      <p:sp>
        <p:nvSpPr>
          <p:cNvPr id="52" name="ZoneTexte 51">
            <a:extLst>
              <a:ext uri="{FF2B5EF4-FFF2-40B4-BE49-F238E27FC236}">
                <a16:creationId xmlns:a16="http://schemas.microsoft.com/office/drawing/2014/main" id="{62A8E3F8-E9A3-4478-9C89-0063F09C1CB0}"/>
              </a:ext>
            </a:extLst>
          </p:cNvPr>
          <p:cNvSpPr txBox="1"/>
          <p:nvPr/>
        </p:nvSpPr>
        <p:spPr>
          <a:xfrm>
            <a:off x="0" y="1241052"/>
            <a:ext cx="2571736" cy="308418"/>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endParaRPr lang="fr-FR" dirty="0"/>
          </a:p>
        </p:txBody>
      </p:sp>
      <p:sp>
        <p:nvSpPr>
          <p:cNvPr id="43" name="ZoneTexte 42">
            <a:extLst>
              <a:ext uri="{FF2B5EF4-FFF2-40B4-BE49-F238E27FC236}">
                <a16:creationId xmlns:a16="http://schemas.microsoft.com/office/drawing/2014/main" id="{6BB4CBB3-9446-4CA3-AB36-6C731803725E}"/>
              </a:ext>
            </a:extLst>
          </p:cNvPr>
          <p:cNvSpPr txBox="1"/>
          <p:nvPr/>
        </p:nvSpPr>
        <p:spPr>
          <a:xfrm>
            <a:off x="0" y="1130842"/>
            <a:ext cx="2571736" cy="308418"/>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endParaRPr lang="fr-FR" dirty="0"/>
          </a:p>
        </p:txBody>
      </p:sp>
      <p:sp>
        <p:nvSpPr>
          <p:cNvPr id="3" name="Espace réservé du numéro de diapositive 2">
            <a:extLst>
              <a:ext uri="{FF2B5EF4-FFF2-40B4-BE49-F238E27FC236}">
                <a16:creationId xmlns:a16="http://schemas.microsoft.com/office/drawing/2014/main" id="{21C01A8B-C132-4639-B52A-B102B772A582}"/>
              </a:ext>
            </a:extLst>
          </p:cNvPr>
          <p:cNvSpPr>
            <a:spLocks noGrp="1"/>
          </p:cNvSpPr>
          <p:nvPr>
            <p:ph type="sldNum" sz="quarter" idx="12"/>
          </p:nvPr>
        </p:nvSpPr>
        <p:spPr>
          <a:xfrm>
            <a:off x="7312250" y="5305774"/>
            <a:ext cx="2370667" cy="304271"/>
          </a:xfrm>
        </p:spPr>
        <p:txBody>
          <a:bodyPr/>
          <a:lstStyle/>
          <a:p>
            <a:fld id="{CF4668DC-857F-487D-BFFA-8C0CA5037977}" type="slidenum">
              <a:rPr lang="fr-BE" sz="1400" b="1">
                <a:solidFill>
                  <a:schemeClr val="tx1"/>
                </a:solidFill>
                <a:latin typeface="Times New Roman" panose="02020603050405020304" pitchFamily="18" charset="0"/>
                <a:cs typeface="Times New Roman" panose="02020603050405020304" pitchFamily="18" charset="0"/>
              </a:rPr>
              <a:t>5</a:t>
            </a:fld>
            <a:endParaRPr lang="fr-BE" sz="1400" b="1" dirty="0">
              <a:solidFill>
                <a:schemeClr val="tx1"/>
              </a:solidFill>
              <a:latin typeface="Times New Roman" panose="02020603050405020304" pitchFamily="18" charset="0"/>
              <a:cs typeface="Times New Roman" panose="02020603050405020304" pitchFamily="18" charset="0"/>
            </a:endParaRPr>
          </a:p>
        </p:txBody>
      </p:sp>
      <p:sp>
        <p:nvSpPr>
          <p:cNvPr id="48" name="AutoShape 90">
            <a:extLst>
              <a:ext uri="{FF2B5EF4-FFF2-40B4-BE49-F238E27FC236}">
                <a16:creationId xmlns:a16="http://schemas.microsoft.com/office/drawing/2014/main" id="{C848B87B-7A3F-46BE-B639-320C9F0BB6DE}"/>
              </a:ext>
            </a:extLst>
          </p:cNvPr>
          <p:cNvSpPr>
            <a:spLocks noChangeArrowheads="1"/>
          </p:cNvSpPr>
          <p:nvPr/>
        </p:nvSpPr>
        <p:spPr bwMode="auto">
          <a:xfrm>
            <a:off x="2" y="0"/>
            <a:ext cx="3400060" cy="985292"/>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fr-FR" dirty="0"/>
          </a:p>
          <a:p>
            <a:endParaRPr lang="fr-FR" dirty="0"/>
          </a:p>
          <a:p>
            <a:endParaRPr lang="fr-FR" dirty="0"/>
          </a:p>
          <a:p>
            <a:endParaRPr lang="fr-FR" dirty="0"/>
          </a:p>
          <a:p>
            <a:endParaRPr lang="fr-FR" dirty="0"/>
          </a:p>
          <a:p>
            <a:endParaRPr lang="fr-FR" dirty="0"/>
          </a:p>
        </p:txBody>
      </p:sp>
      <p:sp>
        <p:nvSpPr>
          <p:cNvPr id="49" name="ZoneTexte 48">
            <a:extLst>
              <a:ext uri="{FF2B5EF4-FFF2-40B4-BE49-F238E27FC236}">
                <a16:creationId xmlns:a16="http://schemas.microsoft.com/office/drawing/2014/main" id="{0A6B63C0-9081-4436-B4D1-0FD6B1FC43E2}"/>
              </a:ext>
            </a:extLst>
          </p:cNvPr>
          <p:cNvSpPr txBox="1"/>
          <p:nvPr/>
        </p:nvSpPr>
        <p:spPr>
          <a:xfrm>
            <a:off x="111448" y="254986"/>
            <a:ext cx="3248005" cy="461665"/>
          </a:xfrm>
          <a:prstGeom prst="rect">
            <a:avLst/>
          </a:prstGeom>
          <a:noFill/>
        </p:spPr>
        <p:txBody>
          <a:bodyPr wrap="none" rtlCol="0">
            <a:spAutoFit/>
          </a:bodyPr>
          <a:lstStyle/>
          <a:p>
            <a:r>
              <a:rPr lang="fr-FR" sz="2400" b="1" dirty="0" err="1">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Results</a:t>
            </a:r>
            <a:r>
              <a:rPr lang="fr-FR" sz="2400" b="1"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and Discussion</a:t>
            </a:r>
          </a:p>
        </p:txBody>
      </p:sp>
      <p:graphicFrame>
        <p:nvGraphicFramePr>
          <p:cNvPr id="50" name="Diagramme 49">
            <a:extLst>
              <a:ext uri="{FF2B5EF4-FFF2-40B4-BE49-F238E27FC236}">
                <a16:creationId xmlns:a16="http://schemas.microsoft.com/office/drawing/2014/main" id="{4ECC64FD-DA5B-4DBA-86A8-09F991151648}"/>
              </a:ext>
            </a:extLst>
          </p:cNvPr>
          <p:cNvGraphicFramePr/>
          <p:nvPr>
            <p:extLst>
              <p:ext uri="{D42A27DB-BD31-4B8C-83A1-F6EECF244321}">
                <p14:modId xmlns:p14="http://schemas.microsoft.com/office/powerpoint/2010/main" val="1496653726"/>
              </p:ext>
            </p:extLst>
          </p:nvPr>
        </p:nvGraphicFramePr>
        <p:xfrm>
          <a:off x="2271688" y="1059905"/>
          <a:ext cx="6217904" cy="3453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1" name="Rectangle 50">
            <a:extLst>
              <a:ext uri="{FF2B5EF4-FFF2-40B4-BE49-F238E27FC236}">
                <a16:creationId xmlns:a16="http://schemas.microsoft.com/office/drawing/2014/main" id="{FFCF2695-5203-4F19-B793-B00BC76BE19A}"/>
              </a:ext>
            </a:extLst>
          </p:cNvPr>
          <p:cNvSpPr/>
          <p:nvPr/>
        </p:nvSpPr>
        <p:spPr>
          <a:xfrm>
            <a:off x="3478924" y="256587"/>
            <a:ext cx="4767652" cy="400110"/>
          </a:xfrm>
          <a:prstGeom prst="rect">
            <a:avLst/>
          </a:prstGeom>
        </p:spPr>
        <p:txBody>
          <a:bodyPr wrap="none">
            <a:spAutoFit/>
          </a:bodyPr>
          <a:lstStyle/>
          <a:p>
            <a:r>
              <a:rPr lang="en-US" sz="2000" b="1"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Choice of Calibration and Validation Sets</a:t>
            </a:r>
            <a:r>
              <a:rPr lang="fr-FR" sz="2000" b="1" dirty="0" smtClean="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endParaRPr lang="fr-FR" sz="2000" b="1"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endParaRPr>
          </a:p>
        </p:txBody>
      </p:sp>
      <p:pic>
        <p:nvPicPr>
          <p:cNvPr id="4"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12448" y="4696174"/>
            <a:ext cx="609600" cy="609600"/>
          </a:xfrm>
          <a:prstGeom prst="rect">
            <a:avLst/>
          </a:prstGeom>
        </p:spPr>
      </p:pic>
    </p:spTree>
    <p:extLst>
      <p:ext uri="{BB962C8B-B14F-4D97-AF65-F5344CB8AC3E}">
        <p14:creationId xmlns:p14="http://schemas.microsoft.com/office/powerpoint/2010/main" val="3758331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90">
            <a:extLst>
              <a:ext uri="{FF2B5EF4-FFF2-40B4-BE49-F238E27FC236}">
                <a16:creationId xmlns:a16="http://schemas.microsoft.com/office/drawing/2014/main" id="{C848B87B-7A3F-46BE-B639-320C9F0BB6DE}"/>
              </a:ext>
            </a:extLst>
          </p:cNvPr>
          <p:cNvSpPr>
            <a:spLocks noChangeArrowheads="1"/>
          </p:cNvSpPr>
          <p:nvPr/>
        </p:nvSpPr>
        <p:spPr bwMode="auto">
          <a:xfrm>
            <a:off x="4164" y="0"/>
            <a:ext cx="10155835" cy="91328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fr-FR" dirty="0"/>
          </a:p>
          <a:p>
            <a:endParaRPr lang="fr-FR" dirty="0"/>
          </a:p>
          <a:p>
            <a:endParaRPr lang="fr-FR" dirty="0"/>
          </a:p>
          <a:p>
            <a:endParaRPr lang="fr-FR" dirty="0"/>
          </a:p>
          <a:p>
            <a:endParaRPr lang="fr-FR" dirty="0"/>
          </a:p>
          <a:p>
            <a:endParaRPr lang="fr-FR" dirty="0"/>
          </a:p>
        </p:txBody>
      </p:sp>
      <p:sp>
        <p:nvSpPr>
          <p:cNvPr id="52" name="ZoneTexte 51">
            <a:extLst>
              <a:ext uri="{FF2B5EF4-FFF2-40B4-BE49-F238E27FC236}">
                <a16:creationId xmlns:a16="http://schemas.microsoft.com/office/drawing/2014/main" id="{62A8E3F8-E9A3-4478-9C89-0063F09C1CB0}"/>
              </a:ext>
            </a:extLst>
          </p:cNvPr>
          <p:cNvSpPr txBox="1"/>
          <p:nvPr/>
        </p:nvSpPr>
        <p:spPr>
          <a:xfrm>
            <a:off x="0" y="1241052"/>
            <a:ext cx="2571736" cy="308418"/>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endParaRPr lang="fr-FR" dirty="0"/>
          </a:p>
        </p:txBody>
      </p:sp>
      <p:sp>
        <p:nvSpPr>
          <p:cNvPr id="43" name="ZoneTexte 42">
            <a:extLst>
              <a:ext uri="{FF2B5EF4-FFF2-40B4-BE49-F238E27FC236}">
                <a16:creationId xmlns:a16="http://schemas.microsoft.com/office/drawing/2014/main" id="{6BB4CBB3-9446-4CA3-AB36-6C731803725E}"/>
              </a:ext>
            </a:extLst>
          </p:cNvPr>
          <p:cNvSpPr txBox="1"/>
          <p:nvPr/>
        </p:nvSpPr>
        <p:spPr>
          <a:xfrm>
            <a:off x="0" y="1130842"/>
            <a:ext cx="2571736" cy="308418"/>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endParaRPr lang="fr-FR" dirty="0"/>
          </a:p>
        </p:txBody>
      </p:sp>
      <p:sp>
        <p:nvSpPr>
          <p:cNvPr id="3" name="Espace réservé du numéro de diapositive 2">
            <a:extLst>
              <a:ext uri="{FF2B5EF4-FFF2-40B4-BE49-F238E27FC236}">
                <a16:creationId xmlns:a16="http://schemas.microsoft.com/office/drawing/2014/main" id="{21C01A8B-C132-4639-B52A-B102B772A582}"/>
              </a:ext>
            </a:extLst>
          </p:cNvPr>
          <p:cNvSpPr>
            <a:spLocks noGrp="1"/>
          </p:cNvSpPr>
          <p:nvPr>
            <p:ph type="sldNum" sz="quarter" idx="12"/>
          </p:nvPr>
        </p:nvSpPr>
        <p:spPr>
          <a:xfrm>
            <a:off x="7312250" y="5305774"/>
            <a:ext cx="2370667" cy="304271"/>
          </a:xfrm>
        </p:spPr>
        <p:txBody>
          <a:bodyPr/>
          <a:lstStyle/>
          <a:p>
            <a:fld id="{CF4668DC-857F-487D-BFFA-8C0CA5037977}" type="slidenum">
              <a:rPr lang="fr-BE" sz="1400" b="1">
                <a:solidFill>
                  <a:schemeClr val="tx1"/>
                </a:solidFill>
                <a:latin typeface="Times New Roman" panose="02020603050405020304" pitchFamily="18" charset="0"/>
                <a:cs typeface="Times New Roman" panose="02020603050405020304" pitchFamily="18" charset="0"/>
              </a:rPr>
              <a:t>6</a:t>
            </a:fld>
            <a:endParaRPr lang="fr-BE" sz="1400" b="1" dirty="0">
              <a:solidFill>
                <a:schemeClr val="tx1"/>
              </a:solidFill>
              <a:latin typeface="Times New Roman" panose="02020603050405020304" pitchFamily="18" charset="0"/>
              <a:cs typeface="Times New Roman" panose="02020603050405020304" pitchFamily="18" charset="0"/>
            </a:endParaRPr>
          </a:p>
        </p:txBody>
      </p:sp>
      <p:sp>
        <p:nvSpPr>
          <p:cNvPr id="48" name="AutoShape 90">
            <a:extLst>
              <a:ext uri="{FF2B5EF4-FFF2-40B4-BE49-F238E27FC236}">
                <a16:creationId xmlns:a16="http://schemas.microsoft.com/office/drawing/2014/main" id="{C848B87B-7A3F-46BE-B639-320C9F0BB6DE}"/>
              </a:ext>
            </a:extLst>
          </p:cNvPr>
          <p:cNvSpPr>
            <a:spLocks noChangeArrowheads="1"/>
          </p:cNvSpPr>
          <p:nvPr/>
        </p:nvSpPr>
        <p:spPr bwMode="auto">
          <a:xfrm>
            <a:off x="2" y="0"/>
            <a:ext cx="3400060" cy="985292"/>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fr-FR" dirty="0"/>
          </a:p>
          <a:p>
            <a:endParaRPr lang="fr-FR" dirty="0"/>
          </a:p>
          <a:p>
            <a:endParaRPr lang="fr-FR" dirty="0"/>
          </a:p>
          <a:p>
            <a:endParaRPr lang="fr-FR" dirty="0"/>
          </a:p>
          <a:p>
            <a:endParaRPr lang="fr-FR" dirty="0"/>
          </a:p>
          <a:p>
            <a:endParaRPr lang="fr-FR" dirty="0"/>
          </a:p>
        </p:txBody>
      </p:sp>
      <p:sp>
        <p:nvSpPr>
          <p:cNvPr id="49" name="ZoneTexte 48">
            <a:extLst>
              <a:ext uri="{FF2B5EF4-FFF2-40B4-BE49-F238E27FC236}">
                <a16:creationId xmlns:a16="http://schemas.microsoft.com/office/drawing/2014/main" id="{0A6B63C0-9081-4436-B4D1-0FD6B1FC43E2}"/>
              </a:ext>
            </a:extLst>
          </p:cNvPr>
          <p:cNvSpPr txBox="1"/>
          <p:nvPr/>
        </p:nvSpPr>
        <p:spPr>
          <a:xfrm>
            <a:off x="111448" y="254986"/>
            <a:ext cx="3248005" cy="461665"/>
          </a:xfrm>
          <a:prstGeom prst="rect">
            <a:avLst/>
          </a:prstGeom>
          <a:noFill/>
        </p:spPr>
        <p:txBody>
          <a:bodyPr wrap="none" rtlCol="0">
            <a:spAutoFit/>
          </a:bodyPr>
          <a:lstStyle/>
          <a:p>
            <a:r>
              <a:rPr lang="fr-FR" sz="2400" b="1" dirty="0" err="1">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Results</a:t>
            </a:r>
            <a:r>
              <a:rPr lang="fr-FR" sz="2400" b="1"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and Discussion</a:t>
            </a:r>
          </a:p>
        </p:txBody>
      </p:sp>
      <p:graphicFrame>
        <p:nvGraphicFramePr>
          <p:cNvPr id="54" name="Tableau 53">
            <a:extLst>
              <a:ext uri="{FF2B5EF4-FFF2-40B4-BE49-F238E27FC236}">
                <a16:creationId xmlns:a16="http://schemas.microsoft.com/office/drawing/2014/main" id="{D70D76ED-FF18-4F04-9D40-CFE930967597}"/>
              </a:ext>
            </a:extLst>
          </p:cNvPr>
          <p:cNvGraphicFramePr>
            <a:graphicFrameLocks noGrp="1"/>
          </p:cNvGraphicFramePr>
          <p:nvPr>
            <p:extLst>
              <p:ext uri="{D42A27DB-BD31-4B8C-83A1-F6EECF244321}">
                <p14:modId xmlns:p14="http://schemas.microsoft.com/office/powerpoint/2010/main" val="889009043"/>
              </p:ext>
            </p:extLst>
          </p:nvPr>
        </p:nvGraphicFramePr>
        <p:xfrm>
          <a:off x="1335584" y="3098148"/>
          <a:ext cx="7483237" cy="1080000"/>
        </p:xfrm>
        <a:graphic>
          <a:graphicData uri="http://schemas.openxmlformats.org/drawingml/2006/table">
            <a:tbl>
              <a:tblPr firstRow="1" firstCol="1" bandRow="1">
                <a:tableStyleId>{69C7853C-536D-4A76-A0AE-DD22124D55A5}</a:tableStyleId>
              </a:tblPr>
              <a:tblGrid>
                <a:gridCol w="962513">
                  <a:extLst>
                    <a:ext uri="{9D8B030D-6E8A-4147-A177-3AD203B41FA5}">
                      <a16:colId xmlns:a16="http://schemas.microsoft.com/office/drawing/2014/main" val="940625556"/>
                    </a:ext>
                  </a:extLst>
                </a:gridCol>
                <a:gridCol w="962513">
                  <a:extLst>
                    <a:ext uri="{9D8B030D-6E8A-4147-A177-3AD203B41FA5}">
                      <a16:colId xmlns:a16="http://schemas.microsoft.com/office/drawing/2014/main" val="986967890"/>
                    </a:ext>
                  </a:extLst>
                </a:gridCol>
                <a:gridCol w="962513">
                  <a:extLst>
                    <a:ext uri="{9D8B030D-6E8A-4147-A177-3AD203B41FA5}">
                      <a16:colId xmlns:a16="http://schemas.microsoft.com/office/drawing/2014/main" val="172745153"/>
                    </a:ext>
                  </a:extLst>
                </a:gridCol>
                <a:gridCol w="913481">
                  <a:extLst>
                    <a:ext uri="{9D8B030D-6E8A-4147-A177-3AD203B41FA5}">
                      <a16:colId xmlns:a16="http://schemas.microsoft.com/office/drawing/2014/main" val="2827112788"/>
                    </a:ext>
                  </a:extLst>
                </a:gridCol>
                <a:gridCol w="887081">
                  <a:extLst>
                    <a:ext uri="{9D8B030D-6E8A-4147-A177-3AD203B41FA5}">
                      <a16:colId xmlns:a16="http://schemas.microsoft.com/office/drawing/2014/main" val="3295633067"/>
                    </a:ext>
                  </a:extLst>
                </a:gridCol>
                <a:gridCol w="1072539">
                  <a:extLst>
                    <a:ext uri="{9D8B030D-6E8A-4147-A177-3AD203B41FA5}">
                      <a16:colId xmlns:a16="http://schemas.microsoft.com/office/drawing/2014/main" val="2264248481"/>
                    </a:ext>
                  </a:extLst>
                </a:gridCol>
                <a:gridCol w="864096">
                  <a:extLst>
                    <a:ext uri="{9D8B030D-6E8A-4147-A177-3AD203B41FA5}">
                      <a16:colId xmlns:a16="http://schemas.microsoft.com/office/drawing/2014/main" val="1615664931"/>
                    </a:ext>
                  </a:extLst>
                </a:gridCol>
                <a:gridCol w="858501">
                  <a:extLst>
                    <a:ext uri="{9D8B030D-6E8A-4147-A177-3AD203B41FA5}">
                      <a16:colId xmlns:a16="http://schemas.microsoft.com/office/drawing/2014/main" val="3866105122"/>
                    </a:ext>
                  </a:extLst>
                </a:gridCol>
              </a:tblGrid>
              <a:tr h="540000">
                <a:tc>
                  <a:txBody>
                    <a:bodyPr/>
                    <a:lstStyle/>
                    <a:p>
                      <a:pPr algn="ctr">
                        <a:lnSpc>
                          <a:spcPct val="150000"/>
                        </a:lnSpc>
                        <a:spcAft>
                          <a:spcPts val="0"/>
                        </a:spcAft>
                      </a:pPr>
                      <a:r>
                        <a:rPr lang="fr-FR" sz="1600" dirty="0">
                          <a:solidFill>
                            <a:schemeClr val="tx1"/>
                          </a:solidFill>
                          <a:effectLst/>
                          <a:latin typeface="Times New Roman" panose="02020603050405020304" pitchFamily="18" charset="0"/>
                          <a:cs typeface="Times New Roman" panose="02020603050405020304" pitchFamily="18" charset="0"/>
                        </a:rPr>
                        <a:t>R</a:t>
                      </a:r>
                      <a:r>
                        <a:rPr lang="fr-FR" sz="1600" baseline="30000" dirty="0">
                          <a:solidFill>
                            <a:schemeClr val="tx1"/>
                          </a:solidFill>
                          <a:effectLst/>
                          <a:latin typeface="Times New Roman" panose="02020603050405020304" pitchFamily="18" charset="0"/>
                          <a:cs typeface="Times New Roman" panose="02020603050405020304" pitchFamily="18" charset="0"/>
                        </a:rPr>
                        <a:t>2</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dirty="0">
                          <a:solidFill>
                            <a:schemeClr val="tx1"/>
                          </a:solidFill>
                          <a:effectLst/>
                          <a:latin typeface="Times New Roman" panose="02020603050405020304" pitchFamily="18" charset="0"/>
                          <a:cs typeface="Times New Roman" panose="02020603050405020304" pitchFamily="18" charset="0"/>
                        </a:rPr>
                        <a:t>Q</a:t>
                      </a:r>
                      <a:r>
                        <a:rPr lang="fr-FR" sz="1600" baseline="30000" dirty="0">
                          <a:solidFill>
                            <a:schemeClr val="tx1"/>
                          </a:solidFill>
                          <a:effectLst/>
                          <a:latin typeface="Times New Roman" panose="02020603050405020304" pitchFamily="18" charset="0"/>
                          <a:cs typeface="Times New Roman" panose="02020603050405020304" pitchFamily="18" charset="0"/>
                        </a:rPr>
                        <a:t>2</a:t>
                      </a:r>
                      <a:r>
                        <a:rPr lang="fr-FR" sz="1600" baseline="-25000" dirty="0">
                          <a:solidFill>
                            <a:schemeClr val="tx1"/>
                          </a:solidFill>
                          <a:effectLst/>
                          <a:latin typeface="Times New Roman" panose="02020603050405020304" pitchFamily="18" charset="0"/>
                          <a:cs typeface="Times New Roman" panose="02020603050405020304" pitchFamily="18" charset="0"/>
                        </a:rPr>
                        <a:t>loo</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dirty="0">
                          <a:solidFill>
                            <a:schemeClr val="tx1"/>
                          </a:solidFill>
                          <a:effectLst/>
                          <a:latin typeface="Times New Roman" panose="02020603050405020304" pitchFamily="18" charset="0"/>
                          <a:cs typeface="Times New Roman" panose="02020603050405020304" pitchFamily="18" charset="0"/>
                        </a:rPr>
                        <a:t>Q</a:t>
                      </a:r>
                      <a:r>
                        <a:rPr lang="fr-FR" sz="1600" baseline="30000" dirty="0">
                          <a:solidFill>
                            <a:schemeClr val="tx1"/>
                          </a:solidFill>
                          <a:effectLst/>
                          <a:latin typeface="Times New Roman" panose="02020603050405020304" pitchFamily="18" charset="0"/>
                          <a:cs typeface="Times New Roman" panose="02020603050405020304" pitchFamily="18" charset="0"/>
                        </a:rPr>
                        <a:t>2</a:t>
                      </a:r>
                      <a:r>
                        <a:rPr lang="fr-FR" sz="1600" baseline="-25000" dirty="0">
                          <a:solidFill>
                            <a:schemeClr val="tx1"/>
                          </a:solidFill>
                          <a:effectLst/>
                          <a:latin typeface="Times New Roman" panose="02020603050405020304" pitchFamily="18" charset="0"/>
                          <a:cs typeface="Times New Roman" panose="02020603050405020304" pitchFamily="18" charset="0"/>
                        </a:rPr>
                        <a:t>ext</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dirty="0" smtClean="0">
                          <a:solidFill>
                            <a:schemeClr val="tx1"/>
                          </a:solidFill>
                          <a:effectLst/>
                          <a:latin typeface="Times New Roman" panose="02020603050405020304" pitchFamily="18" charset="0"/>
                          <a:cs typeface="Times New Roman" panose="02020603050405020304" pitchFamily="18" charset="0"/>
                        </a:rPr>
                        <a:t>SDEC</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dirty="0" smtClean="0">
                          <a:solidFill>
                            <a:schemeClr val="tx1"/>
                          </a:solidFill>
                          <a:effectLst/>
                          <a:latin typeface="Times New Roman" panose="02020603050405020304" pitchFamily="18" charset="0"/>
                          <a:cs typeface="Times New Roman" panose="02020603050405020304" pitchFamily="18" charset="0"/>
                        </a:rPr>
                        <a:t>SDEP</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dirty="0" err="1" smtClean="0">
                          <a:solidFill>
                            <a:schemeClr val="tx1"/>
                          </a:solidFill>
                          <a:effectLst/>
                          <a:latin typeface="Times New Roman" panose="02020603050405020304" pitchFamily="18" charset="0"/>
                          <a:cs typeface="Times New Roman" panose="02020603050405020304" pitchFamily="18" charset="0"/>
                        </a:rPr>
                        <a:t>SDEP</a:t>
                      </a:r>
                      <a:r>
                        <a:rPr lang="fr-FR" sz="1600" baseline="-25000" dirty="0" err="1" smtClean="0">
                          <a:solidFill>
                            <a:schemeClr val="tx1"/>
                          </a:solidFill>
                          <a:effectLst/>
                          <a:latin typeface="Times New Roman" panose="02020603050405020304" pitchFamily="18" charset="0"/>
                          <a:cs typeface="Times New Roman" panose="02020603050405020304" pitchFamily="18" charset="0"/>
                        </a:rPr>
                        <a:t>ext</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a:solidFill>
                            <a:schemeClr val="tx1"/>
                          </a:solidFill>
                          <a:effectLst/>
                          <a:latin typeface="Times New Roman" panose="02020603050405020304" pitchFamily="18" charset="0"/>
                          <a:cs typeface="Times New Roman" panose="02020603050405020304" pitchFamily="18" charset="0"/>
                        </a:rPr>
                        <a:t>F</a:t>
                      </a: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dirty="0">
                          <a:solidFill>
                            <a:schemeClr val="tx1"/>
                          </a:solidFill>
                          <a:effectLst/>
                          <a:latin typeface="Times New Roman" panose="02020603050405020304" pitchFamily="18" charset="0"/>
                          <a:cs typeface="Times New Roman" panose="02020603050405020304" pitchFamily="18" charset="0"/>
                        </a:rPr>
                        <a:t>s</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4825329"/>
                  </a:ext>
                </a:extLst>
              </a:tr>
              <a:tr h="540000">
                <a:tc>
                  <a:txBody>
                    <a:bodyPr/>
                    <a:lstStyle/>
                    <a:p>
                      <a:pPr algn="ctr">
                        <a:lnSpc>
                          <a:spcPct val="150000"/>
                        </a:lnSpc>
                        <a:spcAft>
                          <a:spcPts val="0"/>
                        </a:spcAft>
                      </a:pPr>
                      <a:r>
                        <a:rPr lang="fr-FR" sz="1600" b="0" dirty="0" smtClean="0">
                          <a:effectLst/>
                          <a:latin typeface="Times New Roman" panose="02020603050405020304" pitchFamily="18" charset="0"/>
                          <a:cs typeface="Times New Roman" panose="02020603050405020304" pitchFamily="18" charset="0"/>
                        </a:rPr>
                        <a:t>93.22%</a:t>
                      </a:r>
                      <a:endParaRPr lang="fr-F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dirty="0" smtClean="0">
                          <a:effectLst/>
                          <a:latin typeface="Times New Roman" panose="02020603050405020304" pitchFamily="18" charset="0"/>
                          <a:cs typeface="Times New Roman" panose="02020603050405020304" pitchFamily="18" charset="0"/>
                        </a:rPr>
                        <a:t>90.89%</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dirty="0" smtClean="0">
                          <a:effectLst/>
                          <a:latin typeface="Times New Roman" panose="02020603050405020304" pitchFamily="18" charset="0"/>
                          <a:cs typeface="Times New Roman" panose="02020603050405020304" pitchFamily="18" charset="0"/>
                        </a:rPr>
                        <a:t>92.77%</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dirty="0" smtClean="0">
                          <a:effectLst/>
                          <a:latin typeface="Times New Roman" panose="02020603050405020304" pitchFamily="18" charset="0"/>
                          <a:cs typeface="Times New Roman" panose="02020603050405020304" pitchFamily="18" charset="0"/>
                        </a:rPr>
                        <a:t>0.450</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dirty="0" smtClean="0">
                          <a:effectLst/>
                          <a:latin typeface="Times New Roman" panose="02020603050405020304" pitchFamily="18" charset="0"/>
                          <a:cs typeface="Times New Roman" panose="02020603050405020304" pitchFamily="18" charset="0"/>
                        </a:rPr>
                        <a:t>0.520</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dirty="0" smtClean="0">
                          <a:effectLst/>
                          <a:latin typeface="Times New Roman" panose="02020603050405020304" pitchFamily="18" charset="0"/>
                          <a:cs typeface="Times New Roman" panose="02020603050405020304" pitchFamily="18" charset="0"/>
                        </a:rPr>
                        <a:t>0.546</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dirty="0" smtClean="0">
                          <a:effectLst/>
                          <a:latin typeface="Times New Roman" panose="02020603050405020304" pitchFamily="18" charset="0"/>
                          <a:cs typeface="Times New Roman" panose="02020603050405020304" pitchFamily="18" charset="0"/>
                        </a:rPr>
                        <a:t>92.4052</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600" dirty="0" smtClean="0">
                          <a:effectLst/>
                          <a:latin typeface="Times New Roman" panose="02020603050405020304" pitchFamily="18" charset="0"/>
                          <a:cs typeface="Times New Roman" panose="02020603050405020304" pitchFamily="18" charset="0"/>
                        </a:rPr>
                        <a:t>0.511</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9908497"/>
                  </a:ext>
                </a:extLst>
              </a:tr>
            </a:tbl>
          </a:graphicData>
        </a:graphic>
      </p:graphicFrame>
      <p:sp>
        <p:nvSpPr>
          <p:cNvPr id="64" name="Rectangle 63">
            <a:extLst>
              <a:ext uri="{FF2B5EF4-FFF2-40B4-BE49-F238E27FC236}">
                <a16:creationId xmlns:a16="http://schemas.microsoft.com/office/drawing/2014/main" id="{29329335-F4AF-4A76-9E18-7F04C3DC9A10}"/>
              </a:ext>
            </a:extLst>
          </p:cNvPr>
          <p:cNvSpPr/>
          <p:nvPr/>
        </p:nvSpPr>
        <p:spPr>
          <a:xfrm>
            <a:off x="2302460" y="2765749"/>
            <a:ext cx="4601881" cy="307777"/>
          </a:xfrm>
          <a:prstGeom prst="rect">
            <a:avLst/>
          </a:prstGeom>
        </p:spPr>
        <p:txBody>
          <a:bodyPr wrap="square">
            <a:spAutoFit/>
          </a:bodyPr>
          <a:lstStyle/>
          <a:p>
            <a:r>
              <a:rPr lang="fr-FR" sz="1400" b="1"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Table </a:t>
            </a:r>
            <a:r>
              <a:rPr lang="fr-FR" sz="1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1 : </a:t>
            </a:r>
            <a:r>
              <a:rPr lang="en-US" altLang="fr-FR" sz="1400" dirty="0">
                <a:latin typeface="Times New Roman" panose="02020603050405020304" pitchFamily="18" charset="0"/>
                <a:ea typeface="Calibri" panose="020F0502020204030204" pitchFamily="34" charset="0"/>
                <a:cs typeface="Times New Roman" panose="02020603050405020304" pitchFamily="18" charset="0"/>
              </a:rPr>
              <a:t>Results and statistical parameters of GA- MLR. </a:t>
            </a:r>
            <a:r>
              <a:rPr lang="fr-FR" altLang="fr-FR" sz="1400" dirty="0" smtClean="0">
                <a:latin typeface="Times New Roman" panose="02020603050405020304" pitchFamily="18" charset="0"/>
                <a:ea typeface="Calibri" panose="020F0502020204030204" pitchFamily="34" charset="0"/>
                <a:cs typeface="Times New Roman" panose="02020603050405020304" pitchFamily="18" charset="0"/>
              </a:rPr>
              <a:t>.</a:t>
            </a:r>
            <a:r>
              <a:rPr lang="fr-FR" sz="14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fr-FR" dirty="0"/>
          </a:p>
        </p:txBody>
      </p:sp>
      <p:sp>
        <p:nvSpPr>
          <p:cNvPr id="65" name="Rectangle 64">
            <a:extLst>
              <a:ext uri="{FF2B5EF4-FFF2-40B4-BE49-F238E27FC236}">
                <a16:creationId xmlns:a16="http://schemas.microsoft.com/office/drawing/2014/main" id="{FFCF2695-5203-4F19-B793-B00BC76BE19A}"/>
              </a:ext>
            </a:extLst>
          </p:cNvPr>
          <p:cNvSpPr/>
          <p:nvPr/>
        </p:nvSpPr>
        <p:spPr>
          <a:xfrm>
            <a:off x="4647952" y="297150"/>
            <a:ext cx="3177858" cy="400110"/>
          </a:xfrm>
          <a:prstGeom prst="rect">
            <a:avLst/>
          </a:prstGeom>
        </p:spPr>
        <p:txBody>
          <a:bodyPr wrap="none">
            <a:spAutoFit/>
          </a:bodyPr>
          <a:lstStyle/>
          <a:p>
            <a:r>
              <a:rPr lang="fr-FR" sz="2000" b="1"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Multiple </a:t>
            </a:r>
            <a:r>
              <a:rPr lang="fr-FR" sz="2000" b="1" dirty="0" err="1">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Linear</a:t>
            </a:r>
            <a:r>
              <a:rPr lang="fr-FR" sz="2000" b="1"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r>
              <a:rPr lang="fr-FR" sz="2000" b="1" dirty="0" err="1">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Regression</a:t>
            </a:r>
            <a:endParaRPr lang="fr-FR" sz="2000" b="1"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endParaRPr>
          </a:p>
        </p:txBody>
      </p:sp>
      <p:sp>
        <p:nvSpPr>
          <p:cNvPr id="2" name="Rectangle 1"/>
          <p:cNvSpPr/>
          <p:nvPr/>
        </p:nvSpPr>
        <p:spPr>
          <a:xfrm>
            <a:off x="1479600" y="1913539"/>
            <a:ext cx="7747336" cy="369332"/>
          </a:xfrm>
          <a:prstGeom prst="rect">
            <a:avLst/>
          </a:prstGeom>
        </p:spPr>
        <p:txBody>
          <a:bodyPr wrap="square">
            <a:spAutoFit/>
          </a:bodyPr>
          <a:lstStyle/>
          <a:p>
            <a:pPr marL="2060575" indent="-2060575">
              <a:spcBef>
                <a:spcPts val="200"/>
              </a:spcBef>
              <a:spcAft>
                <a:spcPts val="0"/>
              </a:spcAft>
              <a:tabLst>
                <a:tab pos="450850" algn="l"/>
              </a:tabLst>
            </a:pPr>
            <a:r>
              <a:rPr lang="pl-PL" sz="1800" b="1" dirty="0">
                <a:latin typeface="Times New Roman" panose="02020603050405020304" pitchFamily="18" charset="0"/>
                <a:cs typeface="Times New Roman" panose="02020603050405020304" pitchFamily="18" charset="0"/>
              </a:rPr>
              <a:t>log Kow = </a:t>
            </a:r>
            <a:r>
              <a:rPr lang="pl-PL" sz="1800" dirty="0">
                <a:latin typeface="Times New Roman" panose="02020603050405020304" pitchFamily="18" charset="0"/>
                <a:cs typeface="Times New Roman" panose="02020603050405020304" pitchFamily="18" charset="0"/>
              </a:rPr>
              <a:t>1.63 + 0.301</a:t>
            </a:r>
            <a:r>
              <a:rPr lang="pl-PL" sz="1800" b="1" dirty="0">
                <a:latin typeface="Times New Roman" panose="02020603050405020304" pitchFamily="18" charset="0"/>
                <a:cs typeface="Times New Roman" panose="02020603050405020304" pitchFamily="18" charset="0"/>
              </a:rPr>
              <a:t> Polarizability - </a:t>
            </a:r>
            <a:r>
              <a:rPr lang="pl-PL" sz="1800" dirty="0">
                <a:latin typeface="Times New Roman" panose="02020603050405020304" pitchFamily="18" charset="0"/>
                <a:cs typeface="Times New Roman" panose="02020603050405020304" pitchFamily="18" charset="0"/>
              </a:rPr>
              <a:t>0.798</a:t>
            </a:r>
            <a:r>
              <a:rPr lang="pl-PL" sz="1800" b="1" dirty="0">
                <a:latin typeface="Times New Roman" panose="02020603050405020304" pitchFamily="18" charset="0"/>
                <a:cs typeface="Times New Roman" panose="02020603050405020304" pitchFamily="18" charset="0"/>
              </a:rPr>
              <a:t> O-058 - </a:t>
            </a:r>
            <a:r>
              <a:rPr lang="pl-PL" sz="1800" dirty="0">
                <a:latin typeface="Times New Roman" panose="02020603050405020304" pitchFamily="18" charset="0"/>
                <a:cs typeface="Times New Roman" panose="02020603050405020304" pitchFamily="18" charset="0"/>
              </a:rPr>
              <a:t>0.230</a:t>
            </a:r>
            <a:r>
              <a:rPr lang="pl-PL" sz="1800" b="1" dirty="0">
                <a:latin typeface="Times New Roman" panose="02020603050405020304" pitchFamily="18" charset="0"/>
                <a:cs typeface="Times New Roman" panose="02020603050405020304" pitchFamily="18" charset="0"/>
              </a:rPr>
              <a:t> nHAcc - </a:t>
            </a:r>
            <a:r>
              <a:rPr lang="pl-PL" sz="1800" dirty="0">
                <a:latin typeface="Times New Roman" panose="02020603050405020304" pitchFamily="18" charset="0"/>
                <a:cs typeface="Times New Roman" panose="02020603050405020304" pitchFamily="18" charset="0"/>
              </a:rPr>
              <a:t>4.55</a:t>
            </a:r>
            <a:r>
              <a:rPr lang="pl-PL" sz="1800" b="1" dirty="0">
                <a:latin typeface="Times New Roman" panose="02020603050405020304" pitchFamily="18" charset="0"/>
                <a:cs typeface="Times New Roman" panose="02020603050405020304" pitchFamily="18" charset="0"/>
              </a:rPr>
              <a:t> E1u</a:t>
            </a:r>
            <a:endParaRPr lang="fr-FR" sz="1800" kern="100" dirty="0">
              <a:effectLst/>
              <a:latin typeface="Times New Roman" panose="02020603050405020304" pitchFamily="18" charset="0"/>
              <a:ea typeface="DFKai-SB"/>
              <a:cs typeface="Times New Roman" panose="02020603050405020304" pitchFamily="18" charset="0"/>
            </a:endParaRPr>
          </a:p>
        </p:txBody>
      </p:sp>
      <p:pic>
        <p:nvPicPr>
          <p:cNvPr id="6"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112448" y="4009628"/>
            <a:ext cx="609600" cy="609600"/>
          </a:xfrm>
          <a:prstGeom prst="rect">
            <a:avLst/>
          </a:prstGeom>
        </p:spPr>
      </p:pic>
      <p:pic>
        <p:nvPicPr>
          <p:cNvPr id="8" name="6.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122975" y="4770428"/>
            <a:ext cx="609600" cy="609600"/>
          </a:xfrm>
          <a:prstGeom prst="rect">
            <a:avLst/>
          </a:prstGeom>
        </p:spPr>
      </p:pic>
    </p:spTree>
    <p:extLst>
      <p:ext uri="{BB962C8B-B14F-4D97-AF65-F5344CB8AC3E}">
        <p14:creationId xmlns:p14="http://schemas.microsoft.com/office/powerpoint/2010/main" val="260945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891" fill="hold"/>
                                        <p:tgtEl>
                                          <p:spTgt spid="6"/>
                                        </p:tgtEl>
                                      </p:cBhvr>
                                    </p:cmd>
                                  </p:childTnLst>
                                </p:cTn>
                              </p:par>
                            </p:childTnLst>
                          </p:cTn>
                        </p:par>
                        <p:par>
                          <p:cTn id="7" fill="hold">
                            <p:stCondLst>
                              <p:cond delay="8891"/>
                            </p:stCondLst>
                            <p:childTnLst>
                              <p:par>
                                <p:cTn id="8" presetID="1" presetClass="mediacall" presetSubtype="0" fill="hold" nodeType="afterEffect">
                                  <p:stCondLst>
                                    <p:cond delay="0"/>
                                  </p:stCondLst>
                                  <p:childTnLst>
                                    <p:cmd type="call" cmd="playFrom(0.0)">
                                      <p:cBhvr>
                                        <p:cTn id="9" dur="3465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audio>
              <p:cMediaNode vol="80000">
                <p:cTn id="11"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Graphique 24"/>
          <p:cNvGraphicFramePr>
            <a:graphicFrameLocks/>
          </p:cNvGraphicFramePr>
          <p:nvPr>
            <p:extLst>
              <p:ext uri="{D42A27DB-BD31-4B8C-83A1-F6EECF244321}">
                <p14:modId xmlns:p14="http://schemas.microsoft.com/office/powerpoint/2010/main" val="1833101013"/>
              </p:ext>
            </p:extLst>
          </p:nvPr>
        </p:nvGraphicFramePr>
        <p:xfrm>
          <a:off x="2703736" y="1223639"/>
          <a:ext cx="5886400" cy="3729319"/>
        </p:xfrm>
        <a:graphic>
          <a:graphicData uri="http://schemas.openxmlformats.org/drawingml/2006/chart">
            <c:chart xmlns:c="http://schemas.openxmlformats.org/drawingml/2006/chart" xmlns:r="http://schemas.openxmlformats.org/officeDocument/2006/relationships" r:id="rId5"/>
          </a:graphicData>
        </a:graphic>
      </p:graphicFrame>
      <p:grpSp>
        <p:nvGrpSpPr>
          <p:cNvPr id="4" name="Groupe 3">
            <a:extLst>
              <a:ext uri="{FF2B5EF4-FFF2-40B4-BE49-F238E27FC236}">
                <a16:creationId xmlns:a16="http://schemas.microsoft.com/office/drawing/2014/main" id="{99BB7B04-ECB4-4150-8DD7-E31A518ACC94}"/>
              </a:ext>
            </a:extLst>
          </p:cNvPr>
          <p:cNvGrpSpPr/>
          <p:nvPr/>
        </p:nvGrpSpPr>
        <p:grpSpPr>
          <a:xfrm>
            <a:off x="2" y="0"/>
            <a:ext cx="10159999" cy="985292"/>
            <a:chOff x="-396876" y="-503044"/>
            <a:chExt cx="9938102" cy="1123755"/>
          </a:xfrm>
        </p:grpSpPr>
        <p:sp>
          <p:nvSpPr>
            <p:cNvPr id="6" name="Rectangle : coins arrondis 5">
              <a:extLst>
                <a:ext uri="{FF2B5EF4-FFF2-40B4-BE49-F238E27FC236}">
                  <a16:creationId xmlns:a16="http://schemas.microsoft.com/office/drawing/2014/main" id="{93271A4B-25DF-455C-A9FF-9DCD09704680}"/>
                </a:ext>
              </a:extLst>
            </p:cNvPr>
            <p:cNvSpPr>
              <a:spLocks noChangeArrowheads="1"/>
            </p:cNvSpPr>
            <p:nvPr/>
          </p:nvSpPr>
          <p:spPr bwMode="auto">
            <a:xfrm>
              <a:off x="-396876" y="-503044"/>
              <a:ext cx="9938102" cy="826896"/>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bIns="10800" anchor="b"/>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r>
                <a:rPr lang="fr-FR" sz="1600" dirty="0">
                  <a:solidFill>
                    <a:schemeClr val="hlink"/>
                  </a:solidFill>
                </a:rPr>
                <a:t>       </a:t>
              </a:r>
              <a:r>
                <a:rPr lang="fr-FR" sz="1600" dirty="0">
                  <a:solidFill>
                    <a:schemeClr val="bg2"/>
                  </a:solidFill>
                </a:rPr>
                <a:t>I N I  -  2 0 0 3</a:t>
              </a:r>
            </a:p>
          </p:txBody>
        </p:sp>
        <p:sp>
          <p:nvSpPr>
            <p:cNvPr id="7" name="AutoShape 90">
              <a:extLst>
                <a:ext uri="{FF2B5EF4-FFF2-40B4-BE49-F238E27FC236}">
                  <a16:creationId xmlns:a16="http://schemas.microsoft.com/office/drawing/2014/main" id="{C848B87B-7A3F-46BE-B639-320C9F0BB6DE}"/>
                </a:ext>
              </a:extLst>
            </p:cNvPr>
            <p:cNvSpPr>
              <a:spLocks noChangeArrowheads="1"/>
            </p:cNvSpPr>
            <p:nvPr/>
          </p:nvSpPr>
          <p:spPr bwMode="auto">
            <a:xfrm>
              <a:off x="-396876" y="-503044"/>
              <a:ext cx="3325802" cy="1123755"/>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fr-FR" dirty="0"/>
            </a:p>
            <a:p>
              <a:endParaRPr lang="fr-FR" dirty="0"/>
            </a:p>
            <a:p>
              <a:endParaRPr lang="fr-FR" dirty="0"/>
            </a:p>
            <a:p>
              <a:endParaRPr lang="fr-FR" dirty="0"/>
            </a:p>
            <a:p>
              <a:endParaRPr lang="fr-FR" dirty="0"/>
            </a:p>
            <a:p>
              <a:endParaRPr lang="fr-FR" dirty="0"/>
            </a:p>
          </p:txBody>
        </p:sp>
      </p:grpSp>
      <p:sp>
        <p:nvSpPr>
          <p:cNvPr id="52" name="ZoneTexte 51">
            <a:extLst>
              <a:ext uri="{FF2B5EF4-FFF2-40B4-BE49-F238E27FC236}">
                <a16:creationId xmlns:a16="http://schemas.microsoft.com/office/drawing/2014/main" id="{62A8E3F8-E9A3-4478-9C89-0063F09C1CB0}"/>
              </a:ext>
            </a:extLst>
          </p:cNvPr>
          <p:cNvSpPr txBox="1"/>
          <p:nvPr/>
        </p:nvSpPr>
        <p:spPr>
          <a:xfrm>
            <a:off x="0" y="1241052"/>
            <a:ext cx="2571736" cy="308418"/>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endParaRPr lang="fr-FR" dirty="0"/>
          </a:p>
        </p:txBody>
      </p:sp>
      <p:sp>
        <p:nvSpPr>
          <p:cNvPr id="43" name="ZoneTexte 42">
            <a:extLst>
              <a:ext uri="{FF2B5EF4-FFF2-40B4-BE49-F238E27FC236}">
                <a16:creationId xmlns:a16="http://schemas.microsoft.com/office/drawing/2014/main" id="{6BB4CBB3-9446-4CA3-AB36-6C731803725E}"/>
              </a:ext>
            </a:extLst>
          </p:cNvPr>
          <p:cNvSpPr txBox="1"/>
          <p:nvPr/>
        </p:nvSpPr>
        <p:spPr>
          <a:xfrm>
            <a:off x="0" y="1130842"/>
            <a:ext cx="2571736" cy="308418"/>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endParaRPr lang="fr-FR" dirty="0"/>
          </a:p>
        </p:txBody>
      </p:sp>
      <p:sp>
        <p:nvSpPr>
          <p:cNvPr id="12" name="Rectangle 4">
            <a:extLst>
              <a:ext uri="{FF2B5EF4-FFF2-40B4-BE49-F238E27FC236}">
                <a16:creationId xmlns:a16="http://schemas.microsoft.com/office/drawing/2014/main" id="{61DA80B6-E230-439E-80A1-69A390B4810C}"/>
              </a:ext>
            </a:extLst>
          </p:cNvPr>
          <p:cNvSpPr>
            <a:spLocks noChangeArrowheads="1"/>
          </p:cNvSpPr>
          <p:nvPr/>
        </p:nvSpPr>
        <p:spPr bwMode="auto">
          <a:xfrm>
            <a:off x="0" y="-154209"/>
            <a:ext cx="184731" cy="30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ZoneTexte 12">
            <a:extLst>
              <a:ext uri="{FF2B5EF4-FFF2-40B4-BE49-F238E27FC236}">
                <a16:creationId xmlns:a16="http://schemas.microsoft.com/office/drawing/2014/main" id="{0A6B63C0-9081-4436-B4D1-0FD6B1FC43E2}"/>
              </a:ext>
            </a:extLst>
          </p:cNvPr>
          <p:cNvSpPr txBox="1"/>
          <p:nvPr/>
        </p:nvSpPr>
        <p:spPr>
          <a:xfrm>
            <a:off x="111448" y="254986"/>
            <a:ext cx="3248005" cy="461665"/>
          </a:xfrm>
          <a:prstGeom prst="rect">
            <a:avLst/>
          </a:prstGeom>
          <a:noFill/>
        </p:spPr>
        <p:txBody>
          <a:bodyPr wrap="none" rtlCol="0">
            <a:spAutoFit/>
          </a:bodyPr>
          <a:lstStyle/>
          <a:p>
            <a:r>
              <a:rPr lang="fr-FR" sz="2400" b="1" dirty="0" err="1">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Results</a:t>
            </a:r>
            <a:r>
              <a:rPr lang="fr-FR" sz="2400" b="1" dirty="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and Discussion</a:t>
            </a:r>
          </a:p>
        </p:txBody>
      </p:sp>
      <p:sp>
        <p:nvSpPr>
          <p:cNvPr id="18" name="Rectangle 17">
            <a:extLst>
              <a:ext uri="{FF2B5EF4-FFF2-40B4-BE49-F238E27FC236}">
                <a16:creationId xmlns:a16="http://schemas.microsoft.com/office/drawing/2014/main" id="{3594B1A2-984B-4AFD-8730-240373974344}"/>
              </a:ext>
            </a:extLst>
          </p:cNvPr>
          <p:cNvSpPr/>
          <p:nvPr/>
        </p:nvSpPr>
        <p:spPr>
          <a:xfrm>
            <a:off x="5224016" y="154209"/>
            <a:ext cx="2370264" cy="400110"/>
          </a:xfrm>
          <a:prstGeom prst="rect">
            <a:avLst/>
          </a:prstGeom>
        </p:spPr>
        <p:txBody>
          <a:bodyPr wrap="none">
            <a:spAutoFit/>
          </a:bodyPr>
          <a:lstStyle/>
          <a:p>
            <a:r>
              <a:rPr lang="fr-FR" sz="2000" b="1" dirty="0" err="1">
                <a:effectLst>
                  <a:reflection blurRad="6350" stA="50000" endA="300" endPos="50000" dist="29997" dir="5400000" sy="-100000" algn="bl" rotWithShape="0"/>
                </a:effectLst>
                <a:latin typeface="Times New Roman" panose="02020603050405020304" pitchFamily="18" charset="0"/>
                <a:ea typeface="Times New Roman" panose="02020603050405020304" pitchFamily="18" charset="0"/>
              </a:rPr>
              <a:t>Randomization</a:t>
            </a:r>
            <a:r>
              <a:rPr lang="fr-FR" sz="2000" b="1" dirty="0">
                <a:effectLst>
                  <a:reflection blurRad="6350" stA="50000" endA="300" endPos="50000" dist="29997" dir="5400000" sy="-100000" algn="bl" rotWithShape="0"/>
                </a:effectLst>
                <a:latin typeface="Times New Roman" panose="02020603050405020304" pitchFamily="18" charset="0"/>
                <a:ea typeface="Times New Roman" panose="02020603050405020304" pitchFamily="18" charset="0"/>
              </a:rPr>
              <a:t> Test</a:t>
            </a:r>
            <a:endParaRPr lang="fr-FR" sz="1800" dirty="0">
              <a:effectLst>
                <a:reflection blurRad="6350" stA="50000" endA="300" endPos="50000" dist="29997" dir="5400000" sy="-100000" algn="bl" rotWithShape="0"/>
              </a:effectLst>
            </a:endParaRPr>
          </a:p>
        </p:txBody>
      </p:sp>
      <p:sp>
        <p:nvSpPr>
          <p:cNvPr id="19" name="Rectangle 18">
            <a:extLst>
              <a:ext uri="{FF2B5EF4-FFF2-40B4-BE49-F238E27FC236}">
                <a16:creationId xmlns:a16="http://schemas.microsoft.com/office/drawing/2014/main" id="{C9922E39-2CA3-4822-A9F5-91AD4758EEB2}"/>
              </a:ext>
            </a:extLst>
          </p:cNvPr>
          <p:cNvSpPr/>
          <p:nvPr/>
        </p:nvSpPr>
        <p:spPr>
          <a:xfrm>
            <a:off x="4578379" y="4980814"/>
            <a:ext cx="2439707" cy="338554"/>
          </a:xfrm>
          <a:prstGeom prst="rect">
            <a:avLst/>
          </a:prstGeom>
        </p:spPr>
        <p:txBody>
          <a:bodyPr wrap="none">
            <a:spAutoFit/>
          </a:bodyPr>
          <a:lstStyle/>
          <a:p>
            <a:r>
              <a:rPr lang="fr-FR" sz="1600" b="1" dirty="0" err="1" smtClean="0">
                <a:latin typeface="Times New Roman" panose="02020603050405020304" pitchFamily="18" charset="0"/>
                <a:ea typeface="Times New Roman" panose="02020603050405020304" pitchFamily="18" charset="0"/>
              </a:rPr>
              <a:t>Fig</a:t>
            </a:r>
            <a:r>
              <a:rPr lang="fr-FR" sz="1600" b="1" dirty="0" smtClean="0">
                <a:latin typeface="Times New Roman" panose="02020603050405020304" pitchFamily="18" charset="0"/>
                <a:ea typeface="Times New Roman" panose="02020603050405020304" pitchFamily="18" charset="0"/>
              </a:rPr>
              <a:t> 2 : </a:t>
            </a:r>
            <a:r>
              <a:rPr lang="fr-FR" sz="1600" dirty="0" err="1">
                <a:latin typeface="Times New Roman" panose="02020603050405020304" pitchFamily="18" charset="0"/>
                <a:ea typeface="Times New Roman" panose="02020603050405020304" pitchFamily="18" charset="0"/>
              </a:rPr>
              <a:t>Randomization</a:t>
            </a:r>
            <a:r>
              <a:rPr lang="fr-FR" sz="1600" dirty="0">
                <a:latin typeface="Times New Roman" panose="02020603050405020304" pitchFamily="18" charset="0"/>
                <a:ea typeface="Times New Roman" panose="02020603050405020304" pitchFamily="18" charset="0"/>
              </a:rPr>
              <a:t> </a:t>
            </a:r>
            <a:r>
              <a:rPr lang="fr-FR" sz="1600" dirty="0" smtClean="0">
                <a:latin typeface="Times New Roman" panose="02020603050405020304" pitchFamily="18" charset="0"/>
                <a:ea typeface="Times New Roman" panose="02020603050405020304" pitchFamily="18" charset="0"/>
              </a:rPr>
              <a:t>Test</a:t>
            </a:r>
            <a:endParaRPr lang="fr-FR" sz="1600" dirty="0">
              <a:latin typeface="Times New Roman" panose="02020603050405020304" pitchFamily="18" charset="0"/>
              <a:ea typeface="Times New Roman" panose="02020603050405020304" pitchFamily="18" charset="0"/>
            </a:endParaRPr>
          </a:p>
        </p:txBody>
      </p:sp>
      <p:cxnSp>
        <p:nvCxnSpPr>
          <p:cNvPr id="17" name="Connecteur droit avec flèche 16">
            <a:extLst>
              <a:ext uri="{FF2B5EF4-FFF2-40B4-BE49-F238E27FC236}">
                <a16:creationId xmlns:a16="http://schemas.microsoft.com/office/drawing/2014/main" id="{95E1B8F5-C5C3-4143-B8D9-6ED546E8D8B5}"/>
              </a:ext>
            </a:extLst>
          </p:cNvPr>
          <p:cNvCxnSpPr>
            <a:cxnSpLocks/>
          </p:cNvCxnSpPr>
          <p:nvPr/>
        </p:nvCxnSpPr>
        <p:spPr>
          <a:xfrm flipV="1">
            <a:off x="5584056" y="1622458"/>
            <a:ext cx="1944957" cy="1091026"/>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7529014" y="1388507"/>
            <a:ext cx="310154" cy="288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rot="3607485">
            <a:off x="3975227" y="2213582"/>
            <a:ext cx="1055571" cy="23810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22136" y="4946061"/>
            <a:ext cx="609600" cy="609600"/>
          </a:xfrm>
          <a:prstGeom prst="rect">
            <a:avLst/>
          </a:prstGeom>
        </p:spPr>
      </p:pic>
      <p:sp>
        <p:nvSpPr>
          <p:cNvPr id="26" name="Espace réservé du numéro de diapositive 2">
            <a:extLst>
              <a:ext uri="{FF2B5EF4-FFF2-40B4-BE49-F238E27FC236}">
                <a16:creationId xmlns:a16="http://schemas.microsoft.com/office/drawing/2014/main" id="{21C01A8B-C132-4639-B52A-B102B772A582}"/>
              </a:ext>
            </a:extLst>
          </p:cNvPr>
          <p:cNvSpPr>
            <a:spLocks noGrp="1"/>
          </p:cNvSpPr>
          <p:nvPr>
            <p:ph type="sldNum" sz="quarter" idx="12"/>
          </p:nvPr>
        </p:nvSpPr>
        <p:spPr>
          <a:xfrm>
            <a:off x="7281333" y="5296965"/>
            <a:ext cx="2370667" cy="304271"/>
          </a:xfrm>
        </p:spPr>
        <p:txBody>
          <a:bodyPr/>
          <a:lstStyle/>
          <a:p>
            <a:r>
              <a:rPr lang="fr-BE" sz="1400" b="1" dirty="0" smtClean="0">
                <a:solidFill>
                  <a:schemeClr val="tx1"/>
                </a:solidFill>
                <a:latin typeface="Times New Roman" panose="02020603050405020304" pitchFamily="18" charset="0"/>
                <a:cs typeface="Times New Roman" panose="02020603050405020304" pitchFamily="18" charset="0"/>
              </a:rPr>
              <a:t>8</a:t>
            </a:r>
            <a:endParaRPr lang="fr-BE"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625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5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90">
            <a:extLst>
              <a:ext uri="{FF2B5EF4-FFF2-40B4-BE49-F238E27FC236}">
                <a16:creationId xmlns:a16="http://schemas.microsoft.com/office/drawing/2014/main" id="{C848B87B-7A3F-46BE-B639-320C9F0BB6DE}"/>
              </a:ext>
            </a:extLst>
          </p:cNvPr>
          <p:cNvSpPr>
            <a:spLocks noChangeArrowheads="1"/>
          </p:cNvSpPr>
          <p:nvPr/>
        </p:nvSpPr>
        <p:spPr bwMode="auto">
          <a:xfrm>
            <a:off x="0" y="0"/>
            <a:ext cx="10160000" cy="76926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fr-FR" dirty="0"/>
          </a:p>
          <a:p>
            <a:endParaRPr lang="fr-FR" dirty="0"/>
          </a:p>
          <a:p>
            <a:endParaRPr lang="fr-FR" dirty="0"/>
          </a:p>
          <a:p>
            <a:endParaRPr lang="fr-FR" dirty="0"/>
          </a:p>
          <a:p>
            <a:endParaRPr lang="fr-FR" dirty="0"/>
          </a:p>
          <a:p>
            <a:endParaRPr lang="fr-FR" dirty="0"/>
          </a:p>
        </p:txBody>
      </p:sp>
      <p:sp>
        <p:nvSpPr>
          <p:cNvPr id="3" name="Espace réservé du numéro de diapositive 2">
            <a:extLst>
              <a:ext uri="{FF2B5EF4-FFF2-40B4-BE49-F238E27FC236}">
                <a16:creationId xmlns:a16="http://schemas.microsoft.com/office/drawing/2014/main" id="{21C01A8B-C132-4639-B52A-B102B772A582}"/>
              </a:ext>
            </a:extLst>
          </p:cNvPr>
          <p:cNvSpPr>
            <a:spLocks noGrp="1"/>
          </p:cNvSpPr>
          <p:nvPr>
            <p:ph type="sldNum" sz="quarter" idx="12"/>
          </p:nvPr>
        </p:nvSpPr>
        <p:spPr/>
        <p:txBody>
          <a:bodyPr/>
          <a:lstStyle/>
          <a:p>
            <a:fld id="{CF4668DC-857F-487D-BFFA-8C0CA5037977}" type="slidenum">
              <a:rPr lang="fr-BE" sz="1400" b="1">
                <a:solidFill>
                  <a:schemeClr val="tx1"/>
                </a:solidFill>
                <a:latin typeface="Times New Roman" panose="02020603050405020304" pitchFamily="18" charset="0"/>
                <a:cs typeface="Times New Roman" panose="02020603050405020304" pitchFamily="18" charset="0"/>
              </a:rPr>
              <a:t>8</a:t>
            </a:fld>
            <a:endParaRPr lang="fr-BE" sz="1400" b="1" dirty="0">
              <a:solidFill>
                <a:schemeClr val="tx1"/>
              </a:solidFill>
              <a:latin typeface="Times New Roman" panose="02020603050405020304" pitchFamily="18" charset="0"/>
              <a:cs typeface="Times New Roman" panose="02020603050405020304" pitchFamily="18" charset="0"/>
            </a:endParaRPr>
          </a:p>
        </p:txBody>
      </p:sp>
      <p:sp>
        <p:nvSpPr>
          <p:cNvPr id="60" name="ZoneTexte 59">
            <a:extLst>
              <a:ext uri="{FF2B5EF4-FFF2-40B4-BE49-F238E27FC236}">
                <a16:creationId xmlns:a16="http://schemas.microsoft.com/office/drawing/2014/main" id="{CF129DB1-87E0-48DA-A0B7-3C4A1E8E926D}"/>
              </a:ext>
            </a:extLst>
          </p:cNvPr>
          <p:cNvSpPr txBox="1"/>
          <p:nvPr/>
        </p:nvSpPr>
        <p:spPr>
          <a:xfrm>
            <a:off x="3927872" y="121196"/>
            <a:ext cx="1901483" cy="523220"/>
          </a:xfrm>
          <a:prstGeom prst="rect">
            <a:avLst/>
          </a:prstGeom>
          <a:noFill/>
        </p:spPr>
        <p:txBody>
          <a:bodyPr wrap="none" rtlCol="0">
            <a:spAutoFit/>
          </a:bodyPr>
          <a:lstStyle/>
          <a:p>
            <a:r>
              <a:rPr lang="fr-FR" sz="28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Conclusion</a:t>
            </a:r>
          </a:p>
        </p:txBody>
      </p:sp>
      <p:sp>
        <p:nvSpPr>
          <p:cNvPr id="61" name="ZoneTexte 60">
            <a:extLst>
              <a:ext uri="{FF2B5EF4-FFF2-40B4-BE49-F238E27FC236}">
                <a16:creationId xmlns:a16="http://schemas.microsoft.com/office/drawing/2014/main" id="{7D5AF6B7-5461-446F-A544-026B42DC3A59}"/>
              </a:ext>
            </a:extLst>
          </p:cNvPr>
          <p:cNvSpPr txBox="1"/>
          <p:nvPr/>
        </p:nvSpPr>
        <p:spPr>
          <a:xfrm>
            <a:off x="0" y="1241052"/>
            <a:ext cx="2571736" cy="308418"/>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endParaRPr lang="fr-FR" dirty="0"/>
          </a:p>
        </p:txBody>
      </p:sp>
      <p:sp>
        <p:nvSpPr>
          <p:cNvPr id="62" name="ZoneTexte 61">
            <a:extLst>
              <a:ext uri="{FF2B5EF4-FFF2-40B4-BE49-F238E27FC236}">
                <a16:creationId xmlns:a16="http://schemas.microsoft.com/office/drawing/2014/main" id="{76B0D26E-E20D-425F-873B-D4E47204A45E}"/>
              </a:ext>
            </a:extLst>
          </p:cNvPr>
          <p:cNvSpPr txBox="1"/>
          <p:nvPr/>
        </p:nvSpPr>
        <p:spPr>
          <a:xfrm>
            <a:off x="0" y="1130842"/>
            <a:ext cx="2571736" cy="308418"/>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endParaRPr lang="fr-FR" dirty="0"/>
          </a:p>
        </p:txBody>
      </p:sp>
      <p:sp>
        <p:nvSpPr>
          <p:cNvPr id="19" name="Rectangle 18">
            <a:extLst>
              <a:ext uri="{FF2B5EF4-FFF2-40B4-BE49-F238E27FC236}">
                <a16:creationId xmlns:a16="http://schemas.microsoft.com/office/drawing/2014/main" id="{3320BB4B-D608-46BE-9D38-FCB81750F23E}"/>
              </a:ext>
            </a:extLst>
          </p:cNvPr>
          <p:cNvSpPr/>
          <p:nvPr/>
        </p:nvSpPr>
        <p:spPr>
          <a:xfrm>
            <a:off x="615504" y="1395261"/>
            <a:ext cx="8928992" cy="1894749"/>
          </a:xfrm>
          <a:prstGeom prst="rect">
            <a:avLst/>
          </a:prstGeom>
        </p:spPr>
        <p:txBody>
          <a:bodyPr wrap="square">
            <a:spAutoFit/>
          </a:bodyPr>
          <a:lstStyle/>
          <a:p>
            <a:pPr indent="450215" algn="just">
              <a:lnSpc>
                <a:spcPct val="150000"/>
              </a:lnSpc>
            </a:pPr>
            <a:r>
              <a:rPr lang="en-US" sz="1600" dirty="0">
                <a:solidFill>
                  <a:srgbClr val="000000"/>
                </a:solidFill>
                <a:latin typeface="Times New Roman" panose="02020603050405020304" pitchFamily="18" charset="0"/>
                <a:ea typeface="Calibri" panose="020F0502020204030204" pitchFamily="34" charset="0"/>
                <a:cs typeface="Arial" panose="020B0604020202020204" pitchFamily="34" charset="0"/>
              </a:rPr>
              <a:t>We utilized the QSPR methodology to connect the log </a:t>
            </a:r>
            <a:r>
              <a:rPr lang="en-US" sz="16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Kow</a:t>
            </a:r>
            <a:r>
              <a:rPr lang="en-US" sz="1600" dirty="0">
                <a:solidFill>
                  <a:srgbClr val="000000"/>
                </a:solidFill>
                <a:latin typeface="Times New Roman" panose="02020603050405020304" pitchFamily="18" charset="0"/>
                <a:ea typeface="Calibri" panose="020F0502020204030204" pitchFamily="34" charset="0"/>
                <a:cs typeface="Arial" panose="020B0604020202020204" pitchFamily="34" charset="0"/>
              </a:rPr>
              <a:t> values of 56 pesticides with various chemical properties to theoretical molecular descriptors derived through genetic algorithms. We aimed to find linear relationships between independent and dependent variables using multiple linear regression. The resulting multilinear model is the best in terms of fit quality, internal and external robustness, and predictive accuracy.</a:t>
            </a:r>
            <a:endParaRPr lang="fr-FR" sz="16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4"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42400" y="4513684"/>
            <a:ext cx="609600" cy="609600"/>
          </a:xfrm>
          <a:prstGeom prst="rect">
            <a:avLst/>
          </a:prstGeom>
        </p:spPr>
      </p:pic>
    </p:spTree>
    <p:extLst>
      <p:ext uri="{BB962C8B-B14F-4D97-AF65-F5344CB8AC3E}">
        <p14:creationId xmlns:p14="http://schemas.microsoft.com/office/powerpoint/2010/main" val="335769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8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4400" dirty="0"/>
              <a:t>Thank You for your attention</a:t>
            </a:r>
            <a:endParaRPr lang="fr-FR" sz="4400" dirty="0"/>
          </a:p>
        </p:txBody>
      </p:sp>
      <p:pic>
        <p:nvPicPr>
          <p:cNvPr id="5" name="Espace réservé du contenu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45584"/>
          <a:stretch/>
        </p:blipFill>
        <p:spPr>
          <a:xfrm rot="19762129">
            <a:off x="5170549" y="2069499"/>
            <a:ext cx="3262004" cy="1531431"/>
          </a:xfrm>
        </p:spPr>
      </p:pic>
      <p:pic>
        <p:nvPicPr>
          <p:cNvPr id="3" name="11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75200" y="2552700"/>
            <a:ext cx="609600" cy="609600"/>
          </a:xfrm>
          <a:prstGeom prst="rect">
            <a:avLst/>
          </a:prstGeom>
        </p:spPr>
      </p:pic>
    </p:spTree>
    <p:extLst>
      <p:ext uri="{BB962C8B-B14F-4D97-AF65-F5344CB8AC3E}">
        <p14:creationId xmlns:p14="http://schemas.microsoft.com/office/powerpoint/2010/main" val="191910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6FAA6"/>
        </a:solidFill>
        <a:ln/>
      </a:spPr>
      <a:bodyPr rtlCol="0" anchor="ctr"/>
      <a:lstStyle>
        <a:defPPr algn="ctr">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3.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6989</TotalTime>
  <Words>404</Words>
  <Application>Microsoft Office PowerPoint</Application>
  <PresentationFormat>Personnalisé</PresentationFormat>
  <Paragraphs>117</Paragraphs>
  <Slides>9</Slides>
  <Notes>8</Notes>
  <HiddenSlides>0</HiddenSlides>
  <MMClips>11</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9</vt:i4>
      </vt:variant>
    </vt:vector>
  </HeadingPairs>
  <TitlesOfParts>
    <vt:vector size="19" baseType="lpstr">
      <vt:lpstr>Arial</vt:lpstr>
      <vt:lpstr>Calibri</vt:lpstr>
      <vt:lpstr>Calibri Light</vt:lpstr>
      <vt:lpstr>DFKai-SB</vt:lpstr>
      <vt:lpstr>Rockwell</vt:lpstr>
      <vt:lpstr>Times New Roman</vt:lpstr>
      <vt:lpstr>Wingdings</vt:lpstr>
      <vt:lpstr>Thème Office</vt:lpstr>
      <vt:lpstr>2_Thème Office</vt:lpstr>
      <vt:lpstr>Atlas</vt:lpstr>
      <vt:lpstr>Présentation PowerPoint</vt:lpstr>
      <vt:lpstr>Plan</vt:lpstr>
      <vt:lpstr>Présentation PowerPoint</vt:lpstr>
      <vt:lpstr>Présentation PowerPoint</vt:lpstr>
      <vt:lpstr>Présentation PowerPoint</vt:lpstr>
      <vt:lpstr>Présentation PowerPoint</vt:lpstr>
      <vt:lpstr>Présentation PowerPoint</vt:lpstr>
      <vt:lpstr>Présentation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354</cp:revision>
  <dcterms:created xsi:type="dcterms:W3CDTF">2020-01-05T10:17:06Z</dcterms:created>
  <dcterms:modified xsi:type="dcterms:W3CDTF">2025-07-26T22:19:39Z</dcterms:modified>
</cp:coreProperties>
</file>