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6721-BDDA-4731-A1FE-7CDF8A4E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30784-F6B2-4431-B43E-33C20848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3FC-7626-44B7-8731-B40CF7118D13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D8F2E-E554-4281-A2A9-0A75E105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6689C-7319-4203-865E-AF5B077A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10C2-7460-4130-8063-CE4765327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44D1D-9CD6-496C-94B1-B3DCCCFF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2912B-DA62-4DD6-BCF4-248ADB0B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C3BC-9997-4C9C-8D86-F7F8DA85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53FC-7626-44B7-8731-B40CF7118D13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352D-F4CF-4693-B4EE-3A92BB4A1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AAA1-19C9-4A3A-8D25-2670DC14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10C2-7460-4130-8063-CE4765327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F9AB5-FCE2-409D-8812-0F144761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DBF04-25FC-450C-85A1-D1FA4AB38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7B160-ADD6-4227-A88D-0D0F7355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16DAA-997D-4DA6-A1A7-AEC146DDB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95FEE0-F4A3-44CF-9ED9-4EC0976C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8C85-219E-402F-96AC-6A984BBFD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092AA2-5E0B-44EF-B0F0-0F6D5638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5907-B00B-4EAB-AA1B-6291FB9D3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3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581DC-8D58-42A0-BD44-852245A4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6D8A0-1F4A-4225-B611-ECA853E2C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mdpi</cp:lastModifiedBy>
  <cp:revision>1</cp:revision>
  <dcterms:created xsi:type="dcterms:W3CDTF">2018-11-14T02:07:57Z</dcterms:created>
  <dcterms:modified xsi:type="dcterms:W3CDTF">2018-11-14T02:07:57Z</dcterms:modified>
</cp:coreProperties>
</file>