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15"/>
  </p:notesMasterIdLst>
  <p:handoutMasterIdLst>
    <p:handoutMasterId r:id="rId16"/>
  </p:handoutMasterIdLst>
  <p:sldIdLst>
    <p:sldId id="256" r:id="rId2"/>
    <p:sldId id="358" r:id="rId3"/>
    <p:sldId id="354" r:id="rId4"/>
    <p:sldId id="343" r:id="rId5"/>
    <p:sldId id="370" r:id="rId6"/>
    <p:sldId id="369" r:id="rId7"/>
    <p:sldId id="371" r:id="rId8"/>
    <p:sldId id="372" r:id="rId9"/>
    <p:sldId id="373" r:id="rId10"/>
    <p:sldId id="374" r:id="rId11"/>
    <p:sldId id="376" r:id="rId12"/>
    <p:sldId id="349" r:id="rId13"/>
    <p:sldId id="341" r:id="rId14"/>
  </p:sldIdLst>
  <p:sldSz cx="9144000" cy="6858000" type="screen4x3"/>
  <p:notesSz cx="6884988" cy="10018713"/>
  <p:defaultTextStyle>
    <a:defPPr>
      <a:defRPr lang="pl-P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6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745" autoAdjust="0"/>
  </p:normalViewPr>
  <p:slideViewPr>
    <p:cSldViewPr>
      <p:cViewPr>
        <p:scale>
          <a:sx n="100" d="100"/>
          <a:sy n="100" d="100"/>
        </p:scale>
        <p:origin x="252" y="-1002"/>
      </p:cViewPr>
      <p:guideLst>
        <p:guide orient="horz" pos="2160"/>
        <p:guide pos="2880"/>
      </p:guideLst>
    </p:cSldViewPr>
  </p:slideViewPr>
  <p:notesTextViewPr>
    <p:cViewPr>
      <p:scale>
        <a:sx n="66" d="100"/>
        <a:sy n="66" d="100"/>
      </p:scale>
      <p:origin x="0" y="0"/>
    </p:cViewPr>
  </p:notesTextViewPr>
  <p:sorterViewPr>
    <p:cViewPr>
      <p:scale>
        <a:sx n="200" d="100"/>
        <a:sy n="200" d="100"/>
      </p:scale>
      <p:origin x="0" y="-23772"/>
    </p:cViewPr>
  </p:sorterViewPr>
  <p:notesViewPr>
    <p:cSldViewPr>
      <p:cViewPr varScale="1">
        <p:scale>
          <a:sx n="64" d="100"/>
          <a:sy n="64" d="100"/>
        </p:scale>
        <p:origin x="2688" y="84"/>
      </p:cViewPr>
      <p:guideLst>
        <p:guide orient="horz" pos="3156"/>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D\_naukowy\artyku&#322;%202018%20PVD%20kawitacja%20i%20&#347;cieranie\Nanotwardos&#263;%20przed%20i%20po%20kaw.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817127323569827E-2"/>
          <c:y val="5.0925925925925923E-2"/>
          <c:w val="0.86720251635962942"/>
          <c:h val="0.80348476341106134"/>
        </c:manualLayout>
      </c:layout>
      <c:scatterChart>
        <c:scatterStyle val="smoothMarker"/>
        <c:varyColors val="0"/>
        <c:ser>
          <c:idx val="2"/>
          <c:order val="0"/>
          <c:tx>
            <c:strRef>
              <c:f>'opracowane szala'!$G$1</c:f>
              <c:strCache>
                <c:ptCount val="1"/>
                <c:pt idx="0">
                  <c:v>TiAlN</c:v>
                </c:pt>
              </c:strCache>
            </c:strRef>
          </c:tx>
          <c:spPr>
            <a:ln w="19050" cap="rnd">
              <a:solidFill>
                <a:srgbClr val="92D050"/>
              </a:solidFill>
              <a:round/>
            </a:ln>
            <a:effectLst/>
          </c:spPr>
          <c:marker>
            <c:symbol val="none"/>
          </c:marker>
          <c:xVal>
            <c:numRef>
              <c:f>'opracowane szala'!$G$2:$G$329</c:f>
              <c:numCache>
                <c:formatCode>General</c:formatCode>
                <c:ptCount val="328"/>
                <c:pt idx="0">
                  <c:v>0</c:v>
                </c:pt>
                <c:pt idx="1">
                  <c:v>0.81002027307415003</c:v>
                </c:pt>
                <c:pt idx="2">
                  <c:v>0.24910049331891901</c:v>
                </c:pt>
                <c:pt idx="3">
                  <c:v>0.24910049331891901</c:v>
                </c:pt>
                <c:pt idx="4">
                  <c:v>3.7724787573636198</c:v>
                </c:pt>
                <c:pt idx="5">
                  <c:v>11.9920790285762</c:v>
                </c:pt>
                <c:pt idx="6">
                  <c:v>17.141791522409299</c:v>
                </c:pt>
                <c:pt idx="7">
                  <c:v>21.320589590317201</c:v>
                </c:pt>
                <c:pt idx="8">
                  <c:v>24.960602758787701</c:v>
                </c:pt>
                <c:pt idx="9">
                  <c:v>28.2598854120229</c:v>
                </c:pt>
                <c:pt idx="10">
                  <c:v>31.2706714463033</c:v>
                </c:pt>
                <c:pt idx="11">
                  <c:v>34.190587579263202</c:v>
                </c:pt>
                <c:pt idx="12">
                  <c:v>36.873931416551201</c:v>
                </c:pt>
                <c:pt idx="13">
                  <c:v>39.404810741210397</c:v>
                </c:pt>
                <c:pt idx="14">
                  <c:v>41.826274286291799</c:v>
                </c:pt>
                <c:pt idx="15">
                  <c:v>44.218173611635699</c:v>
                </c:pt>
                <c:pt idx="16">
                  <c:v>46.458163818425099</c:v>
                </c:pt>
                <c:pt idx="17">
                  <c:v>48.597355302872302</c:v>
                </c:pt>
                <c:pt idx="18">
                  <c:v>50.647273866582701</c:v>
                </c:pt>
                <c:pt idx="19">
                  <c:v>52.646176961651001</c:v>
                </c:pt>
                <c:pt idx="20">
                  <c:v>54.564777692180002</c:v>
                </c:pt>
                <c:pt idx="21">
                  <c:v>56.401049134776599</c:v>
                </c:pt>
                <c:pt idx="22">
                  <c:v>58.204657249983498</c:v>
                </c:pt>
                <c:pt idx="23">
                  <c:v>59.952933933633197</c:v>
                </c:pt>
                <c:pt idx="24">
                  <c:v>61.671759235561701</c:v>
                </c:pt>
                <c:pt idx="25">
                  <c:v>63.343524108846204</c:v>
                </c:pt>
                <c:pt idx="26">
                  <c:v>64.981254526698095</c:v>
                </c:pt>
                <c:pt idx="27">
                  <c:v>66.527165503028101</c:v>
                </c:pt>
                <c:pt idx="28">
                  <c:v>68.061933830080704</c:v>
                </c:pt>
                <c:pt idx="29">
                  <c:v>69.562818823041397</c:v>
                </c:pt>
                <c:pt idx="30">
                  <c:v>71.054615787863</c:v>
                </c:pt>
                <c:pt idx="31">
                  <c:v>72.556278006681097</c:v>
                </c:pt>
                <c:pt idx="32">
                  <c:v>74.028896077462207</c:v>
                </c:pt>
                <c:pt idx="33">
                  <c:v>75.438788531698407</c:v>
                </c:pt>
                <c:pt idx="34">
                  <c:v>76.858226632638704</c:v>
                </c:pt>
                <c:pt idx="35">
                  <c:v>78.241382569769698</c:v>
                </c:pt>
                <c:pt idx="36">
                  <c:v>79.600927023352895</c:v>
                </c:pt>
                <c:pt idx="37">
                  <c:v>80.9382351407735</c:v>
                </c:pt>
                <c:pt idx="38">
                  <c:v>82.238270018214493</c:v>
                </c:pt>
                <c:pt idx="39">
                  <c:v>83.537360035584697</c:v>
                </c:pt>
                <c:pt idx="40">
                  <c:v>84.784603041783299</c:v>
                </c:pt>
                <c:pt idx="41">
                  <c:v>86.019157184593297</c:v>
                </c:pt>
                <c:pt idx="42">
                  <c:v>87.262812626767698</c:v>
                </c:pt>
                <c:pt idx="43">
                  <c:v>88.483019858885001</c:v>
                </c:pt>
                <c:pt idx="44">
                  <c:v>89.687154233999607</c:v>
                </c:pt>
                <c:pt idx="45">
                  <c:v>90.881796952525306</c:v>
                </c:pt>
                <c:pt idx="46">
                  <c:v>92.030952584156296</c:v>
                </c:pt>
                <c:pt idx="47">
                  <c:v>93.171695448304106</c:v>
                </c:pt>
                <c:pt idx="48">
                  <c:v>94.290590309654803</c:v>
                </c:pt>
                <c:pt idx="49">
                  <c:v>95.396470410906502</c:v>
                </c:pt>
                <c:pt idx="50">
                  <c:v>96.500875994907503</c:v>
                </c:pt>
                <c:pt idx="51">
                  <c:v>97.622075559488394</c:v>
                </c:pt>
                <c:pt idx="52">
                  <c:v>98.690444374484301</c:v>
                </c:pt>
                <c:pt idx="53">
                  <c:v>99.745057836676494</c:v>
                </c:pt>
                <c:pt idx="54">
                  <c:v>100.788833816584</c:v>
                </c:pt>
                <c:pt idx="55">
                  <c:v>101.846860762492</c:v>
                </c:pt>
                <c:pt idx="56">
                  <c:v>102.90985153316301</c:v>
                </c:pt>
                <c:pt idx="57">
                  <c:v>103.935465084878</c:v>
                </c:pt>
                <c:pt idx="58">
                  <c:v>104.95011898068999</c:v>
                </c:pt>
                <c:pt idx="59">
                  <c:v>105.98236877957</c:v>
                </c:pt>
                <c:pt idx="60">
                  <c:v>107.03506479840701</c:v>
                </c:pt>
                <c:pt idx="61">
                  <c:v>108.025810545859</c:v>
                </c:pt>
                <c:pt idx="62">
                  <c:v>109.025487328363</c:v>
                </c:pt>
                <c:pt idx="63">
                  <c:v>110.006763886681</c:v>
                </c:pt>
                <c:pt idx="64">
                  <c:v>110.976296658568</c:v>
                </c:pt>
                <c:pt idx="65">
                  <c:v>111.938120646258</c:v>
                </c:pt>
                <c:pt idx="66">
                  <c:v>112.909374749036</c:v>
                </c:pt>
                <c:pt idx="67">
                  <c:v>113.851002425621</c:v>
                </c:pt>
                <c:pt idx="68">
                  <c:v>114.801645060048</c:v>
                </c:pt>
                <c:pt idx="69">
                  <c:v>115.740740274442</c:v>
                </c:pt>
                <c:pt idx="70">
                  <c:v>116.679986785148</c:v>
                </c:pt>
                <c:pt idx="71">
                  <c:v>117.629998041869</c:v>
                </c:pt>
                <c:pt idx="72">
                  <c:v>118.55564984476899</c:v>
                </c:pt>
                <c:pt idx="73">
                  <c:v>119.48980950637601</c:v>
                </c:pt>
                <c:pt idx="74">
                  <c:v>120.410154515407</c:v>
                </c:pt>
                <c:pt idx="75">
                  <c:v>121.300486830255</c:v>
                </c:pt>
                <c:pt idx="76">
                  <c:v>122.223179759915</c:v>
                </c:pt>
                <c:pt idx="77">
                  <c:v>123.10588884315101</c:v>
                </c:pt>
                <c:pt idx="78">
                  <c:v>123.981367445549</c:v>
                </c:pt>
                <c:pt idx="79">
                  <c:v>124.876723444813</c:v>
                </c:pt>
                <c:pt idx="80">
                  <c:v>125.742849579552</c:v>
                </c:pt>
                <c:pt idx="81">
                  <c:v>126.62909990945499</c:v>
                </c:pt>
                <c:pt idx="82">
                  <c:v>127.481322370489</c:v>
                </c:pt>
                <c:pt idx="83">
                  <c:v>128.32981968642301</c:v>
                </c:pt>
                <c:pt idx="84">
                  <c:v>129.17824457576299</c:v>
                </c:pt>
                <c:pt idx="85">
                  <c:v>130.035889988918</c:v>
                </c:pt>
                <c:pt idx="86">
                  <c:v>130.89151028702699</c:v>
                </c:pt>
                <c:pt idx="87">
                  <c:v>131.750529071888</c:v>
                </c:pt>
                <c:pt idx="88">
                  <c:v>132.60633214411101</c:v>
                </c:pt>
                <c:pt idx="89">
                  <c:v>133.446988970316</c:v>
                </c:pt>
                <c:pt idx="90">
                  <c:v>134.331773345805</c:v>
                </c:pt>
                <c:pt idx="91">
                  <c:v>135.15277438061801</c:v>
                </c:pt>
                <c:pt idx="92">
                  <c:v>135.94834341711601</c:v>
                </c:pt>
                <c:pt idx="93">
                  <c:v>136.77974586198499</c:v>
                </c:pt>
                <c:pt idx="94">
                  <c:v>137.608680540503</c:v>
                </c:pt>
                <c:pt idx="95">
                  <c:v>138.43463600638901</c:v>
                </c:pt>
                <c:pt idx="96">
                  <c:v>139.27753985490199</c:v>
                </c:pt>
                <c:pt idx="97">
                  <c:v>140.10444489837499</c:v>
                </c:pt>
                <c:pt idx="98">
                  <c:v>140.95648942009299</c:v>
                </c:pt>
                <c:pt idx="99">
                  <c:v>141.809109767412</c:v>
                </c:pt>
                <c:pt idx="100">
                  <c:v>142.59801813873901</c:v>
                </c:pt>
                <c:pt idx="101">
                  <c:v>143.40041897127099</c:v>
                </c:pt>
                <c:pt idx="102">
                  <c:v>144.20102852885799</c:v>
                </c:pt>
                <c:pt idx="103">
                  <c:v>145.015655705889</c:v>
                </c:pt>
                <c:pt idx="104">
                  <c:v>145.78632644651501</c:v>
                </c:pt>
                <c:pt idx="105">
                  <c:v>146.57636463660501</c:v>
                </c:pt>
                <c:pt idx="106">
                  <c:v>147.375281432772</c:v>
                </c:pt>
                <c:pt idx="107">
                  <c:v>148.19275376600999</c:v>
                </c:pt>
                <c:pt idx="108">
                  <c:v>148.993324730181</c:v>
                </c:pt>
                <c:pt idx="109">
                  <c:v>149.77850305123599</c:v>
                </c:pt>
                <c:pt idx="110">
                  <c:v>150.54364425370201</c:v>
                </c:pt>
                <c:pt idx="111">
                  <c:v>151.34403540433499</c:v>
                </c:pt>
                <c:pt idx="112">
                  <c:v>152.11577746832401</c:v>
                </c:pt>
                <c:pt idx="113">
                  <c:v>152.916389426324</c:v>
                </c:pt>
                <c:pt idx="114">
                  <c:v>153.73680249206501</c:v>
                </c:pt>
                <c:pt idx="115">
                  <c:v>154.51637381300301</c:v>
                </c:pt>
                <c:pt idx="116">
                  <c:v>155.28565895440201</c:v>
                </c:pt>
                <c:pt idx="117">
                  <c:v>156.06489050385201</c:v>
                </c:pt>
                <c:pt idx="118">
                  <c:v>156.83216974744099</c:v>
                </c:pt>
                <c:pt idx="119">
                  <c:v>157.585591228634</c:v>
                </c:pt>
                <c:pt idx="120">
                  <c:v>158.35763825764201</c:v>
                </c:pt>
                <c:pt idx="121">
                  <c:v>159.134081413225</c:v>
                </c:pt>
                <c:pt idx="122">
                  <c:v>159.88943920238901</c:v>
                </c:pt>
                <c:pt idx="123">
                  <c:v>161.08834996783901</c:v>
                </c:pt>
                <c:pt idx="124">
                  <c:v>160.521650556162</c:v>
                </c:pt>
                <c:pt idx="125">
                  <c:v>160.521650556162</c:v>
                </c:pt>
                <c:pt idx="126">
                  <c:v>160.521650556162</c:v>
                </c:pt>
                <c:pt idx="127">
                  <c:v>160.521650556162</c:v>
                </c:pt>
                <c:pt idx="128">
                  <c:v>160.521650556162</c:v>
                </c:pt>
                <c:pt idx="129">
                  <c:v>160.521650556162</c:v>
                </c:pt>
                <c:pt idx="130">
                  <c:v>160.521650556162</c:v>
                </c:pt>
                <c:pt idx="131">
                  <c:v>160.521650556162</c:v>
                </c:pt>
                <c:pt idx="132">
                  <c:v>160.521650556162</c:v>
                </c:pt>
                <c:pt idx="133">
                  <c:v>160.521650556162</c:v>
                </c:pt>
                <c:pt idx="134">
                  <c:v>160.521650556162</c:v>
                </c:pt>
                <c:pt idx="135">
                  <c:v>160.521650556162</c:v>
                </c:pt>
                <c:pt idx="136">
                  <c:v>160.521650556162</c:v>
                </c:pt>
                <c:pt idx="137">
                  <c:v>160.521650556162</c:v>
                </c:pt>
                <c:pt idx="138">
                  <c:v>160.521650556162</c:v>
                </c:pt>
                <c:pt idx="139">
                  <c:v>160.521650556162</c:v>
                </c:pt>
                <c:pt idx="140">
                  <c:v>160.521650556162</c:v>
                </c:pt>
                <c:pt idx="141">
                  <c:v>160.521650556162</c:v>
                </c:pt>
                <c:pt idx="142">
                  <c:v>160.521650556162</c:v>
                </c:pt>
                <c:pt idx="143">
                  <c:v>160.521650556162</c:v>
                </c:pt>
                <c:pt idx="144">
                  <c:v>160.521650556162</c:v>
                </c:pt>
                <c:pt idx="145">
                  <c:v>160.521650556162</c:v>
                </c:pt>
                <c:pt idx="146">
                  <c:v>160.521650556162</c:v>
                </c:pt>
                <c:pt idx="147">
                  <c:v>160.521650556162</c:v>
                </c:pt>
                <c:pt idx="148">
                  <c:v>161.08834996783901</c:v>
                </c:pt>
                <c:pt idx="149">
                  <c:v>161.451447203377</c:v>
                </c:pt>
                <c:pt idx="150">
                  <c:v>161.68111216000401</c:v>
                </c:pt>
                <c:pt idx="151">
                  <c:v>161.857200581435</c:v>
                </c:pt>
                <c:pt idx="152">
                  <c:v>162.02939005922499</c:v>
                </c:pt>
                <c:pt idx="153">
                  <c:v>162.237217417387</c:v>
                </c:pt>
                <c:pt idx="154">
                  <c:v>162.33102511111301</c:v>
                </c:pt>
                <c:pt idx="155">
                  <c:v>162.425911175072</c:v>
                </c:pt>
                <c:pt idx="156">
                  <c:v>162.52748983798901</c:v>
                </c:pt>
                <c:pt idx="157">
                  <c:v>162.595553846173</c:v>
                </c:pt>
                <c:pt idx="158">
                  <c:v>162.667829809106</c:v>
                </c:pt>
                <c:pt idx="159">
                  <c:v>162.70716928796301</c:v>
                </c:pt>
                <c:pt idx="160">
                  <c:v>162.76840511216699</c:v>
                </c:pt>
                <c:pt idx="161">
                  <c:v>162.799111554072</c:v>
                </c:pt>
                <c:pt idx="162">
                  <c:v>162.81185664012301</c:v>
                </c:pt>
                <c:pt idx="163">
                  <c:v>162.84215601896901</c:v>
                </c:pt>
                <c:pt idx="164">
                  <c:v>162.856588072557</c:v>
                </c:pt>
                <c:pt idx="165">
                  <c:v>162.863787893081</c:v>
                </c:pt>
                <c:pt idx="166">
                  <c:v>162.871990429139</c:v>
                </c:pt>
                <c:pt idx="167">
                  <c:v>162.883885517267</c:v>
                </c:pt>
                <c:pt idx="168">
                  <c:v>162.88465761265499</c:v>
                </c:pt>
                <c:pt idx="169">
                  <c:v>162.88984844087</c:v>
                </c:pt>
                <c:pt idx="170">
                  <c:v>162.88984844087</c:v>
                </c:pt>
                <c:pt idx="171">
                  <c:v>162.88984844087</c:v>
                </c:pt>
                <c:pt idx="172">
                  <c:v>162.88984844087</c:v>
                </c:pt>
                <c:pt idx="173">
                  <c:v>162.88984844087</c:v>
                </c:pt>
                <c:pt idx="174">
                  <c:v>162.88984844087</c:v>
                </c:pt>
                <c:pt idx="175">
                  <c:v>162.88984844087</c:v>
                </c:pt>
                <c:pt idx="176">
                  <c:v>162.88984844087</c:v>
                </c:pt>
                <c:pt idx="177">
                  <c:v>162.88984844087</c:v>
                </c:pt>
                <c:pt idx="178">
                  <c:v>162.88984844087</c:v>
                </c:pt>
                <c:pt idx="179">
                  <c:v>162.88984844087</c:v>
                </c:pt>
                <c:pt idx="180">
                  <c:v>162.88984844087</c:v>
                </c:pt>
                <c:pt idx="181">
                  <c:v>162.88984844087</c:v>
                </c:pt>
                <c:pt idx="182">
                  <c:v>162.88984844087</c:v>
                </c:pt>
                <c:pt idx="183">
                  <c:v>162.88984844087</c:v>
                </c:pt>
                <c:pt idx="184">
                  <c:v>162.88984844087</c:v>
                </c:pt>
                <c:pt idx="185">
                  <c:v>162.88984844087</c:v>
                </c:pt>
                <c:pt idx="186">
                  <c:v>162.88984844087</c:v>
                </c:pt>
                <c:pt idx="187">
                  <c:v>162.88984844087</c:v>
                </c:pt>
                <c:pt idx="188">
                  <c:v>162.88984844087</c:v>
                </c:pt>
                <c:pt idx="189">
                  <c:v>162.88984844087</c:v>
                </c:pt>
                <c:pt idx="190">
                  <c:v>162.88984844087</c:v>
                </c:pt>
                <c:pt idx="191">
                  <c:v>162.88984844087</c:v>
                </c:pt>
                <c:pt idx="192">
                  <c:v>162.88984844087</c:v>
                </c:pt>
                <c:pt idx="193">
                  <c:v>162.88984844087</c:v>
                </c:pt>
                <c:pt idx="194">
                  <c:v>162.88984844087</c:v>
                </c:pt>
                <c:pt idx="195">
                  <c:v>162.88984844087</c:v>
                </c:pt>
                <c:pt idx="196">
                  <c:v>162.88984844087</c:v>
                </c:pt>
                <c:pt idx="197">
                  <c:v>162.88984844087</c:v>
                </c:pt>
                <c:pt idx="198">
                  <c:v>162.88984844087</c:v>
                </c:pt>
                <c:pt idx="199">
                  <c:v>162.88984844087</c:v>
                </c:pt>
                <c:pt idx="200">
                  <c:v>162.88984844087</c:v>
                </c:pt>
                <c:pt idx="201">
                  <c:v>162.88984844087</c:v>
                </c:pt>
                <c:pt idx="202">
                  <c:v>162.88984844087</c:v>
                </c:pt>
                <c:pt idx="203">
                  <c:v>162.88984844087</c:v>
                </c:pt>
                <c:pt idx="204">
                  <c:v>162.88984844087</c:v>
                </c:pt>
                <c:pt idx="205">
                  <c:v>162.88984844087</c:v>
                </c:pt>
                <c:pt idx="206">
                  <c:v>162.88984844087</c:v>
                </c:pt>
                <c:pt idx="207">
                  <c:v>162.88984844087</c:v>
                </c:pt>
                <c:pt idx="208">
                  <c:v>162.88984844087</c:v>
                </c:pt>
                <c:pt idx="209">
                  <c:v>162.75002415703199</c:v>
                </c:pt>
                <c:pt idx="210">
                  <c:v>162.22427874227199</c:v>
                </c:pt>
                <c:pt idx="211">
                  <c:v>161.73755362262099</c:v>
                </c:pt>
                <c:pt idx="212">
                  <c:v>161.22824627328501</c:v>
                </c:pt>
                <c:pt idx="213">
                  <c:v>160.751218511254</c:v>
                </c:pt>
                <c:pt idx="214">
                  <c:v>160.270957769066</c:v>
                </c:pt>
                <c:pt idx="215">
                  <c:v>159.79258252061999</c:v>
                </c:pt>
                <c:pt idx="216">
                  <c:v>159.30446656256001</c:v>
                </c:pt>
                <c:pt idx="217">
                  <c:v>158.79836985323399</c:v>
                </c:pt>
                <c:pt idx="218">
                  <c:v>158.29901752678501</c:v>
                </c:pt>
                <c:pt idx="219">
                  <c:v>157.82800296837701</c:v>
                </c:pt>
                <c:pt idx="220">
                  <c:v>157.352443170181</c:v>
                </c:pt>
                <c:pt idx="221">
                  <c:v>156.8568722862</c:v>
                </c:pt>
                <c:pt idx="222">
                  <c:v>156.36361024446401</c:v>
                </c:pt>
                <c:pt idx="223">
                  <c:v>155.871738071257</c:v>
                </c:pt>
                <c:pt idx="224">
                  <c:v>155.378931479599</c:v>
                </c:pt>
                <c:pt idx="225">
                  <c:v>154.90132603884501</c:v>
                </c:pt>
                <c:pt idx="226">
                  <c:v>154.40203971543301</c:v>
                </c:pt>
                <c:pt idx="227">
                  <c:v>153.919430819176</c:v>
                </c:pt>
                <c:pt idx="228">
                  <c:v>153.41000767013901</c:v>
                </c:pt>
                <c:pt idx="229">
                  <c:v>152.899807973196</c:v>
                </c:pt>
                <c:pt idx="230">
                  <c:v>152.40778351633401</c:v>
                </c:pt>
                <c:pt idx="231">
                  <c:v>151.92218686877601</c:v>
                </c:pt>
                <c:pt idx="232">
                  <c:v>151.42253629478401</c:v>
                </c:pt>
                <c:pt idx="233">
                  <c:v>150.89517675810399</c:v>
                </c:pt>
                <c:pt idx="234">
                  <c:v>150.384406436755</c:v>
                </c:pt>
                <c:pt idx="235">
                  <c:v>149.86622427656999</c:v>
                </c:pt>
                <c:pt idx="236">
                  <c:v>149.36371771354399</c:v>
                </c:pt>
                <c:pt idx="237">
                  <c:v>148.87261138295401</c:v>
                </c:pt>
                <c:pt idx="238">
                  <c:v>148.363188865876</c:v>
                </c:pt>
                <c:pt idx="239">
                  <c:v>147.86603372137</c:v>
                </c:pt>
                <c:pt idx="240">
                  <c:v>147.35603753472901</c:v>
                </c:pt>
                <c:pt idx="241">
                  <c:v>146.84677951664801</c:v>
                </c:pt>
                <c:pt idx="242">
                  <c:v>146.33244036891199</c:v>
                </c:pt>
                <c:pt idx="243">
                  <c:v>145.828546042293</c:v>
                </c:pt>
                <c:pt idx="244">
                  <c:v>145.32529811234701</c:v>
                </c:pt>
                <c:pt idx="245">
                  <c:v>144.805906576979</c:v>
                </c:pt>
                <c:pt idx="246">
                  <c:v>144.27697576796999</c:v>
                </c:pt>
                <c:pt idx="247">
                  <c:v>143.72991181144201</c:v>
                </c:pt>
                <c:pt idx="248">
                  <c:v>143.21658443469701</c:v>
                </c:pt>
                <c:pt idx="249">
                  <c:v>142.68893105281501</c:v>
                </c:pt>
                <c:pt idx="250">
                  <c:v>142.13920632415301</c:v>
                </c:pt>
                <c:pt idx="251">
                  <c:v>141.60990077497399</c:v>
                </c:pt>
                <c:pt idx="252">
                  <c:v>141.08608864285199</c:v>
                </c:pt>
                <c:pt idx="253">
                  <c:v>140.56434493669201</c:v>
                </c:pt>
                <c:pt idx="254">
                  <c:v>140.01327403126299</c:v>
                </c:pt>
                <c:pt idx="255">
                  <c:v>139.474372926683</c:v>
                </c:pt>
                <c:pt idx="256">
                  <c:v>138.94704559544601</c:v>
                </c:pt>
                <c:pt idx="257">
                  <c:v>138.39574638009199</c:v>
                </c:pt>
                <c:pt idx="258">
                  <c:v>137.826783017927</c:v>
                </c:pt>
                <c:pt idx="259">
                  <c:v>137.27026481034801</c:v>
                </c:pt>
                <c:pt idx="260">
                  <c:v>136.71577414624201</c:v>
                </c:pt>
                <c:pt idx="261">
                  <c:v>136.174132411871</c:v>
                </c:pt>
                <c:pt idx="262">
                  <c:v>135.605980995696</c:v>
                </c:pt>
                <c:pt idx="263">
                  <c:v>135.04317527090001</c:v>
                </c:pt>
                <c:pt idx="264">
                  <c:v>134.46584520452001</c:v>
                </c:pt>
                <c:pt idx="265">
                  <c:v>133.91965465728401</c:v>
                </c:pt>
                <c:pt idx="266">
                  <c:v>133.36000990378599</c:v>
                </c:pt>
                <c:pt idx="267">
                  <c:v>132.80705716920701</c:v>
                </c:pt>
                <c:pt idx="268">
                  <c:v>132.22799784931499</c:v>
                </c:pt>
                <c:pt idx="269">
                  <c:v>131.645758040088</c:v>
                </c:pt>
                <c:pt idx="270">
                  <c:v>131.055559247991</c:v>
                </c:pt>
                <c:pt idx="271">
                  <c:v>130.46419824135799</c:v>
                </c:pt>
                <c:pt idx="272">
                  <c:v>129.86927668659601</c:v>
                </c:pt>
                <c:pt idx="273">
                  <c:v>129.302563351468</c:v>
                </c:pt>
                <c:pt idx="274">
                  <c:v>128.73740710990501</c:v>
                </c:pt>
                <c:pt idx="275">
                  <c:v>128.122091476582</c:v>
                </c:pt>
                <c:pt idx="276">
                  <c:v>127.5073138021</c:v>
                </c:pt>
                <c:pt idx="277">
                  <c:v>126.918626581989</c:v>
                </c:pt>
                <c:pt idx="278">
                  <c:v>126.320688463859</c:v>
                </c:pt>
                <c:pt idx="279">
                  <c:v>125.72256424871701</c:v>
                </c:pt>
                <c:pt idx="280">
                  <c:v>125.104779667645</c:v>
                </c:pt>
                <c:pt idx="281">
                  <c:v>124.52995737645</c:v>
                </c:pt>
                <c:pt idx="282">
                  <c:v>123.90668266354901</c:v>
                </c:pt>
                <c:pt idx="283">
                  <c:v>123.28857746276201</c:v>
                </c:pt>
                <c:pt idx="284">
                  <c:v>122.685241237954</c:v>
                </c:pt>
                <c:pt idx="285">
                  <c:v>122.076652506272</c:v>
                </c:pt>
                <c:pt idx="286">
                  <c:v>121.45974147363501</c:v>
                </c:pt>
                <c:pt idx="287">
                  <c:v>120.82527928200599</c:v>
                </c:pt>
                <c:pt idx="288">
                  <c:v>120.179733040448</c:v>
                </c:pt>
                <c:pt idx="289">
                  <c:v>119.519227692382</c:v>
                </c:pt>
                <c:pt idx="290">
                  <c:v>118.877646653177</c:v>
                </c:pt>
                <c:pt idx="291">
                  <c:v>118.21655465503299</c:v>
                </c:pt>
                <c:pt idx="292">
                  <c:v>117.543219810604</c:v>
                </c:pt>
                <c:pt idx="293">
                  <c:v>116.8748159199</c:v>
                </c:pt>
                <c:pt idx="294">
                  <c:v>116.184375919678</c:v>
                </c:pt>
                <c:pt idx="295">
                  <c:v>115.475904312344</c:v>
                </c:pt>
                <c:pt idx="296">
                  <c:v>114.758379828166</c:v>
                </c:pt>
                <c:pt idx="297">
                  <c:v>114.04718344197001</c:v>
                </c:pt>
                <c:pt idx="298">
                  <c:v>113.345633942448</c:v>
                </c:pt>
                <c:pt idx="299">
                  <c:v>112.628999290588</c:v>
                </c:pt>
                <c:pt idx="300">
                  <c:v>111.85232981045399</c:v>
                </c:pt>
                <c:pt idx="301">
                  <c:v>111.084889390103</c:v>
                </c:pt>
                <c:pt idx="302">
                  <c:v>110.32554308096201</c:v>
                </c:pt>
                <c:pt idx="303">
                  <c:v>109.55807641371401</c:v>
                </c:pt>
                <c:pt idx="304">
                  <c:v>108.76449485237499</c:v>
                </c:pt>
                <c:pt idx="305">
                  <c:v>107.953450280246</c:v>
                </c:pt>
                <c:pt idx="306">
                  <c:v>107.13039010191901</c:v>
                </c:pt>
                <c:pt idx="307">
                  <c:v>106.31096259959</c:v>
                </c:pt>
                <c:pt idx="308">
                  <c:v>105.46636645325199</c:v>
                </c:pt>
                <c:pt idx="309">
                  <c:v>104.58279540682101</c:v>
                </c:pt>
                <c:pt idx="310">
                  <c:v>103.713158116801</c:v>
                </c:pt>
                <c:pt idx="311">
                  <c:v>102.816797887433</c:v>
                </c:pt>
                <c:pt idx="312">
                  <c:v>101.89985213062801</c:v>
                </c:pt>
                <c:pt idx="313">
                  <c:v>100.922848931969</c:v>
                </c:pt>
                <c:pt idx="314">
                  <c:v>99.964106768752998</c:v>
                </c:pt>
                <c:pt idx="315">
                  <c:v>98.942257891467406</c:v>
                </c:pt>
                <c:pt idx="316">
                  <c:v>97.912321403048793</c:v>
                </c:pt>
                <c:pt idx="317">
                  <c:v>96.789478310852104</c:v>
                </c:pt>
                <c:pt idx="318">
                  <c:v>95.616080774772399</c:v>
                </c:pt>
                <c:pt idx="319">
                  <c:v>94.412269256774806</c:v>
                </c:pt>
                <c:pt idx="320">
                  <c:v>93.103458394280494</c:v>
                </c:pt>
                <c:pt idx="321">
                  <c:v>91.692101380756895</c:v>
                </c:pt>
                <c:pt idx="322">
                  <c:v>90.157979906078396</c:v>
                </c:pt>
                <c:pt idx="323">
                  <c:v>88.459242922179797</c:v>
                </c:pt>
                <c:pt idx="324">
                  <c:v>86.533400787755298</c:v>
                </c:pt>
                <c:pt idx="325">
                  <c:v>84.364713873394393</c:v>
                </c:pt>
                <c:pt idx="326">
                  <c:v>81.838404978984897</c:v>
                </c:pt>
                <c:pt idx="327">
                  <c:v>78.677299414422905</c:v>
                </c:pt>
              </c:numCache>
            </c:numRef>
          </c:xVal>
          <c:yVal>
            <c:numRef>
              <c:f>'opracowane szala'!$H$2:$H$329</c:f>
              <c:numCache>
                <c:formatCode>General</c:formatCode>
                <c:ptCount val="328"/>
                <c:pt idx="0">
                  <c:v>0</c:v>
                </c:pt>
                <c:pt idx="1">
                  <c:v>1.34834571830032E-2</c:v>
                </c:pt>
                <c:pt idx="2">
                  <c:v>2.8834988126239499E-3</c:v>
                </c:pt>
                <c:pt idx="3">
                  <c:v>2.8834988126239499E-3</c:v>
                </c:pt>
                <c:pt idx="4">
                  <c:v>5.5689159040668602E-2</c:v>
                </c:pt>
                <c:pt idx="5">
                  <c:v>0.24434066432557799</c:v>
                </c:pt>
                <c:pt idx="6">
                  <c:v>0.41253046734335203</c:v>
                </c:pt>
                <c:pt idx="7">
                  <c:v>0.58074860295358499</c:v>
                </c:pt>
                <c:pt idx="8">
                  <c:v>0.74822375123742102</c:v>
                </c:pt>
                <c:pt idx="9">
                  <c:v>0.91595323572600695</c:v>
                </c:pt>
                <c:pt idx="10">
                  <c:v>1.08337034774754</c:v>
                </c:pt>
                <c:pt idx="11">
                  <c:v>1.2509593275758799</c:v>
                </c:pt>
                <c:pt idx="12">
                  <c:v>1.41830042901905</c:v>
                </c:pt>
                <c:pt idx="13">
                  <c:v>1.5859542133748601</c:v>
                </c:pt>
                <c:pt idx="14">
                  <c:v>1.7530235303327999</c:v>
                </c:pt>
                <c:pt idx="15">
                  <c:v>1.9203121651186501</c:v>
                </c:pt>
                <c:pt idx="16">
                  <c:v>2.08748518656241</c:v>
                </c:pt>
                <c:pt idx="17">
                  <c:v>2.2548357284262801</c:v>
                </c:pt>
                <c:pt idx="18">
                  <c:v>2.4217771998099402</c:v>
                </c:pt>
                <c:pt idx="19">
                  <c:v>2.5889785532925198</c:v>
                </c:pt>
                <c:pt idx="20">
                  <c:v>2.7560431963903902</c:v>
                </c:pt>
                <c:pt idx="21">
                  <c:v>2.92305234387727</c:v>
                </c:pt>
                <c:pt idx="22">
                  <c:v>3.0901141455794998</c:v>
                </c:pt>
                <c:pt idx="23">
                  <c:v>3.2568681796833698</c:v>
                </c:pt>
                <c:pt idx="24">
                  <c:v>3.4239111695331599</c:v>
                </c:pt>
                <c:pt idx="25">
                  <c:v>3.5908643557470699</c:v>
                </c:pt>
                <c:pt idx="26">
                  <c:v>3.75786674683338</c:v>
                </c:pt>
                <c:pt idx="27">
                  <c:v>3.9245682560720798</c:v>
                </c:pt>
                <c:pt idx="28">
                  <c:v>4.0914459189284198</c:v>
                </c:pt>
                <c:pt idx="29">
                  <c:v>4.2584243543307299</c:v>
                </c:pt>
                <c:pt idx="30">
                  <c:v>4.4253016550064599</c:v>
                </c:pt>
                <c:pt idx="31">
                  <c:v>4.5919880086958296</c:v>
                </c:pt>
                <c:pt idx="32">
                  <c:v>4.7587901223243296</c:v>
                </c:pt>
                <c:pt idx="33">
                  <c:v>4.9255910028134799</c:v>
                </c:pt>
                <c:pt idx="34">
                  <c:v>5.0923948066201596</c:v>
                </c:pt>
                <c:pt idx="35">
                  <c:v>5.2592037930642999</c:v>
                </c:pt>
                <c:pt idx="36">
                  <c:v>5.4259902897943499</c:v>
                </c:pt>
                <c:pt idx="37">
                  <c:v>5.59268003246265</c:v>
                </c:pt>
                <c:pt idx="38">
                  <c:v>5.7595915419942498</c:v>
                </c:pt>
                <c:pt idx="39">
                  <c:v>5.9260879403830797</c:v>
                </c:pt>
                <c:pt idx="40">
                  <c:v>6.0928840349090798</c:v>
                </c:pt>
                <c:pt idx="41">
                  <c:v>6.2595503565411201</c:v>
                </c:pt>
                <c:pt idx="42">
                  <c:v>6.4264619781760803</c:v>
                </c:pt>
                <c:pt idx="43">
                  <c:v>6.5931876802417699</c:v>
                </c:pt>
                <c:pt idx="44">
                  <c:v>6.7597165800622196</c:v>
                </c:pt>
                <c:pt idx="45">
                  <c:v>6.9267012242810804</c:v>
                </c:pt>
                <c:pt idx="46">
                  <c:v>7.0932264764216102</c:v>
                </c:pt>
                <c:pt idx="47">
                  <c:v>7.2601497137180298</c:v>
                </c:pt>
                <c:pt idx="48">
                  <c:v>7.4266101182164999</c:v>
                </c:pt>
                <c:pt idx="49">
                  <c:v>7.5933613799113902</c:v>
                </c:pt>
                <c:pt idx="50">
                  <c:v>7.7601322942362803</c:v>
                </c:pt>
                <c:pt idx="51">
                  <c:v>7.9268127754195099</c:v>
                </c:pt>
                <c:pt idx="52">
                  <c:v>8.0935087441514995</c:v>
                </c:pt>
                <c:pt idx="53">
                  <c:v>8.2601144780796005</c:v>
                </c:pt>
                <c:pt idx="54">
                  <c:v>8.4268918340518706</c:v>
                </c:pt>
                <c:pt idx="55">
                  <c:v>8.5935530679034198</c:v>
                </c:pt>
                <c:pt idx="56">
                  <c:v>8.7602226664107103</c:v>
                </c:pt>
                <c:pt idx="57">
                  <c:v>8.9269208427220192</c:v>
                </c:pt>
                <c:pt idx="58">
                  <c:v>9.0934554167111692</c:v>
                </c:pt>
                <c:pt idx="59">
                  <c:v>9.2603781969701</c:v>
                </c:pt>
                <c:pt idx="60">
                  <c:v>9.4268320218470798</c:v>
                </c:pt>
                <c:pt idx="61">
                  <c:v>9.5936390421661901</c:v>
                </c:pt>
                <c:pt idx="62">
                  <c:v>9.7602169743923799</c:v>
                </c:pt>
                <c:pt idx="63">
                  <c:v>9.92711393632114</c:v>
                </c:pt>
                <c:pt idx="64">
                  <c:v>10.0935887504486</c:v>
                </c:pt>
                <c:pt idx="65">
                  <c:v>10.260217370765499</c:v>
                </c:pt>
                <c:pt idx="66">
                  <c:v>10.4268754312215</c:v>
                </c:pt>
                <c:pt idx="67">
                  <c:v>10.593667257186199</c:v>
                </c:pt>
                <c:pt idx="68">
                  <c:v>10.760329888021399</c:v>
                </c:pt>
                <c:pt idx="69">
                  <c:v>10.926942072220299</c:v>
                </c:pt>
                <c:pt idx="70">
                  <c:v>11.0935043616778</c:v>
                </c:pt>
                <c:pt idx="71">
                  <c:v>11.2602786822283</c:v>
                </c:pt>
                <c:pt idx="72">
                  <c:v>11.4269717017725</c:v>
                </c:pt>
                <c:pt idx="73">
                  <c:v>11.5934489649332</c:v>
                </c:pt>
                <c:pt idx="74">
                  <c:v>11.7603154691662</c:v>
                </c:pt>
                <c:pt idx="75">
                  <c:v>11.926703480585999</c:v>
                </c:pt>
                <c:pt idx="76">
                  <c:v>12.0935902842005</c:v>
                </c:pt>
                <c:pt idx="77">
                  <c:v>12.260105231429799</c:v>
                </c:pt>
                <c:pt idx="78">
                  <c:v>12.426814497378</c:v>
                </c:pt>
                <c:pt idx="79">
                  <c:v>12.593592284517699</c:v>
                </c:pt>
                <c:pt idx="80">
                  <c:v>12.7601668881286</c:v>
                </c:pt>
                <c:pt idx="81">
                  <c:v>12.926816997849899</c:v>
                </c:pt>
                <c:pt idx="82">
                  <c:v>13.093335929069999</c:v>
                </c:pt>
                <c:pt idx="83">
                  <c:v>13.259986728659999</c:v>
                </c:pt>
                <c:pt idx="84">
                  <c:v>13.426934154471899</c:v>
                </c:pt>
                <c:pt idx="85">
                  <c:v>13.5932292578469</c:v>
                </c:pt>
                <c:pt idx="86">
                  <c:v>13.760126944137699</c:v>
                </c:pt>
                <c:pt idx="87">
                  <c:v>13.926541618976101</c:v>
                </c:pt>
                <c:pt idx="88">
                  <c:v>14.093535973094699</c:v>
                </c:pt>
                <c:pt idx="89">
                  <c:v>14.259990108413399</c:v>
                </c:pt>
                <c:pt idx="90">
                  <c:v>14.426541653168</c:v>
                </c:pt>
                <c:pt idx="91">
                  <c:v>14.5932190644365</c:v>
                </c:pt>
                <c:pt idx="92">
                  <c:v>14.7598813503377</c:v>
                </c:pt>
                <c:pt idx="93">
                  <c:v>14.9266541014374</c:v>
                </c:pt>
                <c:pt idx="94">
                  <c:v>15.0931687727193</c:v>
                </c:pt>
                <c:pt idx="95">
                  <c:v>15.259893698683101</c:v>
                </c:pt>
                <c:pt idx="96">
                  <c:v>15.426531511497901</c:v>
                </c:pt>
                <c:pt idx="97">
                  <c:v>15.593182190361</c:v>
                </c:pt>
                <c:pt idx="98">
                  <c:v>15.7597444625719</c:v>
                </c:pt>
                <c:pt idx="99">
                  <c:v>15.926381895958601</c:v>
                </c:pt>
                <c:pt idx="100">
                  <c:v>16.093143264227599</c:v>
                </c:pt>
                <c:pt idx="101">
                  <c:v>16.2597559313344</c:v>
                </c:pt>
                <c:pt idx="102">
                  <c:v>16.426345832779901</c:v>
                </c:pt>
                <c:pt idx="103">
                  <c:v>16.592939873436201</c:v>
                </c:pt>
                <c:pt idx="104">
                  <c:v>16.759613042013498</c:v>
                </c:pt>
                <c:pt idx="105">
                  <c:v>16.926502311908202</c:v>
                </c:pt>
                <c:pt idx="106">
                  <c:v>17.092884528432201</c:v>
                </c:pt>
                <c:pt idx="107">
                  <c:v>17.259256672875502</c:v>
                </c:pt>
                <c:pt idx="108">
                  <c:v>17.426182919723399</c:v>
                </c:pt>
                <c:pt idx="109">
                  <c:v>17.5928657464598</c:v>
                </c:pt>
                <c:pt idx="110">
                  <c:v>17.7595909311244</c:v>
                </c:pt>
                <c:pt idx="111">
                  <c:v>17.926224294287099</c:v>
                </c:pt>
                <c:pt idx="112">
                  <c:v>18.092759558145001</c:v>
                </c:pt>
                <c:pt idx="113">
                  <c:v>18.2596079878228</c:v>
                </c:pt>
                <c:pt idx="114">
                  <c:v>18.425912042241698</c:v>
                </c:pt>
                <c:pt idx="115">
                  <c:v>18.592801208655999</c:v>
                </c:pt>
                <c:pt idx="116">
                  <c:v>18.7593623080902</c:v>
                </c:pt>
                <c:pt idx="117">
                  <c:v>18.926061967618899</c:v>
                </c:pt>
                <c:pt idx="118">
                  <c:v>19.092763696753199</c:v>
                </c:pt>
                <c:pt idx="119">
                  <c:v>19.259228387060201</c:v>
                </c:pt>
                <c:pt idx="120">
                  <c:v>19.425923148522401</c:v>
                </c:pt>
                <c:pt idx="121">
                  <c:v>19.592775924371601</c:v>
                </c:pt>
                <c:pt idx="122">
                  <c:v>19.7592457197056</c:v>
                </c:pt>
                <c:pt idx="123">
                  <c:v>20.0058364249617</c:v>
                </c:pt>
                <c:pt idx="124">
                  <c:v>19.8987572390532</c:v>
                </c:pt>
                <c:pt idx="125">
                  <c:v>19.8987572390532</c:v>
                </c:pt>
                <c:pt idx="126">
                  <c:v>19.8987572390532</c:v>
                </c:pt>
                <c:pt idx="127">
                  <c:v>19.8987572390532</c:v>
                </c:pt>
                <c:pt idx="128">
                  <c:v>19.8987572390532</c:v>
                </c:pt>
                <c:pt idx="129">
                  <c:v>19.8987572390532</c:v>
                </c:pt>
                <c:pt idx="130">
                  <c:v>19.8987572390532</c:v>
                </c:pt>
                <c:pt idx="131">
                  <c:v>19.8987572390532</c:v>
                </c:pt>
                <c:pt idx="132">
                  <c:v>19.8987572390532</c:v>
                </c:pt>
                <c:pt idx="133">
                  <c:v>19.8987572390532</c:v>
                </c:pt>
                <c:pt idx="134">
                  <c:v>19.8987572390532</c:v>
                </c:pt>
                <c:pt idx="135">
                  <c:v>19.8987572390532</c:v>
                </c:pt>
                <c:pt idx="136">
                  <c:v>19.8987572390532</c:v>
                </c:pt>
                <c:pt idx="137">
                  <c:v>19.8987572390532</c:v>
                </c:pt>
                <c:pt idx="138">
                  <c:v>19.8987572390532</c:v>
                </c:pt>
                <c:pt idx="139">
                  <c:v>19.8987572390532</c:v>
                </c:pt>
                <c:pt idx="140">
                  <c:v>19.8987572390532</c:v>
                </c:pt>
                <c:pt idx="141">
                  <c:v>19.8987572390532</c:v>
                </c:pt>
                <c:pt idx="142">
                  <c:v>19.8987572390532</c:v>
                </c:pt>
                <c:pt idx="143">
                  <c:v>19.8987572390532</c:v>
                </c:pt>
                <c:pt idx="144">
                  <c:v>19.8987572390532</c:v>
                </c:pt>
                <c:pt idx="145">
                  <c:v>19.8987572390532</c:v>
                </c:pt>
                <c:pt idx="146">
                  <c:v>19.8987572390532</c:v>
                </c:pt>
                <c:pt idx="147">
                  <c:v>19.8987572390532</c:v>
                </c:pt>
                <c:pt idx="148">
                  <c:v>20.0058364249617</c:v>
                </c:pt>
                <c:pt idx="149">
                  <c:v>20.008850187091799</c:v>
                </c:pt>
                <c:pt idx="150">
                  <c:v>20.0064139945435</c:v>
                </c:pt>
                <c:pt idx="151">
                  <c:v>20.004379023760599</c:v>
                </c:pt>
                <c:pt idx="152">
                  <c:v>20.0028109213394</c:v>
                </c:pt>
                <c:pt idx="153">
                  <c:v>20.0016294985187</c:v>
                </c:pt>
                <c:pt idx="154">
                  <c:v>20.000783823193999</c:v>
                </c:pt>
                <c:pt idx="155">
                  <c:v>20.000209353590801</c:v>
                </c:pt>
                <c:pt idx="156">
                  <c:v>19.999793242322301</c:v>
                </c:pt>
                <c:pt idx="157">
                  <c:v>19.9993681547578</c:v>
                </c:pt>
                <c:pt idx="158">
                  <c:v>19.999140910509301</c:v>
                </c:pt>
                <c:pt idx="159">
                  <c:v>19.997801861794098</c:v>
                </c:pt>
                <c:pt idx="160">
                  <c:v>19.994431567305199</c:v>
                </c:pt>
                <c:pt idx="161">
                  <c:v>19.996419193938301</c:v>
                </c:pt>
                <c:pt idx="162">
                  <c:v>19.9877393359846</c:v>
                </c:pt>
                <c:pt idx="163">
                  <c:v>19.987886610958199</c:v>
                </c:pt>
                <c:pt idx="164">
                  <c:v>19.986706988603299</c:v>
                </c:pt>
                <c:pt idx="165">
                  <c:v>19.988745124688499</c:v>
                </c:pt>
                <c:pt idx="166">
                  <c:v>19.994064808422898</c:v>
                </c:pt>
                <c:pt idx="167">
                  <c:v>19.996050475414101</c:v>
                </c:pt>
                <c:pt idx="168">
                  <c:v>19.997126471419101</c:v>
                </c:pt>
                <c:pt idx="169">
                  <c:v>19.998203616046901</c:v>
                </c:pt>
                <c:pt idx="170">
                  <c:v>19.998203616046901</c:v>
                </c:pt>
                <c:pt idx="171">
                  <c:v>19.998203616046901</c:v>
                </c:pt>
                <c:pt idx="172">
                  <c:v>19.998203616046901</c:v>
                </c:pt>
                <c:pt idx="173">
                  <c:v>19.998203616046901</c:v>
                </c:pt>
                <c:pt idx="174">
                  <c:v>19.998203616046901</c:v>
                </c:pt>
                <c:pt idx="175">
                  <c:v>19.998203616046901</c:v>
                </c:pt>
                <c:pt idx="176">
                  <c:v>19.998203616046901</c:v>
                </c:pt>
                <c:pt idx="177">
                  <c:v>19.998203616046901</c:v>
                </c:pt>
                <c:pt idx="178">
                  <c:v>19.998203616046901</c:v>
                </c:pt>
                <c:pt idx="179">
                  <c:v>19.998203616046901</c:v>
                </c:pt>
                <c:pt idx="180">
                  <c:v>19.998203616046901</c:v>
                </c:pt>
                <c:pt idx="181">
                  <c:v>19.998203616046901</c:v>
                </c:pt>
                <c:pt idx="182">
                  <c:v>19.998203616046901</c:v>
                </c:pt>
                <c:pt idx="183">
                  <c:v>19.998203616046901</c:v>
                </c:pt>
                <c:pt idx="184">
                  <c:v>19.998203616046901</c:v>
                </c:pt>
                <c:pt idx="185">
                  <c:v>19.998203616046901</c:v>
                </c:pt>
                <c:pt idx="186">
                  <c:v>19.998203616046901</c:v>
                </c:pt>
                <c:pt idx="187">
                  <c:v>19.998203616046901</c:v>
                </c:pt>
                <c:pt idx="188">
                  <c:v>19.998203616046901</c:v>
                </c:pt>
                <c:pt idx="189">
                  <c:v>19.998203616046901</c:v>
                </c:pt>
                <c:pt idx="190">
                  <c:v>19.998203616046901</c:v>
                </c:pt>
                <c:pt idx="191">
                  <c:v>19.998203616046901</c:v>
                </c:pt>
                <c:pt idx="192">
                  <c:v>19.998203616046901</c:v>
                </c:pt>
                <c:pt idx="193">
                  <c:v>19.998203616046901</c:v>
                </c:pt>
                <c:pt idx="194">
                  <c:v>19.998203616046901</c:v>
                </c:pt>
                <c:pt idx="195">
                  <c:v>19.998203616046901</c:v>
                </c:pt>
                <c:pt idx="196">
                  <c:v>19.998203616046901</c:v>
                </c:pt>
                <c:pt idx="197">
                  <c:v>19.998203616046901</c:v>
                </c:pt>
                <c:pt idx="198">
                  <c:v>19.998203616046901</c:v>
                </c:pt>
                <c:pt idx="199">
                  <c:v>19.998203616046901</c:v>
                </c:pt>
                <c:pt idx="200">
                  <c:v>19.998203616046901</c:v>
                </c:pt>
                <c:pt idx="201">
                  <c:v>19.998203616046901</c:v>
                </c:pt>
                <c:pt idx="202">
                  <c:v>19.998203616046901</c:v>
                </c:pt>
                <c:pt idx="203">
                  <c:v>19.998203616046901</c:v>
                </c:pt>
                <c:pt idx="204">
                  <c:v>19.998203616046901</c:v>
                </c:pt>
                <c:pt idx="205">
                  <c:v>19.998203616046901</c:v>
                </c:pt>
                <c:pt idx="206">
                  <c:v>19.998203616046901</c:v>
                </c:pt>
                <c:pt idx="207">
                  <c:v>19.998203616046901</c:v>
                </c:pt>
                <c:pt idx="208">
                  <c:v>19.998203616046901</c:v>
                </c:pt>
                <c:pt idx="209">
                  <c:v>19.9401601818901</c:v>
                </c:pt>
                <c:pt idx="210">
                  <c:v>19.751174806354001</c:v>
                </c:pt>
                <c:pt idx="211">
                  <c:v>19.584116656642699</c:v>
                </c:pt>
                <c:pt idx="212">
                  <c:v>19.4171359446742</c:v>
                </c:pt>
                <c:pt idx="213">
                  <c:v>19.2501342951957</c:v>
                </c:pt>
                <c:pt idx="214">
                  <c:v>19.083355059331801</c:v>
                </c:pt>
                <c:pt idx="215">
                  <c:v>18.916488934526399</c:v>
                </c:pt>
                <c:pt idx="216">
                  <c:v>18.749640677315799</c:v>
                </c:pt>
                <c:pt idx="217">
                  <c:v>18.582719673468699</c:v>
                </c:pt>
                <c:pt idx="218">
                  <c:v>18.415874589653601</c:v>
                </c:pt>
                <c:pt idx="219">
                  <c:v>18.2492391223917</c:v>
                </c:pt>
                <c:pt idx="220">
                  <c:v>18.082380965567701</c:v>
                </c:pt>
                <c:pt idx="221">
                  <c:v>17.915588725681999</c:v>
                </c:pt>
                <c:pt idx="222">
                  <c:v>17.748804626245001</c:v>
                </c:pt>
                <c:pt idx="223">
                  <c:v>17.582173712115399</c:v>
                </c:pt>
                <c:pt idx="224">
                  <c:v>17.415594469138899</c:v>
                </c:pt>
                <c:pt idx="225">
                  <c:v>17.248610238840801</c:v>
                </c:pt>
                <c:pt idx="226">
                  <c:v>17.0817240388611</c:v>
                </c:pt>
                <c:pt idx="227">
                  <c:v>16.915094125040898</c:v>
                </c:pt>
                <c:pt idx="228">
                  <c:v>16.748340897220601</c:v>
                </c:pt>
                <c:pt idx="229">
                  <c:v>16.5816512407856</c:v>
                </c:pt>
                <c:pt idx="230">
                  <c:v>16.414779631525398</c:v>
                </c:pt>
                <c:pt idx="231">
                  <c:v>16.2482607865388</c:v>
                </c:pt>
                <c:pt idx="232">
                  <c:v>16.081409528400101</c:v>
                </c:pt>
                <c:pt idx="233">
                  <c:v>15.9147271845715</c:v>
                </c:pt>
                <c:pt idx="234">
                  <c:v>15.7477271562841</c:v>
                </c:pt>
                <c:pt idx="235">
                  <c:v>15.5813284346556</c:v>
                </c:pt>
                <c:pt idx="236">
                  <c:v>15.414504409077299</c:v>
                </c:pt>
                <c:pt idx="237">
                  <c:v>15.2478991580571</c:v>
                </c:pt>
                <c:pt idx="238">
                  <c:v>15.080957872075199</c:v>
                </c:pt>
                <c:pt idx="239">
                  <c:v>14.9143623137078</c:v>
                </c:pt>
                <c:pt idx="240">
                  <c:v>14.747790348844299</c:v>
                </c:pt>
                <c:pt idx="241">
                  <c:v>14.5810383627874</c:v>
                </c:pt>
                <c:pt idx="242">
                  <c:v>14.414139469226701</c:v>
                </c:pt>
                <c:pt idx="243">
                  <c:v>14.2474727854138</c:v>
                </c:pt>
                <c:pt idx="244">
                  <c:v>14.080872794641101</c:v>
                </c:pt>
                <c:pt idx="245">
                  <c:v>13.914042732713099</c:v>
                </c:pt>
                <c:pt idx="246">
                  <c:v>13.747507986256799</c:v>
                </c:pt>
                <c:pt idx="247">
                  <c:v>13.5806818048395</c:v>
                </c:pt>
                <c:pt idx="248">
                  <c:v>13.4140326436872</c:v>
                </c:pt>
                <c:pt idx="249">
                  <c:v>13.2473910883354</c:v>
                </c:pt>
                <c:pt idx="250">
                  <c:v>13.080519548062099</c:v>
                </c:pt>
                <c:pt idx="251">
                  <c:v>12.9137876889196</c:v>
                </c:pt>
                <c:pt idx="252">
                  <c:v>12.747251614466499</c:v>
                </c:pt>
                <c:pt idx="253">
                  <c:v>12.580513529260401</c:v>
                </c:pt>
                <c:pt idx="254">
                  <c:v>12.413777341193001</c:v>
                </c:pt>
                <c:pt idx="255">
                  <c:v>12.2470334438446</c:v>
                </c:pt>
                <c:pt idx="256">
                  <c:v>12.0804350052762</c:v>
                </c:pt>
                <c:pt idx="257">
                  <c:v>11.9137572145798</c:v>
                </c:pt>
                <c:pt idx="258">
                  <c:v>11.7470759400475</c:v>
                </c:pt>
                <c:pt idx="259">
                  <c:v>11.580122063964801</c:v>
                </c:pt>
                <c:pt idx="260">
                  <c:v>11.413641092760599</c:v>
                </c:pt>
                <c:pt idx="261">
                  <c:v>11.246910768575599</c:v>
                </c:pt>
                <c:pt idx="262">
                  <c:v>11.080204710516201</c:v>
                </c:pt>
                <c:pt idx="263">
                  <c:v>10.9135008945295</c:v>
                </c:pt>
                <c:pt idx="264">
                  <c:v>10.746837522085601</c:v>
                </c:pt>
                <c:pt idx="265">
                  <c:v>10.580070358921001</c:v>
                </c:pt>
                <c:pt idx="266">
                  <c:v>10.4134813715515</c:v>
                </c:pt>
                <c:pt idx="267">
                  <c:v>10.2466134530878</c:v>
                </c:pt>
                <c:pt idx="268">
                  <c:v>10.0801579725258</c:v>
                </c:pt>
                <c:pt idx="269">
                  <c:v>9.9133124920361393</c:v>
                </c:pt>
                <c:pt idx="270">
                  <c:v>9.7466769557874002</c:v>
                </c:pt>
                <c:pt idx="271">
                  <c:v>9.5799395432032295</c:v>
                </c:pt>
                <c:pt idx="272">
                  <c:v>9.4131946800390391</c:v>
                </c:pt>
                <c:pt idx="273">
                  <c:v>9.2467036195075991</c:v>
                </c:pt>
                <c:pt idx="274">
                  <c:v>9.0799900073876305</c:v>
                </c:pt>
                <c:pt idx="275">
                  <c:v>8.9131790203245593</c:v>
                </c:pt>
                <c:pt idx="276">
                  <c:v>8.7464243437805091</c:v>
                </c:pt>
                <c:pt idx="277">
                  <c:v>8.5797621958531298</c:v>
                </c:pt>
                <c:pt idx="278">
                  <c:v>8.4132406776260105</c:v>
                </c:pt>
                <c:pt idx="279">
                  <c:v>8.24644700626299</c:v>
                </c:pt>
                <c:pt idx="280">
                  <c:v>8.0797618167268901</c:v>
                </c:pt>
                <c:pt idx="281">
                  <c:v>7.9130217481487097</c:v>
                </c:pt>
                <c:pt idx="282">
                  <c:v>7.7464424103152503</c:v>
                </c:pt>
                <c:pt idx="283">
                  <c:v>7.5798006048862998</c:v>
                </c:pt>
                <c:pt idx="284">
                  <c:v>7.4128594482546504</c:v>
                </c:pt>
                <c:pt idx="285">
                  <c:v>7.2465240565573499</c:v>
                </c:pt>
                <c:pt idx="286">
                  <c:v>7.0795278915336102</c:v>
                </c:pt>
                <c:pt idx="287">
                  <c:v>6.9130985397422497</c:v>
                </c:pt>
                <c:pt idx="288">
                  <c:v>6.7461508810996396</c:v>
                </c:pt>
                <c:pt idx="289">
                  <c:v>6.57962343862655</c:v>
                </c:pt>
                <c:pt idx="290">
                  <c:v>6.4132582618553498</c:v>
                </c:pt>
                <c:pt idx="291">
                  <c:v>6.2462514901029396</c:v>
                </c:pt>
                <c:pt idx="292">
                  <c:v>6.0795778041244404</c:v>
                </c:pt>
                <c:pt idx="293">
                  <c:v>5.9127554256071697</c:v>
                </c:pt>
                <c:pt idx="294">
                  <c:v>5.7462655378521497</c:v>
                </c:pt>
                <c:pt idx="295">
                  <c:v>5.5796005183470099</c:v>
                </c:pt>
                <c:pt idx="296">
                  <c:v>5.4127745438901096</c:v>
                </c:pt>
                <c:pt idx="297">
                  <c:v>5.2462158331257802</c:v>
                </c:pt>
                <c:pt idx="298">
                  <c:v>5.0793472592870401</c:v>
                </c:pt>
                <c:pt idx="299">
                  <c:v>4.9128981082685703</c:v>
                </c:pt>
                <c:pt idx="300">
                  <c:v>4.7461692328075298</c:v>
                </c:pt>
                <c:pt idx="301">
                  <c:v>4.5793549429989504</c:v>
                </c:pt>
                <c:pt idx="302">
                  <c:v>4.4128237838590101</c:v>
                </c:pt>
                <c:pt idx="303">
                  <c:v>4.2460029316758403</c:v>
                </c:pt>
                <c:pt idx="304">
                  <c:v>4.0795655774093502</c:v>
                </c:pt>
                <c:pt idx="305">
                  <c:v>3.9126914285705601</c:v>
                </c:pt>
                <c:pt idx="306">
                  <c:v>3.7461977120452601</c:v>
                </c:pt>
                <c:pt idx="307">
                  <c:v>3.5794691944533601</c:v>
                </c:pt>
                <c:pt idx="308">
                  <c:v>3.4128718812327201</c:v>
                </c:pt>
                <c:pt idx="309">
                  <c:v>3.2458712838039201</c:v>
                </c:pt>
                <c:pt idx="310">
                  <c:v>3.0794942542287198</c:v>
                </c:pt>
                <c:pt idx="311">
                  <c:v>2.91284514481677</c:v>
                </c:pt>
                <c:pt idx="312">
                  <c:v>2.7461544061498602</c:v>
                </c:pt>
                <c:pt idx="313">
                  <c:v>2.5794405568881902</c:v>
                </c:pt>
                <c:pt idx="314">
                  <c:v>2.4127646848880602</c:v>
                </c:pt>
                <c:pt idx="315">
                  <c:v>2.2462481897664199</c:v>
                </c:pt>
                <c:pt idx="316">
                  <c:v>2.07956569934003</c:v>
                </c:pt>
                <c:pt idx="317">
                  <c:v>1.9127239635426401</c:v>
                </c:pt>
                <c:pt idx="318">
                  <c:v>1.7458546869003799</c:v>
                </c:pt>
                <c:pt idx="319">
                  <c:v>1.57926325049653</c:v>
                </c:pt>
                <c:pt idx="320">
                  <c:v>1.4125622198530901</c:v>
                </c:pt>
                <c:pt idx="321">
                  <c:v>1.24606362035101</c:v>
                </c:pt>
                <c:pt idx="322">
                  <c:v>1.07943822840182</c:v>
                </c:pt>
                <c:pt idx="323">
                  <c:v>0.91294747830860201</c:v>
                </c:pt>
                <c:pt idx="324">
                  <c:v>0.74620187999999299</c:v>
                </c:pt>
                <c:pt idx="325">
                  <c:v>0.58002786525634398</c:v>
                </c:pt>
                <c:pt idx="326">
                  <c:v>0.413941836232878</c:v>
                </c:pt>
                <c:pt idx="327">
                  <c:v>0.24873039071869801</c:v>
                </c:pt>
              </c:numCache>
            </c:numRef>
          </c:yVal>
          <c:smooth val="1"/>
        </c:ser>
        <c:ser>
          <c:idx val="4"/>
          <c:order val="1"/>
          <c:tx>
            <c:strRef>
              <c:f>'opracowane szala'!$M$1</c:f>
              <c:strCache>
                <c:ptCount val="1"/>
                <c:pt idx="0">
                  <c:v>AlTiN</c:v>
                </c:pt>
              </c:strCache>
            </c:strRef>
          </c:tx>
          <c:spPr>
            <a:ln w="19050" cap="rnd">
              <a:solidFill>
                <a:srgbClr val="FF0000"/>
              </a:solidFill>
              <a:round/>
            </a:ln>
            <a:effectLst/>
          </c:spPr>
          <c:marker>
            <c:symbol val="none"/>
          </c:marker>
          <c:xVal>
            <c:numRef>
              <c:f>'opracowane szala'!$M$2:$M$328</c:f>
              <c:numCache>
                <c:formatCode>General</c:formatCode>
                <c:ptCount val="327"/>
                <c:pt idx="0">
                  <c:v>0</c:v>
                </c:pt>
                <c:pt idx="1">
                  <c:v>0.59554197638940598</c:v>
                </c:pt>
                <c:pt idx="2">
                  <c:v>2.8606236214056699</c:v>
                </c:pt>
                <c:pt idx="3">
                  <c:v>10.6231198189708</c:v>
                </c:pt>
                <c:pt idx="4">
                  <c:v>15.618429484786301</c:v>
                </c:pt>
                <c:pt idx="5">
                  <c:v>19.733016858725101</c:v>
                </c:pt>
                <c:pt idx="6">
                  <c:v>23.244646877955098</c:v>
                </c:pt>
                <c:pt idx="7">
                  <c:v>26.344188037030499</c:v>
                </c:pt>
                <c:pt idx="8">
                  <c:v>29.241133161920899</c:v>
                </c:pt>
                <c:pt idx="9">
                  <c:v>31.9415644983156</c:v>
                </c:pt>
                <c:pt idx="10">
                  <c:v>34.467862723779398</c:v>
                </c:pt>
                <c:pt idx="11">
                  <c:v>36.835251615815302</c:v>
                </c:pt>
                <c:pt idx="12">
                  <c:v>39.104758533080997</c:v>
                </c:pt>
                <c:pt idx="13">
                  <c:v>41.2106498154427</c:v>
                </c:pt>
                <c:pt idx="14">
                  <c:v>43.226933279088598</c:v>
                </c:pt>
                <c:pt idx="15">
                  <c:v>45.189343359582899</c:v>
                </c:pt>
                <c:pt idx="16">
                  <c:v>47.151650107060902</c:v>
                </c:pt>
                <c:pt idx="17">
                  <c:v>49.062899346248301</c:v>
                </c:pt>
                <c:pt idx="18">
                  <c:v>50.883696739963199</c:v>
                </c:pt>
                <c:pt idx="19">
                  <c:v>52.642914838066098</c:v>
                </c:pt>
                <c:pt idx="20">
                  <c:v>54.345365693681501</c:v>
                </c:pt>
                <c:pt idx="21">
                  <c:v>56.013580034030603</c:v>
                </c:pt>
                <c:pt idx="22">
                  <c:v>57.656760436202802</c:v>
                </c:pt>
                <c:pt idx="23">
                  <c:v>59.284959283116301</c:v>
                </c:pt>
                <c:pt idx="24">
                  <c:v>60.888175399223499</c:v>
                </c:pt>
                <c:pt idx="25">
                  <c:v>62.442607736635601</c:v>
                </c:pt>
                <c:pt idx="26">
                  <c:v>63.944853252756801</c:v>
                </c:pt>
                <c:pt idx="27">
                  <c:v>65.4565153269333</c:v>
                </c:pt>
                <c:pt idx="28">
                  <c:v>66.933447625017706</c:v>
                </c:pt>
                <c:pt idx="29">
                  <c:v>68.339616037757096</c:v>
                </c:pt>
                <c:pt idx="30">
                  <c:v>69.765177620456299</c:v>
                </c:pt>
                <c:pt idx="31">
                  <c:v>71.166465831467903</c:v>
                </c:pt>
                <c:pt idx="32">
                  <c:v>72.560336626048198</c:v>
                </c:pt>
                <c:pt idx="33">
                  <c:v>73.897799270538002</c:v>
                </c:pt>
                <c:pt idx="34">
                  <c:v>75.235845490456697</c:v>
                </c:pt>
                <c:pt idx="35">
                  <c:v>76.556992943136905</c:v>
                </c:pt>
                <c:pt idx="36">
                  <c:v>77.856910047858804</c:v>
                </c:pt>
                <c:pt idx="37">
                  <c:v>79.147025392143604</c:v>
                </c:pt>
                <c:pt idx="38">
                  <c:v>80.411643075790494</c:v>
                </c:pt>
                <c:pt idx="39">
                  <c:v>81.6951326006063</c:v>
                </c:pt>
                <c:pt idx="40">
                  <c:v>82.963171086549295</c:v>
                </c:pt>
                <c:pt idx="41">
                  <c:v>84.223331497479194</c:v>
                </c:pt>
                <c:pt idx="42">
                  <c:v>85.443556787080297</c:v>
                </c:pt>
                <c:pt idx="43">
                  <c:v>86.676001961193194</c:v>
                </c:pt>
                <c:pt idx="44">
                  <c:v>87.8809265717166</c:v>
                </c:pt>
                <c:pt idx="45">
                  <c:v>89.059992733928894</c:v>
                </c:pt>
                <c:pt idx="46">
                  <c:v>90.265833430830597</c:v>
                </c:pt>
                <c:pt idx="47">
                  <c:v>91.428675441703206</c:v>
                </c:pt>
                <c:pt idx="48">
                  <c:v>92.591222654355704</c:v>
                </c:pt>
                <c:pt idx="49">
                  <c:v>93.744911553894298</c:v>
                </c:pt>
                <c:pt idx="50">
                  <c:v>94.902167861060903</c:v>
                </c:pt>
                <c:pt idx="51">
                  <c:v>96.035680550395398</c:v>
                </c:pt>
                <c:pt idx="52">
                  <c:v>97.160474287997502</c:v>
                </c:pt>
                <c:pt idx="53">
                  <c:v>98.262793837599006</c:v>
                </c:pt>
                <c:pt idx="54">
                  <c:v>99.374053923204798</c:v>
                </c:pt>
                <c:pt idx="55">
                  <c:v>100.455868207021</c:v>
                </c:pt>
                <c:pt idx="56">
                  <c:v>101.53035102406901</c:v>
                </c:pt>
                <c:pt idx="57">
                  <c:v>102.60310700560299</c:v>
                </c:pt>
                <c:pt idx="58">
                  <c:v>103.66818603953899</c:v>
                </c:pt>
                <c:pt idx="59">
                  <c:v>104.741729425879</c:v>
                </c:pt>
                <c:pt idx="60">
                  <c:v>105.776913922143</c:v>
                </c:pt>
                <c:pt idx="61">
                  <c:v>106.819340313225</c:v>
                </c:pt>
                <c:pt idx="62">
                  <c:v>107.833947619727</c:v>
                </c:pt>
                <c:pt idx="63">
                  <c:v>108.867418119026</c:v>
                </c:pt>
                <c:pt idx="64">
                  <c:v>109.878304835683</c:v>
                </c:pt>
                <c:pt idx="65">
                  <c:v>110.871505809041</c:v>
                </c:pt>
                <c:pt idx="66">
                  <c:v>111.89088285856</c:v>
                </c:pt>
                <c:pt idx="67">
                  <c:v>112.855873221636</c:v>
                </c:pt>
                <c:pt idx="68">
                  <c:v>113.849798725824</c:v>
                </c:pt>
                <c:pt idx="69">
                  <c:v>114.836346536432</c:v>
                </c:pt>
                <c:pt idx="70">
                  <c:v>115.820428725768</c:v>
                </c:pt>
                <c:pt idx="71">
                  <c:v>116.788514349723</c:v>
                </c:pt>
                <c:pt idx="72">
                  <c:v>117.743955611613</c:v>
                </c:pt>
                <c:pt idx="73">
                  <c:v>118.711154846786</c:v>
                </c:pt>
                <c:pt idx="74">
                  <c:v>119.67488725805499</c:v>
                </c:pt>
                <c:pt idx="75">
                  <c:v>120.625717614698</c:v>
                </c:pt>
                <c:pt idx="76">
                  <c:v>121.562248421151</c:v>
                </c:pt>
                <c:pt idx="77">
                  <c:v>122.481671977443</c:v>
                </c:pt>
                <c:pt idx="78">
                  <c:v>123.41846816432999</c:v>
                </c:pt>
                <c:pt idx="79">
                  <c:v>124.333344010644</c:v>
                </c:pt>
                <c:pt idx="80">
                  <c:v>125.259747344123</c:v>
                </c:pt>
                <c:pt idx="81">
                  <c:v>126.161252770559</c:v>
                </c:pt>
                <c:pt idx="82">
                  <c:v>127.069758419979</c:v>
                </c:pt>
                <c:pt idx="83">
                  <c:v>127.98139926175099</c:v>
                </c:pt>
                <c:pt idx="84">
                  <c:v>128.88203326745699</c:v>
                </c:pt>
                <c:pt idx="85">
                  <c:v>129.78062692783999</c:v>
                </c:pt>
                <c:pt idx="86">
                  <c:v>130.66983390836</c:v>
                </c:pt>
                <c:pt idx="87">
                  <c:v>131.56296525388299</c:v>
                </c:pt>
                <c:pt idx="88">
                  <c:v>132.45247330291301</c:v>
                </c:pt>
                <c:pt idx="89">
                  <c:v>133.322610578693</c:v>
                </c:pt>
                <c:pt idx="90">
                  <c:v>134.18334198397901</c:v>
                </c:pt>
                <c:pt idx="91">
                  <c:v>135.05828621408901</c:v>
                </c:pt>
                <c:pt idx="92">
                  <c:v>135.91758444323901</c:v>
                </c:pt>
                <c:pt idx="93">
                  <c:v>136.752761593814</c:v>
                </c:pt>
                <c:pt idx="94">
                  <c:v>137.595797501893</c:v>
                </c:pt>
                <c:pt idx="95">
                  <c:v>138.46099527375401</c:v>
                </c:pt>
                <c:pt idx="96">
                  <c:v>139.29190608090701</c:v>
                </c:pt>
                <c:pt idx="97">
                  <c:v>140.13580696430699</c:v>
                </c:pt>
                <c:pt idx="98">
                  <c:v>140.98340406315401</c:v>
                </c:pt>
                <c:pt idx="99">
                  <c:v>141.80660896813899</c:v>
                </c:pt>
                <c:pt idx="100">
                  <c:v>142.633045020445</c:v>
                </c:pt>
                <c:pt idx="101">
                  <c:v>143.47451662199899</c:v>
                </c:pt>
                <c:pt idx="102">
                  <c:v>144.310453050608</c:v>
                </c:pt>
                <c:pt idx="103">
                  <c:v>145.13506802852001</c:v>
                </c:pt>
                <c:pt idx="104">
                  <c:v>145.960056547439</c:v>
                </c:pt>
                <c:pt idx="105">
                  <c:v>146.77140182137501</c:v>
                </c:pt>
                <c:pt idx="106">
                  <c:v>147.61440701199399</c:v>
                </c:pt>
                <c:pt idx="107">
                  <c:v>148.432269861414</c:v>
                </c:pt>
                <c:pt idx="108">
                  <c:v>149.242393634254</c:v>
                </c:pt>
                <c:pt idx="109">
                  <c:v>150.04670268693701</c:v>
                </c:pt>
                <c:pt idx="110">
                  <c:v>150.85782066531701</c:v>
                </c:pt>
                <c:pt idx="111">
                  <c:v>151.667501207051</c:v>
                </c:pt>
                <c:pt idx="112">
                  <c:v>152.494834879823</c:v>
                </c:pt>
                <c:pt idx="113">
                  <c:v>153.30789586640299</c:v>
                </c:pt>
                <c:pt idx="114">
                  <c:v>154.10301932245699</c:v>
                </c:pt>
                <c:pt idx="115">
                  <c:v>154.877658555675</c:v>
                </c:pt>
                <c:pt idx="116">
                  <c:v>155.682106592705</c:v>
                </c:pt>
                <c:pt idx="117">
                  <c:v>156.48734274223099</c:v>
                </c:pt>
                <c:pt idx="118">
                  <c:v>157.27472691285101</c:v>
                </c:pt>
                <c:pt idx="119">
                  <c:v>158.04866939024501</c:v>
                </c:pt>
                <c:pt idx="120">
                  <c:v>158.82808667144599</c:v>
                </c:pt>
                <c:pt idx="121">
                  <c:v>160.07615919121</c:v>
                </c:pt>
                <c:pt idx="122">
                  <c:v>159.49023213952199</c:v>
                </c:pt>
                <c:pt idx="123">
                  <c:v>159.48581139888199</c:v>
                </c:pt>
                <c:pt idx="124">
                  <c:v>159.48581139888199</c:v>
                </c:pt>
                <c:pt idx="125">
                  <c:v>159.48581139888199</c:v>
                </c:pt>
                <c:pt idx="126">
                  <c:v>159.48581139888199</c:v>
                </c:pt>
                <c:pt idx="127">
                  <c:v>159.48581139888199</c:v>
                </c:pt>
                <c:pt idx="128">
                  <c:v>159.48581139888199</c:v>
                </c:pt>
                <c:pt idx="129">
                  <c:v>159.48581139888199</c:v>
                </c:pt>
                <c:pt idx="130">
                  <c:v>159.48581139888199</c:v>
                </c:pt>
                <c:pt idx="131">
                  <c:v>159.48581139888199</c:v>
                </c:pt>
                <c:pt idx="132">
                  <c:v>159.48581139888199</c:v>
                </c:pt>
                <c:pt idx="133">
                  <c:v>159.48581139888199</c:v>
                </c:pt>
                <c:pt idx="134">
                  <c:v>159.48581139888199</c:v>
                </c:pt>
                <c:pt idx="135">
                  <c:v>159.48581139888199</c:v>
                </c:pt>
                <c:pt idx="136">
                  <c:v>159.48581139888199</c:v>
                </c:pt>
                <c:pt idx="137">
                  <c:v>159.48581139888199</c:v>
                </c:pt>
                <c:pt idx="138">
                  <c:v>159.48581139888199</c:v>
                </c:pt>
                <c:pt idx="139">
                  <c:v>159.48581139888199</c:v>
                </c:pt>
                <c:pt idx="140">
                  <c:v>159.48581139888199</c:v>
                </c:pt>
                <c:pt idx="141">
                  <c:v>159.48581139888199</c:v>
                </c:pt>
                <c:pt idx="142">
                  <c:v>159.48581139888199</c:v>
                </c:pt>
                <c:pt idx="143">
                  <c:v>159.48581139888199</c:v>
                </c:pt>
                <c:pt idx="144">
                  <c:v>159.48581139888199</c:v>
                </c:pt>
                <c:pt idx="145">
                  <c:v>159.48581139888199</c:v>
                </c:pt>
                <c:pt idx="146">
                  <c:v>159.48581139888199</c:v>
                </c:pt>
                <c:pt idx="147">
                  <c:v>160.09039613816699</c:v>
                </c:pt>
                <c:pt idx="148">
                  <c:v>160.41676957207099</c:v>
                </c:pt>
                <c:pt idx="149">
                  <c:v>160.615871484048</c:v>
                </c:pt>
                <c:pt idx="150">
                  <c:v>160.77929033927401</c:v>
                </c:pt>
                <c:pt idx="151">
                  <c:v>160.88966999259199</c:v>
                </c:pt>
                <c:pt idx="152">
                  <c:v>161.03089487751501</c:v>
                </c:pt>
                <c:pt idx="153">
                  <c:v>161.150595988361</c:v>
                </c:pt>
                <c:pt idx="154">
                  <c:v>161.22097552181799</c:v>
                </c:pt>
                <c:pt idx="155">
                  <c:v>161.31811740725601</c:v>
                </c:pt>
                <c:pt idx="156">
                  <c:v>161.365348725339</c:v>
                </c:pt>
                <c:pt idx="157">
                  <c:v>161.454180846394</c:v>
                </c:pt>
                <c:pt idx="158">
                  <c:v>161.48233872386001</c:v>
                </c:pt>
                <c:pt idx="159">
                  <c:v>161.53406563355799</c:v>
                </c:pt>
                <c:pt idx="160">
                  <c:v>161.56250651400501</c:v>
                </c:pt>
                <c:pt idx="161">
                  <c:v>161.58849954748399</c:v>
                </c:pt>
                <c:pt idx="162">
                  <c:v>161.63250982095499</c:v>
                </c:pt>
                <c:pt idx="163">
                  <c:v>161.60363031812099</c:v>
                </c:pt>
                <c:pt idx="164">
                  <c:v>161.645035803523</c:v>
                </c:pt>
                <c:pt idx="165">
                  <c:v>161.63607775916401</c:v>
                </c:pt>
                <c:pt idx="166">
                  <c:v>161.66590828298001</c:v>
                </c:pt>
                <c:pt idx="167">
                  <c:v>161.66625053703001</c:v>
                </c:pt>
                <c:pt idx="168">
                  <c:v>161.67769505087799</c:v>
                </c:pt>
                <c:pt idx="169">
                  <c:v>161.673953907412</c:v>
                </c:pt>
                <c:pt idx="170">
                  <c:v>161.68243836455099</c:v>
                </c:pt>
                <c:pt idx="171">
                  <c:v>161.68027089686001</c:v>
                </c:pt>
                <c:pt idx="172">
                  <c:v>161.68045394975101</c:v>
                </c:pt>
                <c:pt idx="173">
                  <c:v>161.684119732064</c:v>
                </c:pt>
                <c:pt idx="174">
                  <c:v>161.684119732064</c:v>
                </c:pt>
                <c:pt idx="175">
                  <c:v>161.684119732064</c:v>
                </c:pt>
                <c:pt idx="176">
                  <c:v>161.684119732064</c:v>
                </c:pt>
                <c:pt idx="177">
                  <c:v>161.684119732064</c:v>
                </c:pt>
                <c:pt idx="178">
                  <c:v>161.684119732064</c:v>
                </c:pt>
                <c:pt idx="179">
                  <c:v>161.684119732064</c:v>
                </c:pt>
                <c:pt idx="180">
                  <c:v>161.684119732064</c:v>
                </c:pt>
                <c:pt idx="181">
                  <c:v>161.684119732064</c:v>
                </c:pt>
                <c:pt idx="182">
                  <c:v>161.684119732064</c:v>
                </c:pt>
                <c:pt idx="183">
                  <c:v>161.684119732064</c:v>
                </c:pt>
                <c:pt idx="184">
                  <c:v>161.684119732064</c:v>
                </c:pt>
                <c:pt idx="185">
                  <c:v>161.684119732064</c:v>
                </c:pt>
                <c:pt idx="186">
                  <c:v>161.684119732064</c:v>
                </c:pt>
                <c:pt idx="187">
                  <c:v>161.684119732064</c:v>
                </c:pt>
                <c:pt idx="188">
                  <c:v>161.684119732064</c:v>
                </c:pt>
                <c:pt idx="189">
                  <c:v>161.684119732064</c:v>
                </c:pt>
                <c:pt idx="190">
                  <c:v>161.684119732064</c:v>
                </c:pt>
                <c:pt idx="191">
                  <c:v>161.684119732064</c:v>
                </c:pt>
                <c:pt idx="192">
                  <c:v>161.684119732064</c:v>
                </c:pt>
                <c:pt idx="193">
                  <c:v>161.684119732064</c:v>
                </c:pt>
                <c:pt idx="194">
                  <c:v>161.684119732064</c:v>
                </c:pt>
                <c:pt idx="195">
                  <c:v>161.684119732064</c:v>
                </c:pt>
                <c:pt idx="196">
                  <c:v>161.684119732064</c:v>
                </c:pt>
                <c:pt idx="197">
                  <c:v>161.684119732064</c:v>
                </c:pt>
                <c:pt idx="198">
                  <c:v>161.684119732064</c:v>
                </c:pt>
                <c:pt idx="199">
                  <c:v>161.684119732064</c:v>
                </c:pt>
                <c:pt idx="200">
                  <c:v>161.684119732064</c:v>
                </c:pt>
                <c:pt idx="201">
                  <c:v>161.684119732064</c:v>
                </c:pt>
                <c:pt idx="202">
                  <c:v>161.684119732064</c:v>
                </c:pt>
                <c:pt idx="203">
                  <c:v>161.684119732064</c:v>
                </c:pt>
                <c:pt idx="204">
                  <c:v>161.684119732064</c:v>
                </c:pt>
                <c:pt idx="205">
                  <c:v>161.684119732064</c:v>
                </c:pt>
                <c:pt idx="206">
                  <c:v>161.684119732064</c:v>
                </c:pt>
                <c:pt idx="207">
                  <c:v>161.684119732064</c:v>
                </c:pt>
                <c:pt idx="208">
                  <c:v>161.524460546374</c:v>
                </c:pt>
                <c:pt idx="209">
                  <c:v>160.93829121360901</c:v>
                </c:pt>
                <c:pt idx="210">
                  <c:v>160.42011347024101</c:v>
                </c:pt>
                <c:pt idx="211">
                  <c:v>159.910019947672</c:v>
                </c:pt>
                <c:pt idx="212">
                  <c:v>159.38118979985899</c:v>
                </c:pt>
                <c:pt idx="213">
                  <c:v>158.85569051955301</c:v>
                </c:pt>
                <c:pt idx="214">
                  <c:v>158.326963438832</c:v>
                </c:pt>
                <c:pt idx="215">
                  <c:v>157.79901819402301</c:v>
                </c:pt>
                <c:pt idx="216">
                  <c:v>157.293319797945</c:v>
                </c:pt>
                <c:pt idx="217">
                  <c:v>156.764352070467</c:v>
                </c:pt>
                <c:pt idx="218">
                  <c:v>156.24878466407301</c:v>
                </c:pt>
                <c:pt idx="219">
                  <c:v>155.71947432052801</c:v>
                </c:pt>
                <c:pt idx="220">
                  <c:v>155.174955566047</c:v>
                </c:pt>
                <c:pt idx="221">
                  <c:v>154.646819436665</c:v>
                </c:pt>
                <c:pt idx="222">
                  <c:v>154.09568575824801</c:v>
                </c:pt>
                <c:pt idx="223">
                  <c:v>153.561240344954</c:v>
                </c:pt>
                <c:pt idx="224">
                  <c:v>153.029525137322</c:v>
                </c:pt>
                <c:pt idx="225">
                  <c:v>152.49056760829001</c:v>
                </c:pt>
                <c:pt idx="226">
                  <c:v>151.965079367995</c:v>
                </c:pt>
                <c:pt idx="227">
                  <c:v>151.41213159013299</c:v>
                </c:pt>
                <c:pt idx="228">
                  <c:v>150.88201343619201</c:v>
                </c:pt>
                <c:pt idx="229">
                  <c:v>150.343202045493</c:v>
                </c:pt>
                <c:pt idx="230">
                  <c:v>149.80304781854699</c:v>
                </c:pt>
                <c:pt idx="231">
                  <c:v>149.263270998829</c:v>
                </c:pt>
                <c:pt idx="232">
                  <c:v>148.68828476477501</c:v>
                </c:pt>
                <c:pt idx="233">
                  <c:v>148.14597912031999</c:v>
                </c:pt>
                <c:pt idx="234">
                  <c:v>147.58108601642701</c:v>
                </c:pt>
                <c:pt idx="235">
                  <c:v>147.013663900843</c:v>
                </c:pt>
                <c:pt idx="236">
                  <c:v>146.46732420658901</c:v>
                </c:pt>
                <c:pt idx="237">
                  <c:v>145.919106922823</c:v>
                </c:pt>
                <c:pt idx="238">
                  <c:v>145.37061730414601</c:v>
                </c:pt>
                <c:pt idx="239">
                  <c:v>144.82239622235201</c:v>
                </c:pt>
                <c:pt idx="240">
                  <c:v>144.24162092320699</c:v>
                </c:pt>
                <c:pt idx="241">
                  <c:v>143.66609327470599</c:v>
                </c:pt>
                <c:pt idx="242">
                  <c:v>143.095897998308</c:v>
                </c:pt>
                <c:pt idx="243">
                  <c:v>142.542064537752</c:v>
                </c:pt>
                <c:pt idx="244">
                  <c:v>141.979088790981</c:v>
                </c:pt>
                <c:pt idx="245">
                  <c:v>141.395397500412</c:v>
                </c:pt>
                <c:pt idx="246">
                  <c:v>140.834268663953</c:v>
                </c:pt>
                <c:pt idx="247">
                  <c:v>140.259403409181</c:v>
                </c:pt>
                <c:pt idx="248">
                  <c:v>139.68863998677</c:v>
                </c:pt>
                <c:pt idx="249">
                  <c:v>139.09280332563301</c:v>
                </c:pt>
                <c:pt idx="250">
                  <c:v>138.51207618618301</c:v>
                </c:pt>
                <c:pt idx="251">
                  <c:v>137.936284574246</c:v>
                </c:pt>
                <c:pt idx="252">
                  <c:v>137.34066052233899</c:v>
                </c:pt>
                <c:pt idx="253">
                  <c:v>136.75344020348999</c:v>
                </c:pt>
                <c:pt idx="254">
                  <c:v>136.17247882700099</c:v>
                </c:pt>
                <c:pt idx="255">
                  <c:v>135.57661903118799</c:v>
                </c:pt>
                <c:pt idx="256">
                  <c:v>134.980951521592</c:v>
                </c:pt>
                <c:pt idx="257">
                  <c:v>134.39251319812499</c:v>
                </c:pt>
                <c:pt idx="258">
                  <c:v>133.78821324170801</c:v>
                </c:pt>
                <c:pt idx="259">
                  <c:v>133.19837876219501</c:v>
                </c:pt>
                <c:pt idx="260">
                  <c:v>132.597693088158</c:v>
                </c:pt>
                <c:pt idx="261">
                  <c:v>131.98766317188699</c:v>
                </c:pt>
                <c:pt idx="262">
                  <c:v>131.357321506619</c:v>
                </c:pt>
                <c:pt idx="263">
                  <c:v>130.74929676463199</c:v>
                </c:pt>
                <c:pt idx="264">
                  <c:v>130.14672116121301</c:v>
                </c:pt>
                <c:pt idx="265">
                  <c:v>129.52765026882801</c:v>
                </c:pt>
                <c:pt idx="266">
                  <c:v>128.89110331093201</c:v>
                </c:pt>
                <c:pt idx="267">
                  <c:v>128.25910341031201</c:v>
                </c:pt>
                <c:pt idx="268">
                  <c:v>127.627333534252</c:v>
                </c:pt>
                <c:pt idx="269">
                  <c:v>127.004558779935</c:v>
                </c:pt>
                <c:pt idx="270">
                  <c:v>126.387588560293</c:v>
                </c:pt>
                <c:pt idx="271">
                  <c:v>125.73509888575499</c:v>
                </c:pt>
                <c:pt idx="272">
                  <c:v>125.077940487223</c:v>
                </c:pt>
                <c:pt idx="273">
                  <c:v>124.45171194472501</c:v>
                </c:pt>
                <c:pt idx="274">
                  <c:v>123.788335288268</c:v>
                </c:pt>
                <c:pt idx="275">
                  <c:v>123.121740470045</c:v>
                </c:pt>
                <c:pt idx="276">
                  <c:v>122.458156595449</c:v>
                </c:pt>
                <c:pt idx="277">
                  <c:v>121.799499523648</c:v>
                </c:pt>
                <c:pt idx="278">
                  <c:v>121.119257307589</c:v>
                </c:pt>
                <c:pt idx="279">
                  <c:v>120.45231082633801</c:v>
                </c:pt>
                <c:pt idx="280">
                  <c:v>119.787890452394</c:v>
                </c:pt>
                <c:pt idx="281">
                  <c:v>119.105266902208</c:v>
                </c:pt>
                <c:pt idx="282">
                  <c:v>118.423886998551</c:v>
                </c:pt>
                <c:pt idx="283">
                  <c:v>117.750990165232</c:v>
                </c:pt>
                <c:pt idx="284">
                  <c:v>117.056385518875</c:v>
                </c:pt>
                <c:pt idx="285">
                  <c:v>116.34469502915</c:v>
                </c:pt>
                <c:pt idx="286">
                  <c:v>115.64217996717601</c:v>
                </c:pt>
                <c:pt idx="287">
                  <c:v>114.918833846266</c:v>
                </c:pt>
                <c:pt idx="288">
                  <c:v>114.205564919594</c:v>
                </c:pt>
                <c:pt idx="289">
                  <c:v>113.469075554691</c:v>
                </c:pt>
                <c:pt idx="290">
                  <c:v>112.73546304270199</c:v>
                </c:pt>
                <c:pt idx="291">
                  <c:v>112.00880584786</c:v>
                </c:pt>
                <c:pt idx="292">
                  <c:v>111.26366072000501</c:v>
                </c:pt>
                <c:pt idx="293">
                  <c:v>110.48845972372401</c:v>
                </c:pt>
                <c:pt idx="294">
                  <c:v>109.715701030112</c:v>
                </c:pt>
                <c:pt idx="295">
                  <c:v>108.916398531553</c:v>
                </c:pt>
                <c:pt idx="296">
                  <c:v>108.14086396431701</c:v>
                </c:pt>
                <c:pt idx="297">
                  <c:v>107.331071070334</c:v>
                </c:pt>
                <c:pt idx="298">
                  <c:v>106.52534507274601</c:v>
                </c:pt>
                <c:pt idx="299">
                  <c:v>105.72499455411599</c:v>
                </c:pt>
                <c:pt idx="300">
                  <c:v>104.883151118378</c:v>
                </c:pt>
                <c:pt idx="301">
                  <c:v>104.05379157260001</c:v>
                </c:pt>
                <c:pt idx="302">
                  <c:v>103.185868317752</c:v>
                </c:pt>
                <c:pt idx="303">
                  <c:v>102.302928568632</c:v>
                </c:pt>
                <c:pt idx="304">
                  <c:v>101.40810658884701</c:v>
                </c:pt>
                <c:pt idx="305">
                  <c:v>100.49173394235</c:v>
                </c:pt>
                <c:pt idx="306">
                  <c:v>99.557499182734404</c:v>
                </c:pt>
                <c:pt idx="307">
                  <c:v>98.598960972594995</c:v>
                </c:pt>
                <c:pt idx="308">
                  <c:v>97.619451792622797</c:v>
                </c:pt>
                <c:pt idx="309">
                  <c:v>96.613658913404294</c:v>
                </c:pt>
                <c:pt idx="310">
                  <c:v>95.577941642489094</c:v>
                </c:pt>
                <c:pt idx="311">
                  <c:v>94.489620210757707</c:v>
                </c:pt>
                <c:pt idx="312">
                  <c:v>93.390889937860393</c:v>
                </c:pt>
                <c:pt idx="313">
                  <c:v>92.244465445502996</c:v>
                </c:pt>
                <c:pt idx="314">
                  <c:v>91.058894906546499</c:v>
                </c:pt>
                <c:pt idx="315">
                  <c:v>89.861757862319294</c:v>
                </c:pt>
                <c:pt idx="316">
                  <c:v>88.589598291142096</c:v>
                </c:pt>
                <c:pt idx="317">
                  <c:v>87.260134901700297</c:v>
                </c:pt>
                <c:pt idx="318">
                  <c:v>85.921357162178893</c:v>
                </c:pt>
                <c:pt idx="319">
                  <c:v>84.450832740943596</c:v>
                </c:pt>
                <c:pt idx="320">
                  <c:v>82.905751013095596</c:v>
                </c:pt>
                <c:pt idx="321">
                  <c:v>81.241060382187001</c:v>
                </c:pt>
                <c:pt idx="322">
                  <c:v>79.469952458343201</c:v>
                </c:pt>
                <c:pt idx="323">
                  <c:v>77.527807092401204</c:v>
                </c:pt>
                <c:pt idx="324">
                  <c:v>75.332420577895306</c:v>
                </c:pt>
                <c:pt idx="325">
                  <c:v>72.7901619063542</c:v>
                </c:pt>
                <c:pt idx="326">
                  <c:v>69.589556413702894</c:v>
                </c:pt>
              </c:numCache>
            </c:numRef>
          </c:xVal>
          <c:yVal>
            <c:numRef>
              <c:f>'opracowane szala'!$N$2:$N$328</c:f>
              <c:numCache>
                <c:formatCode>General</c:formatCode>
                <c:ptCount val="327"/>
                <c:pt idx="0">
                  <c:v>0</c:v>
                </c:pt>
                <c:pt idx="1">
                  <c:v>8.4254316924731801E-3</c:v>
                </c:pt>
                <c:pt idx="2">
                  <c:v>4.6683562698602202E-2</c:v>
                </c:pt>
                <c:pt idx="3">
                  <c:v>0.23643474344177201</c:v>
                </c:pt>
                <c:pt idx="4">
                  <c:v>0.40437160324054</c:v>
                </c:pt>
                <c:pt idx="5">
                  <c:v>0.57275270866289796</c:v>
                </c:pt>
                <c:pt idx="6">
                  <c:v>0.74017892033341703</c:v>
                </c:pt>
                <c:pt idx="7">
                  <c:v>0.90780091107878902</c:v>
                </c:pt>
                <c:pt idx="8">
                  <c:v>1.0752734579576999</c:v>
                </c:pt>
                <c:pt idx="9">
                  <c:v>1.24292892574031</c:v>
                </c:pt>
                <c:pt idx="10">
                  <c:v>1.41025470916827</c:v>
                </c:pt>
                <c:pt idx="11">
                  <c:v>1.5777056104345399</c:v>
                </c:pt>
                <c:pt idx="12">
                  <c:v>1.74506848263722</c:v>
                </c:pt>
                <c:pt idx="13">
                  <c:v>1.91225892658396</c:v>
                </c:pt>
                <c:pt idx="14">
                  <c:v>2.0795626655334498</c:v>
                </c:pt>
                <c:pt idx="15">
                  <c:v>2.2466158329238102</c:v>
                </c:pt>
                <c:pt idx="16">
                  <c:v>2.4139115296746199</c:v>
                </c:pt>
                <c:pt idx="17">
                  <c:v>2.5808380982717698</c:v>
                </c:pt>
                <c:pt idx="18">
                  <c:v>2.7480289983379702</c:v>
                </c:pt>
                <c:pt idx="19">
                  <c:v>2.9150598216209098</c:v>
                </c:pt>
                <c:pt idx="20">
                  <c:v>3.0822224232236</c:v>
                </c:pt>
                <c:pt idx="21">
                  <c:v>3.2490964637048299</c:v>
                </c:pt>
                <c:pt idx="22">
                  <c:v>3.4158734710671101</c:v>
                </c:pt>
                <c:pt idx="23">
                  <c:v>3.5829532651204699</c:v>
                </c:pt>
                <c:pt idx="24">
                  <c:v>3.75004532667618</c:v>
                </c:pt>
                <c:pt idx="25">
                  <c:v>3.9167183045493399</c:v>
                </c:pt>
                <c:pt idx="26">
                  <c:v>4.0837915106414497</c:v>
                </c:pt>
                <c:pt idx="27">
                  <c:v>4.2505977630573604</c:v>
                </c:pt>
                <c:pt idx="28">
                  <c:v>4.4174972011611597</c:v>
                </c:pt>
                <c:pt idx="29">
                  <c:v>4.5843614245874296</c:v>
                </c:pt>
                <c:pt idx="30">
                  <c:v>4.7510599565766798</c:v>
                </c:pt>
                <c:pt idx="31">
                  <c:v>4.9179119354017802</c:v>
                </c:pt>
                <c:pt idx="32">
                  <c:v>5.0848503516432402</c:v>
                </c:pt>
                <c:pt idx="33">
                  <c:v>5.2514710800335997</c:v>
                </c:pt>
                <c:pt idx="34">
                  <c:v>5.4183632584026098</c:v>
                </c:pt>
                <c:pt idx="35">
                  <c:v>5.5851312273560696</c:v>
                </c:pt>
                <c:pt idx="36">
                  <c:v>5.7519123264304097</c:v>
                </c:pt>
                <c:pt idx="37">
                  <c:v>5.91867543265887</c:v>
                </c:pt>
                <c:pt idx="38">
                  <c:v>6.0854513331216999</c:v>
                </c:pt>
                <c:pt idx="39">
                  <c:v>6.2518780410765</c:v>
                </c:pt>
                <c:pt idx="40">
                  <c:v>6.4189433003919101</c:v>
                </c:pt>
                <c:pt idx="41">
                  <c:v>6.5858228753715498</c:v>
                </c:pt>
                <c:pt idx="42">
                  <c:v>6.7523298602741999</c:v>
                </c:pt>
                <c:pt idx="43">
                  <c:v>6.9192378711259304</c:v>
                </c:pt>
                <c:pt idx="44">
                  <c:v>7.08573242821622</c:v>
                </c:pt>
                <c:pt idx="45">
                  <c:v>7.2526965016304503</c:v>
                </c:pt>
                <c:pt idx="46">
                  <c:v>7.4192986112038799</c:v>
                </c:pt>
                <c:pt idx="47">
                  <c:v>7.5859670126198804</c:v>
                </c:pt>
                <c:pt idx="48">
                  <c:v>7.7526944919452596</c:v>
                </c:pt>
                <c:pt idx="49">
                  <c:v>7.9195491349634404</c:v>
                </c:pt>
                <c:pt idx="50">
                  <c:v>8.0860565168229197</c:v>
                </c:pt>
                <c:pt idx="51">
                  <c:v>8.25287024272059</c:v>
                </c:pt>
                <c:pt idx="52">
                  <c:v>8.4194393056123502</c:v>
                </c:pt>
                <c:pt idx="53">
                  <c:v>8.5863672177578394</c:v>
                </c:pt>
                <c:pt idx="54">
                  <c:v>8.7529361127062604</c:v>
                </c:pt>
                <c:pt idx="55">
                  <c:v>8.91948322081487</c:v>
                </c:pt>
                <c:pt idx="56">
                  <c:v>9.0861993563267696</c:v>
                </c:pt>
                <c:pt idx="57">
                  <c:v>9.2530130211539898</c:v>
                </c:pt>
                <c:pt idx="58">
                  <c:v>9.4196516126157004</c:v>
                </c:pt>
                <c:pt idx="59">
                  <c:v>9.5863094412306395</c:v>
                </c:pt>
                <c:pt idx="60">
                  <c:v>9.7529822168090199</c:v>
                </c:pt>
                <c:pt idx="61">
                  <c:v>9.9196345032916504</c:v>
                </c:pt>
                <c:pt idx="62">
                  <c:v>10.0863876474231</c:v>
                </c:pt>
                <c:pt idx="63">
                  <c:v>10.2530194448104</c:v>
                </c:pt>
                <c:pt idx="64">
                  <c:v>10.419692342529199</c:v>
                </c:pt>
                <c:pt idx="65">
                  <c:v>10.5862552373182</c:v>
                </c:pt>
                <c:pt idx="66">
                  <c:v>10.7531437896361</c:v>
                </c:pt>
                <c:pt idx="67">
                  <c:v>10.9196072619294</c:v>
                </c:pt>
                <c:pt idx="68">
                  <c:v>11.0863661161364</c:v>
                </c:pt>
                <c:pt idx="69">
                  <c:v>11.253079167596599</c:v>
                </c:pt>
                <c:pt idx="70">
                  <c:v>11.419697758525301</c:v>
                </c:pt>
                <c:pt idx="71">
                  <c:v>11.5863653431255</c:v>
                </c:pt>
                <c:pt idx="72">
                  <c:v>11.7529861478539</c:v>
                </c:pt>
                <c:pt idx="73">
                  <c:v>11.9195975782866</c:v>
                </c:pt>
                <c:pt idx="74">
                  <c:v>12.086531536394499</c:v>
                </c:pt>
                <c:pt idx="75">
                  <c:v>12.252834149440799</c:v>
                </c:pt>
                <c:pt idx="76">
                  <c:v>12.4197586874504</c:v>
                </c:pt>
                <c:pt idx="77">
                  <c:v>12.586220419239201</c:v>
                </c:pt>
                <c:pt idx="78">
                  <c:v>12.7530881923779</c:v>
                </c:pt>
                <c:pt idx="79">
                  <c:v>12.919600276653</c:v>
                </c:pt>
                <c:pt idx="80">
                  <c:v>13.0862456316534</c:v>
                </c:pt>
                <c:pt idx="81">
                  <c:v>13.2528807115711</c:v>
                </c:pt>
                <c:pt idx="82">
                  <c:v>13.419548861071901</c:v>
                </c:pt>
                <c:pt idx="83">
                  <c:v>13.586230552918201</c:v>
                </c:pt>
                <c:pt idx="84">
                  <c:v>13.752883266893299</c:v>
                </c:pt>
                <c:pt idx="85">
                  <c:v>13.9194785136888</c:v>
                </c:pt>
                <c:pt idx="86">
                  <c:v>14.086235551053599</c:v>
                </c:pt>
                <c:pt idx="87">
                  <c:v>14.252938174755201</c:v>
                </c:pt>
                <c:pt idx="88">
                  <c:v>14.4194163039271</c:v>
                </c:pt>
                <c:pt idx="89">
                  <c:v>14.5860771249884</c:v>
                </c:pt>
                <c:pt idx="90">
                  <c:v>14.752731442059799</c:v>
                </c:pt>
                <c:pt idx="91">
                  <c:v>14.919579138327901</c:v>
                </c:pt>
                <c:pt idx="92">
                  <c:v>15.0859811280671</c:v>
                </c:pt>
                <c:pt idx="93">
                  <c:v>15.252711691444199</c:v>
                </c:pt>
                <c:pt idx="94">
                  <c:v>15.419336465743999</c:v>
                </c:pt>
                <c:pt idx="95">
                  <c:v>15.586218025509501</c:v>
                </c:pt>
                <c:pt idx="96">
                  <c:v>15.752589602224999</c:v>
                </c:pt>
                <c:pt idx="97">
                  <c:v>15.9192731872515</c:v>
                </c:pt>
                <c:pt idx="98">
                  <c:v>16.085847395318599</c:v>
                </c:pt>
                <c:pt idx="99">
                  <c:v>16.252697977159801</c:v>
                </c:pt>
                <c:pt idx="100">
                  <c:v>16.419207420143199</c:v>
                </c:pt>
                <c:pt idx="101">
                  <c:v>16.585883921011501</c:v>
                </c:pt>
                <c:pt idx="102">
                  <c:v>16.752496084288101</c:v>
                </c:pt>
                <c:pt idx="103">
                  <c:v>16.9193676437874</c:v>
                </c:pt>
                <c:pt idx="104">
                  <c:v>17.085751037611399</c:v>
                </c:pt>
                <c:pt idx="105">
                  <c:v>17.252266434951899</c:v>
                </c:pt>
                <c:pt idx="106">
                  <c:v>17.419027212874202</c:v>
                </c:pt>
                <c:pt idx="107">
                  <c:v>17.585833549261999</c:v>
                </c:pt>
                <c:pt idx="108">
                  <c:v>17.752428857127899</c:v>
                </c:pt>
                <c:pt idx="109">
                  <c:v>17.9189788202745</c:v>
                </c:pt>
                <c:pt idx="110">
                  <c:v>18.0857283307211</c:v>
                </c:pt>
                <c:pt idx="111">
                  <c:v>18.252423580180601</c:v>
                </c:pt>
                <c:pt idx="112">
                  <c:v>18.418936259891201</c:v>
                </c:pt>
                <c:pt idx="113">
                  <c:v>18.585617066217701</c:v>
                </c:pt>
                <c:pt idx="114">
                  <c:v>18.752282574426602</c:v>
                </c:pt>
                <c:pt idx="115">
                  <c:v>18.918777513206901</c:v>
                </c:pt>
                <c:pt idx="116">
                  <c:v>19.085793595639799</c:v>
                </c:pt>
                <c:pt idx="117">
                  <c:v>19.252057841251901</c:v>
                </c:pt>
                <c:pt idx="118">
                  <c:v>19.4188780100692</c:v>
                </c:pt>
                <c:pt idx="119">
                  <c:v>19.585476005029602</c:v>
                </c:pt>
                <c:pt idx="120">
                  <c:v>19.752152078405601</c:v>
                </c:pt>
                <c:pt idx="121">
                  <c:v>19.9962055113605</c:v>
                </c:pt>
                <c:pt idx="122">
                  <c:v>19.895186415421598</c:v>
                </c:pt>
                <c:pt idx="123">
                  <c:v>19.893450247037499</c:v>
                </c:pt>
                <c:pt idx="124">
                  <c:v>19.893450247037499</c:v>
                </c:pt>
                <c:pt idx="125">
                  <c:v>19.893450247037499</c:v>
                </c:pt>
                <c:pt idx="126">
                  <c:v>19.893450247037499</c:v>
                </c:pt>
                <c:pt idx="127">
                  <c:v>19.893450247037499</c:v>
                </c:pt>
                <c:pt idx="128">
                  <c:v>19.893450247037499</c:v>
                </c:pt>
                <c:pt idx="129">
                  <c:v>19.893450247037499</c:v>
                </c:pt>
                <c:pt idx="130">
                  <c:v>19.893450247037499</c:v>
                </c:pt>
                <c:pt idx="131">
                  <c:v>19.893450247037499</c:v>
                </c:pt>
                <c:pt idx="132">
                  <c:v>19.893450247037499</c:v>
                </c:pt>
                <c:pt idx="133">
                  <c:v>19.893450247037499</c:v>
                </c:pt>
                <c:pt idx="134">
                  <c:v>19.893450247037499</c:v>
                </c:pt>
                <c:pt idx="135">
                  <c:v>19.893450247037499</c:v>
                </c:pt>
                <c:pt idx="136">
                  <c:v>19.893450247037499</c:v>
                </c:pt>
                <c:pt idx="137">
                  <c:v>19.893450247037499</c:v>
                </c:pt>
                <c:pt idx="138">
                  <c:v>19.893450247037499</c:v>
                </c:pt>
                <c:pt idx="139">
                  <c:v>19.893450247037499</c:v>
                </c:pt>
                <c:pt idx="140">
                  <c:v>19.893450247037499</c:v>
                </c:pt>
                <c:pt idx="141">
                  <c:v>19.893450247037499</c:v>
                </c:pt>
                <c:pt idx="142">
                  <c:v>19.893450247037499</c:v>
                </c:pt>
                <c:pt idx="143">
                  <c:v>19.893450247037499</c:v>
                </c:pt>
                <c:pt idx="144">
                  <c:v>19.893450247037499</c:v>
                </c:pt>
                <c:pt idx="145">
                  <c:v>19.893450247037499</c:v>
                </c:pt>
                <c:pt idx="146">
                  <c:v>19.893450247037499</c:v>
                </c:pt>
                <c:pt idx="147">
                  <c:v>20.000232144846098</c:v>
                </c:pt>
                <c:pt idx="148">
                  <c:v>20.002691253128098</c:v>
                </c:pt>
                <c:pt idx="149">
                  <c:v>19.9998741572157</c:v>
                </c:pt>
                <c:pt idx="150">
                  <c:v>19.997964054424699</c:v>
                </c:pt>
                <c:pt idx="151">
                  <c:v>19.996317830382701</c:v>
                </c:pt>
                <c:pt idx="152">
                  <c:v>19.995271798474999</c:v>
                </c:pt>
                <c:pt idx="153">
                  <c:v>19.994267794064001</c:v>
                </c:pt>
                <c:pt idx="154">
                  <c:v>19.993844418819702</c:v>
                </c:pt>
                <c:pt idx="155">
                  <c:v>19.993283876043002</c:v>
                </c:pt>
                <c:pt idx="156">
                  <c:v>19.9928222471721</c:v>
                </c:pt>
                <c:pt idx="157">
                  <c:v>19.9925622586325</c:v>
                </c:pt>
                <c:pt idx="158">
                  <c:v>19.988398100803298</c:v>
                </c:pt>
                <c:pt idx="159">
                  <c:v>19.9909486446514</c:v>
                </c:pt>
                <c:pt idx="160">
                  <c:v>19.988910326184801</c:v>
                </c:pt>
                <c:pt idx="161">
                  <c:v>19.988868877273699</c:v>
                </c:pt>
                <c:pt idx="162">
                  <c:v>19.989572874713801</c:v>
                </c:pt>
                <c:pt idx="163">
                  <c:v>19.9800821628025</c:v>
                </c:pt>
                <c:pt idx="164">
                  <c:v>19.9811378158577</c:v>
                </c:pt>
                <c:pt idx="165">
                  <c:v>19.980995800384999</c:v>
                </c:pt>
                <c:pt idx="166">
                  <c:v>19.987407979834199</c:v>
                </c:pt>
                <c:pt idx="167">
                  <c:v>19.987561375270399</c:v>
                </c:pt>
                <c:pt idx="168">
                  <c:v>19.9903203454591</c:v>
                </c:pt>
                <c:pt idx="169">
                  <c:v>19.9884722494077</c:v>
                </c:pt>
                <c:pt idx="170">
                  <c:v>19.9912199195436</c:v>
                </c:pt>
                <c:pt idx="171">
                  <c:v>19.9903024070634</c:v>
                </c:pt>
                <c:pt idx="172">
                  <c:v>19.9902443408834</c:v>
                </c:pt>
                <c:pt idx="173">
                  <c:v>19.991189400155701</c:v>
                </c:pt>
                <c:pt idx="174">
                  <c:v>19.991189400155701</c:v>
                </c:pt>
                <c:pt idx="175">
                  <c:v>19.991189400155701</c:v>
                </c:pt>
                <c:pt idx="176">
                  <c:v>19.991189400155701</c:v>
                </c:pt>
                <c:pt idx="177">
                  <c:v>19.991189400155701</c:v>
                </c:pt>
                <c:pt idx="178">
                  <c:v>19.991189400155701</c:v>
                </c:pt>
                <c:pt idx="179">
                  <c:v>19.991189400155701</c:v>
                </c:pt>
                <c:pt idx="180">
                  <c:v>19.991189400155701</c:v>
                </c:pt>
                <c:pt idx="181">
                  <c:v>19.991189400155701</c:v>
                </c:pt>
                <c:pt idx="182">
                  <c:v>19.991189400155701</c:v>
                </c:pt>
                <c:pt idx="183">
                  <c:v>19.991189400155701</c:v>
                </c:pt>
                <c:pt idx="184">
                  <c:v>19.991189400155701</c:v>
                </c:pt>
                <c:pt idx="185">
                  <c:v>19.991189400155701</c:v>
                </c:pt>
                <c:pt idx="186">
                  <c:v>19.991189400155701</c:v>
                </c:pt>
                <c:pt idx="187">
                  <c:v>19.991189400155701</c:v>
                </c:pt>
                <c:pt idx="188">
                  <c:v>19.991189400155701</c:v>
                </c:pt>
                <c:pt idx="189">
                  <c:v>19.991189400155701</c:v>
                </c:pt>
                <c:pt idx="190">
                  <c:v>19.991189400155701</c:v>
                </c:pt>
                <c:pt idx="191">
                  <c:v>19.991189400155701</c:v>
                </c:pt>
                <c:pt idx="192">
                  <c:v>19.991189400155701</c:v>
                </c:pt>
                <c:pt idx="193">
                  <c:v>19.991189400155701</c:v>
                </c:pt>
                <c:pt idx="194">
                  <c:v>19.991189400155701</c:v>
                </c:pt>
                <c:pt idx="195">
                  <c:v>19.991189400155701</c:v>
                </c:pt>
                <c:pt idx="196">
                  <c:v>19.991189400155701</c:v>
                </c:pt>
                <c:pt idx="197">
                  <c:v>19.991189400155701</c:v>
                </c:pt>
                <c:pt idx="198">
                  <c:v>19.991189400155701</c:v>
                </c:pt>
                <c:pt idx="199">
                  <c:v>19.991189400155701</c:v>
                </c:pt>
                <c:pt idx="200">
                  <c:v>19.991189400155701</c:v>
                </c:pt>
                <c:pt idx="201">
                  <c:v>19.991189400155701</c:v>
                </c:pt>
                <c:pt idx="202">
                  <c:v>19.991189400155701</c:v>
                </c:pt>
                <c:pt idx="203">
                  <c:v>19.991189400155701</c:v>
                </c:pt>
                <c:pt idx="204">
                  <c:v>19.991189400155701</c:v>
                </c:pt>
                <c:pt idx="205">
                  <c:v>19.991189400155701</c:v>
                </c:pt>
                <c:pt idx="206">
                  <c:v>19.991189400155701</c:v>
                </c:pt>
                <c:pt idx="207">
                  <c:v>19.991189400155701</c:v>
                </c:pt>
                <c:pt idx="208">
                  <c:v>19.933050294239301</c:v>
                </c:pt>
                <c:pt idx="209">
                  <c:v>19.743579538260001</c:v>
                </c:pt>
                <c:pt idx="210">
                  <c:v>19.576303662647401</c:v>
                </c:pt>
                <c:pt idx="211">
                  <c:v>19.409486303065101</c:v>
                </c:pt>
                <c:pt idx="212">
                  <c:v>19.242296719827401</c:v>
                </c:pt>
                <c:pt idx="213">
                  <c:v>19.075548919349899</c:v>
                </c:pt>
                <c:pt idx="214">
                  <c:v>18.908704261330598</c:v>
                </c:pt>
                <c:pt idx="215">
                  <c:v>18.7417575242563</c:v>
                </c:pt>
                <c:pt idx="216">
                  <c:v>18.574880590568</c:v>
                </c:pt>
                <c:pt idx="217">
                  <c:v>18.408063994365001</c:v>
                </c:pt>
                <c:pt idx="218">
                  <c:v>18.241318239743499</c:v>
                </c:pt>
                <c:pt idx="219">
                  <c:v>18.074461917291199</c:v>
                </c:pt>
                <c:pt idx="220">
                  <c:v>17.907665291085799</c:v>
                </c:pt>
                <c:pt idx="221">
                  <c:v>17.740937949168401</c:v>
                </c:pt>
                <c:pt idx="222">
                  <c:v>17.574356351591501</c:v>
                </c:pt>
                <c:pt idx="223">
                  <c:v>17.407551083934401</c:v>
                </c:pt>
                <c:pt idx="224">
                  <c:v>17.240429563578399</c:v>
                </c:pt>
                <c:pt idx="225">
                  <c:v>17.0738712948671</c:v>
                </c:pt>
                <c:pt idx="226">
                  <c:v>16.907120715689601</c:v>
                </c:pt>
                <c:pt idx="227">
                  <c:v>16.7403842437582</c:v>
                </c:pt>
                <c:pt idx="228">
                  <c:v>16.573671467114401</c:v>
                </c:pt>
                <c:pt idx="229">
                  <c:v>16.406821954003899</c:v>
                </c:pt>
                <c:pt idx="230">
                  <c:v>16.240177392917701</c:v>
                </c:pt>
                <c:pt idx="231">
                  <c:v>16.073567733524399</c:v>
                </c:pt>
                <c:pt idx="232">
                  <c:v>15.9066024310701</c:v>
                </c:pt>
                <c:pt idx="233">
                  <c:v>15.739873730337999</c:v>
                </c:pt>
                <c:pt idx="234">
                  <c:v>15.5732990947785</c:v>
                </c:pt>
                <c:pt idx="235">
                  <c:v>15.406396252003301</c:v>
                </c:pt>
                <c:pt idx="236">
                  <c:v>15.239911221884</c:v>
                </c:pt>
                <c:pt idx="237">
                  <c:v>15.072954927303201</c:v>
                </c:pt>
                <c:pt idx="238">
                  <c:v>14.9063726274175</c:v>
                </c:pt>
                <c:pt idx="239">
                  <c:v>14.7397083253472</c:v>
                </c:pt>
                <c:pt idx="240">
                  <c:v>14.572922172703199</c:v>
                </c:pt>
                <c:pt idx="241">
                  <c:v>14.405981939618901</c:v>
                </c:pt>
                <c:pt idx="242">
                  <c:v>14.239551430036</c:v>
                </c:pt>
                <c:pt idx="243">
                  <c:v>14.0728070036942</c:v>
                </c:pt>
                <c:pt idx="244">
                  <c:v>13.906018072349999</c:v>
                </c:pt>
                <c:pt idx="245">
                  <c:v>13.7393456479262</c:v>
                </c:pt>
                <c:pt idx="246">
                  <c:v>13.572634550716501</c:v>
                </c:pt>
                <c:pt idx="247">
                  <c:v>13.405971882277701</c:v>
                </c:pt>
                <c:pt idx="248">
                  <c:v>13.239319153034799</c:v>
                </c:pt>
                <c:pt idx="249">
                  <c:v>13.0723080325662</c:v>
                </c:pt>
                <c:pt idx="250">
                  <c:v>12.905903187789001</c:v>
                </c:pt>
                <c:pt idx="251">
                  <c:v>12.7390519494417</c:v>
                </c:pt>
                <c:pt idx="252">
                  <c:v>12.572442809146301</c:v>
                </c:pt>
                <c:pt idx="253">
                  <c:v>12.4056973598765</c:v>
                </c:pt>
                <c:pt idx="254">
                  <c:v>12.238978567805299</c:v>
                </c:pt>
                <c:pt idx="255">
                  <c:v>12.072286417665101</c:v>
                </c:pt>
                <c:pt idx="256">
                  <c:v>11.9057055834673</c:v>
                </c:pt>
                <c:pt idx="257">
                  <c:v>11.738781808836601</c:v>
                </c:pt>
                <c:pt idx="258">
                  <c:v>11.5721752640303</c:v>
                </c:pt>
                <c:pt idx="259">
                  <c:v>11.405548932437201</c:v>
                </c:pt>
                <c:pt idx="260">
                  <c:v>11.238742550246601</c:v>
                </c:pt>
                <c:pt idx="261">
                  <c:v>11.072181670778599</c:v>
                </c:pt>
                <c:pt idx="262">
                  <c:v>10.9052951032461</c:v>
                </c:pt>
                <c:pt idx="263">
                  <c:v>10.7387429415677</c:v>
                </c:pt>
                <c:pt idx="264">
                  <c:v>10.5720337680733</c:v>
                </c:pt>
                <c:pt idx="265">
                  <c:v>10.405356290079601</c:v>
                </c:pt>
                <c:pt idx="266">
                  <c:v>10.238488684884199</c:v>
                </c:pt>
                <c:pt idx="267">
                  <c:v>10.071918156304299</c:v>
                </c:pt>
                <c:pt idx="268">
                  <c:v>9.9052360675009101</c:v>
                </c:pt>
                <c:pt idx="269">
                  <c:v>9.7385805442906594</c:v>
                </c:pt>
                <c:pt idx="270">
                  <c:v>9.5717338709503306</c:v>
                </c:pt>
                <c:pt idx="271">
                  <c:v>9.4051971600651303</c:v>
                </c:pt>
                <c:pt idx="272">
                  <c:v>9.2384588560239607</c:v>
                </c:pt>
                <c:pt idx="273">
                  <c:v>9.0718118215892591</c:v>
                </c:pt>
                <c:pt idx="274">
                  <c:v>8.9049943856690792</c:v>
                </c:pt>
                <c:pt idx="275">
                  <c:v>8.7383754588534597</c:v>
                </c:pt>
                <c:pt idx="276">
                  <c:v>8.5716817056172196</c:v>
                </c:pt>
                <c:pt idx="277">
                  <c:v>8.4050886726210106</c:v>
                </c:pt>
                <c:pt idx="278">
                  <c:v>8.2381544396966095</c:v>
                </c:pt>
                <c:pt idx="279">
                  <c:v>8.0717371976426495</c:v>
                </c:pt>
                <c:pt idx="280">
                  <c:v>7.9048832034966896</c:v>
                </c:pt>
                <c:pt idx="281">
                  <c:v>7.73835827155124</c:v>
                </c:pt>
                <c:pt idx="282">
                  <c:v>7.5715396142245703</c:v>
                </c:pt>
                <c:pt idx="283">
                  <c:v>7.4047553471267902</c:v>
                </c:pt>
                <c:pt idx="284">
                  <c:v>7.2383225626739804</c:v>
                </c:pt>
                <c:pt idx="285">
                  <c:v>7.0714194450822401</c:v>
                </c:pt>
                <c:pt idx="286">
                  <c:v>6.9048579472771596</c:v>
                </c:pt>
                <c:pt idx="287">
                  <c:v>6.7380971311858904</c:v>
                </c:pt>
                <c:pt idx="288">
                  <c:v>6.5714210654435297</c:v>
                </c:pt>
                <c:pt idx="289">
                  <c:v>6.4050842759142697</c:v>
                </c:pt>
                <c:pt idx="290">
                  <c:v>6.2381357830680599</c:v>
                </c:pt>
                <c:pt idx="291">
                  <c:v>6.07124856666311</c:v>
                </c:pt>
                <c:pt idx="292">
                  <c:v>5.9048885017045603</c:v>
                </c:pt>
                <c:pt idx="293">
                  <c:v>5.7379772235900699</c:v>
                </c:pt>
                <c:pt idx="294">
                  <c:v>5.5714775289579404</c:v>
                </c:pt>
                <c:pt idx="295">
                  <c:v>5.4045315247277301</c:v>
                </c:pt>
                <c:pt idx="296">
                  <c:v>5.23814581023092</c:v>
                </c:pt>
                <c:pt idx="297">
                  <c:v>5.0713729556509497</c:v>
                </c:pt>
                <c:pt idx="298">
                  <c:v>4.9045565655602799</c:v>
                </c:pt>
                <c:pt idx="299">
                  <c:v>4.7380391452650601</c:v>
                </c:pt>
                <c:pt idx="300">
                  <c:v>4.5711632421387396</c:v>
                </c:pt>
                <c:pt idx="301">
                  <c:v>4.4047406258955899</c:v>
                </c:pt>
                <c:pt idx="302">
                  <c:v>4.2380492925710396</c:v>
                </c:pt>
                <c:pt idx="303">
                  <c:v>4.0711643815709504</c:v>
                </c:pt>
                <c:pt idx="304">
                  <c:v>3.9047616246356398</c:v>
                </c:pt>
                <c:pt idx="305">
                  <c:v>3.7378351018400999</c:v>
                </c:pt>
                <c:pt idx="306">
                  <c:v>3.5714525591836099</c:v>
                </c:pt>
                <c:pt idx="307">
                  <c:v>3.4046516313366602</c:v>
                </c:pt>
                <c:pt idx="308">
                  <c:v>3.2377901789766699</c:v>
                </c:pt>
                <c:pt idx="309">
                  <c:v>3.0713554784422601</c:v>
                </c:pt>
                <c:pt idx="310">
                  <c:v>2.90451760304602</c:v>
                </c:pt>
                <c:pt idx="311">
                  <c:v>2.7378897943143401</c:v>
                </c:pt>
                <c:pt idx="312">
                  <c:v>2.5709757756685101</c:v>
                </c:pt>
                <c:pt idx="313">
                  <c:v>2.4044403205416098</c:v>
                </c:pt>
                <c:pt idx="314">
                  <c:v>2.23758584546691</c:v>
                </c:pt>
                <c:pt idx="315">
                  <c:v>2.07104577189626</c:v>
                </c:pt>
                <c:pt idx="316">
                  <c:v>1.9041593856655701</c:v>
                </c:pt>
                <c:pt idx="317">
                  <c:v>1.73760729269161</c:v>
                </c:pt>
                <c:pt idx="318">
                  <c:v>1.5710120974228201</c:v>
                </c:pt>
                <c:pt idx="319">
                  <c:v>1.40432931012703</c:v>
                </c:pt>
                <c:pt idx="320">
                  <c:v>1.2376776763320301</c:v>
                </c:pt>
                <c:pt idx="321">
                  <c:v>1.07114130514977</c:v>
                </c:pt>
                <c:pt idx="322">
                  <c:v>0.90435357517197901</c:v>
                </c:pt>
                <c:pt idx="323">
                  <c:v>0.73800409064561701</c:v>
                </c:pt>
                <c:pt idx="324">
                  <c:v>0.57151803425485104</c:v>
                </c:pt>
                <c:pt idx="325">
                  <c:v>0.40533912344588602</c:v>
                </c:pt>
                <c:pt idx="326">
                  <c:v>0.240454920996406</c:v>
                </c:pt>
              </c:numCache>
            </c:numRef>
          </c:yVal>
          <c:smooth val="1"/>
        </c:ser>
        <c:ser>
          <c:idx val="0"/>
          <c:order val="2"/>
          <c:tx>
            <c:strRef>
              <c:f>'opracowane szala'!$A$1</c:f>
              <c:strCache>
                <c:ptCount val="1"/>
                <c:pt idx="0">
                  <c:v>SS304</c:v>
                </c:pt>
              </c:strCache>
            </c:strRef>
          </c:tx>
          <c:spPr>
            <a:ln w="19050" cap="rnd">
              <a:solidFill>
                <a:schemeClr val="accent1"/>
              </a:solidFill>
              <a:round/>
            </a:ln>
            <a:effectLst/>
          </c:spPr>
          <c:marker>
            <c:symbol val="none"/>
          </c:marker>
          <c:xVal>
            <c:numRef>
              <c:f>'opracowane szala'!$A$2:$A$327</c:f>
              <c:numCache>
                <c:formatCode>General</c:formatCode>
                <c:ptCount val="326"/>
                <c:pt idx="0">
                  <c:v>0</c:v>
                </c:pt>
                <c:pt idx="1">
                  <c:v>1.0324344919477499</c:v>
                </c:pt>
                <c:pt idx="2">
                  <c:v>5.0076720472750802</c:v>
                </c:pt>
                <c:pt idx="3">
                  <c:v>20.133106327275701</c:v>
                </c:pt>
                <c:pt idx="4">
                  <c:v>29.171462321136101</c:v>
                </c:pt>
                <c:pt idx="5">
                  <c:v>35.981696688837502</c:v>
                </c:pt>
                <c:pt idx="6">
                  <c:v>41.729392235609602</c:v>
                </c:pt>
                <c:pt idx="7">
                  <c:v>46.820432179325799</c:v>
                </c:pt>
                <c:pt idx="8">
                  <c:v>51.434767633210001</c:v>
                </c:pt>
                <c:pt idx="9">
                  <c:v>55.732053766483602</c:v>
                </c:pt>
                <c:pt idx="10">
                  <c:v>59.9088196432918</c:v>
                </c:pt>
                <c:pt idx="11">
                  <c:v>63.971349972412902</c:v>
                </c:pt>
                <c:pt idx="12">
                  <c:v>67.902933057682105</c:v>
                </c:pt>
                <c:pt idx="13">
                  <c:v>71.716869039582406</c:v>
                </c:pt>
                <c:pt idx="14">
                  <c:v>75.395202089228505</c:v>
                </c:pt>
                <c:pt idx="15">
                  <c:v>78.985561809500794</c:v>
                </c:pt>
                <c:pt idx="16">
                  <c:v>82.569086666449195</c:v>
                </c:pt>
                <c:pt idx="17">
                  <c:v>86.188084398699999</c:v>
                </c:pt>
                <c:pt idx="18">
                  <c:v>89.795587417360807</c:v>
                </c:pt>
                <c:pt idx="19">
                  <c:v>93.3252312550608</c:v>
                </c:pt>
                <c:pt idx="20">
                  <c:v>96.741755335731199</c:v>
                </c:pt>
                <c:pt idx="21">
                  <c:v>100.190767162753</c:v>
                </c:pt>
                <c:pt idx="22">
                  <c:v>103.65554405636399</c:v>
                </c:pt>
                <c:pt idx="23">
                  <c:v>107.09546936008999</c:v>
                </c:pt>
                <c:pt idx="24">
                  <c:v>110.50293717725</c:v>
                </c:pt>
                <c:pt idx="25">
                  <c:v>113.914179262055</c:v>
                </c:pt>
                <c:pt idx="26">
                  <c:v>117.28769487074401</c:v>
                </c:pt>
                <c:pt idx="27">
                  <c:v>120.610367946908</c:v>
                </c:pt>
                <c:pt idx="28">
                  <c:v>123.906365207826</c:v>
                </c:pt>
                <c:pt idx="29">
                  <c:v>127.150800659331</c:v>
                </c:pt>
                <c:pt idx="30">
                  <c:v>130.414786911742</c:v>
                </c:pt>
                <c:pt idx="31">
                  <c:v>133.62339528277201</c:v>
                </c:pt>
                <c:pt idx="32">
                  <c:v>136.785481779333</c:v>
                </c:pt>
                <c:pt idx="33">
                  <c:v>139.93224127455599</c:v>
                </c:pt>
                <c:pt idx="34">
                  <c:v>143.07589388249301</c:v>
                </c:pt>
                <c:pt idx="35">
                  <c:v>146.16785290165399</c:v>
                </c:pt>
                <c:pt idx="36">
                  <c:v>149.233208936935</c:v>
                </c:pt>
                <c:pt idx="37">
                  <c:v>152.24254270195101</c:v>
                </c:pt>
                <c:pt idx="38">
                  <c:v>155.23335306570499</c:v>
                </c:pt>
                <c:pt idx="39">
                  <c:v>158.214448156629</c:v>
                </c:pt>
                <c:pt idx="40">
                  <c:v>161.17567859914001</c:v>
                </c:pt>
                <c:pt idx="41">
                  <c:v>164.14192704893301</c:v>
                </c:pt>
                <c:pt idx="42">
                  <c:v>167.03027388175599</c:v>
                </c:pt>
                <c:pt idx="43">
                  <c:v>169.899601287514</c:v>
                </c:pt>
                <c:pt idx="44">
                  <c:v>172.775457897487</c:v>
                </c:pt>
                <c:pt idx="45">
                  <c:v>175.61288946771199</c:v>
                </c:pt>
                <c:pt idx="46">
                  <c:v>178.409108251763</c:v>
                </c:pt>
                <c:pt idx="47">
                  <c:v>181.181224897509</c:v>
                </c:pt>
                <c:pt idx="48">
                  <c:v>183.923076770318</c:v>
                </c:pt>
                <c:pt idx="49">
                  <c:v>186.63444338428999</c:v>
                </c:pt>
                <c:pt idx="50">
                  <c:v>189.360516269897</c:v>
                </c:pt>
                <c:pt idx="51">
                  <c:v>192.04294249429901</c:v>
                </c:pt>
                <c:pt idx="52">
                  <c:v>194.70178803151899</c:v>
                </c:pt>
                <c:pt idx="53">
                  <c:v>197.31560207364799</c:v>
                </c:pt>
                <c:pt idx="54">
                  <c:v>199.89177498665299</c:v>
                </c:pt>
                <c:pt idx="55">
                  <c:v>202.45757571341201</c:v>
                </c:pt>
                <c:pt idx="56">
                  <c:v>205.03562175353599</c:v>
                </c:pt>
                <c:pt idx="57">
                  <c:v>207.59867876124</c:v>
                </c:pt>
                <c:pt idx="58">
                  <c:v>210.135652211523</c:v>
                </c:pt>
                <c:pt idx="59">
                  <c:v>212.63972341586199</c:v>
                </c:pt>
                <c:pt idx="60">
                  <c:v>215.10063953122</c:v>
                </c:pt>
                <c:pt idx="61">
                  <c:v>217.54835962868</c:v>
                </c:pt>
                <c:pt idx="62">
                  <c:v>219.991181109601</c:v>
                </c:pt>
                <c:pt idx="63">
                  <c:v>222.40917498808699</c:v>
                </c:pt>
                <c:pt idx="64">
                  <c:v>224.81193970567799</c:v>
                </c:pt>
                <c:pt idx="65">
                  <c:v>227.204225387126</c:v>
                </c:pt>
                <c:pt idx="66">
                  <c:v>229.565724366529</c:v>
                </c:pt>
                <c:pt idx="67">
                  <c:v>231.90994110965801</c:v>
                </c:pt>
                <c:pt idx="68">
                  <c:v>234.232369380563</c:v>
                </c:pt>
                <c:pt idx="69">
                  <c:v>236.53463755674301</c:v>
                </c:pt>
                <c:pt idx="70">
                  <c:v>238.81148736818801</c:v>
                </c:pt>
                <c:pt idx="71">
                  <c:v>241.09910349715599</c:v>
                </c:pt>
                <c:pt idx="72">
                  <c:v>243.35945082609501</c:v>
                </c:pt>
                <c:pt idx="73">
                  <c:v>245.603315724791</c:v>
                </c:pt>
                <c:pt idx="74">
                  <c:v>247.82055520002999</c:v>
                </c:pt>
                <c:pt idx="75">
                  <c:v>250.026835161756</c:v>
                </c:pt>
                <c:pt idx="76">
                  <c:v>252.24544742717299</c:v>
                </c:pt>
                <c:pt idx="77">
                  <c:v>254.435576380138</c:v>
                </c:pt>
                <c:pt idx="78">
                  <c:v>256.616482981746</c:v>
                </c:pt>
                <c:pt idx="79">
                  <c:v>258.79360822104297</c:v>
                </c:pt>
                <c:pt idx="80">
                  <c:v>260.96387703533497</c:v>
                </c:pt>
                <c:pt idx="81">
                  <c:v>263.103475603432</c:v>
                </c:pt>
                <c:pt idx="82">
                  <c:v>265.24890037887599</c:v>
                </c:pt>
                <c:pt idx="83">
                  <c:v>267.36065675179299</c:v>
                </c:pt>
                <c:pt idx="84">
                  <c:v>269.47505788741898</c:v>
                </c:pt>
                <c:pt idx="85">
                  <c:v>271.59893640797401</c:v>
                </c:pt>
                <c:pt idx="86">
                  <c:v>273.73181892412498</c:v>
                </c:pt>
                <c:pt idx="87">
                  <c:v>275.83441461151301</c:v>
                </c:pt>
                <c:pt idx="88">
                  <c:v>277.92617933540498</c:v>
                </c:pt>
                <c:pt idx="89">
                  <c:v>279.99346554905497</c:v>
                </c:pt>
                <c:pt idx="90">
                  <c:v>282.057462521182</c:v>
                </c:pt>
                <c:pt idx="91">
                  <c:v>284.14401915949298</c:v>
                </c:pt>
                <c:pt idx="92">
                  <c:v>286.201358614188</c:v>
                </c:pt>
                <c:pt idx="93">
                  <c:v>288.27995881520297</c:v>
                </c:pt>
                <c:pt idx="94">
                  <c:v>290.32823438338499</c:v>
                </c:pt>
                <c:pt idx="95">
                  <c:v>292.35121954946499</c:v>
                </c:pt>
                <c:pt idx="96">
                  <c:v>294.35916671189301</c:v>
                </c:pt>
                <c:pt idx="97">
                  <c:v>296.38974997287801</c:v>
                </c:pt>
                <c:pt idx="98">
                  <c:v>298.36977935539801</c:v>
                </c:pt>
                <c:pt idx="99">
                  <c:v>300.39224724375401</c:v>
                </c:pt>
                <c:pt idx="100">
                  <c:v>302.37072451908199</c:v>
                </c:pt>
                <c:pt idx="101">
                  <c:v>304.355574944669</c:v>
                </c:pt>
                <c:pt idx="102">
                  <c:v>306.35378076678501</c:v>
                </c:pt>
                <c:pt idx="103">
                  <c:v>308.31939824105598</c:v>
                </c:pt>
                <c:pt idx="104">
                  <c:v>310.26844747727398</c:v>
                </c:pt>
                <c:pt idx="105">
                  <c:v>312.181335293112</c:v>
                </c:pt>
                <c:pt idx="106">
                  <c:v>314.13205058837599</c:v>
                </c:pt>
                <c:pt idx="107">
                  <c:v>316.07833479426301</c:v>
                </c:pt>
                <c:pt idx="108">
                  <c:v>318.02134716531702</c:v>
                </c:pt>
                <c:pt idx="109">
                  <c:v>319.94015364961899</c:v>
                </c:pt>
                <c:pt idx="110">
                  <c:v>321.87777772559298</c:v>
                </c:pt>
                <c:pt idx="111">
                  <c:v>323.80598958772299</c:v>
                </c:pt>
                <c:pt idx="112">
                  <c:v>325.71394282570799</c:v>
                </c:pt>
                <c:pt idx="113">
                  <c:v>327.61701619073398</c:v>
                </c:pt>
                <c:pt idx="114">
                  <c:v>329.51272038304899</c:v>
                </c:pt>
                <c:pt idx="115">
                  <c:v>331.402528773629</c:v>
                </c:pt>
                <c:pt idx="116">
                  <c:v>333.28036955961602</c:v>
                </c:pt>
                <c:pt idx="117">
                  <c:v>335.16934159893299</c:v>
                </c:pt>
                <c:pt idx="118">
                  <c:v>337.04832667131302</c:v>
                </c:pt>
                <c:pt idx="119">
                  <c:v>338.94064803177901</c:v>
                </c:pt>
                <c:pt idx="120">
                  <c:v>340.80262986490698</c:v>
                </c:pt>
                <c:pt idx="121">
                  <c:v>344.03088239603198</c:v>
                </c:pt>
                <c:pt idx="122">
                  <c:v>342.39070889995298</c:v>
                </c:pt>
                <c:pt idx="123">
                  <c:v>342.39070889995298</c:v>
                </c:pt>
                <c:pt idx="124">
                  <c:v>342.39070889995298</c:v>
                </c:pt>
                <c:pt idx="125">
                  <c:v>342.39070889995298</c:v>
                </c:pt>
                <c:pt idx="126">
                  <c:v>342.39070889995298</c:v>
                </c:pt>
                <c:pt idx="127">
                  <c:v>342.39070889995298</c:v>
                </c:pt>
                <c:pt idx="128">
                  <c:v>342.39070889995298</c:v>
                </c:pt>
                <c:pt idx="129">
                  <c:v>342.39070889995298</c:v>
                </c:pt>
                <c:pt idx="130">
                  <c:v>342.39070889995298</c:v>
                </c:pt>
                <c:pt idx="131">
                  <c:v>342.39070889995298</c:v>
                </c:pt>
                <c:pt idx="132">
                  <c:v>342.39070889995298</c:v>
                </c:pt>
                <c:pt idx="133">
                  <c:v>342.39070889995298</c:v>
                </c:pt>
                <c:pt idx="134">
                  <c:v>342.39070889995298</c:v>
                </c:pt>
                <c:pt idx="135">
                  <c:v>342.39070889995298</c:v>
                </c:pt>
                <c:pt idx="136">
                  <c:v>342.39070889995298</c:v>
                </c:pt>
                <c:pt idx="137">
                  <c:v>342.39070889995298</c:v>
                </c:pt>
                <c:pt idx="138">
                  <c:v>342.39070889995298</c:v>
                </c:pt>
                <c:pt idx="139">
                  <c:v>342.39070889995298</c:v>
                </c:pt>
                <c:pt idx="140">
                  <c:v>342.39070889995298</c:v>
                </c:pt>
                <c:pt idx="141">
                  <c:v>342.39070889995298</c:v>
                </c:pt>
                <c:pt idx="142">
                  <c:v>342.39070889995298</c:v>
                </c:pt>
                <c:pt idx="143">
                  <c:v>342.39070889995298</c:v>
                </c:pt>
                <c:pt idx="144">
                  <c:v>342.39070889995298</c:v>
                </c:pt>
                <c:pt idx="145">
                  <c:v>342.39070889995298</c:v>
                </c:pt>
                <c:pt idx="146">
                  <c:v>344.03088239603198</c:v>
                </c:pt>
                <c:pt idx="147">
                  <c:v>345.55512057685797</c:v>
                </c:pt>
                <c:pt idx="148">
                  <c:v>346.65760021752197</c:v>
                </c:pt>
                <c:pt idx="149">
                  <c:v>347.487896254107</c:v>
                </c:pt>
                <c:pt idx="150">
                  <c:v>348.24866282504701</c:v>
                </c:pt>
                <c:pt idx="151">
                  <c:v>348.91671746128299</c:v>
                </c:pt>
                <c:pt idx="152">
                  <c:v>349.40319971419098</c:v>
                </c:pt>
                <c:pt idx="153">
                  <c:v>349.84664718581303</c:v>
                </c:pt>
                <c:pt idx="154">
                  <c:v>350.17670795400198</c:v>
                </c:pt>
                <c:pt idx="155">
                  <c:v>350.46781543600798</c:v>
                </c:pt>
                <c:pt idx="156">
                  <c:v>350.74837252352899</c:v>
                </c:pt>
                <c:pt idx="157">
                  <c:v>350.96223542297997</c:v>
                </c:pt>
                <c:pt idx="158">
                  <c:v>351.100084347794</c:v>
                </c:pt>
                <c:pt idx="159">
                  <c:v>351.22974250647798</c:v>
                </c:pt>
                <c:pt idx="160">
                  <c:v>351.32746060756898</c:v>
                </c:pt>
                <c:pt idx="161">
                  <c:v>351.39001479702199</c:v>
                </c:pt>
                <c:pt idx="162">
                  <c:v>351.45967886332801</c:v>
                </c:pt>
                <c:pt idx="163">
                  <c:v>351.50052824084702</c:v>
                </c:pt>
                <c:pt idx="164">
                  <c:v>351.566242386417</c:v>
                </c:pt>
                <c:pt idx="165">
                  <c:v>351.610121141641</c:v>
                </c:pt>
                <c:pt idx="166">
                  <c:v>351.64595454042399</c:v>
                </c:pt>
                <c:pt idx="167">
                  <c:v>351.66692583151701</c:v>
                </c:pt>
                <c:pt idx="168">
                  <c:v>351.68527588056401</c:v>
                </c:pt>
                <c:pt idx="169">
                  <c:v>351.68925618711899</c:v>
                </c:pt>
                <c:pt idx="170">
                  <c:v>351.68816034304098</c:v>
                </c:pt>
                <c:pt idx="171">
                  <c:v>351.683299126782</c:v>
                </c:pt>
                <c:pt idx="172">
                  <c:v>351.68936346192402</c:v>
                </c:pt>
                <c:pt idx="173">
                  <c:v>351.68936346192402</c:v>
                </c:pt>
                <c:pt idx="174">
                  <c:v>351.68936346192402</c:v>
                </c:pt>
                <c:pt idx="175">
                  <c:v>351.68936346192402</c:v>
                </c:pt>
                <c:pt idx="176">
                  <c:v>351.68936346192402</c:v>
                </c:pt>
                <c:pt idx="177">
                  <c:v>351.68936346192402</c:v>
                </c:pt>
                <c:pt idx="178">
                  <c:v>351.68936346192402</c:v>
                </c:pt>
                <c:pt idx="179">
                  <c:v>351.68936346192402</c:v>
                </c:pt>
                <c:pt idx="180">
                  <c:v>351.68936346192402</c:v>
                </c:pt>
                <c:pt idx="181">
                  <c:v>351.68936346192402</c:v>
                </c:pt>
                <c:pt idx="182">
                  <c:v>351.68936346192402</c:v>
                </c:pt>
                <c:pt idx="183">
                  <c:v>351.68936346192402</c:v>
                </c:pt>
                <c:pt idx="184">
                  <c:v>351.68936346192402</c:v>
                </c:pt>
                <c:pt idx="185">
                  <c:v>351.68936346192402</c:v>
                </c:pt>
                <c:pt idx="186">
                  <c:v>351.68936346192402</c:v>
                </c:pt>
                <c:pt idx="187">
                  <c:v>351.68936346192402</c:v>
                </c:pt>
                <c:pt idx="188">
                  <c:v>351.68936346192402</c:v>
                </c:pt>
                <c:pt idx="189">
                  <c:v>351.68936346192402</c:v>
                </c:pt>
                <c:pt idx="190">
                  <c:v>351.68936346192402</c:v>
                </c:pt>
                <c:pt idx="191">
                  <c:v>351.68936346192402</c:v>
                </c:pt>
                <c:pt idx="192">
                  <c:v>351.68936346192402</c:v>
                </c:pt>
                <c:pt idx="193">
                  <c:v>351.68936346192402</c:v>
                </c:pt>
                <c:pt idx="194">
                  <c:v>351.68936346192402</c:v>
                </c:pt>
                <c:pt idx="195">
                  <c:v>351.68936346192402</c:v>
                </c:pt>
                <c:pt idx="196">
                  <c:v>351.68936346192402</c:v>
                </c:pt>
                <c:pt idx="197">
                  <c:v>351.68936346192402</c:v>
                </c:pt>
                <c:pt idx="198">
                  <c:v>351.68936346192402</c:v>
                </c:pt>
                <c:pt idx="199">
                  <c:v>351.68936346192402</c:v>
                </c:pt>
                <c:pt idx="200">
                  <c:v>351.68936346192402</c:v>
                </c:pt>
                <c:pt idx="201">
                  <c:v>351.68936346192402</c:v>
                </c:pt>
                <c:pt idx="202">
                  <c:v>351.68936346192402</c:v>
                </c:pt>
                <c:pt idx="203">
                  <c:v>351.68936346192402</c:v>
                </c:pt>
                <c:pt idx="204">
                  <c:v>351.68936346192402</c:v>
                </c:pt>
                <c:pt idx="205">
                  <c:v>351.68936346192402</c:v>
                </c:pt>
                <c:pt idx="206">
                  <c:v>351.68936346192402</c:v>
                </c:pt>
                <c:pt idx="207">
                  <c:v>351.59429043526001</c:v>
                </c:pt>
                <c:pt idx="208">
                  <c:v>351.15777154111697</c:v>
                </c:pt>
                <c:pt idx="209">
                  <c:v>350.78913412279599</c:v>
                </c:pt>
                <c:pt idx="210">
                  <c:v>350.43093971497399</c:v>
                </c:pt>
                <c:pt idx="211">
                  <c:v>350.04602473084901</c:v>
                </c:pt>
                <c:pt idx="212">
                  <c:v>349.66265135014402</c:v>
                </c:pt>
                <c:pt idx="213">
                  <c:v>349.27537556200701</c:v>
                </c:pt>
                <c:pt idx="214">
                  <c:v>348.88304268661398</c:v>
                </c:pt>
                <c:pt idx="215">
                  <c:v>348.49622899338101</c:v>
                </c:pt>
                <c:pt idx="216">
                  <c:v>348.08678111171997</c:v>
                </c:pt>
                <c:pt idx="217">
                  <c:v>347.68778340199901</c:v>
                </c:pt>
                <c:pt idx="218">
                  <c:v>347.292193689344</c:v>
                </c:pt>
                <c:pt idx="219">
                  <c:v>346.88779112775501</c:v>
                </c:pt>
                <c:pt idx="220">
                  <c:v>346.49303781443803</c:v>
                </c:pt>
                <c:pt idx="221">
                  <c:v>346.110258210496</c:v>
                </c:pt>
                <c:pt idx="222">
                  <c:v>345.70928224863002</c:v>
                </c:pt>
                <c:pt idx="223">
                  <c:v>345.30415687900597</c:v>
                </c:pt>
                <c:pt idx="224">
                  <c:v>344.88220971990597</c:v>
                </c:pt>
                <c:pt idx="225">
                  <c:v>344.48520292544299</c:v>
                </c:pt>
                <c:pt idx="226">
                  <c:v>344.07947677000101</c:v>
                </c:pt>
                <c:pt idx="227">
                  <c:v>343.670839215645</c:v>
                </c:pt>
                <c:pt idx="228">
                  <c:v>343.25745091215401</c:v>
                </c:pt>
                <c:pt idx="229">
                  <c:v>342.84785971968199</c:v>
                </c:pt>
                <c:pt idx="230">
                  <c:v>342.42213811312803</c:v>
                </c:pt>
                <c:pt idx="231">
                  <c:v>342.01841679291499</c:v>
                </c:pt>
                <c:pt idx="232">
                  <c:v>341.63739153770399</c:v>
                </c:pt>
                <c:pt idx="233">
                  <c:v>341.24320548207101</c:v>
                </c:pt>
                <c:pt idx="234">
                  <c:v>340.83806141277501</c:v>
                </c:pt>
                <c:pt idx="235">
                  <c:v>340.40829950285001</c:v>
                </c:pt>
                <c:pt idx="236">
                  <c:v>339.99841370119998</c:v>
                </c:pt>
                <c:pt idx="237">
                  <c:v>339.55459076135702</c:v>
                </c:pt>
                <c:pt idx="238">
                  <c:v>339.15379569785301</c:v>
                </c:pt>
                <c:pt idx="239">
                  <c:v>338.729372706032</c:v>
                </c:pt>
                <c:pt idx="240">
                  <c:v>338.30047096841702</c:v>
                </c:pt>
                <c:pt idx="241">
                  <c:v>337.86308767287198</c:v>
                </c:pt>
                <c:pt idx="242">
                  <c:v>337.43268498901801</c:v>
                </c:pt>
                <c:pt idx="243">
                  <c:v>337.00525483280302</c:v>
                </c:pt>
                <c:pt idx="244">
                  <c:v>336.57849991709901</c:v>
                </c:pt>
                <c:pt idx="245">
                  <c:v>336.15714939661098</c:v>
                </c:pt>
                <c:pt idx="246">
                  <c:v>335.71146359210201</c:v>
                </c:pt>
                <c:pt idx="247">
                  <c:v>335.27929507538499</c:v>
                </c:pt>
                <c:pt idx="248">
                  <c:v>334.84874672547699</c:v>
                </c:pt>
                <c:pt idx="249">
                  <c:v>334.42188871374498</c:v>
                </c:pt>
                <c:pt idx="250">
                  <c:v>333.98399654513202</c:v>
                </c:pt>
                <c:pt idx="251">
                  <c:v>333.52556431899802</c:v>
                </c:pt>
                <c:pt idx="252">
                  <c:v>333.08645025519598</c:v>
                </c:pt>
                <c:pt idx="253">
                  <c:v>332.622487223164</c:v>
                </c:pt>
                <c:pt idx="254">
                  <c:v>332.182206620084</c:v>
                </c:pt>
                <c:pt idx="255">
                  <c:v>331.74313562850602</c:v>
                </c:pt>
                <c:pt idx="256">
                  <c:v>331.299403203515</c:v>
                </c:pt>
                <c:pt idx="257">
                  <c:v>330.839345740167</c:v>
                </c:pt>
                <c:pt idx="258">
                  <c:v>330.369374069971</c:v>
                </c:pt>
                <c:pt idx="259">
                  <c:v>329.91728854662</c:v>
                </c:pt>
                <c:pt idx="260">
                  <c:v>329.47424926438703</c:v>
                </c:pt>
                <c:pt idx="261">
                  <c:v>328.99958592342301</c:v>
                </c:pt>
                <c:pt idx="262">
                  <c:v>328.54438939382197</c:v>
                </c:pt>
                <c:pt idx="263">
                  <c:v>328.05765132351598</c:v>
                </c:pt>
                <c:pt idx="264">
                  <c:v>327.58518103627199</c:v>
                </c:pt>
                <c:pt idx="265">
                  <c:v>327.12405289625701</c:v>
                </c:pt>
                <c:pt idx="266">
                  <c:v>326.654121380086</c:v>
                </c:pt>
                <c:pt idx="267">
                  <c:v>326.187276317591</c:v>
                </c:pt>
                <c:pt idx="268">
                  <c:v>325.71177086305403</c:v>
                </c:pt>
                <c:pt idx="269">
                  <c:v>325.22407145043098</c:v>
                </c:pt>
                <c:pt idx="270">
                  <c:v>324.74616945934298</c:v>
                </c:pt>
                <c:pt idx="271">
                  <c:v>324.255837193221</c:v>
                </c:pt>
                <c:pt idx="272">
                  <c:v>323.752722323819</c:v>
                </c:pt>
                <c:pt idx="273">
                  <c:v>323.25791133449798</c:v>
                </c:pt>
                <c:pt idx="274">
                  <c:v>322.77665733935203</c:v>
                </c:pt>
                <c:pt idx="275">
                  <c:v>322.27889738198797</c:v>
                </c:pt>
                <c:pt idx="276">
                  <c:v>321.76743365110599</c:v>
                </c:pt>
                <c:pt idx="277">
                  <c:v>321.26326403846201</c:v>
                </c:pt>
                <c:pt idx="278">
                  <c:v>320.72874680692701</c:v>
                </c:pt>
                <c:pt idx="279">
                  <c:v>320.22243807113898</c:v>
                </c:pt>
                <c:pt idx="280">
                  <c:v>319.70823696911702</c:v>
                </c:pt>
                <c:pt idx="281">
                  <c:v>319.190763820825</c:v>
                </c:pt>
                <c:pt idx="282">
                  <c:v>318.65831569166198</c:v>
                </c:pt>
                <c:pt idx="283">
                  <c:v>318.12919921079902</c:v>
                </c:pt>
                <c:pt idx="284">
                  <c:v>317.59275669843697</c:v>
                </c:pt>
                <c:pt idx="285">
                  <c:v>317.04240737860101</c:v>
                </c:pt>
                <c:pt idx="286">
                  <c:v>316.511323112627</c:v>
                </c:pt>
                <c:pt idx="287">
                  <c:v>315.95596021215499</c:v>
                </c:pt>
                <c:pt idx="288">
                  <c:v>315.40792434809703</c:v>
                </c:pt>
                <c:pt idx="289">
                  <c:v>314.83699736900297</c:v>
                </c:pt>
                <c:pt idx="290">
                  <c:v>314.27746632597001</c:v>
                </c:pt>
                <c:pt idx="291">
                  <c:v>313.71266958345001</c:v>
                </c:pt>
                <c:pt idx="292">
                  <c:v>313.119599012923</c:v>
                </c:pt>
                <c:pt idx="293">
                  <c:v>312.52911274623</c:v>
                </c:pt>
                <c:pt idx="294">
                  <c:v>311.92402380225798</c:v>
                </c:pt>
                <c:pt idx="295">
                  <c:v>311.29925277237101</c:v>
                </c:pt>
                <c:pt idx="296">
                  <c:v>310.70112116004799</c:v>
                </c:pt>
                <c:pt idx="297">
                  <c:v>310.074642752925</c:v>
                </c:pt>
                <c:pt idx="298">
                  <c:v>309.44766618658099</c:v>
                </c:pt>
                <c:pt idx="299">
                  <c:v>308.81155595742001</c:v>
                </c:pt>
                <c:pt idx="300">
                  <c:v>308.14609026789998</c:v>
                </c:pt>
                <c:pt idx="301">
                  <c:v>307.466968948172</c:v>
                </c:pt>
                <c:pt idx="302">
                  <c:v>306.778741867836</c:v>
                </c:pt>
                <c:pt idx="303">
                  <c:v>306.07667179648001</c:v>
                </c:pt>
                <c:pt idx="304">
                  <c:v>305.361294328339</c:v>
                </c:pt>
                <c:pt idx="305">
                  <c:v>304.64137230449398</c:v>
                </c:pt>
                <c:pt idx="306">
                  <c:v>303.88960187040999</c:v>
                </c:pt>
                <c:pt idx="307">
                  <c:v>303.12952629681303</c:v>
                </c:pt>
                <c:pt idx="308">
                  <c:v>302.33848105621399</c:v>
                </c:pt>
                <c:pt idx="309">
                  <c:v>301.52124755959801</c:v>
                </c:pt>
                <c:pt idx="310">
                  <c:v>300.667797932209</c:v>
                </c:pt>
                <c:pt idx="311">
                  <c:v>299.789571521141</c:v>
                </c:pt>
                <c:pt idx="312">
                  <c:v>298.88544142509301</c:v>
                </c:pt>
                <c:pt idx="313">
                  <c:v>297.95531341764797</c:v>
                </c:pt>
                <c:pt idx="314">
                  <c:v>296.980512526175</c:v>
                </c:pt>
                <c:pt idx="315">
                  <c:v>295.94796150314397</c:v>
                </c:pt>
                <c:pt idx="316">
                  <c:v>294.83690177641398</c:v>
                </c:pt>
                <c:pt idx="317">
                  <c:v>293.66566000664898</c:v>
                </c:pt>
                <c:pt idx="318">
                  <c:v>292.39270632088801</c:v>
                </c:pt>
                <c:pt idx="319">
                  <c:v>291.05791230403003</c:v>
                </c:pt>
                <c:pt idx="320">
                  <c:v>289.56385250632701</c:v>
                </c:pt>
                <c:pt idx="321">
                  <c:v>287.90154872719899</c:v>
                </c:pt>
                <c:pt idx="322">
                  <c:v>286.14779247944898</c:v>
                </c:pt>
                <c:pt idx="323">
                  <c:v>284.13655463085598</c:v>
                </c:pt>
                <c:pt idx="324">
                  <c:v>281.73096734777602</c:v>
                </c:pt>
                <c:pt idx="325">
                  <c:v>278.63152922276703</c:v>
                </c:pt>
              </c:numCache>
            </c:numRef>
          </c:xVal>
          <c:yVal>
            <c:numRef>
              <c:f>'opracowane szala'!$B$2:$B$327</c:f>
              <c:numCache>
                <c:formatCode>General</c:formatCode>
                <c:ptCount val="326"/>
                <c:pt idx="0">
                  <c:v>0</c:v>
                </c:pt>
                <c:pt idx="1">
                  <c:v>1.14597884788385E-2</c:v>
                </c:pt>
                <c:pt idx="2">
                  <c:v>4.9217493101918398E-2</c:v>
                </c:pt>
                <c:pt idx="3">
                  <c:v>0.237835131447061</c:v>
                </c:pt>
                <c:pt idx="4">
                  <c:v>0.40673859038012</c:v>
                </c:pt>
                <c:pt idx="5">
                  <c:v>0.57569535577366004</c:v>
                </c:pt>
                <c:pt idx="6">
                  <c:v>0.74340974977527996</c:v>
                </c:pt>
                <c:pt idx="7">
                  <c:v>0.91122737950217902</c:v>
                </c:pt>
                <c:pt idx="8">
                  <c:v>1.0790230511364001</c:v>
                </c:pt>
                <c:pt idx="9">
                  <c:v>1.2462845422247499</c:v>
                </c:pt>
                <c:pt idx="10">
                  <c:v>1.4139631336021401</c:v>
                </c:pt>
                <c:pt idx="11">
                  <c:v>1.58145595967946</c:v>
                </c:pt>
                <c:pt idx="12">
                  <c:v>1.74874832647848</c:v>
                </c:pt>
                <c:pt idx="13">
                  <c:v>1.9160438088662699</c:v>
                </c:pt>
                <c:pt idx="14">
                  <c:v>2.0832299457039798</c:v>
                </c:pt>
                <c:pt idx="15">
                  <c:v>2.2503993700399598</c:v>
                </c:pt>
                <c:pt idx="16">
                  <c:v>2.4176020181236102</c:v>
                </c:pt>
                <c:pt idx="17">
                  <c:v>2.5846280779864599</c:v>
                </c:pt>
                <c:pt idx="18">
                  <c:v>2.7517007947379599</c:v>
                </c:pt>
                <c:pt idx="19">
                  <c:v>2.9188995202144299</c:v>
                </c:pt>
                <c:pt idx="20">
                  <c:v>3.0858839033950902</c:v>
                </c:pt>
                <c:pt idx="21">
                  <c:v>3.2526604832652399</c:v>
                </c:pt>
                <c:pt idx="22">
                  <c:v>3.4197942726758401</c:v>
                </c:pt>
                <c:pt idx="23">
                  <c:v>3.58673783156926</c:v>
                </c:pt>
                <c:pt idx="24">
                  <c:v>3.7535958745358098</c:v>
                </c:pt>
                <c:pt idx="25">
                  <c:v>3.9205543701062799</c:v>
                </c:pt>
                <c:pt idx="26">
                  <c:v>4.0874281153270298</c:v>
                </c:pt>
                <c:pt idx="27">
                  <c:v>4.2543296108026203</c:v>
                </c:pt>
                <c:pt idx="28">
                  <c:v>4.4213680817204803</c:v>
                </c:pt>
                <c:pt idx="29">
                  <c:v>4.5879897858133596</c:v>
                </c:pt>
                <c:pt idx="30">
                  <c:v>4.7548960483968399</c:v>
                </c:pt>
                <c:pt idx="31">
                  <c:v>4.9217224382356104</c:v>
                </c:pt>
                <c:pt idx="32">
                  <c:v>5.08851582926604</c:v>
                </c:pt>
                <c:pt idx="33">
                  <c:v>5.2553426137336503</c:v>
                </c:pt>
                <c:pt idx="34">
                  <c:v>5.4223026641390399</c:v>
                </c:pt>
                <c:pt idx="35">
                  <c:v>5.5888838162386101</c:v>
                </c:pt>
                <c:pt idx="36">
                  <c:v>5.7556211937436101</c:v>
                </c:pt>
                <c:pt idx="37">
                  <c:v>5.9226191758106497</c:v>
                </c:pt>
                <c:pt idx="38">
                  <c:v>6.08919822059599</c:v>
                </c:pt>
                <c:pt idx="39">
                  <c:v>6.2559276739675598</c:v>
                </c:pt>
                <c:pt idx="40">
                  <c:v>6.4227683651330203</c:v>
                </c:pt>
                <c:pt idx="41">
                  <c:v>6.5894964294125398</c:v>
                </c:pt>
                <c:pt idx="42">
                  <c:v>6.7563257316078902</c:v>
                </c:pt>
                <c:pt idx="43">
                  <c:v>6.9229948779008703</c:v>
                </c:pt>
                <c:pt idx="44">
                  <c:v>7.0897600056603798</c:v>
                </c:pt>
                <c:pt idx="45">
                  <c:v>7.2565193639557597</c:v>
                </c:pt>
                <c:pt idx="46">
                  <c:v>7.4231625910690502</c:v>
                </c:pt>
                <c:pt idx="47">
                  <c:v>7.5898669145178799</c:v>
                </c:pt>
                <c:pt idx="48">
                  <c:v>7.7566376933530199</c:v>
                </c:pt>
                <c:pt idx="49">
                  <c:v>7.9233617718896197</c:v>
                </c:pt>
                <c:pt idx="50">
                  <c:v>8.0900877130702096</c:v>
                </c:pt>
                <c:pt idx="51">
                  <c:v>8.2567388801026596</c:v>
                </c:pt>
                <c:pt idx="52">
                  <c:v>8.4233684530803199</c:v>
                </c:pt>
                <c:pt idx="53">
                  <c:v>8.5902527822296797</c:v>
                </c:pt>
                <c:pt idx="54">
                  <c:v>8.7569012026500399</c:v>
                </c:pt>
                <c:pt idx="55">
                  <c:v>8.9234059310558198</c:v>
                </c:pt>
                <c:pt idx="56">
                  <c:v>9.0901860152238907</c:v>
                </c:pt>
                <c:pt idx="57">
                  <c:v>9.2569831631147199</c:v>
                </c:pt>
                <c:pt idx="58">
                  <c:v>9.42347272201234</c:v>
                </c:pt>
                <c:pt idx="59">
                  <c:v>9.5903875322427208</c:v>
                </c:pt>
                <c:pt idx="60">
                  <c:v>9.7568914713917394</c:v>
                </c:pt>
                <c:pt idx="61">
                  <c:v>9.9235862053759494</c:v>
                </c:pt>
                <c:pt idx="62">
                  <c:v>10.090478079816499</c:v>
                </c:pt>
                <c:pt idx="63">
                  <c:v>10.2568401580253</c:v>
                </c:pt>
                <c:pt idx="64">
                  <c:v>10.4236505180679</c:v>
                </c:pt>
                <c:pt idx="65">
                  <c:v>10.5905014301027</c:v>
                </c:pt>
                <c:pt idx="66">
                  <c:v>10.756917319810899</c:v>
                </c:pt>
                <c:pt idx="67">
                  <c:v>10.923707664311801</c:v>
                </c:pt>
                <c:pt idx="68">
                  <c:v>11.090396636724501</c:v>
                </c:pt>
                <c:pt idx="69">
                  <c:v>11.2568647594191</c:v>
                </c:pt>
                <c:pt idx="70">
                  <c:v>11.423814628418301</c:v>
                </c:pt>
                <c:pt idx="71">
                  <c:v>11.590349064433401</c:v>
                </c:pt>
                <c:pt idx="72">
                  <c:v>11.756932055500499</c:v>
                </c:pt>
                <c:pt idx="73">
                  <c:v>11.9237165910745</c:v>
                </c:pt>
                <c:pt idx="74">
                  <c:v>12.090244539402301</c:v>
                </c:pt>
                <c:pt idx="75">
                  <c:v>12.2570023507561</c:v>
                </c:pt>
                <c:pt idx="76">
                  <c:v>12.4236752223386</c:v>
                </c:pt>
                <c:pt idx="77">
                  <c:v>12.5902432648901</c:v>
                </c:pt>
                <c:pt idx="78">
                  <c:v>12.757102558827899</c:v>
                </c:pt>
                <c:pt idx="79">
                  <c:v>12.923463579433401</c:v>
                </c:pt>
                <c:pt idx="80">
                  <c:v>13.090340615853901</c:v>
                </c:pt>
                <c:pt idx="81">
                  <c:v>13.256823592353999</c:v>
                </c:pt>
                <c:pt idx="82">
                  <c:v>13.4236098327217</c:v>
                </c:pt>
                <c:pt idx="83">
                  <c:v>13.5901629109725</c:v>
                </c:pt>
                <c:pt idx="84">
                  <c:v>13.7568607861974</c:v>
                </c:pt>
                <c:pt idx="85">
                  <c:v>13.9234461608191</c:v>
                </c:pt>
                <c:pt idx="86">
                  <c:v>14.0902010045683</c:v>
                </c:pt>
                <c:pt idx="87">
                  <c:v>14.2568476570545</c:v>
                </c:pt>
                <c:pt idx="88">
                  <c:v>14.4235647901344</c:v>
                </c:pt>
                <c:pt idx="89">
                  <c:v>14.589997806706</c:v>
                </c:pt>
                <c:pt idx="90">
                  <c:v>14.756624932989901</c:v>
                </c:pt>
                <c:pt idx="91">
                  <c:v>14.923631060182601</c:v>
                </c:pt>
                <c:pt idx="92">
                  <c:v>15.089855539436201</c:v>
                </c:pt>
                <c:pt idx="93">
                  <c:v>15.2567850771906</c:v>
                </c:pt>
                <c:pt idx="94">
                  <c:v>15.42344143753</c:v>
                </c:pt>
                <c:pt idx="95">
                  <c:v>15.589916332044499</c:v>
                </c:pt>
                <c:pt idx="96">
                  <c:v>15.756734537295999</c:v>
                </c:pt>
                <c:pt idx="97">
                  <c:v>15.923185769904</c:v>
                </c:pt>
                <c:pt idx="98">
                  <c:v>16.089762525846599</c:v>
                </c:pt>
                <c:pt idx="99">
                  <c:v>16.2568411541294</c:v>
                </c:pt>
                <c:pt idx="100">
                  <c:v>16.423059871811201</c:v>
                </c:pt>
                <c:pt idx="101">
                  <c:v>16.5898525682966</c:v>
                </c:pt>
                <c:pt idx="102">
                  <c:v>16.756617798659601</c:v>
                </c:pt>
                <c:pt idx="103">
                  <c:v>16.9231911765843</c:v>
                </c:pt>
                <c:pt idx="104">
                  <c:v>17.089866652712701</c:v>
                </c:pt>
                <c:pt idx="105">
                  <c:v>17.256289787795101</c:v>
                </c:pt>
                <c:pt idx="106">
                  <c:v>17.422866670017999</c:v>
                </c:pt>
                <c:pt idx="107">
                  <c:v>17.589951359790302</c:v>
                </c:pt>
                <c:pt idx="108">
                  <c:v>17.756340809409998</c:v>
                </c:pt>
                <c:pt idx="109">
                  <c:v>17.923027619260601</c:v>
                </c:pt>
                <c:pt idx="110">
                  <c:v>18.089766014907401</c:v>
                </c:pt>
                <c:pt idx="111">
                  <c:v>18.2562421880172</c:v>
                </c:pt>
                <c:pt idx="112">
                  <c:v>18.4229855086237</c:v>
                </c:pt>
                <c:pt idx="113">
                  <c:v>18.5895616963011</c:v>
                </c:pt>
                <c:pt idx="114">
                  <c:v>18.7562506213586</c:v>
                </c:pt>
                <c:pt idx="115">
                  <c:v>18.922876784749199</c:v>
                </c:pt>
                <c:pt idx="116">
                  <c:v>19.089597248491401</c:v>
                </c:pt>
                <c:pt idx="117">
                  <c:v>19.256099088218502</c:v>
                </c:pt>
                <c:pt idx="118">
                  <c:v>19.422893521067898</c:v>
                </c:pt>
                <c:pt idx="119">
                  <c:v>19.589459006428498</c:v>
                </c:pt>
                <c:pt idx="120">
                  <c:v>19.7562018219114</c:v>
                </c:pt>
                <c:pt idx="121">
                  <c:v>20.002697523108601</c:v>
                </c:pt>
                <c:pt idx="122">
                  <c:v>19.895736647314799</c:v>
                </c:pt>
                <c:pt idx="123">
                  <c:v>19.895736647314799</c:v>
                </c:pt>
                <c:pt idx="124">
                  <c:v>19.895736647314799</c:v>
                </c:pt>
                <c:pt idx="125">
                  <c:v>19.895736647314799</c:v>
                </c:pt>
                <c:pt idx="126">
                  <c:v>19.895736647314799</c:v>
                </c:pt>
                <c:pt idx="127">
                  <c:v>19.895736647314799</c:v>
                </c:pt>
                <c:pt idx="128">
                  <c:v>19.895736647314799</c:v>
                </c:pt>
                <c:pt idx="129">
                  <c:v>19.895736647314799</c:v>
                </c:pt>
                <c:pt idx="130">
                  <c:v>19.895736647314799</c:v>
                </c:pt>
                <c:pt idx="131">
                  <c:v>19.895736647314799</c:v>
                </c:pt>
                <c:pt idx="132">
                  <c:v>19.895736647314799</c:v>
                </c:pt>
                <c:pt idx="133">
                  <c:v>19.895736647314799</c:v>
                </c:pt>
                <c:pt idx="134">
                  <c:v>19.895736647314799</c:v>
                </c:pt>
                <c:pt idx="135">
                  <c:v>19.895736647314799</c:v>
                </c:pt>
                <c:pt idx="136">
                  <c:v>19.895736647314799</c:v>
                </c:pt>
                <c:pt idx="137">
                  <c:v>19.895736647314799</c:v>
                </c:pt>
                <c:pt idx="138">
                  <c:v>19.895736647314799</c:v>
                </c:pt>
                <c:pt idx="139">
                  <c:v>19.895736647314799</c:v>
                </c:pt>
                <c:pt idx="140">
                  <c:v>19.895736647314799</c:v>
                </c:pt>
                <c:pt idx="141">
                  <c:v>19.895736647314799</c:v>
                </c:pt>
                <c:pt idx="142">
                  <c:v>19.895736647314799</c:v>
                </c:pt>
                <c:pt idx="143">
                  <c:v>19.895736647314799</c:v>
                </c:pt>
                <c:pt idx="144">
                  <c:v>19.895736647314799</c:v>
                </c:pt>
                <c:pt idx="145">
                  <c:v>19.895736647314799</c:v>
                </c:pt>
                <c:pt idx="146">
                  <c:v>20.002697523108601</c:v>
                </c:pt>
                <c:pt idx="147">
                  <c:v>20.0063752567923</c:v>
                </c:pt>
                <c:pt idx="148">
                  <c:v>20.003756455712001</c:v>
                </c:pt>
                <c:pt idx="149">
                  <c:v>20.001732177712999</c:v>
                </c:pt>
                <c:pt idx="150">
                  <c:v>20.0000276032588</c:v>
                </c:pt>
                <c:pt idx="151">
                  <c:v>19.998711786587901</c:v>
                </c:pt>
                <c:pt idx="152">
                  <c:v>19.9977953232444</c:v>
                </c:pt>
                <c:pt idx="153">
                  <c:v>19.996982358787001</c:v>
                </c:pt>
                <c:pt idx="154">
                  <c:v>19.996407662950698</c:v>
                </c:pt>
                <c:pt idx="155">
                  <c:v>19.9959633157148</c:v>
                </c:pt>
                <c:pt idx="156">
                  <c:v>19.9956062985442</c:v>
                </c:pt>
                <c:pt idx="157">
                  <c:v>19.991424340665699</c:v>
                </c:pt>
                <c:pt idx="158">
                  <c:v>19.9865416293203</c:v>
                </c:pt>
                <c:pt idx="159">
                  <c:v>19.986325104237</c:v>
                </c:pt>
                <c:pt idx="160">
                  <c:v>19.992899134066</c:v>
                </c:pt>
                <c:pt idx="161">
                  <c:v>19.989991836595401</c:v>
                </c:pt>
                <c:pt idx="162">
                  <c:v>19.993829370546401</c:v>
                </c:pt>
                <c:pt idx="163">
                  <c:v>19.9909165127664</c:v>
                </c:pt>
                <c:pt idx="164">
                  <c:v>19.992640445819099</c:v>
                </c:pt>
                <c:pt idx="165">
                  <c:v>19.989770078792102</c:v>
                </c:pt>
                <c:pt idx="166">
                  <c:v>19.9925262662262</c:v>
                </c:pt>
                <c:pt idx="167">
                  <c:v>19.9858229283657</c:v>
                </c:pt>
                <c:pt idx="168">
                  <c:v>19.991554678080199</c:v>
                </c:pt>
                <c:pt idx="169">
                  <c:v>19.9915005081955</c:v>
                </c:pt>
                <c:pt idx="170">
                  <c:v>19.994264240382002</c:v>
                </c:pt>
                <c:pt idx="171">
                  <c:v>19.993328938965998</c:v>
                </c:pt>
                <c:pt idx="172">
                  <c:v>19.994301571685298</c:v>
                </c:pt>
                <c:pt idx="173">
                  <c:v>19.994301571685298</c:v>
                </c:pt>
                <c:pt idx="174">
                  <c:v>19.994301571685298</c:v>
                </c:pt>
                <c:pt idx="175">
                  <c:v>19.994301571685298</c:v>
                </c:pt>
                <c:pt idx="176">
                  <c:v>19.994301571685298</c:v>
                </c:pt>
                <c:pt idx="177">
                  <c:v>19.994301571685298</c:v>
                </c:pt>
                <c:pt idx="178">
                  <c:v>19.994301571685298</c:v>
                </c:pt>
                <c:pt idx="179">
                  <c:v>19.994301571685298</c:v>
                </c:pt>
                <c:pt idx="180">
                  <c:v>19.994301571685298</c:v>
                </c:pt>
                <c:pt idx="181">
                  <c:v>19.994301571685298</c:v>
                </c:pt>
                <c:pt idx="182">
                  <c:v>19.994301571685298</c:v>
                </c:pt>
                <c:pt idx="183">
                  <c:v>19.994301571685298</c:v>
                </c:pt>
                <c:pt idx="184">
                  <c:v>19.994301571685298</c:v>
                </c:pt>
                <c:pt idx="185">
                  <c:v>19.994301571685298</c:v>
                </c:pt>
                <c:pt idx="186">
                  <c:v>19.994301571685298</c:v>
                </c:pt>
                <c:pt idx="187">
                  <c:v>19.994301571685298</c:v>
                </c:pt>
                <c:pt idx="188">
                  <c:v>19.994301571685298</c:v>
                </c:pt>
                <c:pt idx="189">
                  <c:v>19.994301571685298</c:v>
                </c:pt>
                <c:pt idx="190">
                  <c:v>19.994301571685298</c:v>
                </c:pt>
                <c:pt idx="191">
                  <c:v>19.994301571685298</c:v>
                </c:pt>
                <c:pt idx="192">
                  <c:v>19.994301571685298</c:v>
                </c:pt>
                <c:pt idx="193">
                  <c:v>19.994301571685298</c:v>
                </c:pt>
                <c:pt idx="194">
                  <c:v>19.994301571685298</c:v>
                </c:pt>
                <c:pt idx="195">
                  <c:v>19.994301571685298</c:v>
                </c:pt>
                <c:pt idx="196">
                  <c:v>19.994301571685298</c:v>
                </c:pt>
                <c:pt idx="197">
                  <c:v>19.994301571685298</c:v>
                </c:pt>
                <c:pt idx="198">
                  <c:v>19.994301571685298</c:v>
                </c:pt>
                <c:pt idx="199">
                  <c:v>19.994301571685298</c:v>
                </c:pt>
                <c:pt idx="200">
                  <c:v>19.994301571685298</c:v>
                </c:pt>
                <c:pt idx="201">
                  <c:v>19.994301571685298</c:v>
                </c:pt>
                <c:pt idx="202">
                  <c:v>19.994301571685298</c:v>
                </c:pt>
                <c:pt idx="203">
                  <c:v>19.994301571685298</c:v>
                </c:pt>
                <c:pt idx="204">
                  <c:v>19.994301571685298</c:v>
                </c:pt>
                <c:pt idx="205">
                  <c:v>19.994301571685298</c:v>
                </c:pt>
                <c:pt idx="206">
                  <c:v>19.994301571685298</c:v>
                </c:pt>
                <c:pt idx="207">
                  <c:v>19.9366747123028</c:v>
                </c:pt>
                <c:pt idx="208">
                  <c:v>19.747488244646199</c:v>
                </c:pt>
                <c:pt idx="209">
                  <c:v>19.580501296383101</c:v>
                </c:pt>
                <c:pt idx="210">
                  <c:v>19.413354792051901</c:v>
                </c:pt>
                <c:pt idx="211">
                  <c:v>19.2464375824817</c:v>
                </c:pt>
                <c:pt idx="212">
                  <c:v>19.079647443187199</c:v>
                </c:pt>
                <c:pt idx="213">
                  <c:v>18.912602626646901</c:v>
                </c:pt>
                <c:pt idx="214">
                  <c:v>18.745922951674199</c:v>
                </c:pt>
                <c:pt idx="215">
                  <c:v>18.578831821569999</c:v>
                </c:pt>
                <c:pt idx="216">
                  <c:v>18.412059677320801</c:v>
                </c:pt>
                <c:pt idx="217">
                  <c:v>18.245310926630399</c:v>
                </c:pt>
                <c:pt idx="218">
                  <c:v>18.078538277257099</c:v>
                </c:pt>
                <c:pt idx="219">
                  <c:v>17.911679725220399</c:v>
                </c:pt>
                <c:pt idx="220">
                  <c:v>17.744818363431001</c:v>
                </c:pt>
                <c:pt idx="221">
                  <c:v>17.578336791807299</c:v>
                </c:pt>
                <c:pt idx="222">
                  <c:v>17.4114732201</c:v>
                </c:pt>
                <c:pt idx="223">
                  <c:v>17.2445218830843</c:v>
                </c:pt>
                <c:pt idx="224">
                  <c:v>17.0778533208412</c:v>
                </c:pt>
                <c:pt idx="225">
                  <c:v>16.910947760694999</c:v>
                </c:pt>
                <c:pt idx="226">
                  <c:v>16.7443706574802</c:v>
                </c:pt>
                <c:pt idx="227">
                  <c:v>16.577620580839099</c:v>
                </c:pt>
                <c:pt idx="228">
                  <c:v>16.4106545952252</c:v>
                </c:pt>
                <c:pt idx="229">
                  <c:v>16.2443015461089</c:v>
                </c:pt>
                <c:pt idx="230">
                  <c:v>16.077439552914399</c:v>
                </c:pt>
                <c:pt idx="231">
                  <c:v>15.9104049019963</c:v>
                </c:pt>
                <c:pt idx="232">
                  <c:v>15.743908113509701</c:v>
                </c:pt>
                <c:pt idx="233">
                  <c:v>15.5771275557876</c:v>
                </c:pt>
                <c:pt idx="234">
                  <c:v>15.4103999255976</c:v>
                </c:pt>
                <c:pt idx="235">
                  <c:v>15.2438145667612</c:v>
                </c:pt>
                <c:pt idx="236">
                  <c:v>15.0767920546059</c:v>
                </c:pt>
                <c:pt idx="237">
                  <c:v>14.9100489234209</c:v>
                </c:pt>
                <c:pt idx="238">
                  <c:v>14.7436210212304</c:v>
                </c:pt>
                <c:pt idx="239">
                  <c:v>14.576604570564101</c:v>
                </c:pt>
                <c:pt idx="240">
                  <c:v>14.4100526919829</c:v>
                </c:pt>
                <c:pt idx="241">
                  <c:v>14.2433886600714</c:v>
                </c:pt>
                <c:pt idx="242">
                  <c:v>14.0764732815759</c:v>
                </c:pt>
                <c:pt idx="243">
                  <c:v>13.910056855173099</c:v>
                </c:pt>
                <c:pt idx="244">
                  <c:v>13.7431186829537</c:v>
                </c:pt>
                <c:pt idx="245">
                  <c:v>13.576561832057299</c:v>
                </c:pt>
                <c:pt idx="246">
                  <c:v>13.4098356856694</c:v>
                </c:pt>
                <c:pt idx="247">
                  <c:v>13.2429603540422</c:v>
                </c:pt>
                <c:pt idx="248">
                  <c:v>13.0762977427922</c:v>
                </c:pt>
                <c:pt idx="249">
                  <c:v>12.909656725596401</c:v>
                </c:pt>
                <c:pt idx="250">
                  <c:v>12.742900476970499</c:v>
                </c:pt>
                <c:pt idx="251">
                  <c:v>12.5762498150619</c:v>
                </c:pt>
                <c:pt idx="252">
                  <c:v>12.4095069364389</c:v>
                </c:pt>
                <c:pt idx="253">
                  <c:v>12.2428120446033</c:v>
                </c:pt>
                <c:pt idx="254">
                  <c:v>12.0760767428414</c:v>
                </c:pt>
                <c:pt idx="255">
                  <c:v>11.9095099946702</c:v>
                </c:pt>
                <c:pt idx="256">
                  <c:v>11.7426333844477</c:v>
                </c:pt>
                <c:pt idx="257">
                  <c:v>11.575923244178901</c:v>
                </c:pt>
                <c:pt idx="258">
                  <c:v>11.409338232615299</c:v>
                </c:pt>
                <c:pt idx="259">
                  <c:v>11.242513460751301</c:v>
                </c:pt>
                <c:pt idx="260">
                  <c:v>11.075898031247</c:v>
                </c:pt>
                <c:pt idx="261">
                  <c:v>10.909221734291499</c:v>
                </c:pt>
                <c:pt idx="262">
                  <c:v>10.7423730163891</c:v>
                </c:pt>
                <c:pt idx="263">
                  <c:v>10.575847530540999</c:v>
                </c:pt>
                <c:pt idx="264">
                  <c:v>10.409087603980399</c:v>
                </c:pt>
                <c:pt idx="265">
                  <c:v>10.242186053256599</c:v>
                </c:pt>
                <c:pt idx="266">
                  <c:v>10.0758372029842</c:v>
                </c:pt>
                <c:pt idx="267">
                  <c:v>9.9089374991203201</c:v>
                </c:pt>
                <c:pt idx="268">
                  <c:v>9.7422086534755596</c:v>
                </c:pt>
                <c:pt idx="269">
                  <c:v>9.5756180066214398</c:v>
                </c:pt>
                <c:pt idx="270">
                  <c:v>9.4088016640154208</c:v>
                </c:pt>
                <c:pt idx="271">
                  <c:v>9.2422187992290397</c:v>
                </c:pt>
                <c:pt idx="272">
                  <c:v>9.07568452106492</c:v>
                </c:pt>
                <c:pt idx="273">
                  <c:v>8.9085272512769507</c:v>
                </c:pt>
                <c:pt idx="274">
                  <c:v>8.7421368229789405</c:v>
                </c:pt>
                <c:pt idx="275">
                  <c:v>8.5754690657773001</c:v>
                </c:pt>
                <c:pt idx="276">
                  <c:v>8.4086624152395792</c:v>
                </c:pt>
                <c:pt idx="277">
                  <c:v>8.2420642230944203</c:v>
                </c:pt>
                <c:pt idx="278">
                  <c:v>8.0753092372787805</c:v>
                </c:pt>
                <c:pt idx="279">
                  <c:v>7.9085445278245503</c:v>
                </c:pt>
                <c:pt idx="280">
                  <c:v>7.7420871390160704</c:v>
                </c:pt>
                <c:pt idx="281">
                  <c:v>7.5751810500680703</c:v>
                </c:pt>
                <c:pt idx="282">
                  <c:v>7.4085167103465697</c:v>
                </c:pt>
                <c:pt idx="283">
                  <c:v>7.2419504041588896</c:v>
                </c:pt>
                <c:pt idx="284">
                  <c:v>7.0751023176615799</c:v>
                </c:pt>
                <c:pt idx="285">
                  <c:v>6.9083929903269903</c:v>
                </c:pt>
                <c:pt idx="286">
                  <c:v>6.7418163685584798</c:v>
                </c:pt>
                <c:pt idx="287">
                  <c:v>6.5750939237829602</c:v>
                </c:pt>
                <c:pt idx="288">
                  <c:v>6.4086144515811503</c:v>
                </c:pt>
                <c:pt idx="289">
                  <c:v>6.2418069012911603</c:v>
                </c:pt>
                <c:pt idx="290">
                  <c:v>6.0748962109785696</c:v>
                </c:pt>
                <c:pt idx="291">
                  <c:v>5.9084032819556001</c:v>
                </c:pt>
                <c:pt idx="292">
                  <c:v>5.74178893373265</c:v>
                </c:pt>
                <c:pt idx="293">
                  <c:v>5.5749317392168498</c:v>
                </c:pt>
                <c:pt idx="294">
                  <c:v>5.4082676283795896</c:v>
                </c:pt>
                <c:pt idx="295">
                  <c:v>5.2417188515760502</c:v>
                </c:pt>
                <c:pt idx="296">
                  <c:v>5.0747543339788299</c:v>
                </c:pt>
                <c:pt idx="297">
                  <c:v>4.9084248047024799</c:v>
                </c:pt>
                <c:pt idx="298">
                  <c:v>4.7415382498496896</c:v>
                </c:pt>
                <c:pt idx="299">
                  <c:v>4.5748014642857804</c:v>
                </c:pt>
                <c:pt idx="300">
                  <c:v>4.4083037997246404</c:v>
                </c:pt>
                <c:pt idx="301">
                  <c:v>4.2414953338972099</c:v>
                </c:pt>
                <c:pt idx="302">
                  <c:v>4.0748381764086101</c:v>
                </c:pt>
                <c:pt idx="303">
                  <c:v>3.90832791136951</c:v>
                </c:pt>
                <c:pt idx="304">
                  <c:v>3.7414529941019401</c:v>
                </c:pt>
                <c:pt idx="305">
                  <c:v>3.5749318491636699</c:v>
                </c:pt>
                <c:pt idx="306">
                  <c:v>3.4082199133366902</c:v>
                </c:pt>
                <c:pt idx="307">
                  <c:v>3.2413645498955801</c:v>
                </c:pt>
                <c:pt idx="308">
                  <c:v>3.0748786492006102</c:v>
                </c:pt>
                <c:pt idx="309">
                  <c:v>2.9081717212051501</c:v>
                </c:pt>
                <c:pt idx="310">
                  <c:v>2.7414531280005598</c:v>
                </c:pt>
                <c:pt idx="311">
                  <c:v>2.5748313568213002</c:v>
                </c:pt>
                <c:pt idx="312">
                  <c:v>2.40786156304521</c:v>
                </c:pt>
                <c:pt idx="313">
                  <c:v>2.24130350064019</c:v>
                </c:pt>
                <c:pt idx="314">
                  <c:v>2.0746429730266098</c:v>
                </c:pt>
                <c:pt idx="315">
                  <c:v>1.9076367136326999</c:v>
                </c:pt>
                <c:pt idx="316">
                  <c:v>1.74109155162289</c:v>
                </c:pt>
                <c:pt idx="317">
                  <c:v>1.5744198027562899</c:v>
                </c:pt>
                <c:pt idx="318">
                  <c:v>1.40783000435253</c:v>
                </c:pt>
                <c:pt idx="319">
                  <c:v>1.2412201588356799</c:v>
                </c:pt>
                <c:pt idx="320">
                  <c:v>1.07469278567658</c:v>
                </c:pt>
                <c:pt idx="321">
                  <c:v>0.90788401598508905</c:v>
                </c:pt>
                <c:pt idx="322">
                  <c:v>0.74140083032971305</c:v>
                </c:pt>
                <c:pt idx="323">
                  <c:v>0.57506923566416501</c:v>
                </c:pt>
                <c:pt idx="324">
                  <c:v>0.408860796065036</c:v>
                </c:pt>
                <c:pt idx="325">
                  <c:v>0.24331773953107699</c:v>
                </c:pt>
              </c:numCache>
            </c:numRef>
          </c:yVal>
          <c:smooth val="1"/>
        </c:ser>
        <c:ser>
          <c:idx val="3"/>
          <c:order val="3"/>
          <c:tx>
            <c:strRef>
              <c:f>'opracowane szala'!$J$1</c:f>
              <c:strCache>
                <c:ptCount val="1"/>
                <c:pt idx="0">
                  <c:v>TiAlN_cav</c:v>
                </c:pt>
              </c:strCache>
            </c:strRef>
          </c:tx>
          <c:spPr>
            <a:ln w="19050" cap="rnd">
              <a:solidFill>
                <a:srgbClr val="92D050"/>
              </a:solidFill>
              <a:prstDash val="dash"/>
              <a:round/>
            </a:ln>
            <a:effectLst/>
          </c:spPr>
          <c:marker>
            <c:symbol val="none"/>
          </c:marker>
          <c:xVal>
            <c:numRef>
              <c:f>'opracowane szala'!$J$2:$J$329</c:f>
              <c:numCache>
                <c:formatCode>General</c:formatCode>
                <c:ptCount val="328"/>
                <c:pt idx="0">
                  <c:v>0</c:v>
                </c:pt>
                <c:pt idx="1">
                  <c:v>0.59261252341138904</c:v>
                </c:pt>
                <c:pt idx="2">
                  <c:v>0.28365360302142001</c:v>
                </c:pt>
                <c:pt idx="3">
                  <c:v>0.28365360302142001</c:v>
                </c:pt>
                <c:pt idx="4">
                  <c:v>3.1412538271030401</c:v>
                </c:pt>
                <c:pt idx="5">
                  <c:v>10.9287504330857</c:v>
                </c:pt>
                <c:pt idx="6">
                  <c:v>16.1885412057403</c:v>
                </c:pt>
                <c:pt idx="7">
                  <c:v>20.6694694259931</c:v>
                </c:pt>
                <c:pt idx="8">
                  <c:v>24.5193731012656</c:v>
                </c:pt>
                <c:pt idx="9">
                  <c:v>28.0101398995502</c:v>
                </c:pt>
                <c:pt idx="10">
                  <c:v>31.1747363927111</c:v>
                </c:pt>
                <c:pt idx="11">
                  <c:v>34.129930018488501</c:v>
                </c:pt>
                <c:pt idx="12">
                  <c:v>36.909008611668199</c:v>
                </c:pt>
                <c:pt idx="13">
                  <c:v>39.511714187053997</c:v>
                </c:pt>
                <c:pt idx="14">
                  <c:v>42.029500021257697</c:v>
                </c:pt>
                <c:pt idx="15">
                  <c:v>44.4189892232801</c:v>
                </c:pt>
                <c:pt idx="16">
                  <c:v>46.695323543662198</c:v>
                </c:pt>
                <c:pt idx="17">
                  <c:v>48.923511680566001</c:v>
                </c:pt>
                <c:pt idx="18">
                  <c:v>51.080706458681398</c:v>
                </c:pt>
                <c:pt idx="19">
                  <c:v>53.183037945187003</c:v>
                </c:pt>
                <c:pt idx="20">
                  <c:v>55.224338944165503</c:v>
                </c:pt>
                <c:pt idx="21">
                  <c:v>57.217418390110197</c:v>
                </c:pt>
                <c:pt idx="22">
                  <c:v>59.188457965087302</c:v>
                </c:pt>
                <c:pt idx="23">
                  <c:v>61.134226750853301</c:v>
                </c:pt>
                <c:pt idx="24">
                  <c:v>63.007235382864998</c:v>
                </c:pt>
                <c:pt idx="25">
                  <c:v>64.841394812719997</c:v>
                </c:pt>
                <c:pt idx="26">
                  <c:v>66.605840976856001</c:v>
                </c:pt>
                <c:pt idx="27">
                  <c:v>68.352420330354605</c:v>
                </c:pt>
                <c:pt idx="28">
                  <c:v>70.0765676902179</c:v>
                </c:pt>
                <c:pt idx="29">
                  <c:v>71.781321283739402</c:v>
                </c:pt>
                <c:pt idx="30">
                  <c:v>73.436171287060205</c:v>
                </c:pt>
                <c:pt idx="31">
                  <c:v>75.056574239230898</c:v>
                </c:pt>
                <c:pt idx="32">
                  <c:v>76.628204666530095</c:v>
                </c:pt>
                <c:pt idx="33">
                  <c:v>78.182732096493694</c:v>
                </c:pt>
                <c:pt idx="34">
                  <c:v>79.732819174360102</c:v>
                </c:pt>
                <c:pt idx="35">
                  <c:v>81.244613758310507</c:v>
                </c:pt>
                <c:pt idx="36">
                  <c:v>82.691140308260898</c:v>
                </c:pt>
                <c:pt idx="37">
                  <c:v>84.116925911134302</c:v>
                </c:pt>
                <c:pt idx="38">
                  <c:v>85.533077493253103</c:v>
                </c:pt>
                <c:pt idx="39">
                  <c:v>86.946933757657106</c:v>
                </c:pt>
                <c:pt idx="40">
                  <c:v>88.329066632055898</c:v>
                </c:pt>
                <c:pt idx="41">
                  <c:v>89.681575490011397</c:v>
                </c:pt>
                <c:pt idx="42">
                  <c:v>91.0455336499937</c:v>
                </c:pt>
                <c:pt idx="43">
                  <c:v>92.370872244627193</c:v>
                </c:pt>
                <c:pt idx="44">
                  <c:v>93.6970017084478</c:v>
                </c:pt>
                <c:pt idx="45">
                  <c:v>95.000892032152194</c:v>
                </c:pt>
                <c:pt idx="46">
                  <c:v>96.319358561148405</c:v>
                </c:pt>
                <c:pt idx="47">
                  <c:v>97.596124660318793</c:v>
                </c:pt>
                <c:pt idx="48">
                  <c:v>98.8266249242062</c:v>
                </c:pt>
                <c:pt idx="49">
                  <c:v>100.058113909263</c:v>
                </c:pt>
                <c:pt idx="50">
                  <c:v>101.31574569243701</c:v>
                </c:pt>
                <c:pt idx="51">
                  <c:v>102.52195137858099</c:v>
                </c:pt>
                <c:pt idx="52">
                  <c:v>103.730530203523</c:v>
                </c:pt>
                <c:pt idx="53">
                  <c:v>104.935088690523</c:v>
                </c:pt>
                <c:pt idx="54">
                  <c:v>106.124437115468</c:v>
                </c:pt>
                <c:pt idx="55">
                  <c:v>107.333922702151</c:v>
                </c:pt>
                <c:pt idx="56">
                  <c:v>108.517843514188</c:v>
                </c:pt>
                <c:pt idx="57">
                  <c:v>109.702694688782</c:v>
                </c:pt>
                <c:pt idx="58">
                  <c:v>110.82730444338399</c:v>
                </c:pt>
                <c:pt idx="59">
                  <c:v>111.95482984674599</c:v>
                </c:pt>
                <c:pt idx="60">
                  <c:v>113.09581081462299</c:v>
                </c:pt>
                <c:pt idx="61">
                  <c:v>114.22893688767</c:v>
                </c:pt>
                <c:pt idx="62">
                  <c:v>115.36915699577</c:v>
                </c:pt>
                <c:pt idx="63">
                  <c:v>116.48707175983699</c:v>
                </c:pt>
                <c:pt idx="64">
                  <c:v>117.59789863591099</c:v>
                </c:pt>
                <c:pt idx="65">
                  <c:v>118.69997058806899</c:v>
                </c:pt>
                <c:pt idx="66">
                  <c:v>119.810582494211</c:v>
                </c:pt>
                <c:pt idx="67">
                  <c:v>120.914504033781</c:v>
                </c:pt>
                <c:pt idx="68">
                  <c:v>121.99612848226199</c:v>
                </c:pt>
                <c:pt idx="69">
                  <c:v>123.060898031078</c:v>
                </c:pt>
                <c:pt idx="70">
                  <c:v>124.140582233685</c:v>
                </c:pt>
                <c:pt idx="71">
                  <c:v>125.197839735361</c:v>
                </c:pt>
                <c:pt idx="72">
                  <c:v>126.266344320565</c:v>
                </c:pt>
                <c:pt idx="73">
                  <c:v>127.315292118088</c:v>
                </c:pt>
                <c:pt idx="74">
                  <c:v>128.37285033489599</c:v>
                </c:pt>
                <c:pt idx="75">
                  <c:v>129.41070562949201</c:v>
                </c:pt>
                <c:pt idx="76">
                  <c:v>130.45353647403201</c:v>
                </c:pt>
                <c:pt idx="77">
                  <c:v>131.49101413892399</c:v>
                </c:pt>
                <c:pt idx="78">
                  <c:v>132.506513874099</c:v>
                </c:pt>
                <c:pt idx="79">
                  <c:v>133.52462110269701</c:v>
                </c:pt>
                <c:pt idx="80">
                  <c:v>134.52518260397301</c:v>
                </c:pt>
                <c:pt idx="81">
                  <c:v>135.523145529895</c:v>
                </c:pt>
                <c:pt idx="82">
                  <c:v>136.538252260055</c:v>
                </c:pt>
                <c:pt idx="83">
                  <c:v>137.51301974972901</c:v>
                </c:pt>
                <c:pt idx="84">
                  <c:v>138.506903755656</c:v>
                </c:pt>
                <c:pt idx="85">
                  <c:v>139.49111570338101</c:v>
                </c:pt>
                <c:pt idx="86">
                  <c:v>140.48794988402599</c:v>
                </c:pt>
                <c:pt idx="87">
                  <c:v>141.47052940201701</c:v>
                </c:pt>
                <c:pt idx="88">
                  <c:v>142.45523739957599</c:v>
                </c:pt>
                <c:pt idx="89">
                  <c:v>143.446686371608</c:v>
                </c:pt>
                <c:pt idx="90">
                  <c:v>144.42469180132301</c:v>
                </c:pt>
                <c:pt idx="91">
                  <c:v>145.373371280264</c:v>
                </c:pt>
                <c:pt idx="92">
                  <c:v>146.326421199896</c:v>
                </c:pt>
                <c:pt idx="93">
                  <c:v>147.25774126625501</c:v>
                </c:pt>
                <c:pt idx="94">
                  <c:v>148.21582471696399</c:v>
                </c:pt>
                <c:pt idx="95">
                  <c:v>149.180489874491</c:v>
                </c:pt>
                <c:pt idx="96">
                  <c:v>150.116300070553</c:v>
                </c:pt>
                <c:pt idx="97">
                  <c:v>151.039828515549</c:v>
                </c:pt>
                <c:pt idx="98">
                  <c:v>151.93799839516899</c:v>
                </c:pt>
                <c:pt idx="99">
                  <c:v>152.865028113612</c:v>
                </c:pt>
                <c:pt idx="100">
                  <c:v>153.762424079678</c:v>
                </c:pt>
                <c:pt idx="101">
                  <c:v>154.680228369529</c:v>
                </c:pt>
                <c:pt idx="102">
                  <c:v>155.600043905928</c:v>
                </c:pt>
                <c:pt idx="103">
                  <c:v>156.489891082702</c:v>
                </c:pt>
                <c:pt idx="104">
                  <c:v>157.38801363847401</c:v>
                </c:pt>
                <c:pt idx="105">
                  <c:v>158.29858048265501</c:v>
                </c:pt>
                <c:pt idx="106">
                  <c:v>159.191933634609</c:v>
                </c:pt>
                <c:pt idx="107">
                  <c:v>160.06201572900801</c:v>
                </c:pt>
                <c:pt idx="108">
                  <c:v>160.934970394967</c:v>
                </c:pt>
                <c:pt idx="109">
                  <c:v>161.811067962062</c:v>
                </c:pt>
                <c:pt idx="110">
                  <c:v>162.69772291992899</c:v>
                </c:pt>
                <c:pt idx="111">
                  <c:v>163.56893191349999</c:v>
                </c:pt>
                <c:pt idx="112">
                  <c:v>164.46097883947499</c:v>
                </c:pt>
                <c:pt idx="113">
                  <c:v>165.36175175368899</c:v>
                </c:pt>
                <c:pt idx="114">
                  <c:v>166.228726509372</c:v>
                </c:pt>
                <c:pt idx="115">
                  <c:v>167.093545051429</c:v>
                </c:pt>
                <c:pt idx="116">
                  <c:v>167.969722848652</c:v>
                </c:pt>
                <c:pt idx="117">
                  <c:v>168.85955376584599</c:v>
                </c:pt>
                <c:pt idx="118">
                  <c:v>169.705397196408</c:v>
                </c:pt>
                <c:pt idx="119">
                  <c:v>170.57532249565901</c:v>
                </c:pt>
                <c:pt idx="120">
                  <c:v>171.444325262907</c:v>
                </c:pt>
                <c:pt idx="121">
                  <c:v>172.30292929506899</c:v>
                </c:pt>
                <c:pt idx="122">
                  <c:v>173.162840580427</c:v>
                </c:pt>
                <c:pt idx="123">
                  <c:v>174.51474051362601</c:v>
                </c:pt>
                <c:pt idx="124">
                  <c:v>173.86835916904201</c:v>
                </c:pt>
                <c:pt idx="125">
                  <c:v>173.86835916904201</c:v>
                </c:pt>
                <c:pt idx="126">
                  <c:v>173.86835916904201</c:v>
                </c:pt>
                <c:pt idx="127">
                  <c:v>173.86835916904201</c:v>
                </c:pt>
                <c:pt idx="128">
                  <c:v>173.86835916904201</c:v>
                </c:pt>
                <c:pt idx="129">
                  <c:v>173.86835916904201</c:v>
                </c:pt>
                <c:pt idx="130">
                  <c:v>173.86835916904201</c:v>
                </c:pt>
                <c:pt idx="131">
                  <c:v>173.86835916904201</c:v>
                </c:pt>
                <c:pt idx="132">
                  <c:v>173.86835916904201</c:v>
                </c:pt>
                <c:pt idx="133">
                  <c:v>173.86835916904201</c:v>
                </c:pt>
                <c:pt idx="134">
                  <c:v>173.86835916904201</c:v>
                </c:pt>
                <c:pt idx="135">
                  <c:v>173.86835916904201</c:v>
                </c:pt>
                <c:pt idx="136">
                  <c:v>173.86835916904201</c:v>
                </c:pt>
                <c:pt idx="137">
                  <c:v>173.86835916904201</c:v>
                </c:pt>
                <c:pt idx="138">
                  <c:v>173.86835916904201</c:v>
                </c:pt>
                <c:pt idx="139">
                  <c:v>173.86835916904201</c:v>
                </c:pt>
                <c:pt idx="140">
                  <c:v>173.86835916904201</c:v>
                </c:pt>
                <c:pt idx="141">
                  <c:v>173.86835916904201</c:v>
                </c:pt>
                <c:pt idx="142">
                  <c:v>173.86835916904201</c:v>
                </c:pt>
                <c:pt idx="143">
                  <c:v>173.86835916904201</c:v>
                </c:pt>
                <c:pt idx="144">
                  <c:v>173.86835916904201</c:v>
                </c:pt>
                <c:pt idx="145">
                  <c:v>173.86835916904201</c:v>
                </c:pt>
                <c:pt idx="146">
                  <c:v>173.86835916904201</c:v>
                </c:pt>
                <c:pt idx="147">
                  <c:v>173.86835916904201</c:v>
                </c:pt>
                <c:pt idx="148">
                  <c:v>174.51474051362601</c:v>
                </c:pt>
                <c:pt idx="149">
                  <c:v>174.92585472746799</c:v>
                </c:pt>
                <c:pt idx="150">
                  <c:v>175.176803466499</c:v>
                </c:pt>
                <c:pt idx="151">
                  <c:v>175.372933507472</c:v>
                </c:pt>
                <c:pt idx="152">
                  <c:v>175.57760538429301</c:v>
                </c:pt>
                <c:pt idx="153">
                  <c:v>175.777865977517</c:v>
                </c:pt>
                <c:pt idx="154">
                  <c:v>175.95061632523701</c:v>
                </c:pt>
                <c:pt idx="155">
                  <c:v>176.08011755774001</c:v>
                </c:pt>
                <c:pt idx="156">
                  <c:v>176.14637112870301</c:v>
                </c:pt>
                <c:pt idx="157">
                  <c:v>176.21965052765401</c:v>
                </c:pt>
                <c:pt idx="158">
                  <c:v>176.24629559672999</c:v>
                </c:pt>
                <c:pt idx="159">
                  <c:v>176.333409525761</c:v>
                </c:pt>
                <c:pt idx="160">
                  <c:v>176.38917611894399</c:v>
                </c:pt>
                <c:pt idx="161">
                  <c:v>176.423832052878</c:v>
                </c:pt>
                <c:pt idx="162">
                  <c:v>176.392269335902</c:v>
                </c:pt>
                <c:pt idx="163">
                  <c:v>176.405779071739</c:v>
                </c:pt>
                <c:pt idx="164">
                  <c:v>176.42574200171899</c:v>
                </c:pt>
                <c:pt idx="165">
                  <c:v>176.43308290254299</c:v>
                </c:pt>
                <c:pt idx="166">
                  <c:v>176.44665554737199</c:v>
                </c:pt>
                <c:pt idx="167">
                  <c:v>176.44665554737199</c:v>
                </c:pt>
                <c:pt idx="168">
                  <c:v>176.44665554737199</c:v>
                </c:pt>
                <c:pt idx="169">
                  <c:v>176.44665554737199</c:v>
                </c:pt>
                <c:pt idx="170">
                  <c:v>176.44665554737199</c:v>
                </c:pt>
                <c:pt idx="171">
                  <c:v>176.44665554737199</c:v>
                </c:pt>
                <c:pt idx="172">
                  <c:v>176.44665554737199</c:v>
                </c:pt>
                <c:pt idx="173">
                  <c:v>176.44665554737199</c:v>
                </c:pt>
                <c:pt idx="174">
                  <c:v>176.44665554737199</c:v>
                </c:pt>
                <c:pt idx="175">
                  <c:v>176.44665554737199</c:v>
                </c:pt>
                <c:pt idx="176">
                  <c:v>176.44665554737199</c:v>
                </c:pt>
                <c:pt idx="177">
                  <c:v>176.44665554737199</c:v>
                </c:pt>
                <c:pt idx="178">
                  <c:v>176.44665554737199</c:v>
                </c:pt>
                <c:pt idx="179">
                  <c:v>176.44665554737199</c:v>
                </c:pt>
                <c:pt idx="180">
                  <c:v>176.44665554737199</c:v>
                </c:pt>
                <c:pt idx="181">
                  <c:v>176.44665554737199</c:v>
                </c:pt>
                <c:pt idx="182">
                  <c:v>176.44665554737199</c:v>
                </c:pt>
                <c:pt idx="183">
                  <c:v>176.44665554737199</c:v>
                </c:pt>
                <c:pt idx="184">
                  <c:v>176.44665554737199</c:v>
                </c:pt>
                <c:pt idx="185">
                  <c:v>176.44665554737199</c:v>
                </c:pt>
                <c:pt idx="186">
                  <c:v>176.44665554737199</c:v>
                </c:pt>
                <c:pt idx="187">
                  <c:v>176.44665554737199</c:v>
                </c:pt>
                <c:pt idx="188">
                  <c:v>176.44665554737199</c:v>
                </c:pt>
                <c:pt idx="189">
                  <c:v>176.44665554737199</c:v>
                </c:pt>
                <c:pt idx="190">
                  <c:v>176.44665554737199</c:v>
                </c:pt>
                <c:pt idx="191">
                  <c:v>176.44665554737199</c:v>
                </c:pt>
                <c:pt idx="192">
                  <c:v>176.44665554737199</c:v>
                </c:pt>
                <c:pt idx="193">
                  <c:v>176.44665554737199</c:v>
                </c:pt>
                <c:pt idx="194">
                  <c:v>176.44665554737199</c:v>
                </c:pt>
                <c:pt idx="195">
                  <c:v>176.44665554737199</c:v>
                </c:pt>
                <c:pt idx="196">
                  <c:v>176.44665554737199</c:v>
                </c:pt>
                <c:pt idx="197">
                  <c:v>176.44665554737199</c:v>
                </c:pt>
                <c:pt idx="198">
                  <c:v>176.44665554737199</c:v>
                </c:pt>
                <c:pt idx="199">
                  <c:v>176.44665554737199</c:v>
                </c:pt>
                <c:pt idx="200">
                  <c:v>176.44665554737199</c:v>
                </c:pt>
                <c:pt idx="201">
                  <c:v>176.44665554737199</c:v>
                </c:pt>
                <c:pt idx="202">
                  <c:v>176.44665554737199</c:v>
                </c:pt>
                <c:pt idx="203">
                  <c:v>176.44665554737199</c:v>
                </c:pt>
                <c:pt idx="204">
                  <c:v>176.44665554737199</c:v>
                </c:pt>
                <c:pt idx="205">
                  <c:v>176.44665554737199</c:v>
                </c:pt>
                <c:pt idx="206">
                  <c:v>176.44665554737199</c:v>
                </c:pt>
                <c:pt idx="207">
                  <c:v>176.44665554737199</c:v>
                </c:pt>
                <c:pt idx="208">
                  <c:v>176.44665554737199</c:v>
                </c:pt>
                <c:pt idx="209">
                  <c:v>176.27434337318101</c:v>
                </c:pt>
                <c:pt idx="210">
                  <c:v>175.70302536378</c:v>
                </c:pt>
                <c:pt idx="211">
                  <c:v>175.19151924886901</c:v>
                </c:pt>
                <c:pt idx="212">
                  <c:v>174.678227560783</c:v>
                </c:pt>
                <c:pt idx="213">
                  <c:v>174.17620488762401</c:v>
                </c:pt>
                <c:pt idx="214">
                  <c:v>173.651930778467</c:v>
                </c:pt>
                <c:pt idx="215">
                  <c:v>173.10106663840901</c:v>
                </c:pt>
                <c:pt idx="216">
                  <c:v>172.576379867458</c:v>
                </c:pt>
                <c:pt idx="217">
                  <c:v>172.052045591454</c:v>
                </c:pt>
                <c:pt idx="218">
                  <c:v>171.530573486539</c:v>
                </c:pt>
                <c:pt idx="219">
                  <c:v>170.996270932778</c:v>
                </c:pt>
                <c:pt idx="220">
                  <c:v>170.44082074632999</c:v>
                </c:pt>
                <c:pt idx="221">
                  <c:v>169.90699306720501</c:v>
                </c:pt>
                <c:pt idx="222">
                  <c:v>169.377517851221</c:v>
                </c:pt>
                <c:pt idx="223">
                  <c:v>168.82588353184499</c:v>
                </c:pt>
                <c:pt idx="224">
                  <c:v>168.307664071945</c:v>
                </c:pt>
                <c:pt idx="225">
                  <c:v>167.769555015516</c:v>
                </c:pt>
                <c:pt idx="226">
                  <c:v>167.23981805607099</c:v>
                </c:pt>
                <c:pt idx="227">
                  <c:v>166.69441984612601</c:v>
                </c:pt>
                <c:pt idx="228">
                  <c:v>166.15730561709299</c:v>
                </c:pt>
                <c:pt idx="229">
                  <c:v>165.63895865256299</c:v>
                </c:pt>
                <c:pt idx="230">
                  <c:v>165.081580751498</c:v>
                </c:pt>
                <c:pt idx="231">
                  <c:v>164.52157728218501</c:v>
                </c:pt>
                <c:pt idx="232">
                  <c:v>163.973200856338</c:v>
                </c:pt>
                <c:pt idx="233">
                  <c:v>163.43191391566401</c:v>
                </c:pt>
                <c:pt idx="234">
                  <c:v>162.889670807112</c:v>
                </c:pt>
                <c:pt idx="235">
                  <c:v>162.31694379584999</c:v>
                </c:pt>
                <c:pt idx="236">
                  <c:v>161.769455930189</c:v>
                </c:pt>
                <c:pt idx="237">
                  <c:v>161.20936685219101</c:v>
                </c:pt>
                <c:pt idx="238">
                  <c:v>160.63497434897499</c:v>
                </c:pt>
                <c:pt idx="239">
                  <c:v>160.079704306579</c:v>
                </c:pt>
                <c:pt idx="240">
                  <c:v>159.540771532246</c:v>
                </c:pt>
                <c:pt idx="241">
                  <c:v>158.98355228183601</c:v>
                </c:pt>
                <c:pt idx="242">
                  <c:v>158.439862874293</c:v>
                </c:pt>
                <c:pt idx="243">
                  <c:v>157.87913420746401</c:v>
                </c:pt>
                <c:pt idx="244">
                  <c:v>157.297696623956</c:v>
                </c:pt>
                <c:pt idx="245">
                  <c:v>156.736267849374</c:v>
                </c:pt>
                <c:pt idx="246">
                  <c:v>156.175595621051</c:v>
                </c:pt>
                <c:pt idx="247">
                  <c:v>155.585556573974</c:v>
                </c:pt>
                <c:pt idx="248">
                  <c:v>155.00097352357099</c:v>
                </c:pt>
                <c:pt idx="249">
                  <c:v>154.437337952224</c:v>
                </c:pt>
                <c:pt idx="250">
                  <c:v>153.85840902126699</c:v>
                </c:pt>
                <c:pt idx="251">
                  <c:v>153.28368866735801</c:v>
                </c:pt>
                <c:pt idx="252">
                  <c:v>152.71752261305599</c:v>
                </c:pt>
                <c:pt idx="253">
                  <c:v>152.14603279967901</c:v>
                </c:pt>
                <c:pt idx="254">
                  <c:v>151.54942067948099</c:v>
                </c:pt>
                <c:pt idx="255">
                  <c:v>150.99092813688199</c:v>
                </c:pt>
                <c:pt idx="256">
                  <c:v>150.39980602976601</c:v>
                </c:pt>
                <c:pt idx="257">
                  <c:v>149.79155867854601</c:v>
                </c:pt>
                <c:pt idx="258">
                  <c:v>149.20465393817199</c:v>
                </c:pt>
                <c:pt idx="259">
                  <c:v>148.62410620147199</c:v>
                </c:pt>
                <c:pt idx="260">
                  <c:v>148.002984557476</c:v>
                </c:pt>
                <c:pt idx="261">
                  <c:v>147.408667701469</c:v>
                </c:pt>
                <c:pt idx="262">
                  <c:v>146.838856851874</c:v>
                </c:pt>
                <c:pt idx="263">
                  <c:v>146.230662231314</c:v>
                </c:pt>
                <c:pt idx="264">
                  <c:v>145.64893548771499</c:v>
                </c:pt>
                <c:pt idx="265">
                  <c:v>145.048587150695</c:v>
                </c:pt>
                <c:pt idx="266">
                  <c:v>144.43085634774599</c:v>
                </c:pt>
                <c:pt idx="267">
                  <c:v>143.82848965719799</c:v>
                </c:pt>
                <c:pt idx="268">
                  <c:v>143.21791464257899</c:v>
                </c:pt>
                <c:pt idx="269">
                  <c:v>142.592239378589</c:v>
                </c:pt>
                <c:pt idx="270">
                  <c:v>141.98112049693901</c:v>
                </c:pt>
                <c:pt idx="271">
                  <c:v>141.34365484492</c:v>
                </c:pt>
                <c:pt idx="272">
                  <c:v>140.71343862121699</c:v>
                </c:pt>
                <c:pt idx="273">
                  <c:v>140.060379392241</c:v>
                </c:pt>
                <c:pt idx="274">
                  <c:v>139.45437796603801</c:v>
                </c:pt>
                <c:pt idx="275">
                  <c:v>138.82400652237001</c:v>
                </c:pt>
                <c:pt idx="276">
                  <c:v>138.164891584972</c:v>
                </c:pt>
                <c:pt idx="277">
                  <c:v>137.53248626766401</c:v>
                </c:pt>
                <c:pt idx="278">
                  <c:v>136.89507254062801</c:v>
                </c:pt>
                <c:pt idx="279">
                  <c:v>136.24058742759499</c:v>
                </c:pt>
                <c:pt idx="280">
                  <c:v>135.59128335409801</c:v>
                </c:pt>
                <c:pt idx="281">
                  <c:v>134.92460412619201</c:v>
                </c:pt>
                <c:pt idx="282">
                  <c:v>134.24271877226499</c:v>
                </c:pt>
                <c:pt idx="283">
                  <c:v>133.572586446267</c:v>
                </c:pt>
                <c:pt idx="284">
                  <c:v>132.89745770698499</c:v>
                </c:pt>
                <c:pt idx="285">
                  <c:v>132.20740454377801</c:v>
                </c:pt>
                <c:pt idx="286">
                  <c:v>131.54146649176801</c:v>
                </c:pt>
                <c:pt idx="287">
                  <c:v>130.824923492799</c:v>
                </c:pt>
                <c:pt idx="288">
                  <c:v>130.13076323077999</c:v>
                </c:pt>
                <c:pt idx="289">
                  <c:v>129.42234901071899</c:v>
                </c:pt>
                <c:pt idx="290">
                  <c:v>128.698259613017</c:v>
                </c:pt>
                <c:pt idx="291">
                  <c:v>127.942503107311</c:v>
                </c:pt>
                <c:pt idx="292">
                  <c:v>127.223296752042</c:v>
                </c:pt>
                <c:pt idx="293">
                  <c:v>126.483935677975</c:v>
                </c:pt>
                <c:pt idx="294">
                  <c:v>125.742091658067</c:v>
                </c:pt>
                <c:pt idx="295">
                  <c:v>124.998606013795</c:v>
                </c:pt>
                <c:pt idx="296">
                  <c:v>124.23614291383799</c:v>
                </c:pt>
                <c:pt idx="297">
                  <c:v>123.46418849630901</c:v>
                </c:pt>
                <c:pt idx="298">
                  <c:v>122.69874064435599</c:v>
                </c:pt>
                <c:pt idx="299">
                  <c:v>121.920751901145</c:v>
                </c:pt>
                <c:pt idx="300">
                  <c:v>121.145055969452</c:v>
                </c:pt>
                <c:pt idx="301">
                  <c:v>120.340034645028</c:v>
                </c:pt>
                <c:pt idx="302">
                  <c:v>119.52120423881</c:v>
                </c:pt>
                <c:pt idx="303">
                  <c:v>118.689720697818</c:v>
                </c:pt>
                <c:pt idx="304">
                  <c:v>117.850740503539</c:v>
                </c:pt>
                <c:pt idx="305">
                  <c:v>116.99418263197001</c:v>
                </c:pt>
                <c:pt idx="306">
                  <c:v>116.130118486165</c:v>
                </c:pt>
                <c:pt idx="307">
                  <c:v>115.249988610443</c:v>
                </c:pt>
                <c:pt idx="308">
                  <c:v>114.345202400839</c:v>
                </c:pt>
                <c:pt idx="309">
                  <c:v>113.427102972735</c:v>
                </c:pt>
                <c:pt idx="310">
                  <c:v>112.496672464836</c:v>
                </c:pt>
                <c:pt idx="311">
                  <c:v>111.56588907090401</c:v>
                </c:pt>
                <c:pt idx="312">
                  <c:v>110.586876762611</c:v>
                </c:pt>
                <c:pt idx="313">
                  <c:v>109.567539329124</c:v>
                </c:pt>
                <c:pt idx="314">
                  <c:v>108.540577540683</c:v>
                </c:pt>
                <c:pt idx="315">
                  <c:v>107.503764364727</c:v>
                </c:pt>
                <c:pt idx="316">
                  <c:v>106.425229916541</c:v>
                </c:pt>
                <c:pt idx="317">
                  <c:v>105.305603280041</c:v>
                </c:pt>
                <c:pt idx="318">
                  <c:v>104.124921436184</c:v>
                </c:pt>
                <c:pt idx="319">
                  <c:v>102.877528250228</c:v>
                </c:pt>
                <c:pt idx="320">
                  <c:v>101.566605121576</c:v>
                </c:pt>
                <c:pt idx="321">
                  <c:v>100.185839286968</c:v>
                </c:pt>
                <c:pt idx="322">
                  <c:v>98.716291114428103</c:v>
                </c:pt>
                <c:pt idx="323">
                  <c:v>97.130363484574303</c:v>
                </c:pt>
                <c:pt idx="324">
                  <c:v>95.346793466687302</c:v>
                </c:pt>
                <c:pt idx="325">
                  <c:v>93.382593372086404</c:v>
                </c:pt>
                <c:pt idx="326">
                  <c:v>91.050393398461694</c:v>
                </c:pt>
                <c:pt idx="327">
                  <c:v>87.976796966619801</c:v>
                </c:pt>
              </c:numCache>
            </c:numRef>
          </c:xVal>
          <c:yVal>
            <c:numRef>
              <c:f>'opracowane szala'!$K$2:$K$329</c:f>
              <c:numCache>
                <c:formatCode>General</c:formatCode>
                <c:ptCount val="328"/>
                <c:pt idx="0">
                  <c:v>0</c:v>
                </c:pt>
                <c:pt idx="1">
                  <c:v>5.2962860094511897E-3</c:v>
                </c:pt>
                <c:pt idx="2">
                  <c:v>6.6465534608386295E-4</c:v>
                </c:pt>
                <c:pt idx="3">
                  <c:v>6.6465534608386295E-4</c:v>
                </c:pt>
                <c:pt idx="4">
                  <c:v>4.8018948536401297E-2</c:v>
                </c:pt>
                <c:pt idx="5">
                  <c:v>0.23563488837798899</c:v>
                </c:pt>
                <c:pt idx="6">
                  <c:v>0.40377381528260697</c:v>
                </c:pt>
                <c:pt idx="7">
                  <c:v>0.57216530205626603</c:v>
                </c:pt>
                <c:pt idx="8">
                  <c:v>0.73973132706844802</c:v>
                </c:pt>
                <c:pt idx="9">
                  <c:v>0.90747333913748796</c:v>
                </c:pt>
                <c:pt idx="10">
                  <c:v>1.0748438016087001</c:v>
                </c:pt>
                <c:pt idx="11">
                  <c:v>1.24243580748653</c:v>
                </c:pt>
                <c:pt idx="12">
                  <c:v>1.4100704669234301</c:v>
                </c:pt>
                <c:pt idx="13">
                  <c:v>1.57732577440494</c:v>
                </c:pt>
                <c:pt idx="14">
                  <c:v>1.74471244391485</c:v>
                </c:pt>
                <c:pt idx="15">
                  <c:v>1.9118287059563901</c:v>
                </c:pt>
                <c:pt idx="16">
                  <c:v>2.0789357939659001</c:v>
                </c:pt>
                <c:pt idx="17">
                  <c:v>2.2462292173402201</c:v>
                </c:pt>
                <c:pt idx="18">
                  <c:v>2.4133636072717999</c:v>
                </c:pt>
                <c:pt idx="19">
                  <c:v>2.58023251460867</c:v>
                </c:pt>
                <c:pt idx="20">
                  <c:v>2.74745203956607</c:v>
                </c:pt>
                <c:pt idx="21">
                  <c:v>2.9143252492085301</c:v>
                </c:pt>
                <c:pt idx="22">
                  <c:v>3.0813197281783902</c:v>
                </c:pt>
                <c:pt idx="23">
                  <c:v>3.2483737561118202</c:v>
                </c:pt>
                <c:pt idx="24">
                  <c:v>3.4150085573128099</c:v>
                </c:pt>
                <c:pt idx="25">
                  <c:v>3.58213733906297</c:v>
                </c:pt>
                <c:pt idx="26">
                  <c:v>3.7490928543331101</c:v>
                </c:pt>
                <c:pt idx="27">
                  <c:v>3.9156346903130301</c:v>
                </c:pt>
                <c:pt idx="28">
                  <c:v>4.0827933958612599</c:v>
                </c:pt>
                <c:pt idx="29">
                  <c:v>4.2495104723203703</c:v>
                </c:pt>
                <c:pt idx="30">
                  <c:v>4.4164825793035201</c:v>
                </c:pt>
                <c:pt idx="31">
                  <c:v>4.5831536059133802</c:v>
                </c:pt>
                <c:pt idx="32">
                  <c:v>4.7499172991140499</c:v>
                </c:pt>
                <c:pt idx="33">
                  <c:v>4.9166667086619098</c:v>
                </c:pt>
                <c:pt idx="34">
                  <c:v>5.0835562417562503</c:v>
                </c:pt>
                <c:pt idx="35">
                  <c:v>5.2503145089905097</c:v>
                </c:pt>
                <c:pt idx="36">
                  <c:v>5.4171177833981803</c:v>
                </c:pt>
                <c:pt idx="37">
                  <c:v>5.5837164502980396</c:v>
                </c:pt>
                <c:pt idx="38">
                  <c:v>5.7504806091601504</c:v>
                </c:pt>
                <c:pt idx="39">
                  <c:v>5.9173417065484601</c:v>
                </c:pt>
                <c:pt idx="40">
                  <c:v>6.0840222690912702</c:v>
                </c:pt>
                <c:pt idx="41">
                  <c:v>6.2505208795590699</c:v>
                </c:pt>
                <c:pt idx="42">
                  <c:v>6.4174445678943099</c:v>
                </c:pt>
                <c:pt idx="43">
                  <c:v>6.58422699889935</c:v>
                </c:pt>
                <c:pt idx="44">
                  <c:v>6.7508364671156702</c:v>
                </c:pt>
                <c:pt idx="45">
                  <c:v>6.9176380003554696</c:v>
                </c:pt>
                <c:pt idx="46">
                  <c:v>7.0843598852734804</c:v>
                </c:pt>
                <c:pt idx="47">
                  <c:v>7.25106046112725</c:v>
                </c:pt>
                <c:pt idx="48">
                  <c:v>7.4176960266203702</c:v>
                </c:pt>
                <c:pt idx="49">
                  <c:v>7.5843607971731704</c:v>
                </c:pt>
                <c:pt idx="50">
                  <c:v>7.7510466540819101</c:v>
                </c:pt>
                <c:pt idx="51">
                  <c:v>7.9178915039417399</c:v>
                </c:pt>
                <c:pt idx="52">
                  <c:v>8.0844820015235097</c:v>
                </c:pt>
                <c:pt idx="53">
                  <c:v>8.2510606348660502</c:v>
                </c:pt>
                <c:pt idx="54">
                  <c:v>8.4178020471881396</c:v>
                </c:pt>
                <c:pt idx="55">
                  <c:v>8.5845850855771992</c:v>
                </c:pt>
                <c:pt idx="56">
                  <c:v>8.7511517736964404</c:v>
                </c:pt>
                <c:pt idx="57">
                  <c:v>8.9178829819624905</c:v>
                </c:pt>
                <c:pt idx="58">
                  <c:v>9.0844197260380497</c:v>
                </c:pt>
                <c:pt idx="59">
                  <c:v>9.2512284770273396</c:v>
                </c:pt>
                <c:pt idx="60">
                  <c:v>9.4179231612541603</c:v>
                </c:pt>
                <c:pt idx="61">
                  <c:v>9.5844798072870798</c:v>
                </c:pt>
                <c:pt idx="62">
                  <c:v>9.7512690612416595</c:v>
                </c:pt>
                <c:pt idx="63">
                  <c:v>9.9178863242227102</c:v>
                </c:pt>
                <c:pt idx="64">
                  <c:v>10.0844924113335</c:v>
                </c:pt>
                <c:pt idx="65">
                  <c:v>10.251191104296501</c:v>
                </c:pt>
                <c:pt idx="66">
                  <c:v>10.4178930568882</c:v>
                </c:pt>
                <c:pt idx="67">
                  <c:v>10.5844943456634</c:v>
                </c:pt>
                <c:pt idx="68">
                  <c:v>10.7513062955428</c:v>
                </c:pt>
                <c:pt idx="69">
                  <c:v>10.917769870062401</c:v>
                </c:pt>
                <c:pt idx="70">
                  <c:v>11.084505127557099</c:v>
                </c:pt>
                <c:pt idx="71">
                  <c:v>11.2511334044394</c:v>
                </c:pt>
                <c:pt idx="72">
                  <c:v>11.417925614330599</c:v>
                </c:pt>
                <c:pt idx="73">
                  <c:v>11.5844793044269</c:v>
                </c:pt>
                <c:pt idx="74">
                  <c:v>11.7511447734712</c:v>
                </c:pt>
                <c:pt idx="75">
                  <c:v>11.917687125727999</c:v>
                </c:pt>
                <c:pt idx="76">
                  <c:v>12.084490511489699</c:v>
                </c:pt>
                <c:pt idx="77">
                  <c:v>12.2510958090008</c:v>
                </c:pt>
                <c:pt idx="78">
                  <c:v>12.417792295134401</c:v>
                </c:pt>
                <c:pt idx="79">
                  <c:v>12.584410934853</c:v>
                </c:pt>
                <c:pt idx="80">
                  <c:v>12.7511940137345</c:v>
                </c:pt>
                <c:pt idx="81">
                  <c:v>12.917594420292</c:v>
                </c:pt>
                <c:pt idx="82">
                  <c:v>13.0844496361761</c:v>
                </c:pt>
                <c:pt idx="83">
                  <c:v>13.251013692296899</c:v>
                </c:pt>
                <c:pt idx="84">
                  <c:v>13.4176400053033</c:v>
                </c:pt>
                <c:pt idx="85">
                  <c:v>13.584313329850801</c:v>
                </c:pt>
                <c:pt idx="86">
                  <c:v>13.7509529445722</c:v>
                </c:pt>
                <c:pt idx="87">
                  <c:v>13.917528662470501</c:v>
                </c:pt>
                <c:pt idx="88">
                  <c:v>14.0844014115136</c:v>
                </c:pt>
                <c:pt idx="89">
                  <c:v>14.251023736030101</c:v>
                </c:pt>
                <c:pt idx="90">
                  <c:v>14.4174714983127</c:v>
                </c:pt>
                <c:pt idx="91">
                  <c:v>14.5841730459817</c:v>
                </c:pt>
                <c:pt idx="92">
                  <c:v>14.7507919084078</c:v>
                </c:pt>
                <c:pt idx="93">
                  <c:v>14.9175595394833</c:v>
                </c:pt>
                <c:pt idx="94">
                  <c:v>15.084204985093701</c:v>
                </c:pt>
                <c:pt idx="95">
                  <c:v>15.2507406966159</c:v>
                </c:pt>
                <c:pt idx="96">
                  <c:v>15.4174376079183</c:v>
                </c:pt>
                <c:pt idx="97">
                  <c:v>15.584231397008599</c:v>
                </c:pt>
                <c:pt idx="98">
                  <c:v>15.750688614239801</c:v>
                </c:pt>
                <c:pt idx="99">
                  <c:v>15.917317802198101</c:v>
                </c:pt>
                <c:pt idx="100">
                  <c:v>16.0840166773765</c:v>
                </c:pt>
                <c:pt idx="101">
                  <c:v>16.2507351103276</c:v>
                </c:pt>
                <c:pt idx="102">
                  <c:v>16.417238205315499</c:v>
                </c:pt>
                <c:pt idx="103">
                  <c:v>16.5839797188682</c:v>
                </c:pt>
                <c:pt idx="104">
                  <c:v>16.750596394711199</c:v>
                </c:pt>
                <c:pt idx="105">
                  <c:v>16.917465175510401</c:v>
                </c:pt>
                <c:pt idx="106">
                  <c:v>17.083844242634399</c:v>
                </c:pt>
                <c:pt idx="107">
                  <c:v>17.250258821490998</c:v>
                </c:pt>
                <c:pt idx="108">
                  <c:v>17.417150399445799</c:v>
                </c:pt>
                <c:pt idx="109">
                  <c:v>17.583912726032199</c:v>
                </c:pt>
                <c:pt idx="110">
                  <c:v>17.750488990576201</c:v>
                </c:pt>
                <c:pt idx="111">
                  <c:v>17.9171419879975</c:v>
                </c:pt>
                <c:pt idx="112">
                  <c:v>18.0837464756633</c:v>
                </c:pt>
                <c:pt idx="113">
                  <c:v>18.250414252767602</c:v>
                </c:pt>
                <c:pt idx="114">
                  <c:v>18.417082677748699</c:v>
                </c:pt>
                <c:pt idx="115">
                  <c:v>18.5836785810504</c:v>
                </c:pt>
                <c:pt idx="116">
                  <c:v>18.750366766265898</c:v>
                </c:pt>
                <c:pt idx="117">
                  <c:v>18.916951534189302</c:v>
                </c:pt>
                <c:pt idx="118">
                  <c:v>19.083641744019001</c:v>
                </c:pt>
                <c:pt idx="119">
                  <c:v>19.2502609708758</c:v>
                </c:pt>
                <c:pt idx="120">
                  <c:v>19.4169833720706</c:v>
                </c:pt>
                <c:pt idx="121">
                  <c:v>19.5835006798502</c:v>
                </c:pt>
                <c:pt idx="122">
                  <c:v>19.7503821347341</c:v>
                </c:pt>
                <c:pt idx="123">
                  <c:v>19.997297817194099</c:v>
                </c:pt>
                <c:pt idx="124">
                  <c:v>19.889887581373799</c:v>
                </c:pt>
                <c:pt idx="125">
                  <c:v>19.889887581373799</c:v>
                </c:pt>
                <c:pt idx="126">
                  <c:v>19.889887581373799</c:v>
                </c:pt>
                <c:pt idx="127">
                  <c:v>19.889887581373799</c:v>
                </c:pt>
                <c:pt idx="128">
                  <c:v>19.889887581373799</c:v>
                </c:pt>
                <c:pt idx="129">
                  <c:v>19.889887581373799</c:v>
                </c:pt>
                <c:pt idx="130">
                  <c:v>19.889887581373799</c:v>
                </c:pt>
                <c:pt idx="131">
                  <c:v>19.889887581373799</c:v>
                </c:pt>
                <c:pt idx="132">
                  <c:v>19.889887581373799</c:v>
                </c:pt>
                <c:pt idx="133">
                  <c:v>19.889887581373799</c:v>
                </c:pt>
                <c:pt idx="134">
                  <c:v>19.889887581373799</c:v>
                </c:pt>
                <c:pt idx="135">
                  <c:v>19.889887581373799</c:v>
                </c:pt>
                <c:pt idx="136">
                  <c:v>19.889887581373799</c:v>
                </c:pt>
                <c:pt idx="137">
                  <c:v>19.889887581373799</c:v>
                </c:pt>
                <c:pt idx="138">
                  <c:v>19.889887581373799</c:v>
                </c:pt>
                <c:pt idx="139">
                  <c:v>19.889887581373799</c:v>
                </c:pt>
                <c:pt idx="140">
                  <c:v>19.889887581373799</c:v>
                </c:pt>
                <c:pt idx="141">
                  <c:v>19.889887581373799</c:v>
                </c:pt>
                <c:pt idx="142">
                  <c:v>19.889887581373799</c:v>
                </c:pt>
                <c:pt idx="143">
                  <c:v>19.889887581373799</c:v>
                </c:pt>
                <c:pt idx="144">
                  <c:v>19.889887581373799</c:v>
                </c:pt>
                <c:pt idx="145">
                  <c:v>19.889887581373799</c:v>
                </c:pt>
                <c:pt idx="146">
                  <c:v>19.889887581373799</c:v>
                </c:pt>
                <c:pt idx="147">
                  <c:v>19.889887581373799</c:v>
                </c:pt>
                <c:pt idx="148">
                  <c:v>19.997297817194099</c:v>
                </c:pt>
                <c:pt idx="149">
                  <c:v>20.000939920702599</c:v>
                </c:pt>
                <c:pt idx="150">
                  <c:v>19.998394089839199</c:v>
                </c:pt>
                <c:pt idx="151">
                  <c:v>19.996482818942699</c:v>
                </c:pt>
                <c:pt idx="152">
                  <c:v>19.994972712536399</c:v>
                </c:pt>
                <c:pt idx="153">
                  <c:v>19.9937649538359</c:v>
                </c:pt>
                <c:pt idx="154">
                  <c:v>19.9929813108009</c:v>
                </c:pt>
                <c:pt idx="155">
                  <c:v>19.9923658282015</c:v>
                </c:pt>
                <c:pt idx="156">
                  <c:v>19.991890766551201</c:v>
                </c:pt>
                <c:pt idx="157">
                  <c:v>19.991507823687201</c:v>
                </c:pt>
                <c:pt idx="158">
                  <c:v>19.989868370550699</c:v>
                </c:pt>
                <c:pt idx="159">
                  <c:v>19.9885066064606</c:v>
                </c:pt>
                <c:pt idx="160">
                  <c:v>19.984672298502002</c:v>
                </c:pt>
                <c:pt idx="161">
                  <c:v>19.9870883398752</c:v>
                </c:pt>
                <c:pt idx="162">
                  <c:v>19.972289912589002</c:v>
                </c:pt>
                <c:pt idx="163">
                  <c:v>19.977100457163399</c:v>
                </c:pt>
                <c:pt idx="164">
                  <c:v>19.983149085847401</c:v>
                </c:pt>
                <c:pt idx="165">
                  <c:v>19.9868925799774</c:v>
                </c:pt>
                <c:pt idx="166">
                  <c:v>19.990553381981801</c:v>
                </c:pt>
                <c:pt idx="167">
                  <c:v>19.990553381981801</c:v>
                </c:pt>
                <c:pt idx="168">
                  <c:v>19.990553381981801</c:v>
                </c:pt>
                <c:pt idx="169">
                  <c:v>19.990553381981801</c:v>
                </c:pt>
                <c:pt idx="170">
                  <c:v>19.990553381981801</c:v>
                </c:pt>
                <c:pt idx="171">
                  <c:v>19.990553381981801</c:v>
                </c:pt>
                <c:pt idx="172">
                  <c:v>19.990553381981801</c:v>
                </c:pt>
                <c:pt idx="173">
                  <c:v>19.990553381981801</c:v>
                </c:pt>
                <c:pt idx="174">
                  <c:v>19.990553381981801</c:v>
                </c:pt>
                <c:pt idx="175">
                  <c:v>19.990553381981801</c:v>
                </c:pt>
                <c:pt idx="176">
                  <c:v>19.990553381981801</c:v>
                </c:pt>
                <c:pt idx="177">
                  <c:v>19.990553381981801</c:v>
                </c:pt>
                <c:pt idx="178">
                  <c:v>19.990553381981801</c:v>
                </c:pt>
                <c:pt idx="179">
                  <c:v>19.990553381981801</c:v>
                </c:pt>
                <c:pt idx="180">
                  <c:v>19.990553381981801</c:v>
                </c:pt>
                <c:pt idx="181">
                  <c:v>19.990553381981801</c:v>
                </c:pt>
                <c:pt idx="182">
                  <c:v>19.990553381981801</c:v>
                </c:pt>
                <c:pt idx="183">
                  <c:v>19.990553381981801</c:v>
                </c:pt>
                <c:pt idx="184">
                  <c:v>19.990553381981801</c:v>
                </c:pt>
                <c:pt idx="185">
                  <c:v>19.990553381981801</c:v>
                </c:pt>
                <c:pt idx="186">
                  <c:v>19.990553381981801</c:v>
                </c:pt>
                <c:pt idx="187">
                  <c:v>19.990553381981801</c:v>
                </c:pt>
                <c:pt idx="188">
                  <c:v>19.990553381981801</c:v>
                </c:pt>
                <c:pt idx="189">
                  <c:v>19.990553381981801</c:v>
                </c:pt>
                <c:pt idx="190">
                  <c:v>19.990553381981801</c:v>
                </c:pt>
                <c:pt idx="191">
                  <c:v>19.990553381981801</c:v>
                </c:pt>
                <c:pt idx="192">
                  <c:v>19.990553381981801</c:v>
                </c:pt>
                <c:pt idx="193">
                  <c:v>19.990553381981801</c:v>
                </c:pt>
                <c:pt idx="194">
                  <c:v>19.990553381981801</c:v>
                </c:pt>
                <c:pt idx="195">
                  <c:v>19.990553381981801</c:v>
                </c:pt>
                <c:pt idx="196">
                  <c:v>19.990553381981801</c:v>
                </c:pt>
                <c:pt idx="197">
                  <c:v>19.990553381981801</c:v>
                </c:pt>
                <c:pt idx="198">
                  <c:v>19.990553381981801</c:v>
                </c:pt>
                <c:pt idx="199">
                  <c:v>19.990553381981801</c:v>
                </c:pt>
                <c:pt idx="200">
                  <c:v>19.990553381981801</c:v>
                </c:pt>
                <c:pt idx="201">
                  <c:v>19.990553381981801</c:v>
                </c:pt>
                <c:pt idx="202">
                  <c:v>19.990553381981801</c:v>
                </c:pt>
                <c:pt idx="203">
                  <c:v>19.990553381981801</c:v>
                </c:pt>
                <c:pt idx="204">
                  <c:v>19.990553381981801</c:v>
                </c:pt>
                <c:pt idx="205">
                  <c:v>19.990553381981801</c:v>
                </c:pt>
                <c:pt idx="206">
                  <c:v>19.990553381981801</c:v>
                </c:pt>
                <c:pt idx="207">
                  <c:v>19.990553381981801</c:v>
                </c:pt>
                <c:pt idx="208">
                  <c:v>19.990553381981801</c:v>
                </c:pt>
                <c:pt idx="209">
                  <c:v>19.9333088740736</c:v>
                </c:pt>
                <c:pt idx="210">
                  <c:v>19.7446685539493</c:v>
                </c:pt>
                <c:pt idx="211">
                  <c:v>19.577448826529899</c:v>
                </c:pt>
                <c:pt idx="212">
                  <c:v>19.410630296654301</c:v>
                </c:pt>
                <c:pt idx="213">
                  <c:v>19.243608495516099</c:v>
                </c:pt>
                <c:pt idx="214">
                  <c:v>19.0767442093602</c:v>
                </c:pt>
                <c:pt idx="215">
                  <c:v>18.909921508779401</c:v>
                </c:pt>
                <c:pt idx="216">
                  <c:v>18.743115733973099</c:v>
                </c:pt>
                <c:pt idx="217">
                  <c:v>18.576020115402301</c:v>
                </c:pt>
                <c:pt idx="218">
                  <c:v>18.409442109690001</c:v>
                </c:pt>
                <c:pt idx="219">
                  <c:v>18.242566323725601</c:v>
                </c:pt>
                <c:pt idx="220">
                  <c:v>18.075764881593599</c:v>
                </c:pt>
                <c:pt idx="221">
                  <c:v>17.908970282657499</c:v>
                </c:pt>
                <c:pt idx="222">
                  <c:v>17.742229943380998</c:v>
                </c:pt>
                <c:pt idx="223">
                  <c:v>17.5756129435999</c:v>
                </c:pt>
                <c:pt idx="224">
                  <c:v>17.408911922330599</c:v>
                </c:pt>
                <c:pt idx="225">
                  <c:v>17.241911622594898</c:v>
                </c:pt>
                <c:pt idx="226">
                  <c:v>17.075078232051201</c:v>
                </c:pt>
                <c:pt idx="227">
                  <c:v>16.908439568898402</c:v>
                </c:pt>
                <c:pt idx="228">
                  <c:v>16.7417415440582</c:v>
                </c:pt>
                <c:pt idx="229">
                  <c:v>16.5749877613436</c:v>
                </c:pt>
                <c:pt idx="230">
                  <c:v>16.408236246196999</c:v>
                </c:pt>
                <c:pt idx="231">
                  <c:v>16.2415550256543</c:v>
                </c:pt>
                <c:pt idx="232">
                  <c:v>16.074832583967201</c:v>
                </c:pt>
                <c:pt idx="233">
                  <c:v>15.9079746955922</c:v>
                </c:pt>
                <c:pt idx="234">
                  <c:v>15.741201861258199</c:v>
                </c:pt>
                <c:pt idx="235">
                  <c:v>15.5746550750965</c:v>
                </c:pt>
                <c:pt idx="236">
                  <c:v>15.4078660236031</c:v>
                </c:pt>
                <c:pt idx="237">
                  <c:v>15.2411657514411</c:v>
                </c:pt>
                <c:pt idx="238">
                  <c:v>15.0743347094499</c:v>
                </c:pt>
                <c:pt idx="239">
                  <c:v>14.9077485040503</c:v>
                </c:pt>
                <c:pt idx="240">
                  <c:v>14.741047199335</c:v>
                </c:pt>
                <c:pt idx="241">
                  <c:v>14.574350065325</c:v>
                </c:pt>
                <c:pt idx="242">
                  <c:v>14.407392910117199</c:v>
                </c:pt>
                <c:pt idx="243">
                  <c:v>14.240785911929899</c:v>
                </c:pt>
                <c:pt idx="244">
                  <c:v>14.0741670697498</c:v>
                </c:pt>
                <c:pt idx="245">
                  <c:v>13.9074456808621</c:v>
                </c:pt>
                <c:pt idx="246">
                  <c:v>13.740691979132</c:v>
                </c:pt>
                <c:pt idx="247">
                  <c:v>13.574087025805101</c:v>
                </c:pt>
                <c:pt idx="248">
                  <c:v>13.407252825415901</c:v>
                </c:pt>
                <c:pt idx="249">
                  <c:v>13.2405491114098</c:v>
                </c:pt>
                <c:pt idx="250">
                  <c:v>13.073832804303599</c:v>
                </c:pt>
                <c:pt idx="251">
                  <c:v>12.9071676187052</c:v>
                </c:pt>
                <c:pt idx="252">
                  <c:v>12.7404937880042</c:v>
                </c:pt>
                <c:pt idx="253">
                  <c:v>12.5737719941935</c:v>
                </c:pt>
                <c:pt idx="254">
                  <c:v>12.407017664833299</c:v>
                </c:pt>
                <c:pt idx="255">
                  <c:v>12.240358391108201</c:v>
                </c:pt>
                <c:pt idx="256">
                  <c:v>12.0737109613759</c:v>
                </c:pt>
                <c:pt idx="257">
                  <c:v>11.907035814675799</c:v>
                </c:pt>
                <c:pt idx="258">
                  <c:v>11.7402771526412</c:v>
                </c:pt>
                <c:pt idx="259">
                  <c:v>11.5734642916851</c:v>
                </c:pt>
                <c:pt idx="260">
                  <c:v>11.406852960823599</c:v>
                </c:pt>
                <c:pt idx="261">
                  <c:v>11.240215816131499</c:v>
                </c:pt>
                <c:pt idx="262">
                  <c:v>11.0735130941862</c:v>
                </c:pt>
                <c:pt idx="263">
                  <c:v>10.906708351933201</c:v>
                </c:pt>
                <c:pt idx="264">
                  <c:v>10.740092000028501</c:v>
                </c:pt>
                <c:pt idx="265">
                  <c:v>10.5733492919534</c:v>
                </c:pt>
                <c:pt idx="266">
                  <c:v>10.4066612889534</c:v>
                </c:pt>
                <c:pt idx="267">
                  <c:v>10.239935142222301</c:v>
                </c:pt>
                <c:pt idx="268">
                  <c:v>10.073305913771399</c:v>
                </c:pt>
                <c:pt idx="269">
                  <c:v>9.9065661008947306</c:v>
                </c:pt>
                <c:pt idx="270">
                  <c:v>9.7399297660480801</c:v>
                </c:pt>
                <c:pt idx="271">
                  <c:v>9.5730817375440704</c:v>
                </c:pt>
                <c:pt idx="272">
                  <c:v>9.4065670212705399</c:v>
                </c:pt>
                <c:pt idx="273">
                  <c:v>9.2399120802199608</c:v>
                </c:pt>
                <c:pt idx="274">
                  <c:v>9.07322191088263</c:v>
                </c:pt>
                <c:pt idx="275">
                  <c:v>8.9062597751238606</c:v>
                </c:pt>
                <c:pt idx="276">
                  <c:v>8.7397693542205896</c:v>
                </c:pt>
                <c:pt idx="277">
                  <c:v>8.5730638585540202</c:v>
                </c:pt>
                <c:pt idx="278">
                  <c:v>8.4064442065281693</c:v>
                </c:pt>
                <c:pt idx="279">
                  <c:v>8.2396245428686594</c:v>
                </c:pt>
                <c:pt idx="280">
                  <c:v>8.0729324299016998</c:v>
                </c:pt>
                <c:pt idx="281">
                  <c:v>7.9063043757270401</c:v>
                </c:pt>
                <c:pt idx="282">
                  <c:v>7.7396465698472801</c:v>
                </c:pt>
                <c:pt idx="283">
                  <c:v>7.5729158879804599</c:v>
                </c:pt>
                <c:pt idx="284">
                  <c:v>7.4062300816865996</c:v>
                </c:pt>
                <c:pt idx="285">
                  <c:v>7.2395060203082799</c:v>
                </c:pt>
                <c:pt idx="286">
                  <c:v>7.0728118017424002</c:v>
                </c:pt>
                <c:pt idx="287">
                  <c:v>6.9061746469272398</c:v>
                </c:pt>
                <c:pt idx="288">
                  <c:v>6.7394082306202696</c:v>
                </c:pt>
                <c:pt idx="289">
                  <c:v>6.5728719420828599</c:v>
                </c:pt>
                <c:pt idx="290">
                  <c:v>6.4063792839806704</c:v>
                </c:pt>
                <c:pt idx="291">
                  <c:v>6.2393688004358596</c:v>
                </c:pt>
                <c:pt idx="292">
                  <c:v>6.0727005779160699</c:v>
                </c:pt>
                <c:pt idx="293">
                  <c:v>5.9061196263901197</c:v>
                </c:pt>
                <c:pt idx="294">
                  <c:v>5.7393207555180803</c:v>
                </c:pt>
                <c:pt idx="295">
                  <c:v>5.5728439298987702</c:v>
                </c:pt>
                <c:pt idx="296">
                  <c:v>5.4058684418096501</c:v>
                </c:pt>
                <c:pt idx="297">
                  <c:v>5.2392654017431699</c:v>
                </c:pt>
                <c:pt idx="298">
                  <c:v>5.0727473347332497</c:v>
                </c:pt>
                <c:pt idx="299">
                  <c:v>4.9059189247405204</c:v>
                </c:pt>
                <c:pt idx="300">
                  <c:v>4.7392927635800497</c:v>
                </c:pt>
                <c:pt idx="301">
                  <c:v>4.5725755555204799</c:v>
                </c:pt>
                <c:pt idx="302">
                  <c:v>4.4058726108677098</c:v>
                </c:pt>
                <c:pt idx="303">
                  <c:v>4.2393392985131504</c:v>
                </c:pt>
                <c:pt idx="304">
                  <c:v>4.0725561791392701</c:v>
                </c:pt>
                <c:pt idx="305">
                  <c:v>3.9059361120675402</c:v>
                </c:pt>
                <c:pt idx="306">
                  <c:v>3.7392972515147802</c:v>
                </c:pt>
                <c:pt idx="307">
                  <c:v>3.5725760195344698</c:v>
                </c:pt>
                <c:pt idx="308">
                  <c:v>3.4058971171749599</c:v>
                </c:pt>
                <c:pt idx="309">
                  <c:v>3.2391492615183499</c:v>
                </c:pt>
                <c:pt idx="310">
                  <c:v>3.0725364830577302</c:v>
                </c:pt>
                <c:pt idx="311">
                  <c:v>2.9059649814181898</c:v>
                </c:pt>
                <c:pt idx="312">
                  <c:v>2.73924642192849</c:v>
                </c:pt>
                <c:pt idx="313">
                  <c:v>2.57237846615942</c:v>
                </c:pt>
                <c:pt idx="314">
                  <c:v>2.4058235005562998</c:v>
                </c:pt>
                <c:pt idx="315">
                  <c:v>2.2391561789896799</c:v>
                </c:pt>
                <c:pt idx="316">
                  <c:v>2.0725235795560999</c:v>
                </c:pt>
                <c:pt idx="317">
                  <c:v>1.9055943488387901</c:v>
                </c:pt>
                <c:pt idx="318">
                  <c:v>1.73921042010951</c:v>
                </c:pt>
                <c:pt idx="319">
                  <c:v>1.5724504775058501</c:v>
                </c:pt>
                <c:pt idx="320">
                  <c:v>1.40581945727109</c:v>
                </c:pt>
                <c:pt idx="321">
                  <c:v>1.2391890039278399</c:v>
                </c:pt>
                <c:pt idx="322">
                  <c:v>1.0726279353778501</c:v>
                </c:pt>
                <c:pt idx="323">
                  <c:v>0.90586576949324604</c:v>
                </c:pt>
                <c:pt idx="324">
                  <c:v>0.73940903690254201</c:v>
                </c:pt>
                <c:pt idx="325">
                  <c:v>0.57313953556666497</c:v>
                </c:pt>
                <c:pt idx="326">
                  <c:v>0.40714128507338998</c:v>
                </c:pt>
                <c:pt idx="327">
                  <c:v>0.24314988698891299</c:v>
                </c:pt>
              </c:numCache>
            </c:numRef>
          </c:yVal>
          <c:smooth val="1"/>
        </c:ser>
        <c:ser>
          <c:idx val="5"/>
          <c:order val="4"/>
          <c:tx>
            <c:strRef>
              <c:f>'opracowane szala'!$P$1</c:f>
              <c:strCache>
                <c:ptCount val="1"/>
                <c:pt idx="0">
                  <c:v>AlTiN_cav</c:v>
                </c:pt>
              </c:strCache>
            </c:strRef>
          </c:tx>
          <c:spPr>
            <a:ln w="19050" cap="rnd">
              <a:solidFill>
                <a:srgbClr val="FF0000"/>
              </a:solidFill>
              <a:prstDash val="dash"/>
              <a:round/>
            </a:ln>
            <a:effectLst/>
          </c:spPr>
          <c:marker>
            <c:symbol val="none"/>
          </c:marker>
          <c:xVal>
            <c:numRef>
              <c:f>'opracowane szala'!$P$2:$P$329</c:f>
              <c:numCache>
                <c:formatCode>General</c:formatCode>
                <c:ptCount val="328"/>
                <c:pt idx="0">
                  <c:v>0</c:v>
                </c:pt>
                <c:pt idx="1">
                  <c:v>0.45936141850959</c:v>
                </c:pt>
                <c:pt idx="2">
                  <c:v>0.175540898689414</c:v>
                </c:pt>
                <c:pt idx="3">
                  <c:v>0.175540898689414</c:v>
                </c:pt>
                <c:pt idx="4">
                  <c:v>2.9081366779724598</c:v>
                </c:pt>
                <c:pt idx="5">
                  <c:v>10.5483848492273</c:v>
                </c:pt>
                <c:pt idx="6">
                  <c:v>15.842614866055399</c:v>
                </c:pt>
                <c:pt idx="7">
                  <c:v>20.432843354774601</c:v>
                </c:pt>
                <c:pt idx="8">
                  <c:v>24.495594737180902</c:v>
                </c:pt>
                <c:pt idx="9">
                  <c:v>28.226306894915499</c:v>
                </c:pt>
                <c:pt idx="10">
                  <c:v>31.726486816749599</c:v>
                </c:pt>
                <c:pt idx="11">
                  <c:v>34.965761681025</c:v>
                </c:pt>
                <c:pt idx="12">
                  <c:v>38.050900401800398</c:v>
                </c:pt>
                <c:pt idx="13">
                  <c:v>40.978623575011</c:v>
                </c:pt>
                <c:pt idx="14">
                  <c:v>43.730633310246297</c:v>
                </c:pt>
                <c:pt idx="15">
                  <c:v>46.355232138796502</c:v>
                </c:pt>
                <c:pt idx="16">
                  <c:v>48.919120867952003</c:v>
                </c:pt>
                <c:pt idx="17">
                  <c:v>51.454546647533199</c:v>
                </c:pt>
                <c:pt idx="18">
                  <c:v>53.821427589847801</c:v>
                </c:pt>
                <c:pt idx="19">
                  <c:v>56.094914448034103</c:v>
                </c:pt>
                <c:pt idx="20">
                  <c:v>58.289920581604001</c:v>
                </c:pt>
                <c:pt idx="21">
                  <c:v>60.448150260830602</c:v>
                </c:pt>
                <c:pt idx="22">
                  <c:v>62.5373142071331</c:v>
                </c:pt>
                <c:pt idx="23">
                  <c:v>64.620498344707102</c:v>
                </c:pt>
                <c:pt idx="24">
                  <c:v>66.649135435608798</c:v>
                </c:pt>
                <c:pt idx="25">
                  <c:v>68.637366254368999</c:v>
                </c:pt>
                <c:pt idx="26">
                  <c:v>70.574476817072807</c:v>
                </c:pt>
                <c:pt idx="27">
                  <c:v>72.452618745915302</c:v>
                </c:pt>
                <c:pt idx="28">
                  <c:v>74.356949199265401</c:v>
                </c:pt>
                <c:pt idx="29">
                  <c:v>76.179462561664593</c:v>
                </c:pt>
                <c:pt idx="30">
                  <c:v>78.002951339969599</c:v>
                </c:pt>
                <c:pt idx="31">
                  <c:v>79.788830850444398</c:v>
                </c:pt>
                <c:pt idx="32">
                  <c:v>81.550971174047206</c:v>
                </c:pt>
                <c:pt idx="33">
                  <c:v>83.278495752967103</c:v>
                </c:pt>
                <c:pt idx="34">
                  <c:v>84.983274939456706</c:v>
                </c:pt>
                <c:pt idx="35">
                  <c:v>86.698511466647105</c:v>
                </c:pt>
                <c:pt idx="36">
                  <c:v>88.350815916430093</c:v>
                </c:pt>
                <c:pt idx="37">
                  <c:v>89.988282578359303</c:v>
                </c:pt>
                <c:pt idx="38">
                  <c:v>91.609286995019403</c:v>
                </c:pt>
                <c:pt idx="39">
                  <c:v>93.206706631773599</c:v>
                </c:pt>
                <c:pt idx="40">
                  <c:v>94.755389249380499</c:v>
                </c:pt>
                <c:pt idx="41">
                  <c:v>96.302115517743701</c:v>
                </c:pt>
                <c:pt idx="42">
                  <c:v>97.834075463959906</c:v>
                </c:pt>
                <c:pt idx="43">
                  <c:v>99.340896168246999</c:v>
                </c:pt>
                <c:pt idx="44">
                  <c:v>100.822986139745</c:v>
                </c:pt>
                <c:pt idx="45">
                  <c:v>102.304896908719</c:v>
                </c:pt>
                <c:pt idx="46">
                  <c:v>103.75071301446</c:v>
                </c:pt>
                <c:pt idx="47">
                  <c:v>105.18922427976101</c:v>
                </c:pt>
                <c:pt idx="48">
                  <c:v>106.61774317203999</c:v>
                </c:pt>
                <c:pt idx="49">
                  <c:v>108.027675684594</c:v>
                </c:pt>
                <c:pt idx="50">
                  <c:v>109.410482537717</c:v>
                </c:pt>
                <c:pt idx="51">
                  <c:v>110.755602934081</c:v>
                </c:pt>
                <c:pt idx="52">
                  <c:v>112.089742436271</c:v>
                </c:pt>
                <c:pt idx="53">
                  <c:v>113.409049117156</c:v>
                </c:pt>
                <c:pt idx="54">
                  <c:v>114.748242143913</c:v>
                </c:pt>
                <c:pt idx="55">
                  <c:v>116.05710637468</c:v>
                </c:pt>
                <c:pt idx="56">
                  <c:v>117.362558621677</c:v>
                </c:pt>
                <c:pt idx="57">
                  <c:v>118.625157537494</c:v>
                </c:pt>
                <c:pt idx="58">
                  <c:v>119.888310872115</c:v>
                </c:pt>
                <c:pt idx="59">
                  <c:v>121.165374857731</c:v>
                </c:pt>
                <c:pt idx="60">
                  <c:v>122.41314955005301</c:v>
                </c:pt>
                <c:pt idx="61">
                  <c:v>123.647490062405</c:v>
                </c:pt>
                <c:pt idx="62">
                  <c:v>124.905903961074</c:v>
                </c:pt>
                <c:pt idx="63">
                  <c:v>126.125460775508</c:v>
                </c:pt>
                <c:pt idx="64">
                  <c:v>127.320920100395</c:v>
                </c:pt>
                <c:pt idx="65">
                  <c:v>128.52521628358801</c:v>
                </c:pt>
                <c:pt idx="66">
                  <c:v>129.723755682747</c:v>
                </c:pt>
                <c:pt idx="67">
                  <c:v>130.905229133174</c:v>
                </c:pt>
                <c:pt idx="68">
                  <c:v>132.07657278220699</c:v>
                </c:pt>
                <c:pt idx="69">
                  <c:v>133.272549990317</c:v>
                </c:pt>
                <c:pt idx="70">
                  <c:v>134.45102868843401</c:v>
                </c:pt>
                <c:pt idx="71">
                  <c:v>135.602108877295</c:v>
                </c:pt>
                <c:pt idx="72">
                  <c:v>136.779491775298</c:v>
                </c:pt>
                <c:pt idx="73">
                  <c:v>137.909092846639</c:v>
                </c:pt>
                <c:pt idx="74">
                  <c:v>139.05183078686699</c:v>
                </c:pt>
                <c:pt idx="75">
                  <c:v>140.18742488369401</c:v>
                </c:pt>
                <c:pt idx="76">
                  <c:v>141.31957839804599</c:v>
                </c:pt>
                <c:pt idx="77">
                  <c:v>142.42664392998799</c:v>
                </c:pt>
                <c:pt idx="78">
                  <c:v>143.544508784513</c:v>
                </c:pt>
                <c:pt idx="79">
                  <c:v>144.65636851905299</c:v>
                </c:pt>
                <c:pt idx="80">
                  <c:v>145.77185704802801</c:v>
                </c:pt>
                <c:pt idx="81">
                  <c:v>146.86601766001499</c:v>
                </c:pt>
                <c:pt idx="82">
                  <c:v>147.98316164447499</c:v>
                </c:pt>
                <c:pt idx="83">
                  <c:v>149.05203736839499</c:v>
                </c:pt>
                <c:pt idx="84">
                  <c:v>150.11642771599401</c:v>
                </c:pt>
                <c:pt idx="85">
                  <c:v>151.212658734103</c:v>
                </c:pt>
                <c:pt idx="86">
                  <c:v>152.26546687901401</c:v>
                </c:pt>
                <c:pt idx="87">
                  <c:v>153.32634891028701</c:v>
                </c:pt>
                <c:pt idx="88">
                  <c:v>154.42336034733199</c:v>
                </c:pt>
                <c:pt idx="89">
                  <c:v>155.497696026499</c:v>
                </c:pt>
                <c:pt idx="90">
                  <c:v>156.54589411486401</c:v>
                </c:pt>
                <c:pt idx="91">
                  <c:v>157.59529117636399</c:v>
                </c:pt>
                <c:pt idx="92">
                  <c:v>158.67142546537099</c:v>
                </c:pt>
                <c:pt idx="93">
                  <c:v>159.72599945643699</c:v>
                </c:pt>
                <c:pt idx="94">
                  <c:v>160.748858955712</c:v>
                </c:pt>
                <c:pt idx="95">
                  <c:v>161.78380363670399</c:v>
                </c:pt>
                <c:pt idx="96">
                  <c:v>162.81253676005801</c:v>
                </c:pt>
                <c:pt idx="97">
                  <c:v>163.81001350287599</c:v>
                </c:pt>
                <c:pt idx="98">
                  <c:v>164.83768246381999</c:v>
                </c:pt>
                <c:pt idx="99">
                  <c:v>165.85187688924401</c:v>
                </c:pt>
                <c:pt idx="100">
                  <c:v>166.85100209285699</c:v>
                </c:pt>
                <c:pt idx="101">
                  <c:v>167.86094188177901</c:v>
                </c:pt>
                <c:pt idx="102">
                  <c:v>168.85376914967401</c:v>
                </c:pt>
                <c:pt idx="103">
                  <c:v>169.85585886327499</c:v>
                </c:pt>
                <c:pt idx="104">
                  <c:v>170.87765906043401</c:v>
                </c:pt>
                <c:pt idx="105">
                  <c:v>171.873431803882</c:v>
                </c:pt>
                <c:pt idx="106">
                  <c:v>172.85692481792799</c:v>
                </c:pt>
                <c:pt idx="107">
                  <c:v>173.84560272001701</c:v>
                </c:pt>
                <c:pt idx="108">
                  <c:v>174.84733696551501</c:v>
                </c:pt>
                <c:pt idx="109">
                  <c:v>175.86002979632801</c:v>
                </c:pt>
                <c:pt idx="110">
                  <c:v>176.83980492421799</c:v>
                </c:pt>
                <c:pt idx="111">
                  <c:v>177.81638108427401</c:v>
                </c:pt>
                <c:pt idx="112">
                  <c:v>178.800539153774</c:v>
                </c:pt>
                <c:pt idx="113">
                  <c:v>179.79383590692899</c:v>
                </c:pt>
                <c:pt idx="114">
                  <c:v>180.78416220787901</c:v>
                </c:pt>
                <c:pt idx="115">
                  <c:v>181.767511135212</c:v>
                </c:pt>
                <c:pt idx="116">
                  <c:v>182.77517239355299</c:v>
                </c:pt>
                <c:pt idx="117">
                  <c:v>183.781462198274</c:v>
                </c:pt>
                <c:pt idx="118">
                  <c:v>184.74731637757299</c:v>
                </c:pt>
                <c:pt idx="119">
                  <c:v>185.72108541819799</c:v>
                </c:pt>
                <c:pt idx="120">
                  <c:v>186.70129133791301</c:v>
                </c:pt>
                <c:pt idx="121">
                  <c:v>187.66852616227601</c:v>
                </c:pt>
                <c:pt idx="122">
                  <c:v>188.628113712643</c:v>
                </c:pt>
                <c:pt idx="123">
                  <c:v>190.16316080658899</c:v>
                </c:pt>
                <c:pt idx="124">
                  <c:v>189.42124260892899</c:v>
                </c:pt>
                <c:pt idx="125">
                  <c:v>189.42124260892899</c:v>
                </c:pt>
                <c:pt idx="126">
                  <c:v>189.42124260892899</c:v>
                </c:pt>
                <c:pt idx="127">
                  <c:v>189.42124260892899</c:v>
                </c:pt>
                <c:pt idx="128">
                  <c:v>189.42124260892899</c:v>
                </c:pt>
                <c:pt idx="129">
                  <c:v>189.42124260892899</c:v>
                </c:pt>
                <c:pt idx="130">
                  <c:v>189.42124260892899</c:v>
                </c:pt>
                <c:pt idx="131">
                  <c:v>189.42124260892899</c:v>
                </c:pt>
                <c:pt idx="132">
                  <c:v>189.42124260892899</c:v>
                </c:pt>
                <c:pt idx="133">
                  <c:v>189.42124260892899</c:v>
                </c:pt>
                <c:pt idx="134">
                  <c:v>189.42124260892899</c:v>
                </c:pt>
                <c:pt idx="135">
                  <c:v>189.42124260892899</c:v>
                </c:pt>
                <c:pt idx="136">
                  <c:v>189.42124260892899</c:v>
                </c:pt>
                <c:pt idx="137">
                  <c:v>189.42124260892899</c:v>
                </c:pt>
                <c:pt idx="138">
                  <c:v>189.42124260892899</c:v>
                </c:pt>
                <c:pt idx="139">
                  <c:v>189.42124260892899</c:v>
                </c:pt>
                <c:pt idx="140">
                  <c:v>189.42124260892899</c:v>
                </c:pt>
                <c:pt idx="141">
                  <c:v>189.42124260892899</c:v>
                </c:pt>
                <c:pt idx="142">
                  <c:v>189.42124260892899</c:v>
                </c:pt>
                <c:pt idx="143">
                  <c:v>189.42124260892899</c:v>
                </c:pt>
                <c:pt idx="144">
                  <c:v>189.42124260892899</c:v>
                </c:pt>
                <c:pt idx="145">
                  <c:v>189.42124260892899</c:v>
                </c:pt>
                <c:pt idx="146">
                  <c:v>189.42124260892899</c:v>
                </c:pt>
                <c:pt idx="147">
                  <c:v>189.42124260892899</c:v>
                </c:pt>
                <c:pt idx="148">
                  <c:v>190.16316080658899</c:v>
                </c:pt>
                <c:pt idx="149">
                  <c:v>190.60407114834101</c:v>
                </c:pt>
                <c:pt idx="150">
                  <c:v>190.87128452835901</c:v>
                </c:pt>
                <c:pt idx="151">
                  <c:v>191.17809847189599</c:v>
                </c:pt>
                <c:pt idx="152">
                  <c:v>191.41642013067599</c:v>
                </c:pt>
                <c:pt idx="153">
                  <c:v>191.67536038087101</c:v>
                </c:pt>
                <c:pt idx="154">
                  <c:v>191.85819830070901</c:v>
                </c:pt>
                <c:pt idx="155">
                  <c:v>192.01800727411401</c:v>
                </c:pt>
                <c:pt idx="156">
                  <c:v>192.15210531689601</c:v>
                </c:pt>
                <c:pt idx="157">
                  <c:v>192.28473932102699</c:v>
                </c:pt>
                <c:pt idx="158">
                  <c:v>192.40535515112299</c:v>
                </c:pt>
                <c:pt idx="159">
                  <c:v>192.48563715732601</c:v>
                </c:pt>
                <c:pt idx="160">
                  <c:v>192.52212304775699</c:v>
                </c:pt>
                <c:pt idx="161">
                  <c:v>192.56427414114199</c:v>
                </c:pt>
                <c:pt idx="162">
                  <c:v>192.618555442033</c:v>
                </c:pt>
                <c:pt idx="163">
                  <c:v>192.6493721992</c:v>
                </c:pt>
                <c:pt idx="164">
                  <c:v>192.67431656159599</c:v>
                </c:pt>
                <c:pt idx="165">
                  <c:v>192.67702833640999</c:v>
                </c:pt>
                <c:pt idx="166">
                  <c:v>192.69024078765301</c:v>
                </c:pt>
                <c:pt idx="167">
                  <c:v>192.69317202021301</c:v>
                </c:pt>
                <c:pt idx="168">
                  <c:v>192.69398319700801</c:v>
                </c:pt>
                <c:pt idx="169">
                  <c:v>192.698024802421</c:v>
                </c:pt>
                <c:pt idx="170">
                  <c:v>192.70068786749201</c:v>
                </c:pt>
                <c:pt idx="171">
                  <c:v>192.70068786749201</c:v>
                </c:pt>
                <c:pt idx="172">
                  <c:v>192.70068786749201</c:v>
                </c:pt>
                <c:pt idx="173">
                  <c:v>192.70068786749201</c:v>
                </c:pt>
                <c:pt idx="174">
                  <c:v>192.70068786749201</c:v>
                </c:pt>
                <c:pt idx="175">
                  <c:v>192.70068786749201</c:v>
                </c:pt>
                <c:pt idx="176">
                  <c:v>192.70068786749201</c:v>
                </c:pt>
                <c:pt idx="177">
                  <c:v>192.70068786749201</c:v>
                </c:pt>
                <c:pt idx="178">
                  <c:v>192.70068786749201</c:v>
                </c:pt>
                <c:pt idx="179">
                  <c:v>192.70068786749201</c:v>
                </c:pt>
                <c:pt idx="180">
                  <c:v>192.70068786749201</c:v>
                </c:pt>
                <c:pt idx="181">
                  <c:v>192.70068786749201</c:v>
                </c:pt>
                <c:pt idx="182">
                  <c:v>192.70068786749201</c:v>
                </c:pt>
                <c:pt idx="183">
                  <c:v>192.70068786749201</c:v>
                </c:pt>
                <c:pt idx="184">
                  <c:v>192.70068786749201</c:v>
                </c:pt>
                <c:pt idx="185">
                  <c:v>192.70068786749201</c:v>
                </c:pt>
                <c:pt idx="186">
                  <c:v>192.70068786749201</c:v>
                </c:pt>
                <c:pt idx="187">
                  <c:v>192.70068786749201</c:v>
                </c:pt>
                <c:pt idx="188">
                  <c:v>192.70068786749201</c:v>
                </c:pt>
                <c:pt idx="189">
                  <c:v>192.70068786749201</c:v>
                </c:pt>
                <c:pt idx="190">
                  <c:v>192.70068786749201</c:v>
                </c:pt>
                <c:pt idx="191">
                  <c:v>192.70068786749201</c:v>
                </c:pt>
                <c:pt idx="192">
                  <c:v>192.70068786749201</c:v>
                </c:pt>
                <c:pt idx="193">
                  <c:v>192.70068786749201</c:v>
                </c:pt>
                <c:pt idx="194">
                  <c:v>192.70068786749201</c:v>
                </c:pt>
                <c:pt idx="195">
                  <c:v>192.70068786749201</c:v>
                </c:pt>
                <c:pt idx="196">
                  <c:v>192.70068786749201</c:v>
                </c:pt>
                <c:pt idx="197">
                  <c:v>192.70068786749201</c:v>
                </c:pt>
                <c:pt idx="198">
                  <c:v>192.70068786749201</c:v>
                </c:pt>
                <c:pt idx="199">
                  <c:v>192.70068786749201</c:v>
                </c:pt>
                <c:pt idx="200">
                  <c:v>192.70068786749201</c:v>
                </c:pt>
                <c:pt idx="201">
                  <c:v>192.70068786749201</c:v>
                </c:pt>
                <c:pt idx="202">
                  <c:v>192.70068786749201</c:v>
                </c:pt>
                <c:pt idx="203">
                  <c:v>192.70068786749201</c:v>
                </c:pt>
                <c:pt idx="204">
                  <c:v>192.70068786749201</c:v>
                </c:pt>
                <c:pt idx="205">
                  <c:v>192.70068786749201</c:v>
                </c:pt>
                <c:pt idx="206">
                  <c:v>192.70068786749201</c:v>
                </c:pt>
                <c:pt idx="207">
                  <c:v>192.70068786749201</c:v>
                </c:pt>
                <c:pt idx="208">
                  <c:v>192.70068786749201</c:v>
                </c:pt>
                <c:pt idx="209">
                  <c:v>192.51185403003601</c:v>
                </c:pt>
                <c:pt idx="210">
                  <c:v>191.90695260860599</c:v>
                </c:pt>
                <c:pt idx="211">
                  <c:v>191.356680769348</c:v>
                </c:pt>
                <c:pt idx="212">
                  <c:v>190.78290964793101</c:v>
                </c:pt>
                <c:pt idx="213">
                  <c:v>190.22274907063399</c:v>
                </c:pt>
                <c:pt idx="214">
                  <c:v>189.64925635975999</c:v>
                </c:pt>
                <c:pt idx="215">
                  <c:v>189.07743799669299</c:v>
                </c:pt>
                <c:pt idx="216">
                  <c:v>188.52597497900399</c:v>
                </c:pt>
                <c:pt idx="217">
                  <c:v>187.96930939465599</c:v>
                </c:pt>
                <c:pt idx="218">
                  <c:v>187.402350590748</c:v>
                </c:pt>
                <c:pt idx="219">
                  <c:v>186.84514351403701</c:v>
                </c:pt>
                <c:pt idx="220">
                  <c:v>186.26259917651299</c:v>
                </c:pt>
                <c:pt idx="221">
                  <c:v>185.671066588267</c:v>
                </c:pt>
                <c:pt idx="222">
                  <c:v>185.111950110712</c:v>
                </c:pt>
                <c:pt idx="223">
                  <c:v>184.53948500106401</c:v>
                </c:pt>
                <c:pt idx="224">
                  <c:v>183.95646690335801</c:v>
                </c:pt>
                <c:pt idx="225">
                  <c:v>183.358667474724</c:v>
                </c:pt>
                <c:pt idx="226">
                  <c:v>182.77070436838301</c:v>
                </c:pt>
                <c:pt idx="227">
                  <c:v>182.20480433236301</c:v>
                </c:pt>
                <c:pt idx="228">
                  <c:v>181.62375269354999</c:v>
                </c:pt>
                <c:pt idx="229">
                  <c:v>181.048920003147</c:v>
                </c:pt>
                <c:pt idx="230">
                  <c:v>180.439119466254</c:v>
                </c:pt>
                <c:pt idx="231">
                  <c:v>179.84359807851399</c:v>
                </c:pt>
                <c:pt idx="232">
                  <c:v>179.25097899961401</c:v>
                </c:pt>
                <c:pt idx="233">
                  <c:v>178.66146573424899</c:v>
                </c:pt>
                <c:pt idx="234">
                  <c:v>178.057138348161</c:v>
                </c:pt>
                <c:pt idx="235">
                  <c:v>177.44371845283899</c:v>
                </c:pt>
                <c:pt idx="236">
                  <c:v>176.84512429848999</c:v>
                </c:pt>
                <c:pt idx="237">
                  <c:v>176.24684270587699</c:v>
                </c:pt>
                <c:pt idx="238">
                  <c:v>175.667028133504</c:v>
                </c:pt>
                <c:pt idx="239">
                  <c:v>175.06923198180999</c:v>
                </c:pt>
                <c:pt idx="240">
                  <c:v>174.44979119331501</c:v>
                </c:pt>
                <c:pt idx="241">
                  <c:v>173.83946973308301</c:v>
                </c:pt>
                <c:pt idx="242">
                  <c:v>173.21334827340999</c:v>
                </c:pt>
                <c:pt idx="243">
                  <c:v>172.614635237291</c:v>
                </c:pt>
                <c:pt idx="244">
                  <c:v>172.00809618834401</c:v>
                </c:pt>
                <c:pt idx="245">
                  <c:v>171.37208493281099</c:v>
                </c:pt>
                <c:pt idx="246">
                  <c:v>170.78408175407799</c:v>
                </c:pt>
                <c:pt idx="247">
                  <c:v>170.162678717978</c:v>
                </c:pt>
                <c:pt idx="248">
                  <c:v>169.55319146552401</c:v>
                </c:pt>
                <c:pt idx="249">
                  <c:v>168.92928214177701</c:v>
                </c:pt>
                <c:pt idx="250">
                  <c:v>168.308323099397</c:v>
                </c:pt>
                <c:pt idx="251">
                  <c:v>167.70072538846301</c:v>
                </c:pt>
                <c:pt idx="252">
                  <c:v>167.081994651462</c:v>
                </c:pt>
                <c:pt idx="253">
                  <c:v>166.43160768161101</c:v>
                </c:pt>
                <c:pt idx="254">
                  <c:v>165.80767623366501</c:v>
                </c:pt>
                <c:pt idx="255">
                  <c:v>165.163772933498</c:v>
                </c:pt>
                <c:pt idx="256">
                  <c:v>164.54094471671399</c:v>
                </c:pt>
                <c:pt idx="257">
                  <c:v>163.904537596739</c:v>
                </c:pt>
                <c:pt idx="258">
                  <c:v>163.249069316315</c:v>
                </c:pt>
                <c:pt idx="259">
                  <c:v>162.59385088283301</c:v>
                </c:pt>
                <c:pt idx="260">
                  <c:v>161.94502059147101</c:v>
                </c:pt>
                <c:pt idx="261">
                  <c:v>161.28567742449701</c:v>
                </c:pt>
                <c:pt idx="262">
                  <c:v>160.63887233709701</c:v>
                </c:pt>
                <c:pt idx="263">
                  <c:v>159.977647861794</c:v>
                </c:pt>
                <c:pt idx="264">
                  <c:v>159.32395185336301</c:v>
                </c:pt>
                <c:pt idx="265">
                  <c:v>158.66362338467201</c:v>
                </c:pt>
                <c:pt idx="266">
                  <c:v>158.007948050511</c:v>
                </c:pt>
                <c:pt idx="267">
                  <c:v>157.35013950298799</c:v>
                </c:pt>
                <c:pt idx="268">
                  <c:v>156.68497626098201</c:v>
                </c:pt>
                <c:pt idx="269">
                  <c:v>156.00344161361301</c:v>
                </c:pt>
                <c:pt idx="270">
                  <c:v>155.32802679307801</c:v>
                </c:pt>
                <c:pt idx="271">
                  <c:v>154.66180715241299</c:v>
                </c:pt>
                <c:pt idx="272">
                  <c:v>153.98289924147599</c:v>
                </c:pt>
                <c:pt idx="273">
                  <c:v>153.31087546212001</c:v>
                </c:pt>
                <c:pt idx="274">
                  <c:v>152.62914515333199</c:v>
                </c:pt>
                <c:pt idx="275">
                  <c:v>151.9411105595</c:v>
                </c:pt>
                <c:pt idx="276">
                  <c:v>151.23284209481</c:v>
                </c:pt>
                <c:pt idx="277">
                  <c:v>150.551804992927</c:v>
                </c:pt>
                <c:pt idx="278">
                  <c:v>149.85634325381301</c:v>
                </c:pt>
                <c:pt idx="279">
                  <c:v>149.15301943093499</c:v>
                </c:pt>
                <c:pt idx="280">
                  <c:v>148.42499166983501</c:v>
                </c:pt>
                <c:pt idx="281">
                  <c:v>147.72644490989501</c:v>
                </c:pt>
                <c:pt idx="282">
                  <c:v>147.02575916533601</c:v>
                </c:pt>
                <c:pt idx="283">
                  <c:v>146.30034775791901</c:v>
                </c:pt>
                <c:pt idx="284">
                  <c:v>145.57571784300401</c:v>
                </c:pt>
                <c:pt idx="285">
                  <c:v>144.85108107750301</c:v>
                </c:pt>
                <c:pt idx="286">
                  <c:v>144.092857417619</c:v>
                </c:pt>
                <c:pt idx="287">
                  <c:v>143.35298567646001</c:v>
                </c:pt>
                <c:pt idx="288">
                  <c:v>142.592311112158</c:v>
                </c:pt>
                <c:pt idx="289">
                  <c:v>141.83247235436801</c:v>
                </c:pt>
                <c:pt idx="290">
                  <c:v>141.08119285199101</c:v>
                </c:pt>
                <c:pt idx="291">
                  <c:v>140.30325770092099</c:v>
                </c:pt>
                <c:pt idx="292">
                  <c:v>139.515943123174</c:v>
                </c:pt>
                <c:pt idx="293">
                  <c:v>138.71949756605599</c:v>
                </c:pt>
                <c:pt idx="294">
                  <c:v>137.948779684588</c:v>
                </c:pt>
                <c:pt idx="295">
                  <c:v>137.157044849692</c:v>
                </c:pt>
                <c:pt idx="296">
                  <c:v>136.35034123850301</c:v>
                </c:pt>
                <c:pt idx="297">
                  <c:v>135.53623162271401</c:v>
                </c:pt>
                <c:pt idx="298">
                  <c:v>134.69551741914901</c:v>
                </c:pt>
                <c:pt idx="299">
                  <c:v>133.845511788132</c:v>
                </c:pt>
                <c:pt idx="300">
                  <c:v>132.99628006914199</c:v>
                </c:pt>
                <c:pt idx="301">
                  <c:v>132.14025139607401</c:v>
                </c:pt>
                <c:pt idx="302">
                  <c:v>131.28888356507801</c:v>
                </c:pt>
                <c:pt idx="303">
                  <c:v>130.39899333858</c:v>
                </c:pt>
                <c:pt idx="304">
                  <c:v>129.49177309955499</c:v>
                </c:pt>
                <c:pt idx="305">
                  <c:v>128.550331079736</c:v>
                </c:pt>
                <c:pt idx="306">
                  <c:v>127.59787697346501</c:v>
                </c:pt>
                <c:pt idx="307">
                  <c:v>126.610541935219</c:v>
                </c:pt>
                <c:pt idx="308">
                  <c:v>125.59330729238501</c:v>
                </c:pt>
                <c:pt idx="309">
                  <c:v>124.563340390443</c:v>
                </c:pt>
                <c:pt idx="310">
                  <c:v>123.50723412147801</c:v>
                </c:pt>
                <c:pt idx="311">
                  <c:v>122.40616825393001</c:v>
                </c:pt>
                <c:pt idx="312">
                  <c:v>121.281682213013</c:v>
                </c:pt>
                <c:pt idx="313">
                  <c:v>120.123092114679</c:v>
                </c:pt>
                <c:pt idx="314">
                  <c:v>118.944777439612</c:v>
                </c:pt>
                <c:pt idx="315">
                  <c:v>117.70266601461699</c:v>
                </c:pt>
                <c:pt idx="316">
                  <c:v>116.390707582213</c:v>
                </c:pt>
                <c:pt idx="317">
                  <c:v>115.046560816373</c:v>
                </c:pt>
                <c:pt idx="318">
                  <c:v>113.64126611283901</c:v>
                </c:pt>
                <c:pt idx="319">
                  <c:v>112.13916467805799</c:v>
                </c:pt>
                <c:pt idx="320">
                  <c:v>110.530157840895</c:v>
                </c:pt>
                <c:pt idx="321">
                  <c:v>108.80265758183</c:v>
                </c:pt>
                <c:pt idx="322">
                  <c:v>106.90666421331299</c:v>
                </c:pt>
                <c:pt idx="323">
                  <c:v>104.859897966451</c:v>
                </c:pt>
                <c:pt idx="324">
                  <c:v>102.55126381466</c:v>
                </c:pt>
                <c:pt idx="325">
                  <c:v>99.921600335353702</c:v>
                </c:pt>
                <c:pt idx="326">
                  <c:v>96.814846503745898</c:v>
                </c:pt>
                <c:pt idx="327">
                  <c:v>92.909228209519199</c:v>
                </c:pt>
              </c:numCache>
            </c:numRef>
          </c:xVal>
          <c:yVal>
            <c:numRef>
              <c:f>'opracowane szala'!$Q$2:$Q$329</c:f>
              <c:numCache>
                <c:formatCode>General</c:formatCode>
                <c:ptCount val="328"/>
                <c:pt idx="0">
                  <c:v>0</c:v>
                </c:pt>
                <c:pt idx="1">
                  <c:v>7.69927917688652E-3</c:v>
                </c:pt>
                <c:pt idx="2">
                  <c:v>1.6880382154130799E-3</c:v>
                </c:pt>
                <c:pt idx="3">
                  <c:v>1.6880382154130799E-3</c:v>
                </c:pt>
                <c:pt idx="4">
                  <c:v>5.1779084361187201E-2</c:v>
                </c:pt>
                <c:pt idx="5">
                  <c:v>0.239192425743466</c:v>
                </c:pt>
                <c:pt idx="6">
                  <c:v>0.40710085456959799</c:v>
                </c:pt>
                <c:pt idx="7">
                  <c:v>0.57553642164869301</c:v>
                </c:pt>
                <c:pt idx="8">
                  <c:v>0.74293831451683101</c:v>
                </c:pt>
                <c:pt idx="9">
                  <c:v>0.91058563027414896</c:v>
                </c:pt>
                <c:pt idx="10">
                  <c:v>1.07812725493835</c:v>
                </c:pt>
                <c:pt idx="11">
                  <c:v>1.2456588398617801</c:v>
                </c:pt>
                <c:pt idx="12">
                  <c:v>1.4131696381841801</c:v>
                </c:pt>
                <c:pt idx="13">
                  <c:v>1.5805376509670199</c:v>
                </c:pt>
                <c:pt idx="14">
                  <c:v>1.74784747118426</c:v>
                </c:pt>
                <c:pt idx="15">
                  <c:v>1.9149219061034899</c:v>
                </c:pt>
                <c:pt idx="16">
                  <c:v>2.0821151493216101</c:v>
                </c:pt>
                <c:pt idx="17">
                  <c:v>2.2493730935790599</c:v>
                </c:pt>
                <c:pt idx="18">
                  <c:v>2.41651495452391</c:v>
                </c:pt>
                <c:pt idx="19">
                  <c:v>2.5834522220206102</c:v>
                </c:pt>
                <c:pt idx="20">
                  <c:v>2.75053544845272</c:v>
                </c:pt>
                <c:pt idx="21">
                  <c:v>2.9174121886091502</c:v>
                </c:pt>
                <c:pt idx="22">
                  <c:v>3.0845725940836499</c:v>
                </c:pt>
                <c:pt idx="23">
                  <c:v>3.2513996593945298</c:v>
                </c:pt>
                <c:pt idx="24">
                  <c:v>3.41828738570808</c:v>
                </c:pt>
                <c:pt idx="25">
                  <c:v>3.5851453485059199</c:v>
                </c:pt>
                <c:pt idx="26">
                  <c:v>3.75211980854007</c:v>
                </c:pt>
                <c:pt idx="27">
                  <c:v>3.9188742005139998</c:v>
                </c:pt>
                <c:pt idx="28">
                  <c:v>4.0857757673142103</c:v>
                </c:pt>
                <c:pt idx="29">
                  <c:v>4.2526388566981499</c:v>
                </c:pt>
                <c:pt idx="30">
                  <c:v>4.4196181630593196</c:v>
                </c:pt>
                <c:pt idx="31">
                  <c:v>4.5860712980679796</c:v>
                </c:pt>
                <c:pt idx="32">
                  <c:v>4.7530675838184004</c:v>
                </c:pt>
                <c:pt idx="33">
                  <c:v>4.9197511694100697</c:v>
                </c:pt>
                <c:pt idx="34">
                  <c:v>5.0866472948735799</c:v>
                </c:pt>
                <c:pt idx="35">
                  <c:v>5.2534023508447802</c:v>
                </c:pt>
                <c:pt idx="36">
                  <c:v>5.4200313074722501</c:v>
                </c:pt>
                <c:pt idx="37">
                  <c:v>5.5868263154553102</c:v>
                </c:pt>
                <c:pt idx="38">
                  <c:v>5.7536450204223497</c:v>
                </c:pt>
                <c:pt idx="39">
                  <c:v>5.9204363893486196</c:v>
                </c:pt>
                <c:pt idx="40">
                  <c:v>6.0870078195639801</c:v>
                </c:pt>
                <c:pt idx="41">
                  <c:v>6.2535392201577098</c:v>
                </c:pt>
                <c:pt idx="42">
                  <c:v>6.4205488289942201</c:v>
                </c:pt>
                <c:pt idx="43">
                  <c:v>6.5873520291660403</c:v>
                </c:pt>
                <c:pt idx="44">
                  <c:v>6.7540045275572798</c:v>
                </c:pt>
                <c:pt idx="45">
                  <c:v>6.9207717510850602</c:v>
                </c:pt>
                <c:pt idx="46">
                  <c:v>7.0873418360567904</c:v>
                </c:pt>
                <c:pt idx="47">
                  <c:v>7.2542051755179804</c:v>
                </c:pt>
                <c:pt idx="48">
                  <c:v>7.4207657661739201</c:v>
                </c:pt>
                <c:pt idx="49">
                  <c:v>7.5875190888509003</c:v>
                </c:pt>
                <c:pt idx="50">
                  <c:v>7.7541788308614601</c:v>
                </c:pt>
                <c:pt idx="51">
                  <c:v>7.9210285540424703</c:v>
                </c:pt>
                <c:pt idx="52">
                  <c:v>8.0875311871184294</c:v>
                </c:pt>
                <c:pt idx="53">
                  <c:v>8.2542847253797298</c:v>
                </c:pt>
                <c:pt idx="54">
                  <c:v>8.4208834743887202</c:v>
                </c:pt>
                <c:pt idx="55">
                  <c:v>8.5877758141984106</c:v>
                </c:pt>
                <c:pt idx="56">
                  <c:v>8.7544066076006501</c:v>
                </c:pt>
                <c:pt idx="57">
                  <c:v>8.9208435134523594</c:v>
                </c:pt>
                <c:pt idx="58">
                  <c:v>9.0875939990453301</c:v>
                </c:pt>
                <c:pt idx="59">
                  <c:v>9.2544264927596593</c:v>
                </c:pt>
                <c:pt idx="60">
                  <c:v>9.4210066153184506</c:v>
                </c:pt>
                <c:pt idx="61">
                  <c:v>9.58775308242733</c:v>
                </c:pt>
                <c:pt idx="62">
                  <c:v>9.7542567330592007</c:v>
                </c:pt>
                <c:pt idx="63">
                  <c:v>9.9210486452571498</c:v>
                </c:pt>
                <c:pt idx="64">
                  <c:v>10.087747442450301</c:v>
                </c:pt>
                <c:pt idx="65">
                  <c:v>10.254260751241899</c:v>
                </c:pt>
                <c:pt idx="66">
                  <c:v>10.4211059730308</c:v>
                </c:pt>
                <c:pt idx="67">
                  <c:v>10.5876734709954</c:v>
                </c:pt>
                <c:pt idx="68">
                  <c:v>10.7543327732153</c:v>
                </c:pt>
                <c:pt idx="69">
                  <c:v>10.921016324313801</c:v>
                </c:pt>
                <c:pt idx="70">
                  <c:v>11.0876684001603</c:v>
                </c:pt>
                <c:pt idx="71">
                  <c:v>11.2542794978165</c:v>
                </c:pt>
                <c:pt idx="72">
                  <c:v>11.4211764424983</c:v>
                </c:pt>
                <c:pt idx="73">
                  <c:v>11.587565937135301</c:v>
                </c:pt>
                <c:pt idx="74">
                  <c:v>11.754276531080199</c:v>
                </c:pt>
                <c:pt idx="75">
                  <c:v>11.9209553393326</c:v>
                </c:pt>
                <c:pt idx="76">
                  <c:v>12.087674211699699</c:v>
                </c:pt>
                <c:pt idx="77">
                  <c:v>12.2542946570744</c:v>
                </c:pt>
                <c:pt idx="78">
                  <c:v>12.420937919850701</c:v>
                </c:pt>
                <c:pt idx="79">
                  <c:v>12.587535823771001</c:v>
                </c:pt>
                <c:pt idx="80">
                  <c:v>12.7544409261484</c:v>
                </c:pt>
                <c:pt idx="81">
                  <c:v>12.920774282733699</c:v>
                </c:pt>
                <c:pt idx="82">
                  <c:v>13.0876704513134</c:v>
                </c:pt>
                <c:pt idx="83">
                  <c:v>13.2540961468014</c:v>
                </c:pt>
                <c:pt idx="84">
                  <c:v>13.4208726404381</c:v>
                </c:pt>
                <c:pt idx="85">
                  <c:v>13.5874867907621</c:v>
                </c:pt>
                <c:pt idx="86">
                  <c:v>13.7541345549306</c:v>
                </c:pt>
                <c:pt idx="87">
                  <c:v>13.920778800769799</c:v>
                </c:pt>
                <c:pt idx="88">
                  <c:v>14.0875759732153</c:v>
                </c:pt>
                <c:pt idx="89">
                  <c:v>14.2541406772124</c:v>
                </c:pt>
                <c:pt idx="90">
                  <c:v>14.4206914803587</c:v>
                </c:pt>
                <c:pt idx="91">
                  <c:v>14.5872940063984</c:v>
                </c:pt>
                <c:pt idx="92">
                  <c:v>14.754035230506</c:v>
                </c:pt>
                <c:pt idx="93">
                  <c:v>14.920807791891701</c:v>
                </c:pt>
                <c:pt idx="94">
                  <c:v>15.0872288997541</c:v>
                </c:pt>
                <c:pt idx="95">
                  <c:v>15.2540742250234</c:v>
                </c:pt>
                <c:pt idx="96">
                  <c:v>15.420513769622</c:v>
                </c:pt>
                <c:pt idx="97">
                  <c:v>15.5875015354965</c:v>
                </c:pt>
                <c:pt idx="98">
                  <c:v>15.753950910721899</c:v>
                </c:pt>
                <c:pt idx="99">
                  <c:v>15.9204497150275</c:v>
                </c:pt>
                <c:pt idx="100">
                  <c:v>16.087207082058999</c:v>
                </c:pt>
                <c:pt idx="101">
                  <c:v>16.253994354891201</c:v>
                </c:pt>
                <c:pt idx="102">
                  <c:v>16.4203460447326</c:v>
                </c:pt>
                <c:pt idx="103">
                  <c:v>16.5872990929732</c:v>
                </c:pt>
                <c:pt idx="104">
                  <c:v>16.753743846079299</c:v>
                </c:pt>
                <c:pt idx="105">
                  <c:v>16.920616766089701</c:v>
                </c:pt>
                <c:pt idx="106">
                  <c:v>17.087055724300399</c:v>
                </c:pt>
                <c:pt idx="107">
                  <c:v>17.253420935565</c:v>
                </c:pt>
                <c:pt idx="108">
                  <c:v>17.420324382258102</c:v>
                </c:pt>
                <c:pt idx="109">
                  <c:v>17.5871532541627</c:v>
                </c:pt>
                <c:pt idx="110">
                  <c:v>17.753690208198201</c:v>
                </c:pt>
                <c:pt idx="111">
                  <c:v>17.9203086702008</c:v>
                </c:pt>
                <c:pt idx="112">
                  <c:v>18.086910575358701</c:v>
                </c:pt>
                <c:pt idx="113">
                  <c:v>18.2536544209669</c:v>
                </c:pt>
                <c:pt idx="114">
                  <c:v>18.420337558144201</c:v>
                </c:pt>
                <c:pt idx="115">
                  <c:v>18.586812665465999</c:v>
                </c:pt>
                <c:pt idx="116">
                  <c:v>18.753545852605502</c:v>
                </c:pt>
                <c:pt idx="117">
                  <c:v>18.9201546909418</c:v>
                </c:pt>
                <c:pt idx="118">
                  <c:v>19.086894914740199</c:v>
                </c:pt>
                <c:pt idx="119">
                  <c:v>19.253526794685801</c:v>
                </c:pt>
                <c:pt idx="120">
                  <c:v>19.420159433486599</c:v>
                </c:pt>
                <c:pt idx="121">
                  <c:v>19.586733916370299</c:v>
                </c:pt>
                <c:pt idx="122">
                  <c:v>19.753556406990999</c:v>
                </c:pt>
                <c:pt idx="123">
                  <c:v>20.000252130170601</c:v>
                </c:pt>
                <c:pt idx="124">
                  <c:v>19.893056218506501</c:v>
                </c:pt>
                <c:pt idx="125">
                  <c:v>19.893056218506501</c:v>
                </c:pt>
                <c:pt idx="126">
                  <c:v>19.893056218506501</c:v>
                </c:pt>
                <c:pt idx="127">
                  <c:v>19.893056218506501</c:v>
                </c:pt>
                <c:pt idx="128">
                  <c:v>19.893056218506501</c:v>
                </c:pt>
                <c:pt idx="129">
                  <c:v>19.893056218506501</c:v>
                </c:pt>
                <c:pt idx="130">
                  <c:v>19.893056218506501</c:v>
                </c:pt>
                <c:pt idx="131">
                  <c:v>19.893056218506501</c:v>
                </c:pt>
                <c:pt idx="132">
                  <c:v>19.893056218506501</c:v>
                </c:pt>
                <c:pt idx="133">
                  <c:v>19.893056218506501</c:v>
                </c:pt>
                <c:pt idx="134">
                  <c:v>19.893056218506501</c:v>
                </c:pt>
                <c:pt idx="135">
                  <c:v>19.893056218506501</c:v>
                </c:pt>
                <c:pt idx="136">
                  <c:v>19.893056218506501</c:v>
                </c:pt>
                <c:pt idx="137">
                  <c:v>19.893056218506501</c:v>
                </c:pt>
                <c:pt idx="138">
                  <c:v>19.893056218506501</c:v>
                </c:pt>
                <c:pt idx="139">
                  <c:v>19.893056218506501</c:v>
                </c:pt>
                <c:pt idx="140">
                  <c:v>19.893056218506501</c:v>
                </c:pt>
                <c:pt idx="141">
                  <c:v>19.893056218506501</c:v>
                </c:pt>
                <c:pt idx="142">
                  <c:v>19.893056218506501</c:v>
                </c:pt>
                <c:pt idx="143">
                  <c:v>19.893056218506501</c:v>
                </c:pt>
                <c:pt idx="144">
                  <c:v>19.893056218506501</c:v>
                </c:pt>
                <c:pt idx="145">
                  <c:v>19.893056218506501</c:v>
                </c:pt>
                <c:pt idx="146">
                  <c:v>19.893056218506501</c:v>
                </c:pt>
                <c:pt idx="147">
                  <c:v>19.893056218506501</c:v>
                </c:pt>
                <c:pt idx="148">
                  <c:v>20.000252130170601</c:v>
                </c:pt>
                <c:pt idx="149">
                  <c:v>20.003825810883601</c:v>
                </c:pt>
                <c:pt idx="150">
                  <c:v>20.001581213228</c:v>
                </c:pt>
                <c:pt idx="151">
                  <c:v>19.999549136514698</c:v>
                </c:pt>
                <c:pt idx="152">
                  <c:v>19.9980254258809</c:v>
                </c:pt>
                <c:pt idx="153">
                  <c:v>19.996713884900402</c:v>
                </c:pt>
                <c:pt idx="154">
                  <c:v>19.996039243912399</c:v>
                </c:pt>
                <c:pt idx="155">
                  <c:v>19.995463136826999</c:v>
                </c:pt>
                <c:pt idx="156">
                  <c:v>19.995063227082898</c:v>
                </c:pt>
                <c:pt idx="157">
                  <c:v>19.994711217980999</c:v>
                </c:pt>
                <c:pt idx="158">
                  <c:v>19.994414680510701</c:v>
                </c:pt>
                <c:pt idx="159">
                  <c:v>19.990986906837001</c:v>
                </c:pt>
                <c:pt idx="160">
                  <c:v>19.986658480457699</c:v>
                </c:pt>
                <c:pt idx="161">
                  <c:v>19.982251321611201</c:v>
                </c:pt>
                <c:pt idx="162">
                  <c:v>19.9781651153206</c:v>
                </c:pt>
                <c:pt idx="163">
                  <c:v>19.988476338825699</c:v>
                </c:pt>
                <c:pt idx="164">
                  <c:v>19.9906509596421</c:v>
                </c:pt>
                <c:pt idx="165">
                  <c:v>19.989547854645501</c:v>
                </c:pt>
                <c:pt idx="166">
                  <c:v>19.991643574081799</c:v>
                </c:pt>
                <c:pt idx="167">
                  <c:v>19.991588841629898</c:v>
                </c:pt>
                <c:pt idx="168">
                  <c:v>19.992720303062001</c:v>
                </c:pt>
                <c:pt idx="169">
                  <c:v>19.992712956536899</c:v>
                </c:pt>
                <c:pt idx="170">
                  <c:v>19.9937001727777</c:v>
                </c:pt>
                <c:pt idx="171">
                  <c:v>19.9937001727777</c:v>
                </c:pt>
                <c:pt idx="172">
                  <c:v>19.9937001727777</c:v>
                </c:pt>
                <c:pt idx="173">
                  <c:v>19.9937001727777</c:v>
                </c:pt>
                <c:pt idx="174">
                  <c:v>19.9937001727777</c:v>
                </c:pt>
                <c:pt idx="175">
                  <c:v>19.9937001727777</c:v>
                </c:pt>
                <c:pt idx="176">
                  <c:v>19.9937001727777</c:v>
                </c:pt>
                <c:pt idx="177">
                  <c:v>19.9937001727777</c:v>
                </c:pt>
                <c:pt idx="178">
                  <c:v>19.9937001727777</c:v>
                </c:pt>
                <c:pt idx="179">
                  <c:v>19.9937001727777</c:v>
                </c:pt>
                <c:pt idx="180">
                  <c:v>19.9937001727777</c:v>
                </c:pt>
                <c:pt idx="181">
                  <c:v>19.9937001727777</c:v>
                </c:pt>
                <c:pt idx="182">
                  <c:v>19.9937001727777</c:v>
                </c:pt>
                <c:pt idx="183">
                  <c:v>19.9937001727777</c:v>
                </c:pt>
                <c:pt idx="184">
                  <c:v>19.9937001727777</c:v>
                </c:pt>
                <c:pt idx="185">
                  <c:v>19.9937001727777</c:v>
                </c:pt>
                <c:pt idx="186">
                  <c:v>19.9937001727777</c:v>
                </c:pt>
                <c:pt idx="187">
                  <c:v>19.9937001727777</c:v>
                </c:pt>
                <c:pt idx="188">
                  <c:v>19.9937001727777</c:v>
                </c:pt>
                <c:pt idx="189">
                  <c:v>19.9937001727777</c:v>
                </c:pt>
                <c:pt idx="190">
                  <c:v>19.9937001727777</c:v>
                </c:pt>
                <c:pt idx="191">
                  <c:v>19.9937001727777</c:v>
                </c:pt>
                <c:pt idx="192">
                  <c:v>19.9937001727777</c:v>
                </c:pt>
                <c:pt idx="193">
                  <c:v>19.9937001727777</c:v>
                </c:pt>
                <c:pt idx="194">
                  <c:v>19.9937001727777</c:v>
                </c:pt>
                <c:pt idx="195">
                  <c:v>19.9937001727777</c:v>
                </c:pt>
                <c:pt idx="196">
                  <c:v>19.9937001727777</c:v>
                </c:pt>
                <c:pt idx="197">
                  <c:v>19.9937001727777</c:v>
                </c:pt>
                <c:pt idx="198">
                  <c:v>19.9937001727777</c:v>
                </c:pt>
                <c:pt idx="199">
                  <c:v>19.9937001727777</c:v>
                </c:pt>
                <c:pt idx="200">
                  <c:v>19.9937001727777</c:v>
                </c:pt>
                <c:pt idx="201">
                  <c:v>19.9937001727777</c:v>
                </c:pt>
                <c:pt idx="202">
                  <c:v>19.9937001727777</c:v>
                </c:pt>
                <c:pt idx="203">
                  <c:v>19.9937001727777</c:v>
                </c:pt>
                <c:pt idx="204">
                  <c:v>19.9937001727777</c:v>
                </c:pt>
                <c:pt idx="205">
                  <c:v>19.9937001727777</c:v>
                </c:pt>
                <c:pt idx="206">
                  <c:v>19.9937001727777</c:v>
                </c:pt>
                <c:pt idx="207">
                  <c:v>19.9937001727777</c:v>
                </c:pt>
                <c:pt idx="208">
                  <c:v>19.9937001727777</c:v>
                </c:pt>
                <c:pt idx="209">
                  <c:v>19.936240298411899</c:v>
                </c:pt>
                <c:pt idx="210">
                  <c:v>19.747343006878801</c:v>
                </c:pt>
                <c:pt idx="211">
                  <c:v>19.580225769927701</c:v>
                </c:pt>
                <c:pt idx="212">
                  <c:v>19.4133811000337</c:v>
                </c:pt>
                <c:pt idx="213">
                  <c:v>19.246257826733</c:v>
                </c:pt>
                <c:pt idx="214">
                  <c:v>19.0795273990677</c:v>
                </c:pt>
                <c:pt idx="215">
                  <c:v>18.912659377123902</c:v>
                </c:pt>
                <c:pt idx="216">
                  <c:v>18.745798943733799</c:v>
                </c:pt>
                <c:pt idx="217">
                  <c:v>18.5788279934049</c:v>
                </c:pt>
                <c:pt idx="218">
                  <c:v>18.412216740528599</c:v>
                </c:pt>
                <c:pt idx="219">
                  <c:v>18.245345441709102</c:v>
                </c:pt>
                <c:pt idx="220">
                  <c:v>18.078575726030898</c:v>
                </c:pt>
                <c:pt idx="221">
                  <c:v>17.911720880576102</c:v>
                </c:pt>
                <c:pt idx="222">
                  <c:v>17.744996592740701</c:v>
                </c:pt>
                <c:pt idx="223">
                  <c:v>17.578563256958599</c:v>
                </c:pt>
                <c:pt idx="224">
                  <c:v>17.411656153962301</c:v>
                </c:pt>
                <c:pt idx="225">
                  <c:v>17.244607076022199</c:v>
                </c:pt>
                <c:pt idx="226">
                  <c:v>17.077943013709799</c:v>
                </c:pt>
                <c:pt idx="227">
                  <c:v>16.911224244822701</c:v>
                </c:pt>
                <c:pt idx="228">
                  <c:v>16.744569495735401</c:v>
                </c:pt>
                <c:pt idx="229">
                  <c:v>16.577807437597802</c:v>
                </c:pt>
                <c:pt idx="230">
                  <c:v>16.410995295005002</c:v>
                </c:pt>
                <c:pt idx="231">
                  <c:v>16.244346478787101</c:v>
                </c:pt>
                <c:pt idx="232">
                  <c:v>16.077607703712602</c:v>
                </c:pt>
                <c:pt idx="233">
                  <c:v>15.910861650525099</c:v>
                </c:pt>
                <c:pt idx="234">
                  <c:v>15.7439899205377</c:v>
                </c:pt>
                <c:pt idx="235">
                  <c:v>15.577444360392301</c:v>
                </c:pt>
                <c:pt idx="236">
                  <c:v>15.410612504806201</c:v>
                </c:pt>
                <c:pt idx="237">
                  <c:v>15.2440649612887</c:v>
                </c:pt>
                <c:pt idx="238">
                  <c:v>15.077055826736601</c:v>
                </c:pt>
                <c:pt idx="239">
                  <c:v>14.910603088402</c:v>
                </c:pt>
                <c:pt idx="240">
                  <c:v>14.7439551690132</c:v>
                </c:pt>
                <c:pt idx="241">
                  <c:v>14.5770653644703</c:v>
                </c:pt>
                <c:pt idx="242">
                  <c:v>14.4102162966644</c:v>
                </c:pt>
                <c:pt idx="243">
                  <c:v>14.243654559101801</c:v>
                </c:pt>
                <c:pt idx="244">
                  <c:v>14.0769773203002</c:v>
                </c:pt>
                <c:pt idx="245">
                  <c:v>13.910320363633801</c:v>
                </c:pt>
                <c:pt idx="246">
                  <c:v>13.743498735348499</c:v>
                </c:pt>
                <c:pt idx="247">
                  <c:v>13.576860198171699</c:v>
                </c:pt>
                <c:pt idx="248">
                  <c:v>13.410112178858901</c:v>
                </c:pt>
                <c:pt idx="249">
                  <c:v>13.243480988781901</c:v>
                </c:pt>
                <c:pt idx="250">
                  <c:v>13.0766195895759</c:v>
                </c:pt>
                <c:pt idx="251">
                  <c:v>12.9100055944721</c:v>
                </c:pt>
                <c:pt idx="252">
                  <c:v>12.7432995019191</c:v>
                </c:pt>
                <c:pt idx="253">
                  <c:v>12.576586941849</c:v>
                </c:pt>
                <c:pt idx="254">
                  <c:v>12.4098955434958</c:v>
                </c:pt>
                <c:pt idx="255">
                  <c:v>12.2432778403487</c:v>
                </c:pt>
                <c:pt idx="256">
                  <c:v>12.0764687849175</c:v>
                </c:pt>
                <c:pt idx="257">
                  <c:v>11.909913859806601</c:v>
                </c:pt>
                <c:pt idx="258">
                  <c:v>11.743100061529301</c:v>
                </c:pt>
                <c:pt idx="259">
                  <c:v>11.5761996330111</c:v>
                </c:pt>
                <c:pt idx="260">
                  <c:v>11.409857825536401</c:v>
                </c:pt>
                <c:pt idx="261">
                  <c:v>11.243024710940301</c:v>
                </c:pt>
                <c:pt idx="262">
                  <c:v>11.0763023892302</c:v>
                </c:pt>
                <c:pt idx="263">
                  <c:v>10.9095332944338</c:v>
                </c:pt>
                <c:pt idx="264">
                  <c:v>10.7429700564072</c:v>
                </c:pt>
                <c:pt idx="265">
                  <c:v>10.5762505804048</c:v>
                </c:pt>
                <c:pt idx="266">
                  <c:v>10.4095909160042</c:v>
                </c:pt>
                <c:pt idx="267">
                  <c:v>10.242638954306701</c:v>
                </c:pt>
                <c:pt idx="268">
                  <c:v>10.076276330049</c:v>
                </c:pt>
                <c:pt idx="269">
                  <c:v>9.9093005506405003</c:v>
                </c:pt>
                <c:pt idx="270">
                  <c:v>9.7428921880993098</c:v>
                </c:pt>
                <c:pt idx="271">
                  <c:v>9.5760614190560602</c:v>
                </c:pt>
                <c:pt idx="272">
                  <c:v>9.4093201087147396</c:v>
                </c:pt>
                <c:pt idx="273">
                  <c:v>9.24282896194965</c:v>
                </c:pt>
                <c:pt idx="274">
                  <c:v>9.0760413614298194</c:v>
                </c:pt>
                <c:pt idx="275">
                  <c:v>8.9091699763767203</c:v>
                </c:pt>
                <c:pt idx="276">
                  <c:v>8.7426978699832691</c:v>
                </c:pt>
                <c:pt idx="277">
                  <c:v>8.5759416757282896</c:v>
                </c:pt>
                <c:pt idx="278">
                  <c:v>8.4092998789226296</c:v>
                </c:pt>
                <c:pt idx="279">
                  <c:v>8.2425041724474095</c:v>
                </c:pt>
                <c:pt idx="280">
                  <c:v>8.0758275027876305</c:v>
                </c:pt>
                <c:pt idx="281">
                  <c:v>7.9091993653788997</c:v>
                </c:pt>
                <c:pt idx="282">
                  <c:v>7.7426040312187601</c:v>
                </c:pt>
                <c:pt idx="283">
                  <c:v>7.5758352382397796</c:v>
                </c:pt>
                <c:pt idx="284">
                  <c:v>7.40900255481142</c:v>
                </c:pt>
                <c:pt idx="285">
                  <c:v>7.24241842239151</c:v>
                </c:pt>
                <c:pt idx="286">
                  <c:v>7.0757564124379702</c:v>
                </c:pt>
                <c:pt idx="287">
                  <c:v>6.9091248601799302</c:v>
                </c:pt>
                <c:pt idx="288">
                  <c:v>6.74222106855263</c:v>
                </c:pt>
                <c:pt idx="289">
                  <c:v>6.5758159139001302</c:v>
                </c:pt>
                <c:pt idx="290">
                  <c:v>6.40924045657703</c:v>
                </c:pt>
                <c:pt idx="291">
                  <c:v>6.2423101050112599</c:v>
                </c:pt>
                <c:pt idx="292">
                  <c:v>6.0756001060778297</c:v>
                </c:pt>
                <c:pt idx="293">
                  <c:v>5.9089471765188897</c:v>
                </c:pt>
                <c:pt idx="294">
                  <c:v>5.7423071819946703</c:v>
                </c:pt>
                <c:pt idx="295">
                  <c:v>5.5756733273004304</c:v>
                </c:pt>
                <c:pt idx="296">
                  <c:v>5.4087693804527204</c:v>
                </c:pt>
                <c:pt idx="297">
                  <c:v>5.2423148743299404</c:v>
                </c:pt>
                <c:pt idx="298">
                  <c:v>5.0755957346384699</c:v>
                </c:pt>
                <c:pt idx="299">
                  <c:v>4.9089407872139397</c:v>
                </c:pt>
                <c:pt idx="300">
                  <c:v>4.7421736068026004</c:v>
                </c:pt>
                <c:pt idx="301">
                  <c:v>4.5754544412411802</c:v>
                </c:pt>
                <c:pt idx="302">
                  <c:v>4.40891330487747</c:v>
                </c:pt>
                <c:pt idx="303">
                  <c:v>4.2422553047846296</c:v>
                </c:pt>
                <c:pt idx="304">
                  <c:v>4.0755694426263203</c:v>
                </c:pt>
                <c:pt idx="305">
                  <c:v>3.9088778545593299</c:v>
                </c:pt>
                <c:pt idx="306">
                  <c:v>3.7421979597638502</c:v>
                </c:pt>
                <c:pt idx="307">
                  <c:v>3.5756158452093398</c:v>
                </c:pt>
                <c:pt idx="308">
                  <c:v>3.4089789680285598</c:v>
                </c:pt>
                <c:pt idx="309">
                  <c:v>3.2420992096961001</c:v>
                </c:pt>
                <c:pt idx="310">
                  <c:v>3.0755585691751999</c:v>
                </c:pt>
                <c:pt idx="311">
                  <c:v>2.9088730088344699</c:v>
                </c:pt>
                <c:pt idx="312">
                  <c:v>2.7422318975854498</c:v>
                </c:pt>
                <c:pt idx="313">
                  <c:v>2.5754296330475501</c:v>
                </c:pt>
                <c:pt idx="314">
                  <c:v>2.4088732764591398</c:v>
                </c:pt>
                <c:pt idx="315">
                  <c:v>2.2422053595056002</c:v>
                </c:pt>
                <c:pt idx="316">
                  <c:v>2.0754832124184399</c:v>
                </c:pt>
                <c:pt idx="317">
                  <c:v>1.90873204989168</c:v>
                </c:pt>
                <c:pt idx="318">
                  <c:v>1.7422393767917299</c:v>
                </c:pt>
                <c:pt idx="319">
                  <c:v>1.5755505287954099</c:v>
                </c:pt>
                <c:pt idx="320">
                  <c:v>1.4091282050387199</c:v>
                </c:pt>
                <c:pt idx="321">
                  <c:v>1.242338677197</c:v>
                </c:pt>
                <c:pt idx="322">
                  <c:v>1.07587864781297</c:v>
                </c:pt>
                <c:pt idx="323">
                  <c:v>0.90923077261573604</c:v>
                </c:pt>
                <c:pt idx="324">
                  <c:v>0.74276617069403195</c:v>
                </c:pt>
                <c:pt idx="325">
                  <c:v>0.57675844767835405</c:v>
                </c:pt>
                <c:pt idx="326">
                  <c:v>0.410664917948174</c:v>
                </c:pt>
                <c:pt idx="327">
                  <c:v>0.24742190131581299</c:v>
                </c:pt>
              </c:numCache>
            </c:numRef>
          </c:yVal>
          <c:smooth val="1"/>
        </c:ser>
        <c:ser>
          <c:idx val="1"/>
          <c:order val="5"/>
          <c:tx>
            <c:strRef>
              <c:f>'opracowane szala'!$D$1</c:f>
              <c:strCache>
                <c:ptCount val="1"/>
                <c:pt idx="0">
                  <c:v>SS304_cav</c:v>
                </c:pt>
              </c:strCache>
            </c:strRef>
          </c:tx>
          <c:spPr>
            <a:ln w="19050" cap="rnd">
              <a:solidFill>
                <a:schemeClr val="accent1"/>
              </a:solidFill>
              <a:prstDash val="dash"/>
              <a:round/>
            </a:ln>
            <a:effectLst/>
          </c:spPr>
          <c:marker>
            <c:symbol val="none"/>
          </c:marker>
          <c:xVal>
            <c:numRef>
              <c:f>'opracowane szala'!$D$2:$D$327</c:f>
              <c:numCache>
                <c:formatCode>General</c:formatCode>
                <c:ptCount val="326"/>
                <c:pt idx="0">
                  <c:v>0</c:v>
                </c:pt>
                <c:pt idx="1">
                  <c:v>0.51308006732142497</c:v>
                </c:pt>
                <c:pt idx="2">
                  <c:v>3.3686660572129798</c:v>
                </c:pt>
                <c:pt idx="3">
                  <c:v>17.5527960817127</c:v>
                </c:pt>
                <c:pt idx="4">
                  <c:v>27.3269477341128</c:v>
                </c:pt>
                <c:pt idx="5">
                  <c:v>34.521875411165702</c:v>
                </c:pt>
                <c:pt idx="6">
                  <c:v>40.741625980694302</c:v>
                </c:pt>
                <c:pt idx="7">
                  <c:v>46.902021691569097</c:v>
                </c:pt>
                <c:pt idx="8">
                  <c:v>52.843369983828403</c:v>
                </c:pt>
                <c:pt idx="9">
                  <c:v>58.589864907956198</c:v>
                </c:pt>
                <c:pt idx="10">
                  <c:v>64.095738292647297</c:v>
                </c:pt>
                <c:pt idx="11">
                  <c:v>69.361550136876701</c:v>
                </c:pt>
                <c:pt idx="12">
                  <c:v>74.449275881356101</c:v>
                </c:pt>
                <c:pt idx="13">
                  <c:v>79.185612657935295</c:v>
                </c:pt>
                <c:pt idx="14">
                  <c:v>83.561865019208298</c:v>
                </c:pt>
                <c:pt idx="15">
                  <c:v>87.702059530926107</c:v>
                </c:pt>
                <c:pt idx="16">
                  <c:v>91.525971511351599</c:v>
                </c:pt>
                <c:pt idx="17">
                  <c:v>95.1474439205425</c:v>
                </c:pt>
                <c:pt idx="18">
                  <c:v>98.550914276903399</c:v>
                </c:pt>
                <c:pt idx="19">
                  <c:v>101.826074103341</c:v>
                </c:pt>
                <c:pt idx="20">
                  <c:v>104.88915759304901</c:v>
                </c:pt>
                <c:pt idx="21">
                  <c:v>107.76972848109099</c:v>
                </c:pt>
                <c:pt idx="22">
                  <c:v>110.479028468896</c:v>
                </c:pt>
                <c:pt idx="23">
                  <c:v>113.155362531104</c:v>
                </c:pt>
                <c:pt idx="24">
                  <c:v>115.802011594926</c:v>
                </c:pt>
                <c:pt idx="25">
                  <c:v>118.48839543698701</c:v>
                </c:pt>
                <c:pt idx="26">
                  <c:v>121.258629895219</c:v>
                </c:pt>
                <c:pt idx="27">
                  <c:v>124.070711649522</c:v>
                </c:pt>
                <c:pt idx="28">
                  <c:v>126.92203461900399</c:v>
                </c:pt>
                <c:pt idx="29">
                  <c:v>129.84181173763301</c:v>
                </c:pt>
                <c:pt idx="30">
                  <c:v>132.79283762837801</c:v>
                </c:pt>
                <c:pt idx="31">
                  <c:v>135.74185871380101</c:v>
                </c:pt>
                <c:pt idx="32">
                  <c:v>138.75703453798101</c:v>
                </c:pt>
                <c:pt idx="33">
                  <c:v>141.68577623329099</c:v>
                </c:pt>
                <c:pt idx="34">
                  <c:v>144.610235836508</c:v>
                </c:pt>
                <c:pt idx="35">
                  <c:v>147.57223583444599</c:v>
                </c:pt>
                <c:pt idx="36">
                  <c:v>150.506659184028</c:v>
                </c:pt>
                <c:pt idx="37">
                  <c:v>153.40719097891301</c:v>
                </c:pt>
                <c:pt idx="38">
                  <c:v>156.25698507502</c:v>
                </c:pt>
                <c:pt idx="39">
                  <c:v>159.12014659469099</c:v>
                </c:pt>
                <c:pt idx="40">
                  <c:v>161.986104467015</c:v>
                </c:pt>
                <c:pt idx="41">
                  <c:v>164.835939662285</c:v>
                </c:pt>
                <c:pt idx="42">
                  <c:v>167.58850117405501</c:v>
                </c:pt>
                <c:pt idx="43">
                  <c:v>170.34469681488801</c:v>
                </c:pt>
                <c:pt idx="44">
                  <c:v>173.08743817059701</c:v>
                </c:pt>
                <c:pt idx="45">
                  <c:v>175.80996864988401</c:v>
                </c:pt>
                <c:pt idx="46">
                  <c:v>178.51935002745401</c:v>
                </c:pt>
                <c:pt idx="47">
                  <c:v>181.18783925889301</c:v>
                </c:pt>
                <c:pt idx="48">
                  <c:v>183.81487639470501</c:v>
                </c:pt>
                <c:pt idx="49">
                  <c:v>186.434595574821</c:v>
                </c:pt>
                <c:pt idx="50">
                  <c:v>189.04055565854901</c:v>
                </c:pt>
                <c:pt idx="51">
                  <c:v>191.657321320981</c:v>
                </c:pt>
                <c:pt idx="52">
                  <c:v>194.25954965499099</c:v>
                </c:pt>
                <c:pt idx="53">
                  <c:v>196.82076107915299</c:v>
                </c:pt>
                <c:pt idx="54">
                  <c:v>199.373618735664</c:v>
                </c:pt>
                <c:pt idx="55">
                  <c:v>201.849606123852</c:v>
                </c:pt>
                <c:pt idx="56">
                  <c:v>204.337430925928</c:v>
                </c:pt>
                <c:pt idx="57">
                  <c:v>206.849324482284</c:v>
                </c:pt>
                <c:pt idx="58">
                  <c:v>209.334570970832</c:v>
                </c:pt>
                <c:pt idx="59">
                  <c:v>211.80271018751199</c:v>
                </c:pt>
                <c:pt idx="60">
                  <c:v>214.27529710180499</c:v>
                </c:pt>
                <c:pt idx="61">
                  <c:v>216.73163972540701</c:v>
                </c:pt>
                <c:pt idx="62">
                  <c:v>219.120489610552</c:v>
                </c:pt>
                <c:pt idx="63">
                  <c:v>221.45621428154701</c:v>
                </c:pt>
                <c:pt idx="64">
                  <c:v>223.80408529598</c:v>
                </c:pt>
                <c:pt idx="65">
                  <c:v>226.16440113979601</c:v>
                </c:pt>
                <c:pt idx="66">
                  <c:v>228.48040219546499</c:v>
                </c:pt>
                <c:pt idx="67">
                  <c:v>230.77500674925901</c:v>
                </c:pt>
                <c:pt idx="68">
                  <c:v>233.065000474914</c:v>
                </c:pt>
                <c:pt idx="69">
                  <c:v>235.347064619462</c:v>
                </c:pt>
                <c:pt idx="70">
                  <c:v>237.61101820104199</c:v>
                </c:pt>
                <c:pt idx="71">
                  <c:v>239.792655417943</c:v>
                </c:pt>
                <c:pt idx="72">
                  <c:v>242.009368784662</c:v>
                </c:pt>
                <c:pt idx="73">
                  <c:v>244.250294937387</c:v>
                </c:pt>
                <c:pt idx="74">
                  <c:v>246.42849387315999</c:v>
                </c:pt>
                <c:pt idx="75">
                  <c:v>248.59227712290499</c:v>
                </c:pt>
                <c:pt idx="76">
                  <c:v>250.76955515172</c:v>
                </c:pt>
                <c:pt idx="77">
                  <c:v>252.880654357662</c:v>
                </c:pt>
                <c:pt idx="78">
                  <c:v>254.98054819020399</c:v>
                </c:pt>
                <c:pt idx="79">
                  <c:v>256.99460576809901</c:v>
                </c:pt>
                <c:pt idx="80">
                  <c:v>259.03967041396203</c:v>
                </c:pt>
                <c:pt idx="81">
                  <c:v>261.05438494282402</c:v>
                </c:pt>
                <c:pt idx="82">
                  <c:v>263.08381899156802</c:v>
                </c:pt>
                <c:pt idx="83">
                  <c:v>265.039275486907</c:v>
                </c:pt>
                <c:pt idx="84">
                  <c:v>267.05048893892598</c:v>
                </c:pt>
                <c:pt idx="85">
                  <c:v>269.08124637402898</c:v>
                </c:pt>
                <c:pt idx="86">
                  <c:v>271.01108335733397</c:v>
                </c:pt>
                <c:pt idx="87">
                  <c:v>272.93797310353398</c:v>
                </c:pt>
                <c:pt idx="88">
                  <c:v>274.86219155460998</c:v>
                </c:pt>
                <c:pt idx="89">
                  <c:v>276.83842560425597</c:v>
                </c:pt>
                <c:pt idx="90">
                  <c:v>278.77467111825899</c:v>
                </c:pt>
                <c:pt idx="91">
                  <c:v>280.748767275744</c:v>
                </c:pt>
                <c:pt idx="92">
                  <c:v>282.705643862329</c:v>
                </c:pt>
                <c:pt idx="93">
                  <c:v>284.682384519322</c:v>
                </c:pt>
                <c:pt idx="94">
                  <c:v>286.61577613825199</c:v>
                </c:pt>
                <c:pt idx="95">
                  <c:v>288.52504061448502</c:v>
                </c:pt>
                <c:pt idx="96">
                  <c:v>290.41635959887202</c:v>
                </c:pt>
                <c:pt idx="97">
                  <c:v>292.32357703161398</c:v>
                </c:pt>
                <c:pt idx="98">
                  <c:v>294.24644116547699</c:v>
                </c:pt>
                <c:pt idx="99">
                  <c:v>296.12439150622998</c:v>
                </c:pt>
                <c:pt idx="100">
                  <c:v>297.98260109807001</c:v>
                </c:pt>
                <c:pt idx="101">
                  <c:v>299.798172468774</c:v>
                </c:pt>
                <c:pt idx="102">
                  <c:v>301.67299057064599</c:v>
                </c:pt>
                <c:pt idx="103">
                  <c:v>303.50488702887702</c:v>
                </c:pt>
                <c:pt idx="104">
                  <c:v>305.34578625789999</c:v>
                </c:pt>
                <c:pt idx="105">
                  <c:v>307.16477152457401</c:v>
                </c:pt>
                <c:pt idx="106">
                  <c:v>308.97650711664801</c:v>
                </c:pt>
                <c:pt idx="107">
                  <c:v>310.76728651378801</c:v>
                </c:pt>
                <c:pt idx="108">
                  <c:v>312.56827674394998</c:v>
                </c:pt>
                <c:pt idx="109">
                  <c:v>314.37114186692099</c:v>
                </c:pt>
                <c:pt idx="110">
                  <c:v>316.10191004673902</c:v>
                </c:pt>
                <c:pt idx="111">
                  <c:v>317.884138904314</c:v>
                </c:pt>
                <c:pt idx="112">
                  <c:v>319.68556425354802</c:v>
                </c:pt>
                <c:pt idx="113">
                  <c:v>321.44816425634099</c:v>
                </c:pt>
                <c:pt idx="114">
                  <c:v>323.24739690901998</c:v>
                </c:pt>
                <c:pt idx="115">
                  <c:v>324.98300763847499</c:v>
                </c:pt>
                <c:pt idx="116">
                  <c:v>326.69883713660602</c:v>
                </c:pt>
                <c:pt idx="117">
                  <c:v>328.45541541411899</c:v>
                </c:pt>
                <c:pt idx="118">
                  <c:v>330.21075083118097</c:v>
                </c:pt>
                <c:pt idx="119">
                  <c:v>331.93899350660399</c:v>
                </c:pt>
                <c:pt idx="120">
                  <c:v>333.67613380028899</c:v>
                </c:pt>
                <c:pt idx="121">
                  <c:v>336.63409340078903</c:v>
                </c:pt>
                <c:pt idx="122">
                  <c:v>335.13564403620001</c:v>
                </c:pt>
                <c:pt idx="123">
                  <c:v>335.13564403620001</c:v>
                </c:pt>
                <c:pt idx="124">
                  <c:v>335.13564403620001</c:v>
                </c:pt>
                <c:pt idx="125">
                  <c:v>335.13564403620001</c:v>
                </c:pt>
                <c:pt idx="126">
                  <c:v>335.13564403620001</c:v>
                </c:pt>
                <c:pt idx="127">
                  <c:v>335.13564403620001</c:v>
                </c:pt>
                <c:pt idx="128">
                  <c:v>335.13564403620001</c:v>
                </c:pt>
                <c:pt idx="129">
                  <c:v>335.13564403620001</c:v>
                </c:pt>
                <c:pt idx="130">
                  <c:v>335.13564403620001</c:v>
                </c:pt>
                <c:pt idx="131">
                  <c:v>335.13564403620001</c:v>
                </c:pt>
                <c:pt idx="132">
                  <c:v>335.13564403620001</c:v>
                </c:pt>
                <c:pt idx="133">
                  <c:v>335.13564403620001</c:v>
                </c:pt>
                <c:pt idx="134">
                  <c:v>335.13564403620001</c:v>
                </c:pt>
                <c:pt idx="135">
                  <c:v>335.13564403620001</c:v>
                </c:pt>
                <c:pt idx="136">
                  <c:v>335.13564403620001</c:v>
                </c:pt>
                <c:pt idx="137">
                  <c:v>335.13564403620001</c:v>
                </c:pt>
                <c:pt idx="138">
                  <c:v>335.13564403620001</c:v>
                </c:pt>
                <c:pt idx="139">
                  <c:v>335.13564403620001</c:v>
                </c:pt>
                <c:pt idx="140">
                  <c:v>335.13564403620001</c:v>
                </c:pt>
                <c:pt idx="141">
                  <c:v>335.13564403620001</c:v>
                </c:pt>
                <c:pt idx="142">
                  <c:v>335.13564403620001</c:v>
                </c:pt>
                <c:pt idx="143">
                  <c:v>335.13564403620001</c:v>
                </c:pt>
                <c:pt idx="144">
                  <c:v>335.13564403620001</c:v>
                </c:pt>
                <c:pt idx="145">
                  <c:v>335.13564403620001</c:v>
                </c:pt>
                <c:pt idx="146">
                  <c:v>336.63409340078903</c:v>
                </c:pt>
                <c:pt idx="147">
                  <c:v>338.21217358587802</c:v>
                </c:pt>
                <c:pt idx="148">
                  <c:v>339.13887335391399</c:v>
                </c:pt>
                <c:pt idx="149">
                  <c:v>339.82697939929898</c:v>
                </c:pt>
                <c:pt idx="150">
                  <c:v>340.46596275118299</c:v>
                </c:pt>
                <c:pt idx="151">
                  <c:v>340.84189923927499</c:v>
                </c:pt>
                <c:pt idx="152">
                  <c:v>341.13724776021098</c:v>
                </c:pt>
                <c:pt idx="153">
                  <c:v>341.421684589189</c:v>
                </c:pt>
                <c:pt idx="154">
                  <c:v>341.56164455496798</c:v>
                </c:pt>
                <c:pt idx="155">
                  <c:v>341.75299698294702</c:v>
                </c:pt>
                <c:pt idx="156">
                  <c:v>341.90888151820502</c:v>
                </c:pt>
                <c:pt idx="157">
                  <c:v>341.99419925602803</c:v>
                </c:pt>
                <c:pt idx="158">
                  <c:v>342.074815509752</c:v>
                </c:pt>
                <c:pt idx="159">
                  <c:v>342.19187093507298</c:v>
                </c:pt>
                <c:pt idx="160">
                  <c:v>342.27434084081801</c:v>
                </c:pt>
                <c:pt idx="161">
                  <c:v>342.38845226411001</c:v>
                </c:pt>
                <c:pt idx="162">
                  <c:v>342.47275119110498</c:v>
                </c:pt>
                <c:pt idx="163">
                  <c:v>342.531436605875</c:v>
                </c:pt>
                <c:pt idx="164">
                  <c:v>342.533049640483</c:v>
                </c:pt>
                <c:pt idx="165">
                  <c:v>342.54184278818798</c:v>
                </c:pt>
                <c:pt idx="166">
                  <c:v>342.56737353041899</c:v>
                </c:pt>
                <c:pt idx="167">
                  <c:v>342.58944458953403</c:v>
                </c:pt>
                <c:pt idx="168">
                  <c:v>342.608406285157</c:v>
                </c:pt>
                <c:pt idx="169">
                  <c:v>342.62612035369398</c:v>
                </c:pt>
                <c:pt idx="170">
                  <c:v>342.62453613113701</c:v>
                </c:pt>
                <c:pt idx="171">
                  <c:v>342.628607086226</c:v>
                </c:pt>
                <c:pt idx="172">
                  <c:v>342.628607086226</c:v>
                </c:pt>
                <c:pt idx="173">
                  <c:v>342.628607086226</c:v>
                </c:pt>
                <c:pt idx="174">
                  <c:v>342.628607086226</c:v>
                </c:pt>
                <c:pt idx="175">
                  <c:v>342.628607086226</c:v>
                </c:pt>
                <c:pt idx="176">
                  <c:v>342.628607086226</c:v>
                </c:pt>
                <c:pt idx="177">
                  <c:v>342.628607086226</c:v>
                </c:pt>
                <c:pt idx="178">
                  <c:v>342.628607086226</c:v>
                </c:pt>
                <c:pt idx="179">
                  <c:v>342.628607086226</c:v>
                </c:pt>
                <c:pt idx="180">
                  <c:v>342.628607086226</c:v>
                </c:pt>
                <c:pt idx="181">
                  <c:v>342.628607086226</c:v>
                </c:pt>
                <c:pt idx="182">
                  <c:v>342.628607086226</c:v>
                </c:pt>
                <c:pt idx="183">
                  <c:v>342.628607086226</c:v>
                </c:pt>
                <c:pt idx="184">
                  <c:v>342.628607086226</c:v>
                </c:pt>
                <c:pt idx="185">
                  <c:v>342.628607086226</c:v>
                </c:pt>
                <c:pt idx="186">
                  <c:v>342.628607086226</c:v>
                </c:pt>
                <c:pt idx="187">
                  <c:v>342.628607086226</c:v>
                </c:pt>
                <c:pt idx="188">
                  <c:v>342.628607086226</c:v>
                </c:pt>
                <c:pt idx="189">
                  <c:v>342.628607086226</c:v>
                </c:pt>
                <c:pt idx="190">
                  <c:v>342.628607086226</c:v>
                </c:pt>
                <c:pt idx="191">
                  <c:v>342.628607086226</c:v>
                </c:pt>
                <c:pt idx="192">
                  <c:v>342.628607086226</c:v>
                </c:pt>
                <c:pt idx="193">
                  <c:v>342.628607086226</c:v>
                </c:pt>
                <c:pt idx="194">
                  <c:v>342.628607086226</c:v>
                </c:pt>
                <c:pt idx="195">
                  <c:v>342.628607086226</c:v>
                </c:pt>
                <c:pt idx="196">
                  <c:v>342.628607086226</c:v>
                </c:pt>
                <c:pt idx="197">
                  <c:v>342.628607086226</c:v>
                </c:pt>
                <c:pt idx="198">
                  <c:v>342.628607086226</c:v>
                </c:pt>
                <c:pt idx="199">
                  <c:v>342.628607086226</c:v>
                </c:pt>
                <c:pt idx="200">
                  <c:v>342.628607086226</c:v>
                </c:pt>
                <c:pt idx="201">
                  <c:v>342.628607086226</c:v>
                </c:pt>
                <c:pt idx="202">
                  <c:v>342.628607086226</c:v>
                </c:pt>
                <c:pt idx="203">
                  <c:v>342.628607086226</c:v>
                </c:pt>
                <c:pt idx="204">
                  <c:v>342.628607086226</c:v>
                </c:pt>
                <c:pt idx="205">
                  <c:v>342.628607086226</c:v>
                </c:pt>
                <c:pt idx="206">
                  <c:v>342.628607086226</c:v>
                </c:pt>
                <c:pt idx="207">
                  <c:v>342.539215125726</c:v>
                </c:pt>
                <c:pt idx="208">
                  <c:v>342.11151083812098</c:v>
                </c:pt>
                <c:pt idx="209">
                  <c:v>341.72866088540798</c:v>
                </c:pt>
                <c:pt idx="210">
                  <c:v>341.33303211379399</c:v>
                </c:pt>
                <c:pt idx="211">
                  <c:v>340.90221673856001</c:v>
                </c:pt>
                <c:pt idx="212">
                  <c:v>340.49009494374201</c:v>
                </c:pt>
                <c:pt idx="213">
                  <c:v>340.09855613465402</c:v>
                </c:pt>
                <c:pt idx="214">
                  <c:v>339.660846104092</c:v>
                </c:pt>
                <c:pt idx="215">
                  <c:v>339.23597255733802</c:v>
                </c:pt>
                <c:pt idx="216">
                  <c:v>338.81216063104301</c:v>
                </c:pt>
                <c:pt idx="217">
                  <c:v>338.40494967986302</c:v>
                </c:pt>
                <c:pt idx="218">
                  <c:v>338.00221523487198</c:v>
                </c:pt>
                <c:pt idx="219">
                  <c:v>337.59492104378597</c:v>
                </c:pt>
                <c:pt idx="220">
                  <c:v>337.17470844395501</c:v>
                </c:pt>
                <c:pt idx="221">
                  <c:v>336.785636573001</c:v>
                </c:pt>
                <c:pt idx="222">
                  <c:v>336.377724178714</c:v>
                </c:pt>
                <c:pt idx="223">
                  <c:v>336.00561951380098</c:v>
                </c:pt>
                <c:pt idx="224">
                  <c:v>335.60725401855001</c:v>
                </c:pt>
                <c:pt idx="225">
                  <c:v>335.21052035921502</c:v>
                </c:pt>
                <c:pt idx="226">
                  <c:v>334.78453682440897</c:v>
                </c:pt>
                <c:pt idx="227">
                  <c:v>334.38279088733401</c:v>
                </c:pt>
                <c:pt idx="228">
                  <c:v>333.94759972907099</c:v>
                </c:pt>
                <c:pt idx="229">
                  <c:v>333.54478709037699</c:v>
                </c:pt>
                <c:pt idx="230">
                  <c:v>333.08924032245</c:v>
                </c:pt>
                <c:pt idx="231">
                  <c:v>332.65709674972601</c:v>
                </c:pt>
                <c:pt idx="232">
                  <c:v>332.24850794124501</c:v>
                </c:pt>
                <c:pt idx="233">
                  <c:v>331.816467693319</c:v>
                </c:pt>
                <c:pt idx="234">
                  <c:v>331.39127179231298</c:v>
                </c:pt>
                <c:pt idx="235">
                  <c:v>330.94978004576302</c:v>
                </c:pt>
                <c:pt idx="236">
                  <c:v>330.53947848648698</c:v>
                </c:pt>
                <c:pt idx="237">
                  <c:v>330.09705698608298</c:v>
                </c:pt>
                <c:pt idx="238">
                  <c:v>329.68645217333801</c:v>
                </c:pt>
                <c:pt idx="239">
                  <c:v>329.271652267386</c:v>
                </c:pt>
                <c:pt idx="240">
                  <c:v>328.87113525473302</c:v>
                </c:pt>
                <c:pt idx="241">
                  <c:v>328.42935696111198</c:v>
                </c:pt>
                <c:pt idx="242">
                  <c:v>327.97507563655898</c:v>
                </c:pt>
                <c:pt idx="243">
                  <c:v>327.53610045858699</c:v>
                </c:pt>
                <c:pt idx="244">
                  <c:v>327.11031908391197</c:v>
                </c:pt>
                <c:pt idx="245">
                  <c:v>326.66791683701001</c:v>
                </c:pt>
                <c:pt idx="246">
                  <c:v>326.201022992388</c:v>
                </c:pt>
                <c:pt idx="247">
                  <c:v>325.76281955285299</c:v>
                </c:pt>
                <c:pt idx="248">
                  <c:v>325.307457581797</c:v>
                </c:pt>
                <c:pt idx="249">
                  <c:v>324.855192606971</c:v>
                </c:pt>
                <c:pt idx="250">
                  <c:v>324.42311784206498</c:v>
                </c:pt>
                <c:pt idx="251">
                  <c:v>323.98039884161102</c:v>
                </c:pt>
                <c:pt idx="252">
                  <c:v>323.52019424531898</c:v>
                </c:pt>
                <c:pt idx="253">
                  <c:v>323.04532436845699</c:v>
                </c:pt>
                <c:pt idx="254">
                  <c:v>322.60176264803903</c:v>
                </c:pt>
                <c:pt idx="255">
                  <c:v>322.16429383512599</c:v>
                </c:pt>
                <c:pt idx="256">
                  <c:v>321.71977646885199</c:v>
                </c:pt>
                <c:pt idx="257">
                  <c:v>321.25672872051803</c:v>
                </c:pt>
                <c:pt idx="258">
                  <c:v>320.81873771612902</c:v>
                </c:pt>
                <c:pt idx="259">
                  <c:v>320.36928007028598</c:v>
                </c:pt>
                <c:pt idx="260">
                  <c:v>319.91845425564702</c:v>
                </c:pt>
                <c:pt idx="261">
                  <c:v>319.46984478072102</c:v>
                </c:pt>
                <c:pt idx="262">
                  <c:v>318.96616045450497</c:v>
                </c:pt>
                <c:pt idx="263">
                  <c:v>318.47835217777299</c:v>
                </c:pt>
                <c:pt idx="264">
                  <c:v>317.98722280088998</c:v>
                </c:pt>
                <c:pt idx="265">
                  <c:v>317.47837608623399</c:v>
                </c:pt>
                <c:pt idx="266">
                  <c:v>317.00289552748598</c:v>
                </c:pt>
                <c:pt idx="267">
                  <c:v>316.50288694221098</c:v>
                </c:pt>
                <c:pt idx="268">
                  <c:v>316.02432401750599</c:v>
                </c:pt>
                <c:pt idx="269">
                  <c:v>315.57602809614099</c:v>
                </c:pt>
                <c:pt idx="270">
                  <c:v>315.11656971528998</c:v>
                </c:pt>
                <c:pt idx="271">
                  <c:v>314.641953441927</c:v>
                </c:pt>
                <c:pt idx="272">
                  <c:v>314.19835169945497</c:v>
                </c:pt>
                <c:pt idx="273">
                  <c:v>313.70601715252099</c:v>
                </c:pt>
                <c:pt idx="274">
                  <c:v>313.19635327916501</c:v>
                </c:pt>
                <c:pt idx="275">
                  <c:v>312.67772155587801</c:v>
                </c:pt>
                <c:pt idx="276">
                  <c:v>312.12085122183402</c:v>
                </c:pt>
                <c:pt idx="277">
                  <c:v>311.59890727337398</c:v>
                </c:pt>
                <c:pt idx="278">
                  <c:v>311.03961045568201</c:v>
                </c:pt>
                <c:pt idx="279">
                  <c:v>310.56574727808299</c:v>
                </c:pt>
                <c:pt idx="280">
                  <c:v>310.05030696327498</c:v>
                </c:pt>
                <c:pt idx="281">
                  <c:v>309.53937720466399</c:v>
                </c:pt>
                <c:pt idx="282">
                  <c:v>309.009109522416</c:v>
                </c:pt>
                <c:pt idx="283">
                  <c:v>308.46101707017499</c:v>
                </c:pt>
                <c:pt idx="284">
                  <c:v>307.88552120782498</c:v>
                </c:pt>
                <c:pt idx="285">
                  <c:v>307.36700126890702</c:v>
                </c:pt>
                <c:pt idx="286">
                  <c:v>306.825141039578</c:v>
                </c:pt>
                <c:pt idx="287">
                  <c:v>306.28827582245799</c:v>
                </c:pt>
                <c:pt idx="288">
                  <c:v>305.75294473950402</c:v>
                </c:pt>
                <c:pt idx="289">
                  <c:v>305.16119138171098</c:v>
                </c:pt>
                <c:pt idx="290">
                  <c:v>304.62714306772801</c:v>
                </c:pt>
                <c:pt idx="291">
                  <c:v>304.10294823776798</c:v>
                </c:pt>
                <c:pt idx="292">
                  <c:v>303.48270526946101</c:v>
                </c:pt>
                <c:pt idx="293">
                  <c:v>302.88238911018902</c:v>
                </c:pt>
                <c:pt idx="294">
                  <c:v>302.28778118443802</c:v>
                </c:pt>
                <c:pt idx="295">
                  <c:v>301.68202420578098</c:v>
                </c:pt>
                <c:pt idx="296">
                  <c:v>301.068254786777</c:v>
                </c:pt>
                <c:pt idx="297">
                  <c:v>300.47851454965399</c:v>
                </c:pt>
                <c:pt idx="298">
                  <c:v>299.85681826696703</c:v>
                </c:pt>
                <c:pt idx="299">
                  <c:v>299.22403649717899</c:v>
                </c:pt>
                <c:pt idx="300">
                  <c:v>298.54966937966498</c:v>
                </c:pt>
                <c:pt idx="301">
                  <c:v>297.89129269988399</c:v>
                </c:pt>
                <c:pt idx="302">
                  <c:v>297.23128641724099</c:v>
                </c:pt>
                <c:pt idx="303">
                  <c:v>296.58575515222299</c:v>
                </c:pt>
                <c:pt idx="304">
                  <c:v>295.85751385086797</c:v>
                </c:pt>
                <c:pt idx="305">
                  <c:v>295.12545117141701</c:v>
                </c:pt>
                <c:pt idx="306">
                  <c:v>294.435571602447</c:v>
                </c:pt>
                <c:pt idx="307">
                  <c:v>293.73864056976203</c:v>
                </c:pt>
                <c:pt idx="308">
                  <c:v>292.95326662058301</c:v>
                </c:pt>
                <c:pt idx="309">
                  <c:v>292.21293631469302</c:v>
                </c:pt>
                <c:pt idx="310">
                  <c:v>291.42219941132203</c:v>
                </c:pt>
                <c:pt idx="311">
                  <c:v>290.64963586584997</c:v>
                </c:pt>
                <c:pt idx="312">
                  <c:v>289.77453198565001</c:v>
                </c:pt>
                <c:pt idx="313">
                  <c:v>288.90713467093099</c:v>
                </c:pt>
                <c:pt idx="314">
                  <c:v>287.98871721233797</c:v>
                </c:pt>
                <c:pt idx="315">
                  <c:v>287.08285204172699</c:v>
                </c:pt>
                <c:pt idx="316">
                  <c:v>286.165156012316</c:v>
                </c:pt>
                <c:pt idx="317">
                  <c:v>285.12955255301699</c:v>
                </c:pt>
                <c:pt idx="318">
                  <c:v>284.06266731041597</c:v>
                </c:pt>
                <c:pt idx="319">
                  <c:v>282.959820838984</c:v>
                </c:pt>
                <c:pt idx="320">
                  <c:v>281.77701326277099</c:v>
                </c:pt>
                <c:pt idx="321">
                  <c:v>280.530086394188</c:v>
                </c:pt>
                <c:pt idx="322">
                  <c:v>279.20795626080701</c:v>
                </c:pt>
                <c:pt idx="323">
                  <c:v>277.73211296936398</c:v>
                </c:pt>
                <c:pt idx="324">
                  <c:v>275.967497721624</c:v>
                </c:pt>
                <c:pt idx="325">
                  <c:v>273.63065719782702</c:v>
                </c:pt>
              </c:numCache>
            </c:numRef>
          </c:xVal>
          <c:yVal>
            <c:numRef>
              <c:f>'opracowane szala'!$E$2:$E$327</c:f>
              <c:numCache>
                <c:formatCode>General</c:formatCode>
                <c:ptCount val="326"/>
                <c:pt idx="0">
                  <c:v>0</c:v>
                </c:pt>
                <c:pt idx="1">
                  <c:v>6.2212597936179897E-3</c:v>
                </c:pt>
                <c:pt idx="2">
                  <c:v>4.6704094407451602E-2</c:v>
                </c:pt>
                <c:pt idx="3">
                  <c:v>0.232435753575987</c:v>
                </c:pt>
                <c:pt idx="4">
                  <c:v>0.40163284200020399</c:v>
                </c:pt>
                <c:pt idx="5">
                  <c:v>0.57057511630661595</c:v>
                </c:pt>
                <c:pt idx="6">
                  <c:v>0.73743738075633902</c:v>
                </c:pt>
                <c:pt idx="7">
                  <c:v>0.90532970536934998</c:v>
                </c:pt>
                <c:pt idx="8">
                  <c:v>1.0727151431504101</c:v>
                </c:pt>
                <c:pt idx="9">
                  <c:v>1.24035487854393</c:v>
                </c:pt>
                <c:pt idx="10">
                  <c:v>1.4079380360946201</c:v>
                </c:pt>
                <c:pt idx="11">
                  <c:v>1.5752266803639501</c:v>
                </c:pt>
                <c:pt idx="12">
                  <c:v>1.7426913562264701</c:v>
                </c:pt>
                <c:pt idx="13">
                  <c:v>1.90983162917218</c:v>
                </c:pt>
                <c:pt idx="14">
                  <c:v>2.0771294818920798</c:v>
                </c:pt>
                <c:pt idx="15">
                  <c:v>2.24471368136017</c:v>
                </c:pt>
                <c:pt idx="16">
                  <c:v>2.4112209460369298</c:v>
                </c:pt>
                <c:pt idx="17">
                  <c:v>2.5786498707606</c:v>
                </c:pt>
                <c:pt idx="18">
                  <c:v>2.7455315503747402</c:v>
                </c:pt>
                <c:pt idx="19">
                  <c:v>2.9127814981941702</c:v>
                </c:pt>
                <c:pt idx="20">
                  <c:v>3.0796255989439598</c:v>
                </c:pt>
                <c:pt idx="21">
                  <c:v>3.2465842756465202</c:v>
                </c:pt>
                <c:pt idx="22">
                  <c:v>3.4132824730847098</c:v>
                </c:pt>
                <c:pt idx="23">
                  <c:v>3.5800988437086398</c:v>
                </c:pt>
                <c:pt idx="24">
                  <c:v>3.74728988538285</c:v>
                </c:pt>
                <c:pt idx="25">
                  <c:v>3.91336741457209</c:v>
                </c:pt>
                <c:pt idx="26">
                  <c:v>4.0804212025902196</c:v>
                </c:pt>
                <c:pt idx="27">
                  <c:v>4.2471261404760199</c:v>
                </c:pt>
                <c:pt idx="28">
                  <c:v>4.41380358106509</c:v>
                </c:pt>
                <c:pt idx="29">
                  <c:v>4.5805491711789204</c:v>
                </c:pt>
                <c:pt idx="30">
                  <c:v>4.7472804422082602</c:v>
                </c:pt>
                <c:pt idx="31">
                  <c:v>4.9138686853834601</c:v>
                </c:pt>
                <c:pt idx="32">
                  <c:v>5.0808778164848603</c:v>
                </c:pt>
                <c:pt idx="33">
                  <c:v>5.24733278740604</c:v>
                </c:pt>
                <c:pt idx="34">
                  <c:v>5.4141281101425696</c:v>
                </c:pt>
                <c:pt idx="35">
                  <c:v>5.5808176113566903</c:v>
                </c:pt>
                <c:pt idx="36">
                  <c:v>5.74791573032571</c:v>
                </c:pt>
                <c:pt idx="37">
                  <c:v>5.91425023467876</c:v>
                </c:pt>
                <c:pt idx="38">
                  <c:v>6.0805414558185298</c:v>
                </c:pt>
                <c:pt idx="39">
                  <c:v>6.2479050482717504</c:v>
                </c:pt>
                <c:pt idx="40">
                  <c:v>6.41446057874224</c:v>
                </c:pt>
                <c:pt idx="41">
                  <c:v>6.5811170645718899</c:v>
                </c:pt>
                <c:pt idx="42">
                  <c:v>6.7479476145820803</c:v>
                </c:pt>
                <c:pt idx="43">
                  <c:v>6.9142771829261997</c:v>
                </c:pt>
                <c:pt idx="44">
                  <c:v>7.0814819848898098</c:v>
                </c:pt>
                <c:pt idx="45">
                  <c:v>7.2478622404622</c:v>
                </c:pt>
                <c:pt idx="46">
                  <c:v>7.4146152345889504</c:v>
                </c:pt>
                <c:pt idx="47">
                  <c:v>7.5813307662673699</c:v>
                </c:pt>
                <c:pt idx="48">
                  <c:v>7.7478051552631602</c:v>
                </c:pt>
                <c:pt idx="49">
                  <c:v>7.91489074794457</c:v>
                </c:pt>
                <c:pt idx="50">
                  <c:v>8.0812853924501695</c:v>
                </c:pt>
                <c:pt idx="51">
                  <c:v>8.24800911976725</c:v>
                </c:pt>
                <c:pt idx="52">
                  <c:v>8.4147684236038405</c:v>
                </c:pt>
                <c:pt idx="53">
                  <c:v>8.5815965056093297</c:v>
                </c:pt>
                <c:pt idx="54">
                  <c:v>8.7479320111336403</c:v>
                </c:pt>
                <c:pt idx="55">
                  <c:v>8.9148647737901001</c:v>
                </c:pt>
                <c:pt idx="56">
                  <c:v>9.0813591629375896</c:v>
                </c:pt>
                <c:pt idx="57">
                  <c:v>9.2481743926917499</c:v>
                </c:pt>
                <c:pt idx="58">
                  <c:v>9.4149067347420505</c:v>
                </c:pt>
                <c:pt idx="59">
                  <c:v>9.5812333927036608</c:v>
                </c:pt>
                <c:pt idx="60">
                  <c:v>9.7482645030177792</c:v>
                </c:pt>
                <c:pt idx="61">
                  <c:v>9.9149954015175705</c:v>
                </c:pt>
                <c:pt idx="62">
                  <c:v>10.081422968273101</c:v>
                </c:pt>
                <c:pt idx="63">
                  <c:v>10.2483168016485</c:v>
                </c:pt>
                <c:pt idx="64">
                  <c:v>10.4145893963381</c:v>
                </c:pt>
                <c:pt idx="65">
                  <c:v>10.5816337779977</c:v>
                </c:pt>
                <c:pt idx="66">
                  <c:v>10.748176316518601</c:v>
                </c:pt>
                <c:pt idx="67">
                  <c:v>10.914840578892999</c:v>
                </c:pt>
                <c:pt idx="68">
                  <c:v>11.081571477393499</c:v>
                </c:pt>
                <c:pt idx="69">
                  <c:v>11.248114202179201</c:v>
                </c:pt>
                <c:pt idx="70">
                  <c:v>11.4149985826296</c:v>
                </c:pt>
                <c:pt idx="71">
                  <c:v>11.581558443750099</c:v>
                </c:pt>
                <c:pt idx="72">
                  <c:v>11.7479318541025</c:v>
                </c:pt>
                <c:pt idx="73">
                  <c:v>11.9151344208915</c:v>
                </c:pt>
                <c:pt idx="74">
                  <c:v>12.0814064102212</c:v>
                </c:pt>
                <c:pt idx="75">
                  <c:v>12.248001754729399</c:v>
                </c:pt>
                <c:pt idx="76">
                  <c:v>12.4152009221912</c:v>
                </c:pt>
                <c:pt idx="77">
                  <c:v>12.5813250175052</c:v>
                </c:pt>
                <c:pt idx="78">
                  <c:v>12.7485452794217</c:v>
                </c:pt>
                <c:pt idx="79">
                  <c:v>12.9147988285662</c:v>
                </c:pt>
                <c:pt idx="80">
                  <c:v>13.081411402540301</c:v>
                </c:pt>
                <c:pt idx="81">
                  <c:v>13.248285212481701</c:v>
                </c:pt>
                <c:pt idx="82">
                  <c:v>13.414616759885501</c:v>
                </c:pt>
                <c:pt idx="83">
                  <c:v>13.581620535884401</c:v>
                </c:pt>
                <c:pt idx="84">
                  <c:v>13.7483462655455</c:v>
                </c:pt>
                <c:pt idx="85">
                  <c:v>13.9143190675152</c:v>
                </c:pt>
                <c:pt idx="86">
                  <c:v>14.081860542569199</c:v>
                </c:pt>
                <c:pt idx="87">
                  <c:v>14.248020866329</c:v>
                </c:pt>
                <c:pt idx="88">
                  <c:v>14.4144597486547</c:v>
                </c:pt>
                <c:pt idx="89">
                  <c:v>14.581522896462999</c:v>
                </c:pt>
                <c:pt idx="90">
                  <c:v>14.7481372865171</c:v>
                </c:pt>
                <c:pt idx="91">
                  <c:v>14.9146254823692</c:v>
                </c:pt>
                <c:pt idx="92">
                  <c:v>15.081466230361</c:v>
                </c:pt>
                <c:pt idx="93">
                  <c:v>15.2478578480679</c:v>
                </c:pt>
                <c:pt idx="94">
                  <c:v>15.414723462370301</c:v>
                </c:pt>
                <c:pt idx="95">
                  <c:v>15.5813243482472</c:v>
                </c:pt>
                <c:pt idx="96">
                  <c:v>15.7477203897366</c:v>
                </c:pt>
                <c:pt idx="97">
                  <c:v>15.914529286498199</c:v>
                </c:pt>
                <c:pt idx="98">
                  <c:v>16.081217111331899</c:v>
                </c:pt>
                <c:pt idx="99">
                  <c:v>16.247729661268</c:v>
                </c:pt>
                <c:pt idx="100">
                  <c:v>16.414604216266302</c:v>
                </c:pt>
                <c:pt idx="101">
                  <c:v>16.580967102674599</c:v>
                </c:pt>
                <c:pt idx="102">
                  <c:v>16.747769014516599</c:v>
                </c:pt>
                <c:pt idx="103">
                  <c:v>16.914597469051099</c:v>
                </c:pt>
                <c:pt idx="104">
                  <c:v>17.0809124854811</c:v>
                </c:pt>
                <c:pt idx="105">
                  <c:v>17.2476080402921</c:v>
                </c:pt>
                <c:pt idx="106">
                  <c:v>17.4140380750529</c:v>
                </c:pt>
                <c:pt idx="107">
                  <c:v>17.5813425285262</c:v>
                </c:pt>
                <c:pt idx="108">
                  <c:v>17.7474630848148</c:v>
                </c:pt>
                <c:pt idx="109">
                  <c:v>17.914287814058198</c:v>
                </c:pt>
                <c:pt idx="110">
                  <c:v>18.081133591191801</c:v>
                </c:pt>
                <c:pt idx="111">
                  <c:v>18.247481948968399</c:v>
                </c:pt>
                <c:pt idx="112">
                  <c:v>18.414340485219601</c:v>
                </c:pt>
                <c:pt idx="113">
                  <c:v>18.580725071442401</c:v>
                </c:pt>
                <c:pt idx="114">
                  <c:v>18.747447448341202</c:v>
                </c:pt>
                <c:pt idx="115">
                  <c:v>18.9143893379579</c:v>
                </c:pt>
                <c:pt idx="116">
                  <c:v>19.0806657976362</c:v>
                </c:pt>
                <c:pt idx="117">
                  <c:v>19.247528059177998</c:v>
                </c:pt>
                <c:pt idx="118">
                  <c:v>19.414046942107099</c:v>
                </c:pt>
                <c:pt idx="119">
                  <c:v>19.580802660352699</c:v>
                </c:pt>
                <c:pt idx="120">
                  <c:v>19.747531556509902</c:v>
                </c:pt>
                <c:pt idx="121">
                  <c:v>19.994956601441199</c:v>
                </c:pt>
                <c:pt idx="122">
                  <c:v>19.8870298258079</c:v>
                </c:pt>
                <c:pt idx="123">
                  <c:v>19.8870298258079</c:v>
                </c:pt>
                <c:pt idx="124">
                  <c:v>19.8870298258079</c:v>
                </c:pt>
                <c:pt idx="125">
                  <c:v>19.8870298258079</c:v>
                </c:pt>
                <c:pt idx="126">
                  <c:v>19.8870298258079</c:v>
                </c:pt>
                <c:pt idx="127">
                  <c:v>19.8870298258079</c:v>
                </c:pt>
                <c:pt idx="128">
                  <c:v>19.8870298258079</c:v>
                </c:pt>
                <c:pt idx="129">
                  <c:v>19.8870298258079</c:v>
                </c:pt>
                <c:pt idx="130">
                  <c:v>19.8870298258079</c:v>
                </c:pt>
                <c:pt idx="131">
                  <c:v>19.8870298258079</c:v>
                </c:pt>
                <c:pt idx="132">
                  <c:v>19.8870298258079</c:v>
                </c:pt>
                <c:pt idx="133">
                  <c:v>19.8870298258079</c:v>
                </c:pt>
                <c:pt idx="134">
                  <c:v>19.8870298258079</c:v>
                </c:pt>
                <c:pt idx="135">
                  <c:v>19.8870298258079</c:v>
                </c:pt>
                <c:pt idx="136">
                  <c:v>19.8870298258079</c:v>
                </c:pt>
                <c:pt idx="137">
                  <c:v>19.8870298258079</c:v>
                </c:pt>
                <c:pt idx="138">
                  <c:v>19.8870298258079</c:v>
                </c:pt>
                <c:pt idx="139">
                  <c:v>19.8870298258079</c:v>
                </c:pt>
                <c:pt idx="140">
                  <c:v>19.8870298258079</c:v>
                </c:pt>
                <c:pt idx="141">
                  <c:v>19.8870298258079</c:v>
                </c:pt>
                <c:pt idx="142">
                  <c:v>19.8870298258079</c:v>
                </c:pt>
                <c:pt idx="143">
                  <c:v>19.8870298258079</c:v>
                </c:pt>
                <c:pt idx="144">
                  <c:v>19.8870298258079</c:v>
                </c:pt>
                <c:pt idx="145">
                  <c:v>19.8870298258079</c:v>
                </c:pt>
                <c:pt idx="146">
                  <c:v>19.994956601441199</c:v>
                </c:pt>
                <c:pt idx="147">
                  <c:v>19.9985318428159</c:v>
                </c:pt>
                <c:pt idx="148">
                  <c:v>19.996455207792799</c:v>
                </c:pt>
                <c:pt idx="149">
                  <c:v>19.994978133278799</c:v>
                </c:pt>
                <c:pt idx="150">
                  <c:v>19.9937247653857</c:v>
                </c:pt>
                <c:pt idx="151">
                  <c:v>19.992986407193801</c:v>
                </c:pt>
                <c:pt idx="152">
                  <c:v>19.992349038040501</c:v>
                </c:pt>
                <c:pt idx="153">
                  <c:v>19.992044719040798</c:v>
                </c:pt>
                <c:pt idx="154">
                  <c:v>19.991681475226098</c:v>
                </c:pt>
                <c:pt idx="155">
                  <c:v>19.991536611362999</c:v>
                </c:pt>
                <c:pt idx="156">
                  <c:v>19.988729831129501</c:v>
                </c:pt>
                <c:pt idx="157">
                  <c:v>19.988443439232999</c:v>
                </c:pt>
                <c:pt idx="158">
                  <c:v>19.985689785606102</c:v>
                </c:pt>
                <c:pt idx="159">
                  <c:v>19.9883337450052</c:v>
                </c:pt>
                <c:pt idx="160">
                  <c:v>19.991166367097399</c:v>
                </c:pt>
                <c:pt idx="161">
                  <c:v>19.9879691151435</c:v>
                </c:pt>
                <c:pt idx="162">
                  <c:v>19.988086887181101</c:v>
                </c:pt>
                <c:pt idx="163">
                  <c:v>19.984985370477901</c:v>
                </c:pt>
                <c:pt idx="164">
                  <c:v>19.982464409311</c:v>
                </c:pt>
                <c:pt idx="165">
                  <c:v>19.982282182077199</c:v>
                </c:pt>
                <c:pt idx="166">
                  <c:v>19.985136209063899</c:v>
                </c:pt>
                <c:pt idx="167">
                  <c:v>19.990694942548998</c:v>
                </c:pt>
                <c:pt idx="168">
                  <c:v>19.9878901468227</c:v>
                </c:pt>
                <c:pt idx="169">
                  <c:v>19.9878508294893</c:v>
                </c:pt>
                <c:pt idx="170">
                  <c:v>19.987858725557199</c:v>
                </c:pt>
                <c:pt idx="171">
                  <c:v>19.990625113543299</c:v>
                </c:pt>
                <c:pt idx="172">
                  <c:v>19.990625113543299</c:v>
                </c:pt>
                <c:pt idx="173">
                  <c:v>19.990625113543299</c:v>
                </c:pt>
                <c:pt idx="174">
                  <c:v>19.990625113543299</c:v>
                </c:pt>
                <c:pt idx="175">
                  <c:v>19.990625113543299</c:v>
                </c:pt>
                <c:pt idx="176">
                  <c:v>19.990625113543299</c:v>
                </c:pt>
                <c:pt idx="177">
                  <c:v>19.990625113543299</c:v>
                </c:pt>
                <c:pt idx="178">
                  <c:v>19.990625113543299</c:v>
                </c:pt>
                <c:pt idx="179">
                  <c:v>19.990625113543299</c:v>
                </c:pt>
                <c:pt idx="180">
                  <c:v>19.990625113543299</c:v>
                </c:pt>
                <c:pt idx="181">
                  <c:v>19.990625113543299</c:v>
                </c:pt>
                <c:pt idx="182">
                  <c:v>19.990625113543299</c:v>
                </c:pt>
                <c:pt idx="183">
                  <c:v>19.990625113543299</c:v>
                </c:pt>
                <c:pt idx="184">
                  <c:v>19.990625113543299</c:v>
                </c:pt>
                <c:pt idx="185">
                  <c:v>19.990625113543299</c:v>
                </c:pt>
                <c:pt idx="186">
                  <c:v>19.990625113543299</c:v>
                </c:pt>
                <c:pt idx="187">
                  <c:v>19.990625113543299</c:v>
                </c:pt>
                <c:pt idx="188">
                  <c:v>19.990625113543299</c:v>
                </c:pt>
                <c:pt idx="189">
                  <c:v>19.990625113543299</c:v>
                </c:pt>
                <c:pt idx="190">
                  <c:v>19.990625113543299</c:v>
                </c:pt>
                <c:pt idx="191">
                  <c:v>19.990625113543299</c:v>
                </c:pt>
                <c:pt idx="192">
                  <c:v>19.990625113543299</c:v>
                </c:pt>
                <c:pt idx="193">
                  <c:v>19.990625113543299</c:v>
                </c:pt>
                <c:pt idx="194">
                  <c:v>19.990625113543299</c:v>
                </c:pt>
                <c:pt idx="195">
                  <c:v>19.990625113543299</c:v>
                </c:pt>
                <c:pt idx="196">
                  <c:v>19.990625113543299</c:v>
                </c:pt>
                <c:pt idx="197">
                  <c:v>19.990625113543299</c:v>
                </c:pt>
                <c:pt idx="198">
                  <c:v>19.990625113543299</c:v>
                </c:pt>
                <c:pt idx="199">
                  <c:v>19.990625113543299</c:v>
                </c:pt>
                <c:pt idx="200">
                  <c:v>19.990625113543299</c:v>
                </c:pt>
                <c:pt idx="201">
                  <c:v>19.990625113543299</c:v>
                </c:pt>
                <c:pt idx="202">
                  <c:v>19.990625113543299</c:v>
                </c:pt>
                <c:pt idx="203">
                  <c:v>19.990625113543299</c:v>
                </c:pt>
                <c:pt idx="204">
                  <c:v>19.990625113543299</c:v>
                </c:pt>
                <c:pt idx="205">
                  <c:v>19.990625113543299</c:v>
                </c:pt>
                <c:pt idx="206">
                  <c:v>19.990625113543299</c:v>
                </c:pt>
                <c:pt idx="207">
                  <c:v>19.9336686879852</c:v>
                </c:pt>
                <c:pt idx="208">
                  <c:v>19.744947919045799</c:v>
                </c:pt>
                <c:pt idx="209">
                  <c:v>19.5778373669208</c:v>
                </c:pt>
                <c:pt idx="210">
                  <c:v>19.4110938490001</c:v>
                </c:pt>
                <c:pt idx="211">
                  <c:v>19.243868557941099</c:v>
                </c:pt>
                <c:pt idx="212">
                  <c:v>19.0772114667501</c:v>
                </c:pt>
                <c:pt idx="213">
                  <c:v>18.910517029526002</c:v>
                </c:pt>
                <c:pt idx="214">
                  <c:v>18.743468224084101</c:v>
                </c:pt>
                <c:pt idx="215">
                  <c:v>18.576910039344501</c:v>
                </c:pt>
                <c:pt idx="216">
                  <c:v>18.409658578122599</c:v>
                </c:pt>
                <c:pt idx="217">
                  <c:v>18.243310499743099</c:v>
                </c:pt>
                <c:pt idx="218">
                  <c:v>18.076246141215101</c:v>
                </c:pt>
                <c:pt idx="219">
                  <c:v>17.9098000877065</c:v>
                </c:pt>
                <c:pt idx="220">
                  <c:v>17.742861457718501</c:v>
                </c:pt>
                <c:pt idx="221">
                  <c:v>17.575922082672299</c:v>
                </c:pt>
                <c:pt idx="222">
                  <c:v>17.409809256360798</c:v>
                </c:pt>
                <c:pt idx="223">
                  <c:v>17.242684082472302</c:v>
                </c:pt>
                <c:pt idx="224">
                  <c:v>17.075638164130101</c:v>
                </c:pt>
                <c:pt idx="225">
                  <c:v>16.909201516979</c:v>
                </c:pt>
                <c:pt idx="226">
                  <c:v>16.742429593721599</c:v>
                </c:pt>
                <c:pt idx="227">
                  <c:v>16.575602070509799</c:v>
                </c:pt>
                <c:pt idx="228">
                  <c:v>16.408906422566599</c:v>
                </c:pt>
                <c:pt idx="229">
                  <c:v>16.242339762792</c:v>
                </c:pt>
                <c:pt idx="230">
                  <c:v>16.075367232664298</c:v>
                </c:pt>
                <c:pt idx="231">
                  <c:v>15.9089983857926</c:v>
                </c:pt>
                <c:pt idx="232">
                  <c:v>15.741706132644399</c:v>
                </c:pt>
                <c:pt idx="233">
                  <c:v>15.5753532579538</c:v>
                </c:pt>
                <c:pt idx="234">
                  <c:v>15.408655374836499</c:v>
                </c:pt>
                <c:pt idx="235">
                  <c:v>15.2419184693058</c:v>
                </c:pt>
                <c:pt idx="236">
                  <c:v>15.075139421431</c:v>
                </c:pt>
                <c:pt idx="237">
                  <c:v>14.908456392908001</c:v>
                </c:pt>
                <c:pt idx="238">
                  <c:v>14.741819511415599</c:v>
                </c:pt>
                <c:pt idx="239">
                  <c:v>14.5751145968134</c:v>
                </c:pt>
                <c:pt idx="240">
                  <c:v>14.408272032742801</c:v>
                </c:pt>
                <c:pt idx="241">
                  <c:v>14.2416946161932</c:v>
                </c:pt>
                <c:pt idx="242">
                  <c:v>14.0748644852784</c:v>
                </c:pt>
                <c:pt idx="243">
                  <c:v>13.9081150068937</c:v>
                </c:pt>
                <c:pt idx="244">
                  <c:v>13.7417760089086</c:v>
                </c:pt>
                <c:pt idx="245">
                  <c:v>13.5745766086154</c:v>
                </c:pt>
                <c:pt idx="246">
                  <c:v>13.4082771452714</c:v>
                </c:pt>
                <c:pt idx="247">
                  <c:v>13.241477468602801</c:v>
                </c:pt>
                <c:pt idx="248">
                  <c:v>13.0746863601015</c:v>
                </c:pt>
                <c:pt idx="249">
                  <c:v>12.9078904552893</c:v>
                </c:pt>
                <c:pt idx="250">
                  <c:v>12.741219207996</c:v>
                </c:pt>
                <c:pt idx="251">
                  <c:v>12.5746731770152</c:v>
                </c:pt>
                <c:pt idx="252">
                  <c:v>12.407914757934201</c:v>
                </c:pt>
                <c:pt idx="253">
                  <c:v>12.241163603168999</c:v>
                </c:pt>
                <c:pt idx="254">
                  <c:v>12.074623020424999</c:v>
                </c:pt>
                <c:pt idx="255">
                  <c:v>11.9077667193474</c:v>
                </c:pt>
                <c:pt idx="256">
                  <c:v>11.7413285820803</c:v>
                </c:pt>
                <c:pt idx="257">
                  <c:v>11.5743196838083</c:v>
                </c:pt>
                <c:pt idx="258">
                  <c:v>11.407805736888299</c:v>
                </c:pt>
                <c:pt idx="259">
                  <c:v>11.2410357694081</c:v>
                </c:pt>
                <c:pt idx="260">
                  <c:v>11.0745302043908</c:v>
                </c:pt>
                <c:pt idx="261">
                  <c:v>10.907517161733301</c:v>
                </c:pt>
                <c:pt idx="262">
                  <c:v>10.741182866927</c:v>
                </c:pt>
                <c:pt idx="263">
                  <c:v>10.574460303763001</c:v>
                </c:pt>
                <c:pt idx="264">
                  <c:v>10.4074749213844</c:v>
                </c:pt>
                <c:pt idx="265">
                  <c:v>10.240991335578601</c:v>
                </c:pt>
                <c:pt idx="266">
                  <c:v>10.0742446977274</c:v>
                </c:pt>
                <c:pt idx="267">
                  <c:v>9.9075982701792906</c:v>
                </c:pt>
                <c:pt idx="268">
                  <c:v>9.7410440901265893</c:v>
                </c:pt>
                <c:pt idx="269">
                  <c:v>9.5741892325989202</c:v>
                </c:pt>
                <c:pt idx="270">
                  <c:v>9.4074402664414496</c:v>
                </c:pt>
                <c:pt idx="271">
                  <c:v>9.2409308830018908</c:v>
                </c:pt>
                <c:pt idx="272">
                  <c:v>9.0742838966600896</c:v>
                </c:pt>
                <c:pt idx="273">
                  <c:v>8.9075326953286105</c:v>
                </c:pt>
                <c:pt idx="274">
                  <c:v>8.7406106894474291</c:v>
                </c:pt>
                <c:pt idx="275">
                  <c:v>8.5742136235032707</c:v>
                </c:pt>
                <c:pt idx="276">
                  <c:v>8.4072663787819994</c:v>
                </c:pt>
                <c:pt idx="277">
                  <c:v>8.2407778104003899</c:v>
                </c:pt>
                <c:pt idx="278">
                  <c:v>8.0741664005791591</c:v>
                </c:pt>
                <c:pt idx="279">
                  <c:v>7.9073022763923602</c:v>
                </c:pt>
                <c:pt idx="280">
                  <c:v>7.74065016777684</c:v>
                </c:pt>
                <c:pt idx="281">
                  <c:v>7.5741429496619697</c:v>
                </c:pt>
                <c:pt idx="282">
                  <c:v>7.4071347731647901</c:v>
                </c:pt>
                <c:pt idx="283">
                  <c:v>7.2407875795414398</c:v>
                </c:pt>
                <c:pt idx="284">
                  <c:v>7.0738742582429399</c:v>
                </c:pt>
                <c:pt idx="285">
                  <c:v>6.9073553287473901</c:v>
                </c:pt>
                <c:pt idx="286">
                  <c:v>6.7404293647454896</c:v>
                </c:pt>
                <c:pt idx="287">
                  <c:v>6.5738838692752299</c:v>
                </c:pt>
                <c:pt idx="288">
                  <c:v>6.4075305754893099</c:v>
                </c:pt>
                <c:pt idx="289">
                  <c:v>6.2405410254427096</c:v>
                </c:pt>
                <c:pt idx="290">
                  <c:v>6.0738553659335901</c:v>
                </c:pt>
                <c:pt idx="291">
                  <c:v>5.9071666563427598</c:v>
                </c:pt>
                <c:pt idx="292">
                  <c:v>5.7404435576683701</c:v>
                </c:pt>
                <c:pt idx="293">
                  <c:v>5.5737980381596799</c:v>
                </c:pt>
                <c:pt idx="294">
                  <c:v>5.4072995977595397</c:v>
                </c:pt>
                <c:pt idx="295">
                  <c:v>5.2402576375380203</c:v>
                </c:pt>
                <c:pt idx="296">
                  <c:v>5.0738214560483499</c:v>
                </c:pt>
                <c:pt idx="297">
                  <c:v>4.9071739807622299</c:v>
                </c:pt>
                <c:pt idx="298">
                  <c:v>4.7403679478175604</c:v>
                </c:pt>
                <c:pt idx="299">
                  <c:v>4.5736331377622799</c:v>
                </c:pt>
                <c:pt idx="300">
                  <c:v>4.4071838711911999</c:v>
                </c:pt>
                <c:pt idx="301">
                  <c:v>4.2401663116196397</c:v>
                </c:pt>
                <c:pt idx="302">
                  <c:v>4.0739805394719504</c:v>
                </c:pt>
                <c:pt idx="303">
                  <c:v>3.90678888079694</c:v>
                </c:pt>
                <c:pt idx="304">
                  <c:v>3.7404404880959401</c:v>
                </c:pt>
                <c:pt idx="305">
                  <c:v>3.5738799750502102</c:v>
                </c:pt>
                <c:pt idx="306">
                  <c:v>3.4068905414187798</c:v>
                </c:pt>
                <c:pt idx="307">
                  <c:v>3.2403153367597501</c:v>
                </c:pt>
                <c:pt idx="308">
                  <c:v>3.0736294677031899</c:v>
                </c:pt>
                <c:pt idx="309">
                  <c:v>2.9070947872153501</c:v>
                </c:pt>
                <c:pt idx="310">
                  <c:v>2.7405071726843602</c:v>
                </c:pt>
                <c:pt idx="311">
                  <c:v>2.57356077779419</c:v>
                </c:pt>
                <c:pt idx="312">
                  <c:v>2.4072019659227002</c:v>
                </c:pt>
                <c:pt idx="313">
                  <c:v>2.2402971545832302</c:v>
                </c:pt>
                <c:pt idx="314">
                  <c:v>2.0737783007577302</c:v>
                </c:pt>
                <c:pt idx="315">
                  <c:v>1.9071474903240999</c:v>
                </c:pt>
                <c:pt idx="316">
                  <c:v>1.7402812648402901</c:v>
                </c:pt>
                <c:pt idx="317">
                  <c:v>1.5740010682305801</c:v>
                </c:pt>
                <c:pt idx="318">
                  <c:v>1.40700118050365</c:v>
                </c:pt>
                <c:pt idx="319">
                  <c:v>1.24067871931361</c:v>
                </c:pt>
                <c:pt idx="320">
                  <c:v>1.0739574861942001</c:v>
                </c:pt>
                <c:pt idx="321">
                  <c:v>0.90721720461887401</c:v>
                </c:pt>
                <c:pt idx="322">
                  <c:v>0.74065119094840703</c:v>
                </c:pt>
                <c:pt idx="323">
                  <c:v>0.57451110162326402</c:v>
                </c:pt>
                <c:pt idx="324">
                  <c:v>0.40842432759914599</c:v>
                </c:pt>
                <c:pt idx="325">
                  <c:v>0.24375133242906</c:v>
                </c:pt>
              </c:numCache>
            </c:numRef>
          </c:yVal>
          <c:smooth val="1"/>
        </c:ser>
        <c:dLbls>
          <c:showLegendKey val="0"/>
          <c:showVal val="0"/>
          <c:showCatName val="0"/>
          <c:showSerName val="0"/>
          <c:showPercent val="0"/>
          <c:showBubbleSize val="0"/>
        </c:dLbls>
        <c:axId val="683396976"/>
        <c:axId val="683397368"/>
        <c:extLst/>
      </c:scatterChart>
      <c:valAx>
        <c:axId val="683396976"/>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l-PL" sz="1000"/>
                  <a:t>Indentation depth, Pd (nm)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crossAx val="683397368"/>
        <c:crosses val="autoZero"/>
        <c:crossBetween val="midCat"/>
      </c:valAx>
      <c:valAx>
        <c:axId val="68339736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l-PL" sz="1000"/>
                  <a:t>Indetation load, Fn (mN)</a:t>
                </a:r>
              </a:p>
            </c:rich>
          </c:tx>
          <c:layout>
            <c:manualLayout>
              <c:xMode val="edge"/>
              <c:yMode val="edge"/>
              <c:x val="1.5551999972279153E-2"/>
              <c:y val="0.3811223277249491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crossAx val="683396976"/>
        <c:crosses val="autoZero"/>
        <c:crossBetween val="midCat"/>
      </c:valAx>
      <c:spPr>
        <a:noFill/>
        <a:ln>
          <a:noFill/>
        </a:ln>
        <a:effectLst/>
      </c:spPr>
    </c:plotArea>
    <c:legend>
      <c:legendPos val="t"/>
      <c:layout>
        <c:manualLayout>
          <c:xMode val="edge"/>
          <c:yMode val="edge"/>
          <c:x val="0.33079733757839291"/>
          <c:y val="4.6333100770237855E-2"/>
          <c:w val="0.5688835706934191"/>
          <c:h val="0.1061745928973732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83387" cy="500936"/>
          </a:xfrm>
          <a:prstGeom prst="rect">
            <a:avLst/>
          </a:prstGeom>
          <a:noFill/>
          <a:ln>
            <a:noFill/>
          </a:ln>
          <a:effectLst/>
          <a:extLst/>
        </p:spPr>
        <p:txBody>
          <a:bodyPr vert="horz" wrap="square" lIns="93257" tIns="46627" rIns="93257" bIns="46627" numCol="1" anchor="t" anchorCtr="0" compatLnSpc="1">
            <a:prstTxWarp prst="textNoShape">
              <a:avLst/>
            </a:prstTxWarp>
          </a:bodyPr>
          <a:lstStyle>
            <a:lvl1pPr>
              <a:defRPr sz="1200"/>
            </a:lvl1pPr>
          </a:lstStyle>
          <a:p>
            <a:pPr>
              <a:defRPr/>
            </a:pPr>
            <a:endParaRPr lang="pl-PL" altLang="pl-PL"/>
          </a:p>
        </p:txBody>
      </p:sp>
      <p:sp>
        <p:nvSpPr>
          <p:cNvPr id="133123" name="Rectangle 3"/>
          <p:cNvSpPr>
            <a:spLocks noGrp="1" noChangeArrowheads="1"/>
          </p:cNvSpPr>
          <p:nvPr>
            <p:ph type="dt" sz="quarter" idx="1"/>
          </p:nvPr>
        </p:nvSpPr>
        <p:spPr bwMode="auto">
          <a:xfrm>
            <a:off x="3899990" y="0"/>
            <a:ext cx="2983387" cy="500936"/>
          </a:xfrm>
          <a:prstGeom prst="rect">
            <a:avLst/>
          </a:prstGeom>
          <a:noFill/>
          <a:ln>
            <a:noFill/>
          </a:ln>
          <a:effectLst/>
          <a:extLst/>
        </p:spPr>
        <p:txBody>
          <a:bodyPr vert="horz" wrap="square" lIns="93257" tIns="46627" rIns="93257" bIns="46627" numCol="1" anchor="t" anchorCtr="0" compatLnSpc="1">
            <a:prstTxWarp prst="textNoShape">
              <a:avLst/>
            </a:prstTxWarp>
          </a:bodyPr>
          <a:lstStyle>
            <a:lvl1pPr algn="r">
              <a:defRPr sz="1200"/>
            </a:lvl1pPr>
          </a:lstStyle>
          <a:p>
            <a:pPr>
              <a:defRPr/>
            </a:pPr>
            <a:fld id="{E224A1B7-5EA9-4A28-A289-16CDCD4F061E}" type="datetime1">
              <a:rPr lang="pl-PL" altLang="pl-PL"/>
              <a:pPr>
                <a:defRPr/>
              </a:pPr>
              <a:t>2019-03-13</a:t>
            </a:fld>
            <a:endParaRPr lang="pl-PL" altLang="pl-PL"/>
          </a:p>
        </p:txBody>
      </p:sp>
      <p:sp>
        <p:nvSpPr>
          <p:cNvPr id="133124" name="Rectangle 4"/>
          <p:cNvSpPr>
            <a:spLocks noGrp="1" noChangeArrowheads="1"/>
          </p:cNvSpPr>
          <p:nvPr>
            <p:ph type="ftr" sz="quarter" idx="2"/>
          </p:nvPr>
        </p:nvSpPr>
        <p:spPr bwMode="auto">
          <a:xfrm>
            <a:off x="0" y="9516172"/>
            <a:ext cx="2983387" cy="500936"/>
          </a:xfrm>
          <a:prstGeom prst="rect">
            <a:avLst/>
          </a:prstGeom>
          <a:noFill/>
          <a:ln>
            <a:noFill/>
          </a:ln>
          <a:effectLst/>
          <a:extLst/>
        </p:spPr>
        <p:txBody>
          <a:bodyPr vert="horz" wrap="square" lIns="93257" tIns="46627" rIns="93257" bIns="46627" numCol="1" anchor="b" anchorCtr="0" compatLnSpc="1">
            <a:prstTxWarp prst="textNoShape">
              <a:avLst/>
            </a:prstTxWarp>
          </a:bodyPr>
          <a:lstStyle>
            <a:lvl1pPr>
              <a:defRPr sz="1200"/>
            </a:lvl1pPr>
          </a:lstStyle>
          <a:p>
            <a:pPr>
              <a:defRPr/>
            </a:pPr>
            <a:endParaRPr lang="pl-PL" altLang="pl-PL"/>
          </a:p>
        </p:txBody>
      </p:sp>
      <p:sp>
        <p:nvSpPr>
          <p:cNvPr id="133125" name="Rectangle 5"/>
          <p:cNvSpPr>
            <a:spLocks noGrp="1" noChangeArrowheads="1"/>
          </p:cNvSpPr>
          <p:nvPr>
            <p:ph type="sldNum" sz="quarter" idx="3"/>
          </p:nvPr>
        </p:nvSpPr>
        <p:spPr bwMode="auto">
          <a:xfrm>
            <a:off x="3899990" y="9516172"/>
            <a:ext cx="2983387" cy="500936"/>
          </a:xfrm>
          <a:prstGeom prst="rect">
            <a:avLst/>
          </a:prstGeom>
          <a:noFill/>
          <a:ln>
            <a:noFill/>
          </a:ln>
          <a:effectLst/>
          <a:extLst/>
        </p:spPr>
        <p:txBody>
          <a:bodyPr vert="horz" wrap="square" lIns="93257" tIns="46627" rIns="93257" bIns="46627" numCol="1" anchor="b" anchorCtr="0" compatLnSpc="1">
            <a:prstTxWarp prst="textNoShape">
              <a:avLst/>
            </a:prstTxWarp>
          </a:bodyPr>
          <a:lstStyle>
            <a:lvl1pPr algn="r">
              <a:defRPr sz="1200"/>
            </a:lvl1pPr>
          </a:lstStyle>
          <a:p>
            <a:fld id="{7F146F23-1D7E-4FCA-9080-44E8CA9BC6CD}" type="slidenum">
              <a:rPr lang="pl-PL" altLang="pl-PL"/>
              <a:pPr/>
              <a:t>‹#›</a:t>
            </a:fld>
            <a:endParaRPr lang="pl-PL" altLang="pl-PL"/>
          </a:p>
        </p:txBody>
      </p:sp>
    </p:spTree>
    <p:extLst>
      <p:ext uri="{BB962C8B-B14F-4D97-AF65-F5344CB8AC3E}">
        <p14:creationId xmlns:p14="http://schemas.microsoft.com/office/powerpoint/2010/main" val="762197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83387" cy="500936"/>
          </a:xfrm>
          <a:prstGeom prst="rect">
            <a:avLst/>
          </a:prstGeom>
          <a:noFill/>
          <a:ln>
            <a:noFill/>
          </a:ln>
          <a:effectLst/>
          <a:extLst/>
        </p:spPr>
        <p:txBody>
          <a:bodyPr vert="horz" wrap="square" lIns="93257" tIns="46627" rIns="93257" bIns="46627" numCol="1" anchor="t" anchorCtr="0" compatLnSpc="1">
            <a:prstTxWarp prst="textNoShape">
              <a:avLst/>
            </a:prstTxWarp>
          </a:bodyPr>
          <a:lstStyle>
            <a:lvl1pPr>
              <a:defRPr sz="1200"/>
            </a:lvl1pPr>
          </a:lstStyle>
          <a:p>
            <a:pPr>
              <a:defRPr/>
            </a:pPr>
            <a:endParaRPr lang="pl-PL" altLang="pl-PL"/>
          </a:p>
        </p:txBody>
      </p:sp>
      <p:sp>
        <p:nvSpPr>
          <p:cNvPr id="9219" name="Rectangle 3"/>
          <p:cNvSpPr>
            <a:spLocks noGrp="1" noChangeArrowheads="1"/>
          </p:cNvSpPr>
          <p:nvPr>
            <p:ph type="dt" idx="1"/>
          </p:nvPr>
        </p:nvSpPr>
        <p:spPr bwMode="auto">
          <a:xfrm>
            <a:off x="3899990" y="0"/>
            <a:ext cx="2983387" cy="500936"/>
          </a:xfrm>
          <a:prstGeom prst="rect">
            <a:avLst/>
          </a:prstGeom>
          <a:noFill/>
          <a:ln>
            <a:noFill/>
          </a:ln>
          <a:effectLst/>
          <a:extLst/>
        </p:spPr>
        <p:txBody>
          <a:bodyPr vert="horz" wrap="square" lIns="93257" tIns="46627" rIns="93257" bIns="46627" numCol="1" anchor="t" anchorCtr="0" compatLnSpc="1">
            <a:prstTxWarp prst="textNoShape">
              <a:avLst/>
            </a:prstTxWarp>
          </a:bodyPr>
          <a:lstStyle>
            <a:lvl1pPr algn="r">
              <a:defRPr sz="1200"/>
            </a:lvl1pPr>
          </a:lstStyle>
          <a:p>
            <a:pPr>
              <a:defRPr/>
            </a:pPr>
            <a:fld id="{648B29D5-EE84-44BE-B90B-B691460CA0B2}" type="datetime1">
              <a:rPr lang="pl-PL" altLang="pl-PL"/>
              <a:pPr>
                <a:defRPr/>
              </a:pPr>
              <a:t>2019-03-13</a:t>
            </a:fld>
            <a:endParaRPr lang="pl-PL" altLang="pl-PL"/>
          </a:p>
        </p:txBody>
      </p:sp>
      <p:sp>
        <p:nvSpPr>
          <p:cNvPr id="17412" name="Rectangle 4"/>
          <p:cNvSpPr>
            <a:spLocks noGrp="1" noRot="1" noChangeAspect="1" noChangeArrowheads="1" noTextEdit="1"/>
          </p:cNvSpPr>
          <p:nvPr>
            <p:ph type="sldImg" idx="2"/>
          </p:nvPr>
        </p:nvSpPr>
        <p:spPr bwMode="auto">
          <a:xfrm>
            <a:off x="1754188" y="214313"/>
            <a:ext cx="3146425" cy="2359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381784" y="2652390"/>
            <a:ext cx="6197133" cy="6772265"/>
          </a:xfrm>
          <a:prstGeom prst="rect">
            <a:avLst/>
          </a:prstGeom>
          <a:noFill/>
          <a:ln>
            <a:noFill/>
          </a:ln>
          <a:effectLst/>
          <a:extLst/>
        </p:spPr>
        <p:txBody>
          <a:bodyPr vert="horz" wrap="square" lIns="93257" tIns="46627" rIns="93257" bIns="46627" numCol="1" anchor="t" anchorCtr="0" compatLnSpc="1">
            <a:prstTxWarp prst="textNoShape">
              <a:avLst/>
            </a:prstTxWarp>
          </a:bodyPr>
          <a:lstStyle/>
          <a:p>
            <a:pPr lvl="0"/>
            <a:r>
              <a:rPr lang="pl-PL" altLang="pl-PL" noProof="0" smtClean="0"/>
              <a:t>Kliknij, aby edytować style wzorca tekstu</a:t>
            </a:r>
          </a:p>
          <a:p>
            <a:pPr lvl="1"/>
            <a:r>
              <a:rPr lang="pl-PL" altLang="pl-PL" noProof="0" smtClean="0"/>
              <a:t>Drugi poziom</a:t>
            </a:r>
          </a:p>
          <a:p>
            <a:pPr lvl="2"/>
            <a:r>
              <a:rPr lang="pl-PL" altLang="pl-PL" noProof="0" smtClean="0"/>
              <a:t>Trzeci poziom</a:t>
            </a:r>
          </a:p>
          <a:p>
            <a:pPr lvl="3"/>
            <a:r>
              <a:rPr lang="pl-PL" altLang="pl-PL" noProof="0" smtClean="0"/>
              <a:t>Czwarty poziom</a:t>
            </a:r>
          </a:p>
          <a:p>
            <a:pPr lvl="4"/>
            <a:r>
              <a:rPr lang="pl-PL" altLang="pl-PL" noProof="0" smtClean="0"/>
              <a:t>Piąty poziom</a:t>
            </a:r>
          </a:p>
        </p:txBody>
      </p:sp>
      <p:sp>
        <p:nvSpPr>
          <p:cNvPr id="9222" name="Rectangle 6"/>
          <p:cNvSpPr>
            <a:spLocks noGrp="1" noChangeArrowheads="1"/>
          </p:cNvSpPr>
          <p:nvPr>
            <p:ph type="ftr" sz="quarter" idx="4"/>
          </p:nvPr>
        </p:nvSpPr>
        <p:spPr bwMode="auto">
          <a:xfrm>
            <a:off x="0" y="9516172"/>
            <a:ext cx="2983387" cy="500936"/>
          </a:xfrm>
          <a:prstGeom prst="rect">
            <a:avLst/>
          </a:prstGeom>
          <a:noFill/>
          <a:ln>
            <a:noFill/>
          </a:ln>
          <a:effectLst/>
          <a:extLst/>
        </p:spPr>
        <p:txBody>
          <a:bodyPr vert="horz" wrap="square" lIns="93257" tIns="46627" rIns="93257" bIns="46627" numCol="1" anchor="b" anchorCtr="0" compatLnSpc="1">
            <a:prstTxWarp prst="textNoShape">
              <a:avLst/>
            </a:prstTxWarp>
          </a:bodyPr>
          <a:lstStyle>
            <a:lvl1pPr>
              <a:defRPr sz="1200"/>
            </a:lvl1pPr>
          </a:lstStyle>
          <a:p>
            <a:pPr>
              <a:defRPr/>
            </a:pPr>
            <a:endParaRPr lang="pl-PL" altLang="pl-PL"/>
          </a:p>
        </p:txBody>
      </p:sp>
      <p:sp>
        <p:nvSpPr>
          <p:cNvPr id="9223" name="Rectangle 7"/>
          <p:cNvSpPr>
            <a:spLocks noGrp="1" noChangeArrowheads="1"/>
          </p:cNvSpPr>
          <p:nvPr>
            <p:ph type="sldNum" sz="quarter" idx="5"/>
          </p:nvPr>
        </p:nvSpPr>
        <p:spPr bwMode="auto">
          <a:xfrm>
            <a:off x="3899990" y="9516172"/>
            <a:ext cx="2983387" cy="500936"/>
          </a:xfrm>
          <a:prstGeom prst="rect">
            <a:avLst/>
          </a:prstGeom>
          <a:noFill/>
          <a:ln>
            <a:noFill/>
          </a:ln>
          <a:effectLst/>
          <a:extLst/>
        </p:spPr>
        <p:txBody>
          <a:bodyPr vert="horz" wrap="square" lIns="93257" tIns="46627" rIns="93257" bIns="46627" numCol="1" anchor="b" anchorCtr="0" compatLnSpc="1">
            <a:prstTxWarp prst="textNoShape">
              <a:avLst/>
            </a:prstTxWarp>
          </a:bodyPr>
          <a:lstStyle>
            <a:lvl1pPr algn="r">
              <a:defRPr sz="1200"/>
            </a:lvl1pPr>
          </a:lstStyle>
          <a:p>
            <a:fld id="{FF3DC9B6-EAFD-413A-9E4C-67B20983E29B}" type="slidenum">
              <a:rPr lang="pl-PL" altLang="pl-PL"/>
              <a:pPr/>
              <a:t>‹#›</a:t>
            </a:fld>
            <a:endParaRPr lang="pl-PL" altLang="pl-PL"/>
          </a:p>
        </p:txBody>
      </p:sp>
    </p:spTree>
    <p:extLst>
      <p:ext uri="{BB962C8B-B14F-4D97-AF65-F5344CB8AC3E}">
        <p14:creationId xmlns:p14="http://schemas.microsoft.com/office/powerpoint/2010/main" val="30137905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2385" indent="-289379">
              <a:defRPr>
                <a:solidFill>
                  <a:schemeClr val="tx1"/>
                </a:solidFill>
                <a:latin typeface="Arial" panose="020B0604020202020204" pitchFamily="34" charset="0"/>
                <a:cs typeface="Arial" panose="020B0604020202020204" pitchFamily="34" charset="0"/>
              </a:defRPr>
            </a:lvl2pPr>
            <a:lvl3pPr marL="1157516" indent="-231503">
              <a:defRPr>
                <a:solidFill>
                  <a:schemeClr val="tx1"/>
                </a:solidFill>
                <a:latin typeface="Arial" panose="020B0604020202020204" pitchFamily="34" charset="0"/>
                <a:cs typeface="Arial" panose="020B0604020202020204" pitchFamily="34" charset="0"/>
              </a:defRPr>
            </a:lvl3pPr>
            <a:lvl4pPr marL="1620523" indent="-231503">
              <a:defRPr>
                <a:solidFill>
                  <a:schemeClr val="tx1"/>
                </a:solidFill>
                <a:latin typeface="Arial" panose="020B0604020202020204" pitchFamily="34" charset="0"/>
                <a:cs typeface="Arial" panose="020B0604020202020204" pitchFamily="34" charset="0"/>
              </a:defRPr>
            </a:lvl4pPr>
            <a:lvl5pPr marL="2083529" indent="-231503">
              <a:defRPr>
                <a:solidFill>
                  <a:schemeClr val="tx1"/>
                </a:solidFill>
                <a:latin typeface="Arial" panose="020B0604020202020204" pitchFamily="34" charset="0"/>
                <a:cs typeface="Arial" panose="020B0604020202020204" pitchFamily="34" charset="0"/>
              </a:defRPr>
            </a:lvl5pPr>
            <a:lvl6pPr marL="2546535" indent="-23150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542" indent="-23150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2548" indent="-23150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35555" indent="-23150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D363E5-6314-4C26-8DBA-846371742F32}" type="datetime1">
              <a:rPr lang="pl-PL" altLang="pl-PL" smtClean="0"/>
              <a:pPr/>
              <a:t>2019-03-13</a:t>
            </a:fld>
            <a:endParaRPr lang="pl-PL" altLang="pl-PL" smtClean="0"/>
          </a:p>
        </p:txBody>
      </p:sp>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2385" indent="-289379">
              <a:defRPr>
                <a:solidFill>
                  <a:schemeClr val="tx1"/>
                </a:solidFill>
                <a:latin typeface="Arial" panose="020B0604020202020204" pitchFamily="34" charset="0"/>
                <a:cs typeface="Arial" panose="020B0604020202020204" pitchFamily="34" charset="0"/>
              </a:defRPr>
            </a:lvl2pPr>
            <a:lvl3pPr marL="1157516" indent="-231503">
              <a:defRPr>
                <a:solidFill>
                  <a:schemeClr val="tx1"/>
                </a:solidFill>
                <a:latin typeface="Arial" panose="020B0604020202020204" pitchFamily="34" charset="0"/>
                <a:cs typeface="Arial" panose="020B0604020202020204" pitchFamily="34" charset="0"/>
              </a:defRPr>
            </a:lvl3pPr>
            <a:lvl4pPr marL="1620523" indent="-231503">
              <a:defRPr>
                <a:solidFill>
                  <a:schemeClr val="tx1"/>
                </a:solidFill>
                <a:latin typeface="Arial" panose="020B0604020202020204" pitchFamily="34" charset="0"/>
                <a:cs typeface="Arial" panose="020B0604020202020204" pitchFamily="34" charset="0"/>
              </a:defRPr>
            </a:lvl4pPr>
            <a:lvl5pPr marL="2083529" indent="-231503">
              <a:defRPr>
                <a:solidFill>
                  <a:schemeClr val="tx1"/>
                </a:solidFill>
                <a:latin typeface="Arial" panose="020B0604020202020204" pitchFamily="34" charset="0"/>
                <a:cs typeface="Arial" panose="020B0604020202020204" pitchFamily="34" charset="0"/>
              </a:defRPr>
            </a:lvl5pPr>
            <a:lvl6pPr marL="2546535" indent="-23150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542" indent="-23150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2548" indent="-23150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35555" indent="-23150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C154F0-CA46-4B1C-AF24-6AE00D74C7C1}" type="slidenum">
              <a:rPr lang="pl-PL" altLang="pl-PL"/>
              <a:pPr/>
              <a:t>1</a:t>
            </a:fld>
            <a:endParaRPr lang="pl-PL" altLang="pl-P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2444" eaLnBrk="1" hangingPunct="1"/>
            <a:endParaRPr lang="pl-PL" altLang="pl-PL" dirty="0" smtClean="0"/>
          </a:p>
        </p:txBody>
      </p:sp>
    </p:spTree>
    <p:extLst>
      <p:ext uri="{BB962C8B-B14F-4D97-AF65-F5344CB8AC3E}">
        <p14:creationId xmlns:p14="http://schemas.microsoft.com/office/powerpoint/2010/main" val="320495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0"/>
          </p:nvPr>
        </p:nvSpPr>
        <p:spPr/>
        <p:txBody>
          <a:bodyPr/>
          <a:lstStyle/>
          <a:p>
            <a:pPr>
              <a:defRPr/>
            </a:pPr>
            <a:fld id="{648B29D5-EE84-44BE-B90B-B691460CA0B2}" type="datetime1">
              <a:rPr lang="pl-PL" altLang="pl-PL" smtClean="0"/>
              <a:pPr>
                <a:defRPr/>
              </a:pPr>
              <a:t>2019-03-13</a:t>
            </a:fld>
            <a:endParaRPr lang="pl-PL" altLang="pl-PL"/>
          </a:p>
        </p:txBody>
      </p:sp>
      <p:sp>
        <p:nvSpPr>
          <p:cNvPr id="5" name="Symbol zastępczy numeru slajdu 4"/>
          <p:cNvSpPr>
            <a:spLocks noGrp="1"/>
          </p:cNvSpPr>
          <p:nvPr>
            <p:ph type="sldNum" sz="quarter" idx="11"/>
          </p:nvPr>
        </p:nvSpPr>
        <p:spPr/>
        <p:txBody>
          <a:bodyPr/>
          <a:lstStyle/>
          <a:p>
            <a:fld id="{FF3DC9B6-EAFD-413A-9E4C-67B20983E29B}" type="slidenum">
              <a:rPr lang="pl-PL" altLang="pl-PL" smtClean="0"/>
              <a:pPr/>
              <a:t>3</a:t>
            </a:fld>
            <a:endParaRPr lang="pl-PL" altLang="pl-PL"/>
          </a:p>
        </p:txBody>
      </p:sp>
    </p:spTree>
    <p:extLst>
      <p:ext uri="{BB962C8B-B14F-4D97-AF65-F5344CB8AC3E}">
        <p14:creationId xmlns:p14="http://schemas.microsoft.com/office/powerpoint/2010/main" val="311925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26013">
              <a:defRPr/>
            </a:pPr>
            <a:endParaRPr lang="pl-PL" dirty="0"/>
          </a:p>
        </p:txBody>
      </p:sp>
      <p:sp>
        <p:nvSpPr>
          <p:cNvPr id="4" name="Symbol zastępczy daty 3"/>
          <p:cNvSpPr>
            <a:spLocks noGrp="1"/>
          </p:cNvSpPr>
          <p:nvPr>
            <p:ph type="dt" idx="10"/>
          </p:nvPr>
        </p:nvSpPr>
        <p:spPr/>
        <p:txBody>
          <a:bodyPr/>
          <a:lstStyle/>
          <a:p>
            <a:pPr>
              <a:defRPr/>
            </a:pPr>
            <a:fld id="{648B29D5-EE84-44BE-B90B-B691460CA0B2}" type="datetime1">
              <a:rPr lang="pl-PL" altLang="pl-PL" smtClean="0"/>
              <a:pPr>
                <a:defRPr/>
              </a:pPr>
              <a:t>2019-03-13</a:t>
            </a:fld>
            <a:endParaRPr lang="pl-PL" altLang="pl-PL"/>
          </a:p>
        </p:txBody>
      </p:sp>
      <p:sp>
        <p:nvSpPr>
          <p:cNvPr id="5" name="Symbol zastępczy numeru slajdu 4"/>
          <p:cNvSpPr>
            <a:spLocks noGrp="1"/>
          </p:cNvSpPr>
          <p:nvPr>
            <p:ph type="sldNum" sz="quarter" idx="11"/>
          </p:nvPr>
        </p:nvSpPr>
        <p:spPr/>
        <p:txBody>
          <a:bodyPr/>
          <a:lstStyle/>
          <a:p>
            <a:fld id="{FF3DC9B6-EAFD-413A-9E4C-67B20983E29B}" type="slidenum">
              <a:rPr lang="pl-PL" altLang="pl-PL" smtClean="0"/>
              <a:pPr/>
              <a:t>4</a:t>
            </a:fld>
            <a:endParaRPr lang="pl-PL" altLang="pl-PL"/>
          </a:p>
        </p:txBody>
      </p:sp>
    </p:spTree>
    <p:extLst>
      <p:ext uri="{BB962C8B-B14F-4D97-AF65-F5344CB8AC3E}">
        <p14:creationId xmlns:p14="http://schemas.microsoft.com/office/powerpoint/2010/main" val="2052877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daty 3"/>
          <p:cNvSpPr>
            <a:spLocks noGrp="1"/>
          </p:cNvSpPr>
          <p:nvPr>
            <p:ph type="dt" idx="10"/>
          </p:nvPr>
        </p:nvSpPr>
        <p:spPr/>
        <p:txBody>
          <a:bodyPr/>
          <a:lstStyle/>
          <a:p>
            <a:pPr>
              <a:defRPr/>
            </a:pPr>
            <a:fld id="{648B29D5-EE84-44BE-B90B-B691460CA0B2}" type="datetime1">
              <a:rPr lang="pl-PL" altLang="pl-PL" smtClean="0"/>
              <a:pPr>
                <a:defRPr/>
              </a:pPr>
              <a:t>2019-03-13</a:t>
            </a:fld>
            <a:endParaRPr lang="pl-PL" altLang="pl-PL"/>
          </a:p>
        </p:txBody>
      </p:sp>
      <p:sp>
        <p:nvSpPr>
          <p:cNvPr id="5" name="Symbol zastępczy numeru slajdu 4"/>
          <p:cNvSpPr>
            <a:spLocks noGrp="1"/>
          </p:cNvSpPr>
          <p:nvPr>
            <p:ph type="sldNum" sz="quarter" idx="11"/>
          </p:nvPr>
        </p:nvSpPr>
        <p:spPr/>
        <p:txBody>
          <a:bodyPr/>
          <a:lstStyle/>
          <a:p>
            <a:fld id="{FF3DC9B6-EAFD-413A-9E4C-67B20983E29B}" type="slidenum">
              <a:rPr lang="pl-PL" altLang="pl-PL" smtClean="0"/>
              <a:pPr/>
              <a:t>5</a:t>
            </a:fld>
            <a:endParaRPr lang="pl-PL" altLang="pl-PL"/>
          </a:p>
        </p:txBody>
      </p:sp>
    </p:spTree>
    <p:extLst>
      <p:ext uri="{BB962C8B-B14F-4D97-AF65-F5344CB8AC3E}">
        <p14:creationId xmlns:p14="http://schemas.microsoft.com/office/powerpoint/2010/main" val="904756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daty 3"/>
          <p:cNvSpPr>
            <a:spLocks noGrp="1"/>
          </p:cNvSpPr>
          <p:nvPr>
            <p:ph type="dt" idx="10"/>
          </p:nvPr>
        </p:nvSpPr>
        <p:spPr/>
        <p:txBody>
          <a:bodyPr/>
          <a:lstStyle/>
          <a:p>
            <a:pPr>
              <a:defRPr/>
            </a:pPr>
            <a:fld id="{648B29D5-EE84-44BE-B90B-B691460CA0B2}" type="datetime1">
              <a:rPr lang="pl-PL" altLang="pl-PL" smtClean="0"/>
              <a:pPr>
                <a:defRPr/>
              </a:pPr>
              <a:t>2019-03-13</a:t>
            </a:fld>
            <a:endParaRPr lang="pl-PL" altLang="pl-PL"/>
          </a:p>
        </p:txBody>
      </p:sp>
      <p:sp>
        <p:nvSpPr>
          <p:cNvPr id="5" name="Symbol zastępczy numeru slajdu 4"/>
          <p:cNvSpPr>
            <a:spLocks noGrp="1"/>
          </p:cNvSpPr>
          <p:nvPr>
            <p:ph type="sldNum" sz="quarter" idx="11"/>
          </p:nvPr>
        </p:nvSpPr>
        <p:spPr/>
        <p:txBody>
          <a:bodyPr/>
          <a:lstStyle/>
          <a:p>
            <a:fld id="{FF3DC9B6-EAFD-413A-9E4C-67B20983E29B}" type="slidenum">
              <a:rPr lang="pl-PL" altLang="pl-PL" smtClean="0"/>
              <a:pPr/>
              <a:t>7</a:t>
            </a:fld>
            <a:endParaRPr lang="pl-PL" altLang="pl-PL"/>
          </a:p>
        </p:txBody>
      </p:sp>
    </p:spTree>
    <p:extLst>
      <p:ext uri="{BB962C8B-B14F-4D97-AF65-F5344CB8AC3E}">
        <p14:creationId xmlns:p14="http://schemas.microsoft.com/office/powerpoint/2010/main" val="2634538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z</a:t>
            </a:r>
            <a:endParaRPr lang="en-GB" dirty="0"/>
          </a:p>
        </p:txBody>
      </p:sp>
      <p:sp>
        <p:nvSpPr>
          <p:cNvPr id="4" name="Symbol zastępczy daty 3"/>
          <p:cNvSpPr>
            <a:spLocks noGrp="1"/>
          </p:cNvSpPr>
          <p:nvPr>
            <p:ph type="dt" idx="10"/>
          </p:nvPr>
        </p:nvSpPr>
        <p:spPr/>
        <p:txBody>
          <a:bodyPr/>
          <a:lstStyle/>
          <a:p>
            <a:pPr>
              <a:defRPr/>
            </a:pPr>
            <a:fld id="{648B29D5-EE84-44BE-B90B-B691460CA0B2}" type="datetime1">
              <a:rPr lang="pl-PL" altLang="pl-PL" smtClean="0"/>
              <a:pPr>
                <a:defRPr/>
              </a:pPr>
              <a:t>2019-03-13</a:t>
            </a:fld>
            <a:endParaRPr lang="pl-PL" altLang="pl-PL"/>
          </a:p>
        </p:txBody>
      </p:sp>
      <p:sp>
        <p:nvSpPr>
          <p:cNvPr id="5" name="Symbol zastępczy numeru slajdu 4"/>
          <p:cNvSpPr>
            <a:spLocks noGrp="1"/>
          </p:cNvSpPr>
          <p:nvPr>
            <p:ph type="sldNum" sz="quarter" idx="11"/>
          </p:nvPr>
        </p:nvSpPr>
        <p:spPr/>
        <p:txBody>
          <a:bodyPr/>
          <a:lstStyle/>
          <a:p>
            <a:fld id="{FF3DC9B6-EAFD-413A-9E4C-67B20983E29B}" type="slidenum">
              <a:rPr lang="pl-PL" altLang="pl-PL" smtClean="0"/>
              <a:pPr/>
              <a:t>12</a:t>
            </a:fld>
            <a:endParaRPr lang="pl-PL" altLang="pl-PL"/>
          </a:p>
        </p:txBody>
      </p:sp>
    </p:spTree>
    <p:extLst>
      <p:ext uri="{BB962C8B-B14F-4D97-AF65-F5344CB8AC3E}">
        <p14:creationId xmlns:p14="http://schemas.microsoft.com/office/powerpoint/2010/main" val="2050824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2385" indent="-289379">
              <a:defRPr>
                <a:solidFill>
                  <a:schemeClr val="tx1"/>
                </a:solidFill>
                <a:latin typeface="Arial" panose="020B0604020202020204" pitchFamily="34" charset="0"/>
                <a:cs typeface="Arial" panose="020B0604020202020204" pitchFamily="34" charset="0"/>
              </a:defRPr>
            </a:lvl2pPr>
            <a:lvl3pPr marL="1157516" indent="-231503">
              <a:defRPr>
                <a:solidFill>
                  <a:schemeClr val="tx1"/>
                </a:solidFill>
                <a:latin typeface="Arial" panose="020B0604020202020204" pitchFamily="34" charset="0"/>
                <a:cs typeface="Arial" panose="020B0604020202020204" pitchFamily="34" charset="0"/>
              </a:defRPr>
            </a:lvl3pPr>
            <a:lvl4pPr marL="1620523" indent="-231503">
              <a:defRPr>
                <a:solidFill>
                  <a:schemeClr val="tx1"/>
                </a:solidFill>
                <a:latin typeface="Arial" panose="020B0604020202020204" pitchFamily="34" charset="0"/>
                <a:cs typeface="Arial" panose="020B0604020202020204" pitchFamily="34" charset="0"/>
              </a:defRPr>
            </a:lvl4pPr>
            <a:lvl5pPr marL="2083529" indent="-231503">
              <a:defRPr>
                <a:solidFill>
                  <a:schemeClr val="tx1"/>
                </a:solidFill>
                <a:latin typeface="Arial" panose="020B0604020202020204" pitchFamily="34" charset="0"/>
                <a:cs typeface="Arial" panose="020B0604020202020204" pitchFamily="34" charset="0"/>
              </a:defRPr>
            </a:lvl5pPr>
            <a:lvl6pPr marL="2546535" indent="-23150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542" indent="-23150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2548" indent="-23150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35555" indent="-23150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CFEF89-675D-4B82-9171-DF1ACADA3015}" type="datetime1">
              <a:rPr lang="pl-PL" altLang="pl-PL" smtClean="0"/>
              <a:pPr/>
              <a:t>2019-03-13</a:t>
            </a:fld>
            <a:endParaRPr lang="pl-PL" altLang="pl-PL" smtClean="0"/>
          </a:p>
        </p:txBody>
      </p:sp>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2385" indent="-289379">
              <a:defRPr>
                <a:solidFill>
                  <a:schemeClr val="tx1"/>
                </a:solidFill>
                <a:latin typeface="Arial" panose="020B0604020202020204" pitchFamily="34" charset="0"/>
                <a:cs typeface="Arial" panose="020B0604020202020204" pitchFamily="34" charset="0"/>
              </a:defRPr>
            </a:lvl2pPr>
            <a:lvl3pPr marL="1157516" indent="-231503">
              <a:defRPr>
                <a:solidFill>
                  <a:schemeClr val="tx1"/>
                </a:solidFill>
                <a:latin typeface="Arial" panose="020B0604020202020204" pitchFamily="34" charset="0"/>
                <a:cs typeface="Arial" panose="020B0604020202020204" pitchFamily="34" charset="0"/>
              </a:defRPr>
            </a:lvl3pPr>
            <a:lvl4pPr marL="1620523" indent="-231503">
              <a:defRPr>
                <a:solidFill>
                  <a:schemeClr val="tx1"/>
                </a:solidFill>
                <a:latin typeface="Arial" panose="020B0604020202020204" pitchFamily="34" charset="0"/>
                <a:cs typeface="Arial" panose="020B0604020202020204" pitchFamily="34" charset="0"/>
              </a:defRPr>
            </a:lvl4pPr>
            <a:lvl5pPr marL="2083529" indent="-231503">
              <a:defRPr>
                <a:solidFill>
                  <a:schemeClr val="tx1"/>
                </a:solidFill>
                <a:latin typeface="Arial" panose="020B0604020202020204" pitchFamily="34" charset="0"/>
                <a:cs typeface="Arial" panose="020B0604020202020204" pitchFamily="34" charset="0"/>
              </a:defRPr>
            </a:lvl5pPr>
            <a:lvl6pPr marL="2546535" indent="-23150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542" indent="-23150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2548" indent="-23150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35555" indent="-23150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C75EAF-84DB-4ADC-AFE0-FB890249B338}" type="slidenum">
              <a:rPr lang="pl-PL" altLang="pl-PL"/>
              <a:pPr/>
              <a:t>13</a:t>
            </a:fld>
            <a:endParaRPr lang="pl-PL" altLang="pl-PL"/>
          </a:p>
        </p:txBody>
      </p:sp>
      <p:sp>
        <p:nvSpPr>
          <p:cNvPr id="45059" name="Rectangle 2"/>
          <p:cNvSpPr>
            <a:spLocks noGrp="1" noRot="1" noChangeAspect="1" noChangeArrowheads="1" noTextEdit="1"/>
          </p:cNvSpPr>
          <p:nvPr>
            <p:ph type="sldImg"/>
          </p:nvPr>
        </p:nvSpPr>
        <p:spPr>
          <a:xfrm>
            <a:off x="4586288" y="261938"/>
            <a:ext cx="600075" cy="450850"/>
          </a:xfrm>
          <a:ln/>
        </p:spPr>
      </p:sp>
      <p:sp>
        <p:nvSpPr>
          <p:cNvPr id="110595" name="Rectangle 3"/>
          <p:cNvSpPr>
            <a:spLocks noGrp="1" noChangeArrowheads="1"/>
          </p:cNvSpPr>
          <p:nvPr>
            <p:ph type="body" idx="1"/>
          </p:nvPr>
        </p:nvSpPr>
        <p:spPr>
          <a:xfrm>
            <a:off x="381784" y="974577"/>
            <a:ext cx="6412994" cy="8450077"/>
          </a:xfrm>
        </p:spPr>
        <p:txBody>
          <a:bodyPr/>
          <a:lstStyle/>
          <a:p>
            <a:pPr eaLnBrk="1" hangingPunct="1">
              <a:defRPr/>
            </a:pPr>
            <a:endParaRPr lang="pl-PL" altLang="pl-PL" dirty="0"/>
          </a:p>
        </p:txBody>
      </p:sp>
    </p:spTree>
    <p:extLst>
      <p:ext uri="{BB962C8B-B14F-4D97-AF65-F5344CB8AC3E}">
        <p14:creationId xmlns:p14="http://schemas.microsoft.com/office/powerpoint/2010/main" val="2527942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7" name="Tytuł 6"/>
          <p:cNvSpPr>
            <a:spLocks noGrp="1"/>
          </p:cNvSpPr>
          <p:nvPr>
            <p:ph type="title"/>
          </p:nvPr>
        </p:nvSpPr>
        <p:spPr/>
        <p:txBody>
          <a:bodyPr/>
          <a:lstStyle/>
          <a:p>
            <a:r>
              <a:rPr lang="pl-PL" smtClean="0"/>
              <a:t>Kliknij, aby edytować styl</a:t>
            </a:r>
            <a:endParaRPr lang="pl-PL"/>
          </a:p>
        </p:txBody>
      </p:sp>
      <p:sp>
        <p:nvSpPr>
          <p:cNvPr id="4" name="Symbol zastępczy daty 7"/>
          <p:cNvSpPr>
            <a:spLocks noGrp="1"/>
          </p:cNvSpPr>
          <p:nvPr>
            <p:ph type="dt" sz="half" idx="10"/>
          </p:nvPr>
        </p:nvSpPr>
        <p:spPr/>
        <p:txBody>
          <a:bodyPr/>
          <a:lstStyle>
            <a:lvl1pPr>
              <a:defRPr smtClean="0"/>
            </a:lvl1pPr>
          </a:lstStyle>
          <a:p>
            <a:pPr>
              <a:defRPr/>
            </a:pPr>
            <a:r>
              <a:rPr lang="pl-PL" altLang="pl-PL"/>
              <a:t>/26</a:t>
            </a:r>
          </a:p>
        </p:txBody>
      </p:sp>
      <p:sp>
        <p:nvSpPr>
          <p:cNvPr id="5" name="Symbol zastępczy stopki 8"/>
          <p:cNvSpPr>
            <a:spLocks noGrp="1"/>
          </p:cNvSpPr>
          <p:nvPr>
            <p:ph type="ftr" sz="quarter" idx="11"/>
          </p:nvPr>
        </p:nvSpPr>
        <p:spPr/>
        <p:txBody>
          <a:bodyPr/>
          <a:lstStyle>
            <a:lvl1pPr>
              <a:defRPr dirty="0" err="1" smtClean="0"/>
            </a:lvl1pPr>
          </a:lstStyle>
          <a:p>
            <a:pPr>
              <a:defRPr/>
            </a:pPr>
            <a:r>
              <a:rPr lang="pl-PL" altLang="pl-PL"/>
              <a:t>fdadsfasdfasdf</a:t>
            </a:r>
          </a:p>
        </p:txBody>
      </p:sp>
      <p:sp>
        <p:nvSpPr>
          <p:cNvPr id="6" name="Symbol zastępczy numeru slajdu 9"/>
          <p:cNvSpPr>
            <a:spLocks noGrp="1"/>
          </p:cNvSpPr>
          <p:nvPr>
            <p:ph type="sldNum" sz="quarter" idx="12"/>
          </p:nvPr>
        </p:nvSpPr>
        <p:spPr/>
        <p:txBody>
          <a:bodyPr/>
          <a:lstStyle>
            <a:lvl1pPr>
              <a:defRPr/>
            </a:lvl1pPr>
          </a:lstStyle>
          <a:p>
            <a:fld id="{7F848886-234B-47ED-B1D0-45F6BB3D1580}" type="slidenum">
              <a:rPr lang="pl-PL" altLang="pl-PL"/>
              <a:pPr/>
              <a:t>‹#›</a:t>
            </a:fld>
            <a:endParaRPr lang="pl-PL" altLang="pl-PL"/>
          </a:p>
        </p:txBody>
      </p:sp>
    </p:spTree>
    <p:extLst>
      <p:ext uri="{BB962C8B-B14F-4D97-AF65-F5344CB8AC3E}">
        <p14:creationId xmlns:p14="http://schemas.microsoft.com/office/powerpoint/2010/main" val="11728999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r>
              <a:rPr lang="pl-PL" altLang="pl-PL"/>
              <a:t>/26</a:t>
            </a:r>
          </a:p>
        </p:txBody>
      </p:sp>
      <p:sp>
        <p:nvSpPr>
          <p:cNvPr id="5" name="Symbol zastępczy stopki 4"/>
          <p:cNvSpPr>
            <a:spLocks noGrp="1"/>
          </p:cNvSpPr>
          <p:nvPr>
            <p:ph type="ftr" sz="quarter" idx="11"/>
          </p:nvPr>
        </p:nvSpPr>
        <p:spPr/>
        <p:txBody>
          <a:bodyPr/>
          <a:lstStyle>
            <a:lvl1pPr>
              <a:defRPr/>
            </a:lvl1pPr>
          </a:lstStyle>
          <a:p>
            <a:pPr>
              <a:defRPr/>
            </a:pPr>
            <a:endParaRPr lang="pl-PL" altLang="pl-PL"/>
          </a:p>
        </p:txBody>
      </p:sp>
      <p:sp>
        <p:nvSpPr>
          <p:cNvPr id="6" name="Symbol zastępczy numeru slajdu 5"/>
          <p:cNvSpPr>
            <a:spLocks noGrp="1"/>
          </p:cNvSpPr>
          <p:nvPr>
            <p:ph type="sldNum" sz="quarter" idx="12"/>
          </p:nvPr>
        </p:nvSpPr>
        <p:spPr/>
        <p:txBody>
          <a:bodyPr/>
          <a:lstStyle>
            <a:lvl1pPr>
              <a:defRPr/>
            </a:lvl1pPr>
          </a:lstStyle>
          <a:p>
            <a:fld id="{A246C013-8263-45E7-8C64-00AB2102C559}" type="slidenum">
              <a:rPr lang="pl-PL" altLang="pl-PL"/>
              <a:pPr/>
              <a:t>‹#›</a:t>
            </a:fld>
            <a:endParaRPr lang="pl-PL" altLang="pl-PL"/>
          </a:p>
        </p:txBody>
      </p:sp>
    </p:spTree>
    <p:extLst>
      <p:ext uri="{BB962C8B-B14F-4D97-AF65-F5344CB8AC3E}">
        <p14:creationId xmlns:p14="http://schemas.microsoft.com/office/powerpoint/2010/main" val="103328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r>
              <a:rPr lang="pl-PL" altLang="pl-PL"/>
              <a:t>/26</a:t>
            </a:r>
          </a:p>
        </p:txBody>
      </p:sp>
      <p:sp>
        <p:nvSpPr>
          <p:cNvPr id="5" name="Symbol zastępczy stopki 4"/>
          <p:cNvSpPr>
            <a:spLocks noGrp="1"/>
          </p:cNvSpPr>
          <p:nvPr>
            <p:ph type="ftr" sz="quarter" idx="11"/>
          </p:nvPr>
        </p:nvSpPr>
        <p:spPr/>
        <p:txBody>
          <a:bodyPr/>
          <a:lstStyle>
            <a:lvl1pPr>
              <a:defRPr/>
            </a:lvl1pPr>
          </a:lstStyle>
          <a:p>
            <a:pPr>
              <a:defRPr/>
            </a:pPr>
            <a:endParaRPr lang="pl-PL" altLang="pl-PL"/>
          </a:p>
        </p:txBody>
      </p:sp>
      <p:sp>
        <p:nvSpPr>
          <p:cNvPr id="6" name="Symbol zastępczy numeru slajdu 5"/>
          <p:cNvSpPr>
            <a:spLocks noGrp="1"/>
          </p:cNvSpPr>
          <p:nvPr>
            <p:ph type="sldNum" sz="quarter" idx="12"/>
          </p:nvPr>
        </p:nvSpPr>
        <p:spPr/>
        <p:txBody>
          <a:bodyPr/>
          <a:lstStyle>
            <a:lvl1pPr>
              <a:defRPr/>
            </a:lvl1pPr>
          </a:lstStyle>
          <a:p>
            <a:fld id="{27FD9899-D43B-447A-B4F9-AE68343C8B3D}" type="slidenum">
              <a:rPr lang="pl-PL" altLang="pl-PL"/>
              <a:pPr/>
              <a:t>‹#›</a:t>
            </a:fld>
            <a:endParaRPr lang="pl-PL" altLang="pl-PL"/>
          </a:p>
        </p:txBody>
      </p:sp>
    </p:spTree>
    <p:extLst>
      <p:ext uri="{BB962C8B-B14F-4D97-AF65-F5344CB8AC3E}">
        <p14:creationId xmlns:p14="http://schemas.microsoft.com/office/powerpoint/2010/main" val="171208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8229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57200" y="3938588"/>
            <a:ext cx="8229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pPr>
              <a:defRPr/>
            </a:pPr>
            <a:r>
              <a:rPr lang="pl-PL" altLang="pl-PL"/>
              <a:t>/26</a:t>
            </a:r>
          </a:p>
        </p:txBody>
      </p:sp>
      <p:sp>
        <p:nvSpPr>
          <p:cNvPr id="6" name="Symbol zastępczy stopki 5"/>
          <p:cNvSpPr>
            <a:spLocks noGrp="1"/>
          </p:cNvSpPr>
          <p:nvPr>
            <p:ph type="ftr" sz="quarter" idx="11"/>
          </p:nvPr>
        </p:nvSpPr>
        <p:spPr/>
        <p:txBody>
          <a:bodyPr/>
          <a:lstStyle>
            <a:lvl1pPr>
              <a:defRPr/>
            </a:lvl1pPr>
          </a:lstStyle>
          <a:p>
            <a:pPr>
              <a:defRPr/>
            </a:pPr>
            <a:endParaRPr lang="pl-PL" altLang="pl-PL"/>
          </a:p>
        </p:txBody>
      </p:sp>
      <p:sp>
        <p:nvSpPr>
          <p:cNvPr id="7" name="Symbol zastępczy numeru slajdu 6"/>
          <p:cNvSpPr>
            <a:spLocks noGrp="1"/>
          </p:cNvSpPr>
          <p:nvPr>
            <p:ph type="sldNum" sz="quarter" idx="12"/>
          </p:nvPr>
        </p:nvSpPr>
        <p:spPr/>
        <p:txBody>
          <a:bodyPr/>
          <a:lstStyle>
            <a:lvl1pPr>
              <a:defRPr/>
            </a:lvl1pPr>
          </a:lstStyle>
          <a:p>
            <a:fld id="{A58571D6-B3AD-4CD4-9F33-4C67C5C5E093}" type="slidenum">
              <a:rPr lang="pl-PL" altLang="pl-PL"/>
              <a:pPr/>
              <a:t>‹#›</a:t>
            </a:fld>
            <a:endParaRPr lang="pl-PL" altLang="pl-PL"/>
          </a:p>
        </p:txBody>
      </p:sp>
    </p:spTree>
    <p:extLst>
      <p:ext uri="{BB962C8B-B14F-4D97-AF65-F5344CB8AC3E}">
        <p14:creationId xmlns:p14="http://schemas.microsoft.com/office/powerpoint/2010/main" val="4266372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ytuł i zawartość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8229600" cy="2185988"/>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tekstu 3"/>
          <p:cNvSpPr>
            <a:spLocks noGrp="1"/>
          </p:cNvSpPr>
          <p:nvPr>
            <p:ph type="body" sz="half" idx="2"/>
          </p:nvPr>
        </p:nvSpPr>
        <p:spPr>
          <a:xfrm>
            <a:off x="457200" y="3938588"/>
            <a:ext cx="8229600" cy="2187575"/>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daty 4"/>
          <p:cNvSpPr>
            <a:spLocks noGrp="1"/>
          </p:cNvSpPr>
          <p:nvPr>
            <p:ph type="dt" sz="half" idx="10"/>
          </p:nvPr>
        </p:nvSpPr>
        <p:spPr>
          <a:xfrm>
            <a:off x="8686800" y="6246813"/>
            <a:ext cx="457200" cy="476250"/>
          </a:xfrm>
        </p:spPr>
        <p:txBody>
          <a:bodyPr/>
          <a:lstStyle>
            <a:lvl1pPr>
              <a:defRPr dirty="0" smtClean="0"/>
            </a:lvl1pPr>
          </a:lstStyle>
          <a:p>
            <a:pPr>
              <a:defRPr/>
            </a:pPr>
            <a:r>
              <a:rPr lang="pl-PL" altLang="pl-PL"/>
              <a:t>/26</a:t>
            </a:r>
          </a:p>
        </p:txBody>
      </p:sp>
      <p:sp>
        <p:nvSpPr>
          <p:cNvPr id="6" name="Symbol zastępczy stopki 5"/>
          <p:cNvSpPr>
            <a:spLocks noGrp="1"/>
          </p:cNvSpPr>
          <p:nvPr>
            <p:ph type="ftr" sz="quarter" idx="11"/>
          </p:nvPr>
        </p:nvSpPr>
        <p:spPr>
          <a:xfrm>
            <a:off x="457200" y="6245225"/>
            <a:ext cx="7086600" cy="307975"/>
          </a:xfrm>
        </p:spPr>
        <p:txBody>
          <a:bodyPr/>
          <a:lstStyle>
            <a:lvl1pPr>
              <a:defRPr dirty="0"/>
            </a:lvl1pPr>
          </a:lstStyle>
          <a:p>
            <a:pPr>
              <a:defRPr/>
            </a:pPr>
            <a:endParaRPr lang="pl-PL" altLang="pl-PL"/>
          </a:p>
        </p:txBody>
      </p:sp>
      <p:sp>
        <p:nvSpPr>
          <p:cNvPr id="7" name="Symbol zastępczy numeru slajdu 6"/>
          <p:cNvSpPr>
            <a:spLocks noGrp="1"/>
          </p:cNvSpPr>
          <p:nvPr>
            <p:ph type="sldNum" sz="quarter" idx="12"/>
          </p:nvPr>
        </p:nvSpPr>
        <p:spPr>
          <a:xfrm>
            <a:off x="8153400" y="6245225"/>
            <a:ext cx="533400" cy="476250"/>
          </a:xfrm>
        </p:spPr>
        <p:txBody>
          <a:bodyPr/>
          <a:lstStyle>
            <a:lvl1pPr>
              <a:defRPr/>
            </a:lvl1pPr>
          </a:lstStyle>
          <a:p>
            <a:fld id="{80C5F16C-490E-4322-B778-A3851BBC18DC}" type="slidenum">
              <a:rPr lang="pl-PL" altLang="pl-PL"/>
              <a:pPr/>
              <a:t>‹#›</a:t>
            </a:fld>
            <a:endParaRPr lang="pl-PL" altLang="pl-PL"/>
          </a:p>
        </p:txBody>
      </p:sp>
    </p:spTree>
    <p:extLst>
      <p:ext uri="{BB962C8B-B14F-4D97-AF65-F5344CB8AC3E}">
        <p14:creationId xmlns:p14="http://schemas.microsoft.com/office/powerpoint/2010/main" val="29116834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ytuł i 2 elementy zawartości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half" idx="3"/>
          </p:nvPr>
        </p:nvSpPr>
        <p:spPr>
          <a:xfrm>
            <a:off x="457200" y="3938588"/>
            <a:ext cx="8229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5"/>
          <p:cNvSpPr>
            <a:spLocks noGrp="1"/>
          </p:cNvSpPr>
          <p:nvPr>
            <p:ph type="dt" sz="half" idx="10"/>
          </p:nvPr>
        </p:nvSpPr>
        <p:spPr/>
        <p:txBody>
          <a:bodyPr/>
          <a:lstStyle>
            <a:lvl1pPr>
              <a:defRPr/>
            </a:lvl1pPr>
          </a:lstStyle>
          <a:p>
            <a:pPr>
              <a:defRPr/>
            </a:pPr>
            <a:r>
              <a:rPr lang="pl-PL" altLang="pl-PL"/>
              <a:t>/26</a:t>
            </a:r>
          </a:p>
        </p:txBody>
      </p:sp>
      <p:sp>
        <p:nvSpPr>
          <p:cNvPr id="7" name="Symbol zastępczy stopki 6"/>
          <p:cNvSpPr>
            <a:spLocks noGrp="1"/>
          </p:cNvSpPr>
          <p:nvPr>
            <p:ph type="ftr" sz="quarter" idx="11"/>
          </p:nvPr>
        </p:nvSpPr>
        <p:spPr/>
        <p:txBody>
          <a:bodyPr/>
          <a:lstStyle>
            <a:lvl1pPr>
              <a:defRPr/>
            </a:lvl1pPr>
          </a:lstStyle>
          <a:p>
            <a:pPr>
              <a:defRPr/>
            </a:pPr>
            <a:endParaRPr lang="pl-PL" altLang="pl-PL"/>
          </a:p>
        </p:txBody>
      </p:sp>
      <p:sp>
        <p:nvSpPr>
          <p:cNvPr id="8" name="Symbol zastępczy numeru slajdu 7"/>
          <p:cNvSpPr>
            <a:spLocks noGrp="1"/>
          </p:cNvSpPr>
          <p:nvPr>
            <p:ph type="sldNum" sz="quarter" idx="12"/>
          </p:nvPr>
        </p:nvSpPr>
        <p:spPr/>
        <p:txBody>
          <a:bodyPr/>
          <a:lstStyle>
            <a:lvl1pPr>
              <a:defRPr/>
            </a:lvl1pPr>
          </a:lstStyle>
          <a:p>
            <a:fld id="{411FE741-3AB9-420E-A47A-88DF3FCBE93A}" type="slidenum">
              <a:rPr lang="pl-PL" altLang="pl-PL"/>
              <a:pPr/>
              <a:t>‹#›</a:t>
            </a:fld>
            <a:endParaRPr lang="pl-PL" altLang="pl-PL"/>
          </a:p>
        </p:txBody>
      </p:sp>
    </p:spTree>
    <p:extLst>
      <p:ext uri="{BB962C8B-B14F-4D97-AF65-F5344CB8AC3E}">
        <p14:creationId xmlns:p14="http://schemas.microsoft.com/office/powerpoint/2010/main" val="505956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8"/>
            <a:ext cx="8229600" cy="58515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3" name="Symbol zastępczy daty 2"/>
          <p:cNvSpPr>
            <a:spLocks noGrp="1"/>
          </p:cNvSpPr>
          <p:nvPr>
            <p:ph type="dt" sz="half" idx="10"/>
          </p:nvPr>
        </p:nvSpPr>
        <p:spPr/>
        <p:txBody>
          <a:bodyPr/>
          <a:lstStyle>
            <a:lvl1pPr>
              <a:defRPr/>
            </a:lvl1pPr>
          </a:lstStyle>
          <a:p>
            <a:pPr>
              <a:defRPr/>
            </a:pPr>
            <a:r>
              <a:rPr lang="pl-PL" altLang="pl-PL"/>
              <a:t>/26</a:t>
            </a:r>
          </a:p>
        </p:txBody>
      </p:sp>
      <p:sp>
        <p:nvSpPr>
          <p:cNvPr id="4" name="Symbol zastępczy stopki 3"/>
          <p:cNvSpPr>
            <a:spLocks noGrp="1"/>
          </p:cNvSpPr>
          <p:nvPr>
            <p:ph type="ftr" sz="quarter" idx="11"/>
          </p:nvPr>
        </p:nvSpPr>
        <p:spPr/>
        <p:txBody>
          <a:bodyPr/>
          <a:lstStyle>
            <a:lvl1pPr>
              <a:defRPr/>
            </a:lvl1pPr>
          </a:lstStyle>
          <a:p>
            <a:pPr>
              <a:defRPr/>
            </a:pPr>
            <a:endParaRPr lang="pl-PL" altLang="pl-PL"/>
          </a:p>
        </p:txBody>
      </p:sp>
      <p:sp>
        <p:nvSpPr>
          <p:cNvPr id="5" name="Symbol zastępczy numeru slajdu 4"/>
          <p:cNvSpPr>
            <a:spLocks noGrp="1"/>
          </p:cNvSpPr>
          <p:nvPr>
            <p:ph type="sldNum" sz="quarter" idx="12"/>
          </p:nvPr>
        </p:nvSpPr>
        <p:spPr/>
        <p:txBody>
          <a:bodyPr/>
          <a:lstStyle>
            <a:lvl1pPr>
              <a:defRPr/>
            </a:lvl1pPr>
          </a:lstStyle>
          <a:p>
            <a:fld id="{E57D0AB7-C0B5-4282-BC88-51FB5BE91273}" type="slidenum">
              <a:rPr lang="pl-PL" altLang="pl-PL"/>
              <a:pPr/>
              <a:t>‹#›</a:t>
            </a:fld>
            <a:endParaRPr lang="pl-PL" altLang="pl-PL"/>
          </a:p>
        </p:txBody>
      </p:sp>
    </p:spTree>
    <p:extLst>
      <p:ext uri="{BB962C8B-B14F-4D97-AF65-F5344CB8AC3E}">
        <p14:creationId xmlns:p14="http://schemas.microsoft.com/office/powerpoint/2010/main" val="144488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92162"/>
          </a:xfrm>
        </p:spPr>
        <p:txBody>
          <a:bodyPr/>
          <a:lstStyle>
            <a:lvl1pPr>
              <a:defRPr sz="3600"/>
            </a:lvl1pPr>
          </a:lstStyle>
          <a:p>
            <a:r>
              <a:rPr lang="pl-PL" dirty="0" smtClean="0"/>
              <a:t>Kliknij, aby edytować styl</a:t>
            </a:r>
            <a:endParaRPr lang="pl-PL" dirty="0"/>
          </a:p>
        </p:txBody>
      </p:sp>
      <p:sp>
        <p:nvSpPr>
          <p:cNvPr id="3" name="Symbol zastępczy zawartości 2"/>
          <p:cNvSpPr>
            <a:spLocks noGrp="1"/>
          </p:cNvSpPr>
          <p:nvPr>
            <p:ph idx="1"/>
          </p:nvPr>
        </p:nvSpPr>
        <p:spPr>
          <a:xfrm>
            <a:off x="457200" y="1219200"/>
            <a:ext cx="8229600" cy="4906963"/>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62530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38"/>
            <a:ext cx="78867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r>
              <a:rPr lang="pl-PL" altLang="pl-PL"/>
              <a:t>/26</a:t>
            </a:r>
          </a:p>
        </p:txBody>
      </p:sp>
      <p:sp>
        <p:nvSpPr>
          <p:cNvPr id="5" name="Symbol zastępczy stopki 4"/>
          <p:cNvSpPr>
            <a:spLocks noGrp="1"/>
          </p:cNvSpPr>
          <p:nvPr>
            <p:ph type="ftr" sz="quarter" idx="11"/>
          </p:nvPr>
        </p:nvSpPr>
        <p:spPr/>
        <p:txBody>
          <a:bodyPr/>
          <a:lstStyle>
            <a:lvl1pPr>
              <a:defRPr/>
            </a:lvl1pPr>
          </a:lstStyle>
          <a:p>
            <a:pPr>
              <a:defRPr/>
            </a:pPr>
            <a:endParaRPr lang="pl-PL" altLang="pl-PL"/>
          </a:p>
        </p:txBody>
      </p:sp>
      <p:sp>
        <p:nvSpPr>
          <p:cNvPr id="6" name="Symbol zastępczy numeru slajdu 5"/>
          <p:cNvSpPr>
            <a:spLocks noGrp="1"/>
          </p:cNvSpPr>
          <p:nvPr>
            <p:ph type="sldNum" sz="quarter" idx="12"/>
          </p:nvPr>
        </p:nvSpPr>
        <p:spPr/>
        <p:txBody>
          <a:bodyPr/>
          <a:lstStyle>
            <a:lvl1pPr>
              <a:defRPr/>
            </a:lvl1pPr>
          </a:lstStyle>
          <a:p>
            <a:fld id="{A08CA78C-5646-4CED-9D9B-DB3CA3D1EAB8}" type="slidenum">
              <a:rPr lang="pl-PL" altLang="pl-PL"/>
              <a:pPr/>
              <a:t>‹#›</a:t>
            </a:fld>
            <a:endParaRPr lang="pl-PL" altLang="pl-PL"/>
          </a:p>
        </p:txBody>
      </p:sp>
    </p:spTree>
    <p:extLst>
      <p:ext uri="{BB962C8B-B14F-4D97-AF65-F5344CB8AC3E}">
        <p14:creationId xmlns:p14="http://schemas.microsoft.com/office/powerpoint/2010/main" val="26706664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pPr>
              <a:defRPr/>
            </a:pPr>
            <a:r>
              <a:rPr lang="pl-PL" altLang="pl-PL"/>
              <a:t>/26</a:t>
            </a:r>
          </a:p>
        </p:txBody>
      </p:sp>
      <p:sp>
        <p:nvSpPr>
          <p:cNvPr id="6" name="Symbol zastępczy stopki 5"/>
          <p:cNvSpPr>
            <a:spLocks noGrp="1"/>
          </p:cNvSpPr>
          <p:nvPr>
            <p:ph type="ftr" sz="quarter" idx="11"/>
          </p:nvPr>
        </p:nvSpPr>
        <p:spPr/>
        <p:txBody>
          <a:bodyPr/>
          <a:lstStyle>
            <a:lvl1pPr>
              <a:defRPr/>
            </a:lvl1pPr>
          </a:lstStyle>
          <a:p>
            <a:pPr>
              <a:defRPr/>
            </a:pPr>
            <a:endParaRPr lang="pl-PL" altLang="pl-PL"/>
          </a:p>
        </p:txBody>
      </p:sp>
      <p:sp>
        <p:nvSpPr>
          <p:cNvPr id="7" name="Symbol zastępczy numeru slajdu 6"/>
          <p:cNvSpPr>
            <a:spLocks noGrp="1"/>
          </p:cNvSpPr>
          <p:nvPr>
            <p:ph type="sldNum" sz="quarter" idx="12"/>
          </p:nvPr>
        </p:nvSpPr>
        <p:spPr/>
        <p:txBody>
          <a:bodyPr/>
          <a:lstStyle>
            <a:lvl1pPr>
              <a:defRPr/>
            </a:lvl1pPr>
          </a:lstStyle>
          <a:p>
            <a:fld id="{003EEACE-6F59-47C5-B83A-66CD12069937}" type="slidenum">
              <a:rPr lang="pl-PL" altLang="pl-PL"/>
              <a:pPr/>
              <a:t>‹#›</a:t>
            </a:fld>
            <a:endParaRPr lang="pl-PL" altLang="pl-PL"/>
          </a:p>
        </p:txBody>
      </p:sp>
    </p:spTree>
    <p:extLst>
      <p:ext uri="{BB962C8B-B14F-4D97-AF65-F5344CB8AC3E}">
        <p14:creationId xmlns:p14="http://schemas.microsoft.com/office/powerpoint/2010/main" val="13421511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30238" y="365125"/>
            <a:ext cx="78867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30238" y="2505075"/>
            <a:ext cx="386873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29150" y="2505075"/>
            <a:ext cx="38877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pPr>
              <a:defRPr/>
            </a:pPr>
            <a:r>
              <a:rPr lang="pl-PL" altLang="pl-PL"/>
              <a:t>/26</a:t>
            </a:r>
          </a:p>
        </p:txBody>
      </p:sp>
      <p:sp>
        <p:nvSpPr>
          <p:cNvPr id="8" name="Symbol zastępczy stopki 7"/>
          <p:cNvSpPr>
            <a:spLocks noGrp="1"/>
          </p:cNvSpPr>
          <p:nvPr>
            <p:ph type="ftr" sz="quarter" idx="11"/>
          </p:nvPr>
        </p:nvSpPr>
        <p:spPr/>
        <p:txBody>
          <a:bodyPr/>
          <a:lstStyle>
            <a:lvl1pPr>
              <a:defRPr/>
            </a:lvl1pPr>
          </a:lstStyle>
          <a:p>
            <a:pPr>
              <a:defRPr/>
            </a:pPr>
            <a:endParaRPr lang="pl-PL" altLang="pl-PL"/>
          </a:p>
        </p:txBody>
      </p:sp>
      <p:sp>
        <p:nvSpPr>
          <p:cNvPr id="9" name="Symbol zastępczy numeru slajdu 8"/>
          <p:cNvSpPr>
            <a:spLocks noGrp="1"/>
          </p:cNvSpPr>
          <p:nvPr>
            <p:ph type="sldNum" sz="quarter" idx="12"/>
          </p:nvPr>
        </p:nvSpPr>
        <p:spPr/>
        <p:txBody>
          <a:bodyPr/>
          <a:lstStyle>
            <a:lvl1pPr>
              <a:defRPr/>
            </a:lvl1pPr>
          </a:lstStyle>
          <a:p>
            <a:fld id="{227BB1E4-1654-4091-B52D-61D369485971}" type="slidenum">
              <a:rPr lang="pl-PL" altLang="pl-PL"/>
              <a:pPr/>
              <a:t>‹#›</a:t>
            </a:fld>
            <a:endParaRPr lang="pl-PL" altLang="pl-PL"/>
          </a:p>
        </p:txBody>
      </p:sp>
    </p:spTree>
    <p:extLst>
      <p:ext uri="{BB962C8B-B14F-4D97-AF65-F5344CB8AC3E}">
        <p14:creationId xmlns:p14="http://schemas.microsoft.com/office/powerpoint/2010/main" val="81401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pPr>
              <a:defRPr/>
            </a:pPr>
            <a:r>
              <a:rPr lang="pl-PL" altLang="pl-PL"/>
              <a:t>/26</a:t>
            </a:r>
          </a:p>
        </p:txBody>
      </p:sp>
      <p:sp>
        <p:nvSpPr>
          <p:cNvPr id="4" name="Symbol zastępczy stopki 3"/>
          <p:cNvSpPr>
            <a:spLocks noGrp="1"/>
          </p:cNvSpPr>
          <p:nvPr>
            <p:ph type="ftr" sz="quarter" idx="11"/>
          </p:nvPr>
        </p:nvSpPr>
        <p:spPr/>
        <p:txBody>
          <a:bodyPr/>
          <a:lstStyle>
            <a:lvl1pPr>
              <a:defRPr/>
            </a:lvl1pPr>
          </a:lstStyle>
          <a:p>
            <a:pPr>
              <a:defRPr/>
            </a:pPr>
            <a:endParaRPr lang="pl-PL" altLang="pl-PL"/>
          </a:p>
        </p:txBody>
      </p:sp>
      <p:sp>
        <p:nvSpPr>
          <p:cNvPr id="5" name="Symbol zastępczy numeru slajdu 4"/>
          <p:cNvSpPr>
            <a:spLocks noGrp="1"/>
          </p:cNvSpPr>
          <p:nvPr>
            <p:ph type="sldNum" sz="quarter" idx="12"/>
          </p:nvPr>
        </p:nvSpPr>
        <p:spPr/>
        <p:txBody>
          <a:bodyPr/>
          <a:lstStyle>
            <a:lvl1pPr>
              <a:defRPr/>
            </a:lvl1pPr>
          </a:lstStyle>
          <a:p>
            <a:fld id="{717764F8-DCC0-47E8-9D1D-ECEE600D8C82}" type="slidenum">
              <a:rPr lang="pl-PL" altLang="pl-PL"/>
              <a:pPr/>
              <a:t>‹#›</a:t>
            </a:fld>
            <a:endParaRPr lang="pl-PL" altLang="pl-PL"/>
          </a:p>
        </p:txBody>
      </p:sp>
    </p:spTree>
    <p:extLst>
      <p:ext uri="{BB962C8B-B14F-4D97-AF65-F5344CB8AC3E}">
        <p14:creationId xmlns:p14="http://schemas.microsoft.com/office/powerpoint/2010/main" val="141164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pPr>
              <a:defRPr/>
            </a:pPr>
            <a:r>
              <a:rPr lang="pl-PL" altLang="pl-PL"/>
              <a:t>/26</a:t>
            </a:r>
          </a:p>
        </p:txBody>
      </p:sp>
      <p:sp>
        <p:nvSpPr>
          <p:cNvPr id="3" name="Symbol zastępczy stopki 2"/>
          <p:cNvSpPr>
            <a:spLocks noGrp="1"/>
          </p:cNvSpPr>
          <p:nvPr>
            <p:ph type="ftr" sz="quarter" idx="11"/>
          </p:nvPr>
        </p:nvSpPr>
        <p:spPr/>
        <p:txBody>
          <a:bodyPr/>
          <a:lstStyle>
            <a:lvl1pPr>
              <a:defRPr/>
            </a:lvl1pPr>
          </a:lstStyle>
          <a:p>
            <a:pPr>
              <a:defRPr/>
            </a:pPr>
            <a:endParaRPr lang="pl-PL" altLang="pl-PL"/>
          </a:p>
        </p:txBody>
      </p:sp>
      <p:sp>
        <p:nvSpPr>
          <p:cNvPr id="4" name="Symbol zastępczy numeru slajdu 3"/>
          <p:cNvSpPr>
            <a:spLocks noGrp="1"/>
          </p:cNvSpPr>
          <p:nvPr>
            <p:ph type="sldNum" sz="quarter" idx="12"/>
          </p:nvPr>
        </p:nvSpPr>
        <p:spPr/>
        <p:txBody>
          <a:bodyPr/>
          <a:lstStyle>
            <a:lvl1pPr>
              <a:defRPr/>
            </a:lvl1pPr>
          </a:lstStyle>
          <a:p>
            <a:fld id="{5FA5E936-6575-482F-A0C1-F44C41AB5ADF}" type="slidenum">
              <a:rPr lang="pl-PL" altLang="pl-PL"/>
              <a:pPr/>
              <a:t>‹#›</a:t>
            </a:fld>
            <a:endParaRPr lang="pl-PL" altLang="pl-PL"/>
          </a:p>
        </p:txBody>
      </p:sp>
    </p:spTree>
    <p:extLst>
      <p:ext uri="{BB962C8B-B14F-4D97-AF65-F5344CB8AC3E}">
        <p14:creationId xmlns:p14="http://schemas.microsoft.com/office/powerpoint/2010/main" val="376794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pPr>
              <a:defRPr/>
            </a:pPr>
            <a:r>
              <a:rPr lang="pl-PL" altLang="pl-PL"/>
              <a:t>/26</a:t>
            </a:r>
          </a:p>
        </p:txBody>
      </p:sp>
      <p:sp>
        <p:nvSpPr>
          <p:cNvPr id="6" name="Symbol zastępczy stopki 5"/>
          <p:cNvSpPr>
            <a:spLocks noGrp="1"/>
          </p:cNvSpPr>
          <p:nvPr>
            <p:ph type="ftr" sz="quarter" idx="11"/>
          </p:nvPr>
        </p:nvSpPr>
        <p:spPr/>
        <p:txBody>
          <a:bodyPr/>
          <a:lstStyle>
            <a:lvl1pPr>
              <a:defRPr/>
            </a:lvl1pPr>
          </a:lstStyle>
          <a:p>
            <a:pPr>
              <a:defRPr/>
            </a:pPr>
            <a:endParaRPr lang="pl-PL" altLang="pl-PL"/>
          </a:p>
        </p:txBody>
      </p:sp>
      <p:sp>
        <p:nvSpPr>
          <p:cNvPr id="7" name="Symbol zastępczy numeru slajdu 6"/>
          <p:cNvSpPr>
            <a:spLocks noGrp="1"/>
          </p:cNvSpPr>
          <p:nvPr>
            <p:ph type="sldNum" sz="quarter" idx="12"/>
          </p:nvPr>
        </p:nvSpPr>
        <p:spPr/>
        <p:txBody>
          <a:bodyPr/>
          <a:lstStyle>
            <a:lvl1pPr>
              <a:defRPr/>
            </a:lvl1pPr>
          </a:lstStyle>
          <a:p>
            <a:fld id="{6859E372-CCA5-444A-BD80-9ED4C4BAF47F}" type="slidenum">
              <a:rPr lang="pl-PL" altLang="pl-PL"/>
              <a:pPr/>
              <a:t>‹#›</a:t>
            </a:fld>
            <a:endParaRPr lang="pl-PL" altLang="pl-PL"/>
          </a:p>
        </p:txBody>
      </p:sp>
    </p:spTree>
    <p:extLst>
      <p:ext uri="{BB962C8B-B14F-4D97-AF65-F5344CB8AC3E}">
        <p14:creationId xmlns:p14="http://schemas.microsoft.com/office/powerpoint/2010/main" val="289972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pPr>
              <a:defRPr/>
            </a:pPr>
            <a:r>
              <a:rPr lang="pl-PL" altLang="pl-PL"/>
              <a:t>/26</a:t>
            </a:r>
          </a:p>
        </p:txBody>
      </p:sp>
      <p:sp>
        <p:nvSpPr>
          <p:cNvPr id="6" name="Symbol zastępczy stopki 5"/>
          <p:cNvSpPr>
            <a:spLocks noGrp="1"/>
          </p:cNvSpPr>
          <p:nvPr>
            <p:ph type="ftr" sz="quarter" idx="11"/>
          </p:nvPr>
        </p:nvSpPr>
        <p:spPr/>
        <p:txBody>
          <a:bodyPr/>
          <a:lstStyle>
            <a:lvl1pPr>
              <a:defRPr/>
            </a:lvl1pPr>
          </a:lstStyle>
          <a:p>
            <a:pPr>
              <a:defRPr/>
            </a:pPr>
            <a:endParaRPr lang="pl-PL" altLang="pl-PL"/>
          </a:p>
        </p:txBody>
      </p:sp>
      <p:sp>
        <p:nvSpPr>
          <p:cNvPr id="7" name="Symbol zastępczy numeru slajdu 6"/>
          <p:cNvSpPr>
            <a:spLocks noGrp="1"/>
          </p:cNvSpPr>
          <p:nvPr>
            <p:ph type="sldNum" sz="quarter" idx="12"/>
          </p:nvPr>
        </p:nvSpPr>
        <p:spPr/>
        <p:txBody>
          <a:bodyPr/>
          <a:lstStyle>
            <a:lvl1pPr>
              <a:defRPr/>
            </a:lvl1pPr>
          </a:lstStyle>
          <a:p>
            <a:fld id="{091A21A3-56D4-4ACC-A7EF-49650B80A202}" type="slidenum">
              <a:rPr lang="pl-PL" altLang="pl-PL"/>
              <a:pPr/>
              <a:t>‹#›</a:t>
            </a:fld>
            <a:endParaRPr lang="pl-PL" altLang="pl-PL"/>
          </a:p>
        </p:txBody>
      </p:sp>
    </p:spTree>
    <p:extLst>
      <p:ext uri="{BB962C8B-B14F-4D97-AF65-F5344CB8AC3E}">
        <p14:creationId xmlns:p14="http://schemas.microsoft.com/office/powerpoint/2010/main" val="159183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8763000" y="6248400"/>
            <a:ext cx="1447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aseline="30000"/>
            </a:lvl1pPr>
          </a:lstStyle>
          <a:p>
            <a:pPr>
              <a:defRPr/>
            </a:pPr>
            <a:r>
              <a:rPr lang="pl-PL" altLang="pl-PL"/>
              <a:t>/26</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l-PL" alt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70017EE9-68C3-4192-9663-98BD50129F89}" type="slidenum">
              <a:rPr lang="pl-PL" altLang="pl-PL"/>
              <a:pPr/>
              <a:t>‹#›</a:t>
            </a:fld>
            <a:endParaRPr lang="pl-PL" altLang="pl-PL"/>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ciforum.net/conference/ciwc2019"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szala@pollub.p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sciforum.net/conference/ciwc2019"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3"/>
          <p:cNvSpPr>
            <a:spLocks noGrp="1" noChangeArrowheads="1"/>
          </p:cNvSpPr>
          <p:nvPr>
            <p:ph type="subTitle" idx="1"/>
          </p:nvPr>
        </p:nvSpPr>
        <p:spPr>
          <a:xfrm>
            <a:off x="486181" y="2445048"/>
            <a:ext cx="8763000" cy="1984472"/>
          </a:xfrm>
        </p:spPr>
        <p:txBody>
          <a:bodyPr/>
          <a:lstStyle/>
          <a:p>
            <a:pPr algn="l" eaLnBrk="1" hangingPunct="1"/>
            <a:r>
              <a:rPr lang="pl-PL" altLang="pl-PL" u="sng" dirty="0" smtClean="0"/>
              <a:t>Mirosław Szala </a:t>
            </a:r>
            <a:r>
              <a:rPr lang="pl-PL" altLang="pl-PL" u="sng" baseline="30000" dirty="0" smtClean="0"/>
              <a:t>1,*</a:t>
            </a:r>
            <a:r>
              <a:rPr lang="pl-PL" altLang="pl-PL" b="1" dirty="0" smtClean="0"/>
              <a:t>, </a:t>
            </a:r>
            <a:br>
              <a:rPr lang="pl-PL" altLang="pl-PL" b="1" dirty="0" smtClean="0"/>
            </a:br>
            <a:r>
              <a:rPr lang="pl-PL" dirty="0" smtClean="0"/>
              <a:t>Mariusz </a:t>
            </a:r>
            <a:r>
              <a:rPr lang="pl-PL" dirty="0"/>
              <a:t>Walczak </a:t>
            </a:r>
            <a:r>
              <a:rPr lang="pl-PL" baseline="30000" dirty="0"/>
              <a:t>1</a:t>
            </a:r>
            <a:r>
              <a:rPr lang="pl-PL" dirty="0"/>
              <a:t>, </a:t>
            </a:r>
            <a:r>
              <a:rPr lang="pl-PL" dirty="0" smtClean="0"/>
              <a:t>Kamil </a:t>
            </a:r>
            <a:r>
              <a:rPr lang="pl-PL" dirty="0" err="1" smtClean="0"/>
              <a:t>Pasierbiewicz</a:t>
            </a:r>
            <a:r>
              <a:rPr lang="pl-PL" dirty="0" smtClean="0"/>
              <a:t> </a:t>
            </a:r>
            <a:r>
              <a:rPr lang="pl-PL" altLang="pl-PL" baseline="30000" dirty="0" smtClean="0"/>
              <a:t>1,</a:t>
            </a:r>
            <a:r>
              <a:rPr lang="pl-PL" baseline="30000" dirty="0" smtClean="0"/>
              <a:t>2</a:t>
            </a:r>
            <a:r>
              <a:rPr lang="pl-PL" dirty="0" smtClean="0"/>
              <a:t>, </a:t>
            </a:r>
            <a:br>
              <a:rPr lang="pl-PL" dirty="0" smtClean="0"/>
            </a:br>
            <a:r>
              <a:rPr lang="pl-PL" dirty="0" smtClean="0"/>
              <a:t>Mariusz Kamiński</a:t>
            </a:r>
            <a:r>
              <a:rPr lang="pl-PL" baseline="30000" dirty="0" smtClean="0"/>
              <a:t>1</a:t>
            </a:r>
            <a:r>
              <a:rPr lang="pl-PL" sz="2800" dirty="0"/>
              <a:t/>
            </a:r>
            <a:br>
              <a:rPr lang="pl-PL" sz="2800" dirty="0"/>
            </a:br>
            <a:r>
              <a:rPr lang="pl-PL" dirty="0" smtClean="0"/>
              <a:t/>
            </a:r>
            <a:br>
              <a:rPr lang="pl-PL" dirty="0" smtClean="0"/>
            </a:br>
            <a:r>
              <a:rPr lang="pl-PL" altLang="pl-PL" sz="1800" i="1" baseline="30000" dirty="0" smtClean="0"/>
              <a:t>1 </a:t>
            </a:r>
            <a:r>
              <a:rPr lang="en-US" altLang="pl-PL" sz="1800" i="1" dirty="0" smtClean="0"/>
              <a:t>Lublin University of Technology</a:t>
            </a:r>
            <a:r>
              <a:rPr lang="pl-PL" altLang="pl-PL" sz="1800" i="1" dirty="0" smtClean="0"/>
              <a:t>, </a:t>
            </a:r>
            <a:r>
              <a:rPr lang="pl-PL" sz="1800" i="1" dirty="0" err="1"/>
              <a:t>Faculty</a:t>
            </a:r>
            <a:r>
              <a:rPr lang="pl-PL" sz="1800" i="1" dirty="0"/>
              <a:t> of </a:t>
            </a:r>
            <a:r>
              <a:rPr lang="pl-PL" sz="1800" i="1" dirty="0" err="1"/>
              <a:t>Mechanical</a:t>
            </a:r>
            <a:r>
              <a:rPr lang="pl-PL" sz="1800" i="1" dirty="0"/>
              <a:t> Engineering</a:t>
            </a:r>
            <a:r>
              <a:rPr lang="pl-PL" sz="1800" i="1" dirty="0" smtClean="0"/>
              <a:t>, </a:t>
            </a:r>
            <a:r>
              <a:rPr lang="pl-PL" altLang="pl-PL" sz="1800" i="1" dirty="0" smtClean="0"/>
              <a:t>Poland </a:t>
            </a:r>
            <a:br>
              <a:rPr lang="pl-PL" altLang="pl-PL" sz="1800" i="1" dirty="0" smtClean="0"/>
            </a:br>
            <a:r>
              <a:rPr lang="pl-PL" altLang="pl-PL" sz="1800" i="1" baseline="30000" dirty="0" smtClean="0"/>
              <a:t>2 </a:t>
            </a:r>
            <a:r>
              <a:rPr lang="en-US" sz="1800" i="1" dirty="0" smtClean="0"/>
              <a:t>University </a:t>
            </a:r>
            <a:r>
              <a:rPr lang="en-US" sz="1800" i="1" dirty="0"/>
              <a:t>of Economics and </a:t>
            </a:r>
            <a:r>
              <a:rPr lang="en-US" sz="1800" i="1" dirty="0" smtClean="0"/>
              <a:t>Innovation</a:t>
            </a:r>
            <a:r>
              <a:rPr lang="pl-PL" sz="1800" i="1" dirty="0" smtClean="0"/>
              <a:t>, Poland</a:t>
            </a:r>
            <a:r>
              <a:rPr lang="pl-PL" sz="1800" i="1" dirty="0"/>
              <a:t/>
            </a:r>
            <a:br>
              <a:rPr lang="pl-PL" sz="1800" i="1" dirty="0"/>
            </a:br>
            <a:r>
              <a:rPr lang="pl-PL" sz="1800" i="1" dirty="0" smtClean="0"/>
              <a:t>* email: m.szala@pollub.pl</a:t>
            </a:r>
          </a:p>
        </p:txBody>
      </p:sp>
      <p:sp>
        <p:nvSpPr>
          <p:cNvPr id="19458" name="Rectangle 2"/>
          <p:cNvSpPr>
            <a:spLocks noGrp="1" noChangeArrowheads="1"/>
          </p:cNvSpPr>
          <p:nvPr>
            <p:ph type="title"/>
          </p:nvPr>
        </p:nvSpPr>
        <p:spPr>
          <a:xfrm>
            <a:off x="381000" y="381000"/>
            <a:ext cx="8610600" cy="1905000"/>
          </a:xfrm>
        </p:spPr>
        <p:txBody>
          <a:bodyPr/>
          <a:lstStyle/>
          <a:p>
            <a:pPr algn="l" eaLnBrk="1" hangingPunct="1"/>
            <a:r>
              <a:rPr lang="en-US" sz="3600" dirty="0"/>
              <a:t>Cavitation erosion and wear mechanisms </a:t>
            </a:r>
            <a:r>
              <a:rPr lang="pl-PL" sz="3600" dirty="0" smtClean="0"/>
              <a:t/>
            </a:r>
            <a:br>
              <a:rPr lang="pl-PL" sz="3600" dirty="0" smtClean="0"/>
            </a:br>
            <a:r>
              <a:rPr lang="en-US" sz="3600" dirty="0" smtClean="0"/>
              <a:t>of </a:t>
            </a:r>
            <a:r>
              <a:rPr lang="en-US" sz="3600" dirty="0" err="1"/>
              <a:t>AlTiN</a:t>
            </a:r>
            <a:r>
              <a:rPr lang="en-US" sz="3600" dirty="0"/>
              <a:t> and </a:t>
            </a:r>
            <a:r>
              <a:rPr lang="en-US" sz="3600" dirty="0" err="1"/>
              <a:t>TiAlN</a:t>
            </a:r>
            <a:r>
              <a:rPr lang="en-US" sz="3600" dirty="0"/>
              <a:t> films deposited </a:t>
            </a:r>
            <a:r>
              <a:rPr lang="pl-PL" sz="3600" dirty="0" smtClean="0"/>
              <a:t/>
            </a:r>
            <a:br>
              <a:rPr lang="pl-PL" sz="3600" dirty="0" smtClean="0"/>
            </a:br>
            <a:r>
              <a:rPr lang="en-US" sz="3600" dirty="0" smtClean="0"/>
              <a:t>on </a:t>
            </a:r>
            <a:r>
              <a:rPr lang="en-US" sz="3600" dirty="0"/>
              <a:t>stainless steel substrate</a:t>
            </a:r>
            <a:endParaRPr lang="en-US" altLang="pl-PL" sz="3600" dirty="0" smtClean="0"/>
          </a:p>
        </p:txBody>
      </p:sp>
      <p:pic>
        <p:nvPicPr>
          <p:cNvPr id="6" name="Obraz 5"/>
          <p:cNvPicPr>
            <a:picLocks noChangeAspect="1"/>
          </p:cNvPicPr>
          <p:nvPr/>
        </p:nvPicPr>
        <p:blipFill>
          <a:blip r:embed="rId3"/>
          <a:stretch>
            <a:fillRect/>
          </a:stretch>
        </p:blipFill>
        <p:spPr>
          <a:xfrm>
            <a:off x="568862" y="5094901"/>
            <a:ext cx="8041445" cy="814806"/>
          </a:xfrm>
          <a:prstGeom prst="rect">
            <a:avLst/>
          </a:prstGeom>
        </p:spPr>
      </p:pic>
      <p:sp>
        <p:nvSpPr>
          <p:cNvPr id="9" name="Prostokąt 8"/>
          <p:cNvSpPr/>
          <p:nvPr/>
        </p:nvSpPr>
        <p:spPr>
          <a:xfrm>
            <a:off x="505231" y="5890657"/>
            <a:ext cx="4365298" cy="646331"/>
          </a:xfrm>
          <a:prstGeom prst="rect">
            <a:avLst/>
          </a:prstGeom>
        </p:spPr>
        <p:txBody>
          <a:bodyPr wrap="none">
            <a:spAutoFit/>
          </a:bodyPr>
          <a:lstStyle/>
          <a:p>
            <a:r>
              <a:rPr lang="en-GB" dirty="0">
                <a:hlinkClick r:id="rId4"/>
              </a:rPr>
              <a:t>https://</a:t>
            </a:r>
            <a:r>
              <a:rPr lang="en-GB" dirty="0" smtClean="0">
                <a:hlinkClick r:id="rId4"/>
              </a:rPr>
              <a:t>sciforum.net/conference/ciwc2019</a:t>
            </a:r>
            <a:endParaRPr lang="pl-PL" dirty="0" smtClean="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8600" y="274638"/>
            <a:ext cx="8763000" cy="792162"/>
          </a:xfrm>
        </p:spPr>
        <p:txBody>
          <a:bodyPr/>
          <a:lstStyle/>
          <a:p>
            <a:r>
              <a:rPr lang="en-US" dirty="0"/>
              <a:t>Results and </a:t>
            </a:r>
            <a:r>
              <a:rPr lang="en-US" dirty="0" smtClean="0"/>
              <a:t>discussion</a:t>
            </a:r>
            <a:r>
              <a:rPr lang="pl-PL" sz="2000" dirty="0" smtClean="0"/>
              <a:t/>
            </a:r>
            <a:br>
              <a:rPr lang="pl-PL" sz="2000" dirty="0" smtClean="0"/>
            </a:br>
            <a:r>
              <a:rPr lang="en-US" sz="2000" dirty="0"/>
              <a:t>Sliding </a:t>
            </a:r>
            <a:r>
              <a:rPr lang="en-US" sz="2000" dirty="0" smtClean="0"/>
              <a:t>behavior </a:t>
            </a:r>
            <a:r>
              <a:rPr lang="en-US" sz="2000" dirty="0"/>
              <a:t>(ball-on-disc test)</a:t>
            </a:r>
            <a:br>
              <a:rPr lang="en-US" sz="2000" dirty="0"/>
            </a:br>
            <a:endParaRPr lang="en-US" sz="2000" dirty="0"/>
          </a:p>
        </p:txBody>
      </p:sp>
      <p:pic>
        <p:nvPicPr>
          <p:cNvPr id="5" name="Obraz 4"/>
          <p:cNvPicPr>
            <a:picLocks noChangeAspect="1"/>
          </p:cNvPicPr>
          <p:nvPr/>
        </p:nvPicPr>
        <p:blipFill rotWithShape="1">
          <a:blip r:embed="rId2"/>
          <a:srcRect t="26893" b="11089"/>
          <a:stretch/>
        </p:blipFill>
        <p:spPr>
          <a:xfrm>
            <a:off x="845821" y="2629989"/>
            <a:ext cx="7528558" cy="3764279"/>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1106119632"/>
              </p:ext>
            </p:extLst>
          </p:nvPr>
        </p:nvGraphicFramePr>
        <p:xfrm>
          <a:off x="457200" y="1371600"/>
          <a:ext cx="8305800" cy="1371599"/>
        </p:xfrm>
        <a:graphic>
          <a:graphicData uri="http://schemas.openxmlformats.org/drawingml/2006/table">
            <a:tbl>
              <a:tblPr firstRow="1" firstCol="1" bandRow="1">
                <a:tableStyleId>{5C22544A-7EE6-4342-B048-85BDC9FD1C3A}</a:tableStyleId>
              </a:tblPr>
              <a:tblGrid>
                <a:gridCol w="2370394"/>
                <a:gridCol w="2967703"/>
                <a:gridCol w="2967703"/>
              </a:tblGrid>
              <a:tr h="538127">
                <a:tc>
                  <a:txBody>
                    <a:bodyPr/>
                    <a:lstStyle/>
                    <a:p>
                      <a:pPr algn="ctr">
                        <a:lnSpc>
                          <a:spcPts val="1300"/>
                        </a:lnSpc>
                        <a:spcAft>
                          <a:spcPts val="0"/>
                        </a:spcAft>
                      </a:pPr>
                      <a:r>
                        <a:rPr lang="en-US" sz="1400" dirty="0">
                          <a:effectLst/>
                        </a:rPr>
                        <a:t>Sample</a:t>
                      </a:r>
                      <a:endParaRPr lang="pl-PL"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ts val="1300"/>
                        </a:lnSpc>
                        <a:spcAft>
                          <a:spcPts val="0"/>
                        </a:spcAft>
                      </a:pPr>
                      <a:r>
                        <a:rPr lang="en-US" sz="1400">
                          <a:effectLst/>
                        </a:rPr>
                        <a:t>Wear factor, K (mm</a:t>
                      </a:r>
                      <a:r>
                        <a:rPr lang="en-US" sz="1400" baseline="30000">
                          <a:effectLst/>
                        </a:rPr>
                        <a:t>3</a:t>
                      </a:r>
                      <a:r>
                        <a:rPr lang="en-US" sz="1400">
                          <a:effectLst/>
                        </a:rPr>
                        <a:t>N</a:t>
                      </a:r>
                      <a:r>
                        <a:rPr lang="en-US" sz="1400" baseline="30000">
                          <a:effectLst/>
                        </a:rPr>
                        <a:t>-1</a:t>
                      </a:r>
                      <a:r>
                        <a:rPr lang="en-US" sz="1400">
                          <a:effectLst/>
                        </a:rPr>
                        <a:t>m</a:t>
                      </a:r>
                      <a:r>
                        <a:rPr lang="en-US" sz="1400" baseline="30000">
                          <a:effectLst/>
                        </a:rPr>
                        <a:t>-1</a:t>
                      </a:r>
                      <a:r>
                        <a:rPr lang="en-US" sz="1400">
                          <a:effectLst/>
                        </a:rPr>
                        <a:t>)</a:t>
                      </a:r>
                      <a:endParaRPr lang="pl-PL"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ts val="1300"/>
                        </a:lnSpc>
                        <a:spcAft>
                          <a:spcPts val="0"/>
                        </a:spcAft>
                      </a:pPr>
                      <a:r>
                        <a:rPr lang="en-US" sz="1400">
                          <a:effectLst/>
                        </a:rPr>
                        <a:t>Coefficient of friction, µ (-)</a:t>
                      </a:r>
                      <a:endParaRPr lang="pl-PL"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r>
              <a:tr h="277824">
                <a:tc>
                  <a:txBody>
                    <a:bodyPr/>
                    <a:lstStyle/>
                    <a:p>
                      <a:pPr algn="ctr">
                        <a:lnSpc>
                          <a:spcPts val="1300"/>
                        </a:lnSpc>
                        <a:spcAft>
                          <a:spcPts val="0"/>
                        </a:spcAft>
                      </a:pPr>
                      <a:r>
                        <a:rPr lang="en-US" sz="1400">
                          <a:effectLst/>
                        </a:rPr>
                        <a:t>TiAlN </a:t>
                      </a:r>
                      <a:endParaRPr lang="pl-PL"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ts val="1300"/>
                        </a:lnSpc>
                        <a:spcAft>
                          <a:spcPts val="0"/>
                        </a:spcAft>
                      </a:pPr>
                      <a:r>
                        <a:rPr lang="pl-PL" sz="1400" dirty="0">
                          <a:effectLst/>
                        </a:rPr>
                        <a:t>1.35E-05 ± 4.36E-06</a:t>
                      </a:r>
                      <a:endParaRPr lang="pl-PL"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tc>
                <a:tc>
                  <a:txBody>
                    <a:bodyPr/>
                    <a:lstStyle/>
                    <a:p>
                      <a:pPr algn="ctr">
                        <a:lnSpc>
                          <a:spcPts val="1300"/>
                        </a:lnSpc>
                        <a:spcAft>
                          <a:spcPts val="0"/>
                        </a:spcAft>
                      </a:pPr>
                      <a:r>
                        <a:rPr lang="pl-PL" sz="1400">
                          <a:effectLst/>
                        </a:rPr>
                        <a:t>0.319 ± 0.037 </a:t>
                      </a:r>
                      <a:endParaRPr lang="pl-PL"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r>
              <a:tr h="277824">
                <a:tc>
                  <a:txBody>
                    <a:bodyPr/>
                    <a:lstStyle/>
                    <a:p>
                      <a:pPr algn="ctr">
                        <a:lnSpc>
                          <a:spcPts val="1300"/>
                        </a:lnSpc>
                        <a:spcAft>
                          <a:spcPts val="0"/>
                        </a:spcAft>
                      </a:pPr>
                      <a:r>
                        <a:rPr lang="en-US" sz="1400">
                          <a:effectLst/>
                        </a:rPr>
                        <a:t>AlTiN </a:t>
                      </a:r>
                      <a:endParaRPr lang="pl-PL"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ts val="1300"/>
                        </a:lnSpc>
                        <a:spcAft>
                          <a:spcPts val="0"/>
                        </a:spcAft>
                      </a:pPr>
                      <a:r>
                        <a:rPr lang="pl-PL" sz="1400" dirty="0">
                          <a:effectLst/>
                        </a:rPr>
                        <a:t>2.09E-05 ± 3.49E-06</a:t>
                      </a:r>
                      <a:endParaRPr lang="pl-PL"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tc>
                <a:tc>
                  <a:txBody>
                    <a:bodyPr/>
                    <a:lstStyle/>
                    <a:p>
                      <a:pPr algn="ctr">
                        <a:lnSpc>
                          <a:spcPts val="1300"/>
                        </a:lnSpc>
                        <a:spcAft>
                          <a:spcPts val="0"/>
                        </a:spcAft>
                      </a:pPr>
                      <a:r>
                        <a:rPr lang="pl-PL" sz="1400" dirty="0">
                          <a:effectLst/>
                        </a:rPr>
                        <a:t>0.340 ± 0.031</a:t>
                      </a:r>
                      <a:endParaRPr lang="pl-PL"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r>
              <a:tr h="277824">
                <a:tc>
                  <a:txBody>
                    <a:bodyPr/>
                    <a:lstStyle/>
                    <a:p>
                      <a:pPr algn="ctr">
                        <a:lnSpc>
                          <a:spcPts val="1300"/>
                        </a:lnSpc>
                        <a:spcAft>
                          <a:spcPts val="0"/>
                        </a:spcAft>
                      </a:pPr>
                      <a:r>
                        <a:rPr lang="en-US" sz="1400" dirty="0">
                          <a:effectLst/>
                        </a:rPr>
                        <a:t>SS304</a:t>
                      </a:r>
                      <a:endParaRPr lang="pl-PL"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ts val="1300"/>
                        </a:lnSpc>
                        <a:spcAft>
                          <a:spcPts val="0"/>
                        </a:spcAft>
                      </a:pPr>
                      <a:r>
                        <a:rPr lang="pl-PL" sz="1400">
                          <a:effectLst/>
                        </a:rPr>
                        <a:t>50.17E-05 ± 61.52E-06</a:t>
                      </a:r>
                      <a:endParaRPr lang="pl-PL"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tc>
                <a:tc>
                  <a:txBody>
                    <a:bodyPr/>
                    <a:lstStyle/>
                    <a:p>
                      <a:pPr algn="ctr">
                        <a:lnSpc>
                          <a:spcPts val="1300"/>
                        </a:lnSpc>
                        <a:spcAft>
                          <a:spcPts val="0"/>
                        </a:spcAft>
                      </a:pPr>
                      <a:r>
                        <a:rPr lang="pl-PL" sz="1400" dirty="0">
                          <a:effectLst/>
                        </a:rPr>
                        <a:t>0.628 ± 0.088</a:t>
                      </a:r>
                      <a:endParaRPr lang="pl-PL"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r>
            </a:tbl>
          </a:graphicData>
        </a:graphic>
      </p:graphicFrame>
      <p:sp>
        <p:nvSpPr>
          <p:cNvPr id="8" name="Prostokąt 7"/>
          <p:cNvSpPr/>
          <p:nvPr/>
        </p:nvSpPr>
        <p:spPr>
          <a:xfrm>
            <a:off x="63500" y="1130595"/>
            <a:ext cx="9232900" cy="264047"/>
          </a:xfrm>
          <a:prstGeom prst="rect">
            <a:avLst/>
          </a:prstGeom>
        </p:spPr>
        <p:txBody>
          <a:bodyPr wrap="square">
            <a:spAutoFit/>
          </a:bodyPr>
          <a:lstStyle/>
          <a:p>
            <a:pPr marL="269875" marR="269875" algn="ctr">
              <a:lnSpc>
                <a:spcPts val="1300"/>
              </a:lnSpc>
              <a:spcBef>
                <a:spcPts val="1200"/>
              </a:spcBef>
              <a:spcAft>
                <a:spcPts val="600"/>
              </a:spcAft>
            </a:pPr>
            <a:r>
              <a:rPr lang="en-US" sz="1400" dirty="0"/>
              <a:t>Table 4. Sliding wear results for films and reference SS304 sample (mean ± SD)</a:t>
            </a:r>
            <a:endParaRPr lang="pl-PL" sz="1400" dirty="0"/>
          </a:p>
        </p:txBody>
      </p:sp>
      <p:sp>
        <p:nvSpPr>
          <p:cNvPr id="9" name="Prostokąt 8"/>
          <p:cNvSpPr/>
          <p:nvPr/>
        </p:nvSpPr>
        <p:spPr>
          <a:xfrm>
            <a:off x="845821" y="6379028"/>
            <a:ext cx="7459979" cy="425758"/>
          </a:xfrm>
          <a:prstGeom prst="rect">
            <a:avLst/>
          </a:prstGeom>
        </p:spPr>
        <p:txBody>
          <a:bodyPr wrap="square">
            <a:spAutoFit/>
          </a:bodyPr>
          <a:lstStyle/>
          <a:p>
            <a:pPr marL="269875" marR="269875" algn="just">
              <a:lnSpc>
                <a:spcPts val="1300"/>
              </a:lnSpc>
              <a:spcBef>
                <a:spcPts val="600"/>
              </a:spcBef>
              <a:spcAft>
                <a:spcPts val="1200"/>
              </a:spcAft>
            </a:pPr>
            <a:r>
              <a:rPr lang="en-US" sz="1200" dirty="0"/>
              <a:t>Figure 10 Sliding wear profiles: (a) films and stainless steel sample; (b) enlarged selected area of </a:t>
            </a:r>
            <a:r>
              <a:rPr lang="en-US" sz="1200" dirty="0" err="1"/>
              <a:t>TiAlN</a:t>
            </a:r>
            <a:r>
              <a:rPr lang="en-US" sz="1200" dirty="0"/>
              <a:t> and </a:t>
            </a:r>
            <a:r>
              <a:rPr lang="en-US" sz="1200" dirty="0" err="1"/>
              <a:t>AlTiN</a:t>
            </a:r>
            <a:r>
              <a:rPr lang="en-US" sz="1200" dirty="0"/>
              <a:t> wear traces from (a).</a:t>
            </a:r>
            <a:endParaRPr lang="pl-PL" sz="1200" dirty="0"/>
          </a:p>
        </p:txBody>
      </p:sp>
    </p:spTree>
    <p:extLst>
      <p:ext uri="{BB962C8B-B14F-4D97-AF65-F5344CB8AC3E}">
        <p14:creationId xmlns:p14="http://schemas.microsoft.com/office/powerpoint/2010/main" val="2829634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8600" y="274638"/>
            <a:ext cx="8763000" cy="792162"/>
          </a:xfrm>
        </p:spPr>
        <p:txBody>
          <a:bodyPr/>
          <a:lstStyle/>
          <a:p>
            <a:r>
              <a:rPr lang="en-US" dirty="0"/>
              <a:t>Results and </a:t>
            </a:r>
            <a:r>
              <a:rPr lang="en-US" dirty="0" smtClean="0"/>
              <a:t>discussion</a:t>
            </a:r>
            <a:r>
              <a:rPr lang="pl-PL" sz="2000" dirty="0" smtClean="0"/>
              <a:t/>
            </a:r>
            <a:br>
              <a:rPr lang="pl-PL" sz="2000" dirty="0" smtClean="0"/>
            </a:br>
            <a:r>
              <a:rPr lang="en-US" sz="2000" dirty="0"/>
              <a:t>Sliding </a:t>
            </a:r>
            <a:r>
              <a:rPr lang="en-US" sz="2000" dirty="0" err="1"/>
              <a:t>behaviour</a:t>
            </a:r>
            <a:r>
              <a:rPr lang="en-US" sz="2000" dirty="0"/>
              <a:t> (ball-on-disc test)</a:t>
            </a:r>
            <a:br>
              <a:rPr lang="en-US" sz="2000" dirty="0"/>
            </a:br>
            <a:endParaRPr lang="en-US" sz="2000" dirty="0"/>
          </a:p>
        </p:txBody>
      </p:sp>
      <p:sp>
        <p:nvSpPr>
          <p:cNvPr id="10" name="Prostokąt 9"/>
          <p:cNvSpPr/>
          <p:nvPr/>
        </p:nvSpPr>
        <p:spPr>
          <a:xfrm>
            <a:off x="261257" y="6079866"/>
            <a:ext cx="4038600" cy="461665"/>
          </a:xfrm>
          <a:prstGeom prst="rect">
            <a:avLst/>
          </a:prstGeom>
        </p:spPr>
        <p:txBody>
          <a:bodyPr wrap="square">
            <a:spAutoFit/>
          </a:bodyPr>
          <a:lstStyle/>
          <a:p>
            <a:r>
              <a:rPr lang="en-US" sz="1200" dirty="0"/>
              <a:t>Figure </a:t>
            </a:r>
            <a:r>
              <a:rPr lang="en-US" sz="1200" dirty="0" smtClean="0"/>
              <a:t>1</a:t>
            </a:r>
            <a:r>
              <a:rPr lang="pl-PL" sz="1200" dirty="0" smtClean="0"/>
              <a:t>1</a:t>
            </a:r>
            <a:r>
              <a:rPr lang="en-US" sz="1200" dirty="0" smtClean="0"/>
              <a:t> </a:t>
            </a:r>
            <a:r>
              <a:rPr lang="en-US" sz="1200" dirty="0"/>
              <a:t>Wear trace on the SS304 sample: (a) SEM-BSD and (b) SEM-topo, 1000x and 2500x..</a:t>
            </a:r>
            <a:endParaRPr lang="en-GB" sz="1200" dirty="0"/>
          </a:p>
        </p:txBody>
      </p:sp>
      <p:sp>
        <p:nvSpPr>
          <p:cNvPr id="12" name="Prostokąt 11"/>
          <p:cNvSpPr/>
          <p:nvPr/>
        </p:nvSpPr>
        <p:spPr>
          <a:xfrm>
            <a:off x="4765565" y="6079866"/>
            <a:ext cx="4226036" cy="461665"/>
          </a:xfrm>
          <a:prstGeom prst="rect">
            <a:avLst/>
          </a:prstGeom>
        </p:spPr>
        <p:txBody>
          <a:bodyPr wrap="square">
            <a:spAutoFit/>
          </a:bodyPr>
          <a:lstStyle/>
          <a:p>
            <a:r>
              <a:rPr lang="en-US" sz="1200" dirty="0"/>
              <a:t>Figure 12 Wear trace on the </a:t>
            </a:r>
            <a:r>
              <a:rPr lang="pl-PL" sz="1200" dirty="0" err="1" smtClean="0"/>
              <a:t>TiAlN</a:t>
            </a:r>
            <a:r>
              <a:rPr lang="pl-PL" sz="1200" dirty="0" smtClean="0"/>
              <a:t> and </a:t>
            </a:r>
            <a:r>
              <a:rPr lang="en-US" sz="1200" dirty="0" err="1" smtClean="0"/>
              <a:t>AlTiN</a:t>
            </a:r>
            <a:r>
              <a:rPr lang="en-US" sz="1200" dirty="0" smtClean="0"/>
              <a:t> </a:t>
            </a:r>
            <a:r>
              <a:rPr lang="en-US" sz="1200" dirty="0"/>
              <a:t>film: </a:t>
            </a:r>
            <a:r>
              <a:rPr lang="pl-PL" sz="1200" dirty="0" smtClean="0"/>
              <a:t/>
            </a:r>
            <a:br>
              <a:rPr lang="pl-PL" sz="1200" dirty="0" smtClean="0"/>
            </a:br>
            <a:r>
              <a:rPr lang="en-US" sz="1200" dirty="0" smtClean="0"/>
              <a:t>(</a:t>
            </a:r>
            <a:r>
              <a:rPr lang="en-US" sz="1200" dirty="0"/>
              <a:t>a) SEM-BSD and (b) SEM-topo, 1000x and 2500x.</a:t>
            </a:r>
            <a:endParaRPr lang="en-GB" sz="1200" dirty="0"/>
          </a:p>
        </p:txBody>
      </p:sp>
      <p:pic>
        <p:nvPicPr>
          <p:cNvPr id="3" name="Obraz 2"/>
          <p:cNvPicPr>
            <a:picLocks noChangeAspect="1"/>
          </p:cNvPicPr>
          <p:nvPr/>
        </p:nvPicPr>
        <p:blipFill>
          <a:blip r:embed="rId2"/>
          <a:stretch>
            <a:fillRect/>
          </a:stretch>
        </p:blipFill>
        <p:spPr>
          <a:xfrm>
            <a:off x="84198" y="1066800"/>
            <a:ext cx="4392718" cy="4924425"/>
          </a:xfrm>
          <a:prstGeom prst="rect">
            <a:avLst/>
          </a:prstGeom>
        </p:spPr>
      </p:pic>
      <p:pic>
        <p:nvPicPr>
          <p:cNvPr id="4" name="Obraz 3"/>
          <p:cNvPicPr>
            <a:picLocks noChangeAspect="1"/>
          </p:cNvPicPr>
          <p:nvPr/>
        </p:nvPicPr>
        <p:blipFill>
          <a:blip r:embed="rId3"/>
          <a:stretch>
            <a:fillRect/>
          </a:stretch>
        </p:blipFill>
        <p:spPr>
          <a:xfrm>
            <a:off x="4765565" y="1066800"/>
            <a:ext cx="4352294" cy="2603241"/>
          </a:xfrm>
          <a:prstGeom prst="rect">
            <a:avLst/>
          </a:prstGeom>
        </p:spPr>
      </p:pic>
      <p:pic>
        <p:nvPicPr>
          <p:cNvPr id="6" name="Obraz 5"/>
          <p:cNvPicPr>
            <a:picLocks noChangeAspect="1"/>
          </p:cNvPicPr>
          <p:nvPr/>
        </p:nvPicPr>
        <p:blipFill>
          <a:blip r:embed="rId4"/>
          <a:stretch>
            <a:fillRect/>
          </a:stretch>
        </p:blipFill>
        <p:spPr>
          <a:xfrm>
            <a:off x="4765565" y="3518126"/>
            <a:ext cx="4352294" cy="2500946"/>
          </a:xfrm>
          <a:prstGeom prst="rect">
            <a:avLst/>
          </a:prstGeom>
        </p:spPr>
      </p:pic>
    </p:spTree>
    <p:extLst>
      <p:ext uri="{BB962C8B-B14F-4D97-AF65-F5344CB8AC3E}">
        <p14:creationId xmlns:p14="http://schemas.microsoft.com/office/powerpoint/2010/main" val="383139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792162"/>
          </a:xfrm>
        </p:spPr>
        <p:txBody>
          <a:bodyPr/>
          <a:lstStyle/>
          <a:p>
            <a:r>
              <a:rPr lang="en-US" dirty="0" smtClean="0"/>
              <a:t>Conclusions</a:t>
            </a:r>
            <a:endParaRPr lang="en-US" dirty="0"/>
          </a:p>
        </p:txBody>
      </p:sp>
      <p:sp>
        <p:nvSpPr>
          <p:cNvPr id="3" name="Symbol zastępczy zawartości 2"/>
          <p:cNvSpPr>
            <a:spLocks noGrp="1"/>
          </p:cNvSpPr>
          <p:nvPr>
            <p:ph idx="1"/>
          </p:nvPr>
        </p:nvSpPr>
        <p:spPr>
          <a:xfrm>
            <a:off x="152400" y="685800"/>
            <a:ext cx="8839200" cy="5440363"/>
          </a:xfrm>
        </p:spPr>
        <p:txBody>
          <a:bodyPr/>
          <a:lstStyle/>
          <a:p>
            <a:pPr marL="0" indent="0">
              <a:buNone/>
            </a:pPr>
            <a:r>
              <a:rPr lang="en-US" sz="1400" dirty="0"/>
              <a:t>The stainless steel is applicate for different components and considered as structural metal with moderate resistance for cavitation erosion. Thus, application of PVD coatings is proposed as an easy to implement in industry practice and a promising attempt for wear prevention of stainless steel parts. In the present work, </a:t>
            </a:r>
            <a:r>
              <a:rPr lang="pl-PL" sz="1400" dirty="0" smtClean="0"/>
              <a:t/>
            </a:r>
            <a:br>
              <a:rPr lang="pl-PL" sz="1400" dirty="0" smtClean="0"/>
            </a:br>
            <a:r>
              <a:rPr lang="en-US" sz="1400" dirty="0" smtClean="0"/>
              <a:t>the </a:t>
            </a:r>
            <a:r>
              <a:rPr lang="en-US" sz="1400" dirty="0"/>
              <a:t>cavitation erosion and sliding wear mechanisms of magnetron sputtered </a:t>
            </a:r>
            <a:r>
              <a:rPr lang="en-US" sz="1400" dirty="0" err="1"/>
              <a:t>AlTiN</a:t>
            </a:r>
            <a:r>
              <a:rPr lang="en-US" sz="1400" dirty="0"/>
              <a:t> and </a:t>
            </a:r>
            <a:r>
              <a:rPr lang="en-US" sz="1400" dirty="0" err="1"/>
              <a:t>TiAlN</a:t>
            </a:r>
            <a:r>
              <a:rPr lang="en-US" sz="1400" dirty="0"/>
              <a:t> coatings deposited on SS304 stainless steel (SS) were investigated. The fallowing conclusions can be drawn:</a:t>
            </a:r>
            <a:endParaRPr lang="pl-PL" sz="1400" dirty="0"/>
          </a:p>
          <a:p>
            <a:pPr lvl="0">
              <a:buFont typeface="+mj-lt"/>
              <a:buAutoNum type="arabicPeriod"/>
            </a:pPr>
            <a:r>
              <a:rPr lang="en-US" sz="1400" dirty="0"/>
              <a:t>The properties of films acknowledged that coatings present satisfying structure i.e. typical columnar morphology, Sa roughness parameter bellow value of 0.2 µm and varies in thickness ≈ 2.7 µm for </a:t>
            </a:r>
            <a:r>
              <a:rPr lang="en-US" sz="1400" dirty="0" err="1"/>
              <a:t>TiAlN</a:t>
            </a:r>
            <a:r>
              <a:rPr lang="en-US" sz="1400" dirty="0"/>
              <a:t> and ≈ 3.8 µm for </a:t>
            </a:r>
            <a:r>
              <a:rPr lang="en-US" sz="1400" dirty="0" err="1"/>
              <a:t>AlTiN</a:t>
            </a:r>
            <a:r>
              <a:rPr lang="en-US" sz="1400" dirty="0"/>
              <a:t>. Also, Rockwell and scratch tests of films indicate satisfactory adhesion </a:t>
            </a:r>
            <a:r>
              <a:rPr lang="en-US" sz="1400" dirty="0" smtClean="0"/>
              <a:t>to </a:t>
            </a:r>
            <a:r>
              <a:rPr lang="en-US" sz="1400" dirty="0"/>
              <a:t>the steel substrate although, higher force of Lc2 parameters for </a:t>
            </a:r>
            <a:r>
              <a:rPr lang="en-US" sz="1400" dirty="0" err="1"/>
              <a:t>AlTiN</a:t>
            </a:r>
            <a:r>
              <a:rPr lang="en-US" sz="1400" dirty="0"/>
              <a:t> than </a:t>
            </a:r>
            <a:r>
              <a:rPr lang="en-US" sz="1400" dirty="0" err="1"/>
              <a:t>TiAlN</a:t>
            </a:r>
            <a:r>
              <a:rPr lang="en-US" sz="1400" dirty="0"/>
              <a:t> suggests that </a:t>
            </a:r>
            <a:r>
              <a:rPr lang="en-US" sz="1400" dirty="0" err="1"/>
              <a:t>AlTiN</a:t>
            </a:r>
            <a:r>
              <a:rPr lang="en-US" sz="1400" dirty="0"/>
              <a:t> adhered strongly to substrate. </a:t>
            </a:r>
            <a:r>
              <a:rPr lang="en-US" sz="1400" dirty="0" err="1"/>
              <a:t>AlTiN</a:t>
            </a:r>
            <a:r>
              <a:rPr lang="en-US" sz="1400" dirty="0"/>
              <a:t> film was tougher i.e. </a:t>
            </a:r>
            <a:r>
              <a:rPr lang="en-US" sz="1400" dirty="0" smtClean="0"/>
              <a:t>exhibit</a:t>
            </a:r>
            <a:r>
              <a:rPr lang="pl-PL" sz="1400" dirty="0" err="1" smtClean="0"/>
              <a:t>ed</a:t>
            </a:r>
            <a:r>
              <a:rPr lang="en-US" sz="1400" dirty="0" smtClean="0"/>
              <a:t> </a:t>
            </a:r>
            <a:r>
              <a:rPr lang="en-US" sz="1400" dirty="0"/>
              <a:t>higher H/E parameter than </a:t>
            </a:r>
            <a:r>
              <a:rPr lang="en-US" sz="1400" dirty="0" err="1" smtClean="0"/>
              <a:t>TiAlN</a:t>
            </a:r>
            <a:r>
              <a:rPr lang="pl-PL" sz="1400" dirty="0" smtClean="0"/>
              <a:t>.</a:t>
            </a:r>
            <a:endParaRPr lang="pl-PL" sz="1400" dirty="0"/>
          </a:p>
          <a:p>
            <a:pPr lvl="0">
              <a:buFont typeface="+mj-lt"/>
              <a:buAutoNum type="arabicPeriod"/>
            </a:pPr>
            <a:r>
              <a:rPr lang="en-US" sz="1400" dirty="0"/>
              <a:t>Cavitation erosion resistance for </a:t>
            </a:r>
            <a:r>
              <a:rPr lang="en-US" sz="1400" dirty="0" err="1"/>
              <a:t>AlTiN</a:t>
            </a:r>
            <a:r>
              <a:rPr lang="en-US" sz="1400" dirty="0"/>
              <a:t> was almost one third higher than </a:t>
            </a:r>
            <a:r>
              <a:rPr lang="en-US" sz="1400" dirty="0" err="1"/>
              <a:t>TiAlN</a:t>
            </a:r>
            <a:r>
              <a:rPr lang="en-US" sz="1400" dirty="0"/>
              <a:t> films and superior almost ten times than SS304 sample. The influence of films structural and mechanical properties i.e. hardness, adhesion and elastic modulus, on cavitation erosion resistance was acknowledged.</a:t>
            </a:r>
            <a:endParaRPr lang="pl-PL" sz="1400" dirty="0"/>
          </a:p>
          <a:p>
            <a:pPr lvl="0">
              <a:buFont typeface="+mj-lt"/>
              <a:buAutoNum type="arabicPeriod"/>
            </a:pPr>
            <a:r>
              <a:rPr lang="en-US" sz="1400" dirty="0"/>
              <a:t>Cavitation erosion mechanism of both </a:t>
            </a:r>
            <a:r>
              <a:rPr lang="en-US" sz="1400" dirty="0" err="1"/>
              <a:t>AlTiN</a:t>
            </a:r>
            <a:r>
              <a:rPr lang="en-US" sz="1400" dirty="0"/>
              <a:t> and </a:t>
            </a:r>
            <a:r>
              <a:rPr lang="en-US" sz="1400" dirty="0" err="1"/>
              <a:t>AlTiN</a:t>
            </a:r>
            <a:r>
              <a:rPr lang="en-US" sz="1400" dirty="0"/>
              <a:t> coatings presents a brittle manner and relies on fatigue processes that result in coating rupture and spallation. However, comparison of cavitation worn </a:t>
            </a:r>
            <a:r>
              <a:rPr lang="en-US" sz="1400" dirty="0" err="1"/>
              <a:t>TiAlN</a:t>
            </a:r>
            <a:r>
              <a:rPr lang="en-US" sz="1400" dirty="0"/>
              <a:t> and </a:t>
            </a:r>
            <a:r>
              <a:rPr lang="en-US" sz="1400" dirty="0" err="1"/>
              <a:t>AlTiN</a:t>
            </a:r>
            <a:r>
              <a:rPr lang="en-US" sz="1400" dirty="0"/>
              <a:t> films allows to claim higher level of fragmentation for </a:t>
            </a:r>
            <a:r>
              <a:rPr lang="en-US" sz="1400" dirty="0" err="1"/>
              <a:t>TiAlN</a:t>
            </a:r>
            <a:r>
              <a:rPr lang="en-US" sz="1400" dirty="0"/>
              <a:t> film than </a:t>
            </a:r>
            <a:r>
              <a:rPr lang="en-US" sz="1400" dirty="0" err="1"/>
              <a:t>AlTiN</a:t>
            </a:r>
            <a:r>
              <a:rPr lang="en-US" sz="1400" dirty="0"/>
              <a:t>, which finally accelerates wear of </a:t>
            </a:r>
            <a:r>
              <a:rPr lang="en-US" sz="1400" dirty="0" err="1"/>
              <a:t>TiAlN</a:t>
            </a:r>
            <a:r>
              <a:rPr lang="en-US" sz="1400" dirty="0"/>
              <a:t> films. Additionally, films nanoindentation results measured before and after cavitation testing indicate changes in coatings structure, that acknowledged wear mechanism that starts with coating internal delamination in flake spallation mode. </a:t>
            </a:r>
            <a:endParaRPr lang="pl-PL" sz="1400" dirty="0"/>
          </a:p>
          <a:p>
            <a:pPr lvl="0">
              <a:buFont typeface="+mj-lt"/>
              <a:buAutoNum type="arabicPeriod"/>
            </a:pPr>
            <a:r>
              <a:rPr lang="en-US" sz="1400" dirty="0"/>
              <a:t>Sliding wear of uncoated SS304 sample was much severe than after PVD coatings deposition. Resistance to sliding wear of </a:t>
            </a:r>
            <a:r>
              <a:rPr lang="en-US" sz="1400" dirty="0" err="1"/>
              <a:t>AlTiN</a:t>
            </a:r>
            <a:r>
              <a:rPr lang="en-US" sz="1400" dirty="0"/>
              <a:t> and </a:t>
            </a:r>
            <a:r>
              <a:rPr lang="en-US" sz="1400" dirty="0" err="1"/>
              <a:t>TiAlN</a:t>
            </a:r>
            <a:r>
              <a:rPr lang="en-US" sz="1400" dirty="0"/>
              <a:t> was more than 24 times higher than stainless steel sample. Additionally, deposition of PVD films onto stainless steel substrate decreases almost twice the friction coefficient. Sliding wear mechanism of both </a:t>
            </a:r>
            <a:r>
              <a:rPr lang="en-US" sz="1400" dirty="0" err="1"/>
              <a:t>AlTiN</a:t>
            </a:r>
            <a:r>
              <a:rPr lang="en-US" sz="1400" dirty="0"/>
              <a:t> and </a:t>
            </a:r>
            <a:r>
              <a:rPr lang="en-US" sz="1400" dirty="0" err="1"/>
              <a:t>TiAlN</a:t>
            </a:r>
            <a:r>
              <a:rPr lang="en-US" sz="1400" dirty="0"/>
              <a:t> films relies on grooving, micro-scratching </a:t>
            </a:r>
            <a:r>
              <a:rPr lang="pl-PL" sz="1400" dirty="0" smtClean="0"/>
              <a:t/>
            </a:r>
            <a:br>
              <a:rPr lang="pl-PL" sz="1400" dirty="0" smtClean="0"/>
            </a:br>
            <a:r>
              <a:rPr lang="en-US" sz="1400" dirty="0" smtClean="0"/>
              <a:t>and </a:t>
            </a:r>
            <a:r>
              <a:rPr lang="en-US" sz="1400" dirty="0"/>
              <a:t>micro-ploughing. </a:t>
            </a:r>
            <a:endParaRPr lang="pl-PL" sz="1400" dirty="0"/>
          </a:p>
          <a:p>
            <a:pPr lvl="0">
              <a:buFont typeface="+mj-lt"/>
              <a:buAutoNum type="arabicPeriod"/>
            </a:pPr>
            <a:r>
              <a:rPr lang="en-US" sz="1400" dirty="0"/>
              <a:t>It was confirmed that various fluid machinery components made from austenitic stainless steel that undergo cavitation erosion can be with prevented by depositing </a:t>
            </a:r>
            <a:r>
              <a:rPr lang="en-US" sz="1400" dirty="0" err="1"/>
              <a:t>AlTiN</a:t>
            </a:r>
            <a:r>
              <a:rPr lang="en-US" sz="1400" dirty="0"/>
              <a:t> and </a:t>
            </a:r>
            <a:r>
              <a:rPr lang="en-US" sz="1400" dirty="0" err="1"/>
              <a:t>TiAlN</a:t>
            </a:r>
            <a:r>
              <a:rPr lang="en-US" sz="1400" dirty="0"/>
              <a:t> films. </a:t>
            </a:r>
            <a:endParaRPr lang="pl-PL" sz="1400" dirty="0"/>
          </a:p>
          <a:p>
            <a:pPr>
              <a:buFont typeface="+mj-lt"/>
              <a:buAutoNum type="arabicPeriod"/>
            </a:pPr>
            <a:endParaRPr lang="pl-PL" sz="1200" dirty="0" smtClean="0"/>
          </a:p>
        </p:txBody>
      </p:sp>
    </p:spTree>
    <p:extLst>
      <p:ext uri="{BB962C8B-B14F-4D97-AF65-F5344CB8AC3E}">
        <p14:creationId xmlns:p14="http://schemas.microsoft.com/office/powerpoint/2010/main" val="265510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subTitle" idx="1"/>
          </p:nvPr>
        </p:nvSpPr>
        <p:spPr>
          <a:xfrm>
            <a:off x="856138" y="2315417"/>
            <a:ext cx="6858000" cy="1655762"/>
          </a:xfrm>
        </p:spPr>
        <p:txBody>
          <a:bodyPr/>
          <a:lstStyle/>
          <a:p>
            <a:pPr algn="l" eaLnBrk="1" hangingPunct="1"/>
            <a:r>
              <a:rPr lang="pl-PL" altLang="pl-PL" sz="1800" b="1" dirty="0" smtClean="0"/>
              <a:t>Mirosław Szala, </a:t>
            </a:r>
            <a:r>
              <a:rPr lang="pl-PL" altLang="pl-PL" sz="1800" b="1" dirty="0" err="1" smtClean="0"/>
              <a:t>PhD</a:t>
            </a:r>
            <a:r>
              <a:rPr lang="pl-PL" altLang="pl-PL" sz="1800" b="1" dirty="0" smtClean="0"/>
              <a:t> </a:t>
            </a:r>
            <a:r>
              <a:rPr lang="pl-PL" altLang="pl-PL" sz="1800" b="1" dirty="0" err="1" smtClean="0"/>
              <a:t>Eng</a:t>
            </a:r>
            <a:r>
              <a:rPr lang="pl-PL" altLang="pl-PL" sz="1800" b="1" dirty="0" smtClean="0"/>
              <a:t>. </a:t>
            </a:r>
            <a:r>
              <a:rPr lang="pl-PL" altLang="pl-PL" sz="1800" dirty="0" smtClean="0"/>
              <a:t/>
            </a:r>
            <a:br>
              <a:rPr lang="pl-PL" altLang="pl-PL" sz="1800" dirty="0" smtClean="0"/>
            </a:br>
            <a:r>
              <a:rPr lang="en-US" altLang="pl-PL" sz="1800" dirty="0" smtClean="0"/>
              <a:t>Lublin University of Technology</a:t>
            </a:r>
            <a:br>
              <a:rPr lang="en-US" altLang="pl-PL" sz="1800" dirty="0" smtClean="0"/>
            </a:br>
            <a:r>
              <a:rPr lang="en-US" altLang="pl-PL" sz="1800" dirty="0" smtClean="0"/>
              <a:t>Faculty of Mechanical Engineering</a:t>
            </a:r>
            <a:r>
              <a:rPr lang="pl-PL" altLang="pl-PL" sz="1800" dirty="0" smtClean="0"/>
              <a:t/>
            </a:r>
            <a:br>
              <a:rPr lang="pl-PL" altLang="pl-PL" sz="1800" dirty="0" smtClean="0"/>
            </a:br>
            <a:r>
              <a:rPr lang="en-US" altLang="pl-PL" sz="1800" dirty="0" smtClean="0"/>
              <a:t>Department</a:t>
            </a:r>
            <a:r>
              <a:rPr lang="pl-PL" altLang="pl-PL" sz="1800" dirty="0" smtClean="0"/>
              <a:t> of Materials Engineering</a:t>
            </a:r>
            <a:br>
              <a:rPr lang="pl-PL" altLang="pl-PL" sz="1800" dirty="0" smtClean="0"/>
            </a:br>
            <a:r>
              <a:rPr lang="pl-PL" altLang="pl-PL" sz="1800" dirty="0" smtClean="0"/>
              <a:t>email: </a:t>
            </a:r>
            <a:r>
              <a:rPr lang="pl-PL" altLang="pl-PL" sz="1800" dirty="0" smtClean="0">
                <a:hlinkClick r:id="rId3"/>
              </a:rPr>
              <a:t>m.szala@pollub.pl</a:t>
            </a:r>
            <a:r>
              <a:rPr lang="pl-PL" altLang="pl-PL" sz="1800" dirty="0" smtClean="0"/>
              <a:t> </a:t>
            </a:r>
          </a:p>
        </p:txBody>
      </p:sp>
      <p:sp>
        <p:nvSpPr>
          <p:cNvPr id="44034" name="Rectangle 2"/>
          <p:cNvSpPr>
            <a:spLocks noGrp="1" noChangeArrowheads="1"/>
          </p:cNvSpPr>
          <p:nvPr>
            <p:ph type="title"/>
          </p:nvPr>
        </p:nvSpPr>
        <p:spPr>
          <a:xfrm>
            <a:off x="825658" y="3850979"/>
            <a:ext cx="8089742" cy="838200"/>
          </a:xfrm>
        </p:spPr>
        <p:txBody>
          <a:bodyPr/>
          <a:lstStyle/>
          <a:p>
            <a:pPr algn="l" eaLnBrk="1" hangingPunct="1"/>
            <a:r>
              <a:rPr lang="en-US" sz="2000" i="1" dirty="0"/>
              <a:t>Cavitation erosion and wear </a:t>
            </a:r>
            <a:r>
              <a:rPr lang="en-US" sz="2000" i="1" dirty="0" smtClean="0"/>
              <a:t>mechanisms</a:t>
            </a:r>
            <a:r>
              <a:rPr lang="pl-PL" sz="2000" i="1" dirty="0" smtClean="0"/>
              <a:t> </a:t>
            </a:r>
            <a:r>
              <a:rPr lang="en-US" sz="2000" i="1" dirty="0" smtClean="0"/>
              <a:t>of </a:t>
            </a:r>
            <a:r>
              <a:rPr lang="en-US" sz="2000" i="1" dirty="0" err="1"/>
              <a:t>AlTiN</a:t>
            </a:r>
            <a:r>
              <a:rPr lang="en-US" sz="2000" i="1" dirty="0"/>
              <a:t> and </a:t>
            </a:r>
            <a:r>
              <a:rPr lang="en-US" sz="2000" i="1" dirty="0" err="1"/>
              <a:t>TiAlN</a:t>
            </a:r>
            <a:r>
              <a:rPr lang="en-US" sz="2000" i="1" dirty="0"/>
              <a:t> films deposited </a:t>
            </a:r>
            <a:r>
              <a:rPr lang="en-US" sz="2000" i="1" dirty="0" smtClean="0"/>
              <a:t>on </a:t>
            </a:r>
            <a:r>
              <a:rPr lang="en-US" sz="2000" i="1" dirty="0"/>
              <a:t>stainless steel substrate</a:t>
            </a:r>
            <a:endParaRPr lang="pl-PL" altLang="pl-PL" sz="2000" i="1" dirty="0" smtClean="0"/>
          </a:p>
        </p:txBody>
      </p:sp>
      <p:sp>
        <p:nvSpPr>
          <p:cNvPr id="44035" name="Prostokąt 1"/>
          <p:cNvSpPr>
            <a:spLocks noChangeArrowheads="1"/>
          </p:cNvSpPr>
          <p:nvPr/>
        </p:nvSpPr>
        <p:spPr bwMode="auto">
          <a:xfrm>
            <a:off x="856138" y="839750"/>
            <a:ext cx="65742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pl-PL" sz="4000" dirty="0" smtClean="0"/>
              <a:t>Thank you for your attention</a:t>
            </a:r>
            <a:endParaRPr lang="en-US" altLang="pl-PL" sz="4000" dirty="0"/>
          </a:p>
        </p:txBody>
      </p:sp>
      <p:pic>
        <p:nvPicPr>
          <p:cNvPr id="9" name="Obraz 8"/>
          <p:cNvPicPr>
            <a:picLocks noChangeAspect="1"/>
          </p:cNvPicPr>
          <p:nvPr/>
        </p:nvPicPr>
        <p:blipFill>
          <a:blip r:embed="rId4"/>
          <a:stretch>
            <a:fillRect/>
          </a:stretch>
        </p:blipFill>
        <p:spPr>
          <a:xfrm>
            <a:off x="568862" y="5094901"/>
            <a:ext cx="8041445" cy="814806"/>
          </a:xfrm>
          <a:prstGeom prst="rect">
            <a:avLst/>
          </a:prstGeom>
        </p:spPr>
      </p:pic>
      <p:sp>
        <p:nvSpPr>
          <p:cNvPr id="2" name="Prostokąt 1"/>
          <p:cNvSpPr/>
          <p:nvPr/>
        </p:nvSpPr>
        <p:spPr>
          <a:xfrm>
            <a:off x="505231" y="6211669"/>
            <a:ext cx="4365298" cy="646331"/>
          </a:xfrm>
          <a:prstGeom prst="rect">
            <a:avLst/>
          </a:prstGeom>
        </p:spPr>
        <p:txBody>
          <a:bodyPr wrap="none">
            <a:spAutoFit/>
          </a:bodyPr>
          <a:lstStyle/>
          <a:p>
            <a:r>
              <a:rPr lang="en-GB" dirty="0">
                <a:hlinkClick r:id="rId5"/>
              </a:rPr>
              <a:t>https://</a:t>
            </a:r>
            <a:r>
              <a:rPr lang="en-GB" dirty="0" smtClean="0">
                <a:hlinkClick r:id="rId5"/>
              </a:rPr>
              <a:t>sciforum.net/conference/ciwc2019</a:t>
            </a:r>
            <a:endParaRPr lang="pl-PL" dirty="0" smtClean="0"/>
          </a:p>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Presentation plan</a:t>
            </a:r>
            <a:endParaRPr lang="pl-PL" dirty="0"/>
          </a:p>
        </p:txBody>
      </p:sp>
      <p:sp>
        <p:nvSpPr>
          <p:cNvPr id="3" name="Symbol zastępczy zawartości 2"/>
          <p:cNvSpPr>
            <a:spLocks noGrp="1"/>
          </p:cNvSpPr>
          <p:nvPr>
            <p:ph idx="1"/>
          </p:nvPr>
        </p:nvSpPr>
        <p:spPr/>
        <p:txBody>
          <a:bodyPr/>
          <a:lstStyle/>
          <a:p>
            <a:pPr marL="514350" indent="-514350" eaLnBrk="1" hangingPunct="1">
              <a:buFontTx/>
              <a:buAutoNum type="arabicPeriod"/>
            </a:pPr>
            <a:r>
              <a:rPr lang="en-US" altLang="en-US" sz="2800" dirty="0" smtClean="0"/>
              <a:t>Aim of the work</a:t>
            </a:r>
          </a:p>
          <a:p>
            <a:pPr marL="514350" indent="-514350" eaLnBrk="1" hangingPunct="1">
              <a:buFontTx/>
              <a:buAutoNum type="arabicPeriod"/>
            </a:pPr>
            <a:r>
              <a:rPr lang="en-US" altLang="en-US" sz="2800" dirty="0" smtClean="0"/>
              <a:t>Materials and methods </a:t>
            </a:r>
          </a:p>
          <a:p>
            <a:pPr marL="514350" indent="-514350" eaLnBrk="1" hangingPunct="1">
              <a:buFontTx/>
              <a:buAutoNum type="arabicPeriod"/>
            </a:pPr>
            <a:r>
              <a:rPr lang="en-US" sz="2800" dirty="0"/>
              <a:t>Results and discussion </a:t>
            </a:r>
            <a:endParaRPr lang="en-US" altLang="en-US" sz="2800" dirty="0" smtClean="0"/>
          </a:p>
          <a:p>
            <a:pPr marL="914400" lvl="1" indent="-514350" eaLnBrk="1" hangingPunct="1">
              <a:buFont typeface="Wingdings" panose="05000000000000000000" pitchFamily="2" charset="2"/>
              <a:buChar char="§"/>
            </a:pPr>
            <a:r>
              <a:rPr lang="en-US" sz="2400" dirty="0"/>
              <a:t>Description of films properties in relation to stainless steel </a:t>
            </a:r>
            <a:r>
              <a:rPr lang="en-US" sz="2400" dirty="0" smtClean="0"/>
              <a:t>substrate</a:t>
            </a:r>
            <a:endParaRPr lang="pl-PL" sz="2400" dirty="0" smtClean="0"/>
          </a:p>
          <a:p>
            <a:pPr marL="914400" lvl="1" indent="-514350" eaLnBrk="1" hangingPunct="1">
              <a:buFont typeface="Wingdings" panose="05000000000000000000" pitchFamily="2" charset="2"/>
              <a:buChar char="§"/>
            </a:pPr>
            <a:r>
              <a:rPr lang="en-US" sz="2400" dirty="0" smtClean="0"/>
              <a:t>Cavitation</a:t>
            </a:r>
            <a:r>
              <a:rPr lang="pl-PL" sz="2400" dirty="0" smtClean="0"/>
              <a:t> </a:t>
            </a:r>
            <a:r>
              <a:rPr lang="en-US" sz="2400" dirty="0" smtClean="0"/>
              <a:t>erosion</a:t>
            </a:r>
            <a:r>
              <a:rPr lang="pl-PL" sz="2400" dirty="0" smtClean="0"/>
              <a:t> - </a:t>
            </a:r>
            <a:r>
              <a:rPr lang="en-US" sz="2400" dirty="0" smtClean="0"/>
              <a:t>mechanism of cavitation erosion damage </a:t>
            </a:r>
            <a:endParaRPr lang="pl-PL" sz="2400" dirty="0" smtClean="0"/>
          </a:p>
          <a:p>
            <a:pPr marL="914400" lvl="1" indent="-514350" eaLnBrk="1" hangingPunct="1">
              <a:buFont typeface="Wingdings" panose="05000000000000000000" pitchFamily="2" charset="2"/>
              <a:buChar char="§"/>
            </a:pPr>
            <a:r>
              <a:rPr lang="en-US" sz="2400" dirty="0" smtClean="0"/>
              <a:t>Cavitation</a:t>
            </a:r>
            <a:r>
              <a:rPr lang="pl-PL" sz="2400" dirty="0" smtClean="0"/>
              <a:t> </a:t>
            </a:r>
            <a:r>
              <a:rPr lang="en-US" sz="2400" dirty="0" smtClean="0"/>
              <a:t>erosion</a:t>
            </a:r>
            <a:r>
              <a:rPr lang="pl-PL" sz="2400" dirty="0" smtClean="0"/>
              <a:t> </a:t>
            </a:r>
            <a:r>
              <a:rPr lang="pl-PL" sz="2400" dirty="0"/>
              <a:t>- </a:t>
            </a:r>
            <a:r>
              <a:rPr lang="en-US" sz="2400" dirty="0" smtClean="0"/>
              <a:t>effect of </a:t>
            </a:r>
            <a:r>
              <a:rPr lang="en-US" sz="2400" dirty="0"/>
              <a:t>cavitation erosion on nanoindentation results </a:t>
            </a:r>
            <a:endParaRPr lang="pl-PL" sz="2400" dirty="0" smtClean="0"/>
          </a:p>
          <a:p>
            <a:pPr marL="914400" lvl="1" indent="-514350" eaLnBrk="1" hangingPunct="1">
              <a:buFont typeface="Wingdings" panose="05000000000000000000" pitchFamily="2" charset="2"/>
              <a:buChar char="§"/>
            </a:pPr>
            <a:r>
              <a:rPr lang="en-US" sz="2400" dirty="0"/>
              <a:t>Sliding </a:t>
            </a:r>
            <a:r>
              <a:rPr lang="en-US" sz="2400" dirty="0" smtClean="0"/>
              <a:t>wear</a:t>
            </a:r>
            <a:r>
              <a:rPr lang="pl-PL" sz="2400" dirty="0" smtClean="0"/>
              <a:t> </a:t>
            </a:r>
            <a:r>
              <a:rPr lang="en-US" sz="2400" dirty="0" smtClean="0"/>
              <a:t>behavior </a:t>
            </a:r>
            <a:r>
              <a:rPr lang="pl-PL" sz="2400" dirty="0" smtClean="0"/>
              <a:t>- </a:t>
            </a:r>
            <a:r>
              <a:rPr lang="en-US" sz="2400" dirty="0" smtClean="0"/>
              <a:t>ball-on-disc test</a:t>
            </a:r>
            <a:r>
              <a:rPr lang="pl-PL" sz="2400" dirty="0" smtClean="0"/>
              <a:t>: </a:t>
            </a:r>
            <a:r>
              <a:rPr lang="en-US" sz="2400" dirty="0" smtClean="0"/>
              <a:t>quantitative</a:t>
            </a:r>
            <a:r>
              <a:rPr lang="pl-PL" sz="2400" dirty="0" smtClean="0"/>
              <a:t> </a:t>
            </a:r>
            <a:r>
              <a:rPr lang="en-US" sz="2400" dirty="0" smtClean="0"/>
              <a:t>and</a:t>
            </a:r>
            <a:r>
              <a:rPr lang="pl-PL" sz="2400" dirty="0" smtClean="0"/>
              <a:t> </a:t>
            </a:r>
            <a:r>
              <a:rPr lang="en-US" sz="2400" dirty="0" smtClean="0"/>
              <a:t>qualitative</a:t>
            </a:r>
            <a:r>
              <a:rPr lang="pl-PL" sz="2400" dirty="0" smtClean="0"/>
              <a:t> </a:t>
            </a:r>
            <a:r>
              <a:rPr lang="en-US" sz="2400" dirty="0" smtClean="0"/>
              <a:t>evaluation</a:t>
            </a:r>
            <a:endParaRPr lang="en-US" altLang="en-US" sz="2400" dirty="0" smtClean="0"/>
          </a:p>
          <a:p>
            <a:pPr marL="514350" indent="-514350" eaLnBrk="1" hangingPunct="1">
              <a:buFontTx/>
              <a:buAutoNum type="arabicPeriod"/>
            </a:pPr>
            <a:r>
              <a:rPr lang="en-US" altLang="en-US" sz="2800" dirty="0" smtClean="0"/>
              <a:t>Conclusions</a:t>
            </a:r>
          </a:p>
          <a:p>
            <a:pPr marL="514350" indent="-514350" eaLnBrk="1" hangingPunct="1">
              <a:buFontTx/>
              <a:buAutoNum type="arabicPeriod"/>
            </a:pPr>
            <a:endParaRPr lang="en-GB" altLang="en-US" sz="2800" dirty="0"/>
          </a:p>
          <a:p>
            <a:pPr marL="514350" indent="-514350" eaLnBrk="1" hangingPunct="1">
              <a:buFontTx/>
              <a:buAutoNum type="arabicPeriod"/>
            </a:pPr>
            <a:endParaRPr lang="en-US" altLang="en-US" sz="2800" dirty="0"/>
          </a:p>
          <a:p>
            <a:endParaRPr lang="pl-PL" sz="2800" dirty="0"/>
          </a:p>
        </p:txBody>
      </p:sp>
    </p:spTree>
    <p:extLst>
      <p:ext uri="{BB962C8B-B14F-4D97-AF65-F5344CB8AC3E}">
        <p14:creationId xmlns:p14="http://schemas.microsoft.com/office/powerpoint/2010/main" val="3368236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Aim</a:t>
            </a:r>
            <a:r>
              <a:rPr lang="en-US" dirty="0" smtClean="0"/>
              <a:t> of the work</a:t>
            </a:r>
            <a:endParaRPr lang="en-US" dirty="0"/>
          </a:p>
        </p:txBody>
      </p:sp>
      <p:sp>
        <p:nvSpPr>
          <p:cNvPr id="3" name="Symbol zastępczy zawartości 2"/>
          <p:cNvSpPr>
            <a:spLocks noGrp="1"/>
          </p:cNvSpPr>
          <p:nvPr>
            <p:ph idx="1"/>
          </p:nvPr>
        </p:nvSpPr>
        <p:spPr/>
        <p:txBody>
          <a:bodyPr/>
          <a:lstStyle/>
          <a:p>
            <a:pPr marL="0" indent="0">
              <a:buNone/>
            </a:pPr>
            <a:r>
              <a:rPr lang="en-US" sz="2800" dirty="0" smtClean="0"/>
              <a:t>The </a:t>
            </a:r>
            <a:r>
              <a:rPr lang="en-US" sz="2800" dirty="0"/>
              <a:t>aim of this work was to study the cavitation erosion and sliding wear mechanisms of magnetron sputtered </a:t>
            </a:r>
            <a:r>
              <a:rPr lang="en-US" sz="2800" dirty="0" err="1"/>
              <a:t>AlTiN</a:t>
            </a:r>
            <a:r>
              <a:rPr lang="en-US" sz="2800" dirty="0"/>
              <a:t> and </a:t>
            </a:r>
            <a:r>
              <a:rPr lang="en-US" sz="2800" dirty="0" err="1"/>
              <a:t>TiAlN</a:t>
            </a:r>
            <a:r>
              <a:rPr lang="en-US" sz="2800" dirty="0"/>
              <a:t> coatings deposited on stainless steel substrate. </a:t>
            </a:r>
            <a:r>
              <a:rPr lang="pl-PL" sz="2800" dirty="0" smtClean="0"/>
              <a:t/>
            </a:r>
            <a:br>
              <a:rPr lang="pl-PL" sz="2800" dirty="0" smtClean="0"/>
            </a:br>
            <a:endParaRPr lang="pl-PL" sz="2800" dirty="0" smtClean="0"/>
          </a:p>
          <a:p>
            <a:pPr marL="0" indent="0">
              <a:buNone/>
            </a:pPr>
            <a:r>
              <a:rPr lang="en-US" sz="2800" dirty="0" smtClean="0"/>
              <a:t>The </a:t>
            </a:r>
            <a:r>
              <a:rPr lang="en-US" sz="2800" dirty="0"/>
              <a:t>paper is an introduction to CER testing of films deposited on various metal alloy substrates, and a quantitative determination of its CER. Thus, the thin films, such as </a:t>
            </a:r>
            <a:r>
              <a:rPr lang="en-US" sz="2800" dirty="0" err="1"/>
              <a:t>TiAlN</a:t>
            </a:r>
            <a:r>
              <a:rPr lang="en-US" sz="2800" dirty="0"/>
              <a:t> or </a:t>
            </a:r>
            <a:r>
              <a:rPr lang="en-US" sz="2800" dirty="0" err="1"/>
              <a:t>AlTiN</a:t>
            </a:r>
            <a:r>
              <a:rPr lang="en-US" sz="2800" dirty="0"/>
              <a:t>, its application in fluid machinery, precise mechanics components and engines in cavitation wear prevention are proposed. </a:t>
            </a:r>
            <a:endParaRPr lang="pl-PL" sz="2800" dirty="0"/>
          </a:p>
          <a:p>
            <a:endParaRPr lang="pl-PL" dirty="0"/>
          </a:p>
        </p:txBody>
      </p:sp>
    </p:spTree>
    <p:extLst>
      <p:ext uri="{BB962C8B-B14F-4D97-AF65-F5344CB8AC3E}">
        <p14:creationId xmlns:p14="http://schemas.microsoft.com/office/powerpoint/2010/main" val="3314516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8900" y="155298"/>
            <a:ext cx="8836784" cy="792162"/>
          </a:xfrm>
        </p:spPr>
        <p:txBody>
          <a:bodyPr/>
          <a:lstStyle/>
          <a:p>
            <a:r>
              <a:rPr lang="en-GB" dirty="0"/>
              <a:t>Materials and </a:t>
            </a:r>
            <a:r>
              <a:rPr lang="en-GB" dirty="0" smtClean="0"/>
              <a:t>methods</a:t>
            </a:r>
            <a:endParaRPr lang="pl-PL" dirty="0"/>
          </a:p>
        </p:txBody>
      </p:sp>
      <p:sp>
        <p:nvSpPr>
          <p:cNvPr id="5" name="Symbol zastępczy numeru slajdu 4"/>
          <p:cNvSpPr>
            <a:spLocks noGrp="1"/>
          </p:cNvSpPr>
          <p:nvPr>
            <p:ph type="sldNum" sz="quarter" idx="4294967295"/>
          </p:nvPr>
        </p:nvSpPr>
        <p:spPr>
          <a:xfrm>
            <a:off x="6553200" y="6245225"/>
            <a:ext cx="2133600" cy="476250"/>
          </a:xfrm>
        </p:spPr>
        <p:txBody>
          <a:bodyPr/>
          <a:lstStyle/>
          <a:p>
            <a:fld id="{7A45D467-79AD-45BD-AD70-B7C5959A3C35}" type="slidenum">
              <a:rPr lang="pl-PL" altLang="pl-PL" smtClean="0"/>
              <a:pPr/>
              <a:t>4</a:t>
            </a:fld>
            <a:endParaRPr lang="pl-PL" altLang="pl-PL" dirty="0"/>
          </a:p>
        </p:txBody>
      </p:sp>
      <p:sp>
        <p:nvSpPr>
          <p:cNvPr id="9" name="Prostokąt 8"/>
          <p:cNvSpPr/>
          <p:nvPr/>
        </p:nvSpPr>
        <p:spPr>
          <a:xfrm>
            <a:off x="93730" y="947460"/>
            <a:ext cx="5392670" cy="6801862"/>
          </a:xfrm>
          <a:prstGeom prst="rect">
            <a:avLst/>
          </a:prstGeom>
        </p:spPr>
        <p:txBody>
          <a:bodyPr wrap="square">
            <a:spAutoFit/>
          </a:bodyPr>
          <a:lstStyle/>
          <a:p>
            <a:r>
              <a:rPr lang="pl-PL" b="1" dirty="0" smtClean="0"/>
              <a:t>Materials</a:t>
            </a:r>
            <a:r>
              <a:rPr lang="pl-PL" dirty="0" smtClean="0"/>
              <a:t>:</a:t>
            </a:r>
          </a:p>
          <a:p>
            <a:pPr marL="342900" indent="-342900">
              <a:buFont typeface="Arial" panose="020B0604020202020204" pitchFamily="34" charset="0"/>
              <a:buChar char="•"/>
            </a:pPr>
            <a:r>
              <a:rPr lang="en-US" dirty="0" err="1" smtClean="0"/>
              <a:t>AlTiN</a:t>
            </a:r>
            <a:r>
              <a:rPr lang="en-US" dirty="0" smtClean="0"/>
              <a:t> </a:t>
            </a:r>
            <a:r>
              <a:rPr lang="en-US" dirty="0"/>
              <a:t>and </a:t>
            </a:r>
            <a:r>
              <a:rPr lang="en-US" dirty="0" err="1"/>
              <a:t>TiAlN</a:t>
            </a:r>
            <a:r>
              <a:rPr lang="en-US" dirty="0"/>
              <a:t> films were deposited </a:t>
            </a:r>
            <a:r>
              <a:rPr lang="pl-PL" dirty="0" smtClean="0"/>
              <a:t/>
            </a:r>
            <a:br>
              <a:rPr lang="pl-PL" dirty="0" smtClean="0"/>
            </a:br>
            <a:r>
              <a:rPr lang="en-US" dirty="0" smtClean="0"/>
              <a:t>by </a:t>
            </a:r>
            <a:r>
              <a:rPr lang="en-US" dirty="0"/>
              <a:t>DC magnetron sputtering process </a:t>
            </a:r>
            <a:r>
              <a:rPr lang="pl-PL" dirty="0" smtClean="0"/>
              <a:t/>
            </a:r>
            <a:br>
              <a:rPr lang="pl-PL" dirty="0" smtClean="0"/>
            </a:br>
            <a:r>
              <a:rPr lang="pl-PL" dirty="0" smtClean="0"/>
              <a:t>(</a:t>
            </a:r>
            <a:r>
              <a:rPr lang="en-US" dirty="0"/>
              <a:t>approx. 3 µm </a:t>
            </a:r>
            <a:r>
              <a:rPr lang="en-US" dirty="0" smtClean="0"/>
              <a:t>thick</a:t>
            </a:r>
            <a:r>
              <a:rPr lang="pl-PL" dirty="0" smtClean="0"/>
              <a:t>)</a:t>
            </a:r>
          </a:p>
          <a:p>
            <a:pPr marL="342900" indent="-342900">
              <a:buFont typeface="Arial" panose="020B0604020202020204" pitchFamily="34" charset="0"/>
              <a:buChar char="•"/>
            </a:pPr>
            <a:r>
              <a:rPr lang="en-US" dirty="0" smtClean="0"/>
              <a:t>stainless </a:t>
            </a:r>
            <a:r>
              <a:rPr lang="en-US" dirty="0"/>
              <a:t>steel substrate grade AISI </a:t>
            </a:r>
            <a:r>
              <a:rPr lang="en-US" dirty="0" smtClean="0"/>
              <a:t>304</a:t>
            </a:r>
            <a:r>
              <a:rPr lang="pl-PL" dirty="0" smtClean="0"/>
              <a:t> </a:t>
            </a:r>
            <a:br>
              <a:rPr lang="pl-PL" dirty="0" smtClean="0"/>
            </a:br>
            <a:r>
              <a:rPr lang="pl-PL" dirty="0" smtClean="0"/>
              <a:t>(a </a:t>
            </a:r>
            <a:r>
              <a:rPr lang="en-US" dirty="0" smtClean="0"/>
              <a:t>reference</a:t>
            </a:r>
            <a:r>
              <a:rPr lang="pl-PL" dirty="0" smtClean="0"/>
              <a:t> </a:t>
            </a:r>
            <a:r>
              <a:rPr lang="en-US" dirty="0" smtClean="0"/>
              <a:t>sample</a:t>
            </a:r>
            <a:r>
              <a:rPr lang="pl-PL" dirty="0" smtClean="0"/>
              <a:t>, </a:t>
            </a:r>
            <a:r>
              <a:rPr lang="en-US" dirty="0" smtClean="0"/>
              <a:t>marked</a:t>
            </a:r>
            <a:r>
              <a:rPr lang="pl-PL" dirty="0" smtClean="0"/>
              <a:t> as SS304)</a:t>
            </a:r>
            <a:endParaRPr lang="en-US" sz="1050" dirty="0" smtClean="0"/>
          </a:p>
          <a:p>
            <a:r>
              <a:rPr lang="en-US" b="1" dirty="0" smtClean="0"/>
              <a:t>Methods</a:t>
            </a:r>
            <a:r>
              <a:rPr lang="pl-PL" dirty="0" smtClean="0"/>
              <a:t>:</a:t>
            </a:r>
          </a:p>
          <a:p>
            <a:pPr marL="285750" indent="-285750">
              <a:buFont typeface="Arial" panose="020B0604020202020204" pitchFamily="34" charset="0"/>
              <a:buChar char="•"/>
            </a:pPr>
            <a:r>
              <a:rPr lang="en-US" dirty="0" smtClean="0"/>
              <a:t>Optical Profiler</a:t>
            </a:r>
            <a:endParaRPr lang="pl-PL" dirty="0" smtClean="0"/>
          </a:p>
          <a:p>
            <a:pPr marL="285750" indent="-285750">
              <a:buFont typeface="Arial" panose="020B0604020202020204" pitchFamily="34" charset="0"/>
              <a:buChar char="•"/>
            </a:pPr>
            <a:r>
              <a:rPr lang="en-US" dirty="0" err="1" smtClean="0"/>
              <a:t>Calotester</a:t>
            </a:r>
            <a:endParaRPr lang="pl-PL" dirty="0" smtClean="0"/>
          </a:p>
          <a:p>
            <a:pPr marL="285750" indent="-285750">
              <a:buFont typeface="Arial" panose="020B0604020202020204" pitchFamily="34" charset="0"/>
              <a:buChar char="•"/>
            </a:pPr>
            <a:r>
              <a:rPr lang="en-US" dirty="0" smtClean="0"/>
              <a:t>Metallographic/structural investigations</a:t>
            </a:r>
            <a:r>
              <a:rPr lang="pl-PL" dirty="0" smtClean="0"/>
              <a:t> (</a:t>
            </a:r>
            <a:r>
              <a:rPr lang="en-US" dirty="0" smtClean="0"/>
              <a:t>LOM </a:t>
            </a:r>
            <a:r>
              <a:rPr lang="en-US" dirty="0"/>
              <a:t>and </a:t>
            </a:r>
            <a:r>
              <a:rPr lang="en-US" dirty="0" smtClean="0"/>
              <a:t>SEM-EDS</a:t>
            </a:r>
            <a:r>
              <a:rPr lang="pl-PL" dirty="0" smtClean="0"/>
              <a:t>)</a:t>
            </a:r>
            <a:endParaRPr lang="en-US" dirty="0"/>
          </a:p>
          <a:p>
            <a:pPr marL="285750" indent="-285750">
              <a:buFont typeface="Arial" panose="020B0604020202020204" pitchFamily="34" charset="0"/>
              <a:buChar char="•"/>
            </a:pPr>
            <a:r>
              <a:rPr lang="en-US" dirty="0"/>
              <a:t>Ultra Nanoindentation Tester</a:t>
            </a:r>
            <a:endParaRPr lang="pl-PL" dirty="0" smtClean="0"/>
          </a:p>
          <a:p>
            <a:pPr marL="285750" indent="-285750">
              <a:buFont typeface="Arial" panose="020B0604020202020204" pitchFamily="34" charset="0"/>
              <a:buChar char="•"/>
            </a:pPr>
            <a:r>
              <a:rPr lang="en-US" dirty="0" smtClean="0"/>
              <a:t>Scratch testing </a:t>
            </a:r>
            <a:endParaRPr lang="pl-PL" dirty="0" smtClean="0"/>
          </a:p>
          <a:p>
            <a:pPr marL="285750" indent="-285750">
              <a:buFont typeface="Arial" panose="020B0604020202020204" pitchFamily="34" charset="0"/>
              <a:buChar char="•"/>
            </a:pPr>
            <a:r>
              <a:rPr lang="en-US" dirty="0" smtClean="0"/>
              <a:t>Rockwell </a:t>
            </a:r>
            <a:r>
              <a:rPr lang="en-US" dirty="0"/>
              <a:t>adhesion tests </a:t>
            </a:r>
            <a:endParaRPr lang="pl-PL" dirty="0" smtClean="0"/>
          </a:p>
          <a:p>
            <a:pPr marL="285750" indent="-285750">
              <a:buFont typeface="Arial" panose="020B0604020202020204" pitchFamily="34" charset="0"/>
              <a:buChar char="•"/>
            </a:pPr>
            <a:r>
              <a:rPr lang="pl-PL" dirty="0" smtClean="0"/>
              <a:t>W</a:t>
            </a:r>
            <a:r>
              <a:rPr lang="en-US" dirty="0"/>
              <a:t>ear testing</a:t>
            </a:r>
          </a:p>
          <a:p>
            <a:pPr marL="800100" lvl="1" indent="-342900">
              <a:buFont typeface="Arial" panose="020B0604020202020204" pitchFamily="34" charset="0"/>
              <a:buChar char="•"/>
            </a:pPr>
            <a:r>
              <a:rPr lang="en-US" sz="1600" dirty="0" smtClean="0"/>
              <a:t>Cavitation</a:t>
            </a:r>
            <a:r>
              <a:rPr lang="pl-PL" sz="1600" dirty="0" smtClean="0"/>
              <a:t> </a:t>
            </a:r>
            <a:r>
              <a:rPr lang="en-US" sz="1600" dirty="0" smtClean="0"/>
              <a:t>erosion</a:t>
            </a:r>
            <a:r>
              <a:rPr lang="pl-PL" sz="1600" dirty="0" smtClean="0"/>
              <a:t> - </a:t>
            </a:r>
            <a:r>
              <a:rPr lang="en-US" sz="1600" dirty="0" smtClean="0"/>
              <a:t>ASTM G32</a:t>
            </a:r>
            <a:r>
              <a:rPr lang="pl-PL" sz="1600" dirty="0" smtClean="0"/>
              <a:t>: </a:t>
            </a:r>
            <a:br>
              <a:rPr lang="pl-PL" sz="1600" dirty="0" smtClean="0"/>
            </a:br>
            <a:r>
              <a:rPr lang="pl-PL" sz="1600" dirty="0" smtClean="0"/>
              <a:t>a v</a:t>
            </a:r>
            <a:r>
              <a:rPr lang="en-US" sz="1600" dirty="0" err="1" smtClean="0"/>
              <a:t>ibratory</a:t>
            </a:r>
            <a:r>
              <a:rPr lang="en-US" sz="1600" dirty="0" smtClean="0"/>
              <a:t> apparatus with stationary specimen procedure (see, figure 1)</a:t>
            </a:r>
          </a:p>
          <a:p>
            <a:pPr marL="800100" lvl="1" indent="-342900">
              <a:buFont typeface="Arial" panose="020B0604020202020204" pitchFamily="34" charset="0"/>
              <a:buChar char="•"/>
            </a:pPr>
            <a:r>
              <a:rPr lang="en-US" sz="1600" dirty="0" smtClean="0"/>
              <a:t>Sliding tests, ball-on-disc method, </a:t>
            </a:r>
            <a:br>
              <a:rPr lang="en-US" sz="1600" dirty="0" smtClean="0"/>
            </a:br>
            <a:r>
              <a:rPr lang="en-US" sz="1600" dirty="0" smtClean="0"/>
              <a:t>a </a:t>
            </a:r>
            <a:r>
              <a:rPr lang="en-US" sz="1600" dirty="0" err="1" smtClean="0"/>
              <a:t>nano-tribotester</a:t>
            </a:r>
            <a:r>
              <a:rPr lang="en-US" sz="1600" dirty="0" smtClean="0"/>
              <a:t> (</a:t>
            </a:r>
            <a:r>
              <a:rPr lang="en-US" sz="1400" dirty="0" smtClean="0"/>
              <a:t>WC - counter sample 0.5 mm diameter; a load of 0.8 N, sliding distance of 90 m and sliding radius of 5 mm</a:t>
            </a:r>
            <a:r>
              <a:rPr lang="pl-PL" sz="1400" dirty="0" smtClean="0"/>
              <a:t>)</a:t>
            </a:r>
            <a:endParaRPr lang="en-US" sz="1400" dirty="0" smtClean="0"/>
          </a:p>
          <a:p>
            <a:pPr marL="800100" lvl="1" indent="-342900">
              <a:buFont typeface="Arial" panose="020B0604020202020204" pitchFamily="34" charset="0"/>
              <a:buChar char="•"/>
            </a:pPr>
            <a:endParaRPr lang="pl-PL" dirty="0" smtClean="0"/>
          </a:p>
          <a:p>
            <a:pPr marL="342900" indent="-342900">
              <a:buFont typeface="Arial" panose="020B0604020202020204" pitchFamily="34" charset="0"/>
              <a:buChar char="•"/>
            </a:pPr>
            <a:endParaRPr lang="pl-PL" dirty="0" smtClean="0"/>
          </a:p>
          <a:p>
            <a:endParaRPr lang="pl-PL" dirty="0"/>
          </a:p>
        </p:txBody>
      </p:sp>
      <p:pic>
        <p:nvPicPr>
          <p:cNvPr id="12" name="Symbol zastępczy zawartości 5"/>
          <p:cNvPicPr/>
          <p:nvPr/>
        </p:nvPicPr>
        <p:blipFill rotWithShape="1">
          <a:blip r:embed="rId3"/>
          <a:srcRect b="6516"/>
          <a:stretch/>
        </p:blipFill>
        <p:spPr bwMode="auto">
          <a:xfrm>
            <a:off x="4876800" y="1882880"/>
            <a:ext cx="4114800" cy="3134980"/>
          </a:xfrm>
          <a:prstGeom prst="rect">
            <a:avLst/>
          </a:prstGeom>
          <a:noFill/>
          <a:ln>
            <a:noFill/>
          </a:ln>
          <a:extLst/>
        </p:spPr>
      </p:pic>
      <p:sp>
        <p:nvSpPr>
          <p:cNvPr id="3" name="Prostokąt 2"/>
          <p:cNvSpPr/>
          <p:nvPr/>
        </p:nvSpPr>
        <p:spPr>
          <a:xfrm>
            <a:off x="5038919" y="5050760"/>
            <a:ext cx="3790563" cy="259045"/>
          </a:xfrm>
          <a:prstGeom prst="rect">
            <a:avLst/>
          </a:prstGeom>
        </p:spPr>
        <p:txBody>
          <a:bodyPr wrap="square">
            <a:spAutoFit/>
          </a:bodyPr>
          <a:lstStyle/>
          <a:p>
            <a:pPr>
              <a:lnSpc>
                <a:spcPts val="1300"/>
              </a:lnSpc>
            </a:pPr>
            <a:r>
              <a:rPr lang="en-US" sz="1100" dirty="0"/>
              <a:t>Figure 1 </a:t>
            </a:r>
            <a:r>
              <a:rPr lang="en-US" sz="1100" dirty="0" smtClean="0"/>
              <a:t>Design </a:t>
            </a:r>
            <a:r>
              <a:rPr lang="en-US" sz="1100" dirty="0"/>
              <a:t>of vibratory apparatus for cavitation tests</a:t>
            </a:r>
            <a:endParaRPr lang="pl-PL" sz="1100" dirty="0"/>
          </a:p>
        </p:txBody>
      </p:sp>
    </p:spTree>
    <p:extLst>
      <p:ext uri="{BB962C8B-B14F-4D97-AF65-F5344CB8AC3E}">
        <p14:creationId xmlns:p14="http://schemas.microsoft.com/office/powerpoint/2010/main" val="6230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Results and </a:t>
            </a:r>
            <a:r>
              <a:rPr lang="en-US" dirty="0" smtClean="0"/>
              <a:t>discussion</a:t>
            </a:r>
            <a:r>
              <a:rPr lang="pl-PL" sz="2000" dirty="0" smtClean="0"/>
              <a:t/>
            </a:r>
            <a:br>
              <a:rPr lang="pl-PL" sz="2000" dirty="0" smtClean="0"/>
            </a:br>
            <a:r>
              <a:rPr lang="en-US" sz="2000" dirty="0" smtClean="0"/>
              <a:t>Description </a:t>
            </a:r>
            <a:r>
              <a:rPr lang="en-US" sz="2000" dirty="0"/>
              <a:t>of films properties in relation to stainless steel substrate</a:t>
            </a:r>
            <a:br>
              <a:rPr lang="en-US" sz="2000" dirty="0"/>
            </a:br>
            <a:endParaRPr lang="en-US" sz="2000" dirty="0"/>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1952142503"/>
              </p:ext>
            </p:extLst>
          </p:nvPr>
        </p:nvGraphicFramePr>
        <p:xfrm>
          <a:off x="228600" y="5035026"/>
          <a:ext cx="3581398" cy="1651000"/>
        </p:xfrm>
        <a:graphic>
          <a:graphicData uri="http://schemas.openxmlformats.org/drawingml/2006/table">
            <a:tbl>
              <a:tblPr firstRow="1" firstCol="1" bandRow="1">
                <a:tableStyleId>{5C22544A-7EE6-4342-B048-85BDC9FD1C3A}</a:tableStyleId>
              </a:tblPr>
              <a:tblGrid>
                <a:gridCol w="1111065"/>
                <a:gridCol w="714172"/>
                <a:gridCol w="585387"/>
                <a:gridCol w="585387"/>
                <a:gridCol w="585387"/>
              </a:tblGrid>
              <a:tr h="140188">
                <a:tc rowSpan="2">
                  <a:txBody>
                    <a:bodyPr/>
                    <a:lstStyle/>
                    <a:p>
                      <a:pPr algn="ctr">
                        <a:lnSpc>
                          <a:spcPts val="1300"/>
                        </a:lnSpc>
                        <a:spcAft>
                          <a:spcPts val="0"/>
                        </a:spcAft>
                      </a:pPr>
                      <a:r>
                        <a:rPr lang="en-US" sz="1000" dirty="0">
                          <a:effectLst/>
                        </a:rPr>
                        <a:t>Film</a:t>
                      </a:r>
                      <a:endParaRPr lang="pl-PL"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lnSpc>
                          <a:spcPts val="1300"/>
                        </a:lnSpc>
                        <a:spcAft>
                          <a:spcPts val="0"/>
                        </a:spcAft>
                      </a:pPr>
                      <a:r>
                        <a:rPr lang="en-US" sz="1000">
                          <a:effectLst/>
                        </a:rPr>
                        <a:t>Spot</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ctr"/>
                </a:tc>
                <a:tc gridSpan="3">
                  <a:txBody>
                    <a:bodyPr/>
                    <a:lstStyle/>
                    <a:p>
                      <a:pPr algn="ctr">
                        <a:lnSpc>
                          <a:spcPts val="1300"/>
                        </a:lnSpc>
                        <a:spcAft>
                          <a:spcPts val="0"/>
                        </a:spcAft>
                      </a:pPr>
                      <a:r>
                        <a:rPr lang="en-US" sz="1000">
                          <a:effectLst/>
                        </a:rPr>
                        <a:t>Chemical element, wt%</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r>
              <a:tr h="140188">
                <a:tc vMerge="1">
                  <a:txBody>
                    <a:bodyPr/>
                    <a:lstStyle/>
                    <a:p>
                      <a:endParaRPr lang="en-GB"/>
                    </a:p>
                  </a:txBody>
                  <a:tcPr/>
                </a:tc>
                <a:tc vMerge="1">
                  <a:txBody>
                    <a:bodyPr/>
                    <a:lstStyle/>
                    <a:p>
                      <a:endParaRPr lang="en-GB"/>
                    </a:p>
                  </a:txBody>
                  <a:tcPr/>
                </a:tc>
                <a:tc>
                  <a:txBody>
                    <a:bodyPr/>
                    <a:lstStyle/>
                    <a:p>
                      <a:pPr algn="ctr">
                        <a:lnSpc>
                          <a:spcPts val="1300"/>
                        </a:lnSpc>
                        <a:spcAft>
                          <a:spcPts val="0"/>
                        </a:spcAft>
                      </a:pPr>
                      <a:r>
                        <a:rPr lang="en-US" sz="1000">
                          <a:effectLst/>
                        </a:rPr>
                        <a:t>Ti</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ts val="1300"/>
                        </a:lnSpc>
                        <a:spcAft>
                          <a:spcPts val="0"/>
                        </a:spcAft>
                      </a:pPr>
                      <a:r>
                        <a:rPr lang="en-US" sz="1000">
                          <a:effectLst/>
                        </a:rPr>
                        <a:t>Al</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ts val="1300"/>
                        </a:lnSpc>
                        <a:spcAft>
                          <a:spcPts val="0"/>
                        </a:spcAft>
                      </a:pPr>
                      <a:r>
                        <a:rPr lang="en-US" sz="1000">
                          <a:effectLst/>
                        </a:rPr>
                        <a:t>N</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ctr"/>
                </a:tc>
              </a:tr>
              <a:tr h="140188">
                <a:tc rowSpan="4">
                  <a:txBody>
                    <a:bodyPr/>
                    <a:lstStyle/>
                    <a:p>
                      <a:pPr algn="ctr">
                        <a:lnSpc>
                          <a:spcPts val="1300"/>
                        </a:lnSpc>
                        <a:spcAft>
                          <a:spcPts val="0"/>
                        </a:spcAft>
                      </a:pPr>
                      <a:r>
                        <a:rPr lang="en-US" sz="1000">
                          <a:effectLst/>
                        </a:rPr>
                        <a:t>TiAlN</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ts val="1300"/>
                        </a:lnSpc>
                        <a:spcAft>
                          <a:spcPts val="0"/>
                        </a:spcAft>
                      </a:pPr>
                      <a:r>
                        <a:rPr lang="en-US" sz="1000">
                          <a:effectLst/>
                        </a:rPr>
                        <a:t>1</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52.93</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30.63</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16.43</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r>
              <a:tr h="140188">
                <a:tc vMerge="1">
                  <a:txBody>
                    <a:bodyPr/>
                    <a:lstStyle/>
                    <a:p>
                      <a:endParaRPr lang="en-GB"/>
                    </a:p>
                  </a:txBody>
                  <a:tcPr/>
                </a:tc>
                <a:tc>
                  <a:txBody>
                    <a:bodyPr/>
                    <a:lstStyle/>
                    <a:p>
                      <a:pPr algn="ctr">
                        <a:lnSpc>
                          <a:spcPts val="1300"/>
                        </a:lnSpc>
                        <a:spcAft>
                          <a:spcPts val="0"/>
                        </a:spcAft>
                      </a:pPr>
                      <a:r>
                        <a:rPr lang="en-US" sz="1000" dirty="0">
                          <a:effectLst/>
                        </a:rPr>
                        <a:t>2</a:t>
                      </a:r>
                      <a:endParaRPr lang="pl-PL"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52.27</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30.07</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17.67</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r>
              <a:tr h="140188">
                <a:tc vMerge="1">
                  <a:txBody>
                    <a:bodyPr/>
                    <a:lstStyle/>
                    <a:p>
                      <a:endParaRPr lang="en-GB"/>
                    </a:p>
                  </a:txBody>
                  <a:tcPr/>
                </a:tc>
                <a:tc>
                  <a:txBody>
                    <a:bodyPr/>
                    <a:lstStyle/>
                    <a:p>
                      <a:pPr algn="ctr">
                        <a:lnSpc>
                          <a:spcPts val="1300"/>
                        </a:lnSpc>
                        <a:spcAft>
                          <a:spcPts val="0"/>
                        </a:spcAft>
                      </a:pPr>
                      <a:r>
                        <a:rPr lang="en-US" sz="1000">
                          <a:effectLst/>
                        </a:rPr>
                        <a:t>3</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50.20</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31.10</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18.70</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r>
              <a:tr h="140188">
                <a:tc vMerge="1">
                  <a:txBody>
                    <a:bodyPr/>
                    <a:lstStyle/>
                    <a:p>
                      <a:endParaRPr lang="en-GB"/>
                    </a:p>
                  </a:txBody>
                  <a:tcPr/>
                </a:tc>
                <a:tc>
                  <a:txBody>
                    <a:bodyPr/>
                    <a:lstStyle/>
                    <a:p>
                      <a:pPr algn="ctr">
                        <a:lnSpc>
                          <a:spcPts val="1300"/>
                        </a:lnSpc>
                        <a:spcAft>
                          <a:spcPts val="0"/>
                        </a:spcAft>
                      </a:pPr>
                      <a:r>
                        <a:rPr lang="en-US" sz="1000">
                          <a:effectLst/>
                        </a:rPr>
                        <a:t>Average</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51.80</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30.60</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17.60</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r>
              <a:tr h="140188">
                <a:tc rowSpan="4">
                  <a:txBody>
                    <a:bodyPr/>
                    <a:lstStyle/>
                    <a:p>
                      <a:pPr algn="ctr">
                        <a:lnSpc>
                          <a:spcPts val="1300"/>
                        </a:lnSpc>
                        <a:spcAft>
                          <a:spcPts val="0"/>
                        </a:spcAft>
                      </a:pPr>
                      <a:r>
                        <a:rPr lang="en-US" sz="1000" dirty="0" err="1">
                          <a:effectLst/>
                        </a:rPr>
                        <a:t>AlTiN</a:t>
                      </a:r>
                      <a:endParaRPr lang="pl-PL"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ts val="1300"/>
                        </a:lnSpc>
                        <a:spcAft>
                          <a:spcPts val="0"/>
                        </a:spcAft>
                      </a:pPr>
                      <a:r>
                        <a:rPr lang="en-US" sz="1000">
                          <a:effectLst/>
                        </a:rPr>
                        <a:t>1</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41.93</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35.63</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22.43</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r>
              <a:tr h="140188">
                <a:tc vMerge="1">
                  <a:txBody>
                    <a:bodyPr/>
                    <a:lstStyle/>
                    <a:p>
                      <a:endParaRPr lang="en-GB"/>
                    </a:p>
                  </a:txBody>
                  <a:tcPr/>
                </a:tc>
                <a:tc>
                  <a:txBody>
                    <a:bodyPr/>
                    <a:lstStyle/>
                    <a:p>
                      <a:pPr algn="ctr">
                        <a:lnSpc>
                          <a:spcPts val="1300"/>
                        </a:lnSpc>
                        <a:spcAft>
                          <a:spcPts val="0"/>
                        </a:spcAft>
                      </a:pPr>
                      <a:r>
                        <a:rPr lang="en-US" sz="1000">
                          <a:effectLst/>
                        </a:rPr>
                        <a:t>2</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43.30</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35.10</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21.60</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r>
              <a:tr h="140188">
                <a:tc vMerge="1">
                  <a:txBody>
                    <a:bodyPr/>
                    <a:lstStyle/>
                    <a:p>
                      <a:endParaRPr lang="en-GB"/>
                    </a:p>
                  </a:txBody>
                  <a:tcPr/>
                </a:tc>
                <a:tc>
                  <a:txBody>
                    <a:bodyPr/>
                    <a:lstStyle/>
                    <a:p>
                      <a:pPr algn="ctr">
                        <a:lnSpc>
                          <a:spcPts val="1300"/>
                        </a:lnSpc>
                        <a:spcAft>
                          <a:spcPts val="0"/>
                        </a:spcAft>
                      </a:pPr>
                      <a:r>
                        <a:rPr lang="en-US" sz="1000">
                          <a:effectLst/>
                        </a:rPr>
                        <a:t>3</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44.97</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35.47</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19.57</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r>
              <a:tr h="140188">
                <a:tc vMerge="1">
                  <a:txBody>
                    <a:bodyPr/>
                    <a:lstStyle/>
                    <a:p>
                      <a:endParaRPr lang="en-GB"/>
                    </a:p>
                  </a:txBody>
                  <a:tcPr/>
                </a:tc>
                <a:tc>
                  <a:txBody>
                    <a:bodyPr/>
                    <a:lstStyle/>
                    <a:p>
                      <a:pPr algn="ctr">
                        <a:lnSpc>
                          <a:spcPts val="1300"/>
                        </a:lnSpc>
                        <a:spcAft>
                          <a:spcPts val="0"/>
                        </a:spcAft>
                      </a:pPr>
                      <a:r>
                        <a:rPr lang="en-US" sz="1000">
                          <a:effectLst/>
                        </a:rPr>
                        <a:t>Average</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43.40</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a:effectLst/>
                        </a:rPr>
                        <a:t>35.40</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ts val="1300"/>
                        </a:lnSpc>
                        <a:spcAft>
                          <a:spcPts val="0"/>
                        </a:spcAft>
                      </a:pPr>
                      <a:r>
                        <a:rPr lang="en-US" sz="1000" dirty="0">
                          <a:effectLst/>
                        </a:rPr>
                        <a:t>21.20</a:t>
                      </a:r>
                      <a:endParaRPr lang="pl-PL"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2707352283"/>
              </p:ext>
            </p:extLst>
          </p:nvPr>
        </p:nvGraphicFramePr>
        <p:xfrm>
          <a:off x="4158342" y="5562599"/>
          <a:ext cx="4572001" cy="1143001"/>
        </p:xfrm>
        <a:graphic>
          <a:graphicData uri="http://schemas.openxmlformats.org/drawingml/2006/table">
            <a:tbl>
              <a:tblPr firstRow="1" firstCol="1" bandRow="1">
                <a:tableStyleId>{5C22544A-7EE6-4342-B048-85BDC9FD1C3A}</a:tableStyleId>
              </a:tblPr>
              <a:tblGrid>
                <a:gridCol w="1134250"/>
                <a:gridCol w="1145917"/>
                <a:gridCol w="1145917"/>
                <a:gridCol w="1145917"/>
              </a:tblGrid>
              <a:tr h="518165">
                <a:tc>
                  <a:txBody>
                    <a:bodyPr/>
                    <a:lstStyle/>
                    <a:p>
                      <a:pPr algn="ctr">
                        <a:lnSpc>
                          <a:spcPts val="1300"/>
                        </a:lnSpc>
                        <a:spcAft>
                          <a:spcPts val="0"/>
                        </a:spcAft>
                      </a:pPr>
                      <a:r>
                        <a:rPr lang="en-US" sz="1000" dirty="0">
                          <a:effectLst/>
                        </a:rPr>
                        <a:t>Film</a:t>
                      </a:r>
                      <a:endParaRPr lang="pl-PL"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ts val="1300"/>
                        </a:lnSpc>
                        <a:spcAft>
                          <a:spcPts val="0"/>
                        </a:spcAft>
                      </a:pPr>
                      <a:r>
                        <a:rPr lang="en-US" sz="1000" dirty="0">
                          <a:effectLst/>
                        </a:rPr>
                        <a:t>Lc1 [N] </a:t>
                      </a:r>
                      <a:endParaRPr lang="pl-PL"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ts val="1300"/>
                        </a:lnSpc>
                        <a:spcAft>
                          <a:spcPts val="0"/>
                        </a:spcAft>
                      </a:pPr>
                      <a:r>
                        <a:rPr lang="en-US" sz="1000">
                          <a:effectLst/>
                        </a:rPr>
                        <a:t>Lc2 [N] </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ts val="1300"/>
                        </a:lnSpc>
                        <a:spcAft>
                          <a:spcPts val="0"/>
                        </a:spcAft>
                      </a:pPr>
                      <a:r>
                        <a:rPr lang="en-US" sz="1000">
                          <a:effectLst/>
                        </a:rPr>
                        <a:t>Lc3 [N] </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r>
              <a:tr h="312418">
                <a:tc>
                  <a:txBody>
                    <a:bodyPr/>
                    <a:lstStyle/>
                    <a:p>
                      <a:pPr algn="ctr">
                        <a:lnSpc>
                          <a:spcPts val="1300"/>
                        </a:lnSpc>
                        <a:spcAft>
                          <a:spcPts val="0"/>
                        </a:spcAft>
                      </a:pPr>
                      <a:r>
                        <a:rPr lang="en-US" sz="1000">
                          <a:effectLst/>
                        </a:rPr>
                        <a:t>TiAlN </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ts val="1300"/>
                        </a:lnSpc>
                        <a:spcAft>
                          <a:spcPts val="0"/>
                        </a:spcAft>
                      </a:pPr>
                      <a:r>
                        <a:rPr lang="en-US" sz="1000">
                          <a:effectLst/>
                        </a:rPr>
                        <a:t>0.91 ± 0.54 </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ts val="1300"/>
                        </a:lnSpc>
                        <a:spcAft>
                          <a:spcPts val="0"/>
                        </a:spcAft>
                      </a:pPr>
                      <a:r>
                        <a:rPr lang="en-US" sz="1000">
                          <a:effectLst/>
                        </a:rPr>
                        <a:t>7.23 ± 1.19 </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ts val="1300"/>
                        </a:lnSpc>
                        <a:spcAft>
                          <a:spcPts val="0"/>
                        </a:spcAft>
                      </a:pPr>
                      <a:r>
                        <a:rPr lang="en-US" sz="1000">
                          <a:effectLst/>
                        </a:rPr>
                        <a:t>15.38 ± 3.43 </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r>
              <a:tr h="312418">
                <a:tc>
                  <a:txBody>
                    <a:bodyPr/>
                    <a:lstStyle/>
                    <a:p>
                      <a:pPr algn="ctr">
                        <a:lnSpc>
                          <a:spcPts val="1300"/>
                        </a:lnSpc>
                        <a:spcAft>
                          <a:spcPts val="0"/>
                        </a:spcAft>
                      </a:pPr>
                      <a:r>
                        <a:rPr lang="en-US" sz="1000">
                          <a:effectLst/>
                        </a:rPr>
                        <a:t>AlTiN </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ts val="1300"/>
                        </a:lnSpc>
                        <a:spcAft>
                          <a:spcPts val="0"/>
                        </a:spcAft>
                      </a:pPr>
                      <a:r>
                        <a:rPr lang="en-US" sz="1000">
                          <a:effectLst/>
                        </a:rPr>
                        <a:t>0.91 ± 0.61 </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ts val="1300"/>
                        </a:lnSpc>
                        <a:spcAft>
                          <a:spcPts val="0"/>
                        </a:spcAft>
                      </a:pPr>
                      <a:r>
                        <a:rPr lang="en-US" sz="1000">
                          <a:effectLst/>
                        </a:rPr>
                        <a:t>8.87 ± 2.40 </a:t>
                      </a:r>
                      <a:endParaRPr lang="pl-PL"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gn="ctr">
                        <a:lnSpc>
                          <a:spcPts val="1300"/>
                        </a:lnSpc>
                        <a:spcAft>
                          <a:spcPts val="0"/>
                        </a:spcAft>
                      </a:pPr>
                      <a:r>
                        <a:rPr lang="en-US" sz="1000" dirty="0">
                          <a:effectLst/>
                        </a:rPr>
                        <a:t>18.93 ± 4.76 </a:t>
                      </a:r>
                      <a:endParaRPr lang="pl-PL"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350" marR="6350" marT="0" marB="0" anchor="ctr"/>
                </a:tc>
              </a:tr>
            </a:tbl>
          </a:graphicData>
        </a:graphic>
      </p:graphicFrame>
      <p:sp>
        <p:nvSpPr>
          <p:cNvPr id="10" name="Prostokąt 9"/>
          <p:cNvSpPr/>
          <p:nvPr/>
        </p:nvSpPr>
        <p:spPr>
          <a:xfrm>
            <a:off x="4158342" y="4546936"/>
            <a:ext cx="4604658" cy="1015663"/>
          </a:xfrm>
          <a:prstGeom prst="rect">
            <a:avLst/>
          </a:prstGeom>
        </p:spPr>
        <p:txBody>
          <a:bodyPr wrap="square">
            <a:spAutoFit/>
          </a:bodyPr>
          <a:lstStyle/>
          <a:p>
            <a:r>
              <a:rPr lang="en-US" sz="1200" dirty="0"/>
              <a:t>Table 2. Films critical loads estimated in scratch test: Lc1 – first symptoms of cohesive failure (angular or parallel cracking), Lc2 – beginning of adhesive failure (buckling, chipping, spalling, etc.), Lc3 – total failure of the coating or massive exposure of the substrate (mean ± SD)</a:t>
            </a:r>
            <a:endParaRPr lang="en-GB" sz="1200" dirty="0"/>
          </a:p>
        </p:txBody>
      </p:sp>
      <p:pic>
        <p:nvPicPr>
          <p:cNvPr id="11" name="Symbol zastępczy zawartości 3"/>
          <p:cNvPicPr>
            <a:picLocks noChangeAspect="1"/>
          </p:cNvPicPr>
          <p:nvPr/>
        </p:nvPicPr>
        <p:blipFill rotWithShape="1">
          <a:blip r:embed="rId3"/>
          <a:srcRect b="9405"/>
          <a:stretch/>
        </p:blipFill>
        <p:spPr bwMode="auto">
          <a:xfrm>
            <a:off x="876300" y="1132192"/>
            <a:ext cx="7391400" cy="28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rostokąt 12"/>
          <p:cNvSpPr/>
          <p:nvPr/>
        </p:nvSpPr>
        <p:spPr>
          <a:xfrm>
            <a:off x="876300" y="3973880"/>
            <a:ext cx="7391400" cy="338554"/>
          </a:xfrm>
          <a:prstGeom prst="rect">
            <a:avLst/>
          </a:prstGeom>
        </p:spPr>
        <p:txBody>
          <a:bodyPr wrap="square">
            <a:spAutoFit/>
          </a:bodyPr>
          <a:lstStyle/>
          <a:p>
            <a:pPr algn="ctr"/>
            <a:r>
              <a:rPr lang="en-US" sz="1600" dirty="0"/>
              <a:t>Figure 2 Surface of deposited PVD coatings: (a) </a:t>
            </a:r>
            <a:r>
              <a:rPr lang="en-US" sz="1600" dirty="0" err="1"/>
              <a:t>TiAlN</a:t>
            </a:r>
            <a:r>
              <a:rPr lang="en-US" sz="1600" dirty="0"/>
              <a:t>; (b) </a:t>
            </a:r>
            <a:r>
              <a:rPr lang="en-US" sz="1600" dirty="0" err="1"/>
              <a:t>AlTiN</a:t>
            </a:r>
            <a:r>
              <a:rPr lang="en-US" sz="1600" dirty="0"/>
              <a:t>, SEM. </a:t>
            </a:r>
            <a:endParaRPr lang="en-GB" sz="1600" dirty="0"/>
          </a:p>
        </p:txBody>
      </p:sp>
      <p:sp>
        <p:nvSpPr>
          <p:cNvPr id="15" name="Prostokąt 14"/>
          <p:cNvSpPr/>
          <p:nvPr/>
        </p:nvSpPr>
        <p:spPr>
          <a:xfrm>
            <a:off x="228600" y="4546936"/>
            <a:ext cx="3581398" cy="461665"/>
          </a:xfrm>
          <a:prstGeom prst="rect">
            <a:avLst/>
          </a:prstGeom>
        </p:spPr>
        <p:txBody>
          <a:bodyPr wrap="square">
            <a:spAutoFit/>
          </a:bodyPr>
          <a:lstStyle/>
          <a:p>
            <a:r>
              <a:rPr lang="en-US" sz="1200" dirty="0"/>
              <a:t>Table 1. Results of SEM-EDS surface chemical composition spot analysis </a:t>
            </a:r>
            <a:endParaRPr lang="en-GB" sz="1200" dirty="0"/>
          </a:p>
        </p:txBody>
      </p:sp>
    </p:spTree>
    <p:extLst>
      <p:ext uri="{BB962C8B-B14F-4D97-AF65-F5344CB8AC3E}">
        <p14:creationId xmlns:p14="http://schemas.microsoft.com/office/powerpoint/2010/main" val="131493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Results and </a:t>
            </a:r>
            <a:r>
              <a:rPr lang="en-US" dirty="0" smtClean="0"/>
              <a:t>discussion</a:t>
            </a:r>
            <a:r>
              <a:rPr lang="pl-PL" sz="2000" dirty="0" smtClean="0"/>
              <a:t/>
            </a:r>
            <a:br>
              <a:rPr lang="pl-PL" sz="2000" dirty="0" smtClean="0"/>
            </a:br>
            <a:r>
              <a:rPr lang="en-US" sz="2000" dirty="0" smtClean="0"/>
              <a:t>Description </a:t>
            </a:r>
            <a:r>
              <a:rPr lang="en-US" sz="2000" dirty="0"/>
              <a:t>of films properties in relation to stainless steel substrate</a:t>
            </a:r>
            <a:br>
              <a:rPr lang="en-US" sz="2000" dirty="0"/>
            </a:br>
            <a:endParaRPr lang="en-US" sz="2000" dirty="0"/>
          </a:p>
        </p:txBody>
      </p:sp>
      <p:sp>
        <p:nvSpPr>
          <p:cNvPr id="11" name="Prostokąt 10"/>
          <p:cNvSpPr/>
          <p:nvPr/>
        </p:nvSpPr>
        <p:spPr>
          <a:xfrm>
            <a:off x="90487" y="6326774"/>
            <a:ext cx="4633913" cy="430887"/>
          </a:xfrm>
          <a:prstGeom prst="rect">
            <a:avLst/>
          </a:prstGeom>
        </p:spPr>
        <p:txBody>
          <a:bodyPr wrap="square">
            <a:spAutoFit/>
          </a:bodyPr>
          <a:lstStyle/>
          <a:p>
            <a:r>
              <a:rPr lang="en-US" sz="1100" dirty="0"/>
              <a:t>Fig </a:t>
            </a:r>
            <a:r>
              <a:rPr lang="en-US" sz="1100" dirty="0" err="1"/>
              <a:t>ure</a:t>
            </a:r>
            <a:r>
              <a:rPr lang="en-US" sz="1100" dirty="0"/>
              <a:t> 3 Scratch traces: a - </a:t>
            </a:r>
            <a:r>
              <a:rPr lang="en-US" sz="1100" dirty="0" err="1"/>
              <a:t>TiAlN</a:t>
            </a:r>
            <a:r>
              <a:rPr lang="en-US" sz="1100" dirty="0"/>
              <a:t>; b – </a:t>
            </a:r>
            <a:r>
              <a:rPr lang="en-US" sz="1100" dirty="0" err="1"/>
              <a:t>AlTiN</a:t>
            </a:r>
            <a:r>
              <a:rPr lang="en-US" sz="1100" dirty="0"/>
              <a:t> and enlarged characteristic areas of Lc1, Lc2 and Lc3. (total scratch trace 3 mm)</a:t>
            </a:r>
            <a:endParaRPr lang="en-GB" sz="1100" dirty="0"/>
          </a:p>
        </p:txBody>
      </p:sp>
      <p:pic>
        <p:nvPicPr>
          <p:cNvPr id="12" name="Obraz 11"/>
          <p:cNvPicPr>
            <a:picLocks noChangeAspect="1"/>
          </p:cNvPicPr>
          <p:nvPr/>
        </p:nvPicPr>
        <p:blipFill>
          <a:blip r:embed="rId2"/>
          <a:stretch>
            <a:fillRect/>
          </a:stretch>
        </p:blipFill>
        <p:spPr>
          <a:xfrm>
            <a:off x="4500563" y="962602"/>
            <a:ext cx="4414837" cy="2353216"/>
          </a:xfrm>
          <a:prstGeom prst="rect">
            <a:avLst/>
          </a:prstGeom>
        </p:spPr>
      </p:pic>
      <p:sp>
        <p:nvSpPr>
          <p:cNvPr id="14" name="Prostokąt 13"/>
          <p:cNvSpPr/>
          <p:nvPr/>
        </p:nvSpPr>
        <p:spPr>
          <a:xfrm>
            <a:off x="4407355" y="3348476"/>
            <a:ext cx="4690608" cy="430887"/>
          </a:xfrm>
          <a:prstGeom prst="rect">
            <a:avLst/>
          </a:prstGeom>
        </p:spPr>
        <p:txBody>
          <a:bodyPr wrap="square">
            <a:spAutoFit/>
          </a:bodyPr>
          <a:lstStyle/>
          <a:p>
            <a:r>
              <a:rPr lang="en-US" sz="1100" dirty="0"/>
              <a:t>Figure 4 Comparison of films at the end of the scratch trace, direction of the scratch marked by an arrow, magnify. 1500x, SEM</a:t>
            </a:r>
            <a:endParaRPr lang="en-GB" sz="1100" dirty="0"/>
          </a:p>
        </p:txBody>
      </p:sp>
      <p:sp>
        <p:nvSpPr>
          <p:cNvPr id="19" name="Prostokąt 18"/>
          <p:cNvSpPr/>
          <p:nvPr/>
        </p:nvSpPr>
        <p:spPr>
          <a:xfrm>
            <a:off x="4228532" y="6089064"/>
            <a:ext cx="4882698" cy="261610"/>
          </a:xfrm>
          <a:prstGeom prst="rect">
            <a:avLst/>
          </a:prstGeom>
        </p:spPr>
        <p:txBody>
          <a:bodyPr wrap="square">
            <a:spAutoFit/>
          </a:bodyPr>
          <a:lstStyle/>
          <a:p>
            <a:r>
              <a:rPr lang="en-US" sz="1100" dirty="0"/>
              <a:t>Figure 5 </a:t>
            </a:r>
            <a:r>
              <a:rPr lang="pl-PL" sz="1100" dirty="0" err="1" smtClean="0"/>
              <a:t>Elastic</a:t>
            </a:r>
            <a:r>
              <a:rPr lang="en-US" sz="1100" dirty="0" smtClean="0"/>
              <a:t> </a:t>
            </a:r>
            <a:r>
              <a:rPr lang="en-US" sz="1100" dirty="0"/>
              <a:t>modulus and hardness of coated and bare SS304 samples </a:t>
            </a:r>
            <a:endParaRPr lang="en-GB" sz="1100" dirty="0"/>
          </a:p>
        </p:txBody>
      </p:sp>
      <p:pic>
        <p:nvPicPr>
          <p:cNvPr id="5" name="Obraz 4"/>
          <p:cNvPicPr>
            <a:picLocks noChangeAspect="1"/>
          </p:cNvPicPr>
          <p:nvPr/>
        </p:nvPicPr>
        <p:blipFill>
          <a:blip r:embed="rId3"/>
          <a:stretch>
            <a:fillRect/>
          </a:stretch>
        </p:blipFill>
        <p:spPr>
          <a:xfrm>
            <a:off x="241657" y="1118687"/>
            <a:ext cx="3713018" cy="5105400"/>
          </a:xfrm>
          <a:prstGeom prst="rect">
            <a:avLst/>
          </a:prstGeom>
        </p:spPr>
      </p:pic>
      <p:pic>
        <p:nvPicPr>
          <p:cNvPr id="10" name="Obraz 9" descr="C:\D\_naukowy\artykuł 2018 PVD kawitacja i ścieranie\5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4616" y="3878208"/>
            <a:ext cx="2540000" cy="2112010"/>
          </a:xfrm>
          <a:prstGeom prst="rect">
            <a:avLst/>
          </a:prstGeom>
          <a:noFill/>
          <a:ln>
            <a:noFill/>
          </a:ln>
        </p:spPr>
      </p:pic>
      <p:pic>
        <p:nvPicPr>
          <p:cNvPr id="13" name="Obraz 12" descr="C:\D\_naukowy\artykuł 2018 PVD kawitacja i ścieranie\5B.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9960" y="3873446"/>
            <a:ext cx="2550795" cy="2121535"/>
          </a:xfrm>
          <a:prstGeom prst="rect">
            <a:avLst/>
          </a:prstGeom>
          <a:noFill/>
          <a:ln>
            <a:noFill/>
          </a:ln>
        </p:spPr>
      </p:pic>
    </p:spTree>
    <p:extLst>
      <p:ext uri="{BB962C8B-B14F-4D97-AF65-F5344CB8AC3E}">
        <p14:creationId xmlns:p14="http://schemas.microsoft.com/office/powerpoint/2010/main" val="1944344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Results and </a:t>
            </a:r>
            <a:r>
              <a:rPr lang="en-US" dirty="0" smtClean="0"/>
              <a:t>discussion</a:t>
            </a:r>
            <a:r>
              <a:rPr lang="pl-PL" sz="2000" dirty="0" smtClean="0"/>
              <a:t/>
            </a:r>
            <a:br>
              <a:rPr lang="pl-PL" sz="2000" dirty="0" smtClean="0"/>
            </a:br>
            <a:r>
              <a:rPr lang="pl-PL" sz="2000" dirty="0" err="1" smtClean="0"/>
              <a:t>Cavitation</a:t>
            </a:r>
            <a:r>
              <a:rPr lang="pl-PL" sz="2000" dirty="0" smtClean="0"/>
              <a:t> </a:t>
            </a:r>
            <a:r>
              <a:rPr lang="pl-PL" sz="2000" dirty="0" err="1" smtClean="0"/>
              <a:t>erosion</a:t>
            </a:r>
            <a:r>
              <a:rPr lang="en-US" sz="2000" dirty="0"/>
              <a:t/>
            </a:r>
            <a:br>
              <a:rPr lang="en-US" sz="2000" dirty="0"/>
            </a:br>
            <a:endParaRPr lang="en-US" sz="2000" dirty="0"/>
          </a:p>
        </p:txBody>
      </p:sp>
      <p:pic>
        <p:nvPicPr>
          <p:cNvPr id="10" name="Obraz 9" descr="C:\D\_naukowy\artykuł 2018 PVD kawitacja i ścieranie\Wykres in PVD Ne cavita.jpg"/>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153886"/>
            <a:ext cx="5257800" cy="4648200"/>
          </a:xfrm>
          <a:prstGeom prst="rect">
            <a:avLst/>
          </a:prstGeom>
          <a:noFill/>
          <a:ln>
            <a:noFill/>
          </a:ln>
        </p:spPr>
      </p:pic>
      <p:sp>
        <p:nvSpPr>
          <p:cNvPr id="5" name="Prostokąt 4"/>
          <p:cNvSpPr/>
          <p:nvPr/>
        </p:nvSpPr>
        <p:spPr>
          <a:xfrm>
            <a:off x="678543" y="5776686"/>
            <a:ext cx="8458200" cy="914400"/>
          </a:xfrm>
          <a:prstGeom prst="rect">
            <a:avLst/>
          </a:prstGeom>
        </p:spPr>
        <p:txBody>
          <a:bodyPr wrap="square">
            <a:spAutoFit/>
          </a:bodyPr>
          <a:lstStyle/>
          <a:p>
            <a:r>
              <a:rPr lang="en-US" dirty="0"/>
              <a:t>Figure 6 Normalized cavitation erosion resistance (CER) calculated in reference to SS304 based on mass loss (mg), portion of worn area (%) and Sa roughness parameter (um), 4.5 h of cavitation test</a:t>
            </a:r>
            <a:endParaRPr lang="en-GB" dirty="0"/>
          </a:p>
        </p:txBody>
      </p:sp>
    </p:spTree>
    <p:extLst>
      <p:ext uri="{BB962C8B-B14F-4D97-AF65-F5344CB8AC3E}">
        <p14:creationId xmlns:p14="http://schemas.microsoft.com/office/powerpoint/2010/main" val="2051606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Results and </a:t>
            </a:r>
            <a:r>
              <a:rPr lang="en-US" dirty="0" smtClean="0"/>
              <a:t>discussion</a:t>
            </a:r>
            <a:r>
              <a:rPr lang="pl-PL" sz="2000" dirty="0" smtClean="0"/>
              <a:t/>
            </a:r>
            <a:br>
              <a:rPr lang="pl-PL" sz="2000" dirty="0" smtClean="0"/>
            </a:br>
            <a:r>
              <a:rPr lang="pl-PL" sz="2000" dirty="0" err="1"/>
              <a:t>Cavitation</a:t>
            </a:r>
            <a:r>
              <a:rPr lang="pl-PL" sz="2000" dirty="0"/>
              <a:t> </a:t>
            </a:r>
            <a:r>
              <a:rPr lang="pl-PL" sz="2000" dirty="0" err="1" smtClean="0"/>
              <a:t>erosion</a:t>
            </a:r>
            <a:r>
              <a:rPr lang="pl-PL" sz="2000" dirty="0" smtClean="0"/>
              <a:t> - </a:t>
            </a:r>
            <a:r>
              <a:rPr lang="en-US" sz="2000" dirty="0"/>
              <a:t>Mechanism of cavitation erosion damage</a:t>
            </a:r>
            <a:br>
              <a:rPr lang="en-US" sz="2000" dirty="0"/>
            </a:br>
            <a:endParaRPr lang="en-US" sz="2000" dirty="0"/>
          </a:p>
        </p:txBody>
      </p:sp>
      <p:pic>
        <p:nvPicPr>
          <p:cNvPr id="3" name="Obraz 2"/>
          <p:cNvPicPr>
            <a:picLocks noChangeAspect="1"/>
          </p:cNvPicPr>
          <p:nvPr/>
        </p:nvPicPr>
        <p:blipFill>
          <a:blip r:embed="rId2"/>
          <a:stretch>
            <a:fillRect/>
          </a:stretch>
        </p:blipFill>
        <p:spPr>
          <a:xfrm>
            <a:off x="0" y="1066800"/>
            <a:ext cx="4016829" cy="5013331"/>
          </a:xfrm>
          <a:prstGeom prst="rect">
            <a:avLst/>
          </a:prstGeom>
        </p:spPr>
      </p:pic>
      <p:pic>
        <p:nvPicPr>
          <p:cNvPr id="4" name="Obraz 3"/>
          <p:cNvPicPr>
            <a:picLocks noChangeAspect="1"/>
          </p:cNvPicPr>
          <p:nvPr/>
        </p:nvPicPr>
        <p:blipFill>
          <a:blip r:embed="rId3"/>
          <a:stretch>
            <a:fillRect/>
          </a:stretch>
        </p:blipFill>
        <p:spPr>
          <a:xfrm>
            <a:off x="4147247" y="990600"/>
            <a:ext cx="4853878" cy="5159829"/>
          </a:xfrm>
          <a:prstGeom prst="rect">
            <a:avLst/>
          </a:prstGeom>
        </p:spPr>
      </p:pic>
      <p:sp>
        <p:nvSpPr>
          <p:cNvPr id="7" name="Prostokąt 6"/>
          <p:cNvSpPr/>
          <p:nvPr/>
        </p:nvSpPr>
        <p:spPr>
          <a:xfrm>
            <a:off x="0" y="6127727"/>
            <a:ext cx="4147247" cy="646331"/>
          </a:xfrm>
          <a:prstGeom prst="rect">
            <a:avLst/>
          </a:prstGeom>
        </p:spPr>
        <p:txBody>
          <a:bodyPr wrap="square">
            <a:spAutoFit/>
          </a:bodyPr>
          <a:lstStyle/>
          <a:p>
            <a:r>
              <a:rPr lang="en-US" sz="1200" dirty="0"/>
              <a:t>Figure 7 Macroscopic view of cavitation erosion worn surface, stereoscopic microscope (a) and roughness profile of tested surfaces (b) after 4.5 hours of cavitation </a:t>
            </a:r>
            <a:endParaRPr lang="en-GB" sz="1200" dirty="0"/>
          </a:p>
        </p:txBody>
      </p:sp>
      <p:sp>
        <p:nvSpPr>
          <p:cNvPr id="9" name="Prostokąt 8"/>
          <p:cNvSpPr/>
          <p:nvPr/>
        </p:nvSpPr>
        <p:spPr>
          <a:xfrm>
            <a:off x="4147247" y="6109585"/>
            <a:ext cx="4996753" cy="646331"/>
          </a:xfrm>
          <a:prstGeom prst="rect">
            <a:avLst/>
          </a:prstGeom>
        </p:spPr>
        <p:txBody>
          <a:bodyPr wrap="square">
            <a:spAutoFit/>
          </a:bodyPr>
          <a:lstStyle/>
          <a:p>
            <a:r>
              <a:rPr lang="en-US" sz="1200" dirty="0"/>
              <a:t>Figure 8 Comparison of cavitation eroded thin films and stainless steel, after 4.5 hours of testing: column (a) </a:t>
            </a:r>
            <a:r>
              <a:rPr lang="en-US" sz="1200" dirty="0" err="1"/>
              <a:t>TiAlN</a:t>
            </a:r>
            <a:r>
              <a:rPr lang="en-US" sz="1200" dirty="0"/>
              <a:t>; (b) </a:t>
            </a:r>
            <a:r>
              <a:rPr lang="en-US" sz="1200" dirty="0" err="1"/>
              <a:t>AlTiN</a:t>
            </a:r>
            <a:r>
              <a:rPr lang="en-US" sz="1200" dirty="0"/>
              <a:t>; (c) SS304; SEM, 1000x 3000x and 5000x.</a:t>
            </a:r>
            <a:endParaRPr lang="en-GB" sz="1200" dirty="0"/>
          </a:p>
        </p:txBody>
      </p:sp>
    </p:spTree>
    <p:extLst>
      <p:ext uri="{BB962C8B-B14F-4D97-AF65-F5344CB8AC3E}">
        <p14:creationId xmlns:p14="http://schemas.microsoft.com/office/powerpoint/2010/main" val="264008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8600" y="274638"/>
            <a:ext cx="8763000" cy="792162"/>
          </a:xfrm>
        </p:spPr>
        <p:txBody>
          <a:bodyPr/>
          <a:lstStyle/>
          <a:p>
            <a:r>
              <a:rPr lang="en-US" dirty="0"/>
              <a:t>Results and </a:t>
            </a:r>
            <a:r>
              <a:rPr lang="en-US" dirty="0" smtClean="0"/>
              <a:t>discussion</a:t>
            </a:r>
            <a:r>
              <a:rPr lang="pl-PL" sz="2000" dirty="0" smtClean="0"/>
              <a:t/>
            </a:r>
            <a:br>
              <a:rPr lang="pl-PL" sz="2000" dirty="0" smtClean="0"/>
            </a:br>
            <a:r>
              <a:rPr lang="en-US" sz="2000" dirty="0" smtClean="0"/>
              <a:t>Cavitation</a:t>
            </a:r>
            <a:r>
              <a:rPr lang="pl-PL" sz="2000" dirty="0" smtClean="0"/>
              <a:t> </a:t>
            </a:r>
            <a:r>
              <a:rPr lang="en-US" sz="2000" dirty="0" smtClean="0"/>
              <a:t>erosion</a:t>
            </a:r>
            <a:r>
              <a:rPr lang="pl-PL" sz="2000" dirty="0" smtClean="0"/>
              <a:t> - </a:t>
            </a:r>
            <a:r>
              <a:rPr lang="en-US" sz="2000" dirty="0" smtClean="0"/>
              <a:t>Effect </a:t>
            </a:r>
            <a:r>
              <a:rPr lang="en-US" sz="2000" dirty="0"/>
              <a:t>of cavitation erosion on nanoindentation results</a:t>
            </a:r>
            <a:br>
              <a:rPr lang="en-US" sz="2000" dirty="0"/>
            </a:br>
            <a:endParaRPr lang="en-US" sz="2000" dirty="0"/>
          </a:p>
        </p:txBody>
      </p:sp>
      <p:graphicFrame>
        <p:nvGraphicFramePr>
          <p:cNvPr id="5" name="Tabela 4"/>
          <p:cNvGraphicFramePr>
            <a:graphicFrameLocks noGrp="1"/>
          </p:cNvGraphicFramePr>
          <p:nvPr>
            <p:extLst>
              <p:ext uri="{D42A27DB-BD31-4B8C-83A1-F6EECF244321}">
                <p14:modId xmlns:p14="http://schemas.microsoft.com/office/powerpoint/2010/main" val="2896981800"/>
              </p:ext>
            </p:extLst>
          </p:nvPr>
        </p:nvGraphicFramePr>
        <p:xfrm>
          <a:off x="342899" y="5141867"/>
          <a:ext cx="8534401" cy="1511300"/>
        </p:xfrm>
        <a:graphic>
          <a:graphicData uri="http://schemas.openxmlformats.org/drawingml/2006/table">
            <a:tbl>
              <a:tblPr firstRow="1" firstCol="1" bandRow="1">
                <a:tableStyleId>{5C22544A-7EE6-4342-B048-85BDC9FD1C3A}</a:tableStyleId>
              </a:tblPr>
              <a:tblGrid>
                <a:gridCol w="1366317"/>
                <a:gridCol w="1247380"/>
                <a:gridCol w="1120708"/>
                <a:gridCol w="1211603"/>
                <a:gridCol w="1211603"/>
                <a:gridCol w="1165187"/>
                <a:gridCol w="1211603"/>
              </a:tblGrid>
              <a:tr h="193040">
                <a:tc>
                  <a:txBody>
                    <a:bodyPr/>
                    <a:lstStyle/>
                    <a:p>
                      <a:pPr algn="ctr">
                        <a:lnSpc>
                          <a:spcPts val="1700"/>
                        </a:lnSpc>
                        <a:spcAft>
                          <a:spcPts val="0"/>
                        </a:spcAft>
                      </a:pPr>
                      <a:r>
                        <a:rPr lang="en-US" sz="1100">
                          <a:effectLst/>
                        </a:rPr>
                        <a:t> Sample</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100">
                          <a:effectLst/>
                        </a:rPr>
                        <a:t>SS304</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100">
                          <a:effectLst/>
                        </a:rPr>
                        <a:t>SS304_cav</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100">
                          <a:effectLst/>
                        </a:rPr>
                        <a:t>TiAlN</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100">
                          <a:effectLst/>
                        </a:rPr>
                        <a:t>TiAlN_cav</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100">
                          <a:effectLst/>
                        </a:rPr>
                        <a:t>AlTiN</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100">
                          <a:effectLst/>
                        </a:rPr>
                        <a:t>AlTiN_cav</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r>
              <a:tr h="193040">
                <a:tc>
                  <a:txBody>
                    <a:bodyPr/>
                    <a:lstStyle/>
                    <a:p>
                      <a:pPr algn="ctr">
                        <a:lnSpc>
                          <a:spcPts val="1700"/>
                        </a:lnSpc>
                        <a:spcAft>
                          <a:spcPts val="0"/>
                        </a:spcAft>
                      </a:pPr>
                      <a:r>
                        <a:rPr lang="pl-PL" sz="1100" spc="-20">
                          <a:effectLst/>
                        </a:rPr>
                        <a:t>H</a:t>
                      </a:r>
                      <a:r>
                        <a:rPr lang="pl-PL" sz="1100" spc="-20" baseline="-25000">
                          <a:effectLst/>
                        </a:rPr>
                        <a:t>IT</a:t>
                      </a:r>
                      <a:r>
                        <a:rPr lang="pl-PL" sz="1100" spc="-20">
                          <a:effectLst/>
                        </a:rPr>
                        <a:t> </a:t>
                      </a:r>
                      <a:r>
                        <a:rPr lang="pl-PL" sz="1100" spc="-20" baseline="-25000">
                          <a:effectLst/>
                        </a:rPr>
                        <a:t>(O&amp;P)</a:t>
                      </a:r>
                      <a:r>
                        <a:rPr lang="pl-PL" sz="1100" spc="-20">
                          <a:effectLst/>
                        </a:rPr>
                        <a:t> [GPa]</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8.3±1.3</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8.7±0.4</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54.4 ±8.7</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49.3±11.7</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59.6±12.0</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41.1±8.9</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r>
              <a:tr h="193040">
                <a:tc>
                  <a:txBody>
                    <a:bodyPr/>
                    <a:lstStyle/>
                    <a:p>
                      <a:pPr algn="ctr">
                        <a:lnSpc>
                          <a:spcPts val="1700"/>
                        </a:lnSpc>
                        <a:spcAft>
                          <a:spcPts val="0"/>
                        </a:spcAft>
                      </a:pPr>
                      <a:r>
                        <a:rPr lang="pl-PL" sz="1100" spc="-20">
                          <a:effectLst/>
                        </a:rPr>
                        <a:t>E* </a:t>
                      </a:r>
                      <a:r>
                        <a:rPr lang="pl-PL" sz="1100" spc="-20" baseline="-25000">
                          <a:effectLst/>
                        </a:rPr>
                        <a:t>(O&amp;P</a:t>
                      </a:r>
                      <a:r>
                        <a:rPr lang="pl-PL" sz="1100" spc="-20">
                          <a:effectLst/>
                        </a:rPr>
                        <a:t>) [GPa]</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304.3±41.3</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277.6±13.0</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908.6±205.7</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698.8±144.8</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835.0 ±151.0</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543.7±101.0</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r>
              <a:tr h="193040">
                <a:tc>
                  <a:txBody>
                    <a:bodyPr/>
                    <a:lstStyle/>
                    <a:p>
                      <a:pPr algn="ctr">
                        <a:lnSpc>
                          <a:spcPts val="1700"/>
                        </a:lnSpc>
                        <a:spcAft>
                          <a:spcPts val="0"/>
                        </a:spcAft>
                      </a:pPr>
                      <a:r>
                        <a:rPr lang="pl-PL" sz="1100">
                          <a:effectLst/>
                        </a:rPr>
                        <a:t>H/E</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0.027</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0.031</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0.060</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0.071</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0.071</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0.077</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r>
              <a:tr h="193040">
                <a:tc>
                  <a:txBody>
                    <a:bodyPr/>
                    <a:lstStyle/>
                    <a:p>
                      <a:pPr algn="ctr">
                        <a:lnSpc>
                          <a:spcPts val="1700"/>
                        </a:lnSpc>
                        <a:spcAft>
                          <a:spcPts val="0"/>
                        </a:spcAft>
                      </a:pPr>
                      <a:r>
                        <a:rPr lang="pl-PL" sz="1100">
                          <a:effectLst/>
                        </a:rPr>
                        <a:t>H</a:t>
                      </a:r>
                      <a:r>
                        <a:rPr lang="pl-PL" sz="1100" baseline="30000">
                          <a:effectLst/>
                        </a:rPr>
                        <a:t>3</a:t>
                      </a:r>
                      <a:r>
                        <a:rPr lang="pl-PL" sz="1100">
                          <a:effectLst/>
                        </a:rPr>
                        <a:t>/E</a:t>
                      </a:r>
                      <a:r>
                        <a:rPr lang="pl-PL" sz="1100" baseline="30000">
                          <a:effectLst/>
                        </a:rPr>
                        <a:t>2</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2.445 × 10</a:t>
                      </a:r>
                      <a:r>
                        <a:rPr lang="pl-PL" sz="1000" baseline="30000">
                          <a:effectLst/>
                        </a:rPr>
                        <a:t>−6</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3.538 × 10</a:t>
                      </a:r>
                      <a:r>
                        <a:rPr lang="pl-PL" sz="1000" baseline="30000">
                          <a:effectLst/>
                        </a:rPr>
                        <a:t>−6</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3.945 × 10</a:t>
                      </a:r>
                      <a:r>
                        <a:rPr lang="pl-PL" sz="1000" baseline="30000">
                          <a:effectLst/>
                        </a:rPr>
                        <a:t>−6</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7.123 × 10</a:t>
                      </a:r>
                      <a:r>
                        <a:rPr lang="pl-PL" sz="1000" baseline="30000">
                          <a:effectLst/>
                        </a:rPr>
                        <a:t>−6</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6.101 × 10</a:t>
                      </a:r>
                      <a:r>
                        <a:rPr lang="pl-PL" sz="1000" baseline="30000">
                          <a:effectLst/>
                        </a:rPr>
                        <a:t>−6</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ts val="1700"/>
                        </a:lnSpc>
                        <a:spcAft>
                          <a:spcPts val="0"/>
                        </a:spcAft>
                      </a:pPr>
                      <a:r>
                        <a:rPr lang="pl-PL" sz="1000">
                          <a:effectLst/>
                        </a:rPr>
                        <a:t>1.051 × 10</a:t>
                      </a:r>
                      <a:r>
                        <a:rPr lang="pl-PL" sz="1000" baseline="30000">
                          <a:effectLst/>
                        </a:rPr>
                        <a:t>−5</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tc>
              </a:tr>
              <a:tr h="193040">
                <a:tc>
                  <a:txBody>
                    <a:bodyPr/>
                    <a:lstStyle/>
                    <a:p>
                      <a:pPr algn="ctr">
                        <a:lnSpc>
                          <a:spcPts val="1700"/>
                        </a:lnSpc>
                        <a:spcAft>
                          <a:spcPts val="0"/>
                        </a:spcAft>
                      </a:pPr>
                      <a:r>
                        <a:rPr lang="pl-PL" sz="1100">
                          <a:effectLst/>
                        </a:rPr>
                        <a:t>W</a:t>
                      </a:r>
                      <a:r>
                        <a:rPr lang="pl-PL" sz="1100" baseline="-25000">
                          <a:effectLst/>
                        </a:rPr>
                        <a:t>total</a:t>
                      </a:r>
                      <a:r>
                        <a:rPr lang="pl-PL" sz="1100">
                          <a:effectLst/>
                        </a:rPr>
                        <a:t> [pJ]</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ts val="1700"/>
                        </a:lnSpc>
                        <a:spcAft>
                          <a:spcPts val="0"/>
                        </a:spcAft>
                      </a:pPr>
                      <a:r>
                        <a:rPr lang="pl-PL" sz="1000" spc="-10">
                          <a:effectLst/>
                        </a:rPr>
                        <a:t>2892.5±250.6</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ts val="1700"/>
                        </a:lnSpc>
                        <a:spcAft>
                          <a:spcPts val="0"/>
                        </a:spcAft>
                      </a:pPr>
                      <a:r>
                        <a:rPr lang="pl-PL" sz="1000" spc="-10">
                          <a:effectLst/>
                        </a:rPr>
                        <a:t>2722.2±78.3</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ts val="1700"/>
                        </a:lnSpc>
                        <a:spcAft>
                          <a:spcPts val="0"/>
                        </a:spcAft>
                      </a:pPr>
                      <a:r>
                        <a:rPr lang="pl-PL" sz="1000" spc="-10">
                          <a:effectLst/>
                        </a:rPr>
                        <a:t>1174.8±124.6</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ts val="1700"/>
                        </a:lnSpc>
                        <a:spcAft>
                          <a:spcPts val="0"/>
                        </a:spcAft>
                      </a:pPr>
                      <a:r>
                        <a:rPr lang="pl-PL" sz="1000" spc="-10">
                          <a:effectLst/>
                        </a:rPr>
                        <a:t>1314.1±121.5</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ts val="1700"/>
                        </a:lnSpc>
                        <a:spcAft>
                          <a:spcPts val="0"/>
                        </a:spcAft>
                      </a:pPr>
                      <a:r>
                        <a:rPr lang="pl-PL" sz="1000" spc="-20">
                          <a:effectLst/>
                        </a:rPr>
                        <a:t>1203.3±113.9</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ts val="1700"/>
                        </a:lnSpc>
                        <a:spcAft>
                          <a:spcPts val="0"/>
                        </a:spcAft>
                      </a:pPr>
                      <a:r>
                        <a:rPr lang="pl-PL" sz="1000" spc="-10">
                          <a:effectLst/>
                        </a:rPr>
                        <a:t>1463.3±145.7</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r>
              <a:tr h="193040">
                <a:tc>
                  <a:txBody>
                    <a:bodyPr/>
                    <a:lstStyle/>
                    <a:p>
                      <a:pPr algn="ctr">
                        <a:lnSpc>
                          <a:spcPts val="1700"/>
                        </a:lnSpc>
                        <a:spcAft>
                          <a:spcPts val="0"/>
                        </a:spcAft>
                      </a:pPr>
                      <a:r>
                        <a:rPr lang="pl-PL" sz="1100">
                          <a:effectLst/>
                        </a:rPr>
                        <a:t>W</a:t>
                      </a:r>
                      <a:r>
                        <a:rPr lang="pl-PL" sz="1100" baseline="-25000">
                          <a:effectLst/>
                        </a:rPr>
                        <a:t>elastic</a:t>
                      </a:r>
                      <a:r>
                        <a:rPr lang="pl-PL" sz="1100">
                          <a:effectLst/>
                        </a:rPr>
                        <a:t> [pJ]</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ts val="1700"/>
                        </a:lnSpc>
                        <a:spcAft>
                          <a:spcPts val="0"/>
                        </a:spcAft>
                      </a:pPr>
                      <a:r>
                        <a:rPr lang="pl-PL" sz="1000">
                          <a:effectLst/>
                        </a:rPr>
                        <a:t>555.0±22.3</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ts val="1700"/>
                        </a:lnSpc>
                        <a:spcAft>
                          <a:spcPts val="0"/>
                        </a:spcAft>
                      </a:pPr>
                      <a:r>
                        <a:rPr lang="pl-PL" sz="1000">
                          <a:effectLst/>
                        </a:rPr>
                        <a:t>559.1±17.1</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ts val="1700"/>
                        </a:lnSpc>
                        <a:spcAft>
                          <a:spcPts val="0"/>
                        </a:spcAft>
                      </a:pPr>
                      <a:r>
                        <a:rPr lang="pl-PL" sz="1000">
                          <a:effectLst/>
                        </a:rPr>
                        <a:t>668.8±41.9</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ts val="1700"/>
                        </a:lnSpc>
                        <a:spcAft>
                          <a:spcPts val="0"/>
                        </a:spcAft>
                      </a:pPr>
                      <a:r>
                        <a:rPr lang="pl-PL" sz="1000">
                          <a:effectLst/>
                        </a:rPr>
                        <a:t>721.8±26.1</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ts val="1700"/>
                        </a:lnSpc>
                        <a:spcAft>
                          <a:spcPts val="0"/>
                        </a:spcAft>
                      </a:pPr>
                      <a:r>
                        <a:rPr lang="pl-PL" sz="1000">
                          <a:effectLst/>
                        </a:rPr>
                        <a:t>732.2±40.7</a:t>
                      </a:r>
                      <a:endParaRPr lang="pl-PL" sz="12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ts val="1700"/>
                        </a:lnSpc>
                        <a:spcAft>
                          <a:spcPts val="0"/>
                        </a:spcAft>
                      </a:pPr>
                      <a:r>
                        <a:rPr lang="pl-PL" sz="1000" dirty="0">
                          <a:effectLst/>
                        </a:rPr>
                        <a:t>785.1±44.5</a:t>
                      </a:r>
                      <a:endParaRPr lang="pl-PL" sz="12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r>
            </a:tbl>
          </a:graphicData>
        </a:graphic>
      </p:graphicFrame>
      <p:sp>
        <p:nvSpPr>
          <p:cNvPr id="10" name="Prostokąt 9"/>
          <p:cNvSpPr/>
          <p:nvPr/>
        </p:nvSpPr>
        <p:spPr>
          <a:xfrm>
            <a:off x="990600" y="4067628"/>
            <a:ext cx="6785429" cy="461665"/>
          </a:xfrm>
          <a:prstGeom prst="rect">
            <a:avLst/>
          </a:prstGeom>
        </p:spPr>
        <p:txBody>
          <a:bodyPr wrap="square">
            <a:spAutoFit/>
          </a:bodyPr>
          <a:lstStyle/>
          <a:p>
            <a:r>
              <a:rPr lang="en-US" sz="1200" dirty="0" smtClean="0"/>
              <a:t>Figure 9 Loading-unloading nanoindentation curves of samples surfaces estimated before and after (marked as “</a:t>
            </a:r>
            <a:r>
              <a:rPr lang="en-US" sz="1200" dirty="0" err="1" smtClean="0"/>
              <a:t>cav</a:t>
            </a:r>
            <a:r>
              <a:rPr lang="en-US" sz="1200" dirty="0" smtClean="0"/>
              <a:t>”) cavitation erosion test.</a:t>
            </a:r>
            <a:endParaRPr lang="en-GB" sz="1200" dirty="0"/>
          </a:p>
        </p:txBody>
      </p:sp>
      <p:sp>
        <p:nvSpPr>
          <p:cNvPr id="12" name="Prostokąt 11"/>
          <p:cNvSpPr/>
          <p:nvPr/>
        </p:nvSpPr>
        <p:spPr>
          <a:xfrm>
            <a:off x="239486" y="4680202"/>
            <a:ext cx="8548915" cy="461665"/>
          </a:xfrm>
          <a:prstGeom prst="rect">
            <a:avLst/>
          </a:prstGeom>
        </p:spPr>
        <p:txBody>
          <a:bodyPr wrap="square">
            <a:spAutoFit/>
          </a:bodyPr>
          <a:lstStyle/>
          <a:p>
            <a:r>
              <a:rPr lang="en-US" sz="1200" dirty="0"/>
              <a:t>Table 3. Results of H - hardness, E – </a:t>
            </a:r>
            <a:r>
              <a:rPr lang="en-US" sz="1200" dirty="0" smtClean="0"/>
              <a:t>elastic </a:t>
            </a:r>
            <a:r>
              <a:rPr lang="en-US" sz="1200" dirty="0"/>
              <a:t>modulus and </a:t>
            </a:r>
            <a:r>
              <a:rPr lang="en-US" sz="1200" dirty="0" err="1"/>
              <a:t>W</a:t>
            </a:r>
            <a:r>
              <a:rPr lang="en-US" sz="1200" baseline="-25000" dirty="0" err="1"/>
              <a:t>total</a:t>
            </a:r>
            <a:r>
              <a:rPr lang="en-US" sz="1200" dirty="0"/>
              <a:t> – total work done, </a:t>
            </a:r>
            <a:r>
              <a:rPr lang="en-US" sz="1200" dirty="0" err="1"/>
              <a:t>W</a:t>
            </a:r>
            <a:r>
              <a:rPr lang="en-US" sz="1200" baseline="-25000" dirty="0" err="1"/>
              <a:t>elastic</a:t>
            </a:r>
            <a:r>
              <a:rPr lang="en-US" sz="1200" dirty="0"/>
              <a:t> – elastic work done; measured by nanoindentation on as deposited and affected by cavitation (marked as “</a:t>
            </a:r>
            <a:r>
              <a:rPr lang="en-US" sz="1200" dirty="0" err="1"/>
              <a:t>cav</a:t>
            </a:r>
            <a:r>
              <a:rPr lang="en-US" sz="1200" dirty="0"/>
              <a:t>”) stainless steel and film samples</a:t>
            </a:r>
            <a:endParaRPr lang="en-GB" sz="1200" dirty="0"/>
          </a:p>
        </p:txBody>
      </p:sp>
      <p:graphicFrame>
        <p:nvGraphicFramePr>
          <p:cNvPr id="7" name="Wykres 6"/>
          <p:cNvGraphicFramePr/>
          <p:nvPr>
            <p:extLst>
              <p:ext uri="{D42A27DB-BD31-4B8C-83A1-F6EECF244321}">
                <p14:modId xmlns:p14="http://schemas.microsoft.com/office/powerpoint/2010/main" val="2315698393"/>
              </p:ext>
            </p:extLst>
          </p:nvPr>
        </p:nvGraphicFramePr>
        <p:xfrm>
          <a:off x="1705973" y="1066800"/>
          <a:ext cx="5615940" cy="2872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182053"/>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13091</TotalTime>
  <Words>875</Words>
  <Application>Microsoft Office PowerPoint</Application>
  <PresentationFormat>Pokaz na ekranie (4:3)</PresentationFormat>
  <Paragraphs>196</Paragraphs>
  <Slides>13</Slides>
  <Notes>7</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13</vt:i4>
      </vt:variant>
    </vt:vector>
  </HeadingPairs>
  <TitlesOfParts>
    <vt:vector size="18" baseType="lpstr">
      <vt:lpstr>Arial</vt:lpstr>
      <vt:lpstr>Palatino Linotype</vt:lpstr>
      <vt:lpstr>Times New Roman</vt:lpstr>
      <vt:lpstr>Wingdings</vt:lpstr>
      <vt:lpstr>Projekt domyślny</vt:lpstr>
      <vt:lpstr>Cavitation erosion and wear mechanisms  of AlTiN and TiAlN films deposited  on stainless steel substrate</vt:lpstr>
      <vt:lpstr>Presentation plan</vt:lpstr>
      <vt:lpstr>Aim of the work</vt:lpstr>
      <vt:lpstr>Materials and methods</vt:lpstr>
      <vt:lpstr>Results and discussion Description of films properties in relation to stainless steel substrate </vt:lpstr>
      <vt:lpstr>Results and discussion Description of films properties in relation to stainless steel substrate </vt:lpstr>
      <vt:lpstr>Results and discussion Cavitation erosion </vt:lpstr>
      <vt:lpstr>Results and discussion Cavitation erosion - Mechanism of cavitation erosion damage </vt:lpstr>
      <vt:lpstr>Results and discussion Cavitation erosion - Effect of cavitation erosion on nanoindentation results </vt:lpstr>
      <vt:lpstr>Results and discussion Sliding behavior (ball-on-disc test) </vt:lpstr>
      <vt:lpstr>Results and discussion Sliding behaviour (ball-on-disc test) </vt:lpstr>
      <vt:lpstr>Conclusions</vt:lpstr>
      <vt:lpstr>Cavitation erosion and wear mechanisms of AlTiN and TiAlN films deposited on stainless steel substrate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Moore</dc:creator>
  <cp:lastModifiedBy>Gary Moore</cp:lastModifiedBy>
  <cp:revision>325</cp:revision>
  <cp:lastPrinted>2017-11-24T06:17:13Z</cp:lastPrinted>
  <dcterms:created xsi:type="dcterms:W3CDTF">2011-05-20T05:45:34Z</dcterms:created>
  <dcterms:modified xsi:type="dcterms:W3CDTF">2019-03-13T22:20:49Z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