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1" r:id="rId2"/>
  </p:sldIdLst>
  <p:sldSz cx="30275213" cy="4280376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p15:clr>
            <a:srgbClr val="A4A3A4"/>
          </p15:clr>
        </p15:guide>
        <p15:guide id="2"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E1"/>
    <a:srgbClr val="FF9999"/>
    <a:srgbClr val="FFCCCC"/>
    <a:srgbClr val="FF9900"/>
    <a:srgbClr val="FF7C80"/>
    <a:srgbClr val="FF9933"/>
    <a:srgbClr val="FF9966"/>
    <a:srgbClr val="FFCC99"/>
    <a:srgbClr val="CCCCFF"/>
    <a:srgbClr val="BBD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Destaqu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édio 2 - Destaqu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Estilo Médio 3 - Destaqu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Estilo Médio 3 - Destaqu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A107856-5554-42FB-B03E-39F5DBC370BA}" styleName="Estilo Médio 4 - Destaqu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Estilo Escuro 2 - Destaque 1/Destaqu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Estilo com Tema 1 - Destaqu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Estilo Claro 2 - Destaqu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Sem Estilo, Tabela com Grelh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Estilo Claro 1 - Destaqu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Estilo Claro 1 - Destaqu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Estilo Claro 2 - Destaqu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Estilo Claro 2 - Destaqu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Estilo Claro 3 - Destaqu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Estilo Claro 3 - Destaqu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Estilo Médio 1 - Destaqu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D083AE6-46FA-4A59-8FB0-9F97EB10719F}" styleName="Estilo Claro 3 - Destaqu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Estilo Médio 2 - Destaqu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Estilo Médio 4 - Destaqu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Estilo Médio 4 - Destaqu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édio 4 - Destaqu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449" autoAdjust="0"/>
    <p:restoredTop sz="91758" autoAdjust="0"/>
  </p:normalViewPr>
  <p:slideViewPr>
    <p:cSldViewPr snapToGrid="0">
      <p:cViewPr varScale="1">
        <p:scale>
          <a:sx n="13" d="100"/>
          <a:sy n="13" d="100"/>
        </p:scale>
        <p:origin x="3240" y="134"/>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800B60E-E5E3-4F78-B6A8-519F854612D5}" type="datetimeFigureOut">
              <a:rPr lang="pt-PT" smtClean="0"/>
              <a:t>31/10/2019</a:t>
            </a:fld>
            <a:endParaRPr lang="pt-PT"/>
          </a:p>
        </p:txBody>
      </p:sp>
      <p:sp>
        <p:nvSpPr>
          <p:cNvPr id="4" name="Marcador de Posição da Imagem do Diapositivo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10DE9FF-D553-4D5E-BA73-17C91ED96657}" type="slidenum">
              <a:rPr lang="pt-PT" smtClean="0"/>
              <a:t>‹#›</a:t>
            </a:fld>
            <a:endParaRPr lang="pt-PT"/>
          </a:p>
        </p:txBody>
      </p:sp>
    </p:spTree>
    <p:extLst>
      <p:ext uri="{BB962C8B-B14F-4D97-AF65-F5344CB8AC3E}">
        <p14:creationId xmlns:p14="http://schemas.microsoft.com/office/powerpoint/2010/main" val="2051143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810DE9FF-D553-4D5E-BA73-17C91ED96657}" type="slidenum">
              <a:rPr lang="pt-PT" smtClean="0"/>
              <a:t>1</a:t>
            </a:fld>
            <a:endParaRPr lang="pt-PT"/>
          </a:p>
        </p:txBody>
      </p:sp>
    </p:spTree>
    <p:extLst>
      <p:ext uri="{BB962C8B-B14F-4D97-AF65-F5344CB8AC3E}">
        <p14:creationId xmlns:p14="http://schemas.microsoft.com/office/powerpoint/2010/main" val="2913097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pt-PT"/>
              <a:t>Clique para editar o estilo de título do Modelo Global</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pt-PT"/>
              <a:t>Clique para editar o estilo do subtítulo do Modelo Global</a:t>
            </a:r>
            <a:endParaRPr lang="en-US" dirty="0"/>
          </a:p>
        </p:txBody>
      </p:sp>
      <p:sp>
        <p:nvSpPr>
          <p:cNvPr id="4" name="Date Placeholder 3"/>
          <p:cNvSpPr>
            <a:spLocks noGrp="1"/>
          </p:cNvSpPr>
          <p:nvPr>
            <p:ph type="dt" sz="half" idx="10"/>
          </p:nvPr>
        </p:nvSpPr>
        <p:spPr/>
        <p:txBody>
          <a:bodyPr/>
          <a:lstStyle/>
          <a:p>
            <a:fld id="{99D08A40-8AE7-4335-9CBC-F3ACE2664562}" type="datetimeFigureOut">
              <a:rPr lang="pt-PT" smtClean="0"/>
              <a:t>31/10/2019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DDA8B97-23D0-4CC8-921E-98B4DE51492C}" type="slidenum">
              <a:rPr lang="pt-PT" smtClean="0"/>
              <a:t>‹#›</a:t>
            </a:fld>
            <a:endParaRPr lang="pt-PT"/>
          </a:p>
        </p:txBody>
      </p:sp>
    </p:spTree>
    <p:extLst>
      <p:ext uri="{BB962C8B-B14F-4D97-AF65-F5344CB8AC3E}">
        <p14:creationId xmlns:p14="http://schemas.microsoft.com/office/powerpoint/2010/main" val="117105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99D08A40-8AE7-4335-9CBC-F3ACE2664562}" type="datetimeFigureOut">
              <a:rPr lang="pt-PT" smtClean="0"/>
              <a:t>31/10/2019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DDA8B97-23D0-4CC8-921E-98B4DE51492C}" type="slidenum">
              <a:rPr lang="pt-PT" smtClean="0"/>
              <a:t>‹#›</a:t>
            </a:fld>
            <a:endParaRPr lang="pt-PT"/>
          </a:p>
        </p:txBody>
      </p:sp>
    </p:spTree>
    <p:extLst>
      <p:ext uri="{BB962C8B-B14F-4D97-AF65-F5344CB8AC3E}">
        <p14:creationId xmlns:p14="http://schemas.microsoft.com/office/powerpoint/2010/main" val="1229652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99D08A40-8AE7-4335-9CBC-F3ACE2664562}" type="datetimeFigureOut">
              <a:rPr lang="pt-PT" smtClean="0"/>
              <a:t>31/10/2019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DDA8B97-23D0-4CC8-921E-98B4DE51492C}" type="slidenum">
              <a:rPr lang="pt-PT" smtClean="0"/>
              <a:t>‹#›</a:t>
            </a:fld>
            <a:endParaRPr lang="pt-PT"/>
          </a:p>
        </p:txBody>
      </p:sp>
    </p:spTree>
    <p:extLst>
      <p:ext uri="{BB962C8B-B14F-4D97-AF65-F5344CB8AC3E}">
        <p14:creationId xmlns:p14="http://schemas.microsoft.com/office/powerpoint/2010/main" val="74890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99D08A40-8AE7-4335-9CBC-F3ACE2664562}" type="datetimeFigureOut">
              <a:rPr lang="pt-PT" smtClean="0"/>
              <a:t>31/10/2019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DDA8B97-23D0-4CC8-921E-98B4DE51492C}" type="slidenum">
              <a:rPr lang="pt-PT" smtClean="0"/>
              <a:t>‹#›</a:t>
            </a:fld>
            <a:endParaRPr lang="pt-PT"/>
          </a:p>
        </p:txBody>
      </p:sp>
    </p:spTree>
    <p:extLst>
      <p:ext uri="{BB962C8B-B14F-4D97-AF65-F5344CB8AC3E}">
        <p14:creationId xmlns:p14="http://schemas.microsoft.com/office/powerpoint/2010/main" val="341765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99D08A40-8AE7-4335-9CBC-F3ACE2664562}" type="datetimeFigureOut">
              <a:rPr lang="pt-PT" smtClean="0"/>
              <a:t>31/10/2019</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DDA8B97-23D0-4CC8-921E-98B4DE51492C}" type="slidenum">
              <a:rPr lang="pt-PT" smtClean="0"/>
              <a:t>‹#›</a:t>
            </a:fld>
            <a:endParaRPr lang="pt-PT"/>
          </a:p>
        </p:txBody>
      </p:sp>
    </p:spTree>
    <p:extLst>
      <p:ext uri="{BB962C8B-B14F-4D97-AF65-F5344CB8AC3E}">
        <p14:creationId xmlns:p14="http://schemas.microsoft.com/office/powerpoint/2010/main" val="2160381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99D08A40-8AE7-4335-9CBC-F3ACE2664562}" type="datetimeFigureOut">
              <a:rPr lang="pt-PT" smtClean="0"/>
              <a:t>31/10/2019</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DDA8B97-23D0-4CC8-921E-98B4DE51492C}" type="slidenum">
              <a:rPr lang="pt-PT" smtClean="0"/>
              <a:t>‹#›</a:t>
            </a:fld>
            <a:endParaRPr lang="pt-PT"/>
          </a:p>
        </p:txBody>
      </p:sp>
    </p:spTree>
    <p:extLst>
      <p:ext uri="{BB962C8B-B14F-4D97-AF65-F5344CB8AC3E}">
        <p14:creationId xmlns:p14="http://schemas.microsoft.com/office/powerpoint/2010/main" val="790725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pt-PT"/>
              <a:t>Editar os estilos de texto do Modelo Global</a:t>
            </a:r>
          </a:p>
        </p:txBody>
      </p:sp>
      <p:sp>
        <p:nvSpPr>
          <p:cNvPr id="4" name="Content Placeholder 3"/>
          <p:cNvSpPr>
            <a:spLocks noGrp="1"/>
          </p:cNvSpPr>
          <p:nvPr>
            <p:ph sz="half" idx="2"/>
          </p:nvPr>
        </p:nvSpPr>
        <p:spPr>
          <a:xfrm>
            <a:off x="2085368" y="15635264"/>
            <a:ext cx="12807832" cy="22997117"/>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pt-PT"/>
              <a:t>Editar os estilos de texto do Modelo Global</a:t>
            </a:r>
          </a:p>
        </p:txBody>
      </p:sp>
      <p:sp>
        <p:nvSpPr>
          <p:cNvPr id="6" name="Content Placeholder 5"/>
          <p:cNvSpPr>
            <a:spLocks noGrp="1"/>
          </p:cNvSpPr>
          <p:nvPr>
            <p:ph sz="quarter" idx="4"/>
          </p:nvPr>
        </p:nvSpPr>
        <p:spPr>
          <a:xfrm>
            <a:off x="15326828" y="15635264"/>
            <a:ext cx="12870909" cy="22997117"/>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99D08A40-8AE7-4335-9CBC-F3ACE2664562}" type="datetimeFigureOut">
              <a:rPr lang="pt-PT" smtClean="0"/>
              <a:t>31/10/2019</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6DDA8B97-23D0-4CC8-921E-98B4DE51492C}" type="slidenum">
              <a:rPr lang="pt-PT" smtClean="0"/>
              <a:t>‹#›</a:t>
            </a:fld>
            <a:endParaRPr lang="pt-PT"/>
          </a:p>
        </p:txBody>
      </p:sp>
    </p:spTree>
    <p:extLst>
      <p:ext uri="{BB962C8B-B14F-4D97-AF65-F5344CB8AC3E}">
        <p14:creationId xmlns:p14="http://schemas.microsoft.com/office/powerpoint/2010/main" val="127362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99D08A40-8AE7-4335-9CBC-F3ACE2664562}" type="datetimeFigureOut">
              <a:rPr lang="pt-PT" smtClean="0"/>
              <a:t>31/10/2019</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6DDA8B97-23D0-4CC8-921E-98B4DE51492C}" type="slidenum">
              <a:rPr lang="pt-PT" smtClean="0"/>
              <a:t>‹#›</a:t>
            </a:fld>
            <a:endParaRPr lang="pt-PT"/>
          </a:p>
        </p:txBody>
      </p:sp>
    </p:spTree>
    <p:extLst>
      <p:ext uri="{BB962C8B-B14F-4D97-AF65-F5344CB8AC3E}">
        <p14:creationId xmlns:p14="http://schemas.microsoft.com/office/powerpoint/2010/main" val="3681418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08A40-8AE7-4335-9CBC-F3ACE2664562}" type="datetimeFigureOut">
              <a:rPr lang="pt-PT" smtClean="0"/>
              <a:t>31/10/2019</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6DDA8B97-23D0-4CC8-921E-98B4DE51492C}" type="slidenum">
              <a:rPr lang="pt-PT" smtClean="0"/>
              <a:t>‹#›</a:t>
            </a:fld>
            <a:endParaRPr lang="pt-PT"/>
          </a:p>
        </p:txBody>
      </p:sp>
    </p:spTree>
    <p:extLst>
      <p:ext uri="{BB962C8B-B14F-4D97-AF65-F5344CB8AC3E}">
        <p14:creationId xmlns:p14="http://schemas.microsoft.com/office/powerpoint/2010/main" val="436355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pt-PT"/>
              <a:t>Clique para editar o estilo de título do Modelo Global</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99D08A40-8AE7-4335-9CBC-F3ACE2664562}" type="datetimeFigureOut">
              <a:rPr lang="pt-PT" smtClean="0"/>
              <a:t>31/10/2019</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DDA8B97-23D0-4CC8-921E-98B4DE51492C}" type="slidenum">
              <a:rPr lang="pt-PT" smtClean="0"/>
              <a:t>‹#›</a:t>
            </a:fld>
            <a:endParaRPr lang="pt-PT"/>
          </a:p>
        </p:txBody>
      </p:sp>
    </p:spTree>
    <p:extLst>
      <p:ext uri="{BB962C8B-B14F-4D97-AF65-F5344CB8AC3E}">
        <p14:creationId xmlns:p14="http://schemas.microsoft.com/office/powerpoint/2010/main" val="1440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pt-PT"/>
              <a:t>Clique no ícone para adicionar uma imagem</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99D08A40-8AE7-4335-9CBC-F3ACE2664562}" type="datetimeFigureOut">
              <a:rPr lang="pt-PT" smtClean="0"/>
              <a:t>31/10/2019</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DDA8B97-23D0-4CC8-921E-98B4DE51492C}" type="slidenum">
              <a:rPr lang="pt-PT" smtClean="0"/>
              <a:t>‹#›</a:t>
            </a:fld>
            <a:endParaRPr lang="pt-PT"/>
          </a:p>
        </p:txBody>
      </p:sp>
    </p:spTree>
    <p:extLst>
      <p:ext uri="{BB962C8B-B14F-4D97-AF65-F5344CB8AC3E}">
        <p14:creationId xmlns:p14="http://schemas.microsoft.com/office/powerpoint/2010/main" val="311329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99D08A40-8AE7-4335-9CBC-F3ACE2664562}" type="datetimeFigureOut">
              <a:rPr lang="pt-PT" smtClean="0"/>
              <a:t>31/10/2019</a:t>
            </a:fld>
            <a:endParaRPr lang="pt-PT"/>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6DDA8B97-23D0-4CC8-921E-98B4DE51492C}" type="slidenum">
              <a:rPr lang="pt-PT" smtClean="0"/>
              <a:t>‹#›</a:t>
            </a:fld>
            <a:endParaRPr lang="pt-PT"/>
          </a:p>
        </p:txBody>
      </p:sp>
    </p:spTree>
    <p:extLst>
      <p:ext uri="{BB962C8B-B14F-4D97-AF65-F5344CB8AC3E}">
        <p14:creationId xmlns:p14="http://schemas.microsoft.com/office/powerpoint/2010/main" val="1721937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tângulo 53"/>
          <p:cNvSpPr/>
          <p:nvPr/>
        </p:nvSpPr>
        <p:spPr>
          <a:xfrm>
            <a:off x="30200" y="-33014"/>
            <a:ext cx="30275213" cy="78285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6" name="CaixaDeTexto 5"/>
          <p:cNvSpPr txBox="1"/>
          <p:nvPr/>
        </p:nvSpPr>
        <p:spPr>
          <a:xfrm>
            <a:off x="4554795" y="645591"/>
            <a:ext cx="21358670" cy="2554545"/>
          </a:xfrm>
          <a:prstGeom prst="rect">
            <a:avLst/>
          </a:prstGeom>
          <a:noFill/>
        </p:spPr>
        <p:txBody>
          <a:bodyPr wrap="square" rtlCol="0">
            <a:spAutoFit/>
          </a:bodyPr>
          <a:lstStyle/>
          <a:p>
            <a:pPr algn="ctr"/>
            <a:r>
              <a:rPr lang="en-US" sz="8000" b="1" dirty="0">
                <a:latin typeface="Arial" panose="020B0604020202020204" pitchFamily="34" charset="0"/>
                <a:cs typeface="Arial" panose="020B0604020202020204" pitchFamily="34" charset="0"/>
              </a:rPr>
              <a:t>Anticancer drugs-induced toxicity in different age male CD-1 mice</a:t>
            </a:r>
            <a:endParaRPr lang="pt-PT" sz="8000" dirty="0">
              <a:latin typeface="Arial" panose="020B0604020202020204" pitchFamily="34" charset="0"/>
              <a:cs typeface="Arial" panose="020B0604020202020204" pitchFamily="34" charset="0"/>
            </a:endParaRPr>
          </a:p>
        </p:txBody>
      </p:sp>
      <p:pic>
        <p:nvPicPr>
          <p:cNvPr id="18" name="Imagem 17"/>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68126" y="872081"/>
            <a:ext cx="4218898" cy="1746094"/>
          </a:xfrm>
          <a:prstGeom prst="rect">
            <a:avLst/>
          </a:prstGeom>
        </p:spPr>
      </p:pic>
      <p:grpSp>
        <p:nvGrpSpPr>
          <p:cNvPr id="27" name="Grupo 26"/>
          <p:cNvGrpSpPr/>
          <p:nvPr/>
        </p:nvGrpSpPr>
        <p:grpSpPr>
          <a:xfrm>
            <a:off x="1483519" y="7894967"/>
            <a:ext cx="27405264" cy="3053144"/>
            <a:chOff x="1027535" y="8908071"/>
            <a:chExt cx="28183795" cy="3053144"/>
          </a:xfrm>
        </p:grpSpPr>
        <p:sp>
          <p:nvSpPr>
            <p:cNvPr id="10" name="CaixaDeTexto 9"/>
            <p:cNvSpPr txBox="1"/>
            <p:nvPr/>
          </p:nvSpPr>
          <p:spPr>
            <a:xfrm>
              <a:off x="1027535" y="8908071"/>
              <a:ext cx="28183795" cy="3053144"/>
            </a:xfrm>
            <a:prstGeom prst="rect">
              <a:avLst/>
            </a:prstGeom>
            <a:noFill/>
            <a:ln w="57150">
              <a:noFill/>
            </a:ln>
          </p:spPr>
          <p:txBody>
            <a:bodyPr wrap="square" rtlCol="0">
              <a:spAutoFit/>
            </a:bodyPr>
            <a:lstStyle/>
            <a:p>
              <a:pPr algn="ctr">
                <a:lnSpc>
                  <a:spcPct val="120000"/>
                </a:lnSpc>
                <a:spcBef>
                  <a:spcPts val="600"/>
                </a:spcBef>
                <a:spcAft>
                  <a:spcPts val="600"/>
                </a:spcAft>
              </a:pPr>
              <a:r>
                <a:rPr lang="en-US" sz="4400" b="1" cap="small" dirty="0" smtClean="0">
                  <a:solidFill>
                    <a:srgbClr val="7030A0"/>
                  </a:solidFill>
                  <a:latin typeface="Arial" panose="020B0604020202020204" pitchFamily="34" charset="0"/>
                  <a:cs typeface="Arial" panose="020B0604020202020204" pitchFamily="34" charset="0"/>
                </a:rPr>
                <a:t>Introduction</a:t>
              </a:r>
              <a:endParaRPr lang="en-US" sz="3600" dirty="0" smtClean="0">
                <a:solidFill>
                  <a:srgbClr val="7030A0"/>
                </a:solidFill>
                <a:latin typeface="Arial" panose="020B0604020202020204" pitchFamily="34" charset="0"/>
                <a:cs typeface="Arial" panose="020B0604020202020204" pitchFamily="34" charset="0"/>
              </a:endParaRPr>
            </a:p>
            <a:p>
              <a:pPr algn="just">
                <a:lnSpc>
                  <a:spcPct val="120000"/>
                </a:lnSpc>
                <a:spcBef>
                  <a:spcPts val="600"/>
                </a:spcBef>
                <a:spcAft>
                  <a:spcPts val="600"/>
                </a:spcAft>
              </a:pPr>
              <a:r>
                <a:rPr lang="en-US" sz="3600" dirty="0" smtClean="0">
                  <a:latin typeface="Arial" panose="020B0604020202020204" pitchFamily="34" charset="0"/>
                  <a:cs typeface="Arial" panose="020B0604020202020204" pitchFamily="34" charset="0"/>
                </a:rPr>
                <a:t>Anticancer </a:t>
              </a:r>
              <a:r>
                <a:rPr lang="en-US" sz="3600" dirty="0">
                  <a:latin typeface="Arial" panose="020B0604020202020204" pitchFamily="34" charset="0"/>
                  <a:cs typeface="Arial" panose="020B0604020202020204" pitchFamily="34" charset="0"/>
                </a:rPr>
                <a:t>drugs like doxorubicin (DOX) and mitoxantrone (MTX) are used to treat cancer. Nevertheless, they have worrying long-term toxicity. MTX and DOX cause cardiotoxicity and several risk factors could aggravate it. The aim of this work was to study the toxicity of clinically relevant MTX and DOX doses in infant (4 weeks), adult (3 months), and old (18-20 months) male CD-1 mice. </a:t>
              </a:r>
            </a:p>
          </p:txBody>
        </p:sp>
        <p:cxnSp>
          <p:nvCxnSpPr>
            <p:cNvPr id="16" name="Conexão reta 15"/>
            <p:cNvCxnSpPr/>
            <p:nvPr/>
          </p:nvCxnSpPr>
          <p:spPr>
            <a:xfrm flipH="1">
              <a:off x="17443262" y="9311337"/>
              <a:ext cx="11715708"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28" name="Grupo 27"/>
          <p:cNvGrpSpPr/>
          <p:nvPr/>
        </p:nvGrpSpPr>
        <p:grpSpPr>
          <a:xfrm>
            <a:off x="1408955" y="11280259"/>
            <a:ext cx="27315876" cy="1446550"/>
            <a:chOff x="957316" y="13465817"/>
            <a:chExt cx="27190684" cy="1446550"/>
          </a:xfrm>
        </p:grpSpPr>
        <p:sp>
          <p:nvSpPr>
            <p:cNvPr id="11" name="CaixaDeTexto 10"/>
            <p:cNvSpPr txBox="1"/>
            <p:nvPr/>
          </p:nvSpPr>
          <p:spPr>
            <a:xfrm>
              <a:off x="957316" y="13465817"/>
              <a:ext cx="6890662" cy="1446550"/>
            </a:xfrm>
            <a:prstGeom prst="rect">
              <a:avLst/>
            </a:prstGeom>
            <a:noFill/>
            <a:ln w="57150">
              <a:noFill/>
            </a:ln>
          </p:spPr>
          <p:txBody>
            <a:bodyPr wrap="square" rtlCol="0">
              <a:spAutoFit/>
            </a:bodyPr>
            <a:lstStyle/>
            <a:p>
              <a:r>
                <a:rPr lang="en-US" sz="4400" b="1" cap="small" dirty="0" smtClean="0">
                  <a:solidFill>
                    <a:srgbClr val="7030A0"/>
                  </a:solidFill>
                  <a:latin typeface="Arial" panose="020B0604020202020204" pitchFamily="34" charset="0"/>
                  <a:cs typeface="Arial" panose="020B0604020202020204" pitchFamily="34" charset="0"/>
                </a:rPr>
                <a:t>Experimental protocol</a:t>
              </a:r>
            </a:p>
            <a:p>
              <a:endParaRPr lang="en-US" sz="4400" b="1" dirty="0">
                <a:latin typeface="Arial" panose="020B0604020202020204" pitchFamily="34" charset="0"/>
                <a:cs typeface="Arial" panose="020B0604020202020204" pitchFamily="34" charset="0"/>
              </a:endParaRPr>
            </a:p>
          </p:txBody>
        </p:sp>
        <p:cxnSp>
          <p:nvCxnSpPr>
            <p:cNvPr id="19" name="Conexão reta 18"/>
            <p:cNvCxnSpPr/>
            <p:nvPr/>
          </p:nvCxnSpPr>
          <p:spPr>
            <a:xfrm flipH="1">
              <a:off x="7847979" y="13807550"/>
              <a:ext cx="20300021" cy="72007"/>
            </a:xfrm>
            <a:prstGeom prst="line">
              <a:avLst/>
            </a:prstGeom>
            <a:ln w="57150">
              <a:solidFill>
                <a:srgbClr val="7030A0"/>
              </a:solidFill>
            </a:ln>
          </p:spPr>
          <p:style>
            <a:lnRef idx="3">
              <a:schemeClr val="accent1"/>
            </a:lnRef>
            <a:fillRef idx="0">
              <a:schemeClr val="accent1"/>
            </a:fillRef>
            <a:effectRef idx="2">
              <a:schemeClr val="accent1"/>
            </a:effectRef>
            <a:fontRef idx="minor">
              <a:schemeClr val="tx1"/>
            </a:fontRef>
          </p:style>
        </p:cxnSp>
      </p:grpSp>
      <p:pic>
        <p:nvPicPr>
          <p:cNvPr id="50" name="Picture 4" descr="ucibi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11023" y="576040"/>
            <a:ext cx="1562368" cy="2251104"/>
          </a:xfrm>
          <a:prstGeom prst="rect">
            <a:avLst/>
          </a:prstGeom>
          <a:noFill/>
          <a:extLst>
            <a:ext uri="{909E8E84-426E-40DD-AFC4-6F175D3DCCD1}">
              <a14:hiddenFill xmlns:a14="http://schemas.microsoft.com/office/drawing/2010/main">
                <a:solidFill>
                  <a:srgbClr val="FFFFFF"/>
                </a:solidFill>
              </a14:hiddenFill>
            </a:ext>
          </a:extLst>
        </p:spPr>
      </p:pic>
      <p:grpSp>
        <p:nvGrpSpPr>
          <p:cNvPr id="34" name="Grupo 33"/>
          <p:cNvGrpSpPr/>
          <p:nvPr/>
        </p:nvGrpSpPr>
        <p:grpSpPr>
          <a:xfrm>
            <a:off x="2286269" y="25665298"/>
            <a:ext cx="26909972" cy="1384995"/>
            <a:chOff x="914088" y="18526159"/>
            <a:chExt cx="28052490" cy="1384995"/>
          </a:xfrm>
        </p:grpSpPr>
        <p:sp>
          <p:nvSpPr>
            <p:cNvPr id="14" name="CaixaDeTexto 13"/>
            <p:cNvSpPr txBox="1"/>
            <p:nvPr/>
          </p:nvSpPr>
          <p:spPr>
            <a:xfrm>
              <a:off x="914088" y="18526159"/>
              <a:ext cx="28052490" cy="1384995"/>
            </a:xfrm>
            <a:prstGeom prst="rect">
              <a:avLst/>
            </a:prstGeom>
            <a:noFill/>
            <a:ln w="57150">
              <a:noFill/>
            </a:ln>
          </p:spPr>
          <p:txBody>
            <a:bodyPr wrap="square" rtlCol="0">
              <a:spAutoFit/>
            </a:bodyPr>
            <a:lstStyle/>
            <a:p>
              <a:pPr algn="ctr"/>
              <a:r>
                <a:rPr lang="en-US" sz="4400" b="1" cap="small" dirty="0">
                  <a:solidFill>
                    <a:srgbClr val="7030A0"/>
                  </a:solidFill>
                  <a:latin typeface="Arial" panose="020B0604020202020204" pitchFamily="34" charset="0"/>
                  <a:cs typeface="Arial" panose="020B0604020202020204" pitchFamily="34" charset="0"/>
                </a:rPr>
                <a:t>Results</a:t>
              </a:r>
            </a:p>
            <a:p>
              <a:pPr algn="just"/>
              <a:endParaRPr lang="pt-PT" sz="4000" dirty="0"/>
            </a:p>
          </p:txBody>
        </p:sp>
        <p:cxnSp>
          <p:nvCxnSpPr>
            <p:cNvPr id="21" name="Conexão reta 20"/>
            <p:cNvCxnSpPr/>
            <p:nvPr/>
          </p:nvCxnSpPr>
          <p:spPr>
            <a:xfrm flipH="1" flipV="1">
              <a:off x="16884332" y="18981382"/>
              <a:ext cx="11896539" cy="32028"/>
            </a:xfrm>
            <a:prstGeom prst="line">
              <a:avLst/>
            </a:prstGeom>
            <a:ln w="57150">
              <a:solidFill>
                <a:srgbClr val="7030A0"/>
              </a:solidFill>
            </a:ln>
          </p:spPr>
          <p:style>
            <a:lnRef idx="3">
              <a:schemeClr val="accent1"/>
            </a:lnRef>
            <a:fillRef idx="0">
              <a:schemeClr val="accent1"/>
            </a:fillRef>
            <a:effectRef idx="2">
              <a:schemeClr val="accent1"/>
            </a:effectRef>
            <a:fontRef idx="minor">
              <a:schemeClr val="tx1"/>
            </a:fontRef>
          </p:style>
        </p:cxnSp>
      </p:grpSp>
      <p:cxnSp>
        <p:nvCxnSpPr>
          <p:cNvPr id="78" name="Conexão reta 77"/>
          <p:cNvCxnSpPr/>
          <p:nvPr/>
        </p:nvCxnSpPr>
        <p:spPr>
          <a:xfrm flipH="1">
            <a:off x="1483519" y="8338802"/>
            <a:ext cx="11715708"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1" name="Conexão reta 80"/>
          <p:cNvCxnSpPr/>
          <p:nvPr/>
        </p:nvCxnSpPr>
        <p:spPr>
          <a:xfrm flipH="1" flipV="1">
            <a:off x="1509143" y="26126298"/>
            <a:ext cx="12543499" cy="63772"/>
          </a:xfrm>
          <a:prstGeom prst="line">
            <a:avLst/>
          </a:prstGeom>
          <a:ln w="57150">
            <a:solidFill>
              <a:srgbClr val="7030A0"/>
            </a:solidFill>
          </a:ln>
        </p:spPr>
        <p:style>
          <a:lnRef idx="3">
            <a:schemeClr val="accent1"/>
          </a:lnRef>
          <a:fillRef idx="0">
            <a:schemeClr val="accent1"/>
          </a:fillRef>
          <a:effectRef idx="2">
            <a:schemeClr val="accent1"/>
          </a:effectRef>
          <a:fontRef idx="minor">
            <a:schemeClr val="tx1"/>
          </a:fontRef>
        </p:style>
      </p:cxnSp>
      <p:sp>
        <p:nvSpPr>
          <p:cNvPr id="110" name="CaixaDeTexto 13"/>
          <p:cNvSpPr txBox="1"/>
          <p:nvPr/>
        </p:nvSpPr>
        <p:spPr>
          <a:xfrm>
            <a:off x="2426563" y="32701682"/>
            <a:ext cx="27180729" cy="1723549"/>
          </a:xfrm>
          <a:prstGeom prst="rect">
            <a:avLst/>
          </a:prstGeom>
          <a:noFill/>
          <a:ln w="57150">
            <a:noFill/>
          </a:ln>
        </p:spPr>
        <p:txBody>
          <a:bodyPr wrap="square" rtlCol="0">
            <a:spAutoFit/>
          </a:bodyPr>
          <a:lstStyle/>
          <a:p>
            <a:pPr algn="ctr">
              <a:lnSpc>
                <a:spcPct val="150000"/>
              </a:lnSpc>
            </a:pPr>
            <a:r>
              <a:rPr lang="en-US" sz="4400" b="1" cap="small" dirty="0">
                <a:solidFill>
                  <a:srgbClr val="7030A0"/>
                </a:solidFill>
                <a:latin typeface="Arial" panose="020B0604020202020204" pitchFamily="34" charset="0"/>
                <a:cs typeface="Arial" panose="020B0604020202020204" pitchFamily="34" charset="0"/>
              </a:rPr>
              <a:t>Discussion and conclusions</a:t>
            </a:r>
          </a:p>
          <a:p>
            <a:pPr algn="just"/>
            <a:endParaRPr lang="pt-PT" sz="4000" dirty="0">
              <a:solidFill>
                <a:schemeClr val="accent1">
                  <a:lumMod val="75000"/>
                </a:schemeClr>
              </a:solidFill>
            </a:endParaRPr>
          </a:p>
        </p:txBody>
      </p:sp>
      <p:cxnSp>
        <p:nvCxnSpPr>
          <p:cNvPr id="112" name="Conexão reta 80"/>
          <p:cNvCxnSpPr/>
          <p:nvPr/>
        </p:nvCxnSpPr>
        <p:spPr>
          <a:xfrm flipH="1">
            <a:off x="1623954" y="33371634"/>
            <a:ext cx="10184663" cy="0"/>
          </a:xfrm>
          <a:prstGeom prst="line">
            <a:avLst/>
          </a:prstGeom>
          <a:ln w="57150">
            <a:solidFill>
              <a:srgbClr val="7030A0"/>
            </a:solidFill>
          </a:ln>
        </p:spPr>
        <p:style>
          <a:lnRef idx="3">
            <a:schemeClr val="accent1"/>
          </a:lnRef>
          <a:fillRef idx="0">
            <a:schemeClr val="accent1"/>
          </a:fillRef>
          <a:effectRef idx="2">
            <a:schemeClr val="accent1"/>
          </a:effectRef>
          <a:fontRef idx="minor">
            <a:schemeClr val="tx1"/>
          </a:fontRef>
        </p:style>
      </p:cxnSp>
      <p:sp>
        <p:nvSpPr>
          <p:cNvPr id="113" name="CaixaDeTexto 9"/>
          <p:cNvSpPr txBox="1"/>
          <p:nvPr/>
        </p:nvSpPr>
        <p:spPr>
          <a:xfrm>
            <a:off x="1504748" y="26743284"/>
            <a:ext cx="27448101" cy="6075509"/>
          </a:xfrm>
          <a:prstGeom prst="rect">
            <a:avLst/>
          </a:prstGeom>
          <a:noFill/>
          <a:ln w="57150">
            <a:noFill/>
          </a:ln>
        </p:spPr>
        <p:txBody>
          <a:bodyPr wrap="square" rtlCol="0">
            <a:spAutoFit/>
          </a:bodyPr>
          <a:lstStyle/>
          <a:p>
            <a:pPr algn="just">
              <a:lnSpc>
                <a:spcPct val="120000"/>
              </a:lnSpc>
            </a:pPr>
            <a:r>
              <a:rPr lang="en-US" sz="3600" dirty="0">
                <a:latin typeface="Arial" panose="020B0604020202020204" pitchFamily="34" charset="0"/>
                <a:cs typeface="Arial" panose="020B0604020202020204" pitchFamily="34" charset="0"/>
              </a:rPr>
              <a:t>Regarding the results, </a:t>
            </a:r>
            <a:r>
              <a:rPr lang="en-US" sz="3600" b="1" dirty="0">
                <a:latin typeface="Arial" panose="020B0604020202020204" pitchFamily="34" charset="0"/>
                <a:cs typeface="Arial" panose="020B0604020202020204" pitchFamily="34" charset="0"/>
              </a:rPr>
              <a:t>significant body weight loss</a:t>
            </a:r>
            <a:r>
              <a:rPr lang="en-US" sz="3600" dirty="0">
                <a:latin typeface="Arial" panose="020B0604020202020204" pitchFamily="34" charset="0"/>
                <a:cs typeface="Arial" panose="020B0604020202020204" pitchFamily="34" charset="0"/>
              </a:rPr>
              <a:t> was observed in the adult population treated with MTX and DOX 18 mg/kg, and in DOX-treated infants’ animals, when compared to the respective controls. In addition, </a:t>
            </a:r>
            <a:r>
              <a:rPr lang="en-US" sz="3600" b="1" dirty="0">
                <a:latin typeface="Arial" panose="020B0604020202020204" pitchFamily="34" charset="0"/>
                <a:cs typeface="Arial" panose="020B0604020202020204" pitchFamily="34" charset="0"/>
              </a:rPr>
              <a:t>food and water consumptions decreased</a:t>
            </a:r>
            <a:r>
              <a:rPr lang="en-US" sz="3600" dirty="0">
                <a:latin typeface="Arial" panose="020B0604020202020204" pitchFamily="34" charset="0"/>
                <a:cs typeface="Arial" panose="020B0604020202020204" pitchFamily="34" charset="0"/>
              </a:rPr>
              <a:t> in the infant and adult populations treated with MTX and DOX 18mg/kg. Regarding organ weight/ brain weight ratios at sacrifice, </a:t>
            </a:r>
            <a:r>
              <a:rPr lang="en-US" sz="3600" b="1" dirty="0">
                <a:latin typeface="Arial" panose="020B0604020202020204" pitchFamily="34" charset="0"/>
                <a:cs typeface="Arial" panose="020B0604020202020204" pitchFamily="34" charset="0"/>
              </a:rPr>
              <a:t>the ratio of all the organs were significantly decreased </a:t>
            </a:r>
            <a:r>
              <a:rPr lang="en-US" sz="3600" dirty="0">
                <a:latin typeface="Arial" panose="020B0604020202020204" pitchFamily="34" charset="0"/>
                <a:cs typeface="Arial" panose="020B0604020202020204" pitchFamily="34" charset="0"/>
              </a:rPr>
              <a:t>in the MTX and DOX-treated adults, except in adult DOX 9 mg/kg. Alanine aminotransferase (ALT) plasma levels were significantly increased in the MTX and DOX-treated </a:t>
            </a:r>
            <a:r>
              <a:rPr lang="en-US" sz="3600" dirty="0" smtClean="0">
                <a:latin typeface="Arial" panose="020B0604020202020204" pitchFamily="34" charset="0"/>
                <a:cs typeface="Arial" panose="020B0604020202020204" pitchFamily="34" charset="0"/>
              </a:rPr>
              <a:t>infants. </a:t>
            </a:r>
            <a:r>
              <a:rPr lang="en-US" sz="3600" dirty="0">
                <a:latin typeface="Arial" panose="020B0604020202020204" pitchFamily="34" charset="0"/>
                <a:cs typeface="Arial" panose="020B0604020202020204" pitchFamily="34" charset="0"/>
              </a:rPr>
              <a:t>Moreover, in DOX-treated </a:t>
            </a:r>
            <a:r>
              <a:rPr lang="en-US" sz="3600" dirty="0" smtClean="0">
                <a:latin typeface="Arial" panose="020B0604020202020204" pitchFamily="34" charset="0"/>
                <a:cs typeface="Arial" panose="020B0604020202020204" pitchFamily="34" charset="0"/>
              </a:rPr>
              <a:t>adults </a:t>
            </a:r>
            <a:r>
              <a:rPr lang="en-US" sz="3600" dirty="0">
                <a:latin typeface="Arial" panose="020B0604020202020204" pitchFamily="34" charset="0"/>
                <a:cs typeface="Arial" panose="020B0604020202020204" pitchFamily="34" charset="0"/>
              </a:rPr>
              <a:t>(18 mg/kg), aspartate aminotransferase (AST)/ALT ratio and total </a:t>
            </a:r>
            <a:r>
              <a:rPr lang="en-US" sz="3600" dirty="0" err="1">
                <a:latin typeface="Arial" panose="020B0604020202020204" pitchFamily="34" charset="0"/>
                <a:cs typeface="Arial" panose="020B0604020202020204" pitchFamily="34" charset="0"/>
              </a:rPr>
              <a:t>creatine</a:t>
            </a:r>
            <a:r>
              <a:rPr lang="en-US" sz="3600" dirty="0">
                <a:latin typeface="Arial" panose="020B0604020202020204" pitchFamily="34" charset="0"/>
                <a:cs typeface="Arial" panose="020B0604020202020204" pitchFamily="34" charset="0"/>
              </a:rPr>
              <a:t>-kinase (CK) plasma levels increased, when compared to controls. Regarding histology, </a:t>
            </a:r>
            <a:r>
              <a:rPr lang="en-US" sz="3600" b="1" dirty="0">
                <a:latin typeface="Arial" panose="020B0604020202020204" pitchFamily="34" charset="0"/>
                <a:cs typeface="Arial" panose="020B0604020202020204" pitchFamily="34" charset="0"/>
              </a:rPr>
              <a:t>all the MTX and DOX-treated populations presented lesions in heart, kidneys, and liver </a:t>
            </a:r>
            <a:r>
              <a:rPr lang="en-US" sz="3600" dirty="0">
                <a:latin typeface="Arial" panose="020B0604020202020204" pitchFamily="34" charset="0"/>
                <a:cs typeface="Arial" panose="020B0604020202020204" pitchFamily="34" charset="0"/>
              </a:rPr>
              <a:t>as did the old control animals. </a:t>
            </a:r>
            <a:r>
              <a:rPr lang="en-GB" sz="3600" dirty="0">
                <a:latin typeface="Arial" panose="020B0604020202020204" pitchFamily="34" charset="0"/>
                <a:cs typeface="Arial" panose="020B0604020202020204" pitchFamily="34" charset="0"/>
              </a:rPr>
              <a:t>Histological staining using Sirius Red identified a significant increase in interstitial collagen deposition in the myocardium, liver, and kidneys </a:t>
            </a:r>
            <a:r>
              <a:rPr lang="en-US" sz="3600" dirty="0">
                <a:latin typeface="Arial" panose="020B0604020202020204" pitchFamily="34" charset="0"/>
                <a:cs typeface="Arial" panose="020B0604020202020204" pitchFamily="34" charset="0"/>
              </a:rPr>
              <a:t>in all drug-treated adult mice. </a:t>
            </a:r>
          </a:p>
        </p:txBody>
      </p:sp>
      <p:sp>
        <p:nvSpPr>
          <p:cNvPr id="119" name="CaixaDeTexto 9"/>
          <p:cNvSpPr txBox="1"/>
          <p:nvPr/>
        </p:nvSpPr>
        <p:spPr>
          <a:xfrm>
            <a:off x="1527249" y="33956434"/>
            <a:ext cx="27282751" cy="2086725"/>
          </a:xfrm>
          <a:prstGeom prst="rect">
            <a:avLst/>
          </a:prstGeom>
          <a:noFill/>
          <a:ln w="57150">
            <a:noFill/>
          </a:ln>
        </p:spPr>
        <p:txBody>
          <a:bodyPr wrap="square" rtlCol="0">
            <a:spAutoFit/>
          </a:bodyPr>
          <a:lstStyle/>
          <a:p>
            <a:pPr algn="just">
              <a:lnSpc>
                <a:spcPct val="120000"/>
              </a:lnSpc>
            </a:pPr>
            <a:r>
              <a:rPr lang="en-US" sz="3600" dirty="0">
                <a:latin typeface="Arial" panose="020B0604020202020204" pitchFamily="34" charset="0"/>
                <a:cs typeface="Arial" panose="020B0604020202020204" pitchFamily="34" charset="0"/>
              </a:rPr>
              <a:t>Therefore, we can conclude that although cumulative dose is considered a main factor when studying anticancer drugs toxicity, </a:t>
            </a:r>
            <a:r>
              <a:rPr lang="en-US" sz="3600" b="1" dirty="0">
                <a:latin typeface="Arial" panose="020B0604020202020204" pitchFamily="34" charset="0"/>
                <a:cs typeface="Arial" panose="020B0604020202020204" pitchFamily="34" charset="0"/>
              </a:rPr>
              <a:t>the age of administration is also determinant in the toxicity</a:t>
            </a:r>
            <a:r>
              <a:rPr lang="en-US" sz="3600" dirty="0">
                <a:latin typeface="Arial" panose="020B0604020202020204" pitchFamily="34" charset="0"/>
                <a:cs typeface="Arial" panose="020B0604020202020204" pitchFamily="34" charset="0"/>
              </a:rPr>
              <a:t> observed. In our study, adult mice seemed to be more prone to MTX and DOX-induced toxicity; still, further data needs to be gathered to determine the underlying factors for that susceptibility.</a:t>
            </a:r>
          </a:p>
        </p:txBody>
      </p:sp>
      <p:sp>
        <p:nvSpPr>
          <p:cNvPr id="43" name="Rectangle 42"/>
          <p:cNvSpPr/>
          <p:nvPr/>
        </p:nvSpPr>
        <p:spPr>
          <a:xfrm>
            <a:off x="1445076" y="36466430"/>
            <a:ext cx="27279755" cy="3120854"/>
          </a:xfrm>
          <a:prstGeom prst="rect">
            <a:avLst/>
          </a:prstGeom>
        </p:spPr>
        <p:txBody>
          <a:bodyPr wrap="square">
            <a:spAutoFit/>
          </a:bodyPr>
          <a:lstStyle/>
          <a:p>
            <a:pPr algn="just">
              <a:lnSpc>
                <a:spcPct val="120000"/>
              </a:lnSpc>
            </a:pPr>
            <a:r>
              <a:rPr lang="en-US" sz="4400" b="1" cap="small" dirty="0" smtClean="0">
                <a:solidFill>
                  <a:srgbClr val="7030A0"/>
                </a:solidFill>
                <a:latin typeface="Arial" panose="020B0604020202020204" pitchFamily="34" charset="0"/>
                <a:cs typeface="Arial" panose="020B0604020202020204" pitchFamily="34" charset="0"/>
              </a:rPr>
              <a:t>Acknowledgements</a:t>
            </a:r>
            <a:endParaRPr lang="en-US" sz="2500" b="1" cap="small" dirty="0">
              <a:solidFill>
                <a:schemeClr val="accent1">
                  <a:lumMod val="75000"/>
                </a:schemeClr>
              </a:solidFill>
              <a:latin typeface="Arial" panose="020B0604020202020204" pitchFamily="34" charset="0"/>
              <a:cs typeface="Arial" panose="020B0604020202020204" pitchFamily="34" charset="0"/>
            </a:endParaRPr>
          </a:p>
          <a:p>
            <a:pPr algn="just">
              <a:lnSpc>
                <a:spcPct val="120000"/>
              </a:lnSpc>
            </a:pPr>
            <a:r>
              <a:rPr lang="en-US" sz="3000" dirty="0" smtClean="0">
                <a:latin typeface="Arial" panose="020B0604020202020204" pitchFamily="34" charset="0"/>
                <a:cs typeface="Arial" panose="020B0604020202020204" pitchFamily="34" charset="0"/>
              </a:rPr>
              <a:t>ARM and VMC acknowledge </a:t>
            </a:r>
            <a:r>
              <a:rPr lang="en-US" sz="3000" dirty="0" err="1" smtClean="0">
                <a:latin typeface="Arial" panose="020B0604020202020204" pitchFamily="34" charset="0"/>
                <a:cs typeface="Arial" panose="020B0604020202020204" pitchFamily="34" charset="0"/>
              </a:rPr>
              <a:t>Fundação</a:t>
            </a:r>
            <a:r>
              <a:rPr lang="en-US" sz="3000" dirty="0" smtClean="0">
                <a:latin typeface="Arial" panose="020B0604020202020204" pitchFamily="34" charset="0"/>
                <a:cs typeface="Arial" panose="020B0604020202020204" pitchFamily="34" charset="0"/>
              </a:rPr>
              <a:t> da </a:t>
            </a:r>
            <a:r>
              <a:rPr lang="en-US" sz="3000" dirty="0" err="1" smtClean="0">
                <a:latin typeface="Arial" panose="020B0604020202020204" pitchFamily="34" charset="0"/>
                <a:cs typeface="Arial" panose="020B0604020202020204" pitchFamily="34" charset="0"/>
              </a:rPr>
              <a:t>Ciência</a:t>
            </a:r>
            <a:r>
              <a:rPr lang="en-US" sz="3000" dirty="0" smtClean="0">
                <a:latin typeface="Arial" panose="020B0604020202020204" pitchFamily="34" charset="0"/>
                <a:cs typeface="Arial" panose="020B0604020202020204" pitchFamily="34" charset="0"/>
              </a:rPr>
              <a:t> e </a:t>
            </a:r>
            <a:r>
              <a:rPr lang="en-US" sz="3000" dirty="0" err="1" smtClean="0">
                <a:latin typeface="Arial" panose="020B0604020202020204" pitchFamily="34" charset="0"/>
                <a:cs typeface="Arial" panose="020B0604020202020204" pitchFamily="34" charset="0"/>
              </a:rPr>
              <a:t>Tecnologia</a:t>
            </a:r>
            <a:r>
              <a:rPr lang="en-US" sz="3000" dirty="0" smtClean="0">
                <a:latin typeface="Arial" panose="020B0604020202020204" pitchFamily="34" charset="0"/>
                <a:cs typeface="Arial" panose="020B0604020202020204" pitchFamily="34" charset="0"/>
              </a:rPr>
              <a:t> (FCT) for their grants (SFRH/BD/129359/2017 and SFRH/BPD/110001/2015, respectively). This work is funded by national funds through FCT – </a:t>
            </a:r>
            <a:r>
              <a:rPr lang="en-US" sz="3000" dirty="0" err="1" smtClean="0">
                <a:latin typeface="Arial" panose="020B0604020202020204" pitchFamily="34" charset="0"/>
                <a:cs typeface="Arial" panose="020B0604020202020204" pitchFamily="34" charset="0"/>
              </a:rPr>
              <a:t>Fundação</a:t>
            </a:r>
            <a:r>
              <a:rPr lang="en-US" sz="3000" dirty="0" smtClean="0">
                <a:latin typeface="Arial" panose="020B0604020202020204" pitchFamily="34" charset="0"/>
                <a:cs typeface="Arial" panose="020B0604020202020204" pitchFamily="34" charset="0"/>
              </a:rPr>
              <a:t> para a </a:t>
            </a:r>
            <a:r>
              <a:rPr lang="en-US" sz="3000" dirty="0" err="1" smtClean="0">
                <a:latin typeface="Arial" panose="020B0604020202020204" pitchFamily="34" charset="0"/>
                <a:cs typeface="Arial" panose="020B0604020202020204" pitchFamily="34" charset="0"/>
              </a:rPr>
              <a:t>Ciência</a:t>
            </a:r>
            <a:r>
              <a:rPr lang="en-US" sz="3000" dirty="0" smtClean="0">
                <a:latin typeface="Arial" panose="020B0604020202020204" pitchFamily="34" charset="0"/>
                <a:cs typeface="Arial" panose="020B0604020202020204" pitchFamily="34" charset="0"/>
              </a:rPr>
              <a:t> e a </a:t>
            </a:r>
            <a:r>
              <a:rPr lang="en-US" sz="3000" dirty="0" err="1" smtClean="0">
                <a:latin typeface="Arial" panose="020B0604020202020204" pitchFamily="34" charset="0"/>
                <a:cs typeface="Arial" panose="020B0604020202020204" pitchFamily="34" charset="0"/>
              </a:rPr>
              <a:t>Tecnologia</a:t>
            </a:r>
            <a:r>
              <a:rPr lang="en-US" sz="3000" dirty="0" smtClean="0">
                <a:latin typeface="Arial" panose="020B0604020202020204" pitchFamily="34" charset="0"/>
                <a:cs typeface="Arial" panose="020B0604020202020204" pitchFamily="34" charset="0"/>
              </a:rPr>
              <a:t>, I.P., under the Norma </a:t>
            </a:r>
            <a:r>
              <a:rPr lang="en-US" sz="3000" dirty="0" err="1" smtClean="0">
                <a:latin typeface="Arial" panose="020B0604020202020204" pitchFamily="34" charset="0"/>
                <a:cs typeface="Arial" panose="020B0604020202020204" pitchFamily="34" charset="0"/>
              </a:rPr>
              <a:t>Transitória</a:t>
            </a:r>
            <a:r>
              <a:rPr lang="en-US" sz="3000" dirty="0" smtClean="0">
                <a:latin typeface="Arial" panose="020B0604020202020204" pitchFamily="34" charset="0"/>
                <a:cs typeface="Arial" panose="020B0604020202020204" pitchFamily="34" charset="0"/>
              </a:rPr>
              <a:t> – DL57/2016/CP1334/CT0006. This work was supported by FEDER funds through the Operational </a:t>
            </a:r>
            <a:r>
              <a:rPr lang="en-US" sz="3000" dirty="0" err="1" smtClean="0">
                <a:latin typeface="Arial" panose="020B0604020202020204" pitchFamily="34" charset="0"/>
                <a:cs typeface="Arial" panose="020B0604020202020204" pitchFamily="34" charset="0"/>
              </a:rPr>
              <a:t>Programme</a:t>
            </a:r>
            <a:r>
              <a:rPr lang="en-US" sz="3000" dirty="0" smtClean="0">
                <a:latin typeface="Arial" panose="020B0604020202020204" pitchFamily="34" charset="0"/>
                <a:cs typeface="Arial" panose="020B0604020202020204" pitchFamily="34" charset="0"/>
              </a:rPr>
              <a:t> for Competitiveness Factors – COMPETE and by </a:t>
            </a:r>
            <a:r>
              <a:rPr lang="en-US" sz="3000" dirty="0">
                <a:latin typeface="Arial" panose="020B0604020202020204" pitchFamily="34" charset="0"/>
                <a:cs typeface="Arial" panose="020B0604020202020204" pitchFamily="34" charset="0"/>
              </a:rPr>
              <a:t>national funds by the </a:t>
            </a:r>
            <a:r>
              <a:rPr lang="en-US" sz="3000" dirty="0" err="1">
                <a:latin typeface="Arial" panose="020B0604020202020204" pitchFamily="34" charset="0"/>
                <a:cs typeface="Arial" panose="020B0604020202020204" pitchFamily="34" charset="0"/>
              </a:rPr>
              <a:t>Fundação</a:t>
            </a:r>
            <a:r>
              <a:rPr lang="en-US" sz="3000" dirty="0">
                <a:latin typeface="Arial" panose="020B0604020202020204" pitchFamily="34" charset="0"/>
                <a:cs typeface="Arial" panose="020B0604020202020204" pitchFamily="34" charset="0"/>
              </a:rPr>
              <a:t> para a </a:t>
            </a:r>
            <a:r>
              <a:rPr lang="en-US" sz="3000" dirty="0" err="1">
                <a:latin typeface="Arial" panose="020B0604020202020204" pitchFamily="34" charset="0"/>
                <a:cs typeface="Arial" panose="020B0604020202020204" pitchFamily="34" charset="0"/>
              </a:rPr>
              <a:t>Ciência</a:t>
            </a:r>
            <a:r>
              <a:rPr lang="en-US" sz="3000" dirty="0">
                <a:latin typeface="Arial" panose="020B0604020202020204" pitchFamily="34" charset="0"/>
                <a:cs typeface="Arial" panose="020B0604020202020204" pitchFamily="34" charset="0"/>
              </a:rPr>
              <a:t> e </a:t>
            </a:r>
            <a:r>
              <a:rPr lang="en-US" sz="3000" dirty="0" err="1">
                <a:latin typeface="Arial" panose="020B0604020202020204" pitchFamily="34" charset="0"/>
                <a:cs typeface="Arial" panose="020B0604020202020204" pitchFamily="34" charset="0"/>
              </a:rPr>
              <a:t>Tecnologia</a:t>
            </a:r>
            <a:r>
              <a:rPr lang="en-US" sz="3000" dirty="0">
                <a:latin typeface="Arial" panose="020B0604020202020204" pitchFamily="34" charset="0"/>
                <a:cs typeface="Arial" panose="020B0604020202020204" pitchFamily="34" charset="0"/>
              </a:rPr>
              <a:t> (FCT) within the project “PTDC/DTP-FTO/1489/2014 – POCI01-0145-FEDER-016537”. </a:t>
            </a:r>
            <a:endParaRPr lang="pt-PT" sz="3000" dirty="0">
              <a:latin typeface="Arial" panose="020B0604020202020204" pitchFamily="34" charset="0"/>
              <a:cs typeface="Arial" panose="020B0604020202020204" pitchFamily="34" charset="0"/>
            </a:endParaRPr>
          </a:p>
        </p:txBody>
      </p:sp>
      <p:grpSp>
        <p:nvGrpSpPr>
          <p:cNvPr id="15" name="Group 14"/>
          <p:cNvGrpSpPr/>
          <p:nvPr/>
        </p:nvGrpSpPr>
        <p:grpSpPr>
          <a:xfrm>
            <a:off x="1567153" y="12351671"/>
            <a:ext cx="26747810" cy="12612914"/>
            <a:chOff x="1598618" y="12504175"/>
            <a:chExt cx="26747810" cy="12612914"/>
          </a:xfrm>
        </p:grpSpPr>
        <p:sp>
          <p:nvSpPr>
            <p:cNvPr id="122" name="TextBox 121"/>
            <p:cNvSpPr txBox="1"/>
            <p:nvPr/>
          </p:nvSpPr>
          <p:spPr>
            <a:xfrm>
              <a:off x="11228941" y="12504177"/>
              <a:ext cx="1580882" cy="707886"/>
            </a:xfrm>
            <a:prstGeom prst="rect">
              <a:avLst/>
            </a:prstGeom>
            <a:noFill/>
          </p:spPr>
          <p:txBody>
            <a:bodyPr wrap="none" rtlCol="0">
              <a:spAutoFit/>
            </a:bodyPr>
            <a:lstStyle/>
            <a:p>
              <a:r>
                <a:rPr lang="pt-PT" sz="4000" b="1" dirty="0" smtClean="0">
                  <a:latin typeface="Arial" panose="020B0604020202020204" pitchFamily="34" charset="0"/>
                  <a:cs typeface="Arial" panose="020B0604020202020204" pitchFamily="34" charset="0"/>
                </a:rPr>
                <a:t>Infant</a:t>
              </a:r>
              <a:endParaRPr lang="pt-PT" sz="4000" b="1" dirty="0">
                <a:latin typeface="Arial" panose="020B0604020202020204" pitchFamily="34" charset="0"/>
                <a:cs typeface="Arial" panose="020B0604020202020204" pitchFamily="34" charset="0"/>
              </a:endParaRPr>
            </a:p>
          </p:txBody>
        </p:sp>
        <p:sp>
          <p:nvSpPr>
            <p:cNvPr id="131" name="Right Brace 130"/>
            <p:cNvSpPr/>
            <p:nvPr/>
          </p:nvSpPr>
          <p:spPr>
            <a:xfrm rot="10800000">
              <a:off x="7593425" y="12504175"/>
              <a:ext cx="926013" cy="12610725"/>
            </a:xfrm>
            <a:prstGeom prst="rightBrace">
              <a:avLst/>
            </a:prstGeom>
            <a:ln w="762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PT"/>
            </a:p>
          </p:txBody>
        </p:sp>
        <p:sp>
          <p:nvSpPr>
            <p:cNvPr id="1716" name="Right Brace 1715"/>
            <p:cNvSpPr/>
            <p:nvPr/>
          </p:nvSpPr>
          <p:spPr>
            <a:xfrm>
              <a:off x="18936105" y="12671072"/>
              <a:ext cx="968564" cy="12398198"/>
            </a:xfrm>
            <a:prstGeom prst="rightBrace">
              <a:avLst/>
            </a:prstGeom>
            <a:ln w="762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PT"/>
            </a:p>
          </p:txBody>
        </p:sp>
        <p:sp>
          <p:nvSpPr>
            <p:cNvPr id="134" name="Rectangle 133"/>
            <p:cNvSpPr/>
            <p:nvPr/>
          </p:nvSpPr>
          <p:spPr>
            <a:xfrm>
              <a:off x="19702655" y="12936839"/>
              <a:ext cx="8268842" cy="1200329"/>
            </a:xfrm>
            <a:prstGeom prst="rect">
              <a:avLst/>
            </a:prstGeom>
          </p:spPr>
          <p:txBody>
            <a:bodyPr wrap="square">
              <a:spAutoFit/>
            </a:bodyPr>
            <a:lstStyle/>
            <a:p>
              <a:pPr>
                <a:lnSpc>
                  <a:spcPct val="120000"/>
                </a:lnSpc>
              </a:pPr>
              <a:r>
                <a:rPr lang="en-US" sz="3000" dirty="0">
                  <a:latin typeface="Arial" panose="020B0604020202020204" pitchFamily="34" charset="0"/>
                  <a:cs typeface="Arial" panose="020B0604020202020204" pitchFamily="34" charset="0"/>
                </a:rPr>
                <a:t>The organs were removed and weighted and </a:t>
              </a:r>
              <a:r>
                <a:rPr lang="en-US" sz="3000" dirty="0" smtClean="0">
                  <a:latin typeface="Arial" panose="020B0604020202020204" pitchFamily="34" charset="0"/>
                  <a:cs typeface="Arial" panose="020B0604020202020204" pitchFamily="34" charset="0"/>
                </a:rPr>
                <a:t>blood plasma </a:t>
              </a:r>
              <a:r>
                <a:rPr lang="en-US" sz="3000" dirty="0">
                  <a:latin typeface="Arial" panose="020B0604020202020204" pitchFamily="34" charset="0"/>
                  <a:cs typeface="Arial" panose="020B0604020202020204" pitchFamily="34" charset="0"/>
                </a:rPr>
                <a:t>was collected. </a:t>
              </a:r>
              <a:endParaRPr lang="pt-PT" sz="3000" dirty="0"/>
            </a:p>
          </p:txBody>
        </p:sp>
        <p:grpSp>
          <p:nvGrpSpPr>
            <p:cNvPr id="556" name="Group 320"/>
            <p:cNvGrpSpPr>
              <a:grpSpLocks/>
            </p:cNvGrpSpPr>
            <p:nvPr/>
          </p:nvGrpSpPr>
          <p:grpSpPr bwMode="auto">
            <a:xfrm rot="2397803">
              <a:off x="8805798" y="13427845"/>
              <a:ext cx="1961144" cy="344945"/>
              <a:chOff x="1789" y="2510"/>
              <a:chExt cx="2527" cy="363"/>
            </a:xfrm>
          </p:grpSpPr>
          <p:sp>
            <p:nvSpPr>
              <p:cNvPr id="557" name="Freeform 321"/>
              <p:cNvSpPr>
                <a:spLocks/>
              </p:cNvSpPr>
              <p:nvPr/>
            </p:nvSpPr>
            <p:spPr bwMode="auto">
              <a:xfrm>
                <a:off x="1789" y="2510"/>
                <a:ext cx="2241" cy="363"/>
              </a:xfrm>
              <a:custGeom>
                <a:avLst/>
                <a:gdLst>
                  <a:gd name="T0" fmla="*/ 25226 w 666"/>
                  <a:gd name="T1" fmla="*/ 2455 h 101"/>
                  <a:gd name="T2" fmla="*/ 24005 w 666"/>
                  <a:gd name="T3" fmla="*/ 2325 h 101"/>
                  <a:gd name="T4" fmla="*/ 23201 w 666"/>
                  <a:gd name="T5" fmla="*/ 2325 h 101"/>
                  <a:gd name="T6" fmla="*/ 23086 w 666"/>
                  <a:gd name="T7" fmla="*/ 2092 h 101"/>
                  <a:gd name="T8" fmla="*/ 23006 w 666"/>
                  <a:gd name="T9" fmla="*/ 2092 h 101"/>
                  <a:gd name="T10" fmla="*/ 22938 w 666"/>
                  <a:gd name="T11" fmla="*/ 2236 h 101"/>
                  <a:gd name="T12" fmla="*/ 22703 w 666"/>
                  <a:gd name="T13" fmla="*/ 2236 h 101"/>
                  <a:gd name="T14" fmla="*/ 22248 w 666"/>
                  <a:gd name="T15" fmla="*/ 1021 h 101"/>
                  <a:gd name="T16" fmla="*/ 22215 w 666"/>
                  <a:gd name="T17" fmla="*/ 1021 h 101"/>
                  <a:gd name="T18" fmla="*/ 4233 w 666"/>
                  <a:gd name="T19" fmla="*/ 1021 h 101"/>
                  <a:gd name="T20" fmla="*/ 3624 w 666"/>
                  <a:gd name="T21" fmla="*/ 0 h 101"/>
                  <a:gd name="T22" fmla="*/ 3203 w 666"/>
                  <a:gd name="T23" fmla="*/ 0 h 101"/>
                  <a:gd name="T24" fmla="*/ 2547 w 666"/>
                  <a:gd name="T25" fmla="*/ 1161 h 101"/>
                  <a:gd name="T26" fmla="*/ 1370 w 666"/>
                  <a:gd name="T27" fmla="*/ 1668 h 101"/>
                  <a:gd name="T28" fmla="*/ 690 w 666"/>
                  <a:gd name="T29" fmla="*/ 1668 h 101"/>
                  <a:gd name="T30" fmla="*/ 690 w 666"/>
                  <a:gd name="T31" fmla="*/ 1668 h 101"/>
                  <a:gd name="T32" fmla="*/ 421 w 666"/>
                  <a:gd name="T33" fmla="*/ 1071 h 101"/>
                  <a:gd name="T34" fmla="*/ 306 w 666"/>
                  <a:gd name="T35" fmla="*/ 1071 h 101"/>
                  <a:gd name="T36" fmla="*/ 0 w 666"/>
                  <a:gd name="T37" fmla="*/ 2365 h 101"/>
                  <a:gd name="T38" fmla="*/ 306 w 666"/>
                  <a:gd name="T39" fmla="*/ 3759 h 101"/>
                  <a:gd name="T40" fmla="*/ 421 w 666"/>
                  <a:gd name="T41" fmla="*/ 3759 h 101"/>
                  <a:gd name="T42" fmla="*/ 646 w 666"/>
                  <a:gd name="T43" fmla="*/ 3202 h 101"/>
                  <a:gd name="T44" fmla="*/ 646 w 666"/>
                  <a:gd name="T45" fmla="*/ 3202 h 101"/>
                  <a:gd name="T46" fmla="*/ 1370 w 666"/>
                  <a:gd name="T47" fmla="*/ 3202 h 101"/>
                  <a:gd name="T48" fmla="*/ 1370 w 666"/>
                  <a:gd name="T49" fmla="*/ 3202 h 101"/>
                  <a:gd name="T50" fmla="*/ 2547 w 666"/>
                  <a:gd name="T51" fmla="*/ 3580 h 101"/>
                  <a:gd name="T52" fmla="*/ 3160 w 666"/>
                  <a:gd name="T53" fmla="*/ 4690 h 101"/>
                  <a:gd name="T54" fmla="*/ 3624 w 666"/>
                  <a:gd name="T55" fmla="*/ 4690 h 101"/>
                  <a:gd name="T56" fmla="*/ 4233 w 666"/>
                  <a:gd name="T57" fmla="*/ 3580 h 101"/>
                  <a:gd name="T58" fmla="*/ 22215 w 666"/>
                  <a:gd name="T59" fmla="*/ 3580 h 101"/>
                  <a:gd name="T60" fmla="*/ 22248 w 666"/>
                  <a:gd name="T61" fmla="*/ 3580 h 101"/>
                  <a:gd name="T62" fmla="*/ 22703 w 666"/>
                  <a:gd name="T63" fmla="*/ 2972 h 101"/>
                  <a:gd name="T64" fmla="*/ 22666 w 666"/>
                  <a:gd name="T65" fmla="*/ 3062 h 101"/>
                  <a:gd name="T66" fmla="*/ 22895 w 666"/>
                  <a:gd name="T67" fmla="*/ 3062 h 101"/>
                  <a:gd name="T68" fmla="*/ 23006 w 666"/>
                  <a:gd name="T69" fmla="*/ 3256 h 101"/>
                  <a:gd name="T70" fmla="*/ 23086 w 666"/>
                  <a:gd name="T71" fmla="*/ 3256 h 101"/>
                  <a:gd name="T72" fmla="*/ 23201 w 666"/>
                  <a:gd name="T73" fmla="*/ 3023 h 101"/>
                  <a:gd name="T74" fmla="*/ 24005 w 666"/>
                  <a:gd name="T75" fmla="*/ 3023 h 101"/>
                  <a:gd name="T76" fmla="*/ 24005 w 666"/>
                  <a:gd name="T77" fmla="*/ 3023 h 101"/>
                  <a:gd name="T78" fmla="*/ 25226 w 666"/>
                  <a:gd name="T79" fmla="*/ 2879 h 101"/>
                  <a:gd name="T80" fmla="*/ 25374 w 666"/>
                  <a:gd name="T81" fmla="*/ 2688 h 101"/>
                  <a:gd name="T82" fmla="*/ 25226 w 666"/>
                  <a:gd name="T83" fmla="*/ 2455 h 1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66" h="101">
                    <a:moveTo>
                      <a:pt x="662" y="53"/>
                    </a:moveTo>
                    <a:cubicBezTo>
                      <a:pt x="662" y="53"/>
                      <a:pt x="632" y="50"/>
                      <a:pt x="630" y="50"/>
                    </a:cubicBezTo>
                    <a:cubicBezTo>
                      <a:pt x="609" y="50"/>
                      <a:pt x="609" y="50"/>
                      <a:pt x="609" y="50"/>
                    </a:cubicBezTo>
                    <a:cubicBezTo>
                      <a:pt x="610" y="52"/>
                      <a:pt x="608" y="45"/>
                      <a:pt x="606" y="45"/>
                    </a:cubicBezTo>
                    <a:cubicBezTo>
                      <a:pt x="604" y="45"/>
                      <a:pt x="604" y="45"/>
                      <a:pt x="604" y="45"/>
                    </a:cubicBezTo>
                    <a:cubicBezTo>
                      <a:pt x="603" y="45"/>
                      <a:pt x="602" y="46"/>
                      <a:pt x="602" y="48"/>
                    </a:cubicBezTo>
                    <a:cubicBezTo>
                      <a:pt x="596" y="48"/>
                      <a:pt x="596" y="48"/>
                      <a:pt x="596" y="48"/>
                    </a:cubicBezTo>
                    <a:cubicBezTo>
                      <a:pt x="593" y="38"/>
                      <a:pt x="587" y="25"/>
                      <a:pt x="584" y="22"/>
                    </a:cubicBezTo>
                    <a:cubicBezTo>
                      <a:pt x="584" y="22"/>
                      <a:pt x="583" y="22"/>
                      <a:pt x="583" y="22"/>
                    </a:cubicBezTo>
                    <a:cubicBezTo>
                      <a:pt x="111" y="22"/>
                      <a:pt x="111" y="22"/>
                      <a:pt x="111" y="22"/>
                    </a:cubicBezTo>
                    <a:cubicBezTo>
                      <a:pt x="107" y="9"/>
                      <a:pt x="102" y="0"/>
                      <a:pt x="95" y="0"/>
                    </a:cubicBezTo>
                    <a:cubicBezTo>
                      <a:pt x="84" y="0"/>
                      <a:pt x="84" y="0"/>
                      <a:pt x="84" y="0"/>
                    </a:cubicBezTo>
                    <a:cubicBezTo>
                      <a:pt x="76" y="0"/>
                      <a:pt x="70" y="10"/>
                      <a:pt x="67" y="25"/>
                    </a:cubicBezTo>
                    <a:cubicBezTo>
                      <a:pt x="63" y="27"/>
                      <a:pt x="41" y="36"/>
                      <a:pt x="36" y="36"/>
                    </a:cubicBezTo>
                    <a:cubicBezTo>
                      <a:pt x="18" y="36"/>
                      <a:pt x="18" y="36"/>
                      <a:pt x="18" y="36"/>
                    </a:cubicBezTo>
                    <a:cubicBezTo>
                      <a:pt x="18" y="36"/>
                      <a:pt x="18" y="36"/>
                      <a:pt x="18" y="36"/>
                    </a:cubicBezTo>
                    <a:cubicBezTo>
                      <a:pt x="16" y="28"/>
                      <a:pt x="14" y="23"/>
                      <a:pt x="11" y="23"/>
                    </a:cubicBezTo>
                    <a:cubicBezTo>
                      <a:pt x="8" y="23"/>
                      <a:pt x="8" y="23"/>
                      <a:pt x="8" y="23"/>
                    </a:cubicBezTo>
                    <a:cubicBezTo>
                      <a:pt x="4" y="23"/>
                      <a:pt x="0" y="35"/>
                      <a:pt x="0" y="51"/>
                    </a:cubicBezTo>
                    <a:cubicBezTo>
                      <a:pt x="0" y="67"/>
                      <a:pt x="4" y="80"/>
                      <a:pt x="8" y="81"/>
                    </a:cubicBezTo>
                    <a:cubicBezTo>
                      <a:pt x="11" y="81"/>
                      <a:pt x="11" y="81"/>
                      <a:pt x="11" y="81"/>
                    </a:cubicBezTo>
                    <a:cubicBezTo>
                      <a:pt x="14" y="81"/>
                      <a:pt x="16" y="76"/>
                      <a:pt x="17" y="69"/>
                    </a:cubicBezTo>
                    <a:cubicBezTo>
                      <a:pt x="17" y="69"/>
                      <a:pt x="17" y="69"/>
                      <a:pt x="17" y="69"/>
                    </a:cubicBezTo>
                    <a:cubicBezTo>
                      <a:pt x="36" y="69"/>
                      <a:pt x="36" y="69"/>
                      <a:pt x="36" y="69"/>
                    </a:cubicBezTo>
                    <a:cubicBezTo>
                      <a:pt x="36" y="69"/>
                      <a:pt x="36" y="69"/>
                      <a:pt x="36" y="69"/>
                    </a:cubicBezTo>
                    <a:cubicBezTo>
                      <a:pt x="41" y="69"/>
                      <a:pt x="66" y="77"/>
                      <a:pt x="67" y="77"/>
                    </a:cubicBezTo>
                    <a:cubicBezTo>
                      <a:pt x="71" y="92"/>
                      <a:pt x="77" y="101"/>
                      <a:pt x="83" y="101"/>
                    </a:cubicBezTo>
                    <a:cubicBezTo>
                      <a:pt x="95" y="101"/>
                      <a:pt x="95" y="101"/>
                      <a:pt x="95" y="101"/>
                    </a:cubicBezTo>
                    <a:cubicBezTo>
                      <a:pt x="102" y="101"/>
                      <a:pt x="108" y="92"/>
                      <a:pt x="111" y="77"/>
                    </a:cubicBezTo>
                    <a:cubicBezTo>
                      <a:pt x="583" y="77"/>
                      <a:pt x="583" y="77"/>
                      <a:pt x="583" y="77"/>
                    </a:cubicBezTo>
                    <a:cubicBezTo>
                      <a:pt x="584" y="77"/>
                      <a:pt x="584" y="77"/>
                      <a:pt x="584" y="77"/>
                    </a:cubicBezTo>
                    <a:cubicBezTo>
                      <a:pt x="588" y="76"/>
                      <a:pt x="593" y="69"/>
                      <a:pt x="596" y="64"/>
                    </a:cubicBezTo>
                    <a:cubicBezTo>
                      <a:pt x="596" y="64"/>
                      <a:pt x="596" y="65"/>
                      <a:pt x="595" y="66"/>
                    </a:cubicBezTo>
                    <a:cubicBezTo>
                      <a:pt x="601" y="66"/>
                      <a:pt x="601" y="66"/>
                      <a:pt x="601" y="66"/>
                    </a:cubicBezTo>
                    <a:cubicBezTo>
                      <a:pt x="602" y="68"/>
                      <a:pt x="603" y="70"/>
                      <a:pt x="604" y="70"/>
                    </a:cubicBezTo>
                    <a:cubicBezTo>
                      <a:pt x="606" y="70"/>
                      <a:pt x="606" y="70"/>
                      <a:pt x="606" y="70"/>
                    </a:cubicBezTo>
                    <a:cubicBezTo>
                      <a:pt x="607" y="70"/>
                      <a:pt x="609" y="68"/>
                      <a:pt x="609" y="65"/>
                    </a:cubicBezTo>
                    <a:cubicBezTo>
                      <a:pt x="630" y="65"/>
                      <a:pt x="630" y="65"/>
                      <a:pt x="630" y="65"/>
                    </a:cubicBezTo>
                    <a:cubicBezTo>
                      <a:pt x="630" y="65"/>
                      <a:pt x="630" y="65"/>
                      <a:pt x="630" y="65"/>
                    </a:cubicBezTo>
                    <a:cubicBezTo>
                      <a:pt x="632" y="65"/>
                      <a:pt x="662" y="62"/>
                      <a:pt x="662" y="62"/>
                    </a:cubicBezTo>
                    <a:cubicBezTo>
                      <a:pt x="663" y="62"/>
                      <a:pt x="666" y="61"/>
                      <a:pt x="666" y="58"/>
                    </a:cubicBezTo>
                    <a:cubicBezTo>
                      <a:pt x="666" y="54"/>
                      <a:pt x="663" y="53"/>
                      <a:pt x="662" y="53"/>
                    </a:cubicBezTo>
                    <a:close/>
                  </a:path>
                </a:pathLst>
              </a:custGeom>
              <a:noFill/>
              <a:ln w="333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8" name="Freeform 322"/>
              <p:cNvSpPr>
                <a:spLocks/>
              </p:cNvSpPr>
              <p:nvPr/>
            </p:nvSpPr>
            <p:spPr bwMode="auto">
              <a:xfrm>
                <a:off x="3579" y="2589"/>
                <a:ext cx="189" cy="198"/>
              </a:xfrm>
              <a:custGeom>
                <a:avLst/>
                <a:gdLst>
                  <a:gd name="T0" fmla="*/ 18201 w 483"/>
                  <a:gd name="T1" fmla="*/ 0 h 55"/>
                  <a:gd name="T2" fmla="*/ 0 w 483"/>
                  <a:gd name="T3" fmla="*/ 0 h 55"/>
                  <a:gd name="T4" fmla="*/ 114 w 483"/>
                  <a:gd name="T5" fmla="*/ 1310 h 55"/>
                  <a:gd name="T6" fmla="*/ 0 w 483"/>
                  <a:gd name="T7" fmla="*/ 2567 h 55"/>
                  <a:gd name="T8" fmla="*/ 18201 w 483"/>
                  <a:gd name="T9" fmla="*/ 2567 h 55"/>
                  <a:gd name="T10" fmla="*/ 18087 w 483"/>
                  <a:gd name="T11" fmla="*/ 1580 h 55"/>
                  <a:gd name="T12" fmla="*/ 18201 w 483"/>
                  <a:gd name="T13" fmla="*/ 0 h 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3" h="55">
                    <a:moveTo>
                      <a:pt x="478" y="0"/>
                    </a:moveTo>
                    <a:cubicBezTo>
                      <a:pt x="0" y="0"/>
                      <a:pt x="0" y="0"/>
                      <a:pt x="0" y="0"/>
                    </a:cubicBezTo>
                    <a:cubicBezTo>
                      <a:pt x="2" y="8"/>
                      <a:pt x="3" y="18"/>
                      <a:pt x="3" y="28"/>
                    </a:cubicBezTo>
                    <a:cubicBezTo>
                      <a:pt x="3" y="38"/>
                      <a:pt x="2" y="47"/>
                      <a:pt x="0" y="55"/>
                    </a:cubicBezTo>
                    <a:cubicBezTo>
                      <a:pt x="478" y="55"/>
                      <a:pt x="478" y="55"/>
                      <a:pt x="478" y="55"/>
                    </a:cubicBezTo>
                    <a:cubicBezTo>
                      <a:pt x="483" y="55"/>
                      <a:pt x="475" y="50"/>
                      <a:pt x="475" y="34"/>
                    </a:cubicBezTo>
                    <a:cubicBezTo>
                      <a:pt x="475" y="19"/>
                      <a:pt x="483" y="0"/>
                      <a:pt x="478" y="0"/>
                    </a:cubicBezTo>
                    <a:close/>
                  </a:path>
                </a:pathLst>
              </a:custGeom>
              <a:solidFill>
                <a:schemeClr val="bg1"/>
              </a:solidFill>
              <a:ln w="9525">
                <a:solidFill>
                  <a:srgbClr val="000000"/>
                </a:solidFill>
                <a:round/>
                <a:headEnd/>
                <a:tailEnd/>
              </a:ln>
            </p:spPr>
            <p:txBody>
              <a:bodyPr/>
              <a:lstStyle/>
              <a:p>
                <a:endParaRPr lang="pt-PT"/>
              </a:p>
            </p:txBody>
          </p:sp>
          <p:sp>
            <p:nvSpPr>
              <p:cNvPr id="559" name="Freeform 323"/>
              <p:cNvSpPr>
                <a:spLocks/>
              </p:cNvSpPr>
              <p:nvPr/>
            </p:nvSpPr>
            <p:spPr bwMode="auto">
              <a:xfrm>
                <a:off x="3721" y="2589"/>
                <a:ext cx="81" cy="198"/>
              </a:xfrm>
              <a:custGeom>
                <a:avLst/>
                <a:gdLst>
                  <a:gd name="T0" fmla="*/ 0 w 24"/>
                  <a:gd name="T1" fmla="*/ 1310 h 55"/>
                  <a:gd name="T2" fmla="*/ 341 w 24"/>
                  <a:gd name="T3" fmla="*/ 0 h 55"/>
                  <a:gd name="T4" fmla="*/ 921 w 24"/>
                  <a:gd name="T5" fmla="*/ 1685 h 55"/>
                  <a:gd name="T6" fmla="*/ 341 w 24"/>
                  <a:gd name="T7" fmla="*/ 2567 h 55"/>
                  <a:gd name="T8" fmla="*/ 0 w 24"/>
                  <a:gd name="T9" fmla="*/ 131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55">
                    <a:moveTo>
                      <a:pt x="0" y="28"/>
                    </a:moveTo>
                    <a:cubicBezTo>
                      <a:pt x="0" y="13"/>
                      <a:pt x="4" y="0"/>
                      <a:pt x="9" y="0"/>
                    </a:cubicBezTo>
                    <a:cubicBezTo>
                      <a:pt x="14" y="0"/>
                      <a:pt x="24" y="31"/>
                      <a:pt x="24" y="36"/>
                    </a:cubicBezTo>
                    <a:cubicBezTo>
                      <a:pt x="24" y="42"/>
                      <a:pt x="14" y="55"/>
                      <a:pt x="9" y="55"/>
                    </a:cubicBezTo>
                    <a:cubicBezTo>
                      <a:pt x="4" y="55"/>
                      <a:pt x="0" y="43"/>
                      <a:pt x="0" y="28"/>
                    </a:cubicBezTo>
                    <a:close/>
                  </a:path>
                </a:pathLst>
              </a:custGeom>
              <a:solidFill>
                <a:srgbClr val="94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0" name="Freeform 324"/>
              <p:cNvSpPr>
                <a:spLocks/>
              </p:cNvSpPr>
              <p:nvPr/>
            </p:nvSpPr>
            <p:spPr bwMode="auto">
              <a:xfrm>
                <a:off x="3721" y="2589"/>
                <a:ext cx="30" cy="198"/>
              </a:xfrm>
              <a:custGeom>
                <a:avLst/>
                <a:gdLst>
                  <a:gd name="T0" fmla="*/ 333 w 9"/>
                  <a:gd name="T1" fmla="*/ 2567 h 55"/>
                  <a:gd name="T2" fmla="*/ 0 w 9"/>
                  <a:gd name="T3" fmla="*/ 1310 h 55"/>
                  <a:gd name="T4" fmla="*/ 333 w 9"/>
                  <a:gd name="T5" fmla="*/ 0 h 55"/>
                  <a:gd name="T6" fmla="*/ 0 60000 65536"/>
                  <a:gd name="T7" fmla="*/ 0 60000 65536"/>
                  <a:gd name="T8" fmla="*/ 0 60000 65536"/>
                </a:gdLst>
                <a:ahLst/>
                <a:cxnLst>
                  <a:cxn ang="T6">
                    <a:pos x="T0" y="T1"/>
                  </a:cxn>
                  <a:cxn ang="T7">
                    <a:pos x="T2" y="T3"/>
                  </a:cxn>
                  <a:cxn ang="T8">
                    <a:pos x="T4" y="T5"/>
                  </a:cxn>
                </a:cxnLst>
                <a:rect l="0" t="0" r="r" b="b"/>
                <a:pathLst>
                  <a:path w="9" h="55">
                    <a:moveTo>
                      <a:pt x="9" y="55"/>
                    </a:moveTo>
                    <a:cubicBezTo>
                      <a:pt x="4" y="55"/>
                      <a:pt x="0" y="43"/>
                      <a:pt x="0" y="28"/>
                    </a:cubicBezTo>
                    <a:cubicBezTo>
                      <a:pt x="0" y="13"/>
                      <a:pt x="4" y="0"/>
                      <a:pt x="9" y="0"/>
                    </a:cubicBezTo>
                  </a:path>
                </a:pathLst>
              </a:custGeom>
              <a:noFill/>
              <a:ln w="11113" cap="rnd">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61" name="Freeform 325"/>
              <p:cNvSpPr>
                <a:spLocks/>
              </p:cNvSpPr>
              <p:nvPr/>
            </p:nvSpPr>
            <p:spPr bwMode="auto">
              <a:xfrm>
                <a:off x="2025" y="2622"/>
                <a:ext cx="1561" cy="136"/>
              </a:xfrm>
              <a:custGeom>
                <a:avLst/>
                <a:gdLst>
                  <a:gd name="T0" fmla="*/ 0 w 464"/>
                  <a:gd name="T1" fmla="*/ 50 h 38"/>
                  <a:gd name="T2" fmla="*/ 17474 w 464"/>
                  <a:gd name="T3" fmla="*/ 0 h 38"/>
                  <a:gd name="T4" fmla="*/ 17474 w 464"/>
                  <a:gd name="T5" fmla="*/ 1743 h 38"/>
                  <a:gd name="T6" fmla="*/ 16559 w 464"/>
                  <a:gd name="T7" fmla="*/ 1689 h 38"/>
                  <a:gd name="T8" fmla="*/ 15845 w 464"/>
                  <a:gd name="T9" fmla="*/ 1653 h 38"/>
                  <a:gd name="T10" fmla="*/ 81 w 464"/>
                  <a:gd name="T11" fmla="*/ 1653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64" h="38">
                    <a:moveTo>
                      <a:pt x="0" y="1"/>
                    </a:moveTo>
                    <a:cubicBezTo>
                      <a:pt x="459" y="0"/>
                      <a:pt x="459" y="0"/>
                      <a:pt x="459" y="0"/>
                    </a:cubicBezTo>
                    <a:cubicBezTo>
                      <a:pt x="462" y="3"/>
                      <a:pt x="464" y="31"/>
                      <a:pt x="459" y="38"/>
                    </a:cubicBezTo>
                    <a:cubicBezTo>
                      <a:pt x="435" y="37"/>
                      <a:pt x="435" y="37"/>
                      <a:pt x="435" y="37"/>
                    </a:cubicBezTo>
                    <a:cubicBezTo>
                      <a:pt x="416" y="36"/>
                      <a:pt x="416" y="36"/>
                      <a:pt x="416" y="36"/>
                    </a:cubicBezTo>
                    <a:cubicBezTo>
                      <a:pt x="2" y="36"/>
                      <a:pt x="2" y="36"/>
                      <a:pt x="2" y="36"/>
                    </a:cubicBezTo>
                  </a:path>
                </a:pathLst>
              </a:custGeom>
              <a:solidFill>
                <a:srgbClr val="CCEA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2" name="Freeform 326"/>
              <p:cNvSpPr>
                <a:spLocks/>
              </p:cNvSpPr>
              <p:nvPr/>
            </p:nvSpPr>
            <p:spPr bwMode="auto">
              <a:xfrm>
                <a:off x="2170" y="2640"/>
                <a:ext cx="175" cy="115"/>
              </a:xfrm>
              <a:custGeom>
                <a:avLst/>
                <a:gdLst>
                  <a:gd name="T0" fmla="*/ 34 w 52"/>
                  <a:gd name="T1" fmla="*/ 0 h 32"/>
                  <a:gd name="T2" fmla="*/ 0 w 52"/>
                  <a:gd name="T3" fmla="*/ 1394 h 32"/>
                  <a:gd name="T4" fmla="*/ 1982 w 52"/>
                  <a:gd name="T5" fmla="*/ 1484 h 32"/>
                  <a:gd name="T6" fmla="*/ 306 w 52"/>
                  <a:gd name="T7" fmla="*/ 1071 h 32"/>
                  <a:gd name="T8" fmla="*/ 34 w 52"/>
                  <a:gd name="T9" fmla="*/ 0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32">
                    <a:moveTo>
                      <a:pt x="1" y="0"/>
                    </a:moveTo>
                    <a:cubicBezTo>
                      <a:pt x="1" y="0"/>
                      <a:pt x="2" y="24"/>
                      <a:pt x="0" y="30"/>
                    </a:cubicBezTo>
                    <a:cubicBezTo>
                      <a:pt x="52" y="32"/>
                      <a:pt x="52" y="32"/>
                      <a:pt x="52" y="32"/>
                    </a:cubicBezTo>
                    <a:cubicBezTo>
                      <a:pt x="52" y="32"/>
                      <a:pt x="19" y="32"/>
                      <a:pt x="8" y="23"/>
                    </a:cubicBezTo>
                    <a:cubicBezTo>
                      <a:pt x="0" y="17"/>
                      <a:pt x="1" y="0"/>
                      <a:pt x="1" y="0"/>
                    </a:cubicBezTo>
                    <a:close/>
                  </a:path>
                </a:pathLst>
              </a:custGeom>
              <a:solidFill>
                <a:srgbClr val="94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3" name="Line 327"/>
              <p:cNvSpPr>
                <a:spLocks noChangeShapeType="1"/>
              </p:cNvSpPr>
              <p:nvPr/>
            </p:nvSpPr>
            <p:spPr bwMode="auto">
              <a:xfrm>
                <a:off x="2143" y="2622"/>
                <a:ext cx="1406" cy="3"/>
              </a:xfrm>
              <a:prstGeom prst="line">
                <a:avLst/>
              </a:prstGeom>
              <a:noFill/>
              <a:ln w="11113"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pt-PT"/>
              </a:p>
            </p:txBody>
          </p:sp>
          <p:sp>
            <p:nvSpPr>
              <p:cNvPr id="564" name="Line 328"/>
              <p:cNvSpPr>
                <a:spLocks noChangeShapeType="1"/>
              </p:cNvSpPr>
              <p:nvPr/>
            </p:nvSpPr>
            <p:spPr bwMode="auto">
              <a:xfrm flipH="1" flipV="1">
                <a:off x="2146" y="2751"/>
                <a:ext cx="1121" cy="4"/>
              </a:xfrm>
              <a:prstGeom prst="line">
                <a:avLst/>
              </a:prstGeom>
              <a:noFill/>
              <a:ln w="635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pt-PT"/>
              </a:p>
            </p:txBody>
          </p:sp>
          <p:sp>
            <p:nvSpPr>
              <p:cNvPr id="565" name="Freeform 329"/>
              <p:cNvSpPr>
                <a:spLocks/>
              </p:cNvSpPr>
              <p:nvPr/>
            </p:nvSpPr>
            <p:spPr bwMode="auto">
              <a:xfrm>
                <a:off x="3586" y="2593"/>
                <a:ext cx="44" cy="187"/>
              </a:xfrm>
              <a:custGeom>
                <a:avLst/>
                <a:gdLst>
                  <a:gd name="T0" fmla="*/ 0 w 13"/>
                  <a:gd name="T1" fmla="*/ 0 h 52"/>
                  <a:gd name="T2" fmla="*/ 504 w 13"/>
                  <a:gd name="T3" fmla="*/ 1255 h 52"/>
                  <a:gd name="T4" fmla="*/ 34 w 13"/>
                  <a:gd name="T5" fmla="*/ 2417 h 52"/>
                  <a:gd name="T6" fmla="*/ 0 60000 65536"/>
                  <a:gd name="T7" fmla="*/ 0 60000 65536"/>
                  <a:gd name="T8" fmla="*/ 0 60000 65536"/>
                </a:gdLst>
                <a:ahLst/>
                <a:cxnLst>
                  <a:cxn ang="T6">
                    <a:pos x="T0" y="T1"/>
                  </a:cxn>
                  <a:cxn ang="T7">
                    <a:pos x="T2" y="T3"/>
                  </a:cxn>
                  <a:cxn ang="T8">
                    <a:pos x="T4" y="T5"/>
                  </a:cxn>
                </a:cxnLst>
                <a:rect l="0" t="0" r="r" b="b"/>
                <a:pathLst>
                  <a:path w="13" h="52">
                    <a:moveTo>
                      <a:pt x="0" y="0"/>
                    </a:moveTo>
                    <a:cubicBezTo>
                      <a:pt x="4" y="8"/>
                      <a:pt x="13" y="20"/>
                      <a:pt x="13" y="27"/>
                    </a:cubicBezTo>
                    <a:cubicBezTo>
                      <a:pt x="13" y="34"/>
                      <a:pt x="1" y="52"/>
                      <a:pt x="1" y="52"/>
                    </a:cubicBezTo>
                  </a:path>
                </a:pathLst>
              </a:custGeom>
              <a:solidFill>
                <a:srgbClr val="8283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6" name="Freeform 330"/>
              <p:cNvSpPr>
                <a:spLocks/>
              </p:cNvSpPr>
              <p:nvPr/>
            </p:nvSpPr>
            <p:spPr bwMode="auto">
              <a:xfrm>
                <a:off x="3539" y="2593"/>
                <a:ext cx="71" cy="190"/>
              </a:xfrm>
              <a:custGeom>
                <a:avLst/>
                <a:gdLst>
                  <a:gd name="T0" fmla="*/ 0 w 21"/>
                  <a:gd name="T1" fmla="*/ 2441 h 53"/>
                  <a:gd name="T2" fmla="*/ 341 w 21"/>
                  <a:gd name="T3" fmla="*/ 1248 h 53"/>
                  <a:gd name="T4" fmla="*/ 0 w 21"/>
                  <a:gd name="T5" fmla="*/ 0 h 53"/>
                  <a:gd name="T6" fmla="*/ 470 w 21"/>
                  <a:gd name="T7" fmla="*/ 0 h 53"/>
                  <a:gd name="T8" fmla="*/ 811 w 21"/>
                  <a:gd name="T9" fmla="*/ 1248 h 53"/>
                  <a:gd name="T10" fmla="*/ 470 w 21"/>
                  <a:gd name="T11" fmla="*/ 2441 h 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53">
                    <a:moveTo>
                      <a:pt x="0" y="53"/>
                    </a:moveTo>
                    <a:cubicBezTo>
                      <a:pt x="5" y="53"/>
                      <a:pt x="9" y="42"/>
                      <a:pt x="9" y="27"/>
                    </a:cubicBezTo>
                    <a:cubicBezTo>
                      <a:pt x="9" y="12"/>
                      <a:pt x="5" y="0"/>
                      <a:pt x="0" y="0"/>
                    </a:cubicBezTo>
                    <a:cubicBezTo>
                      <a:pt x="12" y="0"/>
                      <a:pt x="12" y="0"/>
                      <a:pt x="12" y="0"/>
                    </a:cubicBezTo>
                    <a:cubicBezTo>
                      <a:pt x="17" y="0"/>
                      <a:pt x="21" y="12"/>
                      <a:pt x="21" y="27"/>
                    </a:cubicBezTo>
                    <a:cubicBezTo>
                      <a:pt x="21" y="42"/>
                      <a:pt x="17" y="53"/>
                      <a:pt x="12" y="5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7" name="Freeform 331"/>
              <p:cNvSpPr>
                <a:spLocks/>
              </p:cNvSpPr>
              <p:nvPr/>
            </p:nvSpPr>
            <p:spPr bwMode="auto">
              <a:xfrm>
                <a:off x="3559" y="2618"/>
                <a:ext cx="51" cy="54"/>
              </a:xfrm>
              <a:custGeom>
                <a:avLst/>
                <a:gdLst>
                  <a:gd name="T0" fmla="*/ 473 w 15"/>
                  <a:gd name="T1" fmla="*/ 0 h 15"/>
                  <a:gd name="T2" fmla="*/ 0 w 15"/>
                  <a:gd name="T3" fmla="*/ 0 h 15"/>
                  <a:gd name="T4" fmla="*/ 0 w 15"/>
                  <a:gd name="T5" fmla="*/ 90 h 15"/>
                  <a:gd name="T6" fmla="*/ 116 w 15"/>
                  <a:gd name="T7" fmla="*/ 698 h 15"/>
                  <a:gd name="T8" fmla="*/ 588 w 15"/>
                  <a:gd name="T9" fmla="*/ 648 h 15"/>
                  <a:gd name="T10" fmla="*/ 473 w 15"/>
                  <a:gd name="T11" fmla="*/ 0 h 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 h="15">
                    <a:moveTo>
                      <a:pt x="12" y="0"/>
                    </a:moveTo>
                    <a:cubicBezTo>
                      <a:pt x="0" y="0"/>
                      <a:pt x="0" y="0"/>
                      <a:pt x="0" y="0"/>
                    </a:cubicBezTo>
                    <a:cubicBezTo>
                      <a:pt x="0" y="1"/>
                      <a:pt x="0" y="1"/>
                      <a:pt x="0" y="2"/>
                    </a:cubicBezTo>
                    <a:cubicBezTo>
                      <a:pt x="2" y="5"/>
                      <a:pt x="2" y="10"/>
                      <a:pt x="3" y="15"/>
                    </a:cubicBezTo>
                    <a:cubicBezTo>
                      <a:pt x="15" y="14"/>
                      <a:pt x="15" y="14"/>
                      <a:pt x="15" y="14"/>
                    </a:cubicBezTo>
                    <a:cubicBezTo>
                      <a:pt x="15" y="9"/>
                      <a:pt x="14" y="4"/>
                      <a:pt x="12" y="0"/>
                    </a:cubicBezTo>
                    <a:close/>
                  </a:path>
                </a:pathLst>
              </a:custGeom>
              <a:solidFill>
                <a:srgbClr val="9EA0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8" name="Freeform 332"/>
              <p:cNvSpPr>
                <a:spLocks/>
              </p:cNvSpPr>
              <p:nvPr/>
            </p:nvSpPr>
            <p:spPr bwMode="auto">
              <a:xfrm>
                <a:off x="3553" y="2604"/>
                <a:ext cx="47" cy="14"/>
              </a:xfrm>
              <a:custGeom>
                <a:avLst/>
                <a:gdLst>
                  <a:gd name="T0" fmla="*/ 450 w 14"/>
                  <a:gd name="T1" fmla="*/ 0 h 4"/>
                  <a:gd name="T2" fmla="*/ 0 w 14"/>
                  <a:gd name="T3" fmla="*/ 49 h 4"/>
                  <a:gd name="T4" fmla="*/ 81 w 14"/>
                  <a:gd name="T5" fmla="*/ 172 h 4"/>
                  <a:gd name="T6" fmla="*/ 530 w 14"/>
                  <a:gd name="T7" fmla="*/ 137 h 4"/>
                  <a:gd name="T8" fmla="*/ 450 w 14"/>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4">
                    <a:moveTo>
                      <a:pt x="12" y="0"/>
                    </a:moveTo>
                    <a:cubicBezTo>
                      <a:pt x="0" y="1"/>
                      <a:pt x="0" y="1"/>
                      <a:pt x="0" y="1"/>
                    </a:cubicBezTo>
                    <a:cubicBezTo>
                      <a:pt x="1" y="1"/>
                      <a:pt x="1" y="3"/>
                      <a:pt x="2" y="4"/>
                    </a:cubicBezTo>
                    <a:cubicBezTo>
                      <a:pt x="14" y="3"/>
                      <a:pt x="14" y="3"/>
                      <a:pt x="14" y="3"/>
                    </a:cubicBezTo>
                    <a:cubicBezTo>
                      <a:pt x="13" y="2"/>
                      <a:pt x="13" y="1"/>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9" name="Freeform 333"/>
              <p:cNvSpPr>
                <a:spLocks/>
              </p:cNvSpPr>
              <p:nvPr/>
            </p:nvSpPr>
            <p:spPr bwMode="auto">
              <a:xfrm>
                <a:off x="3569" y="2679"/>
                <a:ext cx="41" cy="25"/>
              </a:xfrm>
              <a:custGeom>
                <a:avLst/>
                <a:gdLst>
                  <a:gd name="T0" fmla="*/ 478 w 12"/>
                  <a:gd name="T1" fmla="*/ 318 h 7"/>
                  <a:gd name="T2" fmla="*/ 478 w 12"/>
                  <a:gd name="T3" fmla="*/ 139 h 7"/>
                  <a:gd name="T4" fmla="*/ 478 w 12"/>
                  <a:gd name="T5" fmla="*/ 0 h 7"/>
                  <a:gd name="T6" fmla="*/ 0 w 12"/>
                  <a:gd name="T7" fmla="*/ 0 h 7"/>
                  <a:gd name="T8" fmla="*/ 0 w 12"/>
                  <a:gd name="T9" fmla="*/ 139 h 7"/>
                  <a:gd name="T10" fmla="*/ 0 w 12"/>
                  <a:gd name="T11" fmla="*/ 318 h 7"/>
                  <a:gd name="T12" fmla="*/ 478 w 12"/>
                  <a:gd name="T13" fmla="*/ 318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7">
                    <a:moveTo>
                      <a:pt x="12" y="7"/>
                    </a:moveTo>
                    <a:cubicBezTo>
                      <a:pt x="12" y="6"/>
                      <a:pt x="12" y="4"/>
                      <a:pt x="12" y="3"/>
                    </a:cubicBezTo>
                    <a:cubicBezTo>
                      <a:pt x="12" y="2"/>
                      <a:pt x="12" y="1"/>
                      <a:pt x="12" y="0"/>
                    </a:cubicBezTo>
                    <a:cubicBezTo>
                      <a:pt x="0" y="0"/>
                      <a:pt x="0" y="0"/>
                      <a:pt x="0" y="0"/>
                    </a:cubicBezTo>
                    <a:cubicBezTo>
                      <a:pt x="0" y="1"/>
                      <a:pt x="0" y="2"/>
                      <a:pt x="0" y="3"/>
                    </a:cubicBezTo>
                    <a:cubicBezTo>
                      <a:pt x="0" y="4"/>
                      <a:pt x="0" y="6"/>
                      <a:pt x="0" y="7"/>
                    </a:cubicBezTo>
                    <a:lnTo>
                      <a:pt x="12" y="7"/>
                    </a:lnTo>
                    <a:close/>
                  </a:path>
                </a:pathLst>
              </a:custGeom>
              <a:solidFill>
                <a:srgbClr val="DDDE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0" name="Freeform 334"/>
              <p:cNvSpPr>
                <a:spLocks/>
              </p:cNvSpPr>
              <p:nvPr/>
            </p:nvSpPr>
            <p:spPr bwMode="auto">
              <a:xfrm>
                <a:off x="2331" y="2643"/>
                <a:ext cx="1144" cy="40"/>
              </a:xfrm>
              <a:custGeom>
                <a:avLst/>
                <a:gdLst>
                  <a:gd name="T0" fmla="*/ 0 w 340"/>
                  <a:gd name="T1" fmla="*/ 0 h 11"/>
                  <a:gd name="T2" fmla="*/ 12951 w 340"/>
                  <a:gd name="T3" fmla="*/ 0 h 11"/>
                  <a:gd name="T4" fmla="*/ 0 w 340"/>
                  <a:gd name="T5" fmla="*/ 0 h 11"/>
                  <a:gd name="T6" fmla="*/ 0 60000 65536"/>
                  <a:gd name="T7" fmla="*/ 0 60000 65536"/>
                  <a:gd name="T8" fmla="*/ 0 60000 65536"/>
                </a:gdLst>
                <a:ahLst/>
                <a:cxnLst>
                  <a:cxn ang="T6">
                    <a:pos x="T0" y="T1"/>
                  </a:cxn>
                  <a:cxn ang="T7">
                    <a:pos x="T2" y="T3"/>
                  </a:cxn>
                  <a:cxn ang="T8">
                    <a:pos x="T4" y="T5"/>
                  </a:cxn>
                </a:cxnLst>
                <a:rect l="0" t="0" r="r" b="b"/>
                <a:pathLst>
                  <a:path w="340" h="11">
                    <a:moveTo>
                      <a:pt x="0" y="0"/>
                    </a:moveTo>
                    <a:cubicBezTo>
                      <a:pt x="340" y="0"/>
                      <a:pt x="340" y="0"/>
                      <a:pt x="340" y="0"/>
                    </a:cubicBezTo>
                    <a:cubicBezTo>
                      <a:pt x="318" y="4"/>
                      <a:pt x="41" y="11"/>
                      <a:pt x="0" y="0"/>
                    </a:cubicBezTo>
                    <a:close/>
                  </a:path>
                </a:pathLst>
              </a:custGeom>
              <a:solidFill>
                <a:srgbClr val="E4F4F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1" name="Oval 335"/>
              <p:cNvSpPr>
                <a:spLocks noChangeArrowheads="1"/>
              </p:cNvSpPr>
              <p:nvPr/>
            </p:nvSpPr>
            <p:spPr bwMode="auto">
              <a:xfrm>
                <a:off x="3751" y="2683"/>
                <a:ext cx="27" cy="68"/>
              </a:xfrm>
              <a:prstGeom prst="ellipse">
                <a:avLst/>
              </a:prstGeom>
              <a:solidFill>
                <a:srgbClr val="58AA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ltLang="pt-PT"/>
              </a:p>
            </p:txBody>
          </p:sp>
          <p:sp>
            <p:nvSpPr>
              <p:cNvPr id="572" name="Oval 336"/>
              <p:cNvSpPr>
                <a:spLocks noChangeArrowheads="1"/>
              </p:cNvSpPr>
              <p:nvPr/>
            </p:nvSpPr>
            <p:spPr bwMode="auto">
              <a:xfrm>
                <a:off x="3808" y="2672"/>
                <a:ext cx="31" cy="90"/>
              </a:xfrm>
              <a:prstGeom prst="ellipse">
                <a:avLst/>
              </a:prstGeom>
              <a:solidFill>
                <a:srgbClr val="F7CBC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ltLang="pt-PT"/>
              </a:p>
            </p:txBody>
          </p:sp>
          <p:sp>
            <p:nvSpPr>
              <p:cNvPr id="573" name="Freeform 337"/>
              <p:cNvSpPr>
                <a:spLocks/>
              </p:cNvSpPr>
              <p:nvPr/>
            </p:nvSpPr>
            <p:spPr bwMode="auto">
              <a:xfrm>
                <a:off x="3822" y="2672"/>
                <a:ext cx="20" cy="90"/>
              </a:xfrm>
              <a:custGeom>
                <a:avLst/>
                <a:gdLst>
                  <a:gd name="T0" fmla="*/ 77 w 6"/>
                  <a:gd name="T1" fmla="*/ 1166 h 25"/>
                  <a:gd name="T2" fmla="*/ 223 w 6"/>
                  <a:gd name="T3" fmla="*/ 608 h 25"/>
                  <a:gd name="T4" fmla="*/ 77 w 6"/>
                  <a:gd name="T5" fmla="*/ 0 h 25"/>
                  <a:gd name="T6" fmla="*/ 0 w 6"/>
                  <a:gd name="T7" fmla="*/ 0 h 25"/>
                  <a:gd name="T8" fmla="*/ 190 w 6"/>
                  <a:gd name="T9" fmla="*/ 608 h 25"/>
                  <a:gd name="T10" fmla="*/ 0 w 6"/>
                  <a:gd name="T11" fmla="*/ 1166 h 25"/>
                  <a:gd name="T12" fmla="*/ 77 w 6"/>
                  <a:gd name="T13" fmla="*/ 1166 h 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25">
                    <a:moveTo>
                      <a:pt x="2" y="25"/>
                    </a:moveTo>
                    <a:cubicBezTo>
                      <a:pt x="4" y="25"/>
                      <a:pt x="6" y="20"/>
                      <a:pt x="6" y="13"/>
                    </a:cubicBezTo>
                    <a:cubicBezTo>
                      <a:pt x="6" y="6"/>
                      <a:pt x="4" y="0"/>
                      <a:pt x="2" y="0"/>
                    </a:cubicBezTo>
                    <a:cubicBezTo>
                      <a:pt x="0" y="0"/>
                      <a:pt x="0" y="0"/>
                      <a:pt x="0" y="0"/>
                    </a:cubicBezTo>
                    <a:cubicBezTo>
                      <a:pt x="3" y="0"/>
                      <a:pt x="5" y="6"/>
                      <a:pt x="5" y="13"/>
                    </a:cubicBezTo>
                    <a:cubicBezTo>
                      <a:pt x="5" y="20"/>
                      <a:pt x="3" y="25"/>
                      <a:pt x="0" y="25"/>
                    </a:cubicBezTo>
                    <a:lnTo>
                      <a:pt x="2" y="25"/>
                    </a:lnTo>
                    <a:close/>
                  </a:path>
                </a:pathLst>
              </a:custGeom>
              <a:solidFill>
                <a:srgbClr val="8B1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4" name="Freeform 338"/>
              <p:cNvSpPr>
                <a:spLocks/>
              </p:cNvSpPr>
              <p:nvPr/>
            </p:nvSpPr>
            <p:spPr bwMode="auto">
              <a:xfrm>
                <a:off x="3839" y="2690"/>
                <a:ext cx="191" cy="54"/>
              </a:xfrm>
              <a:custGeom>
                <a:avLst/>
                <a:gdLst>
                  <a:gd name="T0" fmla="*/ 1997 w 57"/>
                  <a:gd name="T1" fmla="*/ 558 h 15"/>
                  <a:gd name="T2" fmla="*/ 2145 w 57"/>
                  <a:gd name="T3" fmla="*/ 374 h 15"/>
                  <a:gd name="T4" fmla="*/ 1997 w 57"/>
                  <a:gd name="T5" fmla="*/ 144 h 15"/>
                  <a:gd name="T6" fmla="*/ 787 w 57"/>
                  <a:gd name="T7" fmla="*/ 0 h 15"/>
                  <a:gd name="T8" fmla="*/ 0 w 57"/>
                  <a:gd name="T9" fmla="*/ 0 h 15"/>
                  <a:gd name="T10" fmla="*/ 34 w 57"/>
                  <a:gd name="T11" fmla="*/ 324 h 15"/>
                  <a:gd name="T12" fmla="*/ 0 w 57"/>
                  <a:gd name="T13" fmla="*/ 698 h 15"/>
                  <a:gd name="T14" fmla="*/ 787 w 57"/>
                  <a:gd name="T15" fmla="*/ 698 h 15"/>
                  <a:gd name="T16" fmla="*/ 787 w 57"/>
                  <a:gd name="T17" fmla="*/ 698 h 15"/>
                  <a:gd name="T18" fmla="*/ 1997 w 57"/>
                  <a:gd name="T19" fmla="*/ 558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 h="15">
                    <a:moveTo>
                      <a:pt x="53" y="12"/>
                    </a:moveTo>
                    <a:cubicBezTo>
                      <a:pt x="54" y="12"/>
                      <a:pt x="57" y="11"/>
                      <a:pt x="57" y="8"/>
                    </a:cubicBezTo>
                    <a:cubicBezTo>
                      <a:pt x="57" y="4"/>
                      <a:pt x="54" y="3"/>
                      <a:pt x="53" y="3"/>
                    </a:cubicBezTo>
                    <a:cubicBezTo>
                      <a:pt x="53" y="3"/>
                      <a:pt x="23" y="0"/>
                      <a:pt x="21" y="0"/>
                    </a:cubicBezTo>
                    <a:cubicBezTo>
                      <a:pt x="0" y="0"/>
                      <a:pt x="0" y="0"/>
                      <a:pt x="0" y="0"/>
                    </a:cubicBezTo>
                    <a:cubicBezTo>
                      <a:pt x="1" y="2"/>
                      <a:pt x="1" y="5"/>
                      <a:pt x="1" y="7"/>
                    </a:cubicBezTo>
                    <a:cubicBezTo>
                      <a:pt x="1" y="10"/>
                      <a:pt x="1" y="13"/>
                      <a:pt x="0" y="15"/>
                    </a:cubicBezTo>
                    <a:cubicBezTo>
                      <a:pt x="21" y="15"/>
                      <a:pt x="21" y="15"/>
                      <a:pt x="21" y="15"/>
                    </a:cubicBezTo>
                    <a:cubicBezTo>
                      <a:pt x="21" y="15"/>
                      <a:pt x="21" y="15"/>
                      <a:pt x="21" y="15"/>
                    </a:cubicBezTo>
                    <a:cubicBezTo>
                      <a:pt x="23" y="15"/>
                      <a:pt x="53" y="12"/>
                      <a:pt x="53" y="12"/>
                    </a:cubicBezTo>
                    <a:close/>
                  </a:path>
                </a:pathLst>
              </a:custGeom>
              <a:solidFill>
                <a:srgbClr val="FFC000"/>
              </a:solidFill>
              <a:ln w="9525">
                <a:solidFill>
                  <a:srgbClr val="000000"/>
                </a:solidFill>
                <a:round/>
                <a:headEnd/>
                <a:tailEnd/>
              </a:ln>
            </p:spPr>
            <p:txBody>
              <a:bodyPr/>
              <a:lstStyle/>
              <a:p>
                <a:endParaRPr lang="pt-PT"/>
              </a:p>
            </p:txBody>
          </p:sp>
          <p:sp>
            <p:nvSpPr>
              <p:cNvPr id="575" name="Freeform 339"/>
              <p:cNvSpPr>
                <a:spLocks/>
              </p:cNvSpPr>
              <p:nvPr/>
            </p:nvSpPr>
            <p:spPr bwMode="auto">
              <a:xfrm>
                <a:off x="3792" y="2683"/>
                <a:ext cx="37" cy="64"/>
              </a:xfrm>
              <a:custGeom>
                <a:avLst/>
                <a:gdLst>
                  <a:gd name="T0" fmla="*/ 306 w 11"/>
                  <a:gd name="T1" fmla="*/ 0 h 18"/>
                  <a:gd name="T2" fmla="*/ 0 w 11"/>
                  <a:gd name="T3" fmla="*/ 0 h 18"/>
                  <a:gd name="T4" fmla="*/ 81 w 11"/>
                  <a:gd name="T5" fmla="*/ 405 h 18"/>
                  <a:gd name="T6" fmla="*/ 0 w 11"/>
                  <a:gd name="T7" fmla="*/ 811 h 18"/>
                  <a:gd name="T8" fmla="*/ 306 w 11"/>
                  <a:gd name="T9" fmla="*/ 811 h 18"/>
                  <a:gd name="T10" fmla="*/ 417 w 11"/>
                  <a:gd name="T11" fmla="*/ 405 h 18"/>
                  <a:gd name="T12" fmla="*/ 306 w 11"/>
                  <a:gd name="T13" fmla="*/ 0 h 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18">
                    <a:moveTo>
                      <a:pt x="8" y="0"/>
                    </a:moveTo>
                    <a:cubicBezTo>
                      <a:pt x="0" y="0"/>
                      <a:pt x="0" y="0"/>
                      <a:pt x="0" y="0"/>
                    </a:cubicBezTo>
                    <a:cubicBezTo>
                      <a:pt x="1" y="3"/>
                      <a:pt x="2" y="6"/>
                      <a:pt x="2" y="9"/>
                    </a:cubicBezTo>
                    <a:cubicBezTo>
                      <a:pt x="2" y="12"/>
                      <a:pt x="1" y="15"/>
                      <a:pt x="0" y="18"/>
                    </a:cubicBezTo>
                    <a:cubicBezTo>
                      <a:pt x="8" y="18"/>
                      <a:pt x="8" y="18"/>
                      <a:pt x="8" y="18"/>
                    </a:cubicBezTo>
                    <a:cubicBezTo>
                      <a:pt x="10" y="18"/>
                      <a:pt x="11" y="14"/>
                      <a:pt x="11" y="9"/>
                    </a:cubicBezTo>
                    <a:cubicBezTo>
                      <a:pt x="11" y="4"/>
                      <a:pt x="10" y="0"/>
                      <a:pt x="8" y="0"/>
                    </a:cubicBezTo>
                    <a:close/>
                  </a:path>
                </a:pathLst>
              </a:custGeom>
              <a:solidFill>
                <a:srgbClr val="E776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6" name="Freeform 340"/>
              <p:cNvSpPr>
                <a:spLocks/>
              </p:cNvSpPr>
              <p:nvPr/>
            </p:nvSpPr>
            <p:spPr bwMode="auto">
              <a:xfrm>
                <a:off x="4034" y="2715"/>
                <a:ext cx="282" cy="7"/>
              </a:xfrm>
              <a:custGeom>
                <a:avLst/>
                <a:gdLst>
                  <a:gd name="T0" fmla="*/ 3179 w 84"/>
                  <a:gd name="T1" fmla="*/ 0 h 2"/>
                  <a:gd name="T2" fmla="*/ 0 w 84"/>
                  <a:gd name="T3" fmla="*/ 0 h 2"/>
                  <a:gd name="T4" fmla="*/ 0 w 84"/>
                  <a:gd name="T5" fmla="*/ 49 h 2"/>
                  <a:gd name="T6" fmla="*/ 0 w 84"/>
                  <a:gd name="T7" fmla="*/ 88 h 2"/>
                  <a:gd name="T8" fmla="*/ 2921 w 84"/>
                  <a:gd name="T9" fmla="*/ 49 h 2"/>
                  <a:gd name="T10" fmla="*/ 3179 w 8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4" h="2">
                    <a:moveTo>
                      <a:pt x="84" y="0"/>
                    </a:moveTo>
                    <a:cubicBezTo>
                      <a:pt x="0" y="0"/>
                      <a:pt x="0" y="0"/>
                      <a:pt x="0" y="0"/>
                    </a:cubicBezTo>
                    <a:cubicBezTo>
                      <a:pt x="0" y="0"/>
                      <a:pt x="0" y="0"/>
                      <a:pt x="0" y="1"/>
                    </a:cubicBezTo>
                    <a:cubicBezTo>
                      <a:pt x="0" y="1"/>
                      <a:pt x="0" y="1"/>
                      <a:pt x="0" y="2"/>
                    </a:cubicBezTo>
                    <a:cubicBezTo>
                      <a:pt x="77" y="1"/>
                      <a:pt x="77" y="1"/>
                      <a:pt x="77" y="1"/>
                    </a:cubicBezTo>
                    <a:lnTo>
                      <a:pt x="84" y="0"/>
                    </a:lnTo>
                    <a:close/>
                  </a:path>
                </a:pathLst>
              </a:custGeom>
              <a:solidFill>
                <a:srgbClr val="0033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7" name="Freeform 341"/>
              <p:cNvSpPr>
                <a:spLocks/>
              </p:cNvSpPr>
              <p:nvPr/>
            </p:nvSpPr>
            <p:spPr bwMode="auto">
              <a:xfrm>
                <a:off x="3802" y="2690"/>
                <a:ext cx="27" cy="36"/>
              </a:xfrm>
              <a:custGeom>
                <a:avLst/>
                <a:gdLst>
                  <a:gd name="T0" fmla="*/ 230 w 8"/>
                  <a:gd name="T1" fmla="*/ 468 h 10"/>
                  <a:gd name="T2" fmla="*/ 230 w 8"/>
                  <a:gd name="T3" fmla="*/ 0 h 10"/>
                  <a:gd name="T4" fmla="*/ 0 w 8"/>
                  <a:gd name="T5" fmla="*/ 0 h 10"/>
                  <a:gd name="T6" fmla="*/ 230 w 8"/>
                  <a:gd name="T7" fmla="*/ 468 h 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10">
                    <a:moveTo>
                      <a:pt x="6" y="10"/>
                    </a:moveTo>
                    <a:cubicBezTo>
                      <a:pt x="8" y="5"/>
                      <a:pt x="6" y="0"/>
                      <a:pt x="6" y="0"/>
                    </a:cubicBezTo>
                    <a:cubicBezTo>
                      <a:pt x="0" y="0"/>
                      <a:pt x="0" y="0"/>
                      <a:pt x="0" y="0"/>
                    </a:cubicBezTo>
                    <a:cubicBezTo>
                      <a:pt x="2" y="0"/>
                      <a:pt x="7" y="1"/>
                      <a:pt x="6" y="10"/>
                    </a:cubicBezTo>
                    <a:close/>
                  </a:path>
                </a:pathLst>
              </a:custGeom>
              <a:solidFill>
                <a:srgbClr val="FDEEE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8" name="Freeform 342"/>
              <p:cNvSpPr>
                <a:spLocks/>
              </p:cNvSpPr>
              <p:nvPr/>
            </p:nvSpPr>
            <p:spPr bwMode="auto">
              <a:xfrm>
                <a:off x="3792" y="2683"/>
                <a:ext cx="26" cy="64"/>
              </a:xfrm>
              <a:custGeom>
                <a:avLst/>
                <a:gdLst>
                  <a:gd name="T0" fmla="*/ 276 w 8"/>
                  <a:gd name="T1" fmla="*/ 0 h 18"/>
                  <a:gd name="T2" fmla="*/ 0 w 8"/>
                  <a:gd name="T3" fmla="*/ 0 h 18"/>
                  <a:gd name="T4" fmla="*/ 107 w 8"/>
                  <a:gd name="T5" fmla="*/ 405 h 18"/>
                  <a:gd name="T6" fmla="*/ 0 w 8"/>
                  <a:gd name="T7" fmla="*/ 811 h 18"/>
                  <a:gd name="T8" fmla="*/ 276 w 8"/>
                  <a:gd name="T9" fmla="*/ 811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18">
                    <a:moveTo>
                      <a:pt x="8" y="0"/>
                    </a:moveTo>
                    <a:cubicBezTo>
                      <a:pt x="0" y="0"/>
                      <a:pt x="0" y="0"/>
                      <a:pt x="0" y="0"/>
                    </a:cubicBezTo>
                    <a:cubicBezTo>
                      <a:pt x="1" y="3"/>
                      <a:pt x="3" y="6"/>
                      <a:pt x="3" y="9"/>
                    </a:cubicBezTo>
                    <a:cubicBezTo>
                      <a:pt x="3" y="12"/>
                      <a:pt x="1" y="15"/>
                      <a:pt x="0" y="18"/>
                    </a:cubicBezTo>
                    <a:cubicBezTo>
                      <a:pt x="8" y="18"/>
                      <a:pt x="8" y="18"/>
                      <a:pt x="8" y="18"/>
                    </a:cubicBez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79" name="Freeform 343"/>
              <p:cNvSpPr>
                <a:spLocks/>
              </p:cNvSpPr>
              <p:nvPr/>
            </p:nvSpPr>
            <p:spPr bwMode="auto">
              <a:xfrm>
                <a:off x="3845" y="2694"/>
                <a:ext cx="155" cy="35"/>
              </a:xfrm>
              <a:custGeom>
                <a:avLst/>
                <a:gdLst>
                  <a:gd name="T0" fmla="*/ 1001 w 46"/>
                  <a:gd name="T1" fmla="*/ 221 h 10"/>
                  <a:gd name="T2" fmla="*/ 226 w 46"/>
                  <a:gd name="T3" fmla="*/ 431 h 10"/>
                  <a:gd name="T4" fmla="*/ 81 w 46"/>
                  <a:gd name="T5" fmla="*/ 431 h 10"/>
                  <a:gd name="T6" fmla="*/ 0 w 46"/>
                  <a:gd name="T7" fmla="*/ 343 h 10"/>
                  <a:gd name="T8" fmla="*/ 0 w 46"/>
                  <a:gd name="T9" fmla="*/ 49 h 10"/>
                  <a:gd name="T10" fmla="*/ 115 w 46"/>
                  <a:gd name="T11" fmla="*/ 49 h 10"/>
                  <a:gd name="T12" fmla="*/ 307 w 46"/>
                  <a:gd name="T13" fmla="*/ 0 h 10"/>
                  <a:gd name="T14" fmla="*/ 1759 w 46"/>
                  <a:gd name="T15" fmla="*/ 137 h 10"/>
                  <a:gd name="T16" fmla="*/ 1001 w 46"/>
                  <a:gd name="T17" fmla="*/ 221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6" h="10">
                    <a:moveTo>
                      <a:pt x="26" y="5"/>
                    </a:moveTo>
                    <a:cubicBezTo>
                      <a:pt x="21" y="7"/>
                      <a:pt x="10" y="9"/>
                      <a:pt x="6" y="10"/>
                    </a:cubicBezTo>
                    <a:cubicBezTo>
                      <a:pt x="5" y="10"/>
                      <a:pt x="3" y="10"/>
                      <a:pt x="2" y="10"/>
                    </a:cubicBezTo>
                    <a:cubicBezTo>
                      <a:pt x="1" y="9"/>
                      <a:pt x="0" y="9"/>
                      <a:pt x="0" y="8"/>
                    </a:cubicBezTo>
                    <a:cubicBezTo>
                      <a:pt x="0" y="5"/>
                      <a:pt x="0" y="2"/>
                      <a:pt x="0" y="1"/>
                    </a:cubicBezTo>
                    <a:cubicBezTo>
                      <a:pt x="0" y="1"/>
                      <a:pt x="1" y="1"/>
                      <a:pt x="3" y="1"/>
                    </a:cubicBezTo>
                    <a:cubicBezTo>
                      <a:pt x="5" y="1"/>
                      <a:pt x="8" y="0"/>
                      <a:pt x="8" y="0"/>
                    </a:cubicBezTo>
                    <a:cubicBezTo>
                      <a:pt x="46" y="3"/>
                      <a:pt x="46" y="3"/>
                      <a:pt x="46" y="3"/>
                    </a:cubicBezTo>
                    <a:cubicBezTo>
                      <a:pt x="44" y="3"/>
                      <a:pt x="32" y="4"/>
                      <a:pt x="26" y="5"/>
                    </a:cubicBezTo>
                    <a:close/>
                  </a:path>
                </a:pathLst>
              </a:custGeom>
              <a:solidFill>
                <a:srgbClr val="FFC000"/>
              </a:solidFill>
              <a:ln w="9525">
                <a:solidFill>
                  <a:srgbClr val="000000"/>
                </a:solidFill>
                <a:round/>
                <a:headEnd/>
                <a:tailEnd/>
              </a:ln>
            </p:spPr>
            <p:txBody>
              <a:bodyPr/>
              <a:lstStyle/>
              <a:p>
                <a:endParaRPr lang="pt-PT"/>
              </a:p>
            </p:txBody>
          </p:sp>
          <p:sp>
            <p:nvSpPr>
              <p:cNvPr id="580" name="Freeform 344"/>
              <p:cNvSpPr>
                <a:spLocks/>
              </p:cNvSpPr>
              <p:nvPr/>
            </p:nvSpPr>
            <p:spPr bwMode="auto">
              <a:xfrm>
                <a:off x="3852" y="2712"/>
                <a:ext cx="175" cy="28"/>
              </a:xfrm>
              <a:custGeom>
                <a:avLst/>
                <a:gdLst>
                  <a:gd name="T0" fmla="*/ 0 w 52"/>
                  <a:gd name="T1" fmla="*/ 343 h 8"/>
                  <a:gd name="T2" fmla="*/ 306 w 52"/>
                  <a:gd name="T3" fmla="*/ 343 h 8"/>
                  <a:gd name="T4" fmla="*/ 646 w 52"/>
                  <a:gd name="T5" fmla="*/ 343 h 8"/>
                  <a:gd name="T6" fmla="*/ 1676 w 52"/>
                  <a:gd name="T7" fmla="*/ 221 h 8"/>
                  <a:gd name="T8" fmla="*/ 1834 w 52"/>
                  <a:gd name="T9" fmla="*/ 221 h 8"/>
                  <a:gd name="T10" fmla="*/ 1982 w 52"/>
                  <a:gd name="T11" fmla="*/ 0 h 8"/>
                  <a:gd name="T12" fmla="*/ 1676 w 52"/>
                  <a:gd name="T13" fmla="*/ 88 h 8"/>
                  <a:gd name="T14" fmla="*/ 532 w 52"/>
                  <a:gd name="T15" fmla="*/ 221 h 8"/>
                  <a:gd name="T16" fmla="*/ 0 w 52"/>
                  <a:gd name="T17" fmla="*/ 343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 h="8">
                    <a:moveTo>
                      <a:pt x="0" y="8"/>
                    </a:moveTo>
                    <a:cubicBezTo>
                      <a:pt x="0" y="8"/>
                      <a:pt x="6" y="8"/>
                      <a:pt x="8" y="8"/>
                    </a:cubicBezTo>
                    <a:cubicBezTo>
                      <a:pt x="8" y="7"/>
                      <a:pt x="13" y="8"/>
                      <a:pt x="17" y="8"/>
                    </a:cubicBezTo>
                    <a:cubicBezTo>
                      <a:pt x="27" y="7"/>
                      <a:pt x="42" y="5"/>
                      <a:pt x="44" y="5"/>
                    </a:cubicBezTo>
                    <a:cubicBezTo>
                      <a:pt x="46" y="5"/>
                      <a:pt x="48" y="5"/>
                      <a:pt x="48" y="5"/>
                    </a:cubicBezTo>
                    <a:cubicBezTo>
                      <a:pt x="51" y="4"/>
                      <a:pt x="52" y="3"/>
                      <a:pt x="52" y="0"/>
                    </a:cubicBezTo>
                    <a:cubicBezTo>
                      <a:pt x="51" y="2"/>
                      <a:pt x="49" y="2"/>
                      <a:pt x="44" y="2"/>
                    </a:cubicBezTo>
                    <a:cubicBezTo>
                      <a:pt x="39" y="2"/>
                      <a:pt x="18" y="4"/>
                      <a:pt x="14" y="5"/>
                    </a:cubicBezTo>
                    <a:cubicBezTo>
                      <a:pt x="11" y="6"/>
                      <a:pt x="1" y="8"/>
                      <a:pt x="0" y="8"/>
                    </a:cubicBezTo>
                    <a:close/>
                  </a:path>
                </a:pathLst>
              </a:custGeom>
              <a:solidFill>
                <a:srgbClr val="FFC000"/>
              </a:solidFill>
              <a:ln w="9525">
                <a:solidFill>
                  <a:srgbClr val="000000"/>
                </a:solidFill>
                <a:round/>
                <a:headEnd/>
                <a:tailEnd/>
              </a:ln>
            </p:spPr>
            <p:txBody>
              <a:bodyPr/>
              <a:lstStyle/>
              <a:p>
                <a:endParaRPr lang="pt-PT"/>
              </a:p>
            </p:txBody>
          </p:sp>
          <p:sp>
            <p:nvSpPr>
              <p:cNvPr id="581" name="Freeform 345"/>
              <p:cNvSpPr>
                <a:spLocks/>
              </p:cNvSpPr>
              <p:nvPr/>
            </p:nvSpPr>
            <p:spPr bwMode="auto">
              <a:xfrm>
                <a:off x="3852" y="2701"/>
                <a:ext cx="47" cy="18"/>
              </a:xfrm>
              <a:custGeom>
                <a:avLst/>
                <a:gdLst>
                  <a:gd name="T0" fmla="*/ 0 w 14"/>
                  <a:gd name="T1" fmla="*/ 50 h 5"/>
                  <a:gd name="T2" fmla="*/ 34 w 14"/>
                  <a:gd name="T3" fmla="*/ 234 h 5"/>
                  <a:gd name="T4" fmla="*/ 148 w 14"/>
                  <a:gd name="T5" fmla="*/ 180 h 5"/>
                  <a:gd name="T6" fmla="*/ 416 w 14"/>
                  <a:gd name="T7" fmla="*/ 90 h 5"/>
                  <a:gd name="T8" fmla="*/ 530 w 14"/>
                  <a:gd name="T9" fmla="*/ 50 h 5"/>
                  <a:gd name="T10" fmla="*/ 416 w 14"/>
                  <a:gd name="T11" fmla="*/ 50 h 5"/>
                  <a:gd name="T12" fmla="*/ 225 w 14"/>
                  <a:gd name="T13" fmla="*/ 50 h 5"/>
                  <a:gd name="T14" fmla="*/ 81 w 14"/>
                  <a:gd name="T15" fmla="*/ 5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5">
                    <a:moveTo>
                      <a:pt x="0" y="1"/>
                    </a:moveTo>
                    <a:cubicBezTo>
                      <a:pt x="0" y="3"/>
                      <a:pt x="0" y="4"/>
                      <a:pt x="1" y="5"/>
                    </a:cubicBezTo>
                    <a:cubicBezTo>
                      <a:pt x="2" y="5"/>
                      <a:pt x="3" y="5"/>
                      <a:pt x="4" y="4"/>
                    </a:cubicBezTo>
                    <a:cubicBezTo>
                      <a:pt x="6" y="3"/>
                      <a:pt x="9" y="3"/>
                      <a:pt x="11" y="2"/>
                    </a:cubicBezTo>
                    <a:cubicBezTo>
                      <a:pt x="11" y="2"/>
                      <a:pt x="14" y="1"/>
                      <a:pt x="14" y="1"/>
                    </a:cubicBezTo>
                    <a:cubicBezTo>
                      <a:pt x="14" y="0"/>
                      <a:pt x="11" y="1"/>
                      <a:pt x="11" y="1"/>
                    </a:cubicBezTo>
                    <a:cubicBezTo>
                      <a:pt x="9" y="1"/>
                      <a:pt x="8" y="1"/>
                      <a:pt x="6" y="1"/>
                    </a:cubicBezTo>
                    <a:cubicBezTo>
                      <a:pt x="5" y="1"/>
                      <a:pt x="3" y="0"/>
                      <a:pt x="2" y="1"/>
                    </a:cubicBezTo>
                  </a:path>
                </a:pathLst>
              </a:custGeom>
              <a:solidFill>
                <a:srgbClr val="FDEEE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2" name="Freeform 346"/>
              <p:cNvSpPr>
                <a:spLocks/>
              </p:cNvSpPr>
              <p:nvPr/>
            </p:nvSpPr>
            <p:spPr bwMode="auto">
              <a:xfrm>
                <a:off x="2143" y="2589"/>
                <a:ext cx="1659" cy="198"/>
              </a:xfrm>
              <a:custGeom>
                <a:avLst/>
                <a:gdLst>
                  <a:gd name="T0" fmla="*/ 18219 w 493"/>
                  <a:gd name="T1" fmla="*/ 0 h 55"/>
                  <a:gd name="T2" fmla="*/ 0 w 493"/>
                  <a:gd name="T3" fmla="*/ 0 h 55"/>
                  <a:gd name="T4" fmla="*/ 114 w 493"/>
                  <a:gd name="T5" fmla="*/ 1310 h 55"/>
                  <a:gd name="T6" fmla="*/ 0 w 493"/>
                  <a:gd name="T7" fmla="*/ 2567 h 55"/>
                  <a:gd name="T8" fmla="*/ 18219 w 493"/>
                  <a:gd name="T9" fmla="*/ 2567 h 55"/>
                  <a:gd name="T10" fmla="*/ 18787 w 493"/>
                  <a:gd name="T11" fmla="*/ 1685 h 55"/>
                  <a:gd name="T12" fmla="*/ 18219 w 493"/>
                  <a:gd name="T13" fmla="*/ 0 h 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3" h="55">
                    <a:moveTo>
                      <a:pt x="478" y="0"/>
                    </a:moveTo>
                    <a:cubicBezTo>
                      <a:pt x="0" y="0"/>
                      <a:pt x="0" y="0"/>
                      <a:pt x="0" y="0"/>
                    </a:cubicBezTo>
                    <a:cubicBezTo>
                      <a:pt x="2" y="8"/>
                      <a:pt x="3" y="18"/>
                      <a:pt x="3" y="28"/>
                    </a:cubicBezTo>
                    <a:cubicBezTo>
                      <a:pt x="3" y="38"/>
                      <a:pt x="2" y="47"/>
                      <a:pt x="0" y="55"/>
                    </a:cubicBezTo>
                    <a:cubicBezTo>
                      <a:pt x="478" y="55"/>
                      <a:pt x="478" y="55"/>
                      <a:pt x="478" y="55"/>
                    </a:cubicBezTo>
                    <a:cubicBezTo>
                      <a:pt x="483" y="55"/>
                      <a:pt x="493" y="41"/>
                      <a:pt x="493" y="36"/>
                    </a:cubicBezTo>
                    <a:cubicBezTo>
                      <a:pt x="493" y="32"/>
                      <a:pt x="483" y="0"/>
                      <a:pt x="478" y="0"/>
                    </a:cubicBez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3" name="Freeform 347"/>
              <p:cNvSpPr>
                <a:spLocks/>
              </p:cNvSpPr>
              <p:nvPr/>
            </p:nvSpPr>
            <p:spPr bwMode="auto">
              <a:xfrm>
                <a:off x="3108"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4" name="Freeform 348"/>
              <p:cNvSpPr>
                <a:spLocks/>
              </p:cNvSpPr>
              <p:nvPr/>
            </p:nvSpPr>
            <p:spPr bwMode="auto">
              <a:xfrm>
                <a:off x="3172"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5" name="Freeform 349"/>
              <p:cNvSpPr>
                <a:spLocks/>
              </p:cNvSpPr>
              <p:nvPr/>
            </p:nvSpPr>
            <p:spPr bwMode="auto">
              <a:xfrm>
                <a:off x="3236"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6" name="Freeform 350"/>
              <p:cNvSpPr>
                <a:spLocks/>
              </p:cNvSpPr>
              <p:nvPr/>
            </p:nvSpPr>
            <p:spPr bwMode="auto">
              <a:xfrm>
                <a:off x="3300"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7" name="Freeform 351"/>
              <p:cNvSpPr>
                <a:spLocks/>
              </p:cNvSpPr>
              <p:nvPr/>
            </p:nvSpPr>
            <p:spPr bwMode="auto">
              <a:xfrm>
                <a:off x="3364" y="2589"/>
                <a:ext cx="24" cy="101"/>
              </a:xfrm>
              <a:custGeom>
                <a:avLst/>
                <a:gdLst>
                  <a:gd name="T0" fmla="*/ 0 w 7"/>
                  <a:gd name="T1" fmla="*/ 0 h 28"/>
                  <a:gd name="T2" fmla="*/ 281 w 7"/>
                  <a:gd name="T3" fmla="*/ 1313 h 28"/>
                  <a:gd name="T4" fmla="*/ 0 60000 65536"/>
                  <a:gd name="T5" fmla="*/ 0 60000 65536"/>
                </a:gdLst>
                <a:ahLst/>
                <a:cxnLst>
                  <a:cxn ang="T4">
                    <a:pos x="T0" y="T1"/>
                  </a:cxn>
                  <a:cxn ang="T5">
                    <a:pos x="T2" y="T3"/>
                  </a:cxn>
                </a:cxnLst>
                <a:rect l="0" t="0" r="r" b="b"/>
                <a:pathLst>
                  <a:path w="7" h="28">
                    <a:moveTo>
                      <a:pt x="0" y="0"/>
                    </a:moveTo>
                    <a:cubicBezTo>
                      <a:pt x="5" y="0"/>
                      <a:pt x="7"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8" name="Freeform 352"/>
              <p:cNvSpPr>
                <a:spLocks/>
              </p:cNvSpPr>
              <p:nvPr/>
            </p:nvSpPr>
            <p:spPr bwMode="auto">
              <a:xfrm>
                <a:off x="3428"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9" name="Freeform 353"/>
              <p:cNvSpPr>
                <a:spLocks/>
              </p:cNvSpPr>
              <p:nvPr/>
            </p:nvSpPr>
            <p:spPr bwMode="auto">
              <a:xfrm>
                <a:off x="3492"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0" name="Freeform 354"/>
              <p:cNvSpPr>
                <a:spLocks/>
              </p:cNvSpPr>
              <p:nvPr/>
            </p:nvSpPr>
            <p:spPr bwMode="auto">
              <a:xfrm>
                <a:off x="2856" y="2589"/>
                <a:ext cx="24" cy="101"/>
              </a:xfrm>
              <a:custGeom>
                <a:avLst/>
                <a:gdLst>
                  <a:gd name="T0" fmla="*/ 0 w 7"/>
                  <a:gd name="T1" fmla="*/ 0 h 28"/>
                  <a:gd name="T2" fmla="*/ 281 w 7"/>
                  <a:gd name="T3" fmla="*/ 1313 h 28"/>
                  <a:gd name="T4" fmla="*/ 0 60000 65536"/>
                  <a:gd name="T5" fmla="*/ 0 60000 65536"/>
                </a:gdLst>
                <a:ahLst/>
                <a:cxnLst>
                  <a:cxn ang="T4">
                    <a:pos x="T0" y="T1"/>
                  </a:cxn>
                  <a:cxn ang="T5">
                    <a:pos x="T2" y="T3"/>
                  </a:cxn>
                </a:cxnLst>
                <a:rect l="0" t="0" r="r" b="b"/>
                <a:pathLst>
                  <a:path w="7" h="28">
                    <a:moveTo>
                      <a:pt x="0" y="0"/>
                    </a:moveTo>
                    <a:cubicBezTo>
                      <a:pt x="4" y="0"/>
                      <a:pt x="7" y="13"/>
                      <a:pt x="7"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1" name="Freeform 355"/>
              <p:cNvSpPr>
                <a:spLocks/>
              </p:cNvSpPr>
              <p:nvPr/>
            </p:nvSpPr>
            <p:spPr bwMode="auto">
              <a:xfrm>
                <a:off x="2917"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2" name="Freeform 356"/>
              <p:cNvSpPr>
                <a:spLocks/>
              </p:cNvSpPr>
              <p:nvPr/>
            </p:nvSpPr>
            <p:spPr bwMode="auto">
              <a:xfrm>
                <a:off x="2981" y="2589"/>
                <a:ext cx="26" cy="101"/>
              </a:xfrm>
              <a:custGeom>
                <a:avLst/>
                <a:gdLst>
                  <a:gd name="T0" fmla="*/ 0 w 8"/>
                  <a:gd name="T1" fmla="*/ 0 h 28"/>
                  <a:gd name="T2" fmla="*/ 276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3" name="Freeform 357"/>
              <p:cNvSpPr>
                <a:spLocks/>
              </p:cNvSpPr>
              <p:nvPr/>
            </p:nvSpPr>
            <p:spPr bwMode="auto">
              <a:xfrm>
                <a:off x="3044"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4" name="Freeform 358"/>
              <p:cNvSpPr>
                <a:spLocks/>
              </p:cNvSpPr>
              <p:nvPr/>
            </p:nvSpPr>
            <p:spPr bwMode="auto">
              <a:xfrm>
                <a:off x="3108"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5" name="Freeform 359"/>
              <p:cNvSpPr>
                <a:spLocks/>
              </p:cNvSpPr>
              <p:nvPr/>
            </p:nvSpPr>
            <p:spPr bwMode="auto">
              <a:xfrm>
                <a:off x="3172"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6" name="Freeform 360"/>
              <p:cNvSpPr>
                <a:spLocks/>
              </p:cNvSpPr>
              <p:nvPr/>
            </p:nvSpPr>
            <p:spPr bwMode="auto">
              <a:xfrm>
                <a:off x="2536"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7" name="Freeform 361"/>
              <p:cNvSpPr>
                <a:spLocks/>
              </p:cNvSpPr>
              <p:nvPr/>
            </p:nvSpPr>
            <p:spPr bwMode="auto">
              <a:xfrm>
                <a:off x="2600"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8" name="Freeform 362"/>
              <p:cNvSpPr>
                <a:spLocks/>
              </p:cNvSpPr>
              <p:nvPr/>
            </p:nvSpPr>
            <p:spPr bwMode="auto">
              <a:xfrm>
                <a:off x="2664"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9" name="Freeform 363"/>
              <p:cNvSpPr>
                <a:spLocks/>
              </p:cNvSpPr>
              <p:nvPr/>
            </p:nvSpPr>
            <p:spPr bwMode="auto">
              <a:xfrm>
                <a:off x="2728" y="2589"/>
                <a:ext cx="24" cy="101"/>
              </a:xfrm>
              <a:custGeom>
                <a:avLst/>
                <a:gdLst>
                  <a:gd name="T0" fmla="*/ 0 w 7"/>
                  <a:gd name="T1" fmla="*/ 0 h 28"/>
                  <a:gd name="T2" fmla="*/ 281 w 7"/>
                  <a:gd name="T3" fmla="*/ 1313 h 28"/>
                  <a:gd name="T4" fmla="*/ 0 60000 65536"/>
                  <a:gd name="T5" fmla="*/ 0 60000 65536"/>
                </a:gdLst>
                <a:ahLst/>
                <a:cxnLst>
                  <a:cxn ang="T4">
                    <a:pos x="T0" y="T1"/>
                  </a:cxn>
                  <a:cxn ang="T5">
                    <a:pos x="T2" y="T3"/>
                  </a:cxn>
                </a:cxnLst>
                <a:rect l="0" t="0" r="r" b="b"/>
                <a:pathLst>
                  <a:path w="7" h="28">
                    <a:moveTo>
                      <a:pt x="0" y="0"/>
                    </a:moveTo>
                    <a:cubicBezTo>
                      <a:pt x="5" y="0"/>
                      <a:pt x="7"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600" name="Freeform 364"/>
              <p:cNvSpPr>
                <a:spLocks/>
              </p:cNvSpPr>
              <p:nvPr/>
            </p:nvSpPr>
            <p:spPr bwMode="auto">
              <a:xfrm>
                <a:off x="2792"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601" name="Freeform 365"/>
              <p:cNvSpPr>
                <a:spLocks/>
              </p:cNvSpPr>
              <p:nvPr/>
            </p:nvSpPr>
            <p:spPr bwMode="auto">
              <a:xfrm>
                <a:off x="2506" y="2618"/>
                <a:ext cx="37" cy="40"/>
              </a:xfrm>
              <a:custGeom>
                <a:avLst/>
                <a:gdLst>
                  <a:gd name="T0" fmla="*/ 34 w 11"/>
                  <a:gd name="T1" fmla="*/ 331 h 11"/>
                  <a:gd name="T2" fmla="*/ 148 w 11"/>
                  <a:gd name="T3" fmla="*/ 55 h 11"/>
                  <a:gd name="T4" fmla="*/ 383 w 11"/>
                  <a:gd name="T5" fmla="*/ 145 h 11"/>
                  <a:gd name="T6" fmla="*/ 272 w 11"/>
                  <a:gd name="T7" fmla="*/ 476 h 11"/>
                  <a:gd name="T8" fmla="*/ 34 w 11"/>
                  <a:gd name="T9" fmla="*/ 331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1">
                    <a:moveTo>
                      <a:pt x="1" y="7"/>
                    </a:moveTo>
                    <a:cubicBezTo>
                      <a:pt x="0" y="5"/>
                      <a:pt x="2" y="2"/>
                      <a:pt x="4" y="1"/>
                    </a:cubicBezTo>
                    <a:cubicBezTo>
                      <a:pt x="6" y="0"/>
                      <a:pt x="9" y="1"/>
                      <a:pt x="10" y="3"/>
                    </a:cubicBezTo>
                    <a:cubicBezTo>
                      <a:pt x="11" y="6"/>
                      <a:pt x="10" y="9"/>
                      <a:pt x="7" y="10"/>
                    </a:cubicBezTo>
                    <a:cubicBezTo>
                      <a:pt x="5" y="11"/>
                      <a:pt x="2" y="9"/>
                      <a:pt x="1"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02" name="Freeform 366"/>
              <p:cNvSpPr>
                <a:spLocks/>
              </p:cNvSpPr>
              <p:nvPr/>
            </p:nvSpPr>
            <p:spPr bwMode="auto">
              <a:xfrm>
                <a:off x="2600" y="2618"/>
                <a:ext cx="37" cy="40"/>
              </a:xfrm>
              <a:custGeom>
                <a:avLst/>
                <a:gdLst>
                  <a:gd name="T0" fmla="*/ 34 w 11"/>
                  <a:gd name="T1" fmla="*/ 331 h 11"/>
                  <a:gd name="T2" fmla="*/ 148 w 11"/>
                  <a:gd name="T3" fmla="*/ 55 h 11"/>
                  <a:gd name="T4" fmla="*/ 383 w 11"/>
                  <a:gd name="T5" fmla="*/ 145 h 11"/>
                  <a:gd name="T6" fmla="*/ 272 w 11"/>
                  <a:gd name="T7" fmla="*/ 476 h 11"/>
                  <a:gd name="T8" fmla="*/ 34 w 11"/>
                  <a:gd name="T9" fmla="*/ 331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1">
                    <a:moveTo>
                      <a:pt x="1" y="7"/>
                    </a:moveTo>
                    <a:cubicBezTo>
                      <a:pt x="0" y="5"/>
                      <a:pt x="2" y="2"/>
                      <a:pt x="4" y="1"/>
                    </a:cubicBezTo>
                    <a:cubicBezTo>
                      <a:pt x="6" y="0"/>
                      <a:pt x="9" y="1"/>
                      <a:pt x="10" y="3"/>
                    </a:cubicBezTo>
                    <a:cubicBezTo>
                      <a:pt x="11" y="6"/>
                      <a:pt x="10" y="9"/>
                      <a:pt x="7" y="10"/>
                    </a:cubicBezTo>
                    <a:cubicBezTo>
                      <a:pt x="5" y="11"/>
                      <a:pt x="2" y="9"/>
                      <a:pt x="1"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03" name="Freeform 367"/>
              <p:cNvSpPr>
                <a:spLocks/>
              </p:cNvSpPr>
              <p:nvPr/>
            </p:nvSpPr>
            <p:spPr bwMode="auto">
              <a:xfrm>
                <a:off x="2543" y="2611"/>
                <a:ext cx="54" cy="61"/>
              </a:xfrm>
              <a:custGeom>
                <a:avLst/>
                <a:gdLst>
                  <a:gd name="T0" fmla="*/ 81 w 16"/>
                  <a:gd name="T1" fmla="*/ 502 h 17"/>
                  <a:gd name="T2" fmla="*/ 230 w 16"/>
                  <a:gd name="T3" fmla="*/ 90 h 17"/>
                  <a:gd name="T4" fmla="*/ 581 w 16"/>
                  <a:gd name="T5" fmla="*/ 283 h 17"/>
                  <a:gd name="T6" fmla="*/ 422 w 16"/>
                  <a:gd name="T7" fmla="*/ 696 h 17"/>
                  <a:gd name="T8" fmla="*/ 81 w 16"/>
                  <a:gd name="T9" fmla="*/ 502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17">
                    <a:moveTo>
                      <a:pt x="2" y="11"/>
                    </a:moveTo>
                    <a:cubicBezTo>
                      <a:pt x="0" y="7"/>
                      <a:pt x="2" y="3"/>
                      <a:pt x="6" y="2"/>
                    </a:cubicBezTo>
                    <a:cubicBezTo>
                      <a:pt x="9" y="0"/>
                      <a:pt x="13" y="2"/>
                      <a:pt x="15" y="6"/>
                    </a:cubicBezTo>
                    <a:cubicBezTo>
                      <a:pt x="16" y="9"/>
                      <a:pt x="15" y="14"/>
                      <a:pt x="11" y="15"/>
                    </a:cubicBezTo>
                    <a:cubicBezTo>
                      <a:pt x="7" y="17"/>
                      <a:pt x="3" y="15"/>
                      <a:pt x="2"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04" name="Freeform 368"/>
              <p:cNvSpPr>
                <a:spLocks/>
              </p:cNvSpPr>
              <p:nvPr/>
            </p:nvSpPr>
            <p:spPr bwMode="auto">
              <a:xfrm>
                <a:off x="3755" y="2589"/>
                <a:ext cx="43" cy="198"/>
              </a:xfrm>
              <a:custGeom>
                <a:avLst/>
                <a:gdLst>
                  <a:gd name="T0" fmla="*/ 0 w 13"/>
                  <a:gd name="T1" fmla="*/ 0 h 55"/>
                  <a:gd name="T2" fmla="*/ 0 w 13"/>
                  <a:gd name="T3" fmla="*/ 2567 h 55"/>
                  <a:gd name="T4" fmla="*/ 0 60000 65536"/>
                  <a:gd name="T5" fmla="*/ 0 60000 65536"/>
                </a:gdLst>
                <a:ahLst/>
                <a:cxnLst>
                  <a:cxn ang="T4">
                    <a:pos x="T0" y="T1"/>
                  </a:cxn>
                  <a:cxn ang="T5">
                    <a:pos x="T2" y="T3"/>
                  </a:cxn>
                </a:cxnLst>
                <a:rect l="0" t="0" r="r" b="b"/>
                <a:pathLst>
                  <a:path w="13" h="55">
                    <a:moveTo>
                      <a:pt x="0" y="0"/>
                    </a:moveTo>
                    <a:cubicBezTo>
                      <a:pt x="5" y="6"/>
                      <a:pt x="13" y="42"/>
                      <a:pt x="0" y="55"/>
                    </a:cubicBez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605" name="Freeform 369"/>
              <p:cNvSpPr>
                <a:spLocks/>
              </p:cNvSpPr>
              <p:nvPr/>
            </p:nvSpPr>
            <p:spPr bwMode="auto">
              <a:xfrm>
                <a:off x="2011" y="2510"/>
                <a:ext cx="125" cy="363"/>
              </a:xfrm>
              <a:custGeom>
                <a:avLst/>
                <a:gdLst>
                  <a:gd name="T0" fmla="*/ 696 w 37"/>
                  <a:gd name="T1" fmla="*/ 0 h 101"/>
                  <a:gd name="T2" fmla="*/ 0 w 37"/>
                  <a:gd name="T3" fmla="*/ 1538 h 101"/>
                  <a:gd name="T4" fmla="*/ 470 w 37"/>
                  <a:gd name="T5" fmla="*/ 1538 h 101"/>
                  <a:gd name="T6" fmla="*/ 730 w 37"/>
                  <a:gd name="T7" fmla="*/ 2365 h 101"/>
                  <a:gd name="T8" fmla="*/ 470 w 37"/>
                  <a:gd name="T9" fmla="*/ 3256 h 101"/>
                  <a:gd name="T10" fmla="*/ 0 w 37"/>
                  <a:gd name="T11" fmla="*/ 3256 h 101"/>
                  <a:gd name="T12" fmla="*/ 652 w 37"/>
                  <a:gd name="T13" fmla="*/ 4690 h 101"/>
                  <a:gd name="T14" fmla="*/ 1392 w 37"/>
                  <a:gd name="T15" fmla="*/ 2365 h 101"/>
                  <a:gd name="T16" fmla="*/ 696 w 37"/>
                  <a:gd name="T17" fmla="*/ 0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101">
                    <a:moveTo>
                      <a:pt x="18" y="0"/>
                    </a:moveTo>
                    <a:cubicBezTo>
                      <a:pt x="9" y="0"/>
                      <a:pt x="2" y="13"/>
                      <a:pt x="0" y="33"/>
                    </a:cubicBezTo>
                    <a:cubicBezTo>
                      <a:pt x="12" y="33"/>
                      <a:pt x="12" y="33"/>
                      <a:pt x="12" y="33"/>
                    </a:cubicBezTo>
                    <a:cubicBezTo>
                      <a:pt x="16" y="33"/>
                      <a:pt x="19" y="41"/>
                      <a:pt x="19" y="51"/>
                    </a:cubicBezTo>
                    <a:cubicBezTo>
                      <a:pt x="19" y="62"/>
                      <a:pt x="16" y="70"/>
                      <a:pt x="12" y="70"/>
                    </a:cubicBezTo>
                    <a:cubicBezTo>
                      <a:pt x="0" y="70"/>
                      <a:pt x="0" y="70"/>
                      <a:pt x="0" y="70"/>
                    </a:cubicBezTo>
                    <a:cubicBezTo>
                      <a:pt x="3" y="88"/>
                      <a:pt x="10" y="101"/>
                      <a:pt x="17" y="101"/>
                    </a:cubicBezTo>
                    <a:cubicBezTo>
                      <a:pt x="28" y="101"/>
                      <a:pt x="36" y="79"/>
                      <a:pt x="36" y="51"/>
                    </a:cubicBezTo>
                    <a:cubicBezTo>
                      <a:pt x="37" y="22"/>
                      <a:pt x="28" y="0"/>
                      <a:pt x="18" y="0"/>
                    </a:cubicBezTo>
                    <a:close/>
                  </a:path>
                </a:pathLst>
              </a:custGeom>
              <a:solidFill>
                <a:srgbClr val="E4F4F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06" name="Freeform 370"/>
              <p:cNvSpPr>
                <a:spLocks/>
              </p:cNvSpPr>
              <p:nvPr/>
            </p:nvSpPr>
            <p:spPr bwMode="auto">
              <a:xfrm>
                <a:off x="2069" y="2510"/>
                <a:ext cx="104" cy="363"/>
              </a:xfrm>
              <a:custGeom>
                <a:avLst/>
                <a:gdLst>
                  <a:gd name="T0" fmla="*/ 450 w 31"/>
                  <a:gd name="T1" fmla="*/ 4690 h 101"/>
                  <a:gd name="T2" fmla="*/ 1171 w 31"/>
                  <a:gd name="T3" fmla="*/ 2365 h 101"/>
                  <a:gd name="T4" fmla="*/ 450 w 31"/>
                  <a:gd name="T5" fmla="*/ 0 h 101"/>
                  <a:gd name="T6" fmla="*/ 34 w 31"/>
                  <a:gd name="T7" fmla="*/ 0 h 101"/>
                  <a:gd name="T8" fmla="*/ 721 w 31"/>
                  <a:gd name="T9" fmla="*/ 2365 h 101"/>
                  <a:gd name="T10" fmla="*/ 0 w 31"/>
                  <a:gd name="T11" fmla="*/ 4690 h 101"/>
                  <a:gd name="T12" fmla="*/ 450 w 31"/>
                  <a:gd name="T13" fmla="*/ 4690 h 1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101">
                    <a:moveTo>
                      <a:pt x="12" y="101"/>
                    </a:moveTo>
                    <a:cubicBezTo>
                      <a:pt x="22" y="101"/>
                      <a:pt x="31" y="79"/>
                      <a:pt x="31" y="51"/>
                    </a:cubicBezTo>
                    <a:cubicBezTo>
                      <a:pt x="31" y="22"/>
                      <a:pt x="23" y="0"/>
                      <a:pt x="12" y="0"/>
                    </a:cubicBezTo>
                    <a:cubicBezTo>
                      <a:pt x="1" y="0"/>
                      <a:pt x="1" y="0"/>
                      <a:pt x="1" y="0"/>
                    </a:cubicBezTo>
                    <a:cubicBezTo>
                      <a:pt x="11" y="0"/>
                      <a:pt x="20" y="22"/>
                      <a:pt x="19" y="51"/>
                    </a:cubicBezTo>
                    <a:cubicBezTo>
                      <a:pt x="19" y="79"/>
                      <a:pt x="11" y="101"/>
                      <a:pt x="0" y="101"/>
                    </a:cubicBezTo>
                    <a:lnTo>
                      <a:pt x="12" y="101"/>
                    </a:lnTo>
                    <a:close/>
                  </a:path>
                </a:pathLst>
              </a:custGeom>
              <a:solidFill>
                <a:srgbClr val="3DA9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07" name="Freeform 371"/>
              <p:cNvSpPr>
                <a:spLocks/>
              </p:cNvSpPr>
              <p:nvPr/>
            </p:nvSpPr>
            <p:spPr bwMode="auto">
              <a:xfrm>
                <a:off x="2129" y="2615"/>
                <a:ext cx="41" cy="43"/>
              </a:xfrm>
              <a:custGeom>
                <a:avLst/>
                <a:gdLst>
                  <a:gd name="T0" fmla="*/ 444 w 12"/>
                  <a:gd name="T1" fmla="*/ 0 h 12"/>
                  <a:gd name="T2" fmla="*/ 0 w 12"/>
                  <a:gd name="T3" fmla="*/ 0 h 12"/>
                  <a:gd name="T4" fmla="*/ 34 w 12"/>
                  <a:gd name="T5" fmla="*/ 552 h 12"/>
                  <a:gd name="T6" fmla="*/ 478 w 12"/>
                  <a:gd name="T7" fmla="*/ 502 h 12"/>
                  <a:gd name="T8" fmla="*/ 444 w 12"/>
                  <a:gd name="T9" fmla="*/ 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2">
                    <a:moveTo>
                      <a:pt x="11" y="0"/>
                    </a:moveTo>
                    <a:cubicBezTo>
                      <a:pt x="0" y="0"/>
                      <a:pt x="0" y="0"/>
                      <a:pt x="0" y="0"/>
                    </a:cubicBezTo>
                    <a:cubicBezTo>
                      <a:pt x="0" y="4"/>
                      <a:pt x="1" y="8"/>
                      <a:pt x="1" y="12"/>
                    </a:cubicBezTo>
                    <a:cubicBezTo>
                      <a:pt x="12" y="11"/>
                      <a:pt x="12" y="11"/>
                      <a:pt x="12" y="11"/>
                    </a:cubicBezTo>
                    <a:cubicBezTo>
                      <a:pt x="12" y="7"/>
                      <a:pt x="12" y="4"/>
                      <a:pt x="1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08" name="Freeform 372"/>
              <p:cNvSpPr>
                <a:spLocks/>
              </p:cNvSpPr>
              <p:nvPr/>
            </p:nvSpPr>
            <p:spPr bwMode="auto">
              <a:xfrm>
                <a:off x="2126" y="2604"/>
                <a:ext cx="40" cy="7"/>
              </a:xfrm>
              <a:custGeom>
                <a:avLst/>
                <a:gdLst>
                  <a:gd name="T0" fmla="*/ 410 w 12"/>
                  <a:gd name="T1" fmla="*/ 0 h 2"/>
                  <a:gd name="T2" fmla="*/ 0 w 12"/>
                  <a:gd name="T3" fmla="*/ 0 h 2"/>
                  <a:gd name="T4" fmla="*/ 33 w 12"/>
                  <a:gd name="T5" fmla="*/ 88 h 2"/>
                  <a:gd name="T6" fmla="*/ 443 w 12"/>
                  <a:gd name="T7" fmla="*/ 88 h 2"/>
                  <a:gd name="T8" fmla="*/ 410 w 12"/>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2">
                    <a:moveTo>
                      <a:pt x="11" y="0"/>
                    </a:moveTo>
                    <a:cubicBezTo>
                      <a:pt x="0" y="0"/>
                      <a:pt x="0" y="0"/>
                      <a:pt x="0" y="0"/>
                    </a:cubicBezTo>
                    <a:cubicBezTo>
                      <a:pt x="0" y="1"/>
                      <a:pt x="0" y="1"/>
                      <a:pt x="1" y="2"/>
                    </a:cubicBezTo>
                    <a:cubicBezTo>
                      <a:pt x="12" y="2"/>
                      <a:pt x="12" y="2"/>
                      <a:pt x="12" y="2"/>
                    </a:cubicBezTo>
                    <a:cubicBezTo>
                      <a:pt x="11" y="1"/>
                      <a:pt x="11" y="0"/>
                      <a:pt x="11" y="0"/>
                    </a:cubicBezTo>
                    <a:close/>
                  </a:path>
                </a:pathLst>
              </a:custGeom>
              <a:solidFill>
                <a:srgbClr val="CCEA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09" name="Freeform 373"/>
              <p:cNvSpPr>
                <a:spLocks/>
              </p:cNvSpPr>
              <p:nvPr/>
            </p:nvSpPr>
            <p:spPr bwMode="auto">
              <a:xfrm>
                <a:off x="2133" y="2665"/>
                <a:ext cx="40" cy="21"/>
              </a:xfrm>
              <a:custGeom>
                <a:avLst/>
                <a:gdLst>
                  <a:gd name="T0" fmla="*/ 443 w 12"/>
                  <a:gd name="T1" fmla="*/ 221 h 6"/>
                  <a:gd name="T2" fmla="*/ 443 w 12"/>
                  <a:gd name="T3" fmla="*/ 137 h 6"/>
                  <a:gd name="T4" fmla="*/ 443 w 12"/>
                  <a:gd name="T5" fmla="*/ 49 h 6"/>
                  <a:gd name="T6" fmla="*/ 410 w 12"/>
                  <a:gd name="T7" fmla="*/ 0 h 6"/>
                  <a:gd name="T8" fmla="*/ 0 w 12"/>
                  <a:gd name="T9" fmla="*/ 49 h 6"/>
                  <a:gd name="T10" fmla="*/ 0 w 12"/>
                  <a:gd name="T11" fmla="*/ 259 h 6"/>
                  <a:gd name="T12" fmla="*/ 443 w 12"/>
                  <a:gd name="T13" fmla="*/ 221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6">
                    <a:moveTo>
                      <a:pt x="12" y="5"/>
                    </a:moveTo>
                    <a:cubicBezTo>
                      <a:pt x="12" y="5"/>
                      <a:pt x="12" y="4"/>
                      <a:pt x="12" y="3"/>
                    </a:cubicBezTo>
                    <a:cubicBezTo>
                      <a:pt x="12" y="3"/>
                      <a:pt x="12" y="2"/>
                      <a:pt x="12" y="1"/>
                    </a:cubicBezTo>
                    <a:cubicBezTo>
                      <a:pt x="12" y="1"/>
                      <a:pt x="12" y="1"/>
                      <a:pt x="11" y="0"/>
                    </a:cubicBezTo>
                    <a:cubicBezTo>
                      <a:pt x="0" y="1"/>
                      <a:pt x="0" y="1"/>
                      <a:pt x="0" y="1"/>
                    </a:cubicBezTo>
                    <a:cubicBezTo>
                      <a:pt x="0" y="2"/>
                      <a:pt x="0" y="4"/>
                      <a:pt x="0" y="6"/>
                    </a:cubicBezTo>
                    <a:lnTo>
                      <a:pt x="12" y="5"/>
                    </a:lnTo>
                    <a:close/>
                  </a:path>
                </a:pathLst>
              </a:custGeom>
              <a:solidFill>
                <a:srgbClr val="A8D3E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10" name="Freeform 374"/>
              <p:cNvSpPr>
                <a:spLocks/>
              </p:cNvSpPr>
              <p:nvPr/>
            </p:nvSpPr>
            <p:spPr bwMode="auto">
              <a:xfrm>
                <a:off x="2062" y="2518"/>
                <a:ext cx="67" cy="352"/>
              </a:xfrm>
              <a:custGeom>
                <a:avLst/>
                <a:gdLst>
                  <a:gd name="T0" fmla="*/ 77 w 20"/>
                  <a:gd name="T1" fmla="*/ 0 h 98"/>
                  <a:gd name="T2" fmla="*/ 77 w 20"/>
                  <a:gd name="T3" fmla="*/ 0 h 98"/>
                  <a:gd name="T4" fmla="*/ 673 w 20"/>
                  <a:gd name="T5" fmla="*/ 2220 h 98"/>
                  <a:gd name="T6" fmla="*/ 0 w 20"/>
                  <a:gd name="T7" fmla="*/ 4490 h 98"/>
                  <a:gd name="T8" fmla="*/ 77 w 20"/>
                  <a:gd name="T9" fmla="*/ 4540 h 98"/>
                  <a:gd name="T10" fmla="*/ 750 w 20"/>
                  <a:gd name="T11" fmla="*/ 2220 h 98"/>
                  <a:gd name="T12" fmla="*/ 77 w 20"/>
                  <a:gd name="T13" fmla="*/ 0 h 9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98">
                    <a:moveTo>
                      <a:pt x="2" y="0"/>
                    </a:moveTo>
                    <a:cubicBezTo>
                      <a:pt x="2" y="0"/>
                      <a:pt x="2" y="0"/>
                      <a:pt x="2" y="0"/>
                    </a:cubicBezTo>
                    <a:cubicBezTo>
                      <a:pt x="10" y="3"/>
                      <a:pt x="18" y="24"/>
                      <a:pt x="18" y="48"/>
                    </a:cubicBezTo>
                    <a:cubicBezTo>
                      <a:pt x="18" y="74"/>
                      <a:pt x="10" y="97"/>
                      <a:pt x="0" y="97"/>
                    </a:cubicBezTo>
                    <a:cubicBezTo>
                      <a:pt x="1" y="97"/>
                      <a:pt x="2" y="98"/>
                      <a:pt x="2" y="98"/>
                    </a:cubicBezTo>
                    <a:cubicBezTo>
                      <a:pt x="12" y="98"/>
                      <a:pt x="20" y="74"/>
                      <a:pt x="20" y="48"/>
                    </a:cubicBezTo>
                    <a:cubicBezTo>
                      <a:pt x="20" y="22"/>
                      <a:pt x="12"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11" name="Freeform 375"/>
              <p:cNvSpPr>
                <a:spLocks/>
              </p:cNvSpPr>
              <p:nvPr/>
            </p:nvSpPr>
            <p:spPr bwMode="auto">
              <a:xfrm>
                <a:off x="2011" y="2510"/>
                <a:ext cx="125" cy="363"/>
              </a:xfrm>
              <a:custGeom>
                <a:avLst/>
                <a:gdLst>
                  <a:gd name="T0" fmla="*/ 696 w 37"/>
                  <a:gd name="T1" fmla="*/ 0 h 101"/>
                  <a:gd name="T2" fmla="*/ 0 w 37"/>
                  <a:gd name="T3" fmla="*/ 1538 h 101"/>
                  <a:gd name="T4" fmla="*/ 470 w 37"/>
                  <a:gd name="T5" fmla="*/ 1538 h 101"/>
                  <a:gd name="T6" fmla="*/ 730 w 37"/>
                  <a:gd name="T7" fmla="*/ 2365 h 101"/>
                  <a:gd name="T8" fmla="*/ 470 w 37"/>
                  <a:gd name="T9" fmla="*/ 3256 h 101"/>
                  <a:gd name="T10" fmla="*/ 0 w 37"/>
                  <a:gd name="T11" fmla="*/ 3256 h 101"/>
                  <a:gd name="T12" fmla="*/ 652 w 37"/>
                  <a:gd name="T13" fmla="*/ 4690 h 101"/>
                  <a:gd name="T14" fmla="*/ 1392 w 37"/>
                  <a:gd name="T15" fmla="*/ 2365 h 101"/>
                  <a:gd name="T16" fmla="*/ 696 w 37"/>
                  <a:gd name="T17" fmla="*/ 0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101">
                    <a:moveTo>
                      <a:pt x="18" y="0"/>
                    </a:moveTo>
                    <a:cubicBezTo>
                      <a:pt x="9" y="0"/>
                      <a:pt x="2" y="13"/>
                      <a:pt x="0" y="33"/>
                    </a:cubicBezTo>
                    <a:cubicBezTo>
                      <a:pt x="12" y="33"/>
                      <a:pt x="12" y="33"/>
                      <a:pt x="12" y="33"/>
                    </a:cubicBezTo>
                    <a:cubicBezTo>
                      <a:pt x="16" y="33"/>
                      <a:pt x="19" y="41"/>
                      <a:pt x="19" y="51"/>
                    </a:cubicBezTo>
                    <a:cubicBezTo>
                      <a:pt x="19" y="62"/>
                      <a:pt x="16" y="70"/>
                      <a:pt x="12" y="70"/>
                    </a:cubicBezTo>
                    <a:cubicBezTo>
                      <a:pt x="0" y="70"/>
                      <a:pt x="0" y="70"/>
                      <a:pt x="0" y="70"/>
                    </a:cubicBezTo>
                    <a:cubicBezTo>
                      <a:pt x="3" y="88"/>
                      <a:pt x="10" y="101"/>
                      <a:pt x="17" y="101"/>
                    </a:cubicBezTo>
                    <a:cubicBezTo>
                      <a:pt x="28" y="101"/>
                      <a:pt x="36" y="79"/>
                      <a:pt x="36" y="51"/>
                    </a:cubicBezTo>
                    <a:cubicBezTo>
                      <a:pt x="37" y="22"/>
                      <a:pt x="28" y="0"/>
                      <a:pt x="18" y="0"/>
                    </a:cubicBez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612" name="Freeform 376"/>
              <p:cNvSpPr>
                <a:spLocks/>
              </p:cNvSpPr>
              <p:nvPr/>
            </p:nvSpPr>
            <p:spPr bwMode="auto">
              <a:xfrm>
                <a:off x="2069" y="2510"/>
                <a:ext cx="104" cy="363"/>
              </a:xfrm>
              <a:custGeom>
                <a:avLst/>
                <a:gdLst>
                  <a:gd name="T0" fmla="*/ 450 w 31"/>
                  <a:gd name="T1" fmla="*/ 4690 h 101"/>
                  <a:gd name="T2" fmla="*/ 1171 w 31"/>
                  <a:gd name="T3" fmla="*/ 2365 h 101"/>
                  <a:gd name="T4" fmla="*/ 450 w 31"/>
                  <a:gd name="T5" fmla="*/ 0 h 101"/>
                  <a:gd name="T6" fmla="*/ 34 w 31"/>
                  <a:gd name="T7" fmla="*/ 0 h 101"/>
                  <a:gd name="T8" fmla="*/ 721 w 31"/>
                  <a:gd name="T9" fmla="*/ 2365 h 101"/>
                  <a:gd name="T10" fmla="*/ 0 w 31"/>
                  <a:gd name="T11" fmla="*/ 4690 h 101"/>
                  <a:gd name="T12" fmla="*/ 450 w 31"/>
                  <a:gd name="T13" fmla="*/ 4690 h 1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101">
                    <a:moveTo>
                      <a:pt x="12" y="101"/>
                    </a:moveTo>
                    <a:cubicBezTo>
                      <a:pt x="22" y="101"/>
                      <a:pt x="31" y="79"/>
                      <a:pt x="31" y="51"/>
                    </a:cubicBezTo>
                    <a:cubicBezTo>
                      <a:pt x="31" y="22"/>
                      <a:pt x="23" y="0"/>
                      <a:pt x="12" y="0"/>
                    </a:cubicBezTo>
                    <a:cubicBezTo>
                      <a:pt x="1" y="0"/>
                      <a:pt x="1" y="0"/>
                      <a:pt x="1" y="0"/>
                    </a:cubicBezTo>
                    <a:cubicBezTo>
                      <a:pt x="11" y="0"/>
                      <a:pt x="20" y="22"/>
                      <a:pt x="19" y="51"/>
                    </a:cubicBezTo>
                    <a:cubicBezTo>
                      <a:pt x="19" y="79"/>
                      <a:pt x="11" y="101"/>
                      <a:pt x="0" y="101"/>
                    </a:cubicBezTo>
                    <a:lnTo>
                      <a:pt x="12" y="101"/>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613" name="Freeform 377"/>
              <p:cNvSpPr>
                <a:spLocks/>
              </p:cNvSpPr>
              <p:nvPr/>
            </p:nvSpPr>
            <p:spPr bwMode="auto">
              <a:xfrm>
                <a:off x="1847" y="2640"/>
                <a:ext cx="77" cy="118"/>
              </a:xfrm>
              <a:custGeom>
                <a:avLst/>
                <a:gdLst>
                  <a:gd name="T0" fmla="*/ 716 w 23"/>
                  <a:gd name="T1" fmla="*/ 0 h 33"/>
                  <a:gd name="T2" fmla="*/ 33 w 23"/>
                  <a:gd name="T3" fmla="*/ 0 h 33"/>
                  <a:gd name="T4" fmla="*/ 77 w 23"/>
                  <a:gd name="T5" fmla="*/ 729 h 33"/>
                  <a:gd name="T6" fmla="*/ 0 w 23"/>
                  <a:gd name="T7" fmla="*/ 1509 h 33"/>
                  <a:gd name="T8" fmla="*/ 716 w 23"/>
                  <a:gd name="T9" fmla="*/ 1509 h 33"/>
                  <a:gd name="T10" fmla="*/ 864 w 23"/>
                  <a:gd name="T11" fmla="*/ 729 h 33"/>
                  <a:gd name="T12" fmla="*/ 716 w 23"/>
                  <a:gd name="T13" fmla="*/ 0 h 3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 h="33">
                    <a:moveTo>
                      <a:pt x="19" y="0"/>
                    </a:moveTo>
                    <a:cubicBezTo>
                      <a:pt x="1" y="0"/>
                      <a:pt x="1" y="0"/>
                      <a:pt x="1" y="0"/>
                    </a:cubicBezTo>
                    <a:cubicBezTo>
                      <a:pt x="1" y="4"/>
                      <a:pt x="2" y="10"/>
                      <a:pt x="2" y="16"/>
                    </a:cubicBezTo>
                    <a:cubicBezTo>
                      <a:pt x="2" y="22"/>
                      <a:pt x="1" y="28"/>
                      <a:pt x="0" y="33"/>
                    </a:cubicBezTo>
                    <a:cubicBezTo>
                      <a:pt x="19" y="33"/>
                      <a:pt x="19" y="33"/>
                      <a:pt x="19" y="33"/>
                    </a:cubicBezTo>
                    <a:cubicBezTo>
                      <a:pt x="21" y="33"/>
                      <a:pt x="23" y="26"/>
                      <a:pt x="23" y="16"/>
                    </a:cubicBezTo>
                    <a:cubicBezTo>
                      <a:pt x="23" y="7"/>
                      <a:pt x="21" y="0"/>
                      <a:pt x="19" y="0"/>
                    </a:cubicBezTo>
                    <a:close/>
                  </a:path>
                </a:pathLst>
              </a:custGeom>
              <a:solidFill>
                <a:srgbClr val="DFE0E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14" name="Freeform 378"/>
              <p:cNvSpPr>
                <a:spLocks/>
              </p:cNvSpPr>
              <p:nvPr/>
            </p:nvSpPr>
            <p:spPr bwMode="auto">
              <a:xfrm>
                <a:off x="1789" y="2593"/>
                <a:ext cx="54" cy="208"/>
              </a:xfrm>
              <a:custGeom>
                <a:avLst/>
                <a:gdLst>
                  <a:gd name="T0" fmla="*/ 0 w 16"/>
                  <a:gd name="T1" fmla="*/ 1287 h 58"/>
                  <a:gd name="T2" fmla="*/ 307 w 16"/>
                  <a:gd name="T3" fmla="*/ 0 h 58"/>
                  <a:gd name="T4" fmla="*/ 614 w 16"/>
                  <a:gd name="T5" fmla="*/ 1338 h 58"/>
                  <a:gd name="T6" fmla="*/ 307 w 16"/>
                  <a:gd name="T7" fmla="*/ 2675 h 58"/>
                  <a:gd name="T8" fmla="*/ 0 w 16"/>
                  <a:gd name="T9" fmla="*/ 1287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58">
                    <a:moveTo>
                      <a:pt x="0" y="28"/>
                    </a:moveTo>
                    <a:cubicBezTo>
                      <a:pt x="0" y="12"/>
                      <a:pt x="4" y="0"/>
                      <a:pt x="8" y="0"/>
                    </a:cubicBezTo>
                    <a:cubicBezTo>
                      <a:pt x="12" y="0"/>
                      <a:pt x="16" y="13"/>
                      <a:pt x="16" y="29"/>
                    </a:cubicBezTo>
                    <a:cubicBezTo>
                      <a:pt x="16" y="45"/>
                      <a:pt x="12" y="58"/>
                      <a:pt x="8" y="58"/>
                    </a:cubicBezTo>
                    <a:cubicBezTo>
                      <a:pt x="4" y="57"/>
                      <a:pt x="0" y="44"/>
                      <a:pt x="0" y="28"/>
                    </a:cubicBezTo>
                    <a:close/>
                  </a:path>
                </a:pathLst>
              </a:custGeom>
              <a:solidFill>
                <a:srgbClr val="CCEA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15" name="Freeform 379"/>
              <p:cNvSpPr>
                <a:spLocks/>
              </p:cNvSpPr>
              <p:nvPr/>
            </p:nvSpPr>
            <p:spPr bwMode="auto">
              <a:xfrm>
                <a:off x="1793" y="2597"/>
                <a:ext cx="43" cy="107"/>
              </a:xfrm>
              <a:custGeom>
                <a:avLst/>
                <a:gdLst>
                  <a:gd name="T0" fmla="*/ 185 w 13"/>
                  <a:gd name="T1" fmla="*/ 50 h 30"/>
                  <a:gd name="T2" fmla="*/ 33 w 13"/>
                  <a:gd name="T3" fmla="*/ 635 h 30"/>
                  <a:gd name="T4" fmla="*/ 33 w 13"/>
                  <a:gd name="T5" fmla="*/ 1362 h 30"/>
                  <a:gd name="T6" fmla="*/ 142 w 13"/>
                  <a:gd name="T7" fmla="*/ 902 h 30"/>
                  <a:gd name="T8" fmla="*/ 284 w 13"/>
                  <a:gd name="T9" fmla="*/ 813 h 30"/>
                  <a:gd name="T10" fmla="*/ 361 w 13"/>
                  <a:gd name="T11" fmla="*/ 992 h 30"/>
                  <a:gd name="T12" fmla="*/ 284 w 13"/>
                  <a:gd name="T13" fmla="*/ 178 h 30"/>
                  <a:gd name="T14" fmla="*/ 185 w 13"/>
                  <a:gd name="T15" fmla="*/ 50 h 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30">
                    <a:moveTo>
                      <a:pt x="5" y="1"/>
                    </a:moveTo>
                    <a:cubicBezTo>
                      <a:pt x="3" y="4"/>
                      <a:pt x="2" y="10"/>
                      <a:pt x="1" y="14"/>
                    </a:cubicBezTo>
                    <a:cubicBezTo>
                      <a:pt x="1" y="19"/>
                      <a:pt x="0" y="25"/>
                      <a:pt x="1" y="30"/>
                    </a:cubicBezTo>
                    <a:cubicBezTo>
                      <a:pt x="2" y="26"/>
                      <a:pt x="1" y="22"/>
                      <a:pt x="4" y="20"/>
                    </a:cubicBezTo>
                    <a:cubicBezTo>
                      <a:pt x="5" y="19"/>
                      <a:pt x="6" y="18"/>
                      <a:pt x="8" y="18"/>
                    </a:cubicBezTo>
                    <a:cubicBezTo>
                      <a:pt x="9" y="19"/>
                      <a:pt x="9" y="20"/>
                      <a:pt x="10" y="22"/>
                    </a:cubicBezTo>
                    <a:cubicBezTo>
                      <a:pt x="13" y="21"/>
                      <a:pt x="10" y="6"/>
                      <a:pt x="8" y="4"/>
                    </a:cubicBezTo>
                    <a:cubicBezTo>
                      <a:pt x="7" y="2"/>
                      <a:pt x="6" y="0"/>
                      <a:pt x="5" y="1"/>
                    </a:cubicBezTo>
                    <a:close/>
                  </a:path>
                </a:pathLst>
              </a:custGeom>
              <a:solidFill>
                <a:srgbClr val="C4E0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16" name="Freeform 380"/>
              <p:cNvSpPr>
                <a:spLocks/>
              </p:cNvSpPr>
              <p:nvPr/>
            </p:nvSpPr>
            <p:spPr bwMode="auto">
              <a:xfrm>
                <a:off x="1799" y="2593"/>
                <a:ext cx="24" cy="68"/>
              </a:xfrm>
              <a:custGeom>
                <a:avLst/>
                <a:gdLst>
                  <a:gd name="T0" fmla="*/ 0 w 7"/>
                  <a:gd name="T1" fmla="*/ 870 h 19"/>
                  <a:gd name="T2" fmla="*/ 82 w 7"/>
                  <a:gd name="T3" fmla="*/ 229 h 19"/>
                  <a:gd name="T4" fmla="*/ 281 w 7"/>
                  <a:gd name="T5" fmla="*/ 551 h 19"/>
                  <a:gd name="T6" fmla="*/ 82 w 7"/>
                  <a:gd name="T7" fmla="*/ 462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19">
                    <a:moveTo>
                      <a:pt x="0" y="19"/>
                    </a:moveTo>
                    <a:cubicBezTo>
                      <a:pt x="0" y="15"/>
                      <a:pt x="0" y="9"/>
                      <a:pt x="2" y="5"/>
                    </a:cubicBezTo>
                    <a:cubicBezTo>
                      <a:pt x="5" y="0"/>
                      <a:pt x="6" y="9"/>
                      <a:pt x="7" y="12"/>
                    </a:cubicBezTo>
                    <a:cubicBezTo>
                      <a:pt x="6" y="10"/>
                      <a:pt x="3" y="5"/>
                      <a:pt x="2" y="10"/>
                    </a:cubicBezTo>
                  </a:path>
                </a:pathLst>
              </a:custGeom>
              <a:solidFill>
                <a:srgbClr val="94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17" name="Freeform 381"/>
              <p:cNvSpPr>
                <a:spLocks/>
              </p:cNvSpPr>
              <p:nvPr/>
            </p:nvSpPr>
            <p:spPr bwMode="auto">
              <a:xfrm>
                <a:off x="1847" y="2683"/>
                <a:ext cx="57" cy="72"/>
              </a:xfrm>
              <a:custGeom>
                <a:avLst/>
                <a:gdLst>
                  <a:gd name="T0" fmla="*/ 34 w 17"/>
                  <a:gd name="T1" fmla="*/ 0 h 20"/>
                  <a:gd name="T2" fmla="*/ 0 w 17"/>
                  <a:gd name="T3" fmla="*/ 932 h 20"/>
                  <a:gd name="T4" fmla="*/ 640 w 17"/>
                  <a:gd name="T5" fmla="*/ 932 h 20"/>
                  <a:gd name="T6" fmla="*/ 148 w 17"/>
                  <a:gd name="T7" fmla="*/ 558 h 20"/>
                  <a:gd name="T8" fmla="*/ 34 w 17"/>
                  <a:gd name="T9" fmla="*/ 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0">
                    <a:moveTo>
                      <a:pt x="1" y="0"/>
                    </a:moveTo>
                    <a:cubicBezTo>
                      <a:pt x="2" y="3"/>
                      <a:pt x="2" y="15"/>
                      <a:pt x="0" y="20"/>
                    </a:cubicBezTo>
                    <a:cubicBezTo>
                      <a:pt x="17" y="20"/>
                      <a:pt x="17" y="20"/>
                      <a:pt x="17" y="20"/>
                    </a:cubicBezTo>
                    <a:cubicBezTo>
                      <a:pt x="9" y="20"/>
                      <a:pt x="7" y="18"/>
                      <a:pt x="4" y="12"/>
                    </a:cubicBezTo>
                    <a:cubicBezTo>
                      <a:pt x="3" y="8"/>
                      <a:pt x="1" y="0"/>
                      <a:pt x="1" y="0"/>
                    </a:cubicBezTo>
                    <a:close/>
                  </a:path>
                </a:pathLst>
              </a:custGeom>
              <a:solidFill>
                <a:srgbClr val="CACD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18" name="Freeform 382"/>
              <p:cNvSpPr>
                <a:spLocks/>
              </p:cNvSpPr>
              <p:nvPr/>
            </p:nvSpPr>
            <p:spPr bwMode="auto">
              <a:xfrm>
                <a:off x="1816" y="2593"/>
                <a:ext cx="37" cy="208"/>
              </a:xfrm>
              <a:custGeom>
                <a:avLst/>
                <a:gdLst>
                  <a:gd name="T0" fmla="*/ 114 w 11"/>
                  <a:gd name="T1" fmla="*/ 2675 h 58"/>
                  <a:gd name="T2" fmla="*/ 417 w 11"/>
                  <a:gd name="T3" fmla="*/ 1338 h 58"/>
                  <a:gd name="T4" fmla="*/ 114 w 11"/>
                  <a:gd name="T5" fmla="*/ 0 h 58"/>
                  <a:gd name="T6" fmla="*/ 0 w 11"/>
                  <a:gd name="T7" fmla="*/ 0 h 58"/>
                  <a:gd name="T8" fmla="*/ 306 w 11"/>
                  <a:gd name="T9" fmla="*/ 1338 h 58"/>
                  <a:gd name="T10" fmla="*/ 0 w 11"/>
                  <a:gd name="T11" fmla="*/ 2675 h 58"/>
                  <a:gd name="T12" fmla="*/ 114 w 11"/>
                  <a:gd name="T13" fmla="*/ 2675 h 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58">
                    <a:moveTo>
                      <a:pt x="3" y="58"/>
                    </a:moveTo>
                    <a:cubicBezTo>
                      <a:pt x="7" y="57"/>
                      <a:pt x="11" y="45"/>
                      <a:pt x="11" y="29"/>
                    </a:cubicBezTo>
                    <a:cubicBezTo>
                      <a:pt x="11" y="13"/>
                      <a:pt x="7" y="0"/>
                      <a:pt x="3" y="0"/>
                    </a:cubicBezTo>
                    <a:cubicBezTo>
                      <a:pt x="0" y="0"/>
                      <a:pt x="0" y="0"/>
                      <a:pt x="0" y="0"/>
                    </a:cubicBezTo>
                    <a:cubicBezTo>
                      <a:pt x="4" y="0"/>
                      <a:pt x="8" y="13"/>
                      <a:pt x="8" y="29"/>
                    </a:cubicBezTo>
                    <a:cubicBezTo>
                      <a:pt x="8" y="45"/>
                      <a:pt x="4" y="58"/>
                      <a:pt x="0" y="58"/>
                    </a:cubicBezTo>
                    <a:lnTo>
                      <a:pt x="3" y="58"/>
                    </a:lnTo>
                    <a:close/>
                  </a:path>
                </a:pathLst>
              </a:custGeom>
              <a:solidFill>
                <a:srgbClr val="A6C7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19" name="Freeform 383"/>
              <p:cNvSpPr>
                <a:spLocks/>
              </p:cNvSpPr>
              <p:nvPr/>
            </p:nvSpPr>
            <p:spPr bwMode="auto">
              <a:xfrm>
                <a:off x="1840" y="2643"/>
                <a:ext cx="13" cy="36"/>
              </a:xfrm>
              <a:custGeom>
                <a:avLst/>
                <a:gdLst>
                  <a:gd name="T0" fmla="*/ 137 w 4"/>
                  <a:gd name="T1" fmla="*/ 414 h 10"/>
                  <a:gd name="T2" fmla="*/ 107 w 4"/>
                  <a:gd name="T3" fmla="*/ 0 h 10"/>
                  <a:gd name="T4" fmla="*/ 0 w 4"/>
                  <a:gd name="T5" fmla="*/ 0 h 10"/>
                  <a:gd name="T6" fmla="*/ 33 w 4"/>
                  <a:gd name="T7" fmla="*/ 468 h 10"/>
                  <a:gd name="T8" fmla="*/ 137 w 4"/>
                  <a:gd name="T9" fmla="*/ 414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9"/>
                    </a:moveTo>
                    <a:cubicBezTo>
                      <a:pt x="4" y="6"/>
                      <a:pt x="3" y="2"/>
                      <a:pt x="3" y="0"/>
                    </a:cubicBezTo>
                    <a:cubicBezTo>
                      <a:pt x="0" y="0"/>
                      <a:pt x="0" y="0"/>
                      <a:pt x="0" y="0"/>
                    </a:cubicBezTo>
                    <a:cubicBezTo>
                      <a:pt x="0" y="3"/>
                      <a:pt x="1" y="6"/>
                      <a:pt x="1" y="10"/>
                    </a:cubicBezTo>
                    <a:lnTo>
                      <a:pt x="4"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20" name="Freeform 384"/>
              <p:cNvSpPr>
                <a:spLocks/>
              </p:cNvSpPr>
              <p:nvPr/>
            </p:nvSpPr>
            <p:spPr bwMode="auto">
              <a:xfrm>
                <a:off x="1836" y="2629"/>
                <a:ext cx="14" cy="7"/>
              </a:xfrm>
              <a:custGeom>
                <a:avLst/>
                <a:gdLst>
                  <a:gd name="T0" fmla="*/ 137 w 4"/>
                  <a:gd name="T1" fmla="*/ 0 h 2"/>
                  <a:gd name="T2" fmla="*/ 0 w 4"/>
                  <a:gd name="T3" fmla="*/ 49 h 2"/>
                  <a:gd name="T4" fmla="*/ 49 w 4"/>
                  <a:gd name="T5" fmla="*/ 88 h 2"/>
                  <a:gd name="T6" fmla="*/ 172 w 4"/>
                  <a:gd name="T7" fmla="*/ 88 h 2"/>
                  <a:gd name="T8" fmla="*/ 137 w 4"/>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2">
                    <a:moveTo>
                      <a:pt x="3" y="0"/>
                    </a:moveTo>
                    <a:cubicBezTo>
                      <a:pt x="0" y="1"/>
                      <a:pt x="0" y="1"/>
                      <a:pt x="0" y="1"/>
                    </a:cubicBezTo>
                    <a:cubicBezTo>
                      <a:pt x="0" y="1"/>
                      <a:pt x="0" y="2"/>
                      <a:pt x="1" y="2"/>
                    </a:cubicBezTo>
                    <a:cubicBezTo>
                      <a:pt x="4" y="2"/>
                      <a:pt x="4" y="2"/>
                      <a:pt x="4" y="2"/>
                    </a:cubicBezTo>
                    <a:cubicBezTo>
                      <a:pt x="3" y="1"/>
                      <a:pt x="3" y="1"/>
                      <a:pt x="3" y="0"/>
                    </a:cubicBezTo>
                    <a:close/>
                  </a:path>
                </a:pathLst>
              </a:custGeom>
              <a:solidFill>
                <a:srgbClr val="0075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21" name="Freeform 385"/>
              <p:cNvSpPr>
                <a:spLocks/>
              </p:cNvSpPr>
              <p:nvPr/>
            </p:nvSpPr>
            <p:spPr bwMode="auto">
              <a:xfrm>
                <a:off x="1843" y="2686"/>
                <a:ext cx="10" cy="18"/>
              </a:xfrm>
              <a:custGeom>
                <a:avLst/>
                <a:gdLst>
                  <a:gd name="T0" fmla="*/ 0 w 3"/>
                  <a:gd name="T1" fmla="*/ 0 h 5"/>
                  <a:gd name="T2" fmla="*/ 0 w 3"/>
                  <a:gd name="T3" fmla="*/ 144 h 5"/>
                  <a:gd name="T4" fmla="*/ 0 w 3"/>
                  <a:gd name="T5" fmla="*/ 234 h 5"/>
                  <a:gd name="T6" fmla="*/ 110 w 3"/>
                  <a:gd name="T7" fmla="*/ 180 h 5"/>
                  <a:gd name="T8" fmla="*/ 110 w 3"/>
                  <a:gd name="T9" fmla="*/ 144 h 5"/>
                  <a:gd name="T10" fmla="*/ 110 w 3"/>
                  <a:gd name="T11" fmla="*/ 50 h 5"/>
                  <a:gd name="T12" fmla="*/ 110 w 3"/>
                  <a:gd name="T13" fmla="*/ 0 h 5"/>
                  <a:gd name="T14" fmla="*/ 0 w 3"/>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5">
                    <a:moveTo>
                      <a:pt x="0" y="0"/>
                    </a:moveTo>
                    <a:cubicBezTo>
                      <a:pt x="0" y="1"/>
                      <a:pt x="0" y="2"/>
                      <a:pt x="0" y="3"/>
                    </a:cubicBezTo>
                    <a:cubicBezTo>
                      <a:pt x="0" y="3"/>
                      <a:pt x="0" y="4"/>
                      <a:pt x="0" y="5"/>
                    </a:cubicBezTo>
                    <a:cubicBezTo>
                      <a:pt x="3" y="4"/>
                      <a:pt x="3" y="4"/>
                      <a:pt x="3" y="4"/>
                    </a:cubicBezTo>
                    <a:cubicBezTo>
                      <a:pt x="3" y="4"/>
                      <a:pt x="3" y="3"/>
                      <a:pt x="3" y="3"/>
                    </a:cubicBezTo>
                    <a:cubicBezTo>
                      <a:pt x="3" y="2"/>
                      <a:pt x="3" y="1"/>
                      <a:pt x="3" y="1"/>
                    </a:cubicBezTo>
                    <a:cubicBezTo>
                      <a:pt x="3" y="1"/>
                      <a:pt x="3" y="0"/>
                      <a:pt x="3" y="0"/>
                    </a:cubicBezTo>
                    <a:lnTo>
                      <a:pt x="0" y="0"/>
                    </a:lnTo>
                    <a:close/>
                  </a:path>
                </a:pathLst>
              </a:custGeom>
              <a:solidFill>
                <a:srgbClr val="2994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22" name="Freeform 386"/>
              <p:cNvSpPr>
                <a:spLocks/>
              </p:cNvSpPr>
              <p:nvPr/>
            </p:nvSpPr>
            <p:spPr bwMode="auto">
              <a:xfrm>
                <a:off x="1857" y="2647"/>
                <a:ext cx="64" cy="65"/>
              </a:xfrm>
              <a:custGeom>
                <a:avLst/>
                <a:gdLst>
                  <a:gd name="T0" fmla="*/ 421 w 19"/>
                  <a:gd name="T1" fmla="*/ 51 h 18"/>
                  <a:gd name="T2" fmla="*/ 613 w 19"/>
                  <a:gd name="T3" fmla="*/ 144 h 18"/>
                  <a:gd name="T4" fmla="*/ 691 w 19"/>
                  <a:gd name="T5" fmla="*/ 325 h 18"/>
                  <a:gd name="T6" fmla="*/ 728 w 19"/>
                  <a:gd name="T7" fmla="*/ 849 h 18"/>
                  <a:gd name="T8" fmla="*/ 613 w 19"/>
                  <a:gd name="T9" fmla="*/ 0 h 18"/>
                  <a:gd name="T10" fmla="*/ 0 w 19"/>
                  <a:gd name="T11" fmla="*/ 0 h 18"/>
                  <a:gd name="T12" fmla="*/ 421 w 19"/>
                  <a:gd name="T13" fmla="*/ 51 h 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8">
                    <a:moveTo>
                      <a:pt x="11" y="1"/>
                    </a:moveTo>
                    <a:cubicBezTo>
                      <a:pt x="13" y="1"/>
                      <a:pt x="15" y="1"/>
                      <a:pt x="16" y="3"/>
                    </a:cubicBezTo>
                    <a:cubicBezTo>
                      <a:pt x="17" y="3"/>
                      <a:pt x="17" y="5"/>
                      <a:pt x="18" y="7"/>
                    </a:cubicBezTo>
                    <a:cubicBezTo>
                      <a:pt x="18" y="10"/>
                      <a:pt x="19" y="15"/>
                      <a:pt x="19" y="18"/>
                    </a:cubicBezTo>
                    <a:cubicBezTo>
                      <a:pt x="19" y="10"/>
                      <a:pt x="18" y="0"/>
                      <a:pt x="16" y="0"/>
                    </a:cubicBezTo>
                    <a:cubicBezTo>
                      <a:pt x="0" y="0"/>
                      <a:pt x="0" y="0"/>
                      <a:pt x="0" y="0"/>
                    </a:cubicBezTo>
                    <a:cubicBezTo>
                      <a:pt x="0" y="0"/>
                      <a:pt x="4" y="1"/>
                      <a:pt x="11"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23" name="Freeform 387"/>
              <p:cNvSpPr>
                <a:spLocks/>
              </p:cNvSpPr>
              <p:nvPr/>
            </p:nvSpPr>
            <p:spPr bwMode="auto">
              <a:xfrm>
                <a:off x="1813" y="2597"/>
                <a:ext cx="27" cy="197"/>
              </a:xfrm>
              <a:custGeom>
                <a:avLst/>
                <a:gdLst>
                  <a:gd name="T0" fmla="*/ 34 w 8"/>
                  <a:gd name="T1" fmla="*/ 0 h 55"/>
                  <a:gd name="T2" fmla="*/ 34 w 8"/>
                  <a:gd name="T3" fmla="*/ 0 h 55"/>
                  <a:gd name="T4" fmla="*/ 273 w 8"/>
                  <a:gd name="T5" fmla="*/ 1243 h 55"/>
                  <a:gd name="T6" fmla="*/ 0 w 8"/>
                  <a:gd name="T7" fmla="*/ 2529 h 55"/>
                  <a:gd name="T8" fmla="*/ 34 w 8"/>
                  <a:gd name="T9" fmla="*/ 2529 h 55"/>
                  <a:gd name="T10" fmla="*/ 307 w 8"/>
                  <a:gd name="T11" fmla="*/ 1243 h 55"/>
                  <a:gd name="T12" fmla="*/ 34 w 8"/>
                  <a:gd name="T13" fmla="*/ 0 h 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55">
                    <a:moveTo>
                      <a:pt x="1" y="0"/>
                    </a:moveTo>
                    <a:cubicBezTo>
                      <a:pt x="1" y="0"/>
                      <a:pt x="1" y="0"/>
                      <a:pt x="1" y="0"/>
                    </a:cubicBezTo>
                    <a:cubicBezTo>
                      <a:pt x="4" y="2"/>
                      <a:pt x="7" y="14"/>
                      <a:pt x="7" y="27"/>
                    </a:cubicBezTo>
                    <a:cubicBezTo>
                      <a:pt x="7" y="41"/>
                      <a:pt x="4" y="54"/>
                      <a:pt x="0" y="55"/>
                    </a:cubicBezTo>
                    <a:cubicBezTo>
                      <a:pt x="0" y="55"/>
                      <a:pt x="1" y="55"/>
                      <a:pt x="1" y="55"/>
                    </a:cubicBezTo>
                    <a:cubicBezTo>
                      <a:pt x="5" y="55"/>
                      <a:pt x="8" y="42"/>
                      <a:pt x="8" y="27"/>
                    </a:cubicBezTo>
                    <a:cubicBezTo>
                      <a:pt x="8" y="13"/>
                      <a:pt x="5" y="0"/>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24" name="Freeform 388"/>
              <p:cNvSpPr>
                <a:spLocks/>
              </p:cNvSpPr>
              <p:nvPr/>
            </p:nvSpPr>
            <p:spPr bwMode="auto">
              <a:xfrm>
                <a:off x="1789" y="2593"/>
                <a:ext cx="54" cy="208"/>
              </a:xfrm>
              <a:custGeom>
                <a:avLst/>
                <a:gdLst>
                  <a:gd name="T0" fmla="*/ 0 w 16"/>
                  <a:gd name="T1" fmla="*/ 1287 h 58"/>
                  <a:gd name="T2" fmla="*/ 307 w 16"/>
                  <a:gd name="T3" fmla="*/ 0 h 58"/>
                  <a:gd name="T4" fmla="*/ 614 w 16"/>
                  <a:gd name="T5" fmla="*/ 1338 h 58"/>
                  <a:gd name="T6" fmla="*/ 307 w 16"/>
                  <a:gd name="T7" fmla="*/ 2675 h 58"/>
                  <a:gd name="T8" fmla="*/ 0 w 16"/>
                  <a:gd name="T9" fmla="*/ 1287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58">
                    <a:moveTo>
                      <a:pt x="0" y="28"/>
                    </a:moveTo>
                    <a:cubicBezTo>
                      <a:pt x="0" y="12"/>
                      <a:pt x="4" y="0"/>
                      <a:pt x="8" y="0"/>
                    </a:cubicBezTo>
                    <a:cubicBezTo>
                      <a:pt x="12" y="0"/>
                      <a:pt x="16" y="13"/>
                      <a:pt x="16" y="29"/>
                    </a:cubicBezTo>
                    <a:cubicBezTo>
                      <a:pt x="16" y="45"/>
                      <a:pt x="12" y="58"/>
                      <a:pt x="8" y="58"/>
                    </a:cubicBezTo>
                    <a:cubicBezTo>
                      <a:pt x="4" y="57"/>
                      <a:pt x="0" y="44"/>
                      <a:pt x="0" y="28"/>
                    </a:cubicBez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625" name="Freeform 389"/>
              <p:cNvSpPr>
                <a:spLocks/>
              </p:cNvSpPr>
              <p:nvPr/>
            </p:nvSpPr>
            <p:spPr bwMode="auto">
              <a:xfrm>
                <a:off x="1816" y="2593"/>
                <a:ext cx="37" cy="208"/>
              </a:xfrm>
              <a:custGeom>
                <a:avLst/>
                <a:gdLst>
                  <a:gd name="T0" fmla="*/ 114 w 11"/>
                  <a:gd name="T1" fmla="*/ 2675 h 58"/>
                  <a:gd name="T2" fmla="*/ 417 w 11"/>
                  <a:gd name="T3" fmla="*/ 1338 h 58"/>
                  <a:gd name="T4" fmla="*/ 114 w 11"/>
                  <a:gd name="T5" fmla="*/ 0 h 58"/>
                  <a:gd name="T6" fmla="*/ 0 w 11"/>
                  <a:gd name="T7" fmla="*/ 0 h 58"/>
                  <a:gd name="T8" fmla="*/ 306 w 11"/>
                  <a:gd name="T9" fmla="*/ 1338 h 58"/>
                  <a:gd name="T10" fmla="*/ 0 w 11"/>
                  <a:gd name="T11" fmla="*/ 2675 h 58"/>
                  <a:gd name="T12" fmla="*/ 114 w 11"/>
                  <a:gd name="T13" fmla="*/ 2675 h 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58">
                    <a:moveTo>
                      <a:pt x="3" y="58"/>
                    </a:moveTo>
                    <a:cubicBezTo>
                      <a:pt x="7" y="57"/>
                      <a:pt x="11" y="45"/>
                      <a:pt x="11" y="29"/>
                    </a:cubicBezTo>
                    <a:cubicBezTo>
                      <a:pt x="11" y="13"/>
                      <a:pt x="7" y="0"/>
                      <a:pt x="3" y="0"/>
                    </a:cubicBezTo>
                    <a:cubicBezTo>
                      <a:pt x="0" y="0"/>
                      <a:pt x="0" y="0"/>
                      <a:pt x="0" y="0"/>
                    </a:cubicBezTo>
                    <a:cubicBezTo>
                      <a:pt x="4" y="0"/>
                      <a:pt x="8" y="13"/>
                      <a:pt x="8" y="29"/>
                    </a:cubicBezTo>
                    <a:cubicBezTo>
                      <a:pt x="8" y="45"/>
                      <a:pt x="4" y="58"/>
                      <a:pt x="0" y="58"/>
                    </a:cubicBezTo>
                    <a:lnTo>
                      <a:pt x="3" y="58"/>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626" name="Freeform 390"/>
              <p:cNvSpPr>
                <a:spLocks/>
              </p:cNvSpPr>
              <p:nvPr/>
            </p:nvSpPr>
            <p:spPr bwMode="auto">
              <a:xfrm>
                <a:off x="1847" y="2600"/>
                <a:ext cx="235" cy="191"/>
              </a:xfrm>
              <a:custGeom>
                <a:avLst/>
                <a:gdLst>
                  <a:gd name="T0" fmla="*/ 2424 w 70"/>
                  <a:gd name="T1" fmla="*/ 2479 h 53"/>
                  <a:gd name="T2" fmla="*/ 2649 w 70"/>
                  <a:gd name="T3" fmla="*/ 1222 h 53"/>
                  <a:gd name="T4" fmla="*/ 2424 w 70"/>
                  <a:gd name="T5" fmla="*/ 0 h 53"/>
                  <a:gd name="T6" fmla="*/ 1927 w 70"/>
                  <a:gd name="T7" fmla="*/ 0 h 53"/>
                  <a:gd name="T8" fmla="*/ 722 w 70"/>
                  <a:gd name="T9" fmla="*/ 519 h 53"/>
                  <a:gd name="T10" fmla="*/ 34 w 70"/>
                  <a:gd name="T11" fmla="*/ 519 h 53"/>
                  <a:gd name="T12" fmla="*/ 81 w 70"/>
                  <a:gd name="T13" fmla="*/ 1261 h 53"/>
                  <a:gd name="T14" fmla="*/ 0 w 70"/>
                  <a:gd name="T15" fmla="*/ 2065 h 53"/>
                  <a:gd name="T16" fmla="*/ 722 w 70"/>
                  <a:gd name="T17" fmla="*/ 2065 h 53"/>
                  <a:gd name="T18" fmla="*/ 722 w 70"/>
                  <a:gd name="T19" fmla="*/ 2065 h 53"/>
                  <a:gd name="T20" fmla="*/ 1927 w 70"/>
                  <a:gd name="T21" fmla="*/ 2429 h 53"/>
                  <a:gd name="T22" fmla="*/ 2424 w 70"/>
                  <a:gd name="T23" fmla="*/ 2479 h 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0" h="53">
                    <a:moveTo>
                      <a:pt x="64" y="53"/>
                    </a:moveTo>
                    <a:cubicBezTo>
                      <a:pt x="67" y="53"/>
                      <a:pt x="70" y="39"/>
                      <a:pt x="70" y="26"/>
                    </a:cubicBezTo>
                    <a:cubicBezTo>
                      <a:pt x="70" y="14"/>
                      <a:pt x="67" y="0"/>
                      <a:pt x="64" y="0"/>
                    </a:cubicBezTo>
                    <a:cubicBezTo>
                      <a:pt x="51" y="0"/>
                      <a:pt x="51" y="0"/>
                      <a:pt x="51" y="0"/>
                    </a:cubicBezTo>
                    <a:cubicBezTo>
                      <a:pt x="51" y="0"/>
                      <a:pt x="25" y="11"/>
                      <a:pt x="19" y="11"/>
                    </a:cubicBezTo>
                    <a:cubicBezTo>
                      <a:pt x="1" y="11"/>
                      <a:pt x="1" y="11"/>
                      <a:pt x="1" y="11"/>
                    </a:cubicBezTo>
                    <a:cubicBezTo>
                      <a:pt x="1" y="15"/>
                      <a:pt x="2" y="21"/>
                      <a:pt x="2" y="27"/>
                    </a:cubicBezTo>
                    <a:cubicBezTo>
                      <a:pt x="2" y="33"/>
                      <a:pt x="1" y="39"/>
                      <a:pt x="0" y="44"/>
                    </a:cubicBezTo>
                    <a:cubicBezTo>
                      <a:pt x="19" y="44"/>
                      <a:pt x="19" y="44"/>
                      <a:pt x="19" y="44"/>
                    </a:cubicBezTo>
                    <a:cubicBezTo>
                      <a:pt x="19" y="44"/>
                      <a:pt x="19" y="44"/>
                      <a:pt x="19" y="44"/>
                    </a:cubicBezTo>
                    <a:cubicBezTo>
                      <a:pt x="25" y="44"/>
                      <a:pt x="51" y="52"/>
                      <a:pt x="51" y="52"/>
                    </a:cubicBezTo>
                    <a:lnTo>
                      <a:pt x="64" y="53"/>
                    </a:lnTo>
                    <a:close/>
                  </a:path>
                </a:pathLst>
              </a:custGeom>
              <a:solidFill>
                <a:srgbClr val="CCEA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27" name="Freeform 391"/>
              <p:cNvSpPr>
                <a:spLocks/>
              </p:cNvSpPr>
              <p:nvPr/>
            </p:nvSpPr>
            <p:spPr bwMode="auto">
              <a:xfrm>
                <a:off x="1847" y="2600"/>
                <a:ext cx="235" cy="191"/>
              </a:xfrm>
              <a:custGeom>
                <a:avLst/>
                <a:gdLst>
                  <a:gd name="T0" fmla="*/ 2424 w 70"/>
                  <a:gd name="T1" fmla="*/ 2479 h 53"/>
                  <a:gd name="T2" fmla="*/ 2649 w 70"/>
                  <a:gd name="T3" fmla="*/ 1222 h 53"/>
                  <a:gd name="T4" fmla="*/ 2424 w 70"/>
                  <a:gd name="T5" fmla="*/ 0 h 53"/>
                  <a:gd name="T6" fmla="*/ 1927 w 70"/>
                  <a:gd name="T7" fmla="*/ 0 h 53"/>
                  <a:gd name="T8" fmla="*/ 722 w 70"/>
                  <a:gd name="T9" fmla="*/ 519 h 53"/>
                  <a:gd name="T10" fmla="*/ 34 w 70"/>
                  <a:gd name="T11" fmla="*/ 519 h 53"/>
                  <a:gd name="T12" fmla="*/ 81 w 70"/>
                  <a:gd name="T13" fmla="*/ 1261 h 53"/>
                  <a:gd name="T14" fmla="*/ 0 w 70"/>
                  <a:gd name="T15" fmla="*/ 2065 h 53"/>
                  <a:gd name="T16" fmla="*/ 722 w 70"/>
                  <a:gd name="T17" fmla="*/ 2065 h 53"/>
                  <a:gd name="T18" fmla="*/ 722 w 70"/>
                  <a:gd name="T19" fmla="*/ 2065 h 53"/>
                  <a:gd name="T20" fmla="*/ 1927 w 70"/>
                  <a:gd name="T21" fmla="*/ 2429 h 53"/>
                  <a:gd name="T22" fmla="*/ 2424 w 70"/>
                  <a:gd name="T23" fmla="*/ 2479 h 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0" h="53">
                    <a:moveTo>
                      <a:pt x="64" y="53"/>
                    </a:moveTo>
                    <a:cubicBezTo>
                      <a:pt x="67" y="53"/>
                      <a:pt x="70" y="39"/>
                      <a:pt x="70" y="26"/>
                    </a:cubicBezTo>
                    <a:cubicBezTo>
                      <a:pt x="70" y="14"/>
                      <a:pt x="67" y="0"/>
                      <a:pt x="64" y="0"/>
                    </a:cubicBezTo>
                    <a:cubicBezTo>
                      <a:pt x="51" y="0"/>
                      <a:pt x="51" y="0"/>
                      <a:pt x="51" y="0"/>
                    </a:cubicBezTo>
                    <a:cubicBezTo>
                      <a:pt x="51" y="0"/>
                      <a:pt x="25" y="11"/>
                      <a:pt x="19" y="11"/>
                    </a:cubicBezTo>
                    <a:cubicBezTo>
                      <a:pt x="1" y="11"/>
                      <a:pt x="1" y="11"/>
                      <a:pt x="1" y="11"/>
                    </a:cubicBezTo>
                    <a:cubicBezTo>
                      <a:pt x="1" y="15"/>
                      <a:pt x="2" y="21"/>
                      <a:pt x="2" y="27"/>
                    </a:cubicBezTo>
                    <a:cubicBezTo>
                      <a:pt x="2" y="33"/>
                      <a:pt x="1" y="39"/>
                      <a:pt x="0" y="44"/>
                    </a:cubicBezTo>
                    <a:cubicBezTo>
                      <a:pt x="19" y="44"/>
                      <a:pt x="19" y="44"/>
                      <a:pt x="19" y="44"/>
                    </a:cubicBezTo>
                    <a:cubicBezTo>
                      <a:pt x="19" y="44"/>
                      <a:pt x="19" y="44"/>
                      <a:pt x="19" y="44"/>
                    </a:cubicBezTo>
                    <a:cubicBezTo>
                      <a:pt x="25" y="44"/>
                      <a:pt x="51" y="52"/>
                      <a:pt x="51" y="52"/>
                    </a:cubicBezTo>
                    <a:lnTo>
                      <a:pt x="64" y="53"/>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628" name="Freeform 392"/>
              <p:cNvSpPr>
                <a:spLocks/>
              </p:cNvSpPr>
              <p:nvPr/>
            </p:nvSpPr>
            <p:spPr bwMode="auto">
              <a:xfrm>
                <a:off x="1853" y="2650"/>
                <a:ext cx="222" cy="105"/>
              </a:xfrm>
              <a:custGeom>
                <a:avLst/>
                <a:gdLst>
                  <a:gd name="T0" fmla="*/ 757 w 66"/>
                  <a:gd name="T1" fmla="*/ 996 h 29"/>
                  <a:gd name="T2" fmla="*/ 1144 w 66"/>
                  <a:gd name="T3" fmla="*/ 670 h 29"/>
                  <a:gd name="T4" fmla="*/ 1752 w 66"/>
                  <a:gd name="T5" fmla="*/ 616 h 29"/>
                  <a:gd name="T6" fmla="*/ 2173 w 66"/>
                  <a:gd name="T7" fmla="*/ 616 h 29"/>
                  <a:gd name="T8" fmla="*/ 2398 w 66"/>
                  <a:gd name="T9" fmla="*/ 0 h 29"/>
                  <a:gd name="T10" fmla="*/ 2513 w 66"/>
                  <a:gd name="T11" fmla="*/ 710 h 29"/>
                  <a:gd name="T12" fmla="*/ 2398 w 66"/>
                  <a:gd name="T13" fmla="*/ 1141 h 29"/>
                  <a:gd name="T14" fmla="*/ 1948 w 66"/>
                  <a:gd name="T15" fmla="*/ 1191 h 29"/>
                  <a:gd name="T16" fmla="*/ 757 w 66"/>
                  <a:gd name="T17" fmla="*/ 1325 h 29"/>
                  <a:gd name="T18" fmla="*/ 0 w 66"/>
                  <a:gd name="T19" fmla="*/ 1285 h 29"/>
                  <a:gd name="T20" fmla="*/ 34 w 66"/>
                  <a:gd name="T21" fmla="*/ 185 h 29"/>
                  <a:gd name="T22" fmla="*/ 757 w 66"/>
                  <a:gd name="T23" fmla="*/ 996 h 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6" h="29">
                    <a:moveTo>
                      <a:pt x="20" y="21"/>
                    </a:moveTo>
                    <a:cubicBezTo>
                      <a:pt x="29" y="20"/>
                      <a:pt x="20" y="15"/>
                      <a:pt x="30" y="14"/>
                    </a:cubicBezTo>
                    <a:cubicBezTo>
                      <a:pt x="35" y="14"/>
                      <a:pt x="41" y="14"/>
                      <a:pt x="46" y="13"/>
                    </a:cubicBezTo>
                    <a:cubicBezTo>
                      <a:pt x="49" y="13"/>
                      <a:pt x="53" y="14"/>
                      <a:pt x="57" y="13"/>
                    </a:cubicBezTo>
                    <a:cubicBezTo>
                      <a:pt x="62" y="12"/>
                      <a:pt x="63" y="5"/>
                      <a:pt x="63" y="0"/>
                    </a:cubicBezTo>
                    <a:cubicBezTo>
                      <a:pt x="66" y="5"/>
                      <a:pt x="65" y="9"/>
                      <a:pt x="66" y="15"/>
                    </a:cubicBezTo>
                    <a:cubicBezTo>
                      <a:pt x="66" y="18"/>
                      <a:pt x="65" y="22"/>
                      <a:pt x="63" y="24"/>
                    </a:cubicBezTo>
                    <a:cubicBezTo>
                      <a:pt x="62" y="25"/>
                      <a:pt x="58" y="26"/>
                      <a:pt x="51" y="25"/>
                    </a:cubicBezTo>
                    <a:cubicBezTo>
                      <a:pt x="38" y="25"/>
                      <a:pt x="35" y="29"/>
                      <a:pt x="20" y="28"/>
                    </a:cubicBezTo>
                    <a:cubicBezTo>
                      <a:pt x="9" y="27"/>
                      <a:pt x="1" y="28"/>
                      <a:pt x="0" y="27"/>
                    </a:cubicBezTo>
                    <a:cubicBezTo>
                      <a:pt x="0" y="21"/>
                      <a:pt x="3" y="11"/>
                      <a:pt x="1" y="4"/>
                    </a:cubicBezTo>
                    <a:cubicBezTo>
                      <a:pt x="1" y="4"/>
                      <a:pt x="7" y="22"/>
                      <a:pt x="20" y="21"/>
                    </a:cubicBezTo>
                    <a:close/>
                  </a:path>
                </a:pathLst>
              </a:custGeom>
              <a:solidFill>
                <a:srgbClr val="C4E0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29" name="Freeform 393"/>
              <p:cNvSpPr>
                <a:spLocks/>
              </p:cNvSpPr>
              <p:nvPr/>
            </p:nvSpPr>
            <p:spPr bwMode="auto">
              <a:xfrm>
                <a:off x="1860" y="2647"/>
                <a:ext cx="199" cy="43"/>
              </a:xfrm>
              <a:custGeom>
                <a:avLst/>
                <a:gdLst>
                  <a:gd name="T0" fmla="*/ 0 w 59"/>
                  <a:gd name="T1" fmla="*/ 90 h 12"/>
                  <a:gd name="T2" fmla="*/ 388 w 59"/>
                  <a:gd name="T3" fmla="*/ 502 h 12"/>
                  <a:gd name="T4" fmla="*/ 1035 w 59"/>
                  <a:gd name="T5" fmla="*/ 412 h 12"/>
                  <a:gd name="T6" fmla="*/ 1309 w 59"/>
                  <a:gd name="T7" fmla="*/ 412 h 12"/>
                  <a:gd name="T8" fmla="*/ 1956 w 59"/>
                  <a:gd name="T9" fmla="*/ 373 h 12"/>
                  <a:gd name="T10" fmla="*/ 2149 w 59"/>
                  <a:gd name="T11" fmla="*/ 323 h 12"/>
                  <a:gd name="T12" fmla="*/ 2229 w 59"/>
                  <a:gd name="T13" fmla="*/ 90 h 12"/>
                  <a:gd name="T14" fmla="*/ 2037 w 59"/>
                  <a:gd name="T15" fmla="*/ 50 h 12"/>
                  <a:gd name="T16" fmla="*/ 1501 w 59"/>
                  <a:gd name="T17" fmla="*/ 90 h 12"/>
                  <a:gd name="T18" fmla="*/ 1035 w 59"/>
                  <a:gd name="T19" fmla="*/ 179 h 12"/>
                  <a:gd name="T20" fmla="*/ 536 w 59"/>
                  <a:gd name="T21" fmla="*/ 50 h 12"/>
                  <a:gd name="T22" fmla="*/ 192 w 59"/>
                  <a:gd name="T23" fmla="*/ 50 h 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9" h="12">
                    <a:moveTo>
                      <a:pt x="0" y="2"/>
                    </a:moveTo>
                    <a:cubicBezTo>
                      <a:pt x="1" y="8"/>
                      <a:pt x="7" y="10"/>
                      <a:pt x="10" y="11"/>
                    </a:cubicBezTo>
                    <a:cubicBezTo>
                      <a:pt x="16" y="12"/>
                      <a:pt x="21" y="10"/>
                      <a:pt x="27" y="9"/>
                    </a:cubicBezTo>
                    <a:cubicBezTo>
                      <a:pt x="35" y="8"/>
                      <a:pt x="26" y="9"/>
                      <a:pt x="34" y="9"/>
                    </a:cubicBezTo>
                    <a:cubicBezTo>
                      <a:pt x="40" y="9"/>
                      <a:pt x="45" y="7"/>
                      <a:pt x="51" y="8"/>
                    </a:cubicBezTo>
                    <a:cubicBezTo>
                      <a:pt x="53" y="8"/>
                      <a:pt x="54" y="9"/>
                      <a:pt x="56" y="7"/>
                    </a:cubicBezTo>
                    <a:cubicBezTo>
                      <a:pt x="58" y="6"/>
                      <a:pt x="59" y="4"/>
                      <a:pt x="58" y="2"/>
                    </a:cubicBezTo>
                    <a:cubicBezTo>
                      <a:pt x="57" y="0"/>
                      <a:pt x="55" y="1"/>
                      <a:pt x="53" y="1"/>
                    </a:cubicBezTo>
                    <a:cubicBezTo>
                      <a:pt x="49" y="1"/>
                      <a:pt x="44" y="1"/>
                      <a:pt x="39" y="2"/>
                    </a:cubicBezTo>
                    <a:cubicBezTo>
                      <a:pt x="29" y="2"/>
                      <a:pt x="37" y="3"/>
                      <a:pt x="27" y="4"/>
                    </a:cubicBezTo>
                    <a:cubicBezTo>
                      <a:pt x="23" y="4"/>
                      <a:pt x="18" y="1"/>
                      <a:pt x="14" y="1"/>
                    </a:cubicBezTo>
                    <a:cubicBezTo>
                      <a:pt x="11" y="1"/>
                      <a:pt x="7" y="3"/>
                      <a:pt x="5" y="1"/>
                    </a:cubicBezTo>
                  </a:path>
                </a:pathLst>
              </a:custGeom>
              <a:solidFill>
                <a:srgbClr val="E2F3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30" name="Freeform 394"/>
              <p:cNvSpPr>
                <a:spLocks/>
              </p:cNvSpPr>
              <p:nvPr/>
            </p:nvSpPr>
            <p:spPr bwMode="auto">
              <a:xfrm>
                <a:off x="1954" y="2697"/>
                <a:ext cx="115" cy="40"/>
              </a:xfrm>
              <a:custGeom>
                <a:avLst/>
                <a:gdLst>
                  <a:gd name="T0" fmla="*/ 0 w 34"/>
                  <a:gd name="T1" fmla="*/ 436 h 11"/>
                  <a:gd name="T2" fmla="*/ 504 w 34"/>
                  <a:gd name="T3" fmla="*/ 527 h 11"/>
                  <a:gd name="T4" fmla="*/ 1120 w 34"/>
                  <a:gd name="T5" fmla="*/ 476 h 11"/>
                  <a:gd name="T6" fmla="*/ 1282 w 34"/>
                  <a:gd name="T7" fmla="*/ 382 h 11"/>
                  <a:gd name="T8" fmla="*/ 1282 w 34"/>
                  <a:gd name="T9" fmla="*/ 0 h 11"/>
                  <a:gd name="T10" fmla="*/ 974 w 34"/>
                  <a:gd name="T11" fmla="*/ 331 h 11"/>
                  <a:gd name="T12" fmla="*/ 619 w 34"/>
                  <a:gd name="T13" fmla="*/ 331 h 11"/>
                  <a:gd name="T14" fmla="*/ 34 w 34"/>
                  <a:gd name="T15" fmla="*/ 436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 h="11">
                    <a:moveTo>
                      <a:pt x="0" y="9"/>
                    </a:moveTo>
                    <a:cubicBezTo>
                      <a:pt x="10" y="9"/>
                      <a:pt x="3" y="11"/>
                      <a:pt x="13" y="11"/>
                    </a:cubicBezTo>
                    <a:cubicBezTo>
                      <a:pt x="18" y="11"/>
                      <a:pt x="23" y="11"/>
                      <a:pt x="29" y="10"/>
                    </a:cubicBezTo>
                    <a:cubicBezTo>
                      <a:pt x="31" y="10"/>
                      <a:pt x="32" y="10"/>
                      <a:pt x="33" y="8"/>
                    </a:cubicBezTo>
                    <a:cubicBezTo>
                      <a:pt x="34" y="5"/>
                      <a:pt x="34" y="3"/>
                      <a:pt x="33" y="0"/>
                    </a:cubicBezTo>
                    <a:cubicBezTo>
                      <a:pt x="32" y="5"/>
                      <a:pt x="29" y="6"/>
                      <a:pt x="25" y="7"/>
                    </a:cubicBezTo>
                    <a:cubicBezTo>
                      <a:pt x="22" y="7"/>
                      <a:pt x="19" y="7"/>
                      <a:pt x="16" y="7"/>
                    </a:cubicBezTo>
                    <a:cubicBezTo>
                      <a:pt x="11" y="7"/>
                      <a:pt x="6" y="8"/>
                      <a:pt x="1" y="9"/>
                    </a:cubicBezTo>
                  </a:path>
                </a:pathLst>
              </a:custGeom>
              <a:solidFill>
                <a:srgbClr val="63A6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31" name="Freeform 395"/>
              <p:cNvSpPr>
                <a:spLocks/>
              </p:cNvSpPr>
              <p:nvPr/>
            </p:nvSpPr>
            <p:spPr bwMode="auto">
              <a:xfrm>
                <a:off x="1910" y="2618"/>
                <a:ext cx="149" cy="58"/>
              </a:xfrm>
              <a:custGeom>
                <a:avLst/>
                <a:gdLst>
                  <a:gd name="T0" fmla="*/ 0 w 44"/>
                  <a:gd name="T1" fmla="*/ 435 h 16"/>
                  <a:gd name="T2" fmla="*/ 81 w 44"/>
                  <a:gd name="T3" fmla="*/ 435 h 16"/>
                  <a:gd name="T4" fmla="*/ 230 w 44"/>
                  <a:gd name="T5" fmla="*/ 475 h 16"/>
                  <a:gd name="T6" fmla="*/ 664 w 44"/>
                  <a:gd name="T7" fmla="*/ 330 h 16"/>
                  <a:gd name="T8" fmla="*/ 1399 w 44"/>
                  <a:gd name="T9" fmla="*/ 54 h 16"/>
                  <a:gd name="T10" fmla="*/ 1629 w 44"/>
                  <a:gd name="T11" fmla="*/ 236 h 16"/>
                  <a:gd name="T12" fmla="*/ 1629 w 44"/>
                  <a:gd name="T13" fmla="*/ 671 h 16"/>
                  <a:gd name="T14" fmla="*/ 1432 w 44"/>
                  <a:gd name="T15" fmla="*/ 671 h 16"/>
                  <a:gd name="T16" fmla="*/ 1009 w 44"/>
                  <a:gd name="T17" fmla="*/ 671 h 16"/>
                  <a:gd name="T18" fmla="*/ 620 w 44"/>
                  <a:gd name="T19" fmla="*/ 711 h 16"/>
                  <a:gd name="T20" fmla="*/ 159 w 44"/>
                  <a:gd name="T21" fmla="*/ 761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4" h="16">
                    <a:moveTo>
                      <a:pt x="0" y="9"/>
                    </a:moveTo>
                    <a:cubicBezTo>
                      <a:pt x="1" y="10"/>
                      <a:pt x="1" y="9"/>
                      <a:pt x="2" y="9"/>
                    </a:cubicBezTo>
                    <a:cubicBezTo>
                      <a:pt x="4" y="9"/>
                      <a:pt x="5" y="9"/>
                      <a:pt x="6" y="10"/>
                    </a:cubicBezTo>
                    <a:cubicBezTo>
                      <a:pt x="10" y="11"/>
                      <a:pt x="14" y="9"/>
                      <a:pt x="17" y="7"/>
                    </a:cubicBezTo>
                    <a:cubicBezTo>
                      <a:pt x="23" y="4"/>
                      <a:pt x="29" y="0"/>
                      <a:pt x="36" y="1"/>
                    </a:cubicBezTo>
                    <a:cubicBezTo>
                      <a:pt x="39" y="2"/>
                      <a:pt x="41" y="3"/>
                      <a:pt x="42" y="5"/>
                    </a:cubicBezTo>
                    <a:cubicBezTo>
                      <a:pt x="44" y="7"/>
                      <a:pt x="44" y="12"/>
                      <a:pt x="42" y="14"/>
                    </a:cubicBezTo>
                    <a:cubicBezTo>
                      <a:pt x="40" y="14"/>
                      <a:pt x="38" y="14"/>
                      <a:pt x="37" y="14"/>
                    </a:cubicBezTo>
                    <a:cubicBezTo>
                      <a:pt x="33" y="14"/>
                      <a:pt x="29" y="14"/>
                      <a:pt x="26" y="14"/>
                    </a:cubicBezTo>
                    <a:cubicBezTo>
                      <a:pt x="22" y="14"/>
                      <a:pt x="19" y="15"/>
                      <a:pt x="16" y="15"/>
                    </a:cubicBezTo>
                    <a:cubicBezTo>
                      <a:pt x="12" y="15"/>
                      <a:pt x="8" y="16"/>
                      <a:pt x="4" y="16"/>
                    </a:cubicBezTo>
                  </a:path>
                </a:pathLst>
              </a:custGeom>
              <a:solidFill>
                <a:srgbClr val="E2F3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32" name="Freeform 396"/>
              <p:cNvSpPr>
                <a:spLocks/>
              </p:cNvSpPr>
              <p:nvPr/>
            </p:nvSpPr>
            <p:spPr bwMode="auto">
              <a:xfrm>
                <a:off x="1897" y="2632"/>
                <a:ext cx="141" cy="51"/>
              </a:xfrm>
              <a:custGeom>
                <a:avLst/>
                <a:gdLst>
                  <a:gd name="T0" fmla="*/ 0 w 42"/>
                  <a:gd name="T1" fmla="*/ 437 h 14"/>
                  <a:gd name="T2" fmla="*/ 755 w 42"/>
                  <a:gd name="T3" fmla="*/ 386 h 14"/>
                  <a:gd name="T4" fmla="*/ 1205 w 42"/>
                  <a:gd name="T5" fmla="*/ 386 h 14"/>
                  <a:gd name="T6" fmla="*/ 1511 w 42"/>
                  <a:gd name="T7" fmla="*/ 146 h 14"/>
                  <a:gd name="T8" fmla="*/ 1444 w 42"/>
                  <a:gd name="T9" fmla="*/ 0 h 14"/>
                  <a:gd name="T10" fmla="*/ 1397 w 42"/>
                  <a:gd name="T11" fmla="*/ 95 h 14"/>
                  <a:gd name="T12" fmla="*/ 980 w 42"/>
                  <a:gd name="T13" fmla="*/ 291 h 14"/>
                  <a:gd name="T14" fmla="*/ 799 w 42"/>
                  <a:gd name="T15" fmla="*/ 346 h 14"/>
                  <a:gd name="T16" fmla="*/ 641 w 42"/>
                  <a:gd name="T17" fmla="*/ 346 h 14"/>
                  <a:gd name="T18" fmla="*/ 148 w 42"/>
                  <a:gd name="T19" fmla="*/ 386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2" h="14">
                    <a:moveTo>
                      <a:pt x="0" y="9"/>
                    </a:moveTo>
                    <a:cubicBezTo>
                      <a:pt x="0" y="14"/>
                      <a:pt x="18" y="8"/>
                      <a:pt x="20" y="8"/>
                    </a:cubicBezTo>
                    <a:cubicBezTo>
                      <a:pt x="24" y="8"/>
                      <a:pt x="28" y="8"/>
                      <a:pt x="32" y="8"/>
                    </a:cubicBezTo>
                    <a:cubicBezTo>
                      <a:pt x="35" y="7"/>
                      <a:pt x="42" y="8"/>
                      <a:pt x="40" y="3"/>
                    </a:cubicBezTo>
                    <a:cubicBezTo>
                      <a:pt x="40" y="3"/>
                      <a:pt x="39" y="0"/>
                      <a:pt x="38" y="0"/>
                    </a:cubicBezTo>
                    <a:cubicBezTo>
                      <a:pt x="37" y="0"/>
                      <a:pt x="37" y="1"/>
                      <a:pt x="37" y="2"/>
                    </a:cubicBezTo>
                    <a:cubicBezTo>
                      <a:pt x="35" y="5"/>
                      <a:pt x="29" y="5"/>
                      <a:pt x="26" y="6"/>
                    </a:cubicBezTo>
                    <a:cubicBezTo>
                      <a:pt x="24" y="6"/>
                      <a:pt x="23" y="7"/>
                      <a:pt x="21" y="7"/>
                    </a:cubicBezTo>
                    <a:cubicBezTo>
                      <a:pt x="20" y="7"/>
                      <a:pt x="18" y="7"/>
                      <a:pt x="17" y="7"/>
                    </a:cubicBezTo>
                    <a:cubicBezTo>
                      <a:pt x="13" y="8"/>
                      <a:pt x="8" y="10"/>
                      <a:pt x="4" y="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33" name="Freeform 397"/>
              <p:cNvSpPr>
                <a:spLocks/>
              </p:cNvSpPr>
              <p:nvPr/>
            </p:nvSpPr>
            <p:spPr bwMode="auto">
              <a:xfrm>
                <a:off x="1914" y="2697"/>
                <a:ext cx="158" cy="83"/>
              </a:xfrm>
              <a:custGeom>
                <a:avLst/>
                <a:gdLst>
                  <a:gd name="T0" fmla="*/ 0 w 47"/>
                  <a:gd name="T1" fmla="*/ 664 h 23"/>
                  <a:gd name="T2" fmla="*/ 225 w 47"/>
                  <a:gd name="T3" fmla="*/ 704 h 23"/>
                  <a:gd name="T4" fmla="*/ 565 w 47"/>
                  <a:gd name="T5" fmla="*/ 794 h 23"/>
                  <a:gd name="T6" fmla="*/ 948 w 47"/>
                  <a:gd name="T7" fmla="*/ 989 h 23"/>
                  <a:gd name="T8" fmla="*/ 1335 w 47"/>
                  <a:gd name="T9" fmla="*/ 1028 h 23"/>
                  <a:gd name="T10" fmla="*/ 1637 w 47"/>
                  <a:gd name="T11" fmla="*/ 989 h 23"/>
                  <a:gd name="T12" fmla="*/ 1751 w 47"/>
                  <a:gd name="T13" fmla="*/ 520 h 23"/>
                  <a:gd name="T14" fmla="*/ 1785 w 47"/>
                  <a:gd name="T15" fmla="*/ 144 h 23"/>
                  <a:gd name="T16" fmla="*/ 1751 w 47"/>
                  <a:gd name="T17" fmla="*/ 51 h 23"/>
                  <a:gd name="T18" fmla="*/ 1513 w 47"/>
                  <a:gd name="T19" fmla="*/ 90 h 23"/>
                  <a:gd name="T20" fmla="*/ 871 w 47"/>
                  <a:gd name="T21" fmla="*/ 235 h 23"/>
                  <a:gd name="T22" fmla="*/ 498 w 47"/>
                  <a:gd name="T23" fmla="*/ 325 h 23"/>
                  <a:gd name="T24" fmla="*/ 340 w 47"/>
                  <a:gd name="T25" fmla="*/ 469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7" h="23">
                    <a:moveTo>
                      <a:pt x="0" y="14"/>
                    </a:moveTo>
                    <a:cubicBezTo>
                      <a:pt x="2" y="14"/>
                      <a:pt x="4" y="15"/>
                      <a:pt x="6" y="15"/>
                    </a:cubicBezTo>
                    <a:cubicBezTo>
                      <a:pt x="9" y="16"/>
                      <a:pt x="12" y="17"/>
                      <a:pt x="15" y="17"/>
                    </a:cubicBezTo>
                    <a:cubicBezTo>
                      <a:pt x="18" y="18"/>
                      <a:pt x="22" y="20"/>
                      <a:pt x="25" y="21"/>
                    </a:cubicBezTo>
                    <a:cubicBezTo>
                      <a:pt x="29" y="22"/>
                      <a:pt x="31" y="22"/>
                      <a:pt x="35" y="22"/>
                    </a:cubicBezTo>
                    <a:cubicBezTo>
                      <a:pt x="37" y="22"/>
                      <a:pt x="41" y="23"/>
                      <a:pt x="43" y="21"/>
                    </a:cubicBezTo>
                    <a:cubicBezTo>
                      <a:pt x="45" y="19"/>
                      <a:pt x="46" y="14"/>
                      <a:pt x="46" y="11"/>
                    </a:cubicBezTo>
                    <a:cubicBezTo>
                      <a:pt x="47" y="9"/>
                      <a:pt x="47" y="5"/>
                      <a:pt x="47" y="3"/>
                    </a:cubicBezTo>
                    <a:cubicBezTo>
                      <a:pt x="47" y="2"/>
                      <a:pt x="47" y="2"/>
                      <a:pt x="46" y="1"/>
                    </a:cubicBezTo>
                    <a:cubicBezTo>
                      <a:pt x="45" y="0"/>
                      <a:pt x="41" y="2"/>
                      <a:pt x="40" y="2"/>
                    </a:cubicBezTo>
                    <a:cubicBezTo>
                      <a:pt x="34" y="4"/>
                      <a:pt x="29" y="4"/>
                      <a:pt x="23" y="5"/>
                    </a:cubicBezTo>
                    <a:cubicBezTo>
                      <a:pt x="20" y="5"/>
                      <a:pt x="16" y="6"/>
                      <a:pt x="13" y="7"/>
                    </a:cubicBezTo>
                    <a:cubicBezTo>
                      <a:pt x="11" y="7"/>
                      <a:pt x="11" y="9"/>
                      <a:pt x="9" y="10"/>
                    </a:cubicBezTo>
                  </a:path>
                </a:pathLst>
              </a:custGeom>
              <a:solidFill>
                <a:srgbClr val="94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634" name="Freeform 398"/>
              <p:cNvSpPr>
                <a:spLocks/>
              </p:cNvSpPr>
              <p:nvPr/>
            </p:nvSpPr>
            <p:spPr bwMode="auto">
              <a:xfrm>
                <a:off x="1934" y="2701"/>
                <a:ext cx="131" cy="72"/>
              </a:xfrm>
              <a:custGeom>
                <a:avLst/>
                <a:gdLst>
                  <a:gd name="T0" fmla="*/ 0 w 39"/>
                  <a:gd name="T1" fmla="*/ 558 h 20"/>
                  <a:gd name="T2" fmla="*/ 191 w 39"/>
                  <a:gd name="T3" fmla="*/ 608 h 20"/>
                  <a:gd name="T4" fmla="*/ 497 w 39"/>
                  <a:gd name="T5" fmla="*/ 698 h 20"/>
                  <a:gd name="T6" fmla="*/ 981 w 39"/>
                  <a:gd name="T7" fmla="*/ 882 h 20"/>
                  <a:gd name="T8" fmla="*/ 1401 w 39"/>
                  <a:gd name="T9" fmla="*/ 792 h 20"/>
                  <a:gd name="T10" fmla="*/ 1444 w 39"/>
                  <a:gd name="T11" fmla="*/ 414 h 20"/>
                  <a:gd name="T12" fmla="*/ 1444 w 39"/>
                  <a:gd name="T13" fmla="*/ 0 h 20"/>
                  <a:gd name="T14" fmla="*/ 1028 w 39"/>
                  <a:gd name="T15" fmla="*/ 608 h 20"/>
                  <a:gd name="T16" fmla="*/ 114 w 39"/>
                  <a:gd name="T17" fmla="*/ 518 h 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20">
                    <a:moveTo>
                      <a:pt x="0" y="12"/>
                    </a:moveTo>
                    <a:cubicBezTo>
                      <a:pt x="2" y="13"/>
                      <a:pt x="4" y="13"/>
                      <a:pt x="5" y="13"/>
                    </a:cubicBezTo>
                    <a:cubicBezTo>
                      <a:pt x="8" y="14"/>
                      <a:pt x="11" y="15"/>
                      <a:pt x="13" y="15"/>
                    </a:cubicBezTo>
                    <a:cubicBezTo>
                      <a:pt x="17" y="17"/>
                      <a:pt x="21" y="19"/>
                      <a:pt x="26" y="19"/>
                    </a:cubicBezTo>
                    <a:cubicBezTo>
                      <a:pt x="29" y="20"/>
                      <a:pt x="35" y="20"/>
                      <a:pt x="37" y="17"/>
                    </a:cubicBezTo>
                    <a:cubicBezTo>
                      <a:pt x="38" y="15"/>
                      <a:pt x="38" y="11"/>
                      <a:pt x="38" y="9"/>
                    </a:cubicBezTo>
                    <a:cubicBezTo>
                      <a:pt x="39" y="6"/>
                      <a:pt x="39" y="3"/>
                      <a:pt x="38" y="0"/>
                    </a:cubicBezTo>
                    <a:cubicBezTo>
                      <a:pt x="37" y="7"/>
                      <a:pt x="35" y="12"/>
                      <a:pt x="27" y="13"/>
                    </a:cubicBezTo>
                    <a:cubicBezTo>
                      <a:pt x="19" y="14"/>
                      <a:pt x="11" y="11"/>
                      <a:pt x="3" y="11"/>
                    </a:cubicBezTo>
                  </a:path>
                </a:pathLst>
              </a:custGeom>
              <a:solidFill>
                <a:srgbClr val="3DA9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grpSp>
        <p:sp>
          <p:nvSpPr>
            <p:cNvPr id="635" name="CaixaDeTexto 9"/>
            <p:cNvSpPr txBox="1"/>
            <p:nvPr/>
          </p:nvSpPr>
          <p:spPr>
            <a:xfrm>
              <a:off x="8659630" y="22808765"/>
              <a:ext cx="6408634" cy="2308324"/>
            </a:xfrm>
            <a:prstGeom prst="rect">
              <a:avLst/>
            </a:prstGeom>
            <a:noFill/>
            <a:ln w="57150">
              <a:noFill/>
            </a:ln>
          </p:spPr>
          <p:txBody>
            <a:bodyPr wrap="square" rtlCol="0">
              <a:spAutoFit/>
            </a:bodyPr>
            <a:lstStyle/>
            <a:p>
              <a:pPr algn="just">
                <a:lnSpc>
                  <a:spcPct val="120000"/>
                </a:lnSpc>
              </a:pPr>
              <a:r>
                <a:rPr lang="en-US" sz="3000" dirty="0" smtClean="0">
                  <a:latin typeface="Arial" panose="020B0604020202020204" pitchFamily="34" charset="0"/>
                  <a:cs typeface="Arial" panose="020B0604020202020204" pitchFamily="34" charset="0"/>
                </a:rPr>
                <a:t>The </a:t>
              </a:r>
              <a:r>
                <a:rPr lang="en-US" sz="3000" dirty="0">
                  <a:latin typeface="Arial" panose="020B0604020202020204" pitchFamily="34" charset="0"/>
                  <a:cs typeface="Arial" panose="020B0604020202020204" pitchFamily="34" charset="0"/>
                </a:rPr>
                <a:t>animals’ weight, food and water consumptions and general welfare were recorded throughout the experiment. </a:t>
              </a:r>
              <a:endParaRPr lang="en-US" sz="3000" dirty="0" smtClean="0">
                <a:latin typeface="Arial" panose="020B0604020202020204" pitchFamily="34" charset="0"/>
                <a:cs typeface="Arial" panose="020B0604020202020204" pitchFamily="34" charset="0"/>
              </a:endParaRPr>
            </a:p>
          </p:txBody>
        </p:sp>
        <p:grpSp>
          <p:nvGrpSpPr>
            <p:cNvPr id="877" name="Group 67"/>
            <p:cNvGrpSpPr>
              <a:grpSpLocks/>
            </p:cNvGrpSpPr>
            <p:nvPr/>
          </p:nvGrpSpPr>
          <p:grpSpPr bwMode="auto">
            <a:xfrm>
              <a:off x="10316712" y="13199179"/>
              <a:ext cx="3850274" cy="2432854"/>
              <a:chOff x="2189" y="1681"/>
              <a:chExt cx="1338" cy="1270"/>
            </a:xfrm>
          </p:grpSpPr>
          <p:sp>
            <p:nvSpPr>
              <p:cNvPr id="878" name="Freeform 68"/>
              <p:cNvSpPr>
                <a:spLocks/>
              </p:cNvSpPr>
              <p:nvPr/>
            </p:nvSpPr>
            <p:spPr bwMode="auto">
              <a:xfrm>
                <a:off x="2214" y="1681"/>
                <a:ext cx="1313" cy="1270"/>
              </a:xfrm>
              <a:custGeom>
                <a:avLst/>
                <a:gdLst>
                  <a:gd name="T0" fmla="*/ 3096 w 525"/>
                  <a:gd name="T1" fmla="*/ 6897 h 476"/>
                  <a:gd name="T2" fmla="*/ 2471 w 525"/>
                  <a:gd name="T3" fmla="*/ 11659 h 476"/>
                  <a:gd name="T4" fmla="*/ 313 w 525"/>
                  <a:gd name="T5" fmla="*/ 16374 h 476"/>
                  <a:gd name="T6" fmla="*/ 4897 w 525"/>
                  <a:gd name="T7" fmla="*/ 21027 h 476"/>
                  <a:gd name="T8" fmla="*/ 13060 w 525"/>
                  <a:gd name="T9" fmla="*/ 21542 h 476"/>
                  <a:gd name="T10" fmla="*/ 20540 w 525"/>
                  <a:gd name="T11" fmla="*/ 24117 h 476"/>
                  <a:gd name="T12" fmla="*/ 13498 w 525"/>
                  <a:gd name="T13" fmla="*/ 21027 h 476"/>
                  <a:gd name="T14" fmla="*/ 5630 w 525"/>
                  <a:gd name="T15" fmla="*/ 20267 h 476"/>
                  <a:gd name="T16" fmla="*/ 1376 w 525"/>
                  <a:gd name="T17" fmla="*/ 16465 h 476"/>
                  <a:gd name="T18" fmla="*/ 2864 w 525"/>
                  <a:gd name="T19" fmla="*/ 14037 h 476"/>
                  <a:gd name="T20" fmla="*/ 4034 w 525"/>
                  <a:gd name="T21" fmla="*/ 13882 h 476"/>
                  <a:gd name="T22" fmla="*/ 6535 w 525"/>
                  <a:gd name="T23" fmla="*/ 14893 h 476"/>
                  <a:gd name="T24" fmla="*/ 9231 w 525"/>
                  <a:gd name="T25" fmla="*/ 14792 h 476"/>
                  <a:gd name="T26" fmla="*/ 11622 w 525"/>
                  <a:gd name="T27" fmla="*/ 14701 h 476"/>
                  <a:gd name="T28" fmla="*/ 12797 w 525"/>
                  <a:gd name="T29" fmla="*/ 15859 h 476"/>
                  <a:gd name="T30" fmla="*/ 13968 w 525"/>
                  <a:gd name="T31" fmla="*/ 16865 h 476"/>
                  <a:gd name="T32" fmla="*/ 14280 w 525"/>
                  <a:gd name="T33" fmla="*/ 17377 h 476"/>
                  <a:gd name="T34" fmla="*/ 14468 w 525"/>
                  <a:gd name="T35" fmla="*/ 17591 h 476"/>
                  <a:gd name="T36" fmla="*/ 14435 w 525"/>
                  <a:gd name="T37" fmla="*/ 17318 h 476"/>
                  <a:gd name="T38" fmla="*/ 14393 w 525"/>
                  <a:gd name="T39" fmla="*/ 16828 h 476"/>
                  <a:gd name="T40" fmla="*/ 14781 w 525"/>
                  <a:gd name="T41" fmla="*/ 17020 h 476"/>
                  <a:gd name="T42" fmla="*/ 15018 w 525"/>
                  <a:gd name="T43" fmla="*/ 17134 h 476"/>
                  <a:gd name="T44" fmla="*/ 15093 w 525"/>
                  <a:gd name="T45" fmla="*/ 17228 h 476"/>
                  <a:gd name="T46" fmla="*/ 15018 w 525"/>
                  <a:gd name="T47" fmla="*/ 16771 h 476"/>
                  <a:gd name="T48" fmla="*/ 15093 w 525"/>
                  <a:gd name="T49" fmla="*/ 16828 h 476"/>
                  <a:gd name="T50" fmla="*/ 15218 w 525"/>
                  <a:gd name="T51" fmla="*/ 16865 h 476"/>
                  <a:gd name="T52" fmla="*/ 15143 w 525"/>
                  <a:gd name="T53" fmla="*/ 16566 h 476"/>
                  <a:gd name="T54" fmla="*/ 15018 w 525"/>
                  <a:gd name="T55" fmla="*/ 16225 h 476"/>
                  <a:gd name="T56" fmla="*/ 14706 w 525"/>
                  <a:gd name="T57" fmla="*/ 16067 h 476"/>
                  <a:gd name="T58" fmla="*/ 14623 w 525"/>
                  <a:gd name="T59" fmla="*/ 15918 h 476"/>
                  <a:gd name="T60" fmla="*/ 14080 w 525"/>
                  <a:gd name="T61" fmla="*/ 15859 h 476"/>
                  <a:gd name="T62" fmla="*/ 13455 w 525"/>
                  <a:gd name="T63" fmla="*/ 15099 h 476"/>
                  <a:gd name="T64" fmla="*/ 13580 w 525"/>
                  <a:gd name="T65" fmla="*/ 14736 h 476"/>
                  <a:gd name="T66" fmla="*/ 13998 w 525"/>
                  <a:gd name="T67" fmla="*/ 15043 h 476"/>
                  <a:gd name="T68" fmla="*/ 14310 w 525"/>
                  <a:gd name="T69" fmla="*/ 15461 h 476"/>
                  <a:gd name="T70" fmla="*/ 14435 w 525"/>
                  <a:gd name="T71" fmla="*/ 15611 h 476"/>
                  <a:gd name="T72" fmla="*/ 14435 w 525"/>
                  <a:gd name="T73" fmla="*/ 15304 h 476"/>
                  <a:gd name="T74" fmla="*/ 14623 w 525"/>
                  <a:gd name="T75" fmla="*/ 15304 h 476"/>
                  <a:gd name="T76" fmla="*/ 14861 w 525"/>
                  <a:gd name="T77" fmla="*/ 15461 h 476"/>
                  <a:gd name="T78" fmla="*/ 14936 w 525"/>
                  <a:gd name="T79" fmla="*/ 15611 h 476"/>
                  <a:gd name="T80" fmla="*/ 14781 w 525"/>
                  <a:gd name="T81" fmla="*/ 14893 h 476"/>
                  <a:gd name="T82" fmla="*/ 15018 w 525"/>
                  <a:gd name="T83" fmla="*/ 15005 h 476"/>
                  <a:gd name="T84" fmla="*/ 14706 w 525"/>
                  <a:gd name="T85" fmla="*/ 14336 h 476"/>
                  <a:gd name="T86" fmla="*/ 14235 w 525"/>
                  <a:gd name="T87" fmla="*/ 14130 h 476"/>
                  <a:gd name="T88" fmla="*/ 13810 w 525"/>
                  <a:gd name="T89" fmla="*/ 13882 h 476"/>
                  <a:gd name="T90" fmla="*/ 13580 w 525"/>
                  <a:gd name="T91" fmla="*/ 13482 h 476"/>
                  <a:gd name="T92" fmla="*/ 13655 w 525"/>
                  <a:gd name="T93" fmla="*/ 13183 h 476"/>
                  <a:gd name="T94" fmla="*/ 13580 w 525"/>
                  <a:gd name="T95" fmla="*/ 13276 h 476"/>
                  <a:gd name="T96" fmla="*/ 15061 w 525"/>
                  <a:gd name="T97" fmla="*/ 12273 h 476"/>
                  <a:gd name="T98" fmla="*/ 15769 w 525"/>
                  <a:gd name="T99" fmla="*/ 12273 h 476"/>
                  <a:gd name="T100" fmla="*/ 17102 w 525"/>
                  <a:gd name="T101" fmla="*/ 12820 h 476"/>
                  <a:gd name="T102" fmla="*/ 18194 w 525"/>
                  <a:gd name="T103" fmla="*/ 12572 h 476"/>
                  <a:gd name="T104" fmla="*/ 18852 w 525"/>
                  <a:gd name="T105" fmla="*/ 12001 h 476"/>
                  <a:gd name="T106" fmla="*/ 18457 w 525"/>
                  <a:gd name="T107" fmla="*/ 10387 h 476"/>
                  <a:gd name="T108" fmla="*/ 17882 w 525"/>
                  <a:gd name="T109" fmla="*/ 8778 h 476"/>
                  <a:gd name="T110" fmla="*/ 17444 w 525"/>
                  <a:gd name="T111" fmla="*/ 7503 h 476"/>
                  <a:gd name="T112" fmla="*/ 16739 w 525"/>
                  <a:gd name="T113" fmla="*/ 6230 h 476"/>
                  <a:gd name="T114" fmla="*/ 15999 w 525"/>
                  <a:gd name="T115" fmla="*/ 4771 h 476"/>
                  <a:gd name="T116" fmla="*/ 15143 w 525"/>
                  <a:gd name="T117" fmla="*/ 2185 h 476"/>
                  <a:gd name="T118" fmla="*/ 14123 w 525"/>
                  <a:gd name="T119" fmla="*/ 2377 h 476"/>
                  <a:gd name="T120" fmla="*/ 14280 w 525"/>
                  <a:gd name="T121" fmla="*/ 3858 h 476"/>
                  <a:gd name="T122" fmla="*/ 13685 w 525"/>
                  <a:gd name="T123" fmla="*/ 3701 h 476"/>
                  <a:gd name="T124" fmla="*/ 3096 w 525"/>
                  <a:gd name="T125" fmla="*/ 6897 h 4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25" h="476">
                    <a:moveTo>
                      <a:pt x="79" y="136"/>
                    </a:moveTo>
                    <a:cubicBezTo>
                      <a:pt x="63" y="190"/>
                      <a:pt x="69" y="212"/>
                      <a:pt x="63" y="230"/>
                    </a:cubicBezTo>
                    <a:cubicBezTo>
                      <a:pt x="56" y="247"/>
                      <a:pt x="19" y="271"/>
                      <a:pt x="8" y="323"/>
                    </a:cubicBezTo>
                    <a:cubicBezTo>
                      <a:pt x="0" y="357"/>
                      <a:pt x="24" y="394"/>
                      <a:pt x="125" y="415"/>
                    </a:cubicBezTo>
                    <a:cubicBezTo>
                      <a:pt x="227" y="436"/>
                      <a:pt x="284" y="423"/>
                      <a:pt x="334" y="425"/>
                    </a:cubicBezTo>
                    <a:cubicBezTo>
                      <a:pt x="385" y="427"/>
                      <a:pt x="490" y="426"/>
                      <a:pt x="525" y="476"/>
                    </a:cubicBezTo>
                    <a:cubicBezTo>
                      <a:pt x="490" y="426"/>
                      <a:pt x="396" y="417"/>
                      <a:pt x="345" y="415"/>
                    </a:cubicBezTo>
                    <a:cubicBezTo>
                      <a:pt x="295" y="412"/>
                      <a:pt x="246" y="421"/>
                      <a:pt x="144" y="400"/>
                    </a:cubicBezTo>
                    <a:cubicBezTo>
                      <a:pt x="60" y="379"/>
                      <a:pt x="28" y="359"/>
                      <a:pt x="35" y="325"/>
                    </a:cubicBezTo>
                    <a:cubicBezTo>
                      <a:pt x="40" y="303"/>
                      <a:pt x="68" y="280"/>
                      <a:pt x="73" y="277"/>
                    </a:cubicBezTo>
                    <a:cubicBezTo>
                      <a:pt x="82" y="270"/>
                      <a:pt x="92" y="269"/>
                      <a:pt x="103" y="274"/>
                    </a:cubicBezTo>
                    <a:cubicBezTo>
                      <a:pt x="121" y="283"/>
                      <a:pt x="156" y="294"/>
                      <a:pt x="167" y="294"/>
                    </a:cubicBezTo>
                    <a:cubicBezTo>
                      <a:pt x="179" y="294"/>
                      <a:pt x="214" y="296"/>
                      <a:pt x="236" y="292"/>
                    </a:cubicBezTo>
                    <a:cubicBezTo>
                      <a:pt x="259" y="287"/>
                      <a:pt x="277" y="274"/>
                      <a:pt x="297" y="290"/>
                    </a:cubicBezTo>
                    <a:cubicBezTo>
                      <a:pt x="305" y="297"/>
                      <a:pt x="318" y="307"/>
                      <a:pt x="327" y="313"/>
                    </a:cubicBezTo>
                    <a:cubicBezTo>
                      <a:pt x="335" y="319"/>
                      <a:pt x="354" y="329"/>
                      <a:pt x="357" y="333"/>
                    </a:cubicBezTo>
                    <a:cubicBezTo>
                      <a:pt x="359" y="337"/>
                      <a:pt x="364" y="341"/>
                      <a:pt x="365" y="343"/>
                    </a:cubicBezTo>
                    <a:cubicBezTo>
                      <a:pt x="367" y="344"/>
                      <a:pt x="367" y="347"/>
                      <a:pt x="370" y="347"/>
                    </a:cubicBezTo>
                    <a:cubicBezTo>
                      <a:pt x="372" y="346"/>
                      <a:pt x="369" y="344"/>
                      <a:pt x="369" y="342"/>
                    </a:cubicBezTo>
                    <a:cubicBezTo>
                      <a:pt x="369" y="340"/>
                      <a:pt x="370" y="335"/>
                      <a:pt x="368" y="332"/>
                    </a:cubicBezTo>
                    <a:cubicBezTo>
                      <a:pt x="370" y="333"/>
                      <a:pt x="375" y="336"/>
                      <a:pt x="378" y="336"/>
                    </a:cubicBezTo>
                    <a:cubicBezTo>
                      <a:pt x="381" y="337"/>
                      <a:pt x="382" y="337"/>
                      <a:pt x="384" y="338"/>
                    </a:cubicBezTo>
                    <a:cubicBezTo>
                      <a:pt x="385" y="339"/>
                      <a:pt x="385" y="341"/>
                      <a:pt x="386" y="340"/>
                    </a:cubicBezTo>
                    <a:cubicBezTo>
                      <a:pt x="388" y="338"/>
                      <a:pt x="387" y="336"/>
                      <a:pt x="384" y="331"/>
                    </a:cubicBezTo>
                    <a:cubicBezTo>
                      <a:pt x="384" y="331"/>
                      <a:pt x="385" y="331"/>
                      <a:pt x="386" y="332"/>
                    </a:cubicBezTo>
                    <a:cubicBezTo>
                      <a:pt x="387" y="334"/>
                      <a:pt x="389" y="333"/>
                      <a:pt x="389" y="333"/>
                    </a:cubicBezTo>
                    <a:cubicBezTo>
                      <a:pt x="389" y="333"/>
                      <a:pt x="388" y="330"/>
                      <a:pt x="387" y="327"/>
                    </a:cubicBezTo>
                    <a:cubicBezTo>
                      <a:pt x="386" y="324"/>
                      <a:pt x="385" y="322"/>
                      <a:pt x="384" y="320"/>
                    </a:cubicBezTo>
                    <a:cubicBezTo>
                      <a:pt x="382" y="318"/>
                      <a:pt x="376" y="317"/>
                      <a:pt x="376" y="317"/>
                    </a:cubicBezTo>
                    <a:cubicBezTo>
                      <a:pt x="376" y="317"/>
                      <a:pt x="375" y="316"/>
                      <a:pt x="374" y="314"/>
                    </a:cubicBezTo>
                    <a:cubicBezTo>
                      <a:pt x="372" y="313"/>
                      <a:pt x="361" y="314"/>
                      <a:pt x="360" y="313"/>
                    </a:cubicBezTo>
                    <a:cubicBezTo>
                      <a:pt x="359" y="313"/>
                      <a:pt x="345" y="301"/>
                      <a:pt x="344" y="298"/>
                    </a:cubicBezTo>
                    <a:cubicBezTo>
                      <a:pt x="342" y="296"/>
                      <a:pt x="345" y="290"/>
                      <a:pt x="347" y="291"/>
                    </a:cubicBezTo>
                    <a:cubicBezTo>
                      <a:pt x="349" y="292"/>
                      <a:pt x="355" y="293"/>
                      <a:pt x="358" y="297"/>
                    </a:cubicBezTo>
                    <a:cubicBezTo>
                      <a:pt x="360" y="299"/>
                      <a:pt x="364" y="303"/>
                      <a:pt x="366" y="305"/>
                    </a:cubicBezTo>
                    <a:cubicBezTo>
                      <a:pt x="369" y="307"/>
                      <a:pt x="367" y="308"/>
                      <a:pt x="369" y="308"/>
                    </a:cubicBezTo>
                    <a:cubicBezTo>
                      <a:pt x="370" y="307"/>
                      <a:pt x="371" y="305"/>
                      <a:pt x="369" y="302"/>
                    </a:cubicBezTo>
                    <a:cubicBezTo>
                      <a:pt x="369" y="302"/>
                      <a:pt x="371" y="302"/>
                      <a:pt x="374" y="302"/>
                    </a:cubicBezTo>
                    <a:cubicBezTo>
                      <a:pt x="376" y="303"/>
                      <a:pt x="379" y="303"/>
                      <a:pt x="380" y="305"/>
                    </a:cubicBezTo>
                    <a:cubicBezTo>
                      <a:pt x="381" y="307"/>
                      <a:pt x="381" y="309"/>
                      <a:pt x="382" y="308"/>
                    </a:cubicBezTo>
                    <a:cubicBezTo>
                      <a:pt x="383" y="306"/>
                      <a:pt x="383" y="301"/>
                      <a:pt x="378" y="294"/>
                    </a:cubicBezTo>
                    <a:cubicBezTo>
                      <a:pt x="378" y="294"/>
                      <a:pt x="382" y="294"/>
                      <a:pt x="384" y="296"/>
                    </a:cubicBezTo>
                    <a:cubicBezTo>
                      <a:pt x="385" y="294"/>
                      <a:pt x="380" y="286"/>
                      <a:pt x="376" y="283"/>
                    </a:cubicBezTo>
                    <a:cubicBezTo>
                      <a:pt x="373" y="281"/>
                      <a:pt x="366" y="280"/>
                      <a:pt x="364" y="279"/>
                    </a:cubicBezTo>
                    <a:cubicBezTo>
                      <a:pt x="361" y="277"/>
                      <a:pt x="358" y="275"/>
                      <a:pt x="353" y="274"/>
                    </a:cubicBezTo>
                    <a:cubicBezTo>
                      <a:pt x="348" y="272"/>
                      <a:pt x="350" y="272"/>
                      <a:pt x="347" y="266"/>
                    </a:cubicBezTo>
                    <a:cubicBezTo>
                      <a:pt x="347" y="264"/>
                      <a:pt x="347" y="262"/>
                      <a:pt x="349" y="260"/>
                    </a:cubicBezTo>
                    <a:cubicBezTo>
                      <a:pt x="347" y="262"/>
                      <a:pt x="347" y="262"/>
                      <a:pt x="347" y="262"/>
                    </a:cubicBezTo>
                    <a:cubicBezTo>
                      <a:pt x="350" y="255"/>
                      <a:pt x="362" y="241"/>
                      <a:pt x="385" y="242"/>
                    </a:cubicBezTo>
                    <a:cubicBezTo>
                      <a:pt x="385" y="242"/>
                      <a:pt x="391" y="244"/>
                      <a:pt x="403" y="242"/>
                    </a:cubicBezTo>
                    <a:cubicBezTo>
                      <a:pt x="416" y="240"/>
                      <a:pt x="430" y="250"/>
                      <a:pt x="437" y="253"/>
                    </a:cubicBezTo>
                    <a:cubicBezTo>
                      <a:pt x="445" y="256"/>
                      <a:pt x="459" y="249"/>
                      <a:pt x="465" y="248"/>
                    </a:cubicBezTo>
                    <a:cubicBezTo>
                      <a:pt x="470" y="246"/>
                      <a:pt x="478" y="244"/>
                      <a:pt x="482" y="237"/>
                    </a:cubicBezTo>
                    <a:cubicBezTo>
                      <a:pt x="487" y="229"/>
                      <a:pt x="478" y="218"/>
                      <a:pt x="472" y="205"/>
                    </a:cubicBezTo>
                    <a:cubicBezTo>
                      <a:pt x="467" y="192"/>
                      <a:pt x="459" y="182"/>
                      <a:pt x="457" y="173"/>
                    </a:cubicBezTo>
                    <a:cubicBezTo>
                      <a:pt x="458" y="151"/>
                      <a:pt x="446" y="148"/>
                      <a:pt x="446" y="148"/>
                    </a:cubicBezTo>
                    <a:cubicBezTo>
                      <a:pt x="446" y="148"/>
                      <a:pt x="434" y="137"/>
                      <a:pt x="428" y="123"/>
                    </a:cubicBezTo>
                    <a:cubicBezTo>
                      <a:pt x="421" y="109"/>
                      <a:pt x="417" y="104"/>
                      <a:pt x="409" y="94"/>
                    </a:cubicBezTo>
                    <a:cubicBezTo>
                      <a:pt x="409" y="94"/>
                      <a:pt x="411" y="63"/>
                      <a:pt x="387" y="43"/>
                    </a:cubicBezTo>
                    <a:cubicBezTo>
                      <a:pt x="363" y="23"/>
                      <a:pt x="357" y="32"/>
                      <a:pt x="361" y="47"/>
                    </a:cubicBezTo>
                    <a:cubicBezTo>
                      <a:pt x="364" y="63"/>
                      <a:pt x="365" y="76"/>
                      <a:pt x="365" y="76"/>
                    </a:cubicBezTo>
                    <a:cubicBezTo>
                      <a:pt x="365" y="76"/>
                      <a:pt x="361" y="79"/>
                      <a:pt x="350" y="73"/>
                    </a:cubicBezTo>
                    <a:cubicBezTo>
                      <a:pt x="183" y="0"/>
                      <a:pt x="92" y="92"/>
                      <a:pt x="79" y="136"/>
                    </a:cubicBezTo>
                    <a:close/>
                  </a:path>
                </a:pathLst>
              </a:custGeom>
              <a:solidFill>
                <a:schemeClr val="bg1"/>
              </a:solidFill>
              <a:ln w="9525">
                <a:solidFill>
                  <a:srgbClr val="F8F8F8"/>
                </a:solidFill>
                <a:round/>
                <a:headEnd/>
                <a:tailEnd/>
              </a:ln>
            </p:spPr>
            <p:txBody>
              <a:bodyPr/>
              <a:lstStyle/>
              <a:p>
                <a:endParaRPr lang="pt-PT"/>
              </a:p>
            </p:txBody>
          </p:sp>
          <p:sp>
            <p:nvSpPr>
              <p:cNvPr id="879" name="Freeform 69"/>
              <p:cNvSpPr>
                <a:spLocks/>
              </p:cNvSpPr>
              <p:nvPr/>
            </p:nvSpPr>
            <p:spPr bwMode="auto">
              <a:xfrm>
                <a:off x="2557" y="2017"/>
                <a:ext cx="498" cy="406"/>
              </a:xfrm>
              <a:custGeom>
                <a:avLst/>
                <a:gdLst>
                  <a:gd name="T0" fmla="*/ 0 w 199"/>
                  <a:gd name="T1" fmla="*/ 6728 h 152"/>
                  <a:gd name="T2" fmla="*/ 2192 w 199"/>
                  <a:gd name="T3" fmla="*/ 6763 h 152"/>
                  <a:gd name="T4" fmla="*/ 4902 w 199"/>
                  <a:gd name="T5" fmla="*/ 4573 h 152"/>
                  <a:gd name="T6" fmla="*/ 6031 w 199"/>
                  <a:gd name="T7" fmla="*/ 0 h 152"/>
                  <a:gd name="T8" fmla="*/ 6582 w 199"/>
                  <a:gd name="T9" fmla="*/ 857 h 152"/>
                  <a:gd name="T10" fmla="*/ 7490 w 199"/>
                  <a:gd name="T11" fmla="*/ 2348 h 152"/>
                  <a:gd name="T12" fmla="*/ 6507 w 199"/>
                  <a:gd name="T13" fmla="*/ 5601 h 152"/>
                  <a:gd name="T14" fmla="*/ 4702 w 199"/>
                  <a:gd name="T15" fmla="*/ 7070 h 152"/>
                  <a:gd name="T16" fmla="*/ 2663 w 199"/>
                  <a:gd name="T17" fmla="*/ 7583 h 152"/>
                  <a:gd name="T18" fmla="*/ 313 w 199"/>
                  <a:gd name="T19" fmla="*/ 7220 h 1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9" h="152">
                    <a:moveTo>
                      <a:pt x="0" y="132"/>
                    </a:moveTo>
                    <a:cubicBezTo>
                      <a:pt x="9" y="138"/>
                      <a:pt x="46" y="135"/>
                      <a:pt x="56" y="133"/>
                    </a:cubicBezTo>
                    <a:cubicBezTo>
                      <a:pt x="83" y="126"/>
                      <a:pt x="107" y="111"/>
                      <a:pt x="125" y="90"/>
                    </a:cubicBezTo>
                    <a:cubicBezTo>
                      <a:pt x="144" y="66"/>
                      <a:pt x="155" y="31"/>
                      <a:pt x="154" y="0"/>
                    </a:cubicBezTo>
                    <a:cubicBezTo>
                      <a:pt x="155" y="6"/>
                      <a:pt x="164" y="13"/>
                      <a:pt x="168" y="17"/>
                    </a:cubicBezTo>
                    <a:cubicBezTo>
                      <a:pt x="177" y="26"/>
                      <a:pt x="186" y="33"/>
                      <a:pt x="191" y="46"/>
                    </a:cubicBezTo>
                    <a:cubicBezTo>
                      <a:pt x="199" y="66"/>
                      <a:pt x="180" y="96"/>
                      <a:pt x="166" y="110"/>
                    </a:cubicBezTo>
                    <a:cubicBezTo>
                      <a:pt x="153" y="123"/>
                      <a:pt x="138" y="133"/>
                      <a:pt x="120" y="139"/>
                    </a:cubicBezTo>
                    <a:cubicBezTo>
                      <a:pt x="104" y="143"/>
                      <a:pt x="85" y="147"/>
                      <a:pt x="68" y="149"/>
                    </a:cubicBezTo>
                    <a:cubicBezTo>
                      <a:pt x="46" y="152"/>
                      <a:pt x="29" y="146"/>
                      <a:pt x="8" y="142"/>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80" name="Freeform 70"/>
              <p:cNvSpPr>
                <a:spLocks/>
              </p:cNvSpPr>
              <p:nvPr/>
            </p:nvSpPr>
            <p:spPr bwMode="auto">
              <a:xfrm>
                <a:off x="2544" y="2441"/>
                <a:ext cx="238" cy="110"/>
              </a:xfrm>
              <a:custGeom>
                <a:avLst/>
                <a:gdLst>
                  <a:gd name="T0" fmla="*/ 0 w 95"/>
                  <a:gd name="T1" fmla="*/ 0 h 41"/>
                  <a:gd name="T2" fmla="*/ 208 w 95"/>
                  <a:gd name="T3" fmla="*/ 215 h 41"/>
                  <a:gd name="T4" fmla="*/ 1180 w 95"/>
                  <a:gd name="T5" fmla="*/ 735 h 41"/>
                  <a:gd name="T6" fmla="*/ 1576 w 95"/>
                  <a:gd name="T7" fmla="*/ 1505 h 41"/>
                  <a:gd name="T8" fmla="*/ 1651 w 95"/>
                  <a:gd name="T9" fmla="*/ 1604 h 41"/>
                  <a:gd name="T10" fmla="*/ 1701 w 95"/>
                  <a:gd name="T11" fmla="*/ 1757 h 41"/>
                  <a:gd name="T12" fmla="*/ 1731 w 95"/>
                  <a:gd name="T13" fmla="*/ 1663 h 41"/>
                  <a:gd name="T14" fmla="*/ 1776 w 95"/>
                  <a:gd name="T15" fmla="*/ 1446 h 41"/>
                  <a:gd name="T16" fmla="*/ 1701 w 95"/>
                  <a:gd name="T17" fmla="*/ 987 h 41"/>
                  <a:gd name="T18" fmla="*/ 2277 w 95"/>
                  <a:gd name="T19" fmla="*/ 1138 h 41"/>
                  <a:gd name="T20" fmla="*/ 2673 w 95"/>
                  <a:gd name="T21" fmla="*/ 1757 h 41"/>
                  <a:gd name="T22" fmla="*/ 2874 w 95"/>
                  <a:gd name="T23" fmla="*/ 1972 h 41"/>
                  <a:gd name="T24" fmla="*/ 2956 w 95"/>
                  <a:gd name="T25" fmla="*/ 2122 h 41"/>
                  <a:gd name="T26" fmla="*/ 2956 w 95"/>
                  <a:gd name="T27" fmla="*/ 1972 h 41"/>
                  <a:gd name="T28" fmla="*/ 2906 w 95"/>
                  <a:gd name="T29" fmla="*/ 1390 h 41"/>
                  <a:gd name="T30" fmla="*/ 3194 w 95"/>
                  <a:gd name="T31" fmla="*/ 1505 h 41"/>
                  <a:gd name="T32" fmla="*/ 3427 w 95"/>
                  <a:gd name="T33" fmla="*/ 1604 h 41"/>
                  <a:gd name="T34" fmla="*/ 3507 w 95"/>
                  <a:gd name="T35" fmla="*/ 1663 h 41"/>
                  <a:gd name="T36" fmla="*/ 3507 w 95"/>
                  <a:gd name="T37" fmla="*/ 1505 h 41"/>
                  <a:gd name="T38" fmla="*/ 3427 w 95"/>
                  <a:gd name="T39" fmla="*/ 1296 h 41"/>
                  <a:gd name="T40" fmla="*/ 3615 w 95"/>
                  <a:gd name="T41" fmla="*/ 1296 h 41"/>
                  <a:gd name="T42" fmla="*/ 3740 w 95"/>
                  <a:gd name="T43" fmla="*/ 1296 h 41"/>
                  <a:gd name="T44" fmla="*/ 3665 w 95"/>
                  <a:gd name="T45" fmla="*/ 1194 h 41"/>
                  <a:gd name="T46" fmla="*/ 3352 w 95"/>
                  <a:gd name="T47" fmla="*/ 770 h 41"/>
                  <a:gd name="T48" fmla="*/ 2831 w 95"/>
                  <a:gd name="T49" fmla="*/ 518 h 41"/>
                  <a:gd name="T50" fmla="*/ 1380 w 95"/>
                  <a:gd name="T51" fmla="*/ 461 h 41"/>
                  <a:gd name="T52" fmla="*/ 0 w 95"/>
                  <a:gd name="T53" fmla="*/ 0 h 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95" h="41">
                    <a:moveTo>
                      <a:pt x="0" y="0"/>
                    </a:moveTo>
                    <a:cubicBezTo>
                      <a:pt x="1" y="2"/>
                      <a:pt x="3" y="3"/>
                      <a:pt x="5" y="4"/>
                    </a:cubicBezTo>
                    <a:cubicBezTo>
                      <a:pt x="10" y="6"/>
                      <a:pt x="26" y="12"/>
                      <a:pt x="30" y="14"/>
                    </a:cubicBezTo>
                    <a:cubicBezTo>
                      <a:pt x="33" y="16"/>
                      <a:pt x="37" y="24"/>
                      <a:pt x="40" y="29"/>
                    </a:cubicBezTo>
                    <a:cubicBezTo>
                      <a:pt x="40" y="30"/>
                      <a:pt x="41" y="31"/>
                      <a:pt x="42" y="31"/>
                    </a:cubicBezTo>
                    <a:cubicBezTo>
                      <a:pt x="43" y="33"/>
                      <a:pt x="43" y="34"/>
                      <a:pt x="43" y="34"/>
                    </a:cubicBezTo>
                    <a:cubicBezTo>
                      <a:pt x="44" y="34"/>
                      <a:pt x="44" y="33"/>
                      <a:pt x="44" y="32"/>
                    </a:cubicBezTo>
                    <a:cubicBezTo>
                      <a:pt x="44" y="31"/>
                      <a:pt x="45" y="29"/>
                      <a:pt x="45" y="28"/>
                    </a:cubicBezTo>
                    <a:cubicBezTo>
                      <a:pt x="44" y="23"/>
                      <a:pt x="43" y="19"/>
                      <a:pt x="43" y="19"/>
                    </a:cubicBezTo>
                    <a:cubicBezTo>
                      <a:pt x="43" y="19"/>
                      <a:pt x="55" y="19"/>
                      <a:pt x="58" y="22"/>
                    </a:cubicBezTo>
                    <a:cubicBezTo>
                      <a:pt x="61" y="25"/>
                      <a:pt x="67" y="32"/>
                      <a:pt x="68" y="34"/>
                    </a:cubicBezTo>
                    <a:cubicBezTo>
                      <a:pt x="69" y="36"/>
                      <a:pt x="71" y="37"/>
                      <a:pt x="73" y="38"/>
                    </a:cubicBezTo>
                    <a:cubicBezTo>
                      <a:pt x="74" y="39"/>
                      <a:pt x="74" y="41"/>
                      <a:pt x="75" y="41"/>
                    </a:cubicBezTo>
                    <a:cubicBezTo>
                      <a:pt x="76" y="41"/>
                      <a:pt x="75" y="39"/>
                      <a:pt x="75" y="38"/>
                    </a:cubicBezTo>
                    <a:cubicBezTo>
                      <a:pt x="75" y="35"/>
                      <a:pt x="74" y="27"/>
                      <a:pt x="74" y="27"/>
                    </a:cubicBezTo>
                    <a:cubicBezTo>
                      <a:pt x="74" y="27"/>
                      <a:pt x="78" y="28"/>
                      <a:pt x="81" y="29"/>
                    </a:cubicBezTo>
                    <a:cubicBezTo>
                      <a:pt x="83" y="29"/>
                      <a:pt x="86" y="31"/>
                      <a:pt x="87" y="31"/>
                    </a:cubicBezTo>
                    <a:cubicBezTo>
                      <a:pt x="88" y="31"/>
                      <a:pt x="88" y="32"/>
                      <a:pt x="89" y="32"/>
                    </a:cubicBezTo>
                    <a:cubicBezTo>
                      <a:pt x="90" y="31"/>
                      <a:pt x="90" y="31"/>
                      <a:pt x="89" y="29"/>
                    </a:cubicBezTo>
                    <a:cubicBezTo>
                      <a:pt x="88" y="28"/>
                      <a:pt x="88" y="25"/>
                      <a:pt x="87" y="25"/>
                    </a:cubicBezTo>
                    <a:cubicBezTo>
                      <a:pt x="87" y="24"/>
                      <a:pt x="90" y="24"/>
                      <a:pt x="92" y="25"/>
                    </a:cubicBezTo>
                    <a:cubicBezTo>
                      <a:pt x="93" y="26"/>
                      <a:pt x="94" y="27"/>
                      <a:pt x="95" y="25"/>
                    </a:cubicBezTo>
                    <a:cubicBezTo>
                      <a:pt x="95" y="25"/>
                      <a:pt x="94" y="24"/>
                      <a:pt x="93" y="23"/>
                    </a:cubicBezTo>
                    <a:cubicBezTo>
                      <a:pt x="91" y="20"/>
                      <a:pt x="87" y="16"/>
                      <a:pt x="85" y="15"/>
                    </a:cubicBezTo>
                    <a:cubicBezTo>
                      <a:pt x="82" y="13"/>
                      <a:pt x="78" y="11"/>
                      <a:pt x="72" y="10"/>
                    </a:cubicBezTo>
                    <a:cubicBezTo>
                      <a:pt x="57" y="10"/>
                      <a:pt x="42" y="9"/>
                      <a:pt x="35" y="9"/>
                    </a:cubicBezTo>
                    <a:cubicBezTo>
                      <a:pt x="29" y="9"/>
                      <a:pt x="14" y="5"/>
                      <a:pt x="0"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81" name="Freeform 71"/>
              <p:cNvSpPr>
                <a:spLocks/>
              </p:cNvSpPr>
              <p:nvPr/>
            </p:nvSpPr>
            <p:spPr bwMode="auto">
              <a:xfrm>
                <a:off x="2314" y="2217"/>
                <a:ext cx="1116" cy="390"/>
              </a:xfrm>
              <a:custGeom>
                <a:avLst/>
                <a:gdLst>
                  <a:gd name="T0" fmla="*/ 0 w 446"/>
                  <a:gd name="T1" fmla="*/ 5393 h 146"/>
                  <a:gd name="T2" fmla="*/ 1021 w 446"/>
                  <a:gd name="T3" fmla="*/ 4116 h 146"/>
                  <a:gd name="T4" fmla="*/ 1301 w 446"/>
                  <a:gd name="T5" fmla="*/ 3868 h 146"/>
                  <a:gd name="T6" fmla="*/ 2472 w 446"/>
                  <a:gd name="T7" fmla="*/ 3718 h 146"/>
                  <a:gd name="T8" fmla="*/ 4984 w 446"/>
                  <a:gd name="T9" fmla="*/ 4723 h 146"/>
                  <a:gd name="T10" fmla="*/ 7677 w 446"/>
                  <a:gd name="T11" fmla="*/ 4632 h 146"/>
                  <a:gd name="T12" fmla="*/ 10074 w 446"/>
                  <a:gd name="T13" fmla="*/ 4538 h 146"/>
                  <a:gd name="T14" fmla="*/ 11253 w 446"/>
                  <a:gd name="T15" fmla="*/ 5700 h 146"/>
                  <a:gd name="T16" fmla="*/ 12421 w 446"/>
                  <a:gd name="T17" fmla="*/ 6729 h 146"/>
                  <a:gd name="T18" fmla="*/ 12736 w 446"/>
                  <a:gd name="T19" fmla="*/ 7220 h 146"/>
                  <a:gd name="T20" fmla="*/ 12942 w 446"/>
                  <a:gd name="T21" fmla="*/ 7434 h 146"/>
                  <a:gd name="T22" fmla="*/ 12892 w 446"/>
                  <a:gd name="T23" fmla="*/ 7186 h 146"/>
                  <a:gd name="T24" fmla="*/ 12862 w 446"/>
                  <a:gd name="T25" fmla="*/ 6673 h 146"/>
                  <a:gd name="T26" fmla="*/ 13254 w 446"/>
                  <a:gd name="T27" fmla="*/ 6878 h 146"/>
                  <a:gd name="T28" fmla="*/ 13487 w 446"/>
                  <a:gd name="T29" fmla="*/ 6977 h 146"/>
                  <a:gd name="T30" fmla="*/ 13567 w 446"/>
                  <a:gd name="T31" fmla="*/ 7071 h 146"/>
                  <a:gd name="T32" fmla="*/ 13487 w 446"/>
                  <a:gd name="T33" fmla="*/ 6614 h 146"/>
                  <a:gd name="T34" fmla="*/ 13567 w 446"/>
                  <a:gd name="T35" fmla="*/ 6673 h 146"/>
                  <a:gd name="T36" fmla="*/ 13675 w 446"/>
                  <a:gd name="T37" fmla="*/ 6729 h 146"/>
                  <a:gd name="T38" fmla="*/ 13600 w 446"/>
                  <a:gd name="T39" fmla="*/ 6422 h 146"/>
                  <a:gd name="T40" fmla="*/ 13487 w 446"/>
                  <a:gd name="T41" fmla="*/ 6058 h 146"/>
                  <a:gd name="T42" fmla="*/ 13174 w 446"/>
                  <a:gd name="T43" fmla="*/ 5909 h 146"/>
                  <a:gd name="T44" fmla="*/ 13099 w 446"/>
                  <a:gd name="T45" fmla="*/ 5759 h 146"/>
                  <a:gd name="T46" fmla="*/ 12546 w 446"/>
                  <a:gd name="T47" fmla="*/ 5700 h 146"/>
                  <a:gd name="T48" fmla="*/ 11921 w 446"/>
                  <a:gd name="T49" fmla="*/ 4936 h 146"/>
                  <a:gd name="T50" fmla="*/ 12033 w 446"/>
                  <a:gd name="T51" fmla="*/ 4573 h 146"/>
                  <a:gd name="T52" fmla="*/ 12471 w 446"/>
                  <a:gd name="T53" fmla="*/ 4880 h 146"/>
                  <a:gd name="T54" fmla="*/ 12786 w 446"/>
                  <a:gd name="T55" fmla="*/ 5302 h 146"/>
                  <a:gd name="T56" fmla="*/ 12892 w 446"/>
                  <a:gd name="T57" fmla="*/ 5452 h 146"/>
                  <a:gd name="T58" fmla="*/ 12892 w 446"/>
                  <a:gd name="T59" fmla="*/ 5145 h 146"/>
                  <a:gd name="T60" fmla="*/ 13099 w 446"/>
                  <a:gd name="T61" fmla="*/ 5145 h 146"/>
                  <a:gd name="T62" fmla="*/ 13329 w 446"/>
                  <a:gd name="T63" fmla="*/ 5302 h 146"/>
                  <a:gd name="T64" fmla="*/ 13412 w 446"/>
                  <a:gd name="T65" fmla="*/ 5452 h 146"/>
                  <a:gd name="T66" fmla="*/ 13362 w 446"/>
                  <a:gd name="T67" fmla="*/ 5030 h 146"/>
                  <a:gd name="T68" fmla="*/ 12736 w 446"/>
                  <a:gd name="T69" fmla="*/ 4424 h 146"/>
                  <a:gd name="T70" fmla="*/ 12786 w 446"/>
                  <a:gd name="T71" fmla="*/ 4026 h 146"/>
                  <a:gd name="T72" fmla="*/ 12704 w 446"/>
                  <a:gd name="T73" fmla="*/ 3967 h 146"/>
                  <a:gd name="T74" fmla="*/ 12266 w 446"/>
                  <a:gd name="T75" fmla="*/ 3718 h 146"/>
                  <a:gd name="T76" fmla="*/ 12033 w 446"/>
                  <a:gd name="T77" fmla="*/ 3318 h 146"/>
                  <a:gd name="T78" fmla="*/ 12108 w 446"/>
                  <a:gd name="T79" fmla="*/ 3010 h 146"/>
                  <a:gd name="T80" fmla="*/ 12033 w 446"/>
                  <a:gd name="T81" fmla="*/ 3104 h 146"/>
                  <a:gd name="T82" fmla="*/ 13517 w 446"/>
                  <a:gd name="T83" fmla="*/ 2097 h 146"/>
                  <a:gd name="T84" fmla="*/ 14225 w 446"/>
                  <a:gd name="T85" fmla="*/ 2097 h 146"/>
                  <a:gd name="T86" fmla="*/ 14508 w 446"/>
                  <a:gd name="T87" fmla="*/ 2097 h 146"/>
                  <a:gd name="T88" fmla="*/ 15008 w 446"/>
                  <a:gd name="T89" fmla="*/ 2097 h 146"/>
                  <a:gd name="T90" fmla="*/ 15717 w 446"/>
                  <a:gd name="T91" fmla="*/ 2498 h 146"/>
                  <a:gd name="T92" fmla="*/ 16467 w 446"/>
                  <a:gd name="T93" fmla="*/ 2348 h 146"/>
                  <a:gd name="T94" fmla="*/ 17093 w 446"/>
                  <a:gd name="T95" fmla="*/ 914 h 146"/>
                  <a:gd name="T96" fmla="*/ 16185 w 446"/>
                  <a:gd name="T97" fmla="*/ 1528 h 146"/>
                  <a:gd name="T98" fmla="*/ 15559 w 446"/>
                  <a:gd name="T99" fmla="*/ 1277 h 146"/>
                  <a:gd name="T100" fmla="*/ 14933 w 446"/>
                  <a:gd name="T101" fmla="*/ 857 h 146"/>
                  <a:gd name="T102" fmla="*/ 14038 w 446"/>
                  <a:gd name="T103" fmla="*/ 857 h 146"/>
                  <a:gd name="T104" fmla="*/ 13412 w 446"/>
                  <a:gd name="T105" fmla="*/ 820 h 146"/>
                  <a:gd name="T106" fmla="*/ 12786 w 446"/>
                  <a:gd name="T107" fmla="*/ 705 h 146"/>
                  <a:gd name="T108" fmla="*/ 12191 w 446"/>
                  <a:gd name="T109" fmla="*/ 248 h 146"/>
                  <a:gd name="T110" fmla="*/ 10857 w 446"/>
                  <a:gd name="T111" fmla="*/ 1277 h 146"/>
                  <a:gd name="T112" fmla="*/ 9761 w 446"/>
                  <a:gd name="T113" fmla="*/ 2097 h 146"/>
                  <a:gd name="T114" fmla="*/ 8428 w 446"/>
                  <a:gd name="T115" fmla="*/ 2898 h 146"/>
                  <a:gd name="T116" fmla="*/ 4827 w 446"/>
                  <a:gd name="T117" fmla="*/ 3203 h 146"/>
                  <a:gd name="T118" fmla="*/ 2117 w 446"/>
                  <a:gd name="T119" fmla="*/ 2591 h 146"/>
                  <a:gd name="T120" fmla="*/ 988 w 446"/>
                  <a:gd name="T121" fmla="*/ 3660 h 146"/>
                  <a:gd name="T122" fmla="*/ 0 w 446"/>
                  <a:gd name="T123" fmla="*/ 5393 h 14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6" h="146">
                    <a:moveTo>
                      <a:pt x="0" y="106"/>
                    </a:moveTo>
                    <a:cubicBezTo>
                      <a:pt x="4" y="97"/>
                      <a:pt x="17" y="85"/>
                      <a:pt x="26" y="81"/>
                    </a:cubicBezTo>
                    <a:cubicBezTo>
                      <a:pt x="29" y="79"/>
                      <a:pt x="32" y="76"/>
                      <a:pt x="33" y="76"/>
                    </a:cubicBezTo>
                    <a:cubicBezTo>
                      <a:pt x="42" y="69"/>
                      <a:pt x="52" y="68"/>
                      <a:pt x="63" y="73"/>
                    </a:cubicBezTo>
                    <a:cubicBezTo>
                      <a:pt x="81" y="82"/>
                      <a:pt x="116" y="93"/>
                      <a:pt x="127" y="93"/>
                    </a:cubicBezTo>
                    <a:cubicBezTo>
                      <a:pt x="139" y="93"/>
                      <a:pt x="174" y="95"/>
                      <a:pt x="196" y="91"/>
                    </a:cubicBezTo>
                    <a:cubicBezTo>
                      <a:pt x="219" y="86"/>
                      <a:pt x="237" y="73"/>
                      <a:pt x="257" y="89"/>
                    </a:cubicBezTo>
                    <a:cubicBezTo>
                      <a:pt x="265" y="96"/>
                      <a:pt x="278" y="106"/>
                      <a:pt x="287" y="112"/>
                    </a:cubicBezTo>
                    <a:cubicBezTo>
                      <a:pt x="295" y="118"/>
                      <a:pt x="314" y="128"/>
                      <a:pt x="317" y="132"/>
                    </a:cubicBezTo>
                    <a:cubicBezTo>
                      <a:pt x="319" y="136"/>
                      <a:pt x="324" y="140"/>
                      <a:pt x="325" y="142"/>
                    </a:cubicBezTo>
                    <a:cubicBezTo>
                      <a:pt x="327" y="143"/>
                      <a:pt x="327" y="146"/>
                      <a:pt x="330" y="146"/>
                    </a:cubicBezTo>
                    <a:cubicBezTo>
                      <a:pt x="332" y="145"/>
                      <a:pt x="329" y="143"/>
                      <a:pt x="329" y="141"/>
                    </a:cubicBezTo>
                    <a:cubicBezTo>
                      <a:pt x="329" y="139"/>
                      <a:pt x="330" y="134"/>
                      <a:pt x="328" y="131"/>
                    </a:cubicBezTo>
                    <a:cubicBezTo>
                      <a:pt x="330" y="132"/>
                      <a:pt x="335" y="135"/>
                      <a:pt x="338" y="135"/>
                    </a:cubicBezTo>
                    <a:cubicBezTo>
                      <a:pt x="341" y="136"/>
                      <a:pt x="342" y="136"/>
                      <a:pt x="344" y="137"/>
                    </a:cubicBezTo>
                    <a:cubicBezTo>
                      <a:pt x="345" y="138"/>
                      <a:pt x="345" y="140"/>
                      <a:pt x="346" y="139"/>
                    </a:cubicBezTo>
                    <a:cubicBezTo>
                      <a:pt x="348" y="137"/>
                      <a:pt x="347" y="135"/>
                      <a:pt x="344" y="130"/>
                    </a:cubicBezTo>
                    <a:cubicBezTo>
                      <a:pt x="344" y="130"/>
                      <a:pt x="345" y="130"/>
                      <a:pt x="346" y="131"/>
                    </a:cubicBezTo>
                    <a:cubicBezTo>
                      <a:pt x="347" y="133"/>
                      <a:pt x="349" y="132"/>
                      <a:pt x="349" y="132"/>
                    </a:cubicBezTo>
                    <a:cubicBezTo>
                      <a:pt x="349" y="132"/>
                      <a:pt x="348" y="129"/>
                      <a:pt x="347" y="126"/>
                    </a:cubicBezTo>
                    <a:cubicBezTo>
                      <a:pt x="346" y="123"/>
                      <a:pt x="345" y="121"/>
                      <a:pt x="344" y="119"/>
                    </a:cubicBezTo>
                    <a:cubicBezTo>
                      <a:pt x="342" y="117"/>
                      <a:pt x="336" y="116"/>
                      <a:pt x="336" y="116"/>
                    </a:cubicBezTo>
                    <a:cubicBezTo>
                      <a:pt x="336" y="116"/>
                      <a:pt x="335" y="115"/>
                      <a:pt x="334" y="113"/>
                    </a:cubicBezTo>
                    <a:cubicBezTo>
                      <a:pt x="332" y="112"/>
                      <a:pt x="321" y="113"/>
                      <a:pt x="320" y="112"/>
                    </a:cubicBezTo>
                    <a:cubicBezTo>
                      <a:pt x="319" y="112"/>
                      <a:pt x="305" y="100"/>
                      <a:pt x="304" y="97"/>
                    </a:cubicBezTo>
                    <a:cubicBezTo>
                      <a:pt x="302" y="95"/>
                      <a:pt x="305" y="89"/>
                      <a:pt x="307" y="90"/>
                    </a:cubicBezTo>
                    <a:cubicBezTo>
                      <a:pt x="309" y="91"/>
                      <a:pt x="315" y="92"/>
                      <a:pt x="318" y="96"/>
                    </a:cubicBezTo>
                    <a:cubicBezTo>
                      <a:pt x="320" y="98"/>
                      <a:pt x="324" y="102"/>
                      <a:pt x="326" y="104"/>
                    </a:cubicBezTo>
                    <a:cubicBezTo>
                      <a:pt x="329" y="106"/>
                      <a:pt x="327" y="107"/>
                      <a:pt x="329" y="107"/>
                    </a:cubicBezTo>
                    <a:cubicBezTo>
                      <a:pt x="330" y="106"/>
                      <a:pt x="331" y="104"/>
                      <a:pt x="329" y="101"/>
                    </a:cubicBezTo>
                    <a:cubicBezTo>
                      <a:pt x="329" y="101"/>
                      <a:pt x="331" y="101"/>
                      <a:pt x="334" y="101"/>
                    </a:cubicBezTo>
                    <a:cubicBezTo>
                      <a:pt x="336" y="102"/>
                      <a:pt x="339" y="102"/>
                      <a:pt x="340" y="104"/>
                    </a:cubicBezTo>
                    <a:cubicBezTo>
                      <a:pt x="341" y="106"/>
                      <a:pt x="341" y="108"/>
                      <a:pt x="342" y="107"/>
                    </a:cubicBezTo>
                    <a:cubicBezTo>
                      <a:pt x="343" y="106"/>
                      <a:pt x="343" y="103"/>
                      <a:pt x="341" y="99"/>
                    </a:cubicBezTo>
                    <a:cubicBezTo>
                      <a:pt x="335" y="96"/>
                      <a:pt x="327" y="92"/>
                      <a:pt x="325" y="87"/>
                    </a:cubicBezTo>
                    <a:cubicBezTo>
                      <a:pt x="323" y="85"/>
                      <a:pt x="325" y="82"/>
                      <a:pt x="326" y="79"/>
                    </a:cubicBezTo>
                    <a:cubicBezTo>
                      <a:pt x="325" y="78"/>
                      <a:pt x="324" y="78"/>
                      <a:pt x="324" y="78"/>
                    </a:cubicBezTo>
                    <a:cubicBezTo>
                      <a:pt x="321" y="76"/>
                      <a:pt x="318" y="74"/>
                      <a:pt x="313" y="73"/>
                    </a:cubicBezTo>
                    <a:cubicBezTo>
                      <a:pt x="308" y="71"/>
                      <a:pt x="310" y="71"/>
                      <a:pt x="307" y="65"/>
                    </a:cubicBezTo>
                    <a:cubicBezTo>
                      <a:pt x="307" y="63"/>
                      <a:pt x="307" y="61"/>
                      <a:pt x="309" y="59"/>
                    </a:cubicBezTo>
                    <a:cubicBezTo>
                      <a:pt x="307" y="61"/>
                      <a:pt x="307" y="61"/>
                      <a:pt x="307" y="61"/>
                    </a:cubicBezTo>
                    <a:cubicBezTo>
                      <a:pt x="310" y="54"/>
                      <a:pt x="322" y="40"/>
                      <a:pt x="345" y="41"/>
                    </a:cubicBezTo>
                    <a:cubicBezTo>
                      <a:pt x="345" y="41"/>
                      <a:pt x="351" y="43"/>
                      <a:pt x="363" y="41"/>
                    </a:cubicBezTo>
                    <a:cubicBezTo>
                      <a:pt x="365" y="41"/>
                      <a:pt x="368" y="41"/>
                      <a:pt x="370" y="41"/>
                    </a:cubicBezTo>
                    <a:cubicBezTo>
                      <a:pt x="375" y="40"/>
                      <a:pt x="379" y="39"/>
                      <a:pt x="383" y="41"/>
                    </a:cubicBezTo>
                    <a:cubicBezTo>
                      <a:pt x="390" y="44"/>
                      <a:pt x="393" y="48"/>
                      <a:pt x="401" y="49"/>
                    </a:cubicBezTo>
                    <a:cubicBezTo>
                      <a:pt x="408" y="49"/>
                      <a:pt x="414" y="48"/>
                      <a:pt x="420" y="46"/>
                    </a:cubicBezTo>
                    <a:cubicBezTo>
                      <a:pt x="433" y="41"/>
                      <a:pt x="446" y="33"/>
                      <a:pt x="436" y="18"/>
                    </a:cubicBezTo>
                    <a:cubicBezTo>
                      <a:pt x="438" y="34"/>
                      <a:pt x="425" y="33"/>
                      <a:pt x="413" y="30"/>
                    </a:cubicBezTo>
                    <a:cubicBezTo>
                      <a:pt x="408" y="29"/>
                      <a:pt x="402" y="27"/>
                      <a:pt x="397" y="25"/>
                    </a:cubicBezTo>
                    <a:cubicBezTo>
                      <a:pt x="390" y="23"/>
                      <a:pt x="389" y="17"/>
                      <a:pt x="381" y="17"/>
                    </a:cubicBezTo>
                    <a:cubicBezTo>
                      <a:pt x="373" y="16"/>
                      <a:pt x="366" y="17"/>
                      <a:pt x="358" y="17"/>
                    </a:cubicBezTo>
                    <a:cubicBezTo>
                      <a:pt x="352" y="16"/>
                      <a:pt x="347" y="16"/>
                      <a:pt x="342" y="16"/>
                    </a:cubicBezTo>
                    <a:cubicBezTo>
                      <a:pt x="337" y="16"/>
                      <a:pt x="331" y="15"/>
                      <a:pt x="326" y="14"/>
                    </a:cubicBezTo>
                    <a:cubicBezTo>
                      <a:pt x="320" y="13"/>
                      <a:pt x="317" y="6"/>
                      <a:pt x="311" y="5"/>
                    </a:cubicBezTo>
                    <a:cubicBezTo>
                      <a:pt x="293" y="0"/>
                      <a:pt x="290" y="20"/>
                      <a:pt x="277" y="25"/>
                    </a:cubicBezTo>
                    <a:cubicBezTo>
                      <a:pt x="267" y="30"/>
                      <a:pt x="258" y="34"/>
                      <a:pt x="249" y="41"/>
                    </a:cubicBezTo>
                    <a:cubicBezTo>
                      <a:pt x="239" y="48"/>
                      <a:pt x="227" y="54"/>
                      <a:pt x="215" y="57"/>
                    </a:cubicBezTo>
                    <a:cubicBezTo>
                      <a:pt x="186" y="66"/>
                      <a:pt x="153" y="66"/>
                      <a:pt x="123" y="63"/>
                    </a:cubicBezTo>
                    <a:cubicBezTo>
                      <a:pt x="100" y="60"/>
                      <a:pt x="77" y="44"/>
                      <a:pt x="54" y="51"/>
                    </a:cubicBezTo>
                    <a:cubicBezTo>
                      <a:pt x="42" y="54"/>
                      <a:pt x="35" y="64"/>
                      <a:pt x="25" y="72"/>
                    </a:cubicBezTo>
                    <a:cubicBezTo>
                      <a:pt x="15" y="80"/>
                      <a:pt x="1" y="92"/>
                      <a:pt x="0" y="106"/>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82" name="Freeform 72"/>
              <p:cNvSpPr>
                <a:spLocks/>
              </p:cNvSpPr>
              <p:nvPr/>
            </p:nvSpPr>
            <p:spPr bwMode="auto">
              <a:xfrm>
                <a:off x="2822" y="2092"/>
                <a:ext cx="355" cy="291"/>
              </a:xfrm>
              <a:custGeom>
                <a:avLst/>
                <a:gdLst>
                  <a:gd name="T0" fmla="*/ 0 w 142"/>
                  <a:gd name="T1" fmla="*/ 5537 h 109"/>
                  <a:gd name="T2" fmla="*/ 2500 w 142"/>
                  <a:gd name="T3" fmla="*/ 3043 h 109"/>
                  <a:gd name="T4" fmla="*/ 2863 w 142"/>
                  <a:gd name="T5" fmla="*/ 1004 h 109"/>
                  <a:gd name="T6" fmla="*/ 3208 w 142"/>
                  <a:gd name="T7" fmla="*/ 93 h 109"/>
                  <a:gd name="T8" fmla="*/ 3875 w 142"/>
                  <a:gd name="T9" fmla="*/ 550 h 109"/>
                  <a:gd name="T10" fmla="*/ 4270 w 142"/>
                  <a:gd name="T11" fmla="*/ 1276 h 109"/>
                  <a:gd name="T12" fmla="*/ 4500 w 142"/>
                  <a:gd name="T13" fmla="*/ 1733 h 109"/>
                  <a:gd name="T14" fmla="*/ 4533 w 142"/>
                  <a:gd name="T15" fmla="*/ 2280 h 109"/>
                  <a:gd name="T16" fmla="*/ 5158 w 142"/>
                  <a:gd name="T17" fmla="*/ 3158 h 109"/>
                  <a:gd name="T18" fmla="*/ 4613 w 142"/>
                  <a:gd name="T19" fmla="*/ 3863 h 109"/>
                  <a:gd name="T20" fmla="*/ 3095 w 142"/>
                  <a:gd name="T21" fmla="*/ 4261 h 109"/>
                  <a:gd name="T22" fmla="*/ 2083 w 142"/>
                  <a:gd name="T23" fmla="*/ 4776 h 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2" h="109">
                    <a:moveTo>
                      <a:pt x="0" y="109"/>
                    </a:moveTo>
                    <a:cubicBezTo>
                      <a:pt x="26" y="101"/>
                      <a:pt x="49" y="83"/>
                      <a:pt x="64" y="60"/>
                    </a:cubicBezTo>
                    <a:cubicBezTo>
                      <a:pt x="72" y="48"/>
                      <a:pt x="78" y="35"/>
                      <a:pt x="73" y="20"/>
                    </a:cubicBezTo>
                    <a:cubicBezTo>
                      <a:pt x="69" y="11"/>
                      <a:pt x="76" y="0"/>
                      <a:pt x="82" y="2"/>
                    </a:cubicBezTo>
                    <a:cubicBezTo>
                      <a:pt x="88" y="4"/>
                      <a:pt x="94" y="7"/>
                      <a:pt x="99" y="11"/>
                    </a:cubicBezTo>
                    <a:cubicBezTo>
                      <a:pt x="104" y="15"/>
                      <a:pt x="105" y="20"/>
                      <a:pt x="109" y="25"/>
                    </a:cubicBezTo>
                    <a:cubicBezTo>
                      <a:pt x="113" y="28"/>
                      <a:pt x="115" y="28"/>
                      <a:pt x="115" y="34"/>
                    </a:cubicBezTo>
                    <a:cubicBezTo>
                      <a:pt x="116" y="38"/>
                      <a:pt x="114" y="40"/>
                      <a:pt x="116" y="45"/>
                    </a:cubicBezTo>
                    <a:cubicBezTo>
                      <a:pt x="119" y="52"/>
                      <a:pt x="126" y="57"/>
                      <a:pt x="132" y="62"/>
                    </a:cubicBezTo>
                    <a:cubicBezTo>
                      <a:pt x="142" y="71"/>
                      <a:pt x="127" y="74"/>
                      <a:pt x="118" y="76"/>
                    </a:cubicBezTo>
                    <a:cubicBezTo>
                      <a:pt x="105" y="78"/>
                      <a:pt x="92" y="80"/>
                      <a:pt x="79" y="84"/>
                    </a:cubicBezTo>
                    <a:cubicBezTo>
                      <a:pt x="73" y="86"/>
                      <a:pt x="60" y="95"/>
                      <a:pt x="53" y="94"/>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83" name="Freeform 73"/>
              <p:cNvSpPr>
                <a:spLocks/>
              </p:cNvSpPr>
              <p:nvPr/>
            </p:nvSpPr>
            <p:spPr bwMode="auto">
              <a:xfrm>
                <a:off x="3127" y="1775"/>
                <a:ext cx="110" cy="154"/>
              </a:xfrm>
              <a:custGeom>
                <a:avLst/>
                <a:gdLst>
                  <a:gd name="T0" fmla="*/ 158 w 44"/>
                  <a:gd name="T1" fmla="*/ 149 h 58"/>
                  <a:gd name="T2" fmla="*/ 1250 w 44"/>
                  <a:gd name="T3" fmla="*/ 1346 h 58"/>
                  <a:gd name="T4" fmla="*/ 1488 w 44"/>
                  <a:gd name="T5" fmla="*/ 2884 h 58"/>
                  <a:gd name="T6" fmla="*/ 938 w 44"/>
                  <a:gd name="T7" fmla="*/ 1649 h 58"/>
                  <a:gd name="T8" fmla="*/ 0 w 44"/>
                  <a:gd name="T9" fmla="*/ 0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 h="58">
                    <a:moveTo>
                      <a:pt x="4" y="3"/>
                    </a:moveTo>
                    <a:cubicBezTo>
                      <a:pt x="14" y="1"/>
                      <a:pt x="27" y="20"/>
                      <a:pt x="32" y="27"/>
                    </a:cubicBezTo>
                    <a:cubicBezTo>
                      <a:pt x="37" y="35"/>
                      <a:pt x="44" y="49"/>
                      <a:pt x="38" y="58"/>
                    </a:cubicBezTo>
                    <a:cubicBezTo>
                      <a:pt x="28" y="56"/>
                      <a:pt x="28" y="40"/>
                      <a:pt x="24" y="33"/>
                    </a:cubicBezTo>
                    <a:cubicBezTo>
                      <a:pt x="18" y="22"/>
                      <a:pt x="10" y="7"/>
                      <a:pt x="0" y="0"/>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84" name="Freeform 74"/>
              <p:cNvSpPr>
                <a:spLocks/>
              </p:cNvSpPr>
              <p:nvPr/>
            </p:nvSpPr>
            <p:spPr bwMode="auto">
              <a:xfrm>
                <a:off x="3065" y="1993"/>
                <a:ext cx="40" cy="88"/>
              </a:xfrm>
              <a:custGeom>
                <a:avLst/>
                <a:gdLst>
                  <a:gd name="T0" fmla="*/ 550 w 16"/>
                  <a:gd name="T1" fmla="*/ 205 h 33"/>
                  <a:gd name="T2" fmla="*/ 238 w 16"/>
                  <a:gd name="T3" fmla="*/ 909 h 33"/>
                  <a:gd name="T4" fmla="*/ 395 w 16"/>
                  <a:gd name="T5" fmla="*/ 1421 h 33"/>
                  <a:gd name="T6" fmla="*/ 395 w 16"/>
                  <a:gd name="T7" fmla="*/ 853 h 33"/>
                  <a:gd name="T8" fmla="*/ 625 w 16"/>
                  <a:gd name="T9" fmla="*/ 456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3">
                    <a:moveTo>
                      <a:pt x="14" y="4"/>
                    </a:moveTo>
                    <a:cubicBezTo>
                      <a:pt x="0" y="0"/>
                      <a:pt x="6" y="10"/>
                      <a:pt x="6" y="18"/>
                    </a:cubicBezTo>
                    <a:cubicBezTo>
                      <a:pt x="6" y="20"/>
                      <a:pt x="2" y="33"/>
                      <a:pt x="10" y="28"/>
                    </a:cubicBezTo>
                    <a:cubicBezTo>
                      <a:pt x="12" y="26"/>
                      <a:pt x="9" y="20"/>
                      <a:pt x="10" y="17"/>
                    </a:cubicBezTo>
                    <a:cubicBezTo>
                      <a:pt x="11" y="13"/>
                      <a:pt x="13" y="12"/>
                      <a:pt x="16" y="9"/>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85" name="Freeform 75"/>
              <p:cNvSpPr>
                <a:spLocks/>
              </p:cNvSpPr>
              <p:nvPr/>
            </p:nvSpPr>
            <p:spPr bwMode="auto">
              <a:xfrm>
                <a:off x="2962" y="1911"/>
                <a:ext cx="143" cy="85"/>
              </a:xfrm>
              <a:custGeom>
                <a:avLst/>
                <a:gdLst>
                  <a:gd name="T0" fmla="*/ 2102 w 57"/>
                  <a:gd name="T1" fmla="*/ 1052 h 32"/>
                  <a:gd name="T2" fmla="*/ 993 w 57"/>
                  <a:gd name="T3" fmla="*/ 56 h 32"/>
                  <a:gd name="T4" fmla="*/ 0 w 57"/>
                  <a:gd name="T5" fmla="*/ 805 h 32"/>
                  <a:gd name="T6" fmla="*/ 868 w 57"/>
                  <a:gd name="T7" fmla="*/ 396 h 32"/>
                  <a:gd name="T8" fmla="*/ 1581 w 57"/>
                  <a:gd name="T9" fmla="*/ 691 h 32"/>
                  <a:gd name="T10" fmla="*/ 1864 w 57"/>
                  <a:gd name="T11" fmla="*/ 1235 h 32"/>
                  <a:gd name="T12" fmla="*/ 2260 w 57"/>
                  <a:gd name="T13" fmla="*/ 1389 h 32"/>
                  <a:gd name="T14" fmla="*/ 2178 w 57"/>
                  <a:gd name="T15" fmla="*/ 1086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7" h="32">
                    <a:moveTo>
                      <a:pt x="53" y="21"/>
                    </a:moveTo>
                    <a:cubicBezTo>
                      <a:pt x="47" y="8"/>
                      <a:pt x="39" y="3"/>
                      <a:pt x="25" y="1"/>
                    </a:cubicBezTo>
                    <a:cubicBezTo>
                      <a:pt x="13" y="0"/>
                      <a:pt x="0" y="0"/>
                      <a:pt x="0" y="16"/>
                    </a:cubicBezTo>
                    <a:cubicBezTo>
                      <a:pt x="7" y="14"/>
                      <a:pt x="14" y="8"/>
                      <a:pt x="22" y="8"/>
                    </a:cubicBezTo>
                    <a:cubicBezTo>
                      <a:pt x="27" y="8"/>
                      <a:pt x="35" y="12"/>
                      <a:pt x="40" y="14"/>
                    </a:cubicBezTo>
                    <a:cubicBezTo>
                      <a:pt x="47" y="17"/>
                      <a:pt x="44" y="20"/>
                      <a:pt x="47" y="25"/>
                    </a:cubicBezTo>
                    <a:cubicBezTo>
                      <a:pt x="49" y="32"/>
                      <a:pt x="51" y="27"/>
                      <a:pt x="57" y="28"/>
                    </a:cubicBezTo>
                    <a:cubicBezTo>
                      <a:pt x="56" y="26"/>
                      <a:pt x="56" y="24"/>
                      <a:pt x="55" y="22"/>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86" name="Freeform 76"/>
              <p:cNvSpPr>
                <a:spLocks/>
              </p:cNvSpPr>
              <p:nvPr/>
            </p:nvSpPr>
            <p:spPr bwMode="auto">
              <a:xfrm>
                <a:off x="3115" y="2441"/>
                <a:ext cx="42" cy="38"/>
              </a:xfrm>
              <a:custGeom>
                <a:avLst/>
                <a:gdLst>
                  <a:gd name="T0" fmla="*/ 0 w 17"/>
                  <a:gd name="T1" fmla="*/ 0 h 14"/>
                  <a:gd name="T2" fmla="*/ 410 w 17"/>
                  <a:gd name="T3" fmla="*/ 280 h 14"/>
                  <a:gd name="T4" fmla="*/ 635 w 17"/>
                  <a:gd name="T5" fmla="*/ 760 h 14"/>
                  <a:gd name="T6" fmla="*/ 183 w 17"/>
                  <a:gd name="T7" fmla="*/ 53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4">
                    <a:moveTo>
                      <a:pt x="0" y="0"/>
                    </a:moveTo>
                    <a:cubicBezTo>
                      <a:pt x="6" y="2"/>
                      <a:pt x="6" y="0"/>
                      <a:pt x="11" y="5"/>
                    </a:cubicBezTo>
                    <a:cubicBezTo>
                      <a:pt x="13" y="7"/>
                      <a:pt x="17" y="10"/>
                      <a:pt x="17" y="14"/>
                    </a:cubicBezTo>
                    <a:cubicBezTo>
                      <a:pt x="13" y="12"/>
                      <a:pt x="9" y="11"/>
                      <a:pt x="5" y="10"/>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87" name="Freeform 77"/>
              <p:cNvSpPr>
                <a:spLocks/>
              </p:cNvSpPr>
              <p:nvPr/>
            </p:nvSpPr>
            <p:spPr bwMode="auto">
              <a:xfrm>
                <a:off x="3217" y="2143"/>
                <a:ext cx="68" cy="69"/>
              </a:xfrm>
              <a:custGeom>
                <a:avLst/>
                <a:gdLst>
                  <a:gd name="T0" fmla="*/ 1007 w 27"/>
                  <a:gd name="T1" fmla="*/ 1085 h 26"/>
                  <a:gd name="T2" fmla="*/ 685 w 27"/>
                  <a:gd name="T3" fmla="*/ 295 h 26"/>
                  <a:gd name="T4" fmla="*/ 50 w 27"/>
                  <a:gd name="T5" fmla="*/ 507 h 26"/>
                  <a:gd name="T6" fmla="*/ 368 w 27"/>
                  <a:gd name="T7" fmla="*/ 1197 h 26"/>
                  <a:gd name="T8" fmla="*/ 881 w 27"/>
                  <a:gd name="T9" fmla="*/ 1085 h 26"/>
                  <a:gd name="T10" fmla="*/ 1007 w 27"/>
                  <a:gd name="T11" fmla="*/ 1085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26">
                    <a:moveTo>
                      <a:pt x="25" y="22"/>
                    </a:moveTo>
                    <a:cubicBezTo>
                      <a:pt x="23" y="20"/>
                      <a:pt x="27" y="11"/>
                      <a:pt x="17" y="6"/>
                    </a:cubicBezTo>
                    <a:cubicBezTo>
                      <a:pt x="8" y="0"/>
                      <a:pt x="1" y="10"/>
                      <a:pt x="1" y="10"/>
                    </a:cubicBezTo>
                    <a:cubicBezTo>
                      <a:pt x="0" y="17"/>
                      <a:pt x="4" y="22"/>
                      <a:pt x="9" y="24"/>
                    </a:cubicBezTo>
                    <a:cubicBezTo>
                      <a:pt x="13" y="26"/>
                      <a:pt x="22" y="22"/>
                      <a:pt x="22" y="22"/>
                    </a:cubicBezTo>
                    <a:lnTo>
                      <a:pt x="25"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88" name="Freeform 78"/>
              <p:cNvSpPr>
                <a:spLocks/>
              </p:cNvSpPr>
              <p:nvPr/>
            </p:nvSpPr>
            <p:spPr bwMode="auto">
              <a:xfrm>
                <a:off x="3222" y="2153"/>
                <a:ext cx="55" cy="56"/>
              </a:xfrm>
              <a:custGeom>
                <a:avLst/>
                <a:gdLst>
                  <a:gd name="T0" fmla="*/ 125 w 22"/>
                  <a:gd name="T1" fmla="*/ 248 h 21"/>
                  <a:gd name="T2" fmla="*/ 625 w 22"/>
                  <a:gd name="T3" fmla="*/ 149 h 21"/>
                  <a:gd name="T4" fmla="*/ 708 w 22"/>
                  <a:gd name="T5" fmla="*/ 819 h 21"/>
                  <a:gd name="T6" fmla="*/ 208 w 22"/>
                  <a:gd name="T7" fmla="*/ 909 h 21"/>
                  <a:gd name="T8" fmla="*/ 125 w 22"/>
                  <a:gd name="T9" fmla="*/ 248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1">
                    <a:moveTo>
                      <a:pt x="3" y="5"/>
                    </a:moveTo>
                    <a:cubicBezTo>
                      <a:pt x="6" y="0"/>
                      <a:pt x="12" y="0"/>
                      <a:pt x="16" y="3"/>
                    </a:cubicBezTo>
                    <a:cubicBezTo>
                      <a:pt x="21" y="6"/>
                      <a:pt x="22" y="12"/>
                      <a:pt x="18" y="16"/>
                    </a:cubicBezTo>
                    <a:cubicBezTo>
                      <a:pt x="15" y="20"/>
                      <a:pt x="9" y="21"/>
                      <a:pt x="5" y="18"/>
                    </a:cubicBezTo>
                    <a:cubicBezTo>
                      <a:pt x="1" y="15"/>
                      <a:pt x="0" y="9"/>
                      <a:pt x="3" y="5"/>
                    </a:cubicBezTo>
                    <a:close/>
                  </a:path>
                </a:pathLst>
              </a:custGeom>
              <a:solidFill>
                <a:srgbClr val="9494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89" name="Freeform 79"/>
              <p:cNvSpPr>
                <a:spLocks/>
              </p:cNvSpPr>
              <p:nvPr/>
            </p:nvSpPr>
            <p:spPr bwMode="auto">
              <a:xfrm>
                <a:off x="3237" y="2169"/>
                <a:ext cx="23" cy="24"/>
              </a:xfrm>
              <a:custGeom>
                <a:avLst/>
                <a:gdLst>
                  <a:gd name="T0" fmla="*/ 84 w 9"/>
                  <a:gd name="T1" fmla="*/ 93 h 9"/>
                  <a:gd name="T2" fmla="*/ 302 w 9"/>
                  <a:gd name="T3" fmla="*/ 56 h 9"/>
                  <a:gd name="T4" fmla="*/ 332 w 9"/>
                  <a:gd name="T5" fmla="*/ 363 h 9"/>
                  <a:gd name="T6" fmla="*/ 130 w 9"/>
                  <a:gd name="T7" fmla="*/ 363 h 9"/>
                  <a:gd name="T8" fmla="*/ 84 w 9"/>
                  <a:gd name="T9" fmla="*/ 93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2" y="2"/>
                    </a:moveTo>
                    <a:cubicBezTo>
                      <a:pt x="3" y="0"/>
                      <a:pt x="5" y="0"/>
                      <a:pt x="7" y="1"/>
                    </a:cubicBezTo>
                    <a:cubicBezTo>
                      <a:pt x="9" y="3"/>
                      <a:pt x="9" y="5"/>
                      <a:pt x="8" y="7"/>
                    </a:cubicBezTo>
                    <a:cubicBezTo>
                      <a:pt x="7" y="8"/>
                      <a:pt x="4" y="9"/>
                      <a:pt x="3" y="7"/>
                    </a:cubicBezTo>
                    <a:cubicBezTo>
                      <a:pt x="1" y="6"/>
                      <a:pt x="0" y="4"/>
                      <a:pt x="2" y="2"/>
                    </a:cubicBez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90" name="Freeform 80"/>
              <p:cNvSpPr>
                <a:spLocks/>
              </p:cNvSpPr>
              <p:nvPr/>
            </p:nvSpPr>
            <p:spPr bwMode="auto">
              <a:xfrm>
                <a:off x="3327" y="2073"/>
                <a:ext cx="33" cy="75"/>
              </a:xfrm>
              <a:custGeom>
                <a:avLst/>
                <a:gdLst>
                  <a:gd name="T0" fmla="*/ 373 w 13"/>
                  <a:gd name="T1" fmla="*/ 927 h 28"/>
                  <a:gd name="T2" fmla="*/ 541 w 13"/>
                  <a:gd name="T3" fmla="*/ 1441 h 28"/>
                  <a:gd name="T4" fmla="*/ 490 w 13"/>
                  <a:gd name="T5" fmla="*/ 1350 h 28"/>
                  <a:gd name="T6" fmla="*/ 51 w 13"/>
                  <a:gd name="T7" fmla="*/ 56 h 28"/>
                  <a:gd name="T8" fmla="*/ 0 w 13"/>
                  <a:gd name="T9" fmla="*/ 0 h 28"/>
                  <a:gd name="T10" fmla="*/ 0 w 13"/>
                  <a:gd name="T11" fmla="*/ 0 h 28"/>
                  <a:gd name="T12" fmla="*/ 160 w 13"/>
                  <a:gd name="T13" fmla="*/ 402 h 28"/>
                  <a:gd name="T14" fmla="*/ 373 w 13"/>
                  <a:gd name="T15" fmla="*/ 927 h 2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28">
                    <a:moveTo>
                      <a:pt x="9" y="18"/>
                    </a:moveTo>
                    <a:cubicBezTo>
                      <a:pt x="10" y="20"/>
                      <a:pt x="10" y="26"/>
                      <a:pt x="13" y="28"/>
                    </a:cubicBezTo>
                    <a:cubicBezTo>
                      <a:pt x="12" y="27"/>
                      <a:pt x="12" y="27"/>
                      <a:pt x="12" y="26"/>
                    </a:cubicBezTo>
                    <a:cubicBezTo>
                      <a:pt x="13" y="4"/>
                      <a:pt x="1" y="1"/>
                      <a:pt x="1" y="1"/>
                    </a:cubicBezTo>
                    <a:cubicBezTo>
                      <a:pt x="1" y="1"/>
                      <a:pt x="1" y="1"/>
                      <a:pt x="0" y="0"/>
                    </a:cubicBezTo>
                    <a:cubicBezTo>
                      <a:pt x="0" y="0"/>
                      <a:pt x="0" y="0"/>
                      <a:pt x="0" y="0"/>
                    </a:cubicBezTo>
                    <a:cubicBezTo>
                      <a:pt x="1" y="3"/>
                      <a:pt x="2" y="6"/>
                      <a:pt x="4" y="8"/>
                    </a:cubicBezTo>
                    <a:cubicBezTo>
                      <a:pt x="6" y="11"/>
                      <a:pt x="8" y="14"/>
                      <a:pt x="9" y="18"/>
                    </a:cubicBezTo>
                    <a:close/>
                  </a:path>
                </a:pathLst>
              </a:custGeom>
              <a:solidFill>
                <a:srgbClr val="9494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91" name="Freeform 81"/>
              <p:cNvSpPr>
                <a:spLocks/>
              </p:cNvSpPr>
              <p:nvPr/>
            </p:nvSpPr>
            <p:spPr bwMode="auto">
              <a:xfrm>
                <a:off x="2774" y="2335"/>
                <a:ext cx="208" cy="128"/>
              </a:xfrm>
              <a:custGeom>
                <a:avLst/>
                <a:gdLst>
                  <a:gd name="T0" fmla="*/ 0 w 83"/>
                  <a:gd name="T1" fmla="*/ 2275 h 48"/>
                  <a:gd name="T2" fmla="*/ 1418 w 83"/>
                  <a:gd name="T3" fmla="*/ 1672 h 48"/>
                  <a:gd name="T4" fmla="*/ 2015 w 83"/>
                  <a:gd name="T5" fmla="*/ 1421 h 48"/>
                  <a:gd name="T6" fmla="*/ 2727 w 83"/>
                  <a:gd name="T7" fmla="*/ 605 h 48"/>
                  <a:gd name="T8" fmla="*/ 3198 w 83"/>
                  <a:gd name="T9" fmla="*/ 307 h 48"/>
                  <a:gd name="T10" fmla="*/ 3040 w 83"/>
                  <a:gd name="T11" fmla="*/ 1003 h 48"/>
                  <a:gd name="T12" fmla="*/ 3040 w 83"/>
                  <a:gd name="T13" fmla="*/ 1877 h 48"/>
                  <a:gd name="T14" fmla="*/ 3273 w 83"/>
                  <a:gd name="T15" fmla="*/ 2424 h 48"/>
                  <a:gd name="T16" fmla="*/ 2802 w 83"/>
                  <a:gd name="T17" fmla="*/ 1912 h 48"/>
                  <a:gd name="T18" fmla="*/ 2331 w 83"/>
                  <a:gd name="T19" fmla="*/ 1672 h 48"/>
                  <a:gd name="T20" fmla="*/ 1100 w 83"/>
                  <a:gd name="T21" fmla="*/ 1912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 h="48">
                    <a:moveTo>
                      <a:pt x="0" y="45"/>
                    </a:moveTo>
                    <a:cubicBezTo>
                      <a:pt x="12" y="43"/>
                      <a:pt x="25" y="38"/>
                      <a:pt x="36" y="33"/>
                    </a:cubicBezTo>
                    <a:cubicBezTo>
                      <a:pt x="41" y="31"/>
                      <a:pt x="46" y="31"/>
                      <a:pt x="51" y="28"/>
                    </a:cubicBezTo>
                    <a:cubicBezTo>
                      <a:pt x="59" y="25"/>
                      <a:pt x="64" y="19"/>
                      <a:pt x="69" y="12"/>
                    </a:cubicBezTo>
                    <a:cubicBezTo>
                      <a:pt x="72" y="10"/>
                      <a:pt x="79" y="0"/>
                      <a:pt x="81" y="6"/>
                    </a:cubicBezTo>
                    <a:cubicBezTo>
                      <a:pt x="83" y="10"/>
                      <a:pt x="78" y="16"/>
                      <a:pt x="77" y="20"/>
                    </a:cubicBezTo>
                    <a:cubicBezTo>
                      <a:pt x="75" y="25"/>
                      <a:pt x="75" y="32"/>
                      <a:pt x="77" y="37"/>
                    </a:cubicBezTo>
                    <a:cubicBezTo>
                      <a:pt x="78" y="41"/>
                      <a:pt x="81" y="44"/>
                      <a:pt x="83" y="48"/>
                    </a:cubicBezTo>
                    <a:cubicBezTo>
                      <a:pt x="78" y="47"/>
                      <a:pt x="75" y="41"/>
                      <a:pt x="71" y="38"/>
                    </a:cubicBezTo>
                    <a:cubicBezTo>
                      <a:pt x="67" y="36"/>
                      <a:pt x="63" y="34"/>
                      <a:pt x="59" y="33"/>
                    </a:cubicBezTo>
                    <a:cubicBezTo>
                      <a:pt x="49" y="31"/>
                      <a:pt x="38" y="36"/>
                      <a:pt x="28" y="38"/>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92" name="Freeform 82"/>
              <p:cNvSpPr>
                <a:spLocks/>
              </p:cNvSpPr>
              <p:nvPr/>
            </p:nvSpPr>
            <p:spPr bwMode="auto">
              <a:xfrm>
                <a:off x="3067" y="2401"/>
                <a:ext cx="38" cy="64"/>
              </a:xfrm>
              <a:custGeom>
                <a:avLst/>
                <a:gdLst>
                  <a:gd name="T0" fmla="*/ 213 w 15"/>
                  <a:gd name="T1" fmla="*/ 56 h 24"/>
                  <a:gd name="T2" fmla="*/ 0 w 15"/>
                  <a:gd name="T3" fmla="*/ 1216 h 24"/>
                  <a:gd name="T4" fmla="*/ 616 w 15"/>
                  <a:gd name="T5" fmla="*/ 1059 h 24"/>
                  <a:gd name="T6" fmla="*/ 327 w 15"/>
                  <a:gd name="T7" fmla="*/ 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4">
                    <a:moveTo>
                      <a:pt x="5" y="1"/>
                    </a:moveTo>
                    <a:cubicBezTo>
                      <a:pt x="0" y="5"/>
                      <a:pt x="0" y="18"/>
                      <a:pt x="0" y="24"/>
                    </a:cubicBezTo>
                    <a:cubicBezTo>
                      <a:pt x="5" y="17"/>
                      <a:pt x="9" y="19"/>
                      <a:pt x="15" y="21"/>
                    </a:cubicBezTo>
                    <a:cubicBezTo>
                      <a:pt x="12" y="17"/>
                      <a:pt x="5" y="6"/>
                      <a:pt x="8" y="0"/>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93" name="Freeform 83"/>
              <p:cNvSpPr>
                <a:spLocks/>
              </p:cNvSpPr>
              <p:nvPr/>
            </p:nvSpPr>
            <p:spPr bwMode="auto">
              <a:xfrm>
                <a:off x="2607" y="2463"/>
                <a:ext cx="115" cy="32"/>
              </a:xfrm>
              <a:custGeom>
                <a:avLst/>
                <a:gdLst>
                  <a:gd name="T0" fmla="*/ 0 w 46"/>
                  <a:gd name="T1" fmla="*/ 93 h 12"/>
                  <a:gd name="T2" fmla="*/ 550 w 46"/>
                  <a:gd name="T3" fmla="*/ 605 h 12"/>
                  <a:gd name="T4" fmla="*/ 1800 w 46"/>
                  <a:gd name="T5" fmla="*/ 0 h 12"/>
                  <a:gd name="T6" fmla="*/ 313 w 46"/>
                  <a:gd name="T7" fmla="*/ 93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12">
                    <a:moveTo>
                      <a:pt x="0" y="2"/>
                    </a:moveTo>
                    <a:cubicBezTo>
                      <a:pt x="6" y="4"/>
                      <a:pt x="10" y="8"/>
                      <a:pt x="14" y="12"/>
                    </a:cubicBezTo>
                    <a:cubicBezTo>
                      <a:pt x="19" y="2"/>
                      <a:pt x="41" y="12"/>
                      <a:pt x="46" y="0"/>
                    </a:cubicBezTo>
                    <a:cubicBezTo>
                      <a:pt x="34" y="5"/>
                      <a:pt x="19" y="0"/>
                      <a:pt x="8" y="2"/>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94" name="Freeform 84"/>
              <p:cNvSpPr>
                <a:spLocks/>
              </p:cNvSpPr>
              <p:nvPr/>
            </p:nvSpPr>
            <p:spPr bwMode="auto">
              <a:xfrm>
                <a:off x="2414" y="2377"/>
                <a:ext cx="85" cy="35"/>
              </a:xfrm>
              <a:custGeom>
                <a:avLst/>
                <a:gdLst>
                  <a:gd name="T0" fmla="*/ 0 w 34"/>
                  <a:gd name="T1" fmla="*/ 369 h 13"/>
                  <a:gd name="T2" fmla="*/ 1333 w 34"/>
                  <a:gd name="T3" fmla="*/ 681 h 13"/>
                  <a:gd name="T4" fmla="*/ 750 w 34"/>
                  <a:gd name="T5" fmla="*/ 59 h 13"/>
                  <a:gd name="T6" fmla="*/ 83 w 34"/>
                  <a:gd name="T7" fmla="*/ 312 h 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4" h="13">
                    <a:moveTo>
                      <a:pt x="0" y="7"/>
                    </a:moveTo>
                    <a:cubicBezTo>
                      <a:pt x="12" y="1"/>
                      <a:pt x="22" y="10"/>
                      <a:pt x="34" y="13"/>
                    </a:cubicBezTo>
                    <a:cubicBezTo>
                      <a:pt x="27" y="11"/>
                      <a:pt x="25" y="3"/>
                      <a:pt x="19" y="1"/>
                    </a:cubicBezTo>
                    <a:cubicBezTo>
                      <a:pt x="14" y="0"/>
                      <a:pt x="6" y="2"/>
                      <a:pt x="2" y="6"/>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95" name="Freeform 85"/>
              <p:cNvSpPr>
                <a:spLocks/>
              </p:cNvSpPr>
              <p:nvPr/>
            </p:nvSpPr>
            <p:spPr bwMode="auto">
              <a:xfrm>
                <a:off x="3300" y="2295"/>
                <a:ext cx="40" cy="42"/>
              </a:xfrm>
              <a:custGeom>
                <a:avLst/>
                <a:gdLst>
                  <a:gd name="T0" fmla="*/ 0 w 16"/>
                  <a:gd name="T1" fmla="*/ 89 h 16"/>
                  <a:gd name="T2" fmla="*/ 238 w 16"/>
                  <a:gd name="T3" fmla="*/ 669 h 16"/>
                  <a:gd name="T4" fmla="*/ 625 w 16"/>
                  <a:gd name="T5" fmla="*/ 614 h 16"/>
                  <a:gd name="T6" fmla="*/ 0 w 16"/>
                  <a:gd name="T7" fmla="*/ 0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 h="16">
                    <a:moveTo>
                      <a:pt x="0" y="2"/>
                    </a:moveTo>
                    <a:cubicBezTo>
                      <a:pt x="0" y="7"/>
                      <a:pt x="2" y="12"/>
                      <a:pt x="6" y="14"/>
                    </a:cubicBezTo>
                    <a:cubicBezTo>
                      <a:pt x="9" y="15"/>
                      <a:pt x="16" y="16"/>
                      <a:pt x="16" y="13"/>
                    </a:cubicBezTo>
                    <a:cubicBezTo>
                      <a:pt x="8" y="13"/>
                      <a:pt x="10" y="0"/>
                      <a:pt x="0" y="0"/>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96" name="Freeform 86"/>
              <p:cNvSpPr>
                <a:spLocks/>
              </p:cNvSpPr>
              <p:nvPr/>
            </p:nvSpPr>
            <p:spPr bwMode="auto">
              <a:xfrm>
                <a:off x="3370" y="2300"/>
                <a:ext cx="40" cy="24"/>
              </a:xfrm>
              <a:custGeom>
                <a:avLst/>
                <a:gdLst>
                  <a:gd name="T0" fmla="*/ 0 w 16"/>
                  <a:gd name="T1" fmla="*/ 149 h 9"/>
                  <a:gd name="T2" fmla="*/ 313 w 16"/>
                  <a:gd name="T3" fmla="*/ 397 h 9"/>
                  <a:gd name="T4" fmla="*/ 625 w 16"/>
                  <a:gd name="T5" fmla="*/ 0 h 9"/>
                  <a:gd name="T6" fmla="*/ 313 w 16"/>
                  <a:gd name="T7" fmla="*/ 149 h 9"/>
                  <a:gd name="T8" fmla="*/ 0 w 16"/>
                  <a:gd name="T9" fmla="*/ 149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9">
                    <a:moveTo>
                      <a:pt x="0" y="3"/>
                    </a:moveTo>
                    <a:cubicBezTo>
                      <a:pt x="5" y="4"/>
                      <a:pt x="1" y="9"/>
                      <a:pt x="8" y="8"/>
                    </a:cubicBezTo>
                    <a:cubicBezTo>
                      <a:pt x="12" y="7"/>
                      <a:pt x="14" y="4"/>
                      <a:pt x="16" y="0"/>
                    </a:cubicBezTo>
                    <a:cubicBezTo>
                      <a:pt x="13" y="1"/>
                      <a:pt x="12" y="3"/>
                      <a:pt x="8" y="3"/>
                    </a:cubicBezTo>
                    <a:cubicBezTo>
                      <a:pt x="5" y="3"/>
                      <a:pt x="2" y="2"/>
                      <a:pt x="0" y="3"/>
                    </a:cubicBezTo>
                  </a:path>
                </a:pathLst>
              </a:custGeom>
              <a:solidFill>
                <a:srgbClr val="8787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97" name="Freeform 87"/>
              <p:cNvSpPr>
                <a:spLocks/>
              </p:cNvSpPr>
              <p:nvPr/>
            </p:nvSpPr>
            <p:spPr bwMode="auto">
              <a:xfrm>
                <a:off x="3070" y="2004"/>
                <a:ext cx="27" cy="29"/>
              </a:xfrm>
              <a:custGeom>
                <a:avLst/>
                <a:gdLst>
                  <a:gd name="T0" fmla="*/ 253 w 11"/>
                  <a:gd name="T1" fmla="*/ 0 h 11"/>
                  <a:gd name="T2" fmla="*/ 223 w 11"/>
                  <a:gd name="T3" fmla="*/ 527 h 11"/>
                  <a:gd name="T4" fmla="*/ 398 w 11"/>
                  <a:gd name="T5" fmla="*/ 55 h 11"/>
                  <a:gd name="T6" fmla="*/ 0 60000 65536"/>
                  <a:gd name="T7" fmla="*/ 0 60000 65536"/>
                  <a:gd name="T8" fmla="*/ 0 60000 65536"/>
                </a:gdLst>
                <a:ahLst/>
                <a:cxnLst>
                  <a:cxn ang="T6">
                    <a:pos x="T0" y="T1"/>
                  </a:cxn>
                  <a:cxn ang="T7">
                    <a:pos x="T2" y="T3"/>
                  </a:cxn>
                  <a:cxn ang="T8">
                    <a:pos x="T4" y="T5"/>
                  </a:cxn>
                </a:cxnLst>
                <a:rect l="0" t="0" r="r" b="b"/>
                <a:pathLst>
                  <a:path w="11" h="11">
                    <a:moveTo>
                      <a:pt x="7" y="0"/>
                    </a:moveTo>
                    <a:cubicBezTo>
                      <a:pt x="0" y="1"/>
                      <a:pt x="3" y="7"/>
                      <a:pt x="6" y="11"/>
                    </a:cubicBezTo>
                    <a:cubicBezTo>
                      <a:pt x="7" y="7"/>
                      <a:pt x="8" y="4"/>
                      <a:pt x="11" y="1"/>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98" name="Freeform 88"/>
              <p:cNvSpPr>
                <a:spLocks/>
              </p:cNvSpPr>
              <p:nvPr/>
            </p:nvSpPr>
            <p:spPr bwMode="auto">
              <a:xfrm>
                <a:off x="2970" y="1916"/>
                <a:ext cx="107" cy="32"/>
              </a:xfrm>
              <a:custGeom>
                <a:avLst/>
                <a:gdLst>
                  <a:gd name="T0" fmla="*/ 105 w 43"/>
                  <a:gd name="T1" fmla="*/ 149 h 12"/>
                  <a:gd name="T2" fmla="*/ 537 w 43"/>
                  <a:gd name="T3" fmla="*/ 56 h 12"/>
                  <a:gd name="T4" fmla="*/ 953 w 43"/>
                  <a:gd name="T5" fmla="*/ 56 h 12"/>
                  <a:gd name="T6" fmla="*/ 1647 w 43"/>
                  <a:gd name="T7" fmla="*/ 605 h 12"/>
                  <a:gd name="T8" fmla="*/ 799 w 43"/>
                  <a:gd name="T9" fmla="*/ 149 h 12"/>
                  <a:gd name="T10" fmla="*/ 341 w 43"/>
                  <a:gd name="T11" fmla="*/ 149 h 12"/>
                  <a:gd name="T12" fmla="*/ 0 w 43"/>
                  <a:gd name="T13" fmla="*/ 20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12">
                    <a:moveTo>
                      <a:pt x="3" y="3"/>
                    </a:moveTo>
                    <a:cubicBezTo>
                      <a:pt x="6" y="0"/>
                      <a:pt x="9" y="0"/>
                      <a:pt x="14" y="1"/>
                    </a:cubicBezTo>
                    <a:cubicBezTo>
                      <a:pt x="18" y="1"/>
                      <a:pt x="21" y="1"/>
                      <a:pt x="25" y="1"/>
                    </a:cubicBezTo>
                    <a:cubicBezTo>
                      <a:pt x="33" y="1"/>
                      <a:pt x="41" y="4"/>
                      <a:pt x="43" y="12"/>
                    </a:cubicBezTo>
                    <a:cubicBezTo>
                      <a:pt x="39" y="3"/>
                      <a:pt x="28" y="4"/>
                      <a:pt x="21" y="3"/>
                    </a:cubicBezTo>
                    <a:cubicBezTo>
                      <a:pt x="17" y="3"/>
                      <a:pt x="13" y="4"/>
                      <a:pt x="9" y="3"/>
                    </a:cubicBezTo>
                    <a:cubicBezTo>
                      <a:pt x="6" y="3"/>
                      <a:pt x="3" y="1"/>
                      <a:pt x="0" y="4"/>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899" name="Freeform 89"/>
              <p:cNvSpPr>
                <a:spLocks/>
              </p:cNvSpPr>
              <p:nvPr/>
            </p:nvSpPr>
            <p:spPr bwMode="auto">
              <a:xfrm>
                <a:off x="3105" y="1889"/>
                <a:ext cx="20" cy="14"/>
              </a:xfrm>
              <a:custGeom>
                <a:avLst/>
                <a:gdLst>
                  <a:gd name="T0" fmla="*/ 0 w 8"/>
                  <a:gd name="T1" fmla="*/ 0 h 5"/>
                  <a:gd name="T2" fmla="*/ 313 w 8"/>
                  <a:gd name="T3" fmla="*/ 0 h 5"/>
                  <a:gd name="T4" fmla="*/ 283 w 8"/>
                  <a:gd name="T5" fmla="*/ 305 h 5"/>
                  <a:gd name="T6" fmla="*/ 0 60000 65536"/>
                  <a:gd name="T7" fmla="*/ 0 60000 65536"/>
                  <a:gd name="T8" fmla="*/ 0 60000 65536"/>
                </a:gdLst>
                <a:ahLst/>
                <a:cxnLst>
                  <a:cxn ang="T6">
                    <a:pos x="T0" y="T1"/>
                  </a:cxn>
                  <a:cxn ang="T7">
                    <a:pos x="T2" y="T3"/>
                  </a:cxn>
                  <a:cxn ang="T8">
                    <a:pos x="T4" y="T5"/>
                  </a:cxn>
                </a:cxnLst>
                <a:rect l="0" t="0" r="r" b="b"/>
                <a:pathLst>
                  <a:path w="8" h="5">
                    <a:moveTo>
                      <a:pt x="0" y="0"/>
                    </a:moveTo>
                    <a:cubicBezTo>
                      <a:pt x="2" y="1"/>
                      <a:pt x="5" y="1"/>
                      <a:pt x="8" y="0"/>
                    </a:cubicBezTo>
                    <a:cubicBezTo>
                      <a:pt x="7" y="1"/>
                      <a:pt x="7" y="3"/>
                      <a:pt x="7" y="5"/>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900" name="Freeform 90"/>
              <p:cNvSpPr>
                <a:spLocks/>
              </p:cNvSpPr>
              <p:nvPr/>
            </p:nvSpPr>
            <p:spPr bwMode="auto">
              <a:xfrm>
                <a:off x="3115" y="1991"/>
                <a:ext cx="42" cy="170"/>
              </a:xfrm>
              <a:custGeom>
                <a:avLst/>
                <a:gdLst>
                  <a:gd name="T0" fmla="*/ 635 w 17"/>
                  <a:gd name="T1" fmla="*/ 0 h 64"/>
                  <a:gd name="T2" fmla="*/ 452 w 17"/>
                  <a:gd name="T3" fmla="*/ 3190 h 64"/>
                  <a:gd name="T4" fmla="*/ 378 w 17"/>
                  <a:gd name="T5" fmla="*/ 1835 h 64"/>
                  <a:gd name="T6" fmla="*/ 410 w 17"/>
                  <a:gd name="T7" fmla="*/ 1052 h 64"/>
                  <a:gd name="T8" fmla="*/ 635 w 17"/>
                  <a:gd name="T9" fmla="*/ 0 h 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64">
                    <a:moveTo>
                      <a:pt x="17" y="0"/>
                    </a:moveTo>
                    <a:cubicBezTo>
                      <a:pt x="3" y="12"/>
                      <a:pt x="0" y="51"/>
                      <a:pt x="12" y="64"/>
                    </a:cubicBezTo>
                    <a:cubicBezTo>
                      <a:pt x="9" y="56"/>
                      <a:pt x="10" y="46"/>
                      <a:pt x="10" y="37"/>
                    </a:cubicBezTo>
                    <a:cubicBezTo>
                      <a:pt x="11" y="32"/>
                      <a:pt x="9" y="29"/>
                      <a:pt x="11" y="21"/>
                    </a:cubicBezTo>
                    <a:cubicBezTo>
                      <a:pt x="12" y="15"/>
                      <a:pt x="13" y="6"/>
                      <a:pt x="17"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901" name="Freeform 91"/>
              <p:cNvSpPr>
                <a:spLocks/>
              </p:cNvSpPr>
              <p:nvPr/>
            </p:nvSpPr>
            <p:spPr bwMode="auto">
              <a:xfrm>
                <a:off x="2962" y="1977"/>
                <a:ext cx="88" cy="99"/>
              </a:xfrm>
              <a:custGeom>
                <a:avLst/>
                <a:gdLst>
                  <a:gd name="T0" fmla="*/ 0 w 35"/>
                  <a:gd name="T1" fmla="*/ 0 h 37"/>
                  <a:gd name="T2" fmla="*/ 475 w 35"/>
                  <a:gd name="T3" fmla="*/ 1188 h 37"/>
                  <a:gd name="T4" fmla="*/ 1398 w 35"/>
                  <a:gd name="T5" fmla="*/ 1897 h 37"/>
                  <a:gd name="T6" fmla="*/ 606 w 35"/>
                  <a:gd name="T7" fmla="*/ 974 h 37"/>
                  <a:gd name="T8" fmla="*/ 0 w 35"/>
                  <a:gd name="T9" fmla="*/ 56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 h="37">
                    <a:moveTo>
                      <a:pt x="0" y="0"/>
                    </a:moveTo>
                    <a:cubicBezTo>
                      <a:pt x="0" y="6"/>
                      <a:pt x="8" y="19"/>
                      <a:pt x="12" y="23"/>
                    </a:cubicBezTo>
                    <a:cubicBezTo>
                      <a:pt x="18" y="31"/>
                      <a:pt x="27" y="33"/>
                      <a:pt x="35" y="37"/>
                    </a:cubicBezTo>
                    <a:cubicBezTo>
                      <a:pt x="27" y="31"/>
                      <a:pt x="20" y="26"/>
                      <a:pt x="15" y="19"/>
                    </a:cubicBezTo>
                    <a:cubicBezTo>
                      <a:pt x="11" y="13"/>
                      <a:pt x="3" y="7"/>
                      <a:pt x="0" y="1"/>
                    </a:cubicBezTo>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902" name="Freeform 92"/>
              <p:cNvSpPr>
                <a:spLocks/>
              </p:cNvSpPr>
              <p:nvPr/>
            </p:nvSpPr>
            <p:spPr bwMode="auto">
              <a:xfrm>
                <a:off x="2927" y="1956"/>
                <a:ext cx="123" cy="211"/>
              </a:xfrm>
              <a:custGeom>
                <a:avLst/>
                <a:gdLst>
                  <a:gd name="T0" fmla="*/ 238 w 49"/>
                  <a:gd name="T1" fmla="*/ 0 h 79"/>
                  <a:gd name="T2" fmla="*/ 522 w 49"/>
                  <a:gd name="T3" fmla="*/ 2134 h 79"/>
                  <a:gd name="T4" fmla="*/ 1027 w 49"/>
                  <a:gd name="T5" fmla="*/ 3045 h 79"/>
                  <a:gd name="T6" fmla="*/ 1343 w 49"/>
                  <a:gd name="T7" fmla="*/ 4022 h 79"/>
                  <a:gd name="T8" fmla="*/ 1632 w 49"/>
                  <a:gd name="T9" fmla="*/ 3411 h 79"/>
                  <a:gd name="T10" fmla="*/ 1898 w 49"/>
                  <a:gd name="T11" fmla="*/ 2954 h 79"/>
                  <a:gd name="T12" fmla="*/ 1185 w 49"/>
                  <a:gd name="T13" fmla="*/ 2246 h 79"/>
                  <a:gd name="T14" fmla="*/ 238 w 49"/>
                  <a:gd name="T15" fmla="*/ 662 h 7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79">
                    <a:moveTo>
                      <a:pt x="6" y="0"/>
                    </a:moveTo>
                    <a:cubicBezTo>
                      <a:pt x="0" y="10"/>
                      <a:pt x="7" y="33"/>
                      <a:pt x="13" y="42"/>
                    </a:cubicBezTo>
                    <a:cubicBezTo>
                      <a:pt x="18" y="48"/>
                      <a:pt x="23" y="53"/>
                      <a:pt x="26" y="60"/>
                    </a:cubicBezTo>
                    <a:cubicBezTo>
                      <a:pt x="29" y="65"/>
                      <a:pt x="30" y="74"/>
                      <a:pt x="34" y="79"/>
                    </a:cubicBezTo>
                    <a:cubicBezTo>
                      <a:pt x="38" y="76"/>
                      <a:pt x="38" y="71"/>
                      <a:pt x="41" y="67"/>
                    </a:cubicBezTo>
                    <a:cubicBezTo>
                      <a:pt x="43" y="64"/>
                      <a:pt x="47" y="62"/>
                      <a:pt x="48" y="58"/>
                    </a:cubicBezTo>
                    <a:cubicBezTo>
                      <a:pt x="49" y="50"/>
                      <a:pt x="35" y="47"/>
                      <a:pt x="30" y="44"/>
                    </a:cubicBezTo>
                    <a:cubicBezTo>
                      <a:pt x="20" y="36"/>
                      <a:pt x="8" y="27"/>
                      <a:pt x="6" y="13"/>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903" name="Freeform 93"/>
              <p:cNvSpPr>
                <a:spLocks/>
              </p:cNvSpPr>
              <p:nvPr/>
            </p:nvSpPr>
            <p:spPr bwMode="auto">
              <a:xfrm>
                <a:off x="3030" y="2092"/>
                <a:ext cx="52" cy="77"/>
              </a:xfrm>
              <a:custGeom>
                <a:avLst/>
                <a:gdLst>
                  <a:gd name="T0" fmla="*/ 0 w 21"/>
                  <a:gd name="T1" fmla="*/ 0 h 29"/>
                  <a:gd name="T2" fmla="*/ 565 w 21"/>
                  <a:gd name="T3" fmla="*/ 451 h 29"/>
                  <a:gd name="T4" fmla="*/ 485 w 21"/>
                  <a:gd name="T5" fmla="*/ 1439 h 29"/>
                  <a:gd name="T6" fmla="*/ 0 60000 65536"/>
                  <a:gd name="T7" fmla="*/ 0 60000 65536"/>
                  <a:gd name="T8" fmla="*/ 0 60000 65536"/>
                </a:gdLst>
                <a:ahLst/>
                <a:cxnLst>
                  <a:cxn ang="T6">
                    <a:pos x="T0" y="T1"/>
                  </a:cxn>
                  <a:cxn ang="T7">
                    <a:pos x="T2" y="T3"/>
                  </a:cxn>
                  <a:cxn ang="T8">
                    <a:pos x="T4" y="T5"/>
                  </a:cxn>
                </a:cxnLst>
                <a:rect l="0" t="0" r="r" b="b"/>
                <a:pathLst>
                  <a:path w="21" h="29">
                    <a:moveTo>
                      <a:pt x="0" y="0"/>
                    </a:moveTo>
                    <a:cubicBezTo>
                      <a:pt x="6" y="3"/>
                      <a:pt x="10" y="3"/>
                      <a:pt x="15" y="9"/>
                    </a:cubicBezTo>
                    <a:cubicBezTo>
                      <a:pt x="18" y="14"/>
                      <a:pt x="21" y="25"/>
                      <a:pt x="13" y="29"/>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904" name="Freeform 94"/>
              <p:cNvSpPr>
                <a:spLocks/>
              </p:cNvSpPr>
              <p:nvPr/>
            </p:nvSpPr>
            <p:spPr bwMode="auto">
              <a:xfrm>
                <a:off x="2985" y="1844"/>
                <a:ext cx="142" cy="120"/>
              </a:xfrm>
              <a:custGeom>
                <a:avLst/>
                <a:gdLst>
                  <a:gd name="T0" fmla="*/ 725 w 57"/>
                  <a:gd name="T1" fmla="*/ 456 h 45"/>
                  <a:gd name="T2" fmla="*/ 1702 w 57"/>
                  <a:gd name="T3" fmla="*/ 1515 h 45"/>
                  <a:gd name="T4" fmla="*/ 1931 w 57"/>
                  <a:gd name="T5" fmla="*/ 2125 h 45"/>
                  <a:gd name="T6" fmla="*/ 2043 w 57"/>
                  <a:gd name="T7" fmla="*/ 1421 h 45"/>
                  <a:gd name="T8" fmla="*/ 1806 w 57"/>
                  <a:gd name="T9" fmla="*/ 968 h 45"/>
                  <a:gd name="T10" fmla="*/ 1111 w 57"/>
                  <a:gd name="T11" fmla="*/ 547 h 45"/>
                  <a:gd name="T12" fmla="*/ 0 w 57"/>
                  <a:gd name="T13" fmla="*/ 0 h 45"/>
                  <a:gd name="T14" fmla="*/ 924 w 57"/>
                  <a:gd name="T15" fmla="*/ 704 h 4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7" h="45">
                    <a:moveTo>
                      <a:pt x="19" y="9"/>
                    </a:moveTo>
                    <a:cubicBezTo>
                      <a:pt x="26" y="17"/>
                      <a:pt x="37" y="21"/>
                      <a:pt x="44" y="30"/>
                    </a:cubicBezTo>
                    <a:cubicBezTo>
                      <a:pt x="46" y="32"/>
                      <a:pt x="49" y="42"/>
                      <a:pt x="50" y="42"/>
                    </a:cubicBezTo>
                    <a:cubicBezTo>
                      <a:pt x="57" y="45"/>
                      <a:pt x="54" y="31"/>
                      <a:pt x="53" y="28"/>
                    </a:cubicBezTo>
                    <a:cubicBezTo>
                      <a:pt x="52" y="21"/>
                      <a:pt x="52" y="21"/>
                      <a:pt x="47" y="19"/>
                    </a:cubicBezTo>
                    <a:cubicBezTo>
                      <a:pt x="41" y="16"/>
                      <a:pt x="35" y="13"/>
                      <a:pt x="29" y="11"/>
                    </a:cubicBezTo>
                    <a:cubicBezTo>
                      <a:pt x="19" y="7"/>
                      <a:pt x="10" y="2"/>
                      <a:pt x="0" y="0"/>
                    </a:cubicBezTo>
                    <a:cubicBezTo>
                      <a:pt x="4" y="5"/>
                      <a:pt x="18" y="11"/>
                      <a:pt x="24" y="14"/>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905" name="Freeform 95"/>
              <p:cNvSpPr>
                <a:spLocks/>
              </p:cNvSpPr>
              <p:nvPr/>
            </p:nvSpPr>
            <p:spPr bwMode="auto">
              <a:xfrm>
                <a:off x="2417" y="1812"/>
                <a:ext cx="365" cy="312"/>
              </a:xfrm>
              <a:custGeom>
                <a:avLst/>
                <a:gdLst>
                  <a:gd name="T0" fmla="*/ 0 w 146"/>
                  <a:gd name="T1" fmla="*/ 5917 h 117"/>
                  <a:gd name="T2" fmla="*/ 3208 w 146"/>
                  <a:gd name="T3" fmla="*/ 909 h 117"/>
                  <a:gd name="T4" fmla="*/ 5708 w 146"/>
                  <a:gd name="T5" fmla="*/ 307 h 117"/>
                  <a:gd name="T6" fmla="*/ 0 w 146"/>
                  <a:gd name="T7" fmla="*/ 5917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6" h="117">
                    <a:moveTo>
                      <a:pt x="0" y="117"/>
                    </a:moveTo>
                    <a:cubicBezTo>
                      <a:pt x="10" y="73"/>
                      <a:pt x="30" y="36"/>
                      <a:pt x="82" y="18"/>
                    </a:cubicBezTo>
                    <a:cubicBezTo>
                      <a:pt x="135" y="0"/>
                      <a:pt x="146" y="6"/>
                      <a:pt x="146" y="6"/>
                    </a:cubicBezTo>
                    <a:cubicBezTo>
                      <a:pt x="121" y="11"/>
                      <a:pt x="33" y="18"/>
                      <a:pt x="0" y="1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906" name="Freeform 96"/>
              <p:cNvSpPr>
                <a:spLocks/>
              </p:cNvSpPr>
              <p:nvPr/>
            </p:nvSpPr>
            <p:spPr bwMode="auto">
              <a:xfrm>
                <a:off x="2189" y="2452"/>
                <a:ext cx="143" cy="248"/>
              </a:xfrm>
              <a:custGeom>
                <a:avLst/>
                <a:gdLst>
                  <a:gd name="T0" fmla="*/ 1422 w 57"/>
                  <a:gd name="T1" fmla="*/ 0 h 93"/>
                  <a:gd name="T2" fmla="*/ 2260 w 57"/>
                  <a:gd name="T3" fmla="*/ 4701 h 93"/>
                  <a:gd name="T4" fmla="*/ 1422 w 57"/>
                  <a:gd name="T5" fmla="*/ 0 h 93"/>
                  <a:gd name="T6" fmla="*/ 0 60000 65536"/>
                  <a:gd name="T7" fmla="*/ 0 60000 65536"/>
                  <a:gd name="T8" fmla="*/ 0 60000 65536"/>
                </a:gdLst>
                <a:ahLst/>
                <a:cxnLst>
                  <a:cxn ang="T6">
                    <a:pos x="T0" y="T1"/>
                  </a:cxn>
                  <a:cxn ang="T7">
                    <a:pos x="T2" y="T3"/>
                  </a:cxn>
                  <a:cxn ang="T8">
                    <a:pos x="T4" y="T5"/>
                  </a:cxn>
                </a:cxnLst>
                <a:rect l="0" t="0" r="r" b="b"/>
                <a:pathLst>
                  <a:path w="57" h="93">
                    <a:moveTo>
                      <a:pt x="36" y="0"/>
                    </a:moveTo>
                    <a:cubicBezTo>
                      <a:pt x="29" y="15"/>
                      <a:pt x="0" y="61"/>
                      <a:pt x="57" y="93"/>
                    </a:cubicBezTo>
                    <a:cubicBezTo>
                      <a:pt x="42" y="84"/>
                      <a:pt x="16" y="58"/>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907" name="Freeform 97"/>
              <p:cNvSpPr>
                <a:spLocks/>
              </p:cNvSpPr>
              <p:nvPr/>
            </p:nvSpPr>
            <p:spPr bwMode="auto">
              <a:xfrm>
                <a:off x="3057" y="2297"/>
                <a:ext cx="188" cy="131"/>
              </a:xfrm>
              <a:custGeom>
                <a:avLst/>
                <a:gdLst>
                  <a:gd name="T0" fmla="*/ 283 w 75"/>
                  <a:gd name="T1" fmla="*/ 1436 h 49"/>
                  <a:gd name="T2" fmla="*/ 1547 w 75"/>
                  <a:gd name="T3" fmla="*/ 401 h 49"/>
                  <a:gd name="T4" fmla="*/ 2248 w 75"/>
                  <a:gd name="T5" fmla="*/ 401 h 49"/>
                  <a:gd name="T6" fmla="*/ 2960 w 75"/>
                  <a:gd name="T7" fmla="*/ 457 h 49"/>
                  <a:gd name="T8" fmla="*/ 867 w 75"/>
                  <a:gd name="T9" fmla="*/ 307 h 49"/>
                  <a:gd name="T10" fmla="*/ 238 w 75"/>
                  <a:gd name="T11" fmla="*/ 914 h 49"/>
                  <a:gd name="T12" fmla="*/ 0 w 75"/>
                  <a:gd name="T13" fmla="*/ 2502 h 49"/>
                  <a:gd name="T14" fmla="*/ 125 w 75"/>
                  <a:gd name="T15" fmla="*/ 2101 h 49"/>
                  <a:gd name="T16" fmla="*/ 396 w 75"/>
                  <a:gd name="T17" fmla="*/ 1436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 h="49">
                    <a:moveTo>
                      <a:pt x="7" y="28"/>
                    </a:moveTo>
                    <a:cubicBezTo>
                      <a:pt x="14" y="17"/>
                      <a:pt x="26" y="7"/>
                      <a:pt x="39" y="8"/>
                    </a:cubicBezTo>
                    <a:cubicBezTo>
                      <a:pt x="45" y="8"/>
                      <a:pt x="51" y="9"/>
                      <a:pt x="57" y="8"/>
                    </a:cubicBezTo>
                    <a:cubicBezTo>
                      <a:pt x="63" y="8"/>
                      <a:pt x="69" y="10"/>
                      <a:pt x="75" y="9"/>
                    </a:cubicBezTo>
                    <a:cubicBezTo>
                      <a:pt x="58" y="7"/>
                      <a:pt x="40" y="0"/>
                      <a:pt x="22" y="6"/>
                    </a:cubicBezTo>
                    <a:cubicBezTo>
                      <a:pt x="16" y="8"/>
                      <a:pt x="9" y="12"/>
                      <a:pt x="6" y="18"/>
                    </a:cubicBezTo>
                    <a:cubicBezTo>
                      <a:pt x="2" y="27"/>
                      <a:pt x="1" y="39"/>
                      <a:pt x="0" y="49"/>
                    </a:cubicBezTo>
                    <a:cubicBezTo>
                      <a:pt x="1" y="46"/>
                      <a:pt x="2" y="43"/>
                      <a:pt x="3" y="41"/>
                    </a:cubicBezTo>
                    <a:cubicBezTo>
                      <a:pt x="4" y="36"/>
                      <a:pt x="7" y="32"/>
                      <a:pt x="10" y="28"/>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908" name="Freeform 98"/>
              <p:cNvSpPr>
                <a:spLocks/>
              </p:cNvSpPr>
              <p:nvPr/>
            </p:nvSpPr>
            <p:spPr bwMode="auto">
              <a:xfrm>
                <a:off x="2214" y="1681"/>
                <a:ext cx="1313" cy="1270"/>
              </a:xfrm>
              <a:custGeom>
                <a:avLst/>
                <a:gdLst>
                  <a:gd name="T0" fmla="*/ 3096 w 525"/>
                  <a:gd name="T1" fmla="*/ 6897 h 476"/>
                  <a:gd name="T2" fmla="*/ 2471 w 525"/>
                  <a:gd name="T3" fmla="*/ 11659 h 476"/>
                  <a:gd name="T4" fmla="*/ 313 w 525"/>
                  <a:gd name="T5" fmla="*/ 16374 h 476"/>
                  <a:gd name="T6" fmla="*/ 4897 w 525"/>
                  <a:gd name="T7" fmla="*/ 21027 h 476"/>
                  <a:gd name="T8" fmla="*/ 13060 w 525"/>
                  <a:gd name="T9" fmla="*/ 21542 h 476"/>
                  <a:gd name="T10" fmla="*/ 20540 w 525"/>
                  <a:gd name="T11" fmla="*/ 24117 h 476"/>
                  <a:gd name="T12" fmla="*/ 13498 w 525"/>
                  <a:gd name="T13" fmla="*/ 21027 h 476"/>
                  <a:gd name="T14" fmla="*/ 5630 w 525"/>
                  <a:gd name="T15" fmla="*/ 20267 h 476"/>
                  <a:gd name="T16" fmla="*/ 1376 w 525"/>
                  <a:gd name="T17" fmla="*/ 16465 h 476"/>
                  <a:gd name="T18" fmla="*/ 2864 w 525"/>
                  <a:gd name="T19" fmla="*/ 14037 h 476"/>
                  <a:gd name="T20" fmla="*/ 4034 w 525"/>
                  <a:gd name="T21" fmla="*/ 13882 h 476"/>
                  <a:gd name="T22" fmla="*/ 6535 w 525"/>
                  <a:gd name="T23" fmla="*/ 14893 h 476"/>
                  <a:gd name="T24" fmla="*/ 9231 w 525"/>
                  <a:gd name="T25" fmla="*/ 14792 h 476"/>
                  <a:gd name="T26" fmla="*/ 11622 w 525"/>
                  <a:gd name="T27" fmla="*/ 14701 h 476"/>
                  <a:gd name="T28" fmla="*/ 12797 w 525"/>
                  <a:gd name="T29" fmla="*/ 15859 h 476"/>
                  <a:gd name="T30" fmla="*/ 13968 w 525"/>
                  <a:gd name="T31" fmla="*/ 16865 h 476"/>
                  <a:gd name="T32" fmla="*/ 14280 w 525"/>
                  <a:gd name="T33" fmla="*/ 17377 h 476"/>
                  <a:gd name="T34" fmla="*/ 14468 w 525"/>
                  <a:gd name="T35" fmla="*/ 17591 h 476"/>
                  <a:gd name="T36" fmla="*/ 14435 w 525"/>
                  <a:gd name="T37" fmla="*/ 17318 h 476"/>
                  <a:gd name="T38" fmla="*/ 14393 w 525"/>
                  <a:gd name="T39" fmla="*/ 16828 h 476"/>
                  <a:gd name="T40" fmla="*/ 14781 w 525"/>
                  <a:gd name="T41" fmla="*/ 17020 h 476"/>
                  <a:gd name="T42" fmla="*/ 15018 w 525"/>
                  <a:gd name="T43" fmla="*/ 17134 h 476"/>
                  <a:gd name="T44" fmla="*/ 15093 w 525"/>
                  <a:gd name="T45" fmla="*/ 17228 h 476"/>
                  <a:gd name="T46" fmla="*/ 15018 w 525"/>
                  <a:gd name="T47" fmla="*/ 16771 h 476"/>
                  <a:gd name="T48" fmla="*/ 15093 w 525"/>
                  <a:gd name="T49" fmla="*/ 16828 h 476"/>
                  <a:gd name="T50" fmla="*/ 15218 w 525"/>
                  <a:gd name="T51" fmla="*/ 16865 h 476"/>
                  <a:gd name="T52" fmla="*/ 15143 w 525"/>
                  <a:gd name="T53" fmla="*/ 16566 h 476"/>
                  <a:gd name="T54" fmla="*/ 15018 w 525"/>
                  <a:gd name="T55" fmla="*/ 16225 h 476"/>
                  <a:gd name="T56" fmla="*/ 14706 w 525"/>
                  <a:gd name="T57" fmla="*/ 16067 h 476"/>
                  <a:gd name="T58" fmla="*/ 14623 w 525"/>
                  <a:gd name="T59" fmla="*/ 15918 h 476"/>
                  <a:gd name="T60" fmla="*/ 14080 w 525"/>
                  <a:gd name="T61" fmla="*/ 15859 h 476"/>
                  <a:gd name="T62" fmla="*/ 13455 w 525"/>
                  <a:gd name="T63" fmla="*/ 15099 h 476"/>
                  <a:gd name="T64" fmla="*/ 13580 w 525"/>
                  <a:gd name="T65" fmla="*/ 14736 h 476"/>
                  <a:gd name="T66" fmla="*/ 13998 w 525"/>
                  <a:gd name="T67" fmla="*/ 15043 h 476"/>
                  <a:gd name="T68" fmla="*/ 14310 w 525"/>
                  <a:gd name="T69" fmla="*/ 15461 h 476"/>
                  <a:gd name="T70" fmla="*/ 14435 w 525"/>
                  <a:gd name="T71" fmla="*/ 15611 h 476"/>
                  <a:gd name="T72" fmla="*/ 14435 w 525"/>
                  <a:gd name="T73" fmla="*/ 15304 h 476"/>
                  <a:gd name="T74" fmla="*/ 14623 w 525"/>
                  <a:gd name="T75" fmla="*/ 15304 h 476"/>
                  <a:gd name="T76" fmla="*/ 14861 w 525"/>
                  <a:gd name="T77" fmla="*/ 15461 h 476"/>
                  <a:gd name="T78" fmla="*/ 14936 w 525"/>
                  <a:gd name="T79" fmla="*/ 15611 h 476"/>
                  <a:gd name="T80" fmla="*/ 14781 w 525"/>
                  <a:gd name="T81" fmla="*/ 14893 h 476"/>
                  <a:gd name="T82" fmla="*/ 15018 w 525"/>
                  <a:gd name="T83" fmla="*/ 15005 h 476"/>
                  <a:gd name="T84" fmla="*/ 14706 w 525"/>
                  <a:gd name="T85" fmla="*/ 14336 h 476"/>
                  <a:gd name="T86" fmla="*/ 14235 w 525"/>
                  <a:gd name="T87" fmla="*/ 14130 h 476"/>
                  <a:gd name="T88" fmla="*/ 13810 w 525"/>
                  <a:gd name="T89" fmla="*/ 13882 h 476"/>
                  <a:gd name="T90" fmla="*/ 13580 w 525"/>
                  <a:gd name="T91" fmla="*/ 13482 h 476"/>
                  <a:gd name="T92" fmla="*/ 13655 w 525"/>
                  <a:gd name="T93" fmla="*/ 13183 h 476"/>
                  <a:gd name="T94" fmla="*/ 13580 w 525"/>
                  <a:gd name="T95" fmla="*/ 13276 h 476"/>
                  <a:gd name="T96" fmla="*/ 15061 w 525"/>
                  <a:gd name="T97" fmla="*/ 12273 h 476"/>
                  <a:gd name="T98" fmla="*/ 15769 w 525"/>
                  <a:gd name="T99" fmla="*/ 12273 h 476"/>
                  <a:gd name="T100" fmla="*/ 17102 w 525"/>
                  <a:gd name="T101" fmla="*/ 12820 h 476"/>
                  <a:gd name="T102" fmla="*/ 18194 w 525"/>
                  <a:gd name="T103" fmla="*/ 12572 h 476"/>
                  <a:gd name="T104" fmla="*/ 18852 w 525"/>
                  <a:gd name="T105" fmla="*/ 12001 h 476"/>
                  <a:gd name="T106" fmla="*/ 18457 w 525"/>
                  <a:gd name="T107" fmla="*/ 10387 h 476"/>
                  <a:gd name="T108" fmla="*/ 17882 w 525"/>
                  <a:gd name="T109" fmla="*/ 8778 h 476"/>
                  <a:gd name="T110" fmla="*/ 17444 w 525"/>
                  <a:gd name="T111" fmla="*/ 7503 h 476"/>
                  <a:gd name="T112" fmla="*/ 16739 w 525"/>
                  <a:gd name="T113" fmla="*/ 6230 h 476"/>
                  <a:gd name="T114" fmla="*/ 15999 w 525"/>
                  <a:gd name="T115" fmla="*/ 4771 h 476"/>
                  <a:gd name="T116" fmla="*/ 15143 w 525"/>
                  <a:gd name="T117" fmla="*/ 2185 h 476"/>
                  <a:gd name="T118" fmla="*/ 14123 w 525"/>
                  <a:gd name="T119" fmla="*/ 2377 h 476"/>
                  <a:gd name="T120" fmla="*/ 14280 w 525"/>
                  <a:gd name="T121" fmla="*/ 3858 h 476"/>
                  <a:gd name="T122" fmla="*/ 13685 w 525"/>
                  <a:gd name="T123" fmla="*/ 3701 h 476"/>
                  <a:gd name="T124" fmla="*/ 3096 w 525"/>
                  <a:gd name="T125" fmla="*/ 6897 h 4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25" h="476">
                    <a:moveTo>
                      <a:pt x="79" y="136"/>
                    </a:moveTo>
                    <a:cubicBezTo>
                      <a:pt x="63" y="190"/>
                      <a:pt x="69" y="212"/>
                      <a:pt x="63" y="230"/>
                    </a:cubicBezTo>
                    <a:cubicBezTo>
                      <a:pt x="56" y="247"/>
                      <a:pt x="19" y="271"/>
                      <a:pt x="8" y="323"/>
                    </a:cubicBezTo>
                    <a:cubicBezTo>
                      <a:pt x="0" y="357"/>
                      <a:pt x="24" y="394"/>
                      <a:pt x="125" y="415"/>
                    </a:cubicBezTo>
                    <a:cubicBezTo>
                      <a:pt x="227" y="436"/>
                      <a:pt x="284" y="423"/>
                      <a:pt x="334" y="425"/>
                    </a:cubicBezTo>
                    <a:cubicBezTo>
                      <a:pt x="385" y="427"/>
                      <a:pt x="490" y="426"/>
                      <a:pt x="525" y="476"/>
                    </a:cubicBezTo>
                    <a:cubicBezTo>
                      <a:pt x="490" y="426"/>
                      <a:pt x="396" y="417"/>
                      <a:pt x="345" y="415"/>
                    </a:cubicBezTo>
                    <a:cubicBezTo>
                      <a:pt x="295" y="412"/>
                      <a:pt x="246" y="421"/>
                      <a:pt x="144" y="400"/>
                    </a:cubicBezTo>
                    <a:cubicBezTo>
                      <a:pt x="60" y="379"/>
                      <a:pt x="28" y="359"/>
                      <a:pt x="35" y="325"/>
                    </a:cubicBezTo>
                    <a:cubicBezTo>
                      <a:pt x="40" y="303"/>
                      <a:pt x="68" y="280"/>
                      <a:pt x="73" y="277"/>
                    </a:cubicBezTo>
                    <a:cubicBezTo>
                      <a:pt x="82" y="270"/>
                      <a:pt x="92" y="269"/>
                      <a:pt x="103" y="274"/>
                    </a:cubicBezTo>
                    <a:cubicBezTo>
                      <a:pt x="121" y="283"/>
                      <a:pt x="156" y="294"/>
                      <a:pt x="167" y="294"/>
                    </a:cubicBezTo>
                    <a:cubicBezTo>
                      <a:pt x="179" y="294"/>
                      <a:pt x="214" y="296"/>
                      <a:pt x="236" y="292"/>
                    </a:cubicBezTo>
                    <a:cubicBezTo>
                      <a:pt x="259" y="287"/>
                      <a:pt x="277" y="274"/>
                      <a:pt x="297" y="290"/>
                    </a:cubicBezTo>
                    <a:cubicBezTo>
                      <a:pt x="305" y="297"/>
                      <a:pt x="318" y="307"/>
                      <a:pt x="327" y="313"/>
                    </a:cubicBezTo>
                    <a:cubicBezTo>
                      <a:pt x="335" y="319"/>
                      <a:pt x="354" y="329"/>
                      <a:pt x="357" y="333"/>
                    </a:cubicBezTo>
                    <a:cubicBezTo>
                      <a:pt x="359" y="337"/>
                      <a:pt x="364" y="341"/>
                      <a:pt x="365" y="343"/>
                    </a:cubicBezTo>
                    <a:cubicBezTo>
                      <a:pt x="367" y="344"/>
                      <a:pt x="367" y="347"/>
                      <a:pt x="370" y="347"/>
                    </a:cubicBezTo>
                    <a:cubicBezTo>
                      <a:pt x="372" y="346"/>
                      <a:pt x="369" y="344"/>
                      <a:pt x="369" y="342"/>
                    </a:cubicBezTo>
                    <a:cubicBezTo>
                      <a:pt x="369" y="340"/>
                      <a:pt x="370" y="335"/>
                      <a:pt x="368" y="332"/>
                    </a:cubicBezTo>
                    <a:cubicBezTo>
                      <a:pt x="370" y="333"/>
                      <a:pt x="375" y="336"/>
                      <a:pt x="378" y="336"/>
                    </a:cubicBezTo>
                    <a:cubicBezTo>
                      <a:pt x="381" y="337"/>
                      <a:pt x="382" y="337"/>
                      <a:pt x="384" y="338"/>
                    </a:cubicBezTo>
                    <a:cubicBezTo>
                      <a:pt x="385" y="339"/>
                      <a:pt x="385" y="341"/>
                      <a:pt x="386" y="340"/>
                    </a:cubicBezTo>
                    <a:cubicBezTo>
                      <a:pt x="388" y="338"/>
                      <a:pt x="387" y="336"/>
                      <a:pt x="384" y="331"/>
                    </a:cubicBezTo>
                    <a:cubicBezTo>
                      <a:pt x="384" y="331"/>
                      <a:pt x="385" y="331"/>
                      <a:pt x="386" y="332"/>
                    </a:cubicBezTo>
                    <a:cubicBezTo>
                      <a:pt x="387" y="334"/>
                      <a:pt x="389" y="333"/>
                      <a:pt x="389" y="333"/>
                    </a:cubicBezTo>
                    <a:cubicBezTo>
                      <a:pt x="389" y="333"/>
                      <a:pt x="388" y="330"/>
                      <a:pt x="387" y="327"/>
                    </a:cubicBezTo>
                    <a:cubicBezTo>
                      <a:pt x="386" y="324"/>
                      <a:pt x="385" y="322"/>
                      <a:pt x="384" y="320"/>
                    </a:cubicBezTo>
                    <a:cubicBezTo>
                      <a:pt x="382" y="318"/>
                      <a:pt x="376" y="317"/>
                      <a:pt x="376" y="317"/>
                    </a:cubicBezTo>
                    <a:cubicBezTo>
                      <a:pt x="376" y="317"/>
                      <a:pt x="375" y="316"/>
                      <a:pt x="374" y="314"/>
                    </a:cubicBezTo>
                    <a:cubicBezTo>
                      <a:pt x="372" y="313"/>
                      <a:pt x="361" y="314"/>
                      <a:pt x="360" y="313"/>
                    </a:cubicBezTo>
                    <a:cubicBezTo>
                      <a:pt x="359" y="313"/>
                      <a:pt x="345" y="301"/>
                      <a:pt x="344" y="298"/>
                    </a:cubicBezTo>
                    <a:cubicBezTo>
                      <a:pt x="342" y="296"/>
                      <a:pt x="345" y="290"/>
                      <a:pt x="347" y="291"/>
                    </a:cubicBezTo>
                    <a:cubicBezTo>
                      <a:pt x="349" y="292"/>
                      <a:pt x="355" y="293"/>
                      <a:pt x="358" y="297"/>
                    </a:cubicBezTo>
                    <a:cubicBezTo>
                      <a:pt x="360" y="299"/>
                      <a:pt x="364" y="303"/>
                      <a:pt x="366" y="305"/>
                    </a:cubicBezTo>
                    <a:cubicBezTo>
                      <a:pt x="369" y="307"/>
                      <a:pt x="367" y="308"/>
                      <a:pt x="369" y="308"/>
                    </a:cubicBezTo>
                    <a:cubicBezTo>
                      <a:pt x="370" y="307"/>
                      <a:pt x="371" y="305"/>
                      <a:pt x="369" y="302"/>
                    </a:cubicBezTo>
                    <a:cubicBezTo>
                      <a:pt x="369" y="302"/>
                      <a:pt x="371" y="302"/>
                      <a:pt x="374" y="302"/>
                    </a:cubicBezTo>
                    <a:cubicBezTo>
                      <a:pt x="376" y="303"/>
                      <a:pt x="379" y="303"/>
                      <a:pt x="380" y="305"/>
                    </a:cubicBezTo>
                    <a:cubicBezTo>
                      <a:pt x="381" y="307"/>
                      <a:pt x="381" y="309"/>
                      <a:pt x="382" y="308"/>
                    </a:cubicBezTo>
                    <a:cubicBezTo>
                      <a:pt x="383" y="306"/>
                      <a:pt x="383" y="301"/>
                      <a:pt x="378" y="294"/>
                    </a:cubicBezTo>
                    <a:cubicBezTo>
                      <a:pt x="378" y="294"/>
                      <a:pt x="382" y="294"/>
                      <a:pt x="384" y="296"/>
                    </a:cubicBezTo>
                    <a:cubicBezTo>
                      <a:pt x="385" y="294"/>
                      <a:pt x="380" y="286"/>
                      <a:pt x="376" y="283"/>
                    </a:cubicBezTo>
                    <a:cubicBezTo>
                      <a:pt x="373" y="281"/>
                      <a:pt x="366" y="280"/>
                      <a:pt x="364" y="279"/>
                    </a:cubicBezTo>
                    <a:cubicBezTo>
                      <a:pt x="361" y="277"/>
                      <a:pt x="358" y="275"/>
                      <a:pt x="353" y="274"/>
                    </a:cubicBezTo>
                    <a:cubicBezTo>
                      <a:pt x="348" y="272"/>
                      <a:pt x="350" y="272"/>
                      <a:pt x="347" y="266"/>
                    </a:cubicBezTo>
                    <a:cubicBezTo>
                      <a:pt x="347" y="264"/>
                      <a:pt x="347" y="262"/>
                      <a:pt x="349" y="260"/>
                    </a:cubicBezTo>
                    <a:cubicBezTo>
                      <a:pt x="347" y="262"/>
                      <a:pt x="347" y="262"/>
                      <a:pt x="347" y="262"/>
                    </a:cubicBezTo>
                    <a:cubicBezTo>
                      <a:pt x="350" y="255"/>
                      <a:pt x="362" y="241"/>
                      <a:pt x="385" y="242"/>
                    </a:cubicBezTo>
                    <a:cubicBezTo>
                      <a:pt x="385" y="242"/>
                      <a:pt x="391" y="244"/>
                      <a:pt x="403" y="242"/>
                    </a:cubicBezTo>
                    <a:cubicBezTo>
                      <a:pt x="416" y="240"/>
                      <a:pt x="430" y="250"/>
                      <a:pt x="437" y="253"/>
                    </a:cubicBezTo>
                    <a:cubicBezTo>
                      <a:pt x="445" y="256"/>
                      <a:pt x="459" y="249"/>
                      <a:pt x="465" y="248"/>
                    </a:cubicBezTo>
                    <a:cubicBezTo>
                      <a:pt x="470" y="246"/>
                      <a:pt x="478" y="244"/>
                      <a:pt x="482" y="237"/>
                    </a:cubicBezTo>
                    <a:cubicBezTo>
                      <a:pt x="487" y="229"/>
                      <a:pt x="478" y="218"/>
                      <a:pt x="472" y="205"/>
                    </a:cubicBezTo>
                    <a:cubicBezTo>
                      <a:pt x="467" y="192"/>
                      <a:pt x="459" y="182"/>
                      <a:pt x="457" y="173"/>
                    </a:cubicBezTo>
                    <a:cubicBezTo>
                      <a:pt x="458" y="151"/>
                      <a:pt x="446" y="148"/>
                      <a:pt x="446" y="148"/>
                    </a:cubicBezTo>
                    <a:cubicBezTo>
                      <a:pt x="446" y="148"/>
                      <a:pt x="434" y="137"/>
                      <a:pt x="428" y="123"/>
                    </a:cubicBezTo>
                    <a:cubicBezTo>
                      <a:pt x="421" y="109"/>
                      <a:pt x="417" y="104"/>
                      <a:pt x="409" y="94"/>
                    </a:cubicBezTo>
                    <a:cubicBezTo>
                      <a:pt x="409" y="94"/>
                      <a:pt x="411" y="63"/>
                      <a:pt x="387" y="43"/>
                    </a:cubicBezTo>
                    <a:cubicBezTo>
                      <a:pt x="363" y="23"/>
                      <a:pt x="357" y="32"/>
                      <a:pt x="361" y="47"/>
                    </a:cubicBezTo>
                    <a:cubicBezTo>
                      <a:pt x="364" y="63"/>
                      <a:pt x="365" y="76"/>
                      <a:pt x="365" y="76"/>
                    </a:cubicBezTo>
                    <a:cubicBezTo>
                      <a:pt x="365" y="76"/>
                      <a:pt x="361" y="79"/>
                      <a:pt x="350" y="73"/>
                    </a:cubicBezTo>
                    <a:cubicBezTo>
                      <a:pt x="183" y="0"/>
                      <a:pt x="92" y="92"/>
                      <a:pt x="79" y="136"/>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09" name="Freeform 99"/>
              <p:cNvSpPr>
                <a:spLocks/>
              </p:cNvSpPr>
              <p:nvPr/>
            </p:nvSpPr>
            <p:spPr bwMode="auto">
              <a:xfrm>
                <a:off x="2894" y="1839"/>
                <a:ext cx="236" cy="290"/>
              </a:xfrm>
              <a:custGeom>
                <a:avLst/>
                <a:gdLst>
                  <a:gd name="T0" fmla="*/ 3738 w 94"/>
                  <a:gd name="T1" fmla="*/ 2711 h 109"/>
                  <a:gd name="T2" fmla="*/ 1152 w 94"/>
                  <a:gd name="T3" fmla="*/ 1203 h 109"/>
                  <a:gd name="T4" fmla="*/ 1948 w 94"/>
                  <a:gd name="T5" fmla="*/ 4558 h 109"/>
                  <a:gd name="T6" fmla="*/ 2975 w 94"/>
                  <a:gd name="T7" fmla="*/ 5465 h 10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4" h="109">
                    <a:moveTo>
                      <a:pt x="94" y="54"/>
                    </a:moveTo>
                    <a:cubicBezTo>
                      <a:pt x="88" y="34"/>
                      <a:pt x="57" y="0"/>
                      <a:pt x="29" y="24"/>
                    </a:cubicBezTo>
                    <a:cubicBezTo>
                      <a:pt x="0" y="48"/>
                      <a:pt x="38" y="87"/>
                      <a:pt x="49" y="91"/>
                    </a:cubicBezTo>
                    <a:cubicBezTo>
                      <a:pt x="60" y="96"/>
                      <a:pt x="72" y="101"/>
                      <a:pt x="75" y="109"/>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10" name="Freeform 100"/>
              <p:cNvSpPr>
                <a:spLocks/>
              </p:cNvSpPr>
              <p:nvPr/>
            </p:nvSpPr>
            <p:spPr bwMode="auto">
              <a:xfrm>
                <a:off x="3067" y="2004"/>
                <a:ext cx="33" cy="72"/>
              </a:xfrm>
              <a:custGeom>
                <a:avLst/>
                <a:gdLst>
                  <a:gd name="T0" fmla="*/ 541 w 13"/>
                  <a:gd name="T1" fmla="*/ 0 h 27"/>
                  <a:gd name="T2" fmla="*/ 160 w 13"/>
                  <a:gd name="T3" fmla="*/ 456 h 27"/>
                  <a:gd name="T4" fmla="*/ 327 w 13"/>
                  <a:gd name="T5" fmla="*/ 1365 h 27"/>
                  <a:gd name="T6" fmla="*/ 0 60000 65536"/>
                  <a:gd name="T7" fmla="*/ 0 60000 65536"/>
                  <a:gd name="T8" fmla="*/ 0 60000 65536"/>
                </a:gdLst>
                <a:ahLst/>
                <a:cxnLst>
                  <a:cxn ang="T6">
                    <a:pos x="T0" y="T1"/>
                  </a:cxn>
                  <a:cxn ang="T7">
                    <a:pos x="T2" y="T3"/>
                  </a:cxn>
                  <a:cxn ang="T8">
                    <a:pos x="T4" y="T5"/>
                  </a:cxn>
                </a:cxnLst>
                <a:rect l="0" t="0" r="r" b="b"/>
                <a:pathLst>
                  <a:path w="13" h="27">
                    <a:moveTo>
                      <a:pt x="13" y="0"/>
                    </a:moveTo>
                    <a:cubicBezTo>
                      <a:pt x="2" y="0"/>
                      <a:pt x="0" y="3"/>
                      <a:pt x="4" y="9"/>
                    </a:cubicBezTo>
                    <a:cubicBezTo>
                      <a:pt x="9" y="16"/>
                      <a:pt x="1" y="23"/>
                      <a:pt x="8" y="27"/>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11" name="Freeform 101"/>
              <p:cNvSpPr>
                <a:spLocks/>
              </p:cNvSpPr>
              <p:nvPr/>
            </p:nvSpPr>
            <p:spPr bwMode="auto">
              <a:xfrm>
                <a:off x="3260" y="2321"/>
                <a:ext cx="65" cy="155"/>
              </a:xfrm>
              <a:custGeom>
                <a:avLst/>
                <a:gdLst>
                  <a:gd name="T0" fmla="*/ 1020 w 26"/>
                  <a:gd name="T1" fmla="*/ 0 h 58"/>
                  <a:gd name="T2" fmla="*/ 238 w 26"/>
                  <a:gd name="T3" fmla="*/ 2956 h 58"/>
                  <a:gd name="T4" fmla="*/ 0 60000 65536"/>
                  <a:gd name="T5" fmla="*/ 0 60000 65536"/>
                </a:gdLst>
                <a:ahLst/>
                <a:cxnLst>
                  <a:cxn ang="T4">
                    <a:pos x="T0" y="T1"/>
                  </a:cxn>
                  <a:cxn ang="T5">
                    <a:pos x="T2" y="T3"/>
                  </a:cxn>
                </a:cxnLst>
                <a:rect l="0" t="0" r="r" b="b"/>
                <a:pathLst>
                  <a:path w="26" h="58">
                    <a:moveTo>
                      <a:pt x="26" y="0"/>
                    </a:moveTo>
                    <a:cubicBezTo>
                      <a:pt x="19" y="8"/>
                      <a:pt x="0" y="39"/>
                      <a:pt x="6" y="58"/>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12" name="Freeform 102"/>
              <p:cNvSpPr>
                <a:spLocks/>
              </p:cNvSpPr>
              <p:nvPr/>
            </p:nvSpPr>
            <p:spPr bwMode="auto">
              <a:xfrm>
                <a:off x="3242" y="2319"/>
                <a:ext cx="75" cy="141"/>
              </a:xfrm>
              <a:custGeom>
                <a:avLst/>
                <a:gdLst>
                  <a:gd name="T0" fmla="*/ 1175 w 30"/>
                  <a:gd name="T1" fmla="*/ 0 h 53"/>
                  <a:gd name="T2" fmla="*/ 0 w 30"/>
                  <a:gd name="T3" fmla="*/ 2655 h 53"/>
                  <a:gd name="T4" fmla="*/ 0 60000 65536"/>
                  <a:gd name="T5" fmla="*/ 0 60000 65536"/>
                </a:gdLst>
                <a:ahLst/>
                <a:cxnLst>
                  <a:cxn ang="T4">
                    <a:pos x="T0" y="T1"/>
                  </a:cxn>
                  <a:cxn ang="T5">
                    <a:pos x="T2" y="T3"/>
                  </a:cxn>
                </a:cxnLst>
                <a:rect l="0" t="0" r="r" b="b"/>
                <a:pathLst>
                  <a:path w="30" h="53">
                    <a:moveTo>
                      <a:pt x="30" y="0"/>
                    </a:moveTo>
                    <a:cubicBezTo>
                      <a:pt x="24" y="5"/>
                      <a:pt x="1" y="44"/>
                      <a:pt x="0" y="53"/>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13" name="Freeform 103"/>
              <p:cNvSpPr>
                <a:spLocks/>
              </p:cNvSpPr>
              <p:nvPr/>
            </p:nvSpPr>
            <p:spPr bwMode="auto">
              <a:xfrm>
                <a:off x="3215" y="2313"/>
                <a:ext cx="97" cy="115"/>
              </a:xfrm>
              <a:custGeom>
                <a:avLst/>
                <a:gdLst>
                  <a:gd name="T0" fmla="*/ 1490 w 39"/>
                  <a:gd name="T1" fmla="*/ 0 h 43"/>
                  <a:gd name="T2" fmla="*/ 0 w 39"/>
                  <a:gd name="T3" fmla="*/ 2204 h 43"/>
                  <a:gd name="T4" fmla="*/ 0 60000 65536"/>
                  <a:gd name="T5" fmla="*/ 0 60000 65536"/>
                </a:gdLst>
                <a:ahLst/>
                <a:cxnLst>
                  <a:cxn ang="T4">
                    <a:pos x="T0" y="T1"/>
                  </a:cxn>
                  <a:cxn ang="T5">
                    <a:pos x="T2" y="T3"/>
                  </a:cxn>
                </a:cxnLst>
                <a:rect l="0" t="0" r="r" b="b"/>
                <a:pathLst>
                  <a:path w="39" h="43">
                    <a:moveTo>
                      <a:pt x="39" y="0"/>
                    </a:moveTo>
                    <a:cubicBezTo>
                      <a:pt x="29" y="7"/>
                      <a:pt x="5" y="37"/>
                      <a:pt x="0" y="43"/>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14" name="Freeform 104"/>
              <p:cNvSpPr>
                <a:spLocks/>
              </p:cNvSpPr>
              <p:nvPr/>
            </p:nvSpPr>
            <p:spPr bwMode="auto">
              <a:xfrm>
                <a:off x="3407" y="2233"/>
                <a:ext cx="43" cy="19"/>
              </a:xfrm>
              <a:custGeom>
                <a:avLst/>
                <a:gdLst>
                  <a:gd name="T0" fmla="*/ 698 w 17"/>
                  <a:gd name="T1" fmla="*/ 0 h 7"/>
                  <a:gd name="T2" fmla="*/ 0 w 17"/>
                  <a:gd name="T3" fmla="*/ 383 h 7"/>
                  <a:gd name="T4" fmla="*/ 0 60000 65536"/>
                  <a:gd name="T5" fmla="*/ 0 60000 65536"/>
                </a:gdLst>
                <a:ahLst/>
                <a:cxnLst>
                  <a:cxn ang="T4">
                    <a:pos x="T0" y="T1"/>
                  </a:cxn>
                  <a:cxn ang="T5">
                    <a:pos x="T2" y="T3"/>
                  </a:cxn>
                </a:cxnLst>
                <a:rect l="0" t="0" r="r" b="b"/>
                <a:pathLst>
                  <a:path w="17" h="7">
                    <a:moveTo>
                      <a:pt x="17" y="0"/>
                    </a:moveTo>
                    <a:cubicBezTo>
                      <a:pt x="12" y="2"/>
                      <a:pt x="1" y="6"/>
                      <a:pt x="0" y="7"/>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15" name="Freeform 105"/>
              <p:cNvSpPr>
                <a:spLocks/>
              </p:cNvSpPr>
              <p:nvPr/>
            </p:nvSpPr>
            <p:spPr bwMode="auto">
              <a:xfrm>
                <a:off x="3407" y="2223"/>
                <a:ext cx="23" cy="21"/>
              </a:xfrm>
              <a:custGeom>
                <a:avLst/>
                <a:gdLst>
                  <a:gd name="T0" fmla="*/ 386 w 9"/>
                  <a:gd name="T1" fmla="*/ 0 h 8"/>
                  <a:gd name="T2" fmla="*/ 0 w 9"/>
                  <a:gd name="T3" fmla="*/ 378 h 8"/>
                  <a:gd name="T4" fmla="*/ 0 60000 65536"/>
                  <a:gd name="T5" fmla="*/ 0 60000 65536"/>
                </a:gdLst>
                <a:ahLst/>
                <a:cxnLst>
                  <a:cxn ang="T4">
                    <a:pos x="T0" y="T1"/>
                  </a:cxn>
                  <a:cxn ang="T5">
                    <a:pos x="T2" y="T3"/>
                  </a:cxn>
                </a:cxnLst>
                <a:rect l="0" t="0" r="r" b="b"/>
                <a:pathLst>
                  <a:path w="9" h="8">
                    <a:moveTo>
                      <a:pt x="9" y="0"/>
                    </a:moveTo>
                    <a:cubicBezTo>
                      <a:pt x="6" y="1"/>
                      <a:pt x="1" y="7"/>
                      <a:pt x="0" y="8"/>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16" name="Freeform 106"/>
              <p:cNvSpPr>
                <a:spLocks/>
              </p:cNvSpPr>
              <p:nvPr/>
            </p:nvSpPr>
            <p:spPr bwMode="auto">
              <a:xfrm>
                <a:off x="3402" y="2188"/>
                <a:ext cx="33" cy="51"/>
              </a:xfrm>
              <a:custGeom>
                <a:avLst/>
                <a:gdLst>
                  <a:gd name="T0" fmla="*/ 541 w 13"/>
                  <a:gd name="T1" fmla="*/ 0 h 19"/>
                  <a:gd name="T2" fmla="*/ 0 w 13"/>
                  <a:gd name="T3" fmla="*/ 988 h 19"/>
                  <a:gd name="T4" fmla="*/ 0 60000 65536"/>
                  <a:gd name="T5" fmla="*/ 0 60000 65536"/>
                </a:gdLst>
                <a:ahLst/>
                <a:cxnLst>
                  <a:cxn ang="T4">
                    <a:pos x="T0" y="T1"/>
                  </a:cxn>
                  <a:cxn ang="T5">
                    <a:pos x="T2" y="T3"/>
                  </a:cxn>
                </a:cxnLst>
                <a:rect l="0" t="0" r="r" b="b"/>
                <a:pathLst>
                  <a:path w="13" h="19">
                    <a:moveTo>
                      <a:pt x="13" y="0"/>
                    </a:moveTo>
                    <a:cubicBezTo>
                      <a:pt x="8" y="3"/>
                      <a:pt x="1" y="15"/>
                      <a:pt x="0" y="19"/>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17" name="Freeform 107"/>
              <p:cNvSpPr>
                <a:spLocks/>
              </p:cNvSpPr>
              <p:nvPr/>
            </p:nvSpPr>
            <p:spPr bwMode="auto">
              <a:xfrm>
                <a:off x="3295" y="2329"/>
                <a:ext cx="35" cy="139"/>
              </a:xfrm>
              <a:custGeom>
                <a:avLst/>
                <a:gdLst>
                  <a:gd name="T0" fmla="*/ 550 w 14"/>
                  <a:gd name="T1" fmla="*/ 0 h 52"/>
                  <a:gd name="T2" fmla="*/ 83 w 14"/>
                  <a:gd name="T3" fmla="*/ 2657 h 52"/>
                  <a:gd name="T4" fmla="*/ 0 60000 65536"/>
                  <a:gd name="T5" fmla="*/ 0 60000 65536"/>
                </a:gdLst>
                <a:ahLst/>
                <a:cxnLst>
                  <a:cxn ang="T4">
                    <a:pos x="T0" y="T1"/>
                  </a:cxn>
                  <a:cxn ang="T5">
                    <a:pos x="T2" y="T3"/>
                  </a:cxn>
                </a:cxnLst>
                <a:rect l="0" t="0" r="r" b="b"/>
                <a:pathLst>
                  <a:path w="14" h="52">
                    <a:moveTo>
                      <a:pt x="14" y="0"/>
                    </a:moveTo>
                    <a:cubicBezTo>
                      <a:pt x="10" y="5"/>
                      <a:pt x="0" y="36"/>
                      <a:pt x="2" y="52"/>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18" name="Freeform 108"/>
              <p:cNvSpPr>
                <a:spLocks/>
              </p:cNvSpPr>
              <p:nvPr/>
            </p:nvSpPr>
            <p:spPr bwMode="auto">
              <a:xfrm>
                <a:off x="3185" y="2305"/>
                <a:ext cx="127" cy="78"/>
              </a:xfrm>
              <a:custGeom>
                <a:avLst/>
                <a:gdLst>
                  <a:gd name="T0" fmla="*/ 1960 w 51"/>
                  <a:gd name="T1" fmla="*/ 0 h 29"/>
                  <a:gd name="T2" fmla="*/ 0 w 51"/>
                  <a:gd name="T3" fmla="*/ 1520 h 29"/>
                  <a:gd name="T4" fmla="*/ 0 60000 65536"/>
                  <a:gd name="T5" fmla="*/ 0 60000 65536"/>
                </a:gdLst>
                <a:ahLst/>
                <a:cxnLst>
                  <a:cxn ang="T4">
                    <a:pos x="T0" y="T1"/>
                  </a:cxn>
                  <a:cxn ang="T5">
                    <a:pos x="T2" y="T3"/>
                  </a:cxn>
                </a:cxnLst>
                <a:rect l="0" t="0" r="r" b="b"/>
                <a:pathLst>
                  <a:path w="51" h="29">
                    <a:moveTo>
                      <a:pt x="51" y="0"/>
                    </a:moveTo>
                    <a:cubicBezTo>
                      <a:pt x="47" y="2"/>
                      <a:pt x="14" y="24"/>
                      <a:pt x="0" y="29"/>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19" name="Freeform 109"/>
              <p:cNvSpPr>
                <a:spLocks/>
              </p:cNvSpPr>
              <p:nvPr/>
            </p:nvSpPr>
            <p:spPr bwMode="auto">
              <a:xfrm>
                <a:off x="3410" y="2249"/>
                <a:ext cx="27" cy="8"/>
              </a:xfrm>
              <a:custGeom>
                <a:avLst/>
                <a:gdLst>
                  <a:gd name="T0" fmla="*/ 0 w 11"/>
                  <a:gd name="T1" fmla="*/ 93 h 3"/>
                  <a:gd name="T2" fmla="*/ 398 w 11"/>
                  <a:gd name="T3" fmla="*/ 149 h 3"/>
                  <a:gd name="T4" fmla="*/ 0 60000 65536"/>
                  <a:gd name="T5" fmla="*/ 0 60000 65536"/>
                </a:gdLst>
                <a:ahLst/>
                <a:cxnLst>
                  <a:cxn ang="T4">
                    <a:pos x="T0" y="T1"/>
                  </a:cxn>
                  <a:cxn ang="T5">
                    <a:pos x="T2" y="T3"/>
                  </a:cxn>
                </a:cxnLst>
                <a:rect l="0" t="0" r="r" b="b"/>
                <a:pathLst>
                  <a:path w="11" h="3">
                    <a:moveTo>
                      <a:pt x="0" y="2"/>
                    </a:moveTo>
                    <a:cubicBezTo>
                      <a:pt x="3" y="1"/>
                      <a:pt x="6" y="0"/>
                      <a:pt x="11" y="3"/>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20" name="Freeform 110"/>
              <p:cNvSpPr>
                <a:spLocks/>
              </p:cNvSpPr>
              <p:nvPr/>
            </p:nvSpPr>
            <p:spPr bwMode="auto">
              <a:xfrm>
                <a:off x="3217" y="2143"/>
                <a:ext cx="68" cy="69"/>
              </a:xfrm>
              <a:custGeom>
                <a:avLst/>
                <a:gdLst>
                  <a:gd name="T0" fmla="*/ 1007 w 27"/>
                  <a:gd name="T1" fmla="*/ 1085 h 26"/>
                  <a:gd name="T2" fmla="*/ 685 w 27"/>
                  <a:gd name="T3" fmla="*/ 295 h 26"/>
                  <a:gd name="T4" fmla="*/ 50 w 27"/>
                  <a:gd name="T5" fmla="*/ 507 h 26"/>
                  <a:gd name="T6" fmla="*/ 368 w 27"/>
                  <a:gd name="T7" fmla="*/ 1197 h 26"/>
                  <a:gd name="T8" fmla="*/ 881 w 27"/>
                  <a:gd name="T9" fmla="*/ 1085 h 26"/>
                  <a:gd name="T10" fmla="*/ 1007 w 27"/>
                  <a:gd name="T11" fmla="*/ 1085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26">
                    <a:moveTo>
                      <a:pt x="25" y="22"/>
                    </a:moveTo>
                    <a:cubicBezTo>
                      <a:pt x="23" y="20"/>
                      <a:pt x="27" y="11"/>
                      <a:pt x="17" y="6"/>
                    </a:cubicBezTo>
                    <a:cubicBezTo>
                      <a:pt x="8" y="0"/>
                      <a:pt x="1" y="10"/>
                      <a:pt x="1" y="10"/>
                    </a:cubicBezTo>
                    <a:cubicBezTo>
                      <a:pt x="0" y="17"/>
                      <a:pt x="4" y="22"/>
                      <a:pt x="9" y="24"/>
                    </a:cubicBezTo>
                    <a:cubicBezTo>
                      <a:pt x="13" y="26"/>
                      <a:pt x="22" y="22"/>
                      <a:pt x="22" y="22"/>
                    </a:cubicBezTo>
                    <a:lnTo>
                      <a:pt x="25" y="22"/>
                    </a:ln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21" name="Freeform 111"/>
              <p:cNvSpPr>
                <a:spLocks/>
              </p:cNvSpPr>
              <p:nvPr/>
            </p:nvSpPr>
            <p:spPr bwMode="auto">
              <a:xfrm>
                <a:off x="3222" y="2153"/>
                <a:ext cx="55" cy="56"/>
              </a:xfrm>
              <a:custGeom>
                <a:avLst/>
                <a:gdLst>
                  <a:gd name="T0" fmla="*/ 125 w 22"/>
                  <a:gd name="T1" fmla="*/ 248 h 21"/>
                  <a:gd name="T2" fmla="*/ 625 w 22"/>
                  <a:gd name="T3" fmla="*/ 149 h 21"/>
                  <a:gd name="T4" fmla="*/ 708 w 22"/>
                  <a:gd name="T5" fmla="*/ 819 h 21"/>
                  <a:gd name="T6" fmla="*/ 208 w 22"/>
                  <a:gd name="T7" fmla="*/ 909 h 21"/>
                  <a:gd name="T8" fmla="*/ 125 w 22"/>
                  <a:gd name="T9" fmla="*/ 248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1">
                    <a:moveTo>
                      <a:pt x="3" y="5"/>
                    </a:moveTo>
                    <a:cubicBezTo>
                      <a:pt x="6" y="0"/>
                      <a:pt x="12" y="0"/>
                      <a:pt x="16" y="3"/>
                    </a:cubicBezTo>
                    <a:cubicBezTo>
                      <a:pt x="21" y="6"/>
                      <a:pt x="22" y="12"/>
                      <a:pt x="18" y="16"/>
                    </a:cubicBezTo>
                    <a:cubicBezTo>
                      <a:pt x="15" y="20"/>
                      <a:pt x="9" y="21"/>
                      <a:pt x="5" y="18"/>
                    </a:cubicBezTo>
                    <a:cubicBezTo>
                      <a:pt x="1" y="15"/>
                      <a:pt x="0" y="9"/>
                      <a:pt x="3" y="5"/>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22" name="Freeform 112"/>
              <p:cNvSpPr>
                <a:spLocks/>
              </p:cNvSpPr>
              <p:nvPr/>
            </p:nvSpPr>
            <p:spPr bwMode="auto">
              <a:xfrm>
                <a:off x="3237" y="2169"/>
                <a:ext cx="23" cy="24"/>
              </a:xfrm>
              <a:custGeom>
                <a:avLst/>
                <a:gdLst>
                  <a:gd name="T0" fmla="*/ 84 w 9"/>
                  <a:gd name="T1" fmla="*/ 93 h 9"/>
                  <a:gd name="T2" fmla="*/ 302 w 9"/>
                  <a:gd name="T3" fmla="*/ 56 h 9"/>
                  <a:gd name="T4" fmla="*/ 332 w 9"/>
                  <a:gd name="T5" fmla="*/ 363 h 9"/>
                  <a:gd name="T6" fmla="*/ 130 w 9"/>
                  <a:gd name="T7" fmla="*/ 363 h 9"/>
                  <a:gd name="T8" fmla="*/ 84 w 9"/>
                  <a:gd name="T9" fmla="*/ 93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2" y="2"/>
                    </a:moveTo>
                    <a:cubicBezTo>
                      <a:pt x="3" y="0"/>
                      <a:pt x="5" y="0"/>
                      <a:pt x="7" y="1"/>
                    </a:cubicBezTo>
                    <a:cubicBezTo>
                      <a:pt x="9" y="3"/>
                      <a:pt x="9" y="5"/>
                      <a:pt x="8" y="7"/>
                    </a:cubicBezTo>
                    <a:cubicBezTo>
                      <a:pt x="7" y="8"/>
                      <a:pt x="4" y="9"/>
                      <a:pt x="3" y="7"/>
                    </a:cubicBezTo>
                    <a:cubicBezTo>
                      <a:pt x="1" y="6"/>
                      <a:pt x="0" y="4"/>
                      <a:pt x="2" y="2"/>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23" name="Freeform 113"/>
              <p:cNvSpPr>
                <a:spLocks/>
              </p:cNvSpPr>
              <p:nvPr/>
            </p:nvSpPr>
            <p:spPr bwMode="auto">
              <a:xfrm>
                <a:off x="2682" y="2468"/>
                <a:ext cx="80" cy="40"/>
              </a:xfrm>
              <a:custGeom>
                <a:avLst/>
                <a:gdLst>
                  <a:gd name="T0" fmla="*/ 1250 w 32"/>
                  <a:gd name="T1" fmla="*/ 760 h 15"/>
                  <a:gd name="T2" fmla="*/ 708 w 32"/>
                  <a:gd name="T3" fmla="*/ 307 h 15"/>
                  <a:gd name="T4" fmla="*/ 0 w 32"/>
                  <a:gd name="T5" fmla="*/ 0 h 15"/>
                  <a:gd name="T6" fmla="*/ 0 60000 65536"/>
                  <a:gd name="T7" fmla="*/ 0 60000 65536"/>
                  <a:gd name="T8" fmla="*/ 0 60000 65536"/>
                </a:gdLst>
                <a:ahLst/>
                <a:cxnLst>
                  <a:cxn ang="T6">
                    <a:pos x="T0" y="T1"/>
                  </a:cxn>
                  <a:cxn ang="T7">
                    <a:pos x="T2" y="T3"/>
                  </a:cxn>
                  <a:cxn ang="T8">
                    <a:pos x="T4" y="T5"/>
                  </a:cxn>
                </a:cxnLst>
                <a:rect l="0" t="0" r="r" b="b"/>
                <a:pathLst>
                  <a:path w="32" h="15">
                    <a:moveTo>
                      <a:pt x="32" y="15"/>
                    </a:moveTo>
                    <a:cubicBezTo>
                      <a:pt x="27" y="10"/>
                      <a:pt x="23" y="7"/>
                      <a:pt x="18" y="6"/>
                    </a:cubicBezTo>
                    <a:cubicBezTo>
                      <a:pt x="14" y="5"/>
                      <a:pt x="1"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24" name="Freeform 114"/>
              <p:cNvSpPr>
                <a:spLocks/>
              </p:cNvSpPr>
              <p:nvPr/>
            </p:nvSpPr>
            <p:spPr bwMode="auto">
              <a:xfrm>
                <a:off x="2659" y="2473"/>
                <a:ext cx="70" cy="40"/>
              </a:xfrm>
              <a:custGeom>
                <a:avLst/>
                <a:gdLst>
                  <a:gd name="T0" fmla="*/ 1095 w 28"/>
                  <a:gd name="T1" fmla="*/ 760 h 15"/>
                  <a:gd name="T2" fmla="*/ 863 w 28"/>
                  <a:gd name="T3" fmla="*/ 363 h 15"/>
                  <a:gd name="T4" fmla="*/ 0 w 28"/>
                  <a:gd name="T5" fmla="*/ 0 h 15"/>
                  <a:gd name="T6" fmla="*/ 0 60000 65536"/>
                  <a:gd name="T7" fmla="*/ 0 60000 65536"/>
                  <a:gd name="T8" fmla="*/ 0 60000 65536"/>
                </a:gdLst>
                <a:ahLst/>
                <a:cxnLst>
                  <a:cxn ang="T6">
                    <a:pos x="T0" y="T1"/>
                  </a:cxn>
                  <a:cxn ang="T7">
                    <a:pos x="T2" y="T3"/>
                  </a:cxn>
                  <a:cxn ang="T8">
                    <a:pos x="T4" y="T5"/>
                  </a:cxn>
                </a:cxnLst>
                <a:rect l="0" t="0" r="r" b="b"/>
                <a:pathLst>
                  <a:path w="28" h="15">
                    <a:moveTo>
                      <a:pt x="28" y="15"/>
                    </a:moveTo>
                    <a:cubicBezTo>
                      <a:pt x="26" y="12"/>
                      <a:pt x="24" y="8"/>
                      <a:pt x="22" y="7"/>
                    </a:cubicBezTo>
                    <a:cubicBezTo>
                      <a:pt x="20" y="6"/>
                      <a:pt x="2"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25" name="Freeform 115"/>
              <p:cNvSpPr>
                <a:spLocks/>
              </p:cNvSpPr>
              <p:nvPr/>
            </p:nvSpPr>
            <p:spPr bwMode="auto">
              <a:xfrm>
                <a:off x="2644" y="2473"/>
                <a:ext cx="8" cy="19"/>
              </a:xfrm>
              <a:custGeom>
                <a:avLst/>
                <a:gdLst>
                  <a:gd name="T0" fmla="*/ 149 w 3"/>
                  <a:gd name="T1" fmla="*/ 383 h 7"/>
                  <a:gd name="T2" fmla="*/ 0 w 3"/>
                  <a:gd name="T3" fmla="*/ 0 h 7"/>
                  <a:gd name="T4" fmla="*/ 0 60000 65536"/>
                  <a:gd name="T5" fmla="*/ 0 60000 65536"/>
                </a:gdLst>
                <a:ahLst/>
                <a:cxnLst>
                  <a:cxn ang="T4">
                    <a:pos x="T0" y="T1"/>
                  </a:cxn>
                  <a:cxn ang="T5">
                    <a:pos x="T2" y="T3"/>
                  </a:cxn>
                </a:cxnLst>
                <a:rect l="0" t="0" r="r" b="b"/>
                <a:pathLst>
                  <a:path w="3" h="7">
                    <a:moveTo>
                      <a:pt x="3" y="7"/>
                    </a:moveTo>
                    <a:cubicBezTo>
                      <a:pt x="3" y="4"/>
                      <a:pt x="0"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26" name="Freeform 116"/>
              <p:cNvSpPr>
                <a:spLocks/>
              </p:cNvSpPr>
              <p:nvPr/>
            </p:nvSpPr>
            <p:spPr bwMode="auto">
              <a:xfrm>
                <a:off x="2544" y="2441"/>
                <a:ext cx="238" cy="110"/>
              </a:xfrm>
              <a:custGeom>
                <a:avLst/>
                <a:gdLst>
                  <a:gd name="T0" fmla="*/ 0 w 95"/>
                  <a:gd name="T1" fmla="*/ 0 h 41"/>
                  <a:gd name="T2" fmla="*/ 208 w 95"/>
                  <a:gd name="T3" fmla="*/ 215 h 41"/>
                  <a:gd name="T4" fmla="*/ 1180 w 95"/>
                  <a:gd name="T5" fmla="*/ 735 h 41"/>
                  <a:gd name="T6" fmla="*/ 1576 w 95"/>
                  <a:gd name="T7" fmla="*/ 1505 h 41"/>
                  <a:gd name="T8" fmla="*/ 1651 w 95"/>
                  <a:gd name="T9" fmla="*/ 1604 h 41"/>
                  <a:gd name="T10" fmla="*/ 1701 w 95"/>
                  <a:gd name="T11" fmla="*/ 1757 h 41"/>
                  <a:gd name="T12" fmla="*/ 1731 w 95"/>
                  <a:gd name="T13" fmla="*/ 1663 h 41"/>
                  <a:gd name="T14" fmla="*/ 1776 w 95"/>
                  <a:gd name="T15" fmla="*/ 1446 h 41"/>
                  <a:gd name="T16" fmla="*/ 1701 w 95"/>
                  <a:gd name="T17" fmla="*/ 987 h 41"/>
                  <a:gd name="T18" fmla="*/ 2277 w 95"/>
                  <a:gd name="T19" fmla="*/ 1138 h 41"/>
                  <a:gd name="T20" fmla="*/ 2673 w 95"/>
                  <a:gd name="T21" fmla="*/ 1757 h 41"/>
                  <a:gd name="T22" fmla="*/ 2874 w 95"/>
                  <a:gd name="T23" fmla="*/ 1972 h 41"/>
                  <a:gd name="T24" fmla="*/ 2956 w 95"/>
                  <a:gd name="T25" fmla="*/ 2122 h 41"/>
                  <a:gd name="T26" fmla="*/ 2956 w 95"/>
                  <a:gd name="T27" fmla="*/ 1972 h 41"/>
                  <a:gd name="T28" fmla="*/ 2906 w 95"/>
                  <a:gd name="T29" fmla="*/ 1390 h 41"/>
                  <a:gd name="T30" fmla="*/ 3194 w 95"/>
                  <a:gd name="T31" fmla="*/ 1505 h 41"/>
                  <a:gd name="T32" fmla="*/ 3427 w 95"/>
                  <a:gd name="T33" fmla="*/ 1604 h 41"/>
                  <a:gd name="T34" fmla="*/ 3507 w 95"/>
                  <a:gd name="T35" fmla="*/ 1663 h 41"/>
                  <a:gd name="T36" fmla="*/ 3507 w 95"/>
                  <a:gd name="T37" fmla="*/ 1505 h 41"/>
                  <a:gd name="T38" fmla="*/ 3427 w 95"/>
                  <a:gd name="T39" fmla="*/ 1296 h 41"/>
                  <a:gd name="T40" fmla="*/ 3615 w 95"/>
                  <a:gd name="T41" fmla="*/ 1296 h 41"/>
                  <a:gd name="T42" fmla="*/ 3740 w 95"/>
                  <a:gd name="T43" fmla="*/ 1296 h 41"/>
                  <a:gd name="T44" fmla="*/ 3665 w 95"/>
                  <a:gd name="T45" fmla="*/ 1194 h 41"/>
                  <a:gd name="T46" fmla="*/ 3352 w 95"/>
                  <a:gd name="T47" fmla="*/ 770 h 41"/>
                  <a:gd name="T48" fmla="*/ 2831 w 95"/>
                  <a:gd name="T49" fmla="*/ 518 h 41"/>
                  <a:gd name="T50" fmla="*/ 1380 w 95"/>
                  <a:gd name="T51" fmla="*/ 461 h 41"/>
                  <a:gd name="T52" fmla="*/ 0 w 95"/>
                  <a:gd name="T53" fmla="*/ 0 h 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95" h="41">
                    <a:moveTo>
                      <a:pt x="0" y="0"/>
                    </a:moveTo>
                    <a:cubicBezTo>
                      <a:pt x="1" y="2"/>
                      <a:pt x="3" y="3"/>
                      <a:pt x="5" y="4"/>
                    </a:cubicBezTo>
                    <a:cubicBezTo>
                      <a:pt x="10" y="6"/>
                      <a:pt x="26" y="12"/>
                      <a:pt x="30" y="14"/>
                    </a:cubicBezTo>
                    <a:cubicBezTo>
                      <a:pt x="33" y="16"/>
                      <a:pt x="37" y="24"/>
                      <a:pt x="40" y="29"/>
                    </a:cubicBezTo>
                    <a:cubicBezTo>
                      <a:pt x="40" y="30"/>
                      <a:pt x="41" y="31"/>
                      <a:pt x="42" y="31"/>
                    </a:cubicBezTo>
                    <a:cubicBezTo>
                      <a:pt x="43" y="33"/>
                      <a:pt x="43" y="34"/>
                      <a:pt x="43" y="34"/>
                    </a:cubicBezTo>
                    <a:cubicBezTo>
                      <a:pt x="44" y="34"/>
                      <a:pt x="44" y="33"/>
                      <a:pt x="44" y="32"/>
                    </a:cubicBezTo>
                    <a:cubicBezTo>
                      <a:pt x="44" y="31"/>
                      <a:pt x="45" y="29"/>
                      <a:pt x="45" y="28"/>
                    </a:cubicBezTo>
                    <a:cubicBezTo>
                      <a:pt x="44" y="23"/>
                      <a:pt x="43" y="19"/>
                      <a:pt x="43" y="19"/>
                    </a:cubicBezTo>
                    <a:cubicBezTo>
                      <a:pt x="43" y="19"/>
                      <a:pt x="55" y="19"/>
                      <a:pt x="58" y="22"/>
                    </a:cubicBezTo>
                    <a:cubicBezTo>
                      <a:pt x="61" y="25"/>
                      <a:pt x="67" y="32"/>
                      <a:pt x="68" y="34"/>
                    </a:cubicBezTo>
                    <a:cubicBezTo>
                      <a:pt x="69" y="36"/>
                      <a:pt x="71" y="37"/>
                      <a:pt x="73" y="38"/>
                    </a:cubicBezTo>
                    <a:cubicBezTo>
                      <a:pt x="74" y="39"/>
                      <a:pt x="74" y="41"/>
                      <a:pt x="75" y="41"/>
                    </a:cubicBezTo>
                    <a:cubicBezTo>
                      <a:pt x="76" y="41"/>
                      <a:pt x="75" y="39"/>
                      <a:pt x="75" y="38"/>
                    </a:cubicBezTo>
                    <a:cubicBezTo>
                      <a:pt x="75" y="35"/>
                      <a:pt x="74" y="27"/>
                      <a:pt x="74" y="27"/>
                    </a:cubicBezTo>
                    <a:cubicBezTo>
                      <a:pt x="74" y="27"/>
                      <a:pt x="78" y="28"/>
                      <a:pt x="81" y="29"/>
                    </a:cubicBezTo>
                    <a:cubicBezTo>
                      <a:pt x="83" y="29"/>
                      <a:pt x="86" y="31"/>
                      <a:pt x="87" y="31"/>
                    </a:cubicBezTo>
                    <a:cubicBezTo>
                      <a:pt x="88" y="31"/>
                      <a:pt x="88" y="32"/>
                      <a:pt x="89" y="32"/>
                    </a:cubicBezTo>
                    <a:cubicBezTo>
                      <a:pt x="90" y="31"/>
                      <a:pt x="90" y="31"/>
                      <a:pt x="89" y="29"/>
                    </a:cubicBezTo>
                    <a:cubicBezTo>
                      <a:pt x="88" y="28"/>
                      <a:pt x="88" y="25"/>
                      <a:pt x="87" y="25"/>
                    </a:cubicBezTo>
                    <a:cubicBezTo>
                      <a:pt x="87" y="24"/>
                      <a:pt x="90" y="24"/>
                      <a:pt x="92" y="25"/>
                    </a:cubicBezTo>
                    <a:cubicBezTo>
                      <a:pt x="93" y="26"/>
                      <a:pt x="94" y="27"/>
                      <a:pt x="95" y="25"/>
                    </a:cubicBezTo>
                    <a:cubicBezTo>
                      <a:pt x="95" y="25"/>
                      <a:pt x="94" y="24"/>
                      <a:pt x="93" y="23"/>
                    </a:cubicBezTo>
                    <a:cubicBezTo>
                      <a:pt x="91" y="20"/>
                      <a:pt x="87" y="16"/>
                      <a:pt x="85" y="15"/>
                    </a:cubicBezTo>
                    <a:cubicBezTo>
                      <a:pt x="82" y="13"/>
                      <a:pt x="78" y="11"/>
                      <a:pt x="72" y="10"/>
                    </a:cubicBezTo>
                    <a:cubicBezTo>
                      <a:pt x="57" y="10"/>
                      <a:pt x="42" y="9"/>
                      <a:pt x="35" y="9"/>
                    </a:cubicBezTo>
                    <a:cubicBezTo>
                      <a:pt x="29" y="9"/>
                      <a:pt x="14" y="5"/>
                      <a:pt x="0" y="0"/>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27" name="Freeform 117"/>
              <p:cNvSpPr>
                <a:spLocks/>
              </p:cNvSpPr>
              <p:nvPr/>
            </p:nvSpPr>
            <p:spPr bwMode="auto">
              <a:xfrm>
                <a:off x="3105" y="2529"/>
                <a:ext cx="70" cy="35"/>
              </a:xfrm>
              <a:custGeom>
                <a:avLst/>
                <a:gdLst>
                  <a:gd name="T0" fmla="*/ 1095 w 28"/>
                  <a:gd name="T1" fmla="*/ 681 h 13"/>
                  <a:gd name="T2" fmla="*/ 675 w 28"/>
                  <a:gd name="T3" fmla="*/ 253 h 13"/>
                  <a:gd name="T4" fmla="*/ 0 w 28"/>
                  <a:gd name="T5" fmla="*/ 0 h 13"/>
                  <a:gd name="T6" fmla="*/ 0 60000 65536"/>
                  <a:gd name="T7" fmla="*/ 0 60000 65536"/>
                  <a:gd name="T8" fmla="*/ 0 60000 65536"/>
                </a:gdLst>
                <a:ahLst/>
                <a:cxnLst>
                  <a:cxn ang="T6">
                    <a:pos x="T0" y="T1"/>
                  </a:cxn>
                  <a:cxn ang="T7">
                    <a:pos x="T2" y="T3"/>
                  </a:cxn>
                  <a:cxn ang="T8">
                    <a:pos x="T4" y="T5"/>
                  </a:cxn>
                </a:cxnLst>
                <a:rect l="0" t="0" r="r" b="b"/>
                <a:pathLst>
                  <a:path w="28" h="13">
                    <a:moveTo>
                      <a:pt x="28" y="13"/>
                    </a:moveTo>
                    <a:cubicBezTo>
                      <a:pt x="25" y="9"/>
                      <a:pt x="20" y="6"/>
                      <a:pt x="17" y="5"/>
                    </a:cubicBezTo>
                    <a:cubicBezTo>
                      <a:pt x="14" y="5"/>
                      <a:pt x="0"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28" name="Freeform 118"/>
              <p:cNvSpPr>
                <a:spLocks/>
              </p:cNvSpPr>
              <p:nvPr/>
            </p:nvSpPr>
            <p:spPr bwMode="auto">
              <a:xfrm>
                <a:off x="3105" y="2543"/>
                <a:ext cx="30" cy="24"/>
              </a:xfrm>
              <a:custGeom>
                <a:avLst/>
                <a:gdLst>
                  <a:gd name="T0" fmla="*/ 470 w 12"/>
                  <a:gd name="T1" fmla="*/ 456 h 9"/>
                  <a:gd name="T2" fmla="*/ 0 w 12"/>
                  <a:gd name="T3" fmla="*/ 0 h 9"/>
                  <a:gd name="T4" fmla="*/ 0 60000 65536"/>
                  <a:gd name="T5" fmla="*/ 0 60000 65536"/>
                </a:gdLst>
                <a:ahLst/>
                <a:cxnLst>
                  <a:cxn ang="T4">
                    <a:pos x="T0" y="T1"/>
                  </a:cxn>
                  <a:cxn ang="T5">
                    <a:pos x="T2" y="T3"/>
                  </a:cxn>
                </a:cxnLst>
                <a:rect l="0" t="0" r="r" b="b"/>
                <a:pathLst>
                  <a:path w="12" h="9">
                    <a:moveTo>
                      <a:pt x="12" y="9"/>
                    </a:moveTo>
                    <a:cubicBezTo>
                      <a:pt x="10" y="7"/>
                      <a:pt x="2" y="1"/>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29" name="Freeform 119"/>
              <p:cNvSpPr>
                <a:spLocks/>
              </p:cNvSpPr>
              <p:nvPr/>
            </p:nvSpPr>
            <p:spPr bwMode="auto">
              <a:xfrm>
                <a:off x="3097" y="2431"/>
                <a:ext cx="40" cy="56"/>
              </a:xfrm>
              <a:custGeom>
                <a:avLst/>
                <a:gdLst>
                  <a:gd name="T0" fmla="*/ 625 w 16"/>
                  <a:gd name="T1" fmla="*/ 1059 h 21"/>
                  <a:gd name="T2" fmla="*/ 395 w 16"/>
                  <a:gd name="T3" fmla="*/ 363 h 21"/>
                  <a:gd name="T4" fmla="*/ 0 w 16"/>
                  <a:gd name="T5" fmla="*/ 0 h 21"/>
                  <a:gd name="T6" fmla="*/ 0 60000 65536"/>
                  <a:gd name="T7" fmla="*/ 0 60000 65536"/>
                  <a:gd name="T8" fmla="*/ 0 60000 65536"/>
                </a:gdLst>
                <a:ahLst/>
                <a:cxnLst>
                  <a:cxn ang="T6">
                    <a:pos x="T0" y="T1"/>
                  </a:cxn>
                  <a:cxn ang="T7">
                    <a:pos x="T2" y="T3"/>
                  </a:cxn>
                  <a:cxn ang="T8">
                    <a:pos x="T4" y="T5"/>
                  </a:cxn>
                </a:cxnLst>
                <a:rect l="0" t="0" r="r" b="b"/>
                <a:pathLst>
                  <a:path w="16" h="21">
                    <a:moveTo>
                      <a:pt x="16" y="21"/>
                    </a:moveTo>
                    <a:cubicBezTo>
                      <a:pt x="14" y="16"/>
                      <a:pt x="13" y="11"/>
                      <a:pt x="10" y="7"/>
                    </a:cubicBezTo>
                    <a:cubicBezTo>
                      <a:pt x="6" y="3"/>
                      <a:pt x="1"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30" name="Freeform 120"/>
              <p:cNvSpPr>
                <a:spLocks/>
              </p:cNvSpPr>
              <p:nvPr/>
            </p:nvSpPr>
            <p:spPr bwMode="auto">
              <a:xfrm>
                <a:off x="3132" y="2439"/>
                <a:ext cx="28" cy="26"/>
              </a:xfrm>
              <a:custGeom>
                <a:avLst/>
                <a:gdLst>
                  <a:gd name="T0" fmla="*/ 461 w 11"/>
                  <a:gd name="T1" fmla="*/ 460 h 10"/>
                  <a:gd name="T2" fmla="*/ 0 w 11"/>
                  <a:gd name="T3" fmla="*/ 0 h 10"/>
                  <a:gd name="T4" fmla="*/ 0 60000 65536"/>
                  <a:gd name="T5" fmla="*/ 0 60000 65536"/>
                </a:gdLst>
                <a:ahLst/>
                <a:cxnLst>
                  <a:cxn ang="T4">
                    <a:pos x="T0" y="T1"/>
                  </a:cxn>
                  <a:cxn ang="T5">
                    <a:pos x="T2" y="T3"/>
                  </a:cxn>
                </a:cxnLst>
                <a:rect l="0" t="0" r="r" b="b"/>
                <a:pathLst>
                  <a:path w="11" h="10">
                    <a:moveTo>
                      <a:pt x="11" y="10"/>
                    </a:moveTo>
                    <a:cubicBezTo>
                      <a:pt x="9" y="8"/>
                      <a:pt x="4" y="1"/>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31" name="Freeform 121"/>
              <p:cNvSpPr>
                <a:spLocks/>
              </p:cNvSpPr>
              <p:nvPr/>
            </p:nvSpPr>
            <p:spPr bwMode="auto">
              <a:xfrm>
                <a:off x="3055" y="2380"/>
                <a:ext cx="27" cy="99"/>
              </a:xfrm>
              <a:custGeom>
                <a:avLst/>
                <a:gdLst>
                  <a:gd name="T0" fmla="*/ 326 w 11"/>
                  <a:gd name="T1" fmla="*/ 1897 h 37"/>
                  <a:gd name="T2" fmla="*/ 398 w 11"/>
                  <a:gd name="T3" fmla="*/ 0 h 37"/>
                  <a:gd name="T4" fmla="*/ 0 60000 65536"/>
                  <a:gd name="T5" fmla="*/ 0 60000 65536"/>
                </a:gdLst>
                <a:ahLst/>
                <a:cxnLst>
                  <a:cxn ang="T4">
                    <a:pos x="T0" y="T1"/>
                  </a:cxn>
                  <a:cxn ang="T5">
                    <a:pos x="T2" y="T3"/>
                  </a:cxn>
                </a:cxnLst>
                <a:rect l="0" t="0" r="r" b="b"/>
                <a:pathLst>
                  <a:path w="11" h="37">
                    <a:moveTo>
                      <a:pt x="9" y="37"/>
                    </a:moveTo>
                    <a:cubicBezTo>
                      <a:pt x="3" y="31"/>
                      <a:pt x="0" y="25"/>
                      <a:pt x="11"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32" name="Freeform 122"/>
              <p:cNvSpPr>
                <a:spLocks/>
              </p:cNvSpPr>
              <p:nvPr/>
            </p:nvSpPr>
            <p:spPr bwMode="auto">
              <a:xfrm>
                <a:off x="3130" y="2527"/>
                <a:ext cx="25" cy="1"/>
              </a:xfrm>
              <a:custGeom>
                <a:avLst/>
                <a:gdLst>
                  <a:gd name="T0" fmla="*/ 395 w 10"/>
                  <a:gd name="T1" fmla="*/ 0 h 1"/>
                  <a:gd name="T2" fmla="*/ 0 w 10"/>
                  <a:gd name="T3" fmla="*/ 0 h 1"/>
                  <a:gd name="T4" fmla="*/ 0 60000 65536"/>
                  <a:gd name="T5" fmla="*/ 0 60000 65536"/>
                </a:gdLst>
                <a:ahLst/>
                <a:cxnLst>
                  <a:cxn ang="T4">
                    <a:pos x="T0" y="T1"/>
                  </a:cxn>
                  <a:cxn ang="T5">
                    <a:pos x="T2" y="T3"/>
                  </a:cxn>
                </a:cxnLst>
                <a:rect l="0" t="0" r="r" b="b"/>
                <a:pathLst>
                  <a:path w="10" h="1">
                    <a:moveTo>
                      <a:pt x="10" y="0"/>
                    </a:moveTo>
                    <a:cubicBezTo>
                      <a:pt x="7" y="0"/>
                      <a:pt x="1"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33" name="Freeform 123"/>
              <p:cNvSpPr>
                <a:spLocks/>
              </p:cNvSpPr>
              <p:nvPr/>
            </p:nvSpPr>
            <p:spPr bwMode="auto">
              <a:xfrm>
                <a:off x="3125" y="1879"/>
                <a:ext cx="2" cy="21"/>
              </a:xfrm>
              <a:custGeom>
                <a:avLst/>
                <a:gdLst>
                  <a:gd name="T0" fmla="*/ 16 w 1"/>
                  <a:gd name="T1" fmla="*/ 0 h 8"/>
                  <a:gd name="T2" fmla="*/ 0 w 1"/>
                  <a:gd name="T3" fmla="*/ 378 h 8"/>
                  <a:gd name="T4" fmla="*/ 0 60000 65536"/>
                  <a:gd name="T5" fmla="*/ 0 60000 65536"/>
                </a:gdLst>
                <a:ahLst/>
                <a:cxnLst>
                  <a:cxn ang="T4">
                    <a:pos x="T0" y="T1"/>
                  </a:cxn>
                  <a:cxn ang="T5">
                    <a:pos x="T2" y="T3"/>
                  </a:cxn>
                </a:cxnLst>
                <a:rect l="0" t="0" r="r" b="b"/>
                <a:pathLst>
                  <a:path w="1" h="8">
                    <a:moveTo>
                      <a:pt x="1" y="0"/>
                    </a:moveTo>
                    <a:cubicBezTo>
                      <a:pt x="1" y="3"/>
                      <a:pt x="1" y="5"/>
                      <a:pt x="0" y="8"/>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34" name="Oval 124"/>
              <p:cNvSpPr>
                <a:spLocks noChangeArrowheads="1"/>
              </p:cNvSpPr>
              <p:nvPr/>
            </p:nvSpPr>
            <p:spPr bwMode="auto">
              <a:xfrm>
                <a:off x="3235" y="2167"/>
                <a:ext cx="12" cy="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pt-PT" altLang="pt-PT"/>
              </a:p>
            </p:txBody>
          </p:sp>
          <p:sp>
            <p:nvSpPr>
              <p:cNvPr id="935" name="Freeform 125"/>
              <p:cNvSpPr>
                <a:spLocks/>
              </p:cNvSpPr>
              <p:nvPr/>
            </p:nvSpPr>
            <p:spPr bwMode="auto">
              <a:xfrm>
                <a:off x="3120" y="1964"/>
                <a:ext cx="22" cy="21"/>
              </a:xfrm>
              <a:custGeom>
                <a:avLst/>
                <a:gdLst>
                  <a:gd name="T0" fmla="*/ 71 w 9"/>
                  <a:gd name="T1" fmla="*/ 378 h 8"/>
                  <a:gd name="T2" fmla="*/ 323 w 9"/>
                  <a:gd name="T3" fmla="*/ 89 h 8"/>
                  <a:gd name="T4" fmla="*/ 0 w 9"/>
                  <a:gd name="T5" fmla="*/ 200 h 8"/>
                  <a:gd name="T6" fmla="*/ 0 60000 65536"/>
                  <a:gd name="T7" fmla="*/ 0 60000 65536"/>
                  <a:gd name="T8" fmla="*/ 0 60000 65536"/>
                </a:gdLst>
                <a:ahLst/>
                <a:cxnLst>
                  <a:cxn ang="T6">
                    <a:pos x="T0" y="T1"/>
                  </a:cxn>
                  <a:cxn ang="T7">
                    <a:pos x="T2" y="T3"/>
                  </a:cxn>
                  <a:cxn ang="T8">
                    <a:pos x="T4" y="T5"/>
                  </a:cxn>
                </a:cxnLst>
                <a:rect l="0" t="0" r="r" b="b"/>
                <a:pathLst>
                  <a:path w="9" h="8">
                    <a:moveTo>
                      <a:pt x="2" y="8"/>
                    </a:moveTo>
                    <a:cubicBezTo>
                      <a:pt x="5" y="7"/>
                      <a:pt x="9" y="6"/>
                      <a:pt x="9" y="2"/>
                    </a:cubicBezTo>
                    <a:cubicBezTo>
                      <a:pt x="6" y="0"/>
                      <a:pt x="2" y="2"/>
                      <a:pt x="0" y="4"/>
                    </a:cubicBezTo>
                  </a:path>
                </a:pathLst>
              </a:custGeom>
              <a:noFill/>
              <a:ln w="15875"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36" name="Freeform 126"/>
              <p:cNvSpPr>
                <a:spLocks/>
              </p:cNvSpPr>
              <p:nvPr/>
            </p:nvSpPr>
            <p:spPr bwMode="auto">
              <a:xfrm>
                <a:off x="3075" y="2113"/>
                <a:ext cx="7" cy="11"/>
              </a:xfrm>
              <a:custGeom>
                <a:avLst/>
                <a:gdLst>
                  <a:gd name="T0" fmla="*/ 28 w 3"/>
                  <a:gd name="T1" fmla="*/ 228 h 4"/>
                  <a:gd name="T2" fmla="*/ 86 w 3"/>
                  <a:gd name="T3" fmla="*/ 0 h 4"/>
                  <a:gd name="T4" fmla="*/ 0 60000 65536"/>
                  <a:gd name="T5" fmla="*/ 0 60000 65536"/>
                </a:gdLst>
                <a:ahLst/>
                <a:cxnLst>
                  <a:cxn ang="T4">
                    <a:pos x="T0" y="T1"/>
                  </a:cxn>
                  <a:cxn ang="T5">
                    <a:pos x="T2" y="T3"/>
                  </a:cxn>
                </a:cxnLst>
                <a:rect l="0" t="0" r="r" b="b"/>
                <a:pathLst>
                  <a:path w="3" h="4">
                    <a:moveTo>
                      <a:pt x="1" y="4"/>
                    </a:moveTo>
                    <a:cubicBezTo>
                      <a:pt x="0" y="4"/>
                      <a:pt x="3" y="1"/>
                      <a:pt x="3" y="0"/>
                    </a:cubicBezTo>
                  </a:path>
                </a:pathLst>
              </a:custGeom>
              <a:noFill/>
              <a:ln w="15875"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37" name="Freeform 127"/>
              <p:cNvSpPr>
                <a:spLocks/>
              </p:cNvSpPr>
              <p:nvPr/>
            </p:nvSpPr>
            <p:spPr bwMode="auto">
              <a:xfrm>
                <a:off x="3090" y="1996"/>
                <a:ext cx="2" cy="11"/>
              </a:xfrm>
              <a:custGeom>
                <a:avLst/>
                <a:gdLst>
                  <a:gd name="T0" fmla="*/ 16 w 1"/>
                  <a:gd name="T1" fmla="*/ 228 h 4"/>
                  <a:gd name="T2" fmla="*/ 0 w 1"/>
                  <a:gd name="T3" fmla="*/ 0 h 4"/>
                  <a:gd name="T4" fmla="*/ 0 60000 65536"/>
                  <a:gd name="T5" fmla="*/ 0 60000 65536"/>
                </a:gdLst>
                <a:ahLst/>
                <a:cxnLst>
                  <a:cxn ang="T4">
                    <a:pos x="T0" y="T1"/>
                  </a:cxn>
                  <a:cxn ang="T5">
                    <a:pos x="T2" y="T3"/>
                  </a:cxn>
                </a:cxnLst>
                <a:rect l="0" t="0" r="r" b="b"/>
                <a:pathLst>
                  <a:path w="1" h="4">
                    <a:moveTo>
                      <a:pt x="1" y="4"/>
                    </a:moveTo>
                    <a:cubicBezTo>
                      <a:pt x="1" y="3"/>
                      <a:pt x="0" y="2"/>
                      <a:pt x="0" y="0"/>
                    </a:cubicBezTo>
                  </a:path>
                </a:pathLst>
              </a:custGeom>
              <a:noFill/>
              <a:ln w="15875"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38" name="Freeform 128"/>
              <p:cNvSpPr>
                <a:spLocks/>
              </p:cNvSpPr>
              <p:nvPr/>
            </p:nvSpPr>
            <p:spPr bwMode="auto">
              <a:xfrm>
                <a:off x="3107" y="2540"/>
                <a:ext cx="8" cy="11"/>
              </a:xfrm>
              <a:custGeom>
                <a:avLst/>
                <a:gdLst>
                  <a:gd name="T0" fmla="*/ 149 w 3"/>
                  <a:gd name="T1" fmla="*/ 0 h 4"/>
                  <a:gd name="T2" fmla="*/ 0 w 3"/>
                  <a:gd name="T3" fmla="*/ 228 h 4"/>
                  <a:gd name="T4" fmla="*/ 0 60000 65536"/>
                  <a:gd name="T5" fmla="*/ 0 60000 65536"/>
                </a:gdLst>
                <a:ahLst/>
                <a:cxnLst>
                  <a:cxn ang="T4">
                    <a:pos x="T0" y="T1"/>
                  </a:cxn>
                  <a:cxn ang="T5">
                    <a:pos x="T2" y="T3"/>
                  </a:cxn>
                </a:cxnLst>
                <a:rect l="0" t="0" r="r" b="b"/>
                <a:pathLst>
                  <a:path w="3" h="4">
                    <a:moveTo>
                      <a:pt x="3" y="0"/>
                    </a:moveTo>
                    <a:cubicBezTo>
                      <a:pt x="2" y="2"/>
                      <a:pt x="1" y="3"/>
                      <a:pt x="0" y="4"/>
                    </a:cubicBezTo>
                  </a:path>
                </a:pathLst>
              </a:custGeom>
              <a:noFill/>
              <a:ln w="15875" cap="flat">
                <a:solidFill>
                  <a:srgbClr val="CC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39" name="Freeform 129"/>
              <p:cNvSpPr>
                <a:spLocks/>
              </p:cNvSpPr>
              <p:nvPr/>
            </p:nvSpPr>
            <p:spPr bwMode="auto">
              <a:xfrm>
                <a:off x="3100" y="2431"/>
                <a:ext cx="7" cy="10"/>
              </a:xfrm>
              <a:custGeom>
                <a:avLst/>
                <a:gdLst>
                  <a:gd name="T0" fmla="*/ 0 w 3"/>
                  <a:gd name="T1" fmla="*/ 158 h 4"/>
                  <a:gd name="T2" fmla="*/ 86 w 3"/>
                  <a:gd name="T3" fmla="*/ 0 h 4"/>
                  <a:gd name="T4" fmla="*/ 0 60000 65536"/>
                  <a:gd name="T5" fmla="*/ 0 60000 65536"/>
                </a:gdLst>
                <a:ahLst/>
                <a:cxnLst>
                  <a:cxn ang="T4">
                    <a:pos x="T0" y="T1"/>
                  </a:cxn>
                  <a:cxn ang="T5">
                    <a:pos x="T2" y="T3"/>
                  </a:cxn>
                </a:cxnLst>
                <a:rect l="0" t="0" r="r" b="b"/>
                <a:pathLst>
                  <a:path w="3" h="4">
                    <a:moveTo>
                      <a:pt x="0" y="4"/>
                    </a:moveTo>
                    <a:cubicBezTo>
                      <a:pt x="2" y="3"/>
                      <a:pt x="3" y="2"/>
                      <a:pt x="3" y="0"/>
                    </a:cubicBezTo>
                  </a:path>
                </a:pathLst>
              </a:custGeom>
              <a:noFill/>
              <a:ln w="15875" cap="flat">
                <a:solidFill>
                  <a:srgbClr val="CC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940" name="Freeform 130"/>
              <p:cNvSpPr>
                <a:spLocks/>
              </p:cNvSpPr>
              <p:nvPr/>
            </p:nvSpPr>
            <p:spPr bwMode="auto">
              <a:xfrm>
                <a:off x="3115" y="2447"/>
                <a:ext cx="10" cy="8"/>
              </a:xfrm>
              <a:custGeom>
                <a:avLst/>
                <a:gdLst>
                  <a:gd name="T0" fmla="*/ 0 w 4"/>
                  <a:gd name="T1" fmla="*/ 149 h 3"/>
                  <a:gd name="T2" fmla="*/ 158 w 4"/>
                  <a:gd name="T3" fmla="*/ 0 h 3"/>
                  <a:gd name="T4" fmla="*/ 0 60000 65536"/>
                  <a:gd name="T5" fmla="*/ 0 60000 65536"/>
                </a:gdLst>
                <a:ahLst/>
                <a:cxnLst>
                  <a:cxn ang="T4">
                    <a:pos x="T0" y="T1"/>
                  </a:cxn>
                  <a:cxn ang="T5">
                    <a:pos x="T2" y="T3"/>
                  </a:cxn>
                </a:cxnLst>
                <a:rect l="0" t="0" r="r" b="b"/>
                <a:pathLst>
                  <a:path w="4" h="3">
                    <a:moveTo>
                      <a:pt x="0" y="3"/>
                    </a:moveTo>
                    <a:cubicBezTo>
                      <a:pt x="1" y="2"/>
                      <a:pt x="3" y="1"/>
                      <a:pt x="4" y="0"/>
                    </a:cubicBezTo>
                  </a:path>
                </a:pathLst>
              </a:custGeom>
              <a:noFill/>
              <a:ln w="15875" cap="flat">
                <a:solidFill>
                  <a:srgbClr val="CC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grpSp>
        <p:grpSp>
          <p:nvGrpSpPr>
            <p:cNvPr id="1419" name="Group 320"/>
            <p:cNvGrpSpPr>
              <a:grpSpLocks/>
            </p:cNvGrpSpPr>
            <p:nvPr/>
          </p:nvGrpSpPr>
          <p:grpSpPr bwMode="auto">
            <a:xfrm rot="2397803">
              <a:off x="8838416" y="17062019"/>
              <a:ext cx="1961144" cy="344945"/>
              <a:chOff x="1789" y="2510"/>
              <a:chExt cx="2527" cy="363"/>
            </a:xfrm>
          </p:grpSpPr>
          <p:sp>
            <p:nvSpPr>
              <p:cNvPr id="1420" name="Freeform 321"/>
              <p:cNvSpPr>
                <a:spLocks/>
              </p:cNvSpPr>
              <p:nvPr/>
            </p:nvSpPr>
            <p:spPr bwMode="auto">
              <a:xfrm>
                <a:off x="1789" y="2510"/>
                <a:ext cx="2241" cy="363"/>
              </a:xfrm>
              <a:custGeom>
                <a:avLst/>
                <a:gdLst>
                  <a:gd name="T0" fmla="*/ 25226 w 666"/>
                  <a:gd name="T1" fmla="*/ 2455 h 101"/>
                  <a:gd name="T2" fmla="*/ 24005 w 666"/>
                  <a:gd name="T3" fmla="*/ 2325 h 101"/>
                  <a:gd name="T4" fmla="*/ 23201 w 666"/>
                  <a:gd name="T5" fmla="*/ 2325 h 101"/>
                  <a:gd name="T6" fmla="*/ 23086 w 666"/>
                  <a:gd name="T7" fmla="*/ 2092 h 101"/>
                  <a:gd name="T8" fmla="*/ 23006 w 666"/>
                  <a:gd name="T9" fmla="*/ 2092 h 101"/>
                  <a:gd name="T10" fmla="*/ 22938 w 666"/>
                  <a:gd name="T11" fmla="*/ 2236 h 101"/>
                  <a:gd name="T12" fmla="*/ 22703 w 666"/>
                  <a:gd name="T13" fmla="*/ 2236 h 101"/>
                  <a:gd name="T14" fmla="*/ 22248 w 666"/>
                  <a:gd name="T15" fmla="*/ 1021 h 101"/>
                  <a:gd name="T16" fmla="*/ 22215 w 666"/>
                  <a:gd name="T17" fmla="*/ 1021 h 101"/>
                  <a:gd name="T18" fmla="*/ 4233 w 666"/>
                  <a:gd name="T19" fmla="*/ 1021 h 101"/>
                  <a:gd name="T20" fmla="*/ 3624 w 666"/>
                  <a:gd name="T21" fmla="*/ 0 h 101"/>
                  <a:gd name="T22" fmla="*/ 3203 w 666"/>
                  <a:gd name="T23" fmla="*/ 0 h 101"/>
                  <a:gd name="T24" fmla="*/ 2547 w 666"/>
                  <a:gd name="T25" fmla="*/ 1161 h 101"/>
                  <a:gd name="T26" fmla="*/ 1370 w 666"/>
                  <a:gd name="T27" fmla="*/ 1668 h 101"/>
                  <a:gd name="T28" fmla="*/ 690 w 666"/>
                  <a:gd name="T29" fmla="*/ 1668 h 101"/>
                  <a:gd name="T30" fmla="*/ 690 w 666"/>
                  <a:gd name="T31" fmla="*/ 1668 h 101"/>
                  <a:gd name="T32" fmla="*/ 421 w 666"/>
                  <a:gd name="T33" fmla="*/ 1071 h 101"/>
                  <a:gd name="T34" fmla="*/ 306 w 666"/>
                  <a:gd name="T35" fmla="*/ 1071 h 101"/>
                  <a:gd name="T36" fmla="*/ 0 w 666"/>
                  <a:gd name="T37" fmla="*/ 2365 h 101"/>
                  <a:gd name="T38" fmla="*/ 306 w 666"/>
                  <a:gd name="T39" fmla="*/ 3759 h 101"/>
                  <a:gd name="T40" fmla="*/ 421 w 666"/>
                  <a:gd name="T41" fmla="*/ 3759 h 101"/>
                  <a:gd name="T42" fmla="*/ 646 w 666"/>
                  <a:gd name="T43" fmla="*/ 3202 h 101"/>
                  <a:gd name="T44" fmla="*/ 646 w 666"/>
                  <a:gd name="T45" fmla="*/ 3202 h 101"/>
                  <a:gd name="T46" fmla="*/ 1370 w 666"/>
                  <a:gd name="T47" fmla="*/ 3202 h 101"/>
                  <a:gd name="T48" fmla="*/ 1370 w 666"/>
                  <a:gd name="T49" fmla="*/ 3202 h 101"/>
                  <a:gd name="T50" fmla="*/ 2547 w 666"/>
                  <a:gd name="T51" fmla="*/ 3580 h 101"/>
                  <a:gd name="T52" fmla="*/ 3160 w 666"/>
                  <a:gd name="T53" fmla="*/ 4690 h 101"/>
                  <a:gd name="T54" fmla="*/ 3624 w 666"/>
                  <a:gd name="T55" fmla="*/ 4690 h 101"/>
                  <a:gd name="T56" fmla="*/ 4233 w 666"/>
                  <a:gd name="T57" fmla="*/ 3580 h 101"/>
                  <a:gd name="T58" fmla="*/ 22215 w 666"/>
                  <a:gd name="T59" fmla="*/ 3580 h 101"/>
                  <a:gd name="T60" fmla="*/ 22248 w 666"/>
                  <a:gd name="T61" fmla="*/ 3580 h 101"/>
                  <a:gd name="T62" fmla="*/ 22703 w 666"/>
                  <a:gd name="T63" fmla="*/ 2972 h 101"/>
                  <a:gd name="T64" fmla="*/ 22666 w 666"/>
                  <a:gd name="T65" fmla="*/ 3062 h 101"/>
                  <a:gd name="T66" fmla="*/ 22895 w 666"/>
                  <a:gd name="T67" fmla="*/ 3062 h 101"/>
                  <a:gd name="T68" fmla="*/ 23006 w 666"/>
                  <a:gd name="T69" fmla="*/ 3256 h 101"/>
                  <a:gd name="T70" fmla="*/ 23086 w 666"/>
                  <a:gd name="T71" fmla="*/ 3256 h 101"/>
                  <a:gd name="T72" fmla="*/ 23201 w 666"/>
                  <a:gd name="T73" fmla="*/ 3023 h 101"/>
                  <a:gd name="T74" fmla="*/ 24005 w 666"/>
                  <a:gd name="T75" fmla="*/ 3023 h 101"/>
                  <a:gd name="T76" fmla="*/ 24005 w 666"/>
                  <a:gd name="T77" fmla="*/ 3023 h 101"/>
                  <a:gd name="T78" fmla="*/ 25226 w 666"/>
                  <a:gd name="T79" fmla="*/ 2879 h 101"/>
                  <a:gd name="T80" fmla="*/ 25374 w 666"/>
                  <a:gd name="T81" fmla="*/ 2688 h 101"/>
                  <a:gd name="T82" fmla="*/ 25226 w 666"/>
                  <a:gd name="T83" fmla="*/ 2455 h 1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66" h="101">
                    <a:moveTo>
                      <a:pt x="662" y="53"/>
                    </a:moveTo>
                    <a:cubicBezTo>
                      <a:pt x="662" y="53"/>
                      <a:pt x="632" y="50"/>
                      <a:pt x="630" y="50"/>
                    </a:cubicBezTo>
                    <a:cubicBezTo>
                      <a:pt x="609" y="50"/>
                      <a:pt x="609" y="50"/>
                      <a:pt x="609" y="50"/>
                    </a:cubicBezTo>
                    <a:cubicBezTo>
                      <a:pt x="610" y="52"/>
                      <a:pt x="608" y="45"/>
                      <a:pt x="606" y="45"/>
                    </a:cubicBezTo>
                    <a:cubicBezTo>
                      <a:pt x="604" y="45"/>
                      <a:pt x="604" y="45"/>
                      <a:pt x="604" y="45"/>
                    </a:cubicBezTo>
                    <a:cubicBezTo>
                      <a:pt x="603" y="45"/>
                      <a:pt x="602" y="46"/>
                      <a:pt x="602" y="48"/>
                    </a:cubicBezTo>
                    <a:cubicBezTo>
                      <a:pt x="596" y="48"/>
                      <a:pt x="596" y="48"/>
                      <a:pt x="596" y="48"/>
                    </a:cubicBezTo>
                    <a:cubicBezTo>
                      <a:pt x="593" y="38"/>
                      <a:pt x="587" y="25"/>
                      <a:pt x="584" y="22"/>
                    </a:cubicBezTo>
                    <a:cubicBezTo>
                      <a:pt x="584" y="22"/>
                      <a:pt x="583" y="22"/>
                      <a:pt x="583" y="22"/>
                    </a:cubicBezTo>
                    <a:cubicBezTo>
                      <a:pt x="111" y="22"/>
                      <a:pt x="111" y="22"/>
                      <a:pt x="111" y="22"/>
                    </a:cubicBezTo>
                    <a:cubicBezTo>
                      <a:pt x="107" y="9"/>
                      <a:pt x="102" y="0"/>
                      <a:pt x="95" y="0"/>
                    </a:cubicBezTo>
                    <a:cubicBezTo>
                      <a:pt x="84" y="0"/>
                      <a:pt x="84" y="0"/>
                      <a:pt x="84" y="0"/>
                    </a:cubicBezTo>
                    <a:cubicBezTo>
                      <a:pt x="76" y="0"/>
                      <a:pt x="70" y="10"/>
                      <a:pt x="67" y="25"/>
                    </a:cubicBezTo>
                    <a:cubicBezTo>
                      <a:pt x="63" y="27"/>
                      <a:pt x="41" y="36"/>
                      <a:pt x="36" y="36"/>
                    </a:cubicBezTo>
                    <a:cubicBezTo>
                      <a:pt x="18" y="36"/>
                      <a:pt x="18" y="36"/>
                      <a:pt x="18" y="36"/>
                    </a:cubicBezTo>
                    <a:cubicBezTo>
                      <a:pt x="18" y="36"/>
                      <a:pt x="18" y="36"/>
                      <a:pt x="18" y="36"/>
                    </a:cubicBezTo>
                    <a:cubicBezTo>
                      <a:pt x="16" y="28"/>
                      <a:pt x="14" y="23"/>
                      <a:pt x="11" y="23"/>
                    </a:cubicBezTo>
                    <a:cubicBezTo>
                      <a:pt x="8" y="23"/>
                      <a:pt x="8" y="23"/>
                      <a:pt x="8" y="23"/>
                    </a:cubicBezTo>
                    <a:cubicBezTo>
                      <a:pt x="4" y="23"/>
                      <a:pt x="0" y="35"/>
                      <a:pt x="0" y="51"/>
                    </a:cubicBezTo>
                    <a:cubicBezTo>
                      <a:pt x="0" y="67"/>
                      <a:pt x="4" y="80"/>
                      <a:pt x="8" y="81"/>
                    </a:cubicBezTo>
                    <a:cubicBezTo>
                      <a:pt x="11" y="81"/>
                      <a:pt x="11" y="81"/>
                      <a:pt x="11" y="81"/>
                    </a:cubicBezTo>
                    <a:cubicBezTo>
                      <a:pt x="14" y="81"/>
                      <a:pt x="16" y="76"/>
                      <a:pt x="17" y="69"/>
                    </a:cubicBezTo>
                    <a:cubicBezTo>
                      <a:pt x="17" y="69"/>
                      <a:pt x="17" y="69"/>
                      <a:pt x="17" y="69"/>
                    </a:cubicBezTo>
                    <a:cubicBezTo>
                      <a:pt x="36" y="69"/>
                      <a:pt x="36" y="69"/>
                      <a:pt x="36" y="69"/>
                    </a:cubicBezTo>
                    <a:cubicBezTo>
                      <a:pt x="36" y="69"/>
                      <a:pt x="36" y="69"/>
                      <a:pt x="36" y="69"/>
                    </a:cubicBezTo>
                    <a:cubicBezTo>
                      <a:pt x="41" y="69"/>
                      <a:pt x="66" y="77"/>
                      <a:pt x="67" y="77"/>
                    </a:cubicBezTo>
                    <a:cubicBezTo>
                      <a:pt x="71" y="92"/>
                      <a:pt x="77" y="101"/>
                      <a:pt x="83" y="101"/>
                    </a:cubicBezTo>
                    <a:cubicBezTo>
                      <a:pt x="95" y="101"/>
                      <a:pt x="95" y="101"/>
                      <a:pt x="95" y="101"/>
                    </a:cubicBezTo>
                    <a:cubicBezTo>
                      <a:pt x="102" y="101"/>
                      <a:pt x="108" y="92"/>
                      <a:pt x="111" y="77"/>
                    </a:cubicBezTo>
                    <a:cubicBezTo>
                      <a:pt x="583" y="77"/>
                      <a:pt x="583" y="77"/>
                      <a:pt x="583" y="77"/>
                    </a:cubicBezTo>
                    <a:cubicBezTo>
                      <a:pt x="584" y="77"/>
                      <a:pt x="584" y="77"/>
                      <a:pt x="584" y="77"/>
                    </a:cubicBezTo>
                    <a:cubicBezTo>
                      <a:pt x="588" y="76"/>
                      <a:pt x="593" y="69"/>
                      <a:pt x="596" y="64"/>
                    </a:cubicBezTo>
                    <a:cubicBezTo>
                      <a:pt x="596" y="64"/>
                      <a:pt x="596" y="65"/>
                      <a:pt x="595" y="66"/>
                    </a:cubicBezTo>
                    <a:cubicBezTo>
                      <a:pt x="601" y="66"/>
                      <a:pt x="601" y="66"/>
                      <a:pt x="601" y="66"/>
                    </a:cubicBezTo>
                    <a:cubicBezTo>
                      <a:pt x="602" y="68"/>
                      <a:pt x="603" y="70"/>
                      <a:pt x="604" y="70"/>
                    </a:cubicBezTo>
                    <a:cubicBezTo>
                      <a:pt x="606" y="70"/>
                      <a:pt x="606" y="70"/>
                      <a:pt x="606" y="70"/>
                    </a:cubicBezTo>
                    <a:cubicBezTo>
                      <a:pt x="607" y="70"/>
                      <a:pt x="609" y="68"/>
                      <a:pt x="609" y="65"/>
                    </a:cubicBezTo>
                    <a:cubicBezTo>
                      <a:pt x="630" y="65"/>
                      <a:pt x="630" y="65"/>
                      <a:pt x="630" y="65"/>
                    </a:cubicBezTo>
                    <a:cubicBezTo>
                      <a:pt x="630" y="65"/>
                      <a:pt x="630" y="65"/>
                      <a:pt x="630" y="65"/>
                    </a:cubicBezTo>
                    <a:cubicBezTo>
                      <a:pt x="632" y="65"/>
                      <a:pt x="662" y="62"/>
                      <a:pt x="662" y="62"/>
                    </a:cubicBezTo>
                    <a:cubicBezTo>
                      <a:pt x="663" y="62"/>
                      <a:pt x="666" y="61"/>
                      <a:pt x="666" y="58"/>
                    </a:cubicBezTo>
                    <a:cubicBezTo>
                      <a:pt x="666" y="54"/>
                      <a:pt x="663" y="53"/>
                      <a:pt x="662" y="53"/>
                    </a:cubicBezTo>
                    <a:close/>
                  </a:path>
                </a:pathLst>
              </a:custGeom>
              <a:noFill/>
              <a:ln w="333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21" name="Freeform 322"/>
              <p:cNvSpPr>
                <a:spLocks/>
              </p:cNvSpPr>
              <p:nvPr/>
            </p:nvSpPr>
            <p:spPr bwMode="auto">
              <a:xfrm>
                <a:off x="3579" y="2589"/>
                <a:ext cx="189" cy="198"/>
              </a:xfrm>
              <a:custGeom>
                <a:avLst/>
                <a:gdLst>
                  <a:gd name="T0" fmla="*/ 18201 w 483"/>
                  <a:gd name="T1" fmla="*/ 0 h 55"/>
                  <a:gd name="T2" fmla="*/ 0 w 483"/>
                  <a:gd name="T3" fmla="*/ 0 h 55"/>
                  <a:gd name="T4" fmla="*/ 114 w 483"/>
                  <a:gd name="T5" fmla="*/ 1310 h 55"/>
                  <a:gd name="T6" fmla="*/ 0 w 483"/>
                  <a:gd name="T7" fmla="*/ 2567 h 55"/>
                  <a:gd name="T8" fmla="*/ 18201 w 483"/>
                  <a:gd name="T9" fmla="*/ 2567 h 55"/>
                  <a:gd name="T10" fmla="*/ 18087 w 483"/>
                  <a:gd name="T11" fmla="*/ 1580 h 55"/>
                  <a:gd name="T12" fmla="*/ 18201 w 483"/>
                  <a:gd name="T13" fmla="*/ 0 h 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3" h="55">
                    <a:moveTo>
                      <a:pt x="478" y="0"/>
                    </a:moveTo>
                    <a:cubicBezTo>
                      <a:pt x="0" y="0"/>
                      <a:pt x="0" y="0"/>
                      <a:pt x="0" y="0"/>
                    </a:cubicBezTo>
                    <a:cubicBezTo>
                      <a:pt x="2" y="8"/>
                      <a:pt x="3" y="18"/>
                      <a:pt x="3" y="28"/>
                    </a:cubicBezTo>
                    <a:cubicBezTo>
                      <a:pt x="3" y="38"/>
                      <a:pt x="2" y="47"/>
                      <a:pt x="0" y="55"/>
                    </a:cubicBezTo>
                    <a:cubicBezTo>
                      <a:pt x="478" y="55"/>
                      <a:pt x="478" y="55"/>
                      <a:pt x="478" y="55"/>
                    </a:cubicBezTo>
                    <a:cubicBezTo>
                      <a:pt x="483" y="55"/>
                      <a:pt x="475" y="50"/>
                      <a:pt x="475" y="34"/>
                    </a:cubicBezTo>
                    <a:cubicBezTo>
                      <a:pt x="475" y="19"/>
                      <a:pt x="483" y="0"/>
                      <a:pt x="478" y="0"/>
                    </a:cubicBezTo>
                    <a:close/>
                  </a:path>
                </a:pathLst>
              </a:custGeom>
              <a:solidFill>
                <a:schemeClr val="bg1"/>
              </a:solidFill>
              <a:ln w="9525">
                <a:solidFill>
                  <a:srgbClr val="000000"/>
                </a:solidFill>
                <a:round/>
                <a:headEnd/>
                <a:tailEnd/>
              </a:ln>
            </p:spPr>
            <p:txBody>
              <a:bodyPr/>
              <a:lstStyle/>
              <a:p>
                <a:endParaRPr lang="pt-PT"/>
              </a:p>
            </p:txBody>
          </p:sp>
          <p:sp>
            <p:nvSpPr>
              <p:cNvPr id="1422" name="Freeform 323"/>
              <p:cNvSpPr>
                <a:spLocks/>
              </p:cNvSpPr>
              <p:nvPr/>
            </p:nvSpPr>
            <p:spPr bwMode="auto">
              <a:xfrm>
                <a:off x="3721" y="2589"/>
                <a:ext cx="81" cy="198"/>
              </a:xfrm>
              <a:custGeom>
                <a:avLst/>
                <a:gdLst>
                  <a:gd name="T0" fmla="*/ 0 w 24"/>
                  <a:gd name="T1" fmla="*/ 1310 h 55"/>
                  <a:gd name="T2" fmla="*/ 341 w 24"/>
                  <a:gd name="T3" fmla="*/ 0 h 55"/>
                  <a:gd name="T4" fmla="*/ 921 w 24"/>
                  <a:gd name="T5" fmla="*/ 1685 h 55"/>
                  <a:gd name="T6" fmla="*/ 341 w 24"/>
                  <a:gd name="T7" fmla="*/ 2567 h 55"/>
                  <a:gd name="T8" fmla="*/ 0 w 24"/>
                  <a:gd name="T9" fmla="*/ 131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55">
                    <a:moveTo>
                      <a:pt x="0" y="28"/>
                    </a:moveTo>
                    <a:cubicBezTo>
                      <a:pt x="0" y="13"/>
                      <a:pt x="4" y="0"/>
                      <a:pt x="9" y="0"/>
                    </a:cubicBezTo>
                    <a:cubicBezTo>
                      <a:pt x="14" y="0"/>
                      <a:pt x="24" y="31"/>
                      <a:pt x="24" y="36"/>
                    </a:cubicBezTo>
                    <a:cubicBezTo>
                      <a:pt x="24" y="42"/>
                      <a:pt x="14" y="55"/>
                      <a:pt x="9" y="55"/>
                    </a:cubicBezTo>
                    <a:cubicBezTo>
                      <a:pt x="4" y="55"/>
                      <a:pt x="0" y="43"/>
                      <a:pt x="0" y="28"/>
                    </a:cubicBezTo>
                    <a:close/>
                  </a:path>
                </a:pathLst>
              </a:custGeom>
              <a:solidFill>
                <a:srgbClr val="94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23" name="Freeform 324"/>
              <p:cNvSpPr>
                <a:spLocks/>
              </p:cNvSpPr>
              <p:nvPr/>
            </p:nvSpPr>
            <p:spPr bwMode="auto">
              <a:xfrm>
                <a:off x="3721" y="2589"/>
                <a:ext cx="30" cy="198"/>
              </a:xfrm>
              <a:custGeom>
                <a:avLst/>
                <a:gdLst>
                  <a:gd name="T0" fmla="*/ 333 w 9"/>
                  <a:gd name="T1" fmla="*/ 2567 h 55"/>
                  <a:gd name="T2" fmla="*/ 0 w 9"/>
                  <a:gd name="T3" fmla="*/ 1310 h 55"/>
                  <a:gd name="T4" fmla="*/ 333 w 9"/>
                  <a:gd name="T5" fmla="*/ 0 h 55"/>
                  <a:gd name="T6" fmla="*/ 0 60000 65536"/>
                  <a:gd name="T7" fmla="*/ 0 60000 65536"/>
                  <a:gd name="T8" fmla="*/ 0 60000 65536"/>
                </a:gdLst>
                <a:ahLst/>
                <a:cxnLst>
                  <a:cxn ang="T6">
                    <a:pos x="T0" y="T1"/>
                  </a:cxn>
                  <a:cxn ang="T7">
                    <a:pos x="T2" y="T3"/>
                  </a:cxn>
                  <a:cxn ang="T8">
                    <a:pos x="T4" y="T5"/>
                  </a:cxn>
                </a:cxnLst>
                <a:rect l="0" t="0" r="r" b="b"/>
                <a:pathLst>
                  <a:path w="9" h="55">
                    <a:moveTo>
                      <a:pt x="9" y="55"/>
                    </a:moveTo>
                    <a:cubicBezTo>
                      <a:pt x="4" y="55"/>
                      <a:pt x="0" y="43"/>
                      <a:pt x="0" y="28"/>
                    </a:cubicBezTo>
                    <a:cubicBezTo>
                      <a:pt x="0" y="13"/>
                      <a:pt x="4" y="0"/>
                      <a:pt x="9" y="0"/>
                    </a:cubicBezTo>
                  </a:path>
                </a:pathLst>
              </a:custGeom>
              <a:noFill/>
              <a:ln w="11113" cap="rnd">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24" name="Freeform 325"/>
              <p:cNvSpPr>
                <a:spLocks/>
              </p:cNvSpPr>
              <p:nvPr/>
            </p:nvSpPr>
            <p:spPr bwMode="auto">
              <a:xfrm>
                <a:off x="2025" y="2622"/>
                <a:ext cx="1561" cy="136"/>
              </a:xfrm>
              <a:custGeom>
                <a:avLst/>
                <a:gdLst>
                  <a:gd name="T0" fmla="*/ 0 w 464"/>
                  <a:gd name="T1" fmla="*/ 50 h 38"/>
                  <a:gd name="T2" fmla="*/ 17474 w 464"/>
                  <a:gd name="T3" fmla="*/ 0 h 38"/>
                  <a:gd name="T4" fmla="*/ 17474 w 464"/>
                  <a:gd name="T5" fmla="*/ 1743 h 38"/>
                  <a:gd name="T6" fmla="*/ 16559 w 464"/>
                  <a:gd name="T7" fmla="*/ 1689 h 38"/>
                  <a:gd name="T8" fmla="*/ 15845 w 464"/>
                  <a:gd name="T9" fmla="*/ 1653 h 38"/>
                  <a:gd name="T10" fmla="*/ 81 w 464"/>
                  <a:gd name="T11" fmla="*/ 1653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64" h="38">
                    <a:moveTo>
                      <a:pt x="0" y="1"/>
                    </a:moveTo>
                    <a:cubicBezTo>
                      <a:pt x="459" y="0"/>
                      <a:pt x="459" y="0"/>
                      <a:pt x="459" y="0"/>
                    </a:cubicBezTo>
                    <a:cubicBezTo>
                      <a:pt x="462" y="3"/>
                      <a:pt x="464" y="31"/>
                      <a:pt x="459" y="38"/>
                    </a:cubicBezTo>
                    <a:cubicBezTo>
                      <a:pt x="435" y="37"/>
                      <a:pt x="435" y="37"/>
                      <a:pt x="435" y="37"/>
                    </a:cubicBezTo>
                    <a:cubicBezTo>
                      <a:pt x="416" y="36"/>
                      <a:pt x="416" y="36"/>
                      <a:pt x="416" y="36"/>
                    </a:cubicBezTo>
                    <a:cubicBezTo>
                      <a:pt x="2" y="36"/>
                      <a:pt x="2" y="36"/>
                      <a:pt x="2" y="36"/>
                    </a:cubicBezTo>
                  </a:path>
                </a:pathLst>
              </a:custGeom>
              <a:solidFill>
                <a:srgbClr val="CCEA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25" name="Freeform 326"/>
              <p:cNvSpPr>
                <a:spLocks/>
              </p:cNvSpPr>
              <p:nvPr/>
            </p:nvSpPr>
            <p:spPr bwMode="auto">
              <a:xfrm>
                <a:off x="2170" y="2640"/>
                <a:ext cx="175" cy="115"/>
              </a:xfrm>
              <a:custGeom>
                <a:avLst/>
                <a:gdLst>
                  <a:gd name="T0" fmla="*/ 34 w 52"/>
                  <a:gd name="T1" fmla="*/ 0 h 32"/>
                  <a:gd name="T2" fmla="*/ 0 w 52"/>
                  <a:gd name="T3" fmla="*/ 1394 h 32"/>
                  <a:gd name="T4" fmla="*/ 1982 w 52"/>
                  <a:gd name="T5" fmla="*/ 1484 h 32"/>
                  <a:gd name="T6" fmla="*/ 306 w 52"/>
                  <a:gd name="T7" fmla="*/ 1071 h 32"/>
                  <a:gd name="T8" fmla="*/ 34 w 52"/>
                  <a:gd name="T9" fmla="*/ 0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32">
                    <a:moveTo>
                      <a:pt x="1" y="0"/>
                    </a:moveTo>
                    <a:cubicBezTo>
                      <a:pt x="1" y="0"/>
                      <a:pt x="2" y="24"/>
                      <a:pt x="0" y="30"/>
                    </a:cubicBezTo>
                    <a:cubicBezTo>
                      <a:pt x="52" y="32"/>
                      <a:pt x="52" y="32"/>
                      <a:pt x="52" y="32"/>
                    </a:cubicBezTo>
                    <a:cubicBezTo>
                      <a:pt x="52" y="32"/>
                      <a:pt x="19" y="32"/>
                      <a:pt x="8" y="23"/>
                    </a:cubicBezTo>
                    <a:cubicBezTo>
                      <a:pt x="0" y="17"/>
                      <a:pt x="1" y="0"/>
                      <a:pt x="1" y="0"/>
                    </a:cubicBezTo>
                    <a:close/>
                  </a:path>
                </a:pathLst>
              </a:custGeom>
              <a:solidFill>
                <a:srgbClr val="94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26" name="Line 327"/>
              <p:cNvSpPr>
                <a:spLocks noChangeShapeType="1"/>
              </p:cNvSpPr>
              <p:nvPr/>
            </p:nvSpPr>
            <p:spPr bwMode="auto">
              <a:xfrm>
                <a:off x="2143" y="2622"/>
                <a:ext cx="1406" cy="3"/>
              </a:xfrm>
              <a:prstGeom prst="line">
                <a:avLst/>
              </a:prstGeom>
              <a:noFill/>
              <a:ln w="11113"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pt-PT"/>
              </a:p>
            </p:txBody>
          </p:sp>
          <p:sp>
            <p:nvSpPr>
              <p:cNvPr id="1427" name="Line 328"/>
              <p:cNvSpPr>
                <a:spLocks noChangeShapeType="1"/>
              </p:cNvSpPr>
              <p:nvPr/>
            </p:nvSpPr>
            <p:spPr bwMode="auto">
              <a:xfrm flipH="1" flipV="1">
                <a:off x="2146" y="2751"/>
                <a:ext cx="1121" cy="4"/>
              </a:xfrm>
              <a:prstGeom prst="line">
                <a:avLst/>
              </a:prstGeom>
              <a:noFill/>
              <a:ln w="635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pt-PT"/>
              </a:p>
            </p:txBody>
          </p:sp>
          <p:sp>
            <p:nvSpPr>
              <p:cNvPr id="1428" name="Freeform 329"/>
              <p:cNvSpPr>
                <a:spLocks/>
              </p:cNvSpPr>
              <p:nvPr/>
            </p:nvSpPr>
            <p:spPr bwMode="auto">
              <a:xfrm>
                <a:off x="3586" y="2593"/>
                <a:ext cx="44" cy="187"/>
              </a:xfrm>
              <a:custGeom>
                <a:avLst/>
                <a:gdLst>
                  <a:gd name="T0" fmla="*/ 0 w 13"/>
                  <a:gd name="T1" fmla="*/ 0 h 52"/>
                  <a:gd name="T2" fmla="*/ 504 w 13"/>
                  <a:gd name="T3" fmla="*/ 1255 h 52"/>
                  <a:gd name="T4" fmla="*/ 34 w 13"/>
                  <a:gd name="T5" fmla="*/ 2417 h 52"/>
                  <a:gd name="T6" fmla="*/ 0 60000 65536"/>
                  <a:gd name="T7" fmla="*/ 0 60000 65536"/>
                  <a:gd name="T8" fmla="*/ 0 60000 65536"/>
                </a:gdLst>
                <a:ahLst/>
                <a:cxnLst>
                  <a:cxn ang="T6">
                    <a:pos x="T0" y="T1"/>
                  </a:cxn>
                  <a:cxn ang="T7">
                    <a:pos x="T2" y="T3"/>
                  </a:cxn>
                  <a:cxn ang="T8">
                    <a:pos x="T4" y="T5"/>
                  </a:cxn>
                </a:cxnLst>
                <a:rect l="0" t="0" r="r" b="b"/>
                <a:pathLst>
                  <a:path w="13" h="52">
                    <a:moveTo>
                      <a:pt x="0" y="0"/>
                    </a:moveTo>
                    <a:cubicBezTo>
                      <a:pt x="4" y="8"/>
                      <a:pt x="13" y="20"/>
                      <a:pt x="13" y="27"/>
                    </a:cubicBezTo>
                    <a:cubicBezTo>
                      <a:pt x="13" y="34"/>
                      <a:pt x="1" y="52"/>
                      <a:pt x="1" y="52"/>
                    </a:cubicBezTo>
                  </a:path>
                </a:pathLst>
              </a:custGeom>
              <a:solidFill>
                <a:srgbClr val="8283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29" name="Freeform 330"/>
              <p:cNvSpPr>
                <a:spLocks/>
              </p:cNvSpPr>
              <p:nvPr/>
            </p:nvSpPr>
            <p:spPr bwMode="auto">
              <a:xfrm>
                <a:off x="3539" y="2593"/>
                <a:ext cx="71" cy="190"/>
              </a:xfrm>
              <a:custGeom>
                <a:avLst/>
                <a:gdLst>
                  <a:gd name="T0" fmla="*/ 0 w 21"/>
                  <a:gd name="T1" fmla="*/ 2441 h 53"/>
                  <a:gd name="T2" fmla="*/ 341 w 21"/>
                  <a:gd name="T3" fmla="*/ 1248 h 53"/>
                  <a:gd name="T4" fmla="*/ 0 w 21"/>
                  <a:gd name="T5" fmla="*/ 0 h 53"/>
                  <a:gd name="T6" fmla="*/ 470 w 21"/>
                  <a:gd name="T7" fmla="*/ 0 h 53"/>
                  <a:gd name="T8" fmla="*/ 811 w 21"/>
                  <a:gd name="T9" fmla="*/ 1248 h 53"/>
                  <a:gd name="T10" fmla="*/ 470 w 21"/>
                  <a:gd name="T11" fmla="*/ 2441 h 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53">
                    <a:moveTo>
                      <a:pt x="0" y="53"/>
                    </a:moveTo>
                    <a:cubicBezTo>
                      <a:pt x="5" y="53"/>
                      <a:pt x="9" y="42"/>
                      <a:pt x="9" y="27"/>
                    </a:cubicBezTo>
                    <a:cubicBezTo>
                      <a:pt x="9" y="12"/>
                      <a:pt x="5" y="0"/>
                      <a:pt x="0" y="0"/>
                    </a:cubicBezTo>
                    <a:cubicBezTo>
                      <a:pt x="12" y="0"/>
                      <a:pt x="12" y="0"/>
                      <a:pt x="12" y="0"/>
                    </a:cubicBezTo>
                    <a:cubicBezTo>
                      <a:pt x="17" y="0"/>
                      <a:pt x="21" y="12"/>
                      <a:pt x="21" y="27"/>
                    </a:cubicBezTo>
                    <a:cubicBezTo>
                      <a:pt x="21" y="42"/>
                      <a:pt x="17" y="53"/>
                      <a:pt x="12" y="5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30" name="Freeform 331"/>
              <p:cNvSpPr>
                <a:spLocks/>
              </p:cNvSpPr>
              <p:nvPr/>
            </p:nvSpPr>
            <p:spPr bwMode="auto">
              <a:xfrm>
                <a:off x="3559" y="2618"/>
                <a:ext cx="51" cy="54"/>
              </a:xfrm>
              <a:custGeom>
                <a:avLst/>
                <a:gdLst>
                  <a:gd name="T0" fmla="*/ 473 w 15"/>
                  <a:gd name="T1" fmla="*/ 0 h 15"/>
                  <a:gd name="T2" fmla="*/ 0 w 15"/>
                  <a:gd name="T3" fmla="*/ 0 h 15"/>
                  <a:gd name="T4" fmla="*/ 0 w 15"/>
                  <a:gd name="T5" fmla="*/ 90 h 15"/>
                  <a:gd name="T6" fmla="*/ 116 w 15"/>
                  <a:gd name="T7" fmla="*/ 698 h 15"/>
                  <a:gd name="T8" fmla="*/ 588 w 15"/>
                  <a:gd name="T9" fmla="*/ 648 h 15"/>
                  <a:gd name="T10" fmla="*/ 473 w 15"/>
                  <a:gd name="T11" fmla="*/ 0 h 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 h="15">
                    <a:moveTo>
                      <a:pt x="12" y="0"/>
                    </a:moveTo>
                    <a:cubicBezTo>
                      <a:pt x="0" y="0"/>
                      <a:pt x="0" y="0"/>
                      <a:pt x="0" y="0"/>
                    </a:cubicBezTo>
                    <a:cubicBezTo>
                      <a:pt x="0" y="1"/>
                      <a:pt x="0" y="1"/>
                      <a:pt x="0" y="2"/>
                    </a:cubicBezTo>
                    <a:cubicBezTo>
                      <a:pt x="2" y="5"/>
                      <a:pt x="2" y="10"/>
                      <a:pt x="3" y="15"/>
                    </a:cubicBezTo>
                    <a:cubicBezTo>
                      <a:pt x="15" y="14"/>
                      <a:pt x="15" y="14"/>
                      <a:pt x="15" y="14"/>
                    </a:cubicBezTo>
                    <a:cubicBezTo>
                      <a:pt x="15" y="9"/>
                      <a:pt x="14" y="4"/>
                      <a:pt x="12" y="0"/>
                    </a:cubicBezTo>
                    <a:close/>
                  </a:path>
                </a:pathLst>
              </a:custGeom>
              <a:solidFill>
                <a:srgbClr val="9EA0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31" name="Freeform 332"/>
              <p:cNvSpPr>
                <a:spLocks/>
              </p:cNvSpPr>
              <p:nvPr/>
            </p:nvSpPr>
            <p:spPr bwMode="auto">
              <a:xfrm>
                <a:off x="3553" y="2604"/>
                <a:ext cx="47" cy="14"/>
              </a:xfrm>
              <a:custGeom>
                <a:avLst/>
                <a:gdLst>
                  <a:gd name="T0" fmla="*/ 450 w 14"/>
                  <a:gd name="T1" fmla="*/ 0 h 4"/>
                  <a:gd name="T2" fmla="*/ 0 w 14"/>
                  <a:gd name="T3" fmla="*/ 49 h 4"/>
                  <a:gd name="T4" fmla="*/ 81 w 14"/>
                  <a:gd name="T5" fmla="*/ 172 h 4"/>
                  <a:gd name="T6" fmla="*/ 530 w 14"/>
                  <a:gd name="T7" fmla="*/ 137 h 4"/>
                  <a:gd name="T8" fmla="*/ 450 w 14"/>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4">
                    <a:moveTo>
                      <a:pt x="12" y="0"/>
                    </a:moveTo>
                    <a:cubicBezTo>
                      <a:pt x="0" y="1"/>
                      <a:pt x="0" y="1"/>
                      <a:pt x="0" y="1"/>
                    </a:cubicBezTo>
                    <a:cubicBezTo>
                      <a:pt x="1" y="1"/>
                      <a:pt x="1" y="3"/>
                      <a:pt x="2" y="4"/>
                    </a:cubicBezTo>
                    <a:cubicBezTo>
                      <a:pt x="14" y="3"/>
                      <a:pt x="14" y="3"/>
                      <a:pt x="14" y="3"/>
                    </a:cubicBezTo>
                    <a:cubicBezTo>
                      <a:pt x="13" y="2"/>
                      <a:pt x="13" y="1"/>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32" name="Freeform 333"/>
              <p:cNvSpPr>
                <a:spLocks/>
              </p:cNvSpPr>
              <p:nvPr/>
            </p:nvSpPr>
            <p:spPr bwMode="auto">
              <a:xfrm>
                <a:off x="3569" y="2679"/>
                <a:ext cx="41" cy="25"/>
              </a:xfrm>
              <a:custGeom>
                <a:avLst/>
                <a:gdLst>
                  <a:gd name="T0" fmla="*/ 478 w 12"/>
                  <a:gd name="T1" fmla="*/ 318 h 7"/>
                  <a:gd name="T2" fmla="*/ 478 w 12"/>
                  <a:gd name="T3" fmla="*/ 139 h 7"/>
                  <a:gd name="T4" fmla="*/ 478 w 12"/>
                  <a:gd name="T5" fmla="*/ 0 h 7"/>
                  <a:gd name="T6" fmla="*/ 0 w 12"/>
                  <a:gd name="T7" fmla="*/ 0 h 7"/>
                  <a:gd name="T8" fmla="*/ 0 w 12"/>
                  <a:gd name="T9" fmla="*/ 139 h 7"/>
                  <a:gd name="T10" fmla="*/ 0 w 12"/>
                  <a:gd name="T11" fmla="*/ 318 h 7"/>
                  <a:gd name="T12" fmla="*/ 478 w 12"/>
                  <a:gd name="T13" fmla="*/ 318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7">
                    <a:moveTo>
                      <a:pt x="12" y="7"/>
                    </a:moveTo>
                    <a:cubicBezTo>
                      <a:pt x="12" y="6"/>
                      <a:pt x="12" y="4"/>
                      <a:pt x="12" y="3"/>
                    </a:cubicBezTo>
                    <a:cubicBezTo>
                      <a:pt x="12" y="2"/>
                      <a:pt x="12" y="1"/>
                      <a:pt x="12" y="0"/>
                    </a:cubicBezTo>
                    <a:cubicBezTo>
                      <a:pt x="0" y="0"/>
                      <a:pt x="0" y="0"/>
                      <a:pt x="0" y="0"/>
                    </a:cubicBezTo>
                    <a:cubicBezTo>
                      <a:pt x="0" y="1"/>
                      <a:pt x="0" y="2"/>
                      <a:pt x="0" y="3"/>
                    </a:cubicBezTo>
                    <a:cubicBezTo>
                      <a:pt x="0" y="4"/>
                      <a:pt x="0" y="6"/>
                      <a:pt x="0" y="7"/>
                    </a:cubicBezTo>
                    <a:lnTo>
                      <a:pt x="12" y="7"/>
                    </a:lnTo>
                    <a:close/>
                  </a:path>
                </a:pathLst>
              </a:custGeom>
              <a:solidFill>
                <a:srgbClr val="DDDE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33" name="Freeform 334"/>
              <p:cNvSpPr>
                <a:spLocks/>
              </p:cNvSpPr>
              <p:nvPr/>
            </p:nvSpPr>
            <p:spPr bwMode="auto">
              <a:xfrm>
                <a:off x="2331" y="2643"/>
                <a:ext cx="1144" cy="40"/>
              </a:xfrm>
              <a:custGeom>
                <a:avLst/>
                <a:gdLst>
                  <a:gd name="T0" fmla="*/ 0 w 340"/>
                  <a:gd name="T1" fmla="*/ 0 h 11"/>
                  <a:gd name="T2" fmla="*/ 12951 w 340"/>
                  <a:gd name="T3" fmla="*/ 0 h 11"/>
                  <a:gd name="T4" fmla="*/ 0 w 340"/>
                  <a:gd name="T5" fmla="*/ 0 h 11"/>
                  <a:gd name="T6" fmla="*/ 0 60000 65536"/>
                  <a:gd name="T7" fmla="*/ 0 60000 65536"/>
                  <a:gd name="T8" fmla="*/ 0 60000 65536"/>
                </a:gdLst>
                <a:ahLst/>
                <a:cxnLst>
                  <a:cxn ang="T6">
                    <a:pos x="T0" y="T1"/>
                  </a:cxn>
                  <a:cxn ang="T7">
                    <a:pos x="T2" y="T3"/>
                  </a:cxn>
                  <a:cxn ang="T8">
                    <a:pos x="T4" y="T5"/>
                  </a:cxn>
                </a:cxnLst>
                <a:rect l="0" t="0" r="r" b="b"/>
                <a:pathLst>
                  <a:path w="340" h="11">
                    <a:moveTo>
                      <a:pt x="0" y="0"/>
                    </a:moveTo>
                    <a:cubicBezTo>
                      <a:pt x="340" y="0"/>
                      <a:pt x="340" y="0"/>
                      <a:pt x="340" y="0"/>
                    </a:cubicBezTo>
                    <a:cubicBezTo>
                      <a:pt x="318" y="4"/>
                      <a:pt x="41" y="11"/>
                      <a:pt x="0" y="0"/>
                    </a:cubicBezTo>
                    <a:close/>
                  </a:path>
                </a:pathLst>
              </a:custGeom>
              <a:solidFill>
                <a:srgbClr val="E4F4F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34" name="Oval 335"/>
              <p:cNvSpPr>
                <a:spLocks noChangeArrowheads="1"/>
              </p:cNvSpPr>
              <p:nvPr/>
            </p:nvSpPr>
            <p:spPr bwMode="auto">
              <a:xfrm>
                <a:off x="3751" y="2683"/>
                <a:ext cx="27" cy="68"/>
              </a:xfrm>
              <a:prstGeom prst="ellipse">
                <a:avLst/>
              </a:prstGeom>
              <a:solidFill>
                <a:srgbClr val="58AA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ltLang="pt-PT"/>
              </a:p>
            </p:txBody>
          </p:sp>
          <p:sp>
            <p:nvSpPr>
              <p:cNvPr id="1435" name="Oval 336"/>
              <p:cNvSpPr>
                <a:spLocks noChangeArrowheads="1"/>
              </p:cNvSpPr>
              <p:nvPr/>
            </p:nvSpPr>
            <p:spPr bwMode="auto">
              <a:xfrm>
                <a:off x="3808" y="2672"/>
                <a:ext cx="31" cy="90"/>
              </a:xfrm>
              <a:prstGeom prst="ellipse">
                <a:avLst/>
              </a:prstGeom>
              <a:solidFill>
                <a:srgbClr val="F7CBC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ltLang="pt-PT"/>
              </a:p>
            </p:txBody>
          </p:sp>
          <p:sp>
            <p:nvSpPr>
              <p:cNvPr id="1436" name="Freeform 337"/>
              <p:cNvSpPr>
                <a:spLocks/>
              </p:cNvSpPr>
              <p:nvPr/>
            </p:nvSpPr>
            <p:spPr bwMode="auto">
              <a:xfrm>
                <a:off x="3822" y="2672"/>
                <a:ext cx="20" cy="90"/>
              </a:xfrm>
              <a:custGeom>
                <a:avLst/>
                <a:gdLst>
                  <a:gd name="T0" fmla="*/ 77 w 6"/>
                  <a:gd name="T1" fmla="*/ 1166 h 25"/>
                  <a:gd name="T2" fmla="*/ 223 w 6"/>
                  <a:gd name="T3" fmla="*/ 608 h 25"/>
                  <a:gd name="T4" fmla="*/ 77 w 6"/>
                  <a:gd name="T5" fmla="*/ 0 h 25"/>
                  <a:gd name="T6" fmla="*/ 0 w 6"/>
                  <a:gd name="T7" fmla="*/ 0 h 25"/>
                  <a:gd name="T8" fmla="*/ 190 w 6"/>
                  <a:gd name="T9" fmla="*/ 608 h 25"/>
                  <a:gd name="T10" fmla="*/ 0 w 6"/>
                  <a:gd name="T11" fmla="*/ 1166 h 25"/>
                  <a:gd name="T12" fmla="*/ 77 w 6"/>
                  <a:gd name="T13" fmla="*/ 1166 h 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25">
                    <a:moveTo>
                      <a:pt x="2" y="25"/>
                    </a:moveTo>
                    <a:cubicBezTo>
                      <a:pt x="4" y="25"/>
                      <a:pt x="6" y="20"/>
                      <a:pt x="6" y="13"/>
                    </a:cubicBezTo>
                    <a:cubicBezTo>
                      <a:pt x="6" y="6"/>
                      <a:pt x="4" y="0"/>
                      <a:pt x="2" y="0"/>
                    </a:cubicBezTo>
                    <a:cubicBezTo>
                      <a:pt x="0" y="0"/>
                      <a:pt x="0" y="0"/>
                      <a:pt x="0" y="0"/>
                    </a:cubicBezTo>
                    <a:cubicBezTo>
                      <a:pt x="3" y="0"/>
                      <a:pt x="5" y="6"/>
                      <a:pt x="5" y="13"/>
                    </a:cubicBezTo>
                    <a:cubicBezTo>
                      <a:pt x="5" y="20"/>
                      <a:pt x="3" y="25"/>
                      <a:pt x="0" y="25"/>
                    </a:cubicBezTo>
                    <a:lnTo>
                      <a:pt x="2" y="25"/>
                    </a:lnTo>
                    <a:close/>
                  </a:path>
                </a:pathLst>
              </a:custGeom>
              <a:solidFill>
                <a:srgbClr val="8B1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37" name="Freeform 338"/>
              <p:cNvSpPr>
                <a:spLocks/>
              </p:cNvSpPr>
              <p:nvPr/>
            </p:nvSpPr>
            <p:spPr bwMode="auto">
              <a:xfrm>
                <a:off x="3839" y="2690"/>
                <a:ext cx="191" cy="54"/>
              </a:xfrm>
              <a:custGeom>
                <a:avLst/>
                <a:gdLst>
                  <a:gd name="T0" fmla="*/ 1997 w 57"/>
                  <a:gd name="T1" fmla="*/ 558 h 15"/>
                  <a:gd name="T2" fmla="*/ 2145 w 57"/>
                  <a:gd name="T3" fmla="*/ 374 h 15"/>
                  <a:gd name="T4" fmla="*/ 1997 w 57"/>
                  <a:gd name="T5" fmla="*/ 144 h 15"/>
                  <a:gd name="T6" fmla="*/ 787 w 57"/>
                  <a:gd name="T7" fmla="*/ 0 h 15"/>
                  <a:gd name="T8" fmla="*/ 0 w 57"/>
                  <a:gd name="T9" fmla="*/ 0 h 15"/>
                  <a:gd name="T10" fmla="*/ 34 w 57"/>
                  <a:gd name="T11" fmla="*/ 324 h 15"/>
                  <a:gd name="T12" fmla="*/ 0 w 57"/>
                  <a:gd name="T13" fmla="*/ 698 h 15"/>
                  <a:gd name="T14" fmla="*/ 787 w 57"/>
                  <a:gd name="T15" fmla="*/ 698 h 15"/>
                  <a:gd name="T16" fmla="*/ 787 w 57"/>
                  <a:gd name="T17" fmla="*/ 698 h 15"/>
                  <a:gd name="T18" fmla="*/ 1997 w 57"/>
                  <a:gd name="T19" fmla="*/ 558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 h="15">
                    <a:moveTo>
                      <a:pt x="53" y="12"/>
                    </a:moveTo>
                    <a:cubicBezTo>
                      <a:pt x="54" y="12"/>
                      <a:pt x="57" y="11"/>
                      <a:pt x="57" y="8"/>
                    </a:cubicBezTo>
                    <a:cubicBezTo>
                      <a:pt x="57" y="4"/>
                      <a:pt x="54" y="3"/>
                      <a:pt x="53" y="3"/>
                    </a:cubicBezTo>
                    <a:cubicBezTo>
                      <a:pt x="53" y="3"/>
                      <a:pt x="23" y="0"/>
                      <a:pt x="21" y="0"/>
                    </a:cubicBezTo>
                    <a:cubicBezTo>
                      <a:pt x="0" y="0"/>
                      <a:pt x="0" y="0"/>
                      <a:pt x="0" y="0"/>
                    </a:cubicBezTo>
                    <a:cubicBezTo>
                      <a:pt x="1" y="2"/>
                      <a:pt x="1" y="5"/>
                      <a:pt x="1" y="7"/>
                    </a:cubicBezTo>
                    <a:cubicBezTo>
                      <a:pt x="1" y="10"/>
                      <a:pt x="1" y="13"/>
                      <a:pt x="0" y="15"/>
                    </a:cubicBezTo>
                    <a:cubicBezTo>
                      <a:pt x="21" y="15"/>
                      <a:pt x="21" y="15"/>
                      <a:pt x="21" y="15"/>
                    </a:cubicBezTo>
                    <a:cubicBezTo>
                      <a:pt x="21" y="15"/>
                      <a:pt x="21" y="15"/>
                      <a:pt x="21" y="15"/>
                    </a:cubicBezTo>
                    <a:cubicBezTo>
                      <a:pt x="23" y="15"/>
                      <a:pt x="53" y="12"/>
                      <a:pt x="53" y="12"/>
                    </a:cubicBezTo>
                    <a:close/>
                  </a:path>
                </a:pathLst>
              </a:custGeom>
              <a:solidFill>
                <a:srgbClr val="FFC000"/>
              </a:solidFill>
              <a:ln w="9525">
                <a:solidFill>
                  <a:srgbClr val="000000"/>
                </a:solidFill>
                <a:round/>
                <a:headEnd/>
                <a:tailEnd/>
              </a:ln>
            </p:spPr>
            <p:txBody>
              <a:bodyPr/>
              <a:lstStyle/>
              <a:p>
                <a:endParaRPr lang="pt-PT"/>
              </a:p>
            </p:txBody>
          </p:sp>
          <p:sp>
            <p:nvSpPr>
              <p:cNvPr id="1438" name="Freeform 339"/>
              <p:cNvSpPr>
                <a:spLocks/>
              </p:cNvSpPr>
              <p:nvPr/>
            </p:nvSpPr>
            <p:spPr bwMode="auto">
              <a:xfrm>
                <a:off x="3792" y="2683"/>
                <a:ext cx="37" cy="64"/>
              </a:xfrm>
              <a:custGeom>
                <a:avLst/>
                <a:gdLst>
                  <a:gd name="T0" fmla="*/ 306 w 11"/>
                  <a:gd name="T1" fmla="*/ 0 h 18"/>
                  <a:gd name="T2" fmla="*/ 0 w 11"/>
                  <a:gd name="T3" fmla="*/ 0 h 18"/>
                  <a:gd name="T4" fmla="*/ 81 w 11"/>
                  <a:gd name="T5" fmla="*/ 405 h 18"/>
                  <a:gd name="T6" fmla="*/ 0 w 11"/>
                  <a:gd name="T7" fmla="*/ 811 h 18"/>
                  <a:gd name="T8" fmla="*/ 306 w 11"/>
                  <a:gd name="T9" fmla="*/ 811 h 18"/>
                  <a:gd name="T10" fmla="*/ 417 w 11"/>
                  <a:gd name="T11" fmla="*/ 405 h 18"/>
                  <a:gd name="T12" fmla="*/ 306 w 11"/>
                  <a:gd name="T13" fmla="*/ 0 h 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18">
                    <a:moveTo>
                      <a:pt x="8" y="0"/>
                    </a:moveTo>
                    <a:cubicBezTo>
                      <a:pt x="0" y="0"/>
                      <a:pt x="0" y="0"/>
                      <a:pt x="0" y="0"/>
                    </a:cubicBezTo>
                    <a:cubicBezTo>
                      <a:pt x="1" y="3"/>
                      <a:pt x="2" y="6"/>
                      <a:pt x="2" y="9"/>
                    </a:cubicBezTo>
                    <a:cubicBezTo>
                      <a:pt x="2" y="12"/>
                      <a:pt x="1" y="15"/>
                      <a:pt x="0" y="18"/>
                    </a:cubicBezTo>
                    <a:cubicBezTo>
                      <a:pt x="8" y="18"/>
                      <a:pt x="8" y="18"/>
                      <a:pt x="8" y="18"/>
                    </a:cubicBezTo>
                    <a:cubicBezTo>
                      <a:pt x="10" y="18"/>
                      <a:pt x="11" y="14"/>
                      <a:pt x="11" y="9"/>
                    </a:cubicBezTo>
                    <a:cubicBezTo>
                      <a:pt x="11" y="4"/>
                      <a:pt x="10" y="0"/>
                      <a:pt x="8" y="0"/>
                    </a:cubicBezTo>
                    <a:close/>
                  </a:path>
                </a:pathLst>
              </a:custGeom>
              <a:solidFill>
                <a:srgbClr val="E776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39" name="Freeform 340"/>
              <p:cNvSpPr>
                <a:spLocks/>
              </p:cNvSpPr>
              <p:nvPr/>
            </p:nvSpPr>
            <p:spPr bwMode="auto">
              <a:xfrm>
                <a:off x="4034" y="2715"/>
                <a:ext cx="282" cy="7"/>
              </a:xfrm>
              <a:custGeom>
                <a:avLst/>
                <a:gdLst>
                  <a:gd name="T0" fmla="*/ 3179 w 84"/>
                  <a:gd name="T1" fmla="*/ 0 h 2"/>
                  <a:gd name="T2" fmla="*/ 0 w 84"/>
                  <a:gd name="T3" fmla="*/ 0 h 2"/>
                  <a:gd name="T4" fmla="*/ 0 w 84"/>
                  <a:gd name="T5" fmla="*/ 49 h 2"/>
                  <a:gd name="T6" fmla="*/ 0 w 84"/>
                  <a:gd name="T7" fmla="*/ 88 h 2"/>
                  <a:gd name="T8" fmla="*/ 2921 w 84"/>
                  <a:gd name="T9" fmla="*/ 49 h 2"/>
                  <a:gd name="T10" fmla="*/ 3179 w 8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4" h="2">
                    <a:moveTo>
                      <a:pt x="84" y="0"/>
                    </a:moveTo>
                    <a:cubicBezTo>
                      <a:pt x="0" y="0"/>
                      <a:pt x="0" y="0"/>
                      <a:pt x="0" y="0"/>
                    </a:cubicBezTo>
                    <a:cubicBezTo>
                      <a:pt x="0" y="0"/>
                      <a:pt x="0" y="0"/>
                      <a:pt x="0" y="1"/>
                    </a:cubicBezTo>
                    <a:cubicBezTo>
                      <a:pt x="0" y="1"/>
                      <a:pt x="0" y="1"/>
                      <a:pt x="0" y="2"/>
                    </a:cubicBezTo>
                    <a:cubicBezTo>
                      <a:pt x="77" y="1"/>
                      <a:pt x="77" y="1"/>
                      <a:pt x="77" y="1"/>
                    </a:cubicBezTo>
                    <a:lnTo>
                      <a:pt x="84" y="0"/>
                    </a:lnTo>
                    <a:close/>
                  </a:path>
                </a:pathLst>
              </a:custGeom>
              <a:solidFill>
                <a:srgbClr val="0033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40" name="Freeform 341"/>
              <p:cNvSpPr>
                <a:spLocks/>
              </p:cNvSpPr>
              <p:nvPr/>
            </p:nvSpPr>
            <p:spPr bwMode="auto">
              <a:xfrm>
                <a:off x="3802" y="2690"/>
                <a:ext cx="27" cy="36"/>
              </a:xfrm>
              <a:custGeom>
                <a:avLst/>
                <a:gdLst>
                  <a:gd name="T0" fmla="*/ 230 w 8"/>
                  <a:gd name="T1" fmla="*/ 468 h 10"/>
                  <a:gd name="T2" fmla="*/ 230 w 8"/>
                  <a:gd name="T3" fmla="*/ 0 h 10"/>
                  <a:gd name="T4" fmla="*/ 0 w 8"/>
                  <a:gd name="T5" fmla="*/ 0 h 10"/>
                  <a:gd name="T6" fmla="*/ 230 w 8"/>
                  <a:gd name="T7" fmla="*/ 468 h 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10">
                    <a:moveTo>
                      <a:pt x="6" y="10"/>
                    </a:moveTo>
                    <a:cubicBezTo>
                      <a:pt x="8" y="5"/>
                      <a:pt x="6" y="0"/>
                      <a:pt x="6" y="0"/>
                    </a:cubicBezTo>
                    <a:cubicBezTo>
                      <a:pt x="0" y="0"/>
                      <a:pt x="0" y="0"/>
                      <a:pt x="0" y="0"/>
                    </a:cubicBezTo>
                    <a:cubicBezTo>
                      <a:pt x="2" y="0"/>
                      <a:pt x="7" y="1"/>
                      <a:pt x="6" y="10"/>
                    </a:cubicBezTo>
                    <a:close/>
                  </a:path>
                </a:pathLst>
              </a:custGeom>
              <a:solidFill>
                <a:srgbClr val="FDEEE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41" name="Freeform 342"/>
              <p:cNvSpPr>
                <a:spLocks/>
              </p:cNvSpPr>
              <p:nvPr/>
            </p:nvSpPr>
            <p:spPr bwMode="auto">
              <a:xfrm>
                <a:off x="3792" y="2683"/>
                <a:ext cx="26" cy="64"/>
              </a:xfrm>
              <a:custGeom>
                <a:avLst/>
                <a:gdLst>
                  <a:gd name="T0" fmla="*/ 276 w 8"/>
                  <a:gd name="T1" fmla="*/ 0 h 18"/>
                  <a:gd name="T2" fmla="*/ 0 w 8"/>
                  <a:gd name="T3" fmla="*/ 0 h 18"/>
                  <a:gd name="T4" fmla="*/ 107 w 8"/>
                  <a:gd name="T5" fmla="*/ 405 h 18"/>
                  <a:gd name="T6" fmla="*/ 0 w 8"/>
                  <a:gd name="T7" fmla="*/ 811 h 18"/>
                  <a:gd name="T8" fmla="*/ 276 w 8"/>
                  <a:gd name="T9" fmla="*/ 811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18">
                    <a:moveTo>
                      <a:pt x="8" y="0"/>
                    </a:moveTo>
                    <a:cubicBezTo>
                      <a:pt x="0" y="0"/>
                      <a:pt x="0" y="0"/>
                      <a:pt x="0" y="0"/>
                    </a:cubicBezTo>
                    <a:cubicBezTo>
                      <a:pt x="1" y="3"/>
                      <a:pt x="3" y="6"/>
                      <a:pt x="3" y="9"/>
                    </a:cubicBezTo>
                    <a:cubicBezTo>
                      <a:pt x="3" y="12"/>
                      <a:pt x="1" y="15"/>
                      <a:pt x="0" y="18"/>
                    </a:cubicBezTo>
                    <a:cubicBezTo>
                      <a:pt x="8" y="18"/>
                      <a:pt x="8" y="18"/>
                      <a:pt x="8" y="18"/>
                    </a:cubicBez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42" name="Freeform 343"/>
              <p:cNvSpPr>
                <a:spLocks/>
              </p:cNvSpPr>
              <p:nvPr/>
            </p:nvSpPr>
            <p:spPr bwMode="auto">
              <a:xfrm>
                <a:off x="3845" y="2694"/>
                <a:ext cx="155" cy="35"/>
              </a:xfrm>
              <a:custGeom>
                <a:avLst/>
                <a:gdLst>
                  <a:gd name="T0" fmla="*/ 1001 w 46"/>
                  <a:gd name="T1" fmla="*/ 221 h 10"/>
                  <a:gd name="T2" fmla="*/ 226 w 46"/>
                  <a:gd name="T3" fmla="*/ 431 h 10"/>
                  <a:gd name="T4" fmla="*/ 81 w 46"/>
                  <a:gd name="T5" fmla="*/ 431 h 10"/>
                  <a:gd name="T6" fmla="*/ 0 w 46"/>
                  <a:gd name="T7" fmla="*/ 343 h 10"/>
                  <a:gd name="T8" fmla="*/ 0 w 46"/>
                  <a:gd name="T9" fmla="*/ 49 h 10"/>
                  <a:gd name="T10" fmla="*/ 115 w 46"/>
                  <a:gd name="T11" fmla="*/ 49 h 10"/>
                  <a:gd name="T12" fmla="*/ 307 w 46"/>
                  <a:gd name="T13" fmla="*/ 0 h 10"/>
                  <a:gd name="T14" fmla="*/ 1759 w 46"/>
                  <a:gd name="T15" fmla="*/ 137 h 10"/>
                  <a:gd name="T16" fmla="*/ 1001 w 46"/>
                  <a:gd name="T17" fmla="*/ 221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6" h="10">
                    <a:moveTo>
                      <a:pt x="26" y="5"/>
                    </a:moveTo>
                    <a:cubicBezTo>
                      <a:pt x="21" y="7"/>
                      <a:pt x="10" y="9"/>
                      <a:pt x="6" y="10"/>
                    </a:cubicBezTo>
                    <a:cubicBezTo>
                      <a:pt x="5" y="10"/>
                      <a:pt x="3" y="10"/>
                      <a:pt x="2" y="10"/>
                    </a:cubicBezTo>
                    <a:cubicBezTo>
                      <a:pt x="1" y="9"/>
                      <a:pt x="0" y="9"/>
                      <a:pt x="0" y="8"/>
                    </a:cubicBezTo>
                    <a:cubicBezTo>
                      <a:pt x="0" y="5"/>
                      <a:pt x="0" y="2"/>
                      <a:pt x="0" y="1"/>
                    </a:cubicBezTo>
                    <a:cubicBezTo>
                      <a:pt x="0" y="1"/>
                      <a:pt x="1" y="1"/>
                      <a:pt x="3" y="1"/>
                    </a:cubicBezTo>
                    <a:cubicBezTo>
                      <a:pt x="5" y="1"/>
                      <a:pt x="8" y="0"/>
                      <a:pt x="8" y="0"/>
                    </a:cubicBezTo>
                    <a:cubicBezTo>
                      <a:pt x="46" y="3"/>
                      <a:pt x="46" y="3"/>
                      <a:pt x="46" y="3"/>
                    </a:cubicBezTo>
                    <a:cubicBezTo>
                      <a:pt x="44" y="3"/>
                      <a:pt x="32" y="4"/>
                      <a:pt x="26" y="5"/>
                    </a:cubicBezTo>
                    <a:close/>
                  </a:path>
                </a:pathLst>
              </a:custGeom>
              <a:solidFill>
                <a:srgbClr val="FFC000"/>
              </a:solidFill>
              <a:ln w="9525">
                <a:solidFill>
                  <a:srgbClr val="000000"/>
                </a:solidFill>
                <a:round/>
                <a:headEnd/>
                <a:tailEnd/>
              </a:ln>
            </p:spPr>
            <p:txBody>
              <a:bodyPr/>
              <a:lstStyle/>
              <a:p>
                <a:endParaRPr lang="pt-PT"/>
              </a:p>
            </p:txBody>
          </p:sp>
          <p:sp>
            <p:nvSpPr>
              <p:cNvPr id="1443" name="Freeform 344"/>
              <p:cNvSpPr>
                <a:spLocks/>
              </p:cNvSpPr>
              <p:nvPr/>
            </p:nvSpPr>
            <p:spPr bwMode="auto">
              <a:xfrm>
                <a:off x="3852" y="2712"/>
                <a:ext cx="175" cy="28"/>
              </a:xfrm>
              <a:custGeom>
                <a:avLst/>
                <a:gdLst>
                  <a:gd name="T0" fmla="*/ 0 w 52"/>
                  <a:gd name="T1" fmla="*/ 343 h 8"/>
                  <a:gd name="T2" fmla="*/ 306 w 52"/>
                  <a:gd name="T3" fmla="*/ 343 h 8"/>
                  <a:gd name="T4" fmla="*/ 646 w 52"/>
                  <a:gd name="T5" fmla="*/ 343 h 8"/>
                  <a:gd name="T6" fmla="*/ 1676 w 52"/>
                  <a:gd name="T7" fmla="*/ 221 h 8"/>
                  <a:gd name="T8" fmla="*/ 1834 w 52"/>
                  <a:gd name="T9" fmla="*/ 221 h 8"/>
                  <a:gd name="T10" fmla="*/ 1982 w 52"/>
                  <a:gd name="T11" fmla="*/ 0 h 8"/>
                  <a:gd name="T12" fmla="*/ 1676 w 52"/>
                  <a:gd name="T13" fmla="*/ 88 h 8"/>
                  <a:gd name="T14" fmla="*/ 532 w 52"/>
                  <a:gd name="T15" fmla="*/ 221 h 8"/>
                  <a:gd name="T16" fmla="*/ 0 w 52"/>
                  <a:gd name="T17" fmla="*/ 343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 h="8">
                    <a:moveTo>
                      <a:pt x="0" y="8"/>
                    </a:moveTo>
                    <a:cubicBezTo>
                      <a:pt x="0" y="8"/>
                      <a:pt x="6" y="8"/>
                      <a:pt x="8" y="8"/>
                    </a:cubicBezTo>
                    <a:cubicBezTo>
                      <a:pt x="8" y="7"/>
                      <a:pt x="13" y="8"/>
                      <a:pt x="17" y="8"/>
                    </a:cubicBezTo>
                    <a:cubicBezTo>
                      <a:pt x="27" y="7"/>
                      <a:pt x="42" y="5"/>
                      <a:pt x="44" y="5"/>
                    </a:cubicBezTo>
                    <a:cubicBezTo>
                      <a:pt x="46" y="5"/>
                      <a:pt x="48" y="5"/>
                      <a:pt x="48" y="5"/>
                    </a:cubicBezTo>
                    <a:cubicBezTo>
                      <a:pt x="51" y="4"/>
                      <a:pt x="52" y="3"/>
                      <a:pt x="52" y="0"/>
                    </a:cubicBezTo>
                    <a:cubicBezTo>
                      <a:pt x="51" y="2"/>
                      <a:pt x="49" y="2"/>
                      <a:pt x="44" y="2"/>
                    </a:cubicBezTo>
                    <a:cubicBezTo>
                      <a:pt x="39" y="2"/>
                      <a:pt x="18" y="4"/>
                      <a:pt x="14" y="5"/>
                    </a:cubicBezTo>
                    <a:cubicBezTo>
                      <a:pt x="11" y="6"/>
                      <a:pt x="1" y="8"/>
                      <a:pt x="0" y="8"/>
                    </a:cubicBezTo>
                    <a:close/>
                  </a:path>
                </a:pathLst>
              </a:custGeom>
              <a:solidFill>
                <a:srgbClr val="FFC000"/>
              </a:solidFill>
              <a:ln w="9525">
                <a:solidFill>
                  <a:srgbClr val="000000"/>
                </a:solidFill>
                <a:round/>
                <a:headEnd/>
                <a:tailEnd/>
              </a:ln>
            </p:spPr>
            <p:txBody>
              <a:bodyPr/>
              <a:lstStyle/>
              <a:p>
                <a:endParaRPr lang="pt-PT"/>
              </a:p>
            </p:txBody>
          </p:sp>
          <p:sp>
            <p:nvSpPr>
              <p:cNvPr id="1444" name="Freeform 345"/>
              <p:cNvSpPr>
                <a:spLocks/>
              </p:cNvSpPr>
              <p:nvPr/>
            </p:nvSpPr>
            <p:spPr bwMode="auto">
              <a:xfrm>
                <a:off x="3852" y="2701"/>
                <a:ext cx="47" cy="18"/>
              </a:xfrm>
              <a:custGeom>
                <a:avLst/>
                <a:gdLst>
                  <a:gd name="T0" fmla="*/ 0 w 14"/>
                  <a:gd name="T1" fmla="*/ 50 h 5"/>
                  <a:gd name="T2" fmla="*/ 34 w 14"/>
                  <a:gd name="T3" fmla="*/ 234 h 5"/>
                  <a:gd name="T4" fmla="*/ 148 w 14"/>
                  <a:gd name="T5" fmla="*/ 180 h 5"/>
                  <a:gd name="T6" fmla="*/ 416 w 14"/>
                  <a:gd name="T7" fmla="*/ 90 h 5"/>
                  <a:gd name="T8" fmla="*/ 530 w 14"/>
                  <a:gd name="T9" fmla="*/ 50 h 5"/>
                  <a:gd name="T10" fmla="*/ 416 w 14"/>
                  <a:gd name="T11" fmla="*/ 50 h 5"/>
                  <a:gd name="T12" fmla="*/ 225 w 14"/>
                  <a:gd name="T13" fmla="*/ 50 h 5"/>
                  <a:gd name="T14" fmla="*/ 81 w 14"/>
                  <a:gd name="T15" fmla="*/ 5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5">
                    <a:moveTo>
                      <a:pt x="0" y="1"/>
                    </a:moveTo>
                    <a:cubicBezTo>
                      <a:pt x="0" y="3"/>
                      <a:pt x="0" y="4"/>
                      <a:pt x="1" y="5"/>
                    </a:cubicBezTo>
                    <a:cubicBezTo>
                      <a:pt x="2" y="5"/>
                      <a:pt x="3" y="5"/>
                      <a:pt x="4" y="4"/>
                    </a:cubicBezTo>
                    <a:cubicBezTo>
                      <a:pt x="6" y="3"/>
                      <a:pt x="9" y="3"/>
                      <a:pt x="11" y="2"/>
                    </a:cubicBezTo>
                    <a:cubicBezTo>
                      <a:pt x="11" y="2"/>
                      <a:pt x="14" y="1"/>
                      <a:pt x="14" y="1"/>
                    </a:cubicBezTo>
                    <a:cubicBezTo>
                      <a:pt x="14" y="0"/>
                      <a:pt x="11" y="1"/>
                      <a:pt x="11" y="1"/>
                    </a:cubicBezTo>
                    <a:cubicBezTo>
                      <a:pt x="9" y="1"/>
                      <a:pt x="8" y="1"/>
                      <a:pt x="6" y="1"/>
                    </a:cubicBezTo>
                    <a:cubicBezTo>
                      <a:pt x="5" y="1"/>
                      <a:pt x="3" y="0"/>
                      <a:pt x="2" y="1"/>
                    </a:cubicBezTo>
                  </a:path>
                </a:pathLst>
              </a:custGeom>
              <a:solidFill>
                <a:srgbClr val="FDEEE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45" name="Freeform 346"/>
              <p:cNvSpPr>
                <a:spLocks/>
              </p:cNvSpPr>
              <p:nvPr/>
            </p:nvSpPr>
            <p:spPr bwMode="auto">
              <a:xfrm>
                <a:off x="2143" y="2589"/>
                <a:ext cx="1659" cy="198"/>
              </a:xfrm>
              <a:custGeom>
                <a:avLst/>
                <a:gdLst>
                  <a:gd name="T0" fmla="*/ 18219 w 493"/>
                  <a:gd name="T1" fmla="*/ 0 h 55"/>
                  <a:gd name="T2" fmla="*/ 0 w 493"/>
                  <a:gd name="T3" fmla="*/ 0 h 55"/>
                  <a:gd name="T4" fmla="*/ 114 w 493"/>
                  <a:gd name="T5" fmla="*/ 1310 h 55"/>
                  <a:gd name="T6" fmla="*/ 0 w 493"/>
                  <a:gd name="T7" fmla="*/ 2567 h 55"/>
                  <a:gd name="T8" fmla="*/ 18219 w 493"/>
                  <a:gd name="T9" fmla="*/ 2567 h 55"/>
                  <a:gd name="T10" fmla="*/ 18787 w 493"/>
                  <a:gd name="T11" fmla="*/ 1685 h 55"/>
                  <a:gd name="T12" fmla="*/ 18219 w 493"/>
                  <a:gd name="T13" fmla="*/ 0 h 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3" h="55">
                    <a:moveTo>
                      <a:pt x="478" y="0"/>
                    </a:moveTo>
                    <a:cubicBezTo>
                      <a:pt x="0" y="0"/>
                      <a:pt x="0" y="0"/>
                      <a:pt x="0" y="0"/>
                    </a:cubicBezTo>
                    <a:cubicBezTo>
                      <a:pt x="2" y="8"/>
                      <a:pt x="3" y="18"/>
                      <a:pt x="3" y="28"/>
                    </a:cubicBezTo>
                    <a:cubicBezTo>
                      <a:pt x="3" y="38"/>
                      <a:pt x="2" y="47"/>
                      <a:pt x="0" y="55"/>
                    </a:cubicBezTo>
                    <a:cubicBezTo>
                      <a:pt x="478" y="55"/>
                      <a:pt x="478" y="55"/>
                      <a:pt x="478" y="55"/>
                    </a:cubicBezTo>
                    <a:cubicBezTo>
                      <a:pt x="483" y="55"/>
                      <a:pt x="493" y="41"/>
                      <a:pt x="493" y="36"/>
                    </a:cubicBezTo>
                    <a:cubicBezTo>
                      <a:pt x="493" y="32"/>
                      <a:pt x="483" y="0"/>
                      <a:pt x="478" y="0"/>
                    </a:cubicBez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46" name="Freeform 347"/>
              <p:cNvSpPr>
                <a:spLocks/>
              </p:cNvSpPr>
              <p:nvPr/>
            </p:nvSpPr>
            <p:spPr bwMode="auto">
              <a:xfrm>
                <a:off x="3108"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47" name="Freeform 348"/>
              <p:cNvSpPr>
                <a:spLocks/>
              </p:cNvSpPr>
              <p:nvPr/>
            </p:nvSpPr>
            <p:spPr bwMode="auto">
              <a:xfrm>
                <a:off x="3172"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48" name="Freeform 349"/>
              <p:cNvSpPr>
                <a:spLocks/>
              </p:cNvSpPr>
              <p:nvPr/>
            </p:nvSpPr>
            <p:spPr bwMode="auto">
              <a:xfrm>
                <a:off x="3236"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49" name="Freeform 350"/>
              <p:cNvSpPr>
                <a:spLocks/>
              </p:cNvSpPr>
              <p:nvPr/>
            </p:nvSpPr>
            <p:spPr bwMode="auto">
              <a:xfrm>
                <a:off x="3300"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50" name="Freeform 351"/>
              <p:cNvSpPr>
                <a:spLocks/>
              </p:cNvSpPr>
              <p:nvPr/>
            </p:nvSpPr>
            <p:spPr bwMode="auto">
              <a:xfrm>
                <a:off x="3364" y="2589"/>
                <a:ext cx="24" cy="101"/>
              </a:xfrm>
              <a:custGeom>
                <a:avLst/>
                <a:gdLst>
                  <a:gd name="T0" fmla="*/ 0 w 7"/>
                  <a:gd name="T1" fmla="*/ 0 h 28"/>
                  <a:gd name="T2" fmla="*/ 281 w 7"/>
                  <a:gd name="T3" fmla="*/ 1313 h 28"/>
                  <a:gd name="T4" fmla="*/ 0 60000 65536"/>
                  <a:gd name="T5" fmla="*/ 0 60000 65536"/>
                </a:gdLst>
                <a:ahLst/>
                <a:cxnLst>
                  <a:cxn ang="T4">
                    <a:pos x="T0" y="T1"/>
                  </a:cxn>
                  <a:cxn ang="T5">
                    <a:pos x="T2" y="T3"/>
                  </a:cxn>
                </a:cxnLst>
                <a:rect l="0" t="0" r="r" b="b"/>
                <a:pathLst>
                  <a:path w="7" h="28">
                    <a:moveTo>
                      <a:pt x="0" y="0"/>
                    </a:moveTo>
                    <a:cubicBezTo>
                      <a:pt x="5" y="0"/>
                      <a:pt x="7"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51" name="Freeform 352"/>
              <p:cNvSpPr>
                <a:spLocks/>
              </p:cNvSpPr>
              <p:nvPr/>
            </p:nvSpPr>
            <p:spPr bwMode="auto">
              <a:xfrm>
                <a:off x="3428"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52" name="Freeform 353"/>
              <p:cNvSpPr>
                <a:spLocks/>
              </p:cNvSpPr>
              <p:nvPr/>
            </p:nvSpPr>
            <p:spPr bwMode="auto">
              <a:xfrm>
                <a:off x="3492"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53" name="Freeform 354"/>
              <p:cNvSpPr>
                <a:spLocks/>
              </p:cNvSpPr>
              <p:nvPr/>
            </p:nvSpPr>
            <p:spPr bwMode="auto">
              <a:xfrm>
                <a:off x="2856" y="2589"/>
                <a:ext cx="24" cy="101"/>
              </a:xfrm>
              <a:custGeom>
                <a:avLst/>
                <a:gdLst>
                  <a:gd name="T0" fmla="*/ 0 w 7"/>
                  <a:gd name="T1" fmla="*/ 0 h 28"/>
                  <a:gd name="T2" fmla="*/ 281 w 7"/>
                  <a:gd name="T3" fmla="*/ 1313 h 28"/>
                  <a:gd name="T4" fmla="*/ 0 60000 65536"/>
                  <a:gd name="T5" fmla="*/ 0 60000 65536"/>
                </a:gdLst>
                <a:ahLst/>
                <a:cxnLst>
                  <a:cxn ang="T4">
                    <a:pos x="T0" y="T1"/>
                  </a:cxn>
                  <a:cxn ang="T5">
                    <a:pos x="T2" y="T3"/>
                  </a:cxn>
                </a:cxnLst>
                <a:rect l="0" t="0" r="r" b="b"/>
                <a:pathLst>
                  <a:path w="7" h="28">
                    <a:moveTo>
                      <a:pt x="0" y="0"/>
                    </a:moveTo>
                    <a:cubicBezTo>
                      <a:pt x="4" y="0"/>
                      <a:pt x="7" y="13"/>
                      <a:pt x="7"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54" name="Freeform 355"/>
              <p:cNvSpPr>
                <a:spLocks/>
              </p:cNvSpPr>
              <p:nvPr/>
            </p:nvSpPr>
            <p:spPr bwMode="auto">
              <a:xfrm>
                <a:off x="2917"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55" name="Freeform 356"/>
              <p:cNvSpPr>
                <a:spLocks/>
              </p:cNvSpPr>
              <p:nvPr/>
            </p:nvSpPr>
            <p:spPr bwMode="auto">
              <a:xfrm>
                <a:off x="2981" y="2589"/>
                <a:ext cx="26" cy="101"/>
              </a:xfrm>
              <a:custGeom>
                <a:avLst/>
                <a:gdLst>
                  <a:gd name="T0" fmla="*/ 0 w 8"/>
                  <a:gd name="T1" fmla="*/ 0 h 28"/>
                  <a:gd name="T2" fmla="*/ 276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56" name="Freeform 357"/>
              <p:cNvSpPr>
                <a:spLocks/>
              </p:cNvSpPr>
              <p:nvPr/>
            </p:nvSpPr>
            <p:spPr bwMode="auto">
              <a:xfrm>
                <a:off x="3044"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57" name="Freeform 358"/>
              <p:cNvSpPr>
                <a:spLocks/>
              </p:cNvSpPr>
              <p:nvPr/>
            </p:nvSpPr>
            <p:spPr bwMode="auto">
              <a:xfrm>
                <a:off x="3108"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58" name="Freeform 359"/>
              <p:cNvSpPr>
                <a:spLocks/>
              </p:cNvSpPr>
              <p:nvPr/>
            </p:nvSpPr>
            <p:spPr bwMode="auto">
              <a:xfrm>
                <a:off x="3172"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59" name="Freeform 360"/>
              <p:cNvSpPr>
                <a:spLocks/>
              </p:cNvSpPr>
              <p:nvPr/>
            </p:nvSpPr>
            <p:spPr bwMode="auto">
              <a:xfrm>
                <a:off x="2536"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60" name="Freeform 361"/>
              <p:cNvSpPr>
                <a:spLocks/>
              </p:cNvSpPr>
              <p:nvPr/>
            </p:nvSpPr>
            <p:spPr bwMode="auto">
              <a:xfrm>
                <a:off x="2600"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61" name="Freeform 362"/>
              <p:cNvSpPr>
                <a:spLocks/>
              </p:cNvSpPr>
              <p:nvPr/>
            </p:nvSpPr>
            <p:spPr bwMode="auto">
              <a:xfrm>
                <a:off x="2664"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62" name="Freeform 363"/>
              <p:cNvSpPr>
                <a:spLocks/>
              </p:cNvSpPr>
              <p:nvPr/>
            </p:nvSpPr>
            <p:spPr bwMode="auto">
              <a:xfrm>
                <a:off x="2728" y="2589"/>
                <a:ext cx="24" cy="101"/>
              </a:xfrm>
              <a:custGeom>
                <a:avLst/>
                <a:gdLst>
                  <a:gd name="T0" fmla="*/ 0 w 7"/>
                  <a:gd name="T1" fmla="*/ 0 h 28"/>
                  <a:gd name="T2" fmla="*/ 281 w 7"/>
                  <a:gd name="T3" fmla="*/ 1313 h 28"/>
                  <a:gd name="T4" fmla="*/ 0 60000 65536"/>
                  <a:gd name="T5" fmla="*/ 0 60000 65536"/>
                </a:gdLst>
                <a:ahLst/>
                <a:cxnLst>
                  <a:cxn ang="T4">
                    <a:pos x="T0" y="T1"/>
                  </a:cxn>
                  <a:cxn ang="T5">
                    <a:pos x="T2" y="T3"/>
                  </a:cxn>
                </a:cxnLst>
                <a:rect l="0" t="0" r="r" b="b"/>
                <a:pathLst>
                  <a:path w="7" h="28">
                    <a:moveTo>
                      <a:pt x="0" y="0"/>
                    </a:moveTo>
                    <a:cubicBezTo>
                      <a:pt x="5" y="0"/>
                      <a:pt x="7"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63" name="Freeform 364"/>
              <p:cNvSpPr>
                <a:spLocks/>
              </p:cNvSpPr>
              <p:nvPr/>
            </p:nvSpPr>
            <p:spPr bwMode="auto">
              <a:xfrm>
                <a:off x="2792"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64" name="Freeform 365"/>
              <p:cNvSpPr>
                <a:spLocks/>
              </p:cNvSpPr>
              <p:nvPr/>
            </p:nvSpPr>
            <p:spPr bwMode="auto">
              <a:xfrm>
                <a:off x="2506" y="2618"/>
                <a:ext cx="37" cy="40"/>
              </a:xfrm>
              <a:custGeom>
                <a:avLst/>
                <a:gdLst>
                  <a:gd name="T0" fmla="*/ 34 w 11"/>
                  <a:gd name="T1" fmla="*/ 331 h 11"/>
                  <a:gd name="T2" fmla="*/ 148 w 11"/>
                  <a:gd name="T3" fmla="*/ 55 h 11"/>
                  <a:gd name="T4" fmla="*/ 383 w 11"/>
                  <a:gd name="T5" fmla="*/ 145 h 11"/>
                  <a:gd name="T6" fmla="*/ 272 w 11"/>
                  <a:gd name="T7" fmla="*/ 476 h 11"/>
                  <a:gd name="T8" fmla="*/ 34 w 11"/>
                  <a:gd name="T9" fmla="*/ 331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1">
                    <a:moveTo>
                      <a:pt x="1" y="7"/>
                    </a:moveTo>
                    <a:cubicBezTo>
                      <a:pt x="0" y="5"/>
                      <a:pt x="2" y="2"/>
                      <a:pt x="4" y="1"/>
                    </a:cubicBezTo>
                    <a:cubicBezTo>
                      <a:pt x="6" y="0"/>
                      <a:pt x="9" y="1"/>
                      <a:pt x="10" y="3"/>
                    </a:cubicBezTo>
                    <a:cubicBezTo>
                      <a:pt x="11" y="6"/>
                      <a:pt x="10" y="9"/>
                      <a:pt x="7" y="10"/>
                    </a:cubicBezTo>
                    <a:cubicBezTo>
                      <a:pt x="5" y="11"/>
                      <a:pt x="2" y="9"/>
                      <a:pt x="1"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65" name="Freeform 366"/>
              <p:cNvSpPr>
                <a:spLocks/>
              </p:cNvSpPr>
              <p:nvPr/>
            </p:nvSpPr>
            <p:spPr bwMode="auto">
              <a:xfrm>
                <a:off x="2600" y="2618"/>
                <a:ext cx="37" cy="40"/>
              </a:xfrm>
              <a:custGeom>
                <a:avLst/>
                <a:gdLst>
                  <a:gd name="T0" fmla="*/ 34 w 11"/>
                  <a:gd name="T1" fmla="*/ 331 h 11"/>
                  <a:gd name="T2" fmla="*/ 148 w 11"/>
                  <a:gd name="T3" fmla="*/ 55 h 11"/>
                  <a:gd name="T4" fmla="*/ 383 w 11"/>
                  <a:gd name="T5" fmla="*/ 145 h 11"/>
                  <a:gd name="T6" fmla="*/ 272 w 11"/>
                  <a:gd name="T7" fmla="*/ 476 h 11"/>
                  <a:gd name="T8" fmla="*/ 34 w 11"/>
                  <a:gd name="T9" fmla="*/ 331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1">
                    <a:moveTo>
                      <a:pt x="1" y="7"/>
                    </a:moveTo>
                    <a:cubicBezTo>
                      <a:pt x="0" y="5"/>
                      <a:pt x="2" y="2"/>
                      <a:pt x="4" y="1"/>
                    </a:cubicBezTo>
                    <a:cubicBezTo>
                      <a:pt x="6" y="0"/>
                      <a:pt x="9" y="1"/>
                      <a:pt x="10" y="3"/>
                    </a:cubicBezTo>
                    <a:cubicBezTo>
                      <a:pt x="11" y="6"/>
                      <a:pt x="10" y="9"/>
                      <a:pt x="7" y="10"/>
                    </a:cubicBezTo>
                    <a:cubicBezTo>
                      <a:pt x="5" y="11"/>
                      <a:pt x="2" y="9"/>
                      <a:pt x="1"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66" name="Freeform 367"/>
              <p:cNvSpPr>
                <a:spLocks/>
              </p:cNvSpPr>
              <p:nvPr/>
            </p:nvSpPr>
            <p:spPr bwMode="auto">
              <a:xfrm>
                <a:off x="2543" y="2611"/>
                <a:ext cx="54" cy="61"/>
              </a:xfrm>
              <a:custGeom>
                <a:avLst/>
                <a:gdLst>
                  <a:gd name="T0" fmla="*/ 81 w 16"/>
                  <a:gd name="T1" fmla="*/ 502 h 17"/>
                  <a:gd name="T2" fmla="*/ 230 w 16"/>
                  <a:gd name="T3" fmla="*/ 90 h 17"/>
                  <a:gd name="T4" fmla="*/ 581 w 16"/>
                  <a:gd name="T5" fmla="*/ 283 h 17"/>
                  <a:gd name="T6" fmla="*/ 422 w 16"/>
                  <a:gd name="T7" fmla="*/ 696 h 17"/>
                  <a:gd name="T8" fmla="*/ 81 w 16"/>
                  <a:gd name="T9" fmla="*/ 502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17">
                    <a:moveTo>
                      <a:pt x="2" y="11"/>
                    </a:moveTo>
                    <a:cubicBezTo>
                      <a:pt x="0" y="7"/>
                      <a:pt x="2" y="3"/>
                      <a:pt x="6" y="2"/>
                    </a:cubicBezTo>
                    <a:cubicBezTo>
                      <a:pt x="9" y="0"/>
                      <a:pt x="13" y="2"/>
                      <a:pt x="15" y="6"/>
                    </a:cubicBezTo>
                    <a:cubicBezTo>
                      <a:pt x="16" y="9"/>
                      <a:pt x="15" y="14"/>
                      <a:pt x="11" y="15"/>
                    </a:cubicBezTo>
                    <a:cubicBezTo>
                      <a:pt x="7" y="17"/>
                      <a:pt x="3" y="15"/>
                      <a:pt x="2"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67" name="Freeform 368"/>
              <p:cNvSpPr>
                <a:spLocks/>
              </p:cNvSpPr>
              <p:nvPr/>
            </p:nvSpPr>
            <p:spPr bwMode="auto">
              <a:xfrm>
                <a:off x="3755" y="2589"/>
                <a:ext cx="43" cy="198"/>
              </a:xfrm>
              <a:custGeom>
                <a:avLst/>
                <a:gdLst>
                  <a:gd name="T0" fmla="*/ 0 w 13"/>
                  <a:gd name="T1" fmla="*/ 0 h 55"/>
                  <a:gd name="T2" fmla="*/ 0 w 13"/>
                  <a:gd name="T3" fmla="*/ 2567 h 55"/>
                  <a:gd name="T4" fmla="*/ 0 60000 65536"/>
                  <a:gd name="T5" fmla="*/ 0 60000 65536"/>
                </a:gdLst>
                <a:ahLst/>
                <a:cxnLst>
                  <a:cxn ang="T4">
                    <a:pos x="T0" y="T1"/>
                  </a:cxn>
                  <a:cxn ang="T5">
                    <a:pos x="T2" y="T3"/>
                  </a:cxn>
                </a:cxnLst>
                <a:rect l="0" t="0" r="r" b="b"/>
                <a:pathLst>
                  <a:path w="13" h="55">
                    <a:moveTo>
                      <a:pt x="0" y="0"/>
                    </a:moveTo>
                    <a:cubicBezTo>
                      <a:pt x="5" y="6"/>
                      <a:pt x="13" y="42"/>
                      <a:pt x="0" y="55"/>
                    </a:cubicBez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68" name="Freeform 369"/>
              <p:cNvSpPr>
                <a:spLocks/>
              </p:cNvSpPr>
              <p:nvPr/>
            </p:nvSpPr>
            <p:spPr bwMode="auto">
              <a:xfrm>
                <a:off x="2011" y="2510"/>
                <a:ext cx="125" cy="363"/>
              </a:xfrm>
              <a:custGeom>
                <a:avLst/>
                <a:gdLst>
                  <a:gd name="T0" fmla="*/ 696 w 37"/>
                  <a:gd name="T1" fmla="*/ 0 h 101"/>
                  <a:gd name="T2" fmla="*/ 0 w 37"/>
                  <a:gd name="T3" fmla="*/ 1538 h 101"/>
                  <a:gd name="T4" fmla="*/ 470 w 37"/>
                  <a:gd name="T5" fmla="*/ 1538 h 101"/>
                  <a:gd name="T6" fmla="*/ 730 w 37"/>
                  <a:gd name="T7" fmla="*/ 2365 h 101"/>
                  <a:gd name="T8" fmla="*/ 470 w 37"/>
                  <a:gd name="T9" fmla="*/ 3256 h 101"/>
                  <a:gd name="T10" fmla="*/ 0 w 37"/>
                  <a:gd name="T11" fmla="*/ 3256 h 101"/>
                  <a:gd name="T12" fmla="*/ 652 w 37"/>
                  <a:gd name="T13" fmla="*/ 4690 h 101"/>
                  <a:gd name="T14" fmla="*/ 1392 w 37"/>
                  <a:gd name="T15" fmla="*/ 2365 h 101"/>
                  <a:gd name="T16" fmla="*/ 696 w 37"/>
                  <a:gd name="T17" fmla="*/ 0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101">
                    <a:moveTo>
                      <a:pt x="18" y="0"/>
                    </a:moveTo>
                    <a:cubicBezTo>
                      <a:pt x="9" y="0"/>
                      <a:pt x="2" y="13"/>
                      <a:pt x="0" y="33"/>
                    </a:cubicBezTo>
                    <a:cubicBezTo>
                      <a:pt x="12" y="33"/>
                      <a:pt x="12" y="33"/>
                      <a:pt x="12" y="33"/>
                    </a:cubicBezTo>
                    <a:cubicBezTo>
                      <a:pt x="16" y="33"/>
                      <a:pt x="19" y="41"/>
                      <a:pt x="19" y="51"/>
                    </a:cubicBezTo>
                    <a:cubicBezTo>
                      <a:pt x="19" y="62"/>
                      <a:pt x="16" y="70"/>
                      <a:pt x="12" y="70"/>
                    </a:cubicBezTo>
                    <a:cubicBezTo>
                      <a:pt x="0" y="70"/>
                      <a:pt x="0" y="70"/>
                      <a:pt x="0" y="70"/>
                    </a:cubicBezTo>
                    <a:cubicBezTo>
                      <a:pt x="3" y="88"/>
                      <a:pt x="10" y="101"/>
                      <a:pt x="17" y="101"/>
                    </a:cubicBezTo>
                    <a:cubicBezTo>
                      <a:pt x="28" y="101"/>
                      <a:pt x="36" y="79"/>
                      <a:pt x="36" y="51"/>
                    </a:cubicBezTo>
                    <a:cubicBezTo>
                      <a:pt x="37" y="22"/>
                      <a:pt x="28" y="0"/>
                      <a:pt x="18" y="0"/>
                    </a:cubicBezTo>
                    <a:close/>
                  </a:path>
                </a:pathLst>
              </a:custGeom>
              <a:solidFill>
                <a:srgbClr val="E4F4F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69" name="Freeform 370"/>
              <p:cNvSpPr>
                <a:spLocks/>
              </p:cNvSpPr>
              <p:nvPr/>
            </p:nvSpPr>
            <p:spPr bwMode="auto">
              <a:xfrm>
                <a:off x="2069" y="2510"/>
                <a:ext cx="104" cy="363"/>
              </a:xfrm>
              <a:custGeom>
                <a:avLst/>
                <a:gdLst>
                  <a:gd name="T0" fmla="*/ 450 w 31"/>
                  <a:gd name="T1" fmla="*/ 4690 h 101"/>
                  <a:gd name="T2" fmla="*/ 1171 w 31"/>
                  <a:gd name="T3" fmla="*/ 2365 h 101"/>
                  <a:gd name="T4" fmla="*/ 450 w 31"/>
                  <a:gd name="T5" fmla="*/ 0 h 101"/>
                  <a:gd name="T6" fmla="*/ 34 w 31"/>
                  <a:gd name="T7" fmla="*/ 0 h 101"/>
                  <a:gd name="T8" fmla="*/ 721 w 31"/>
                  <a:gd name="T9" fmla="*/ 2365 h 101"/>
                  <a:gd name="T10" fmla="*/ 0 w 31"/>
                  <a:gd name="T11" fmla="*/ 4690 h 101"/>
                  <a:gd name="T12" fmla="*/ 450 w 31"/>
                  <a:gd name="T13" fmla="*/ 4690 h 1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101">
                    <a:moveTo>
                      <a:pt x="12" y="101"/>
                    </a:moveTo>
                    <a:cubicBezTo>
                      <a:pt x="22" y="101"/>
                      <a:pt x="31" y="79"/>
                      <a:pt x="31" y="51"/>
                    </a:cubicBezTo>
                    <a:cubicBezTo>
                      <a:pt x="31" y="22"/>
                      <a:pt x="23" y="0"/>
                      <a:pt x="12" y="0"/>
                    </a:cubicBezTo>
                    <a:cubicBezTo>
                      <a:pt x="1" y="0"/>
                      <a:pt x="1" y="0"/>
                      <a:pt x="1" y="0"/>
                    </a:cubicBezTo>
                    <a:cubicBezTo>
                      <a:pt x="11" y="0"/>
                      <a:pt x="20" y="22"/>
                      <a:pt x="19" y="51"/>
                    </a:cubicBezTo>
                    <a:cubicBezTo>
                      <a:pt x="19" y="79"/>
                      <a:pt x="11" y="101"/>
                      <a:pt x="0" y="101"/>
                    </a:cubicBezTo>
                    <a:lnTo>
                      <a:pt x="12" y="101"/>
                    </a:lnTo>
                    <a:close/>
                  </a:path>
                </a:pathLst>
              </a:custGeom>
              <a:solidFill>
                <a:srgbClr val="3DA9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70" name="Freeform 371"/>
              <p:cNvSpPr>
                <a:spLocks/>
              </p:cNvSpPr>
              <p:nvPr/>
            </p:nvSpPr>
            <p:spPr bwMode="auto">
              <a:xfrm>
                <a:off x="2129" y="2615"/>
                <a:ext cx="41" cy="43"/>
              </a:xfrm>
              <a:custGeom>
                <a:avLst/>
                <a:gdLst>
                  <a:gd name="T0" fmla="*/ 444 w 12"/>
                  <a:gd name="T1" fmla="*/ 0 h 12"/>
                  <a:gd name="T2" fmla="*/ 0 w 12"/>
                  <a:gd name="T3" fmla="*/ 0 h 12"/>
                  <a:gd name="T4" fmla="*/ 34 w 12"/>
                  <a:gd name="T5" fmla="*/ 552 h 12"/>
                  <a:gd name="T6" fmla="*/ 478 w 12"/>
                  <a:gd name="T7" fmla="*/ 502 h 12"/>
                  <a:gd name="T8" fmla="*/ 444 w 12"/>
                  <a:gd name="T9" fmla="*/ 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2">
                    <a:moveTo>
                      <a:pt x="11" y="0"/>
                    </a:moveTo>
                    <a:cubicBezTo>
                      <a:pt x="0" y="0"/>
                      <a:pt x="0" y="0"/>
                      <a:pt x="0" y="0"/>
                    </a:cubicBezTo>
                    <a:cubicBezTo>
                      <a:pt x="0" y="4"/>
                      <a:pt x="1" y="8"/>
                      <a:pt x="1" y="12"/>
                    </a:cubicBezTo>
                    <a:cubicBezTo>
                      <a:pt x="12" y="11"/>
                      <a:pt x="12" y="11"/>
                      <a:pt x="12" y="11"/>
                    </a:cubicBezTo>
                    <a:cubicBezTo>
                      <a:pt x="12" y="7"/>
                      <a:pt x="12" y="4"/>
                      <a:pt x="1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71" name="Freeform 372"/>
              <p:cNvSpPr>
                <a:spLocks/>
              </p:cNvSpPr>
              <p:nvPr/>
            </p:nvSpPr>
            <p:spPr bwMode="auto">
              <a:xfrm>
                <a:off x="2126" y="2604"/>
                <a:ext cx="40" cy="7"/>
              </a:xfrm>
              <a:custGeom>
                <a:avLst/>
                <a:gdLst>
                  <a:gd name="T0" fmla="*/ 410 w 12"/>
                  <a:gd name="T1" fmla="*/ 0 h 2"/>
                  <a:gd name="T2" fmla="*/ 0 w 12"/>
                  <a:gd name="T3" fmla="*/ 0 h 2"/>
                  <a:gd name="T4" fmla="*/ 33 w 12"/>
                  <a:gd name="T5" fmla="*/ 88 h 2"/>
                  <a:gd name="T6" fmla="*/ 443 w 12"/>
                  <a:gd name="T7" fmla="*/ 88 h 2"/>
                  <a:gd name="T8" fmla="*/ 410 w 12"/>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2">
                    <a:moveTo>
                      <a:pt x="11" y="0"/>
                    </a:moveTo>
                    <a:cubicBezTo>
                      <a:pt x="0" y="0"/>
                      <a:pt x="0" y="0"/>
                      <a:pt x="0" y="0"/>
                    </a:cubicBezTo>
                    <a:cubicBezTo>
                      <a:pt x="0" y="1"/>
                      <a:pt x="0" y="1"/>
                      <a:pt x="1" y="2"/>
                    </a:cubicBezTo>
                    <a:cubicBezTo>
                      <a:pt x="12" y="2"/>
                      <a:pt x="12" y="2"/>
                      <a:pt x="12" y="2"/>
                    </a:cubicBezTo>
                    <a:cubicBezTo>
                      <a:pt x="11" y="1"/>
                      <a:pt x="11" y="0"/>
                      <a:pt x="11" y="0"/>
                    </a:cubicBezTo>
                    <a:close/>
                  </a:path>
                </a:pathLst>
              </a:custGeom>
              <a:solidFill>
                <a:srgbClr val="CCEA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72" name="Freeform 373"/>
              <p:cNvSpPr>
                <a:spLocks/>
              </p:cNvSpPr>
              <p:nvPr/>
            </p:nvSpPr>
            <p:spPr bwMode="auto">
              <a:xfrm>
                <a:off x="2133" y="2665"/>
                <a:ext cx="40" cy="21"/>
              </a:xfrm>
              <a:custGeom>
                <a:avLst/>
                <a:gdLst>
                  <a:gd name="T0" fmla="*/ 443 w 12"/>
                  <a:gd name="T1" fmla="*/ 221 h 6"/>
                  <a:gd name="T2" fmla="*/ 443 w 12"/>
                  <a:gd name="T3" fmla="*/ 137 h 6"/>
                  <a:gd name="T4" fmla="*/ 443 w 12"/>
                  <a:gd name="T5" fmla="*/ 49 h 6"/>
                  <a:gd name="T6" fmla="*/ 410 w 12"/>
                  <a:gd name="T7" fmla="*/ 0 h 6"/>
                  <a:gd name="T8" fmla="*/ 0 w 12"/>
                  <a:gd name="T9" fmla="*/ 49 h 6"/>
                  <a:gd name="T10" fmla="*/ 0 w 12"/>
                  <a:gd name="T11" fmla="*/ 259 h 6"/>
                  <a:gd name="T12" fmla="*/ 443 w 12"/>
                  <a:gd name="T13" fmla="*/ 221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6">
                    <a:moveTo>
                      <a:pt x="12" y="5"/>
                    </a:moveTo>
                    <a:cubicBezTo>
                      <a:pt x="12" y="5"/>
                      <a:pt x="12" y="4"/>
                      <a:pt x="12" y="3"/>
                    </a:cubicBezTo>
                    <a:cubicBezTo>
                      <a:pt x="12" y="3"/>
                      <a:pt x="12" y="2"/>
                      <a:pt x="12" y="1"/>
                    </a:cubicBezTo>
                    <a:cubicBezTo>
                      <a:pt x="12" y="1"/>
                      <a:pt x="12" y="1"/>
                      <a:pt x="11" y="0"/>
                    </a:cubicBezTo>
                    <a:cubicBezTo>
                      <a:pt x="0" y="1"/>
                      <a:pt x="0" y="1"/>
                      <a:pt x="0" y="1"/>
                    </a:cubicBezTo>
                    <a:cubicBezTo>
                      <a:pt x="0" y="2"/>
                      <a:pt x="0" y="4"/>
                      <a:pt x="0" y="6"/>
                    </a:cubicBezTo>
                    <a:lnTo>
                      <a:pt x="12" y="5"/>
                    </a:lnTo>
                    <a:close/>
                  </a:path>
                </a:pathLst>
              </a:custGeom>
              <a:solidFill>
                <a:srgbClr val="A8D3E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73" name="Freeform 374"/>
              <p:cNvSpPr>
                <a:spLocks/>
              </p:cNvSpPr>
              <p:nvPr/>
            </p:nvSpPr>
            <p:spPr bwMode="auto">
              <a:xfrm>
                <a:off x="2062" y="2518"/>
                <a:ext cx="67" cy="352"/>
              </a:xfrm>
              <a:custGeom>
                <a:avLst/>
                <a:gdLst>
                  <a:gd name="T0" fmla="*/ 77 w 20"/>
                  <a:gd name="T1" fmla="*/ 0 h 98"/>
                  <a:gd name="T2" fmla="*/ 77 w 20"/>
                  <a:gd name="T3" fmla="*/ 0 h 98"/>
                  <a:gd name="T4" fmla="*/ 673 w 20"/>
                  <a:gd name="T5" fmla="*/ 2220 h 98"/>
                  <a:gd name="T6" fmla="*/ 0 w 20"/>
                  <a:gd name="T7" fmla="*/ 4490 h 98"/>
                  <a:gd name="T8" fmla="*/ 77 w 20"/>
                  <a:gd name="T9" fmla="*/ 4540 h 98"/>
                  <a:gd name="T10" fmla="*/ 750 w 20"/>
                  <a:gd name="T11" fmla="*/ 2220 h 98"/>
                  <a:gd name="T12" fmla="*/ 77 w 20"/>
                  <a:gd name="T13" fmla="*/ 0 h 9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98">
                    <a:moveTo>
                      <a:pt x="2" y="0"/>
                    </a:moveTo>
                    <a:cubicBezTo>
                      <a:pt x="2" y="0"/>
                      <a:pt x="2" y="0"/>
                      <a:pt x="2" y="0"/>
                    </a:cubicBezTo>
                    <a:cubicBezTo>
                      <a:pt x="10" y="3"/>
                      <a:pt x="18" y="24"/>
                      <a:pt x="18" y="48"/>
                    </a:cubicBezTo>
                    <a:cubicBezTo>
                      <a:pt x="18" y="74"/>
                      <a:pt x="10" y="97"/>
                      <a:pt x="0" y="97"/>
                    </a:cubicBezTo>
                    <a:cubicBezTo>
                      <a:pt x="1" y="97"/>
                      <a:pt x="2" y="98"/>
                      <a:pt x="2" y="98"/>
                    </a:cubicBezTo>
                    <a:cubicBezTo>
                      <a:pt x="12" y="98"/>
                      <a:pt x="20" y="74"/>
                      <a:pt x="20" y="48"/>
                    </a:cubicBezTo>
                    <a:cubicBezTo>
                      <a:pt x="20" y="22"/>
                      <a:pt x="12"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74" name="Freeform 375"/>
              <p:cNvSpPr>
                <a:spLocks/>
              </p:cNvSpPr>
              <p:nvPr/>
            </p:nvSpPr>
            <p:spPr bwMode="auto">
              <a:xfrm>
                <a:off x="2011" y="2510"/>
                <a:ext cx="125" cy="363"/>
              </a:xfrm>
              <a:custGeom>
                <a:avLst/>
                <a:gdLst>
                  <a:gd name="T0" fmla="*/ 696 w 37"/>
                  <a:gd name="T1" fmla="*/ 0 h 101"/>
                  <a:gd name="T2" fmla="*/ 0 w 37"/>
                  <a:gd name="T3" fmla="*/ 1538 h 101"/>
                  <a:gd name="T4" fmla="*/ 470 w 37"/>
                  <a:gd name="T5" fmla="*/ 1538 h 101"/>
                  <a:gd name="T6" fmla="*/ 730 w 37"/>
                  <a:gd name="T7" fmla="*/ 2365 h 101"/>
                  <a:gd name="T8" fmla="*/ 470 w 37"/>
                  <a:gd name="T9" fmla="*/ 3256 h 101"/>
                  <a:gd name="T10" fmla="*/ 0 w 37"/>
                  <a:gd name="T11" fmla="*/ 3256 h 101"/>
                  <a:gd name="T12" fmla="*/ 652 w 37"/>
                  <a:gd name="T13" fmla="*/ 4690 h 101"/>
                  <a:gd name="T14" fmla="*/ 1392 w 37"/>
                  <a:gd name="T15" fmla="*/ 2365 h 101"/>
                  <a:gd name="T16" fmla="*/ 696 w 37"/>
                  <a:gd name="T17" fmla="*/ 0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101">
                    <a:moveTo>
                      <a:pt x="18" y="0"/>
                    </a:moveTo>
                    <a:cubicBezTo>
                      <a:pt x="9" y="0"/>
                      <a:pt x="2" y="13"/>
                      <a:pt x="0" y="33"/>
                    </a:cubicBezTo>
                    <a:cubicBezTo>
                      <a:pt x="12" y="33"/>
                      <a:pt x="12" y="33"/>
                      <a:pt x="12" y="33"/>
                    </a:cubicBezTo>
                    <a:cubicBezTo>
                      <a:pt x="16" y="33"/>
                      <a:pt x="19" y="41"/>
                      <a:pt x="19" y="51"/>
                    </a:cubicBezTo>
                    <a:cubicBezTo>
                      <a:pt x="19" y="62"/>
                      <a:pt x="16" y="70"/>
                      <a:pt x="12" y="70"/>
                    </a:cubicBezTo>
                    <a:cubicBezTo>
                      <a:pt x="0" y="70"/>
                      <a:pt x="0" y="70"/>
                      <a:pt x="0" y="70"/>
                    </a:cubicBezTo>
                    <a:cubicBezTo>
                      <a:pt x="3" y="88"/>
                      <a:pt x="10" y="101"/>
                      <a:pt x="17" y="101"/>
                    </a:cubicBezTo>
                    <a:cubicBezTo>
                      <a:pt x="28" y="101"/>
                      <a:pt x="36" y="79"/>
                      <a:pt x="36" y="51"/>
                    </a:cubicBezTo>
                    <a:cubicBezTo>
                      <a:pt x="37" y="22"/>
                      <a:pt x="28" y="0"/>
                      <a:pt x="18" y="0"/>
                    </a:cubicBez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75" name="Freeform 376"/>
              <p:cNvSpPr>
                <a:spLocks/>
              </p:cNvSpPr>
              <p:nvPr/>
            </p:nvSpPr>
            <p:spPr bwMode="auto">
              <a:xfrm>
                <a:off x="2069" y="2510"/>
                <a:ext cx="104" cy="363"/>
              </a:xfrm>
              <a:custGeom>
                <a:avLst/>
                <a:gdLst>
                  <a:gd name="T0" fmla="*/ 450 w 31"/>
                  <a:gd name="T1" fmla="*/ 4690 h 101"/>
                  <a:gd name="T2" fmla="*/ 1171 w 31"/>
                  <a:gd name="T3" fmla="*/ 2365 h 101"/>
                  <a:gd name="T4" fmla="*/ 450 w 31"/>
                  <a:gd name="T5" fmla="*/ 0 h 101"/>
                  <a:gd name="T6" fmla="*/ 34 w 31"/>
                  <a:gd name="T7" fmla="*/ 0 h 101"/>
                  <a:gd name="T8" fmla="*/ 721 w 31"/>
                  <a:gd name="T9" fmla="*/ 2365 h 101"/>
                  <a:gd name="T10" fmla="*/ 0 w 31"/>
                  <a:gd name="T11" fmla="*/ 4690 h 101"/>
                  <a:gd name="T12" fmla="*/ 450 w 31"/>
                  <a:gd name="T13" fmla="*/ 4690 h 1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101">
                    <a:moveTo>
                      <a:pt x="12" y="101"/>
                    </a:moveTo>
                    <a:cubicBezTo>
                      <a:pt x="22" y="101"/>
                      <a:pt x="31" y="79"/>
                      <a:pt x="31" y="51"/>
                    </a:cubicBezTo>
                    <a:cubicBezTo>
                      <a:pt x="31" y="22"/>
                      <a:pt x="23" y="0"/>
                      <a:pt x="12" y="0"/>
                    </a:cubicBezTo>
                    <a:cubicBezTo>
                      <a:pt x="1" y="0"/>
                      <a:pt x="1" y="0"/>
                      <a:pt x="1" y="0"/>
                    </a:cubicBezTo>
                    <a:cubicBezTo>
                      <a:pt x="11" y="0"/>
                      <a:pt x="20" y="22"/>
                      <a:pt x="19" y="51"/>
                    </a:cubicBezTo>
                    <a:cubicBezTo>
                      <a:pt x="19" y="79"/>
                      <a:pt x="11" y="101"/>
                      <a:pt x="0" y="101"/>
                    </a:cubicBezTo>
                    <a:lnTo>
                      <a:pt x="12" y="101"/>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76" name="Freeform 377"/>
              <p:cNvSpPr>
                <a:spLocks/>
              </p:cNvSpPr>
              <p:nvPr/>
            </p:nvSpPr>
            <p:spPr bwMode="auto">
              <a:xfrm>
                <a:off x="1847" y="2640"/>
                <a:ext cx="77" cy="118"/>
              </a:xfrm>
              <a:custGeom>
                <a:avLst/>
                <a:gdLst>
                  <a:gd name="T0" fmla="*/ 716 w 23"/>
                  <a:gd name="T1" fmla="*/ 0 h 33"/>
                  <a:gd name="T2" fmla="*/ 33 w 23"/>
                  <a:gd name="T3" fmla="*/ 0 h 33"/>
                  <a:gd name="T4" fmla="*/ 77 w 23"/>
                  <a:gd name="T5" fmla="*/ 729 h 33"/>
                  <a:gd name="T6" fmla="*/ 0 w 23"/>
                  <a:gd name="T7" fmla="*/ 1509 h 33"/>
                  <a:gd name="T8" fmla="*/ 716 w 23"/>
                  <a:gd name="T9" fmla="*/ 1509 h 33"/>
                  <a:gd name="T10" fmla="*/ 864 w 23"/>
                  <a:gd name="T11" fmla="*/ 729 h 33"/>
                  <a:gd name="T12" fmla="*/ 716 w 23"/>
                  <a:gd name="T13" fmla="*/ 0 h 3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 h="33">
                    <a:moveTo>
                      <a:pt x="19" y="0"/>
                    </a:moveTo>
                    <a:cubicBezTo>
                      <a:pt x="1" y="0"/>
                      <a:pt x="1" y="0"/>
                      <a:pt x="1" y="0"/>
                    </a:cubicBezTo>
                    <a:cubicBezTo>
                      <a:pt x="1" y="4"/>
                      <a:pt x="2" y="10"/>
                      <a:pt x="2" y="16"/>
                    </a:cubicBezTo>
                    <a:cubicBezTo>
                      <a:pt x="2" y="22"/>
                      <a:pt x="1" y="28"/>
                      <a:pt x="0" y="33"/>
                    </a:cubicBezTo>
                    <a:cubicBezTo>
                      <a:pt x="19" y="33"/>
                      <a:pt x="19" y="33"/>
                      <a:pt x="19" y="33"/>
                    </a:cubicBezTo>
                    <a:cubicBezTo>
                      <a:pt x="21" y="33"/>
                      <a:pt x="23" y="26"/>
                      <a:pt x="23" y="16"/>
                    </a:cubicBezTo>
                    <a:cubicBezTo>
                      <a:pt x="23" y="7"/>
                      <a:pt x="21" y="0"/>
                      <a:pt x="19" y="0"/>
                    </a:cubicBezTo>
                    <a:close/>
                  </a:path>
                </a:pathLst>
              </a:custGeom>
              <a:solidFill>
                <a:srgbClr val="DFE0E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77" name="Freeform 378"/>
              <p:cNvSpPr>
                <a:spLocks/>
              </p:cNvSpPr>
              <p:nvPr/>
            </p:nvSpPr>
            <p:spPr bwMode="auto">
              <a:xfrm>
                <a:off x="1789" y="2593"/>
                <a:ext cx="54" cy="208"/>
              </a:xfrm>
              <a:custGeom>
                <a:avLst/>
                <a:gdLst>
                  <a:gd name="T0" fmla="*/ 0 w 16"/>
                  <a:gd name="T1" fmla="*/ 1287 h 58"/>
                  <a:gd name="T2" fmla="*/ 307 w 16"/>
                  <a:gd name="T3" fmla="*/ 0 h 58"/>
                  <a:gd name="T4" fmla="*/ 614 w 16"/>
                  <a:gd name="T5" fmla="*/ 1338 h 58"/>
                  <a:gd name="T6" fmla="*/ 307 w 16"/>
                  <a:gd name="T7" fmla="*/ 2675 h 58"/>
                  <a:gd name="T8" fmla="*/ 0 w 16"/>
                  <a:gd name="T9" fmla="*/ 1287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58">
                    <a:moveTo>
                      <a:pt x="0" y="28"/>
                    </a:moveTo>
                    <a:cubicBezTo>
                      <a:pt x="0" y="12"/>
                      <a:pt x="4" y="0"/>
                      <a:pt x="8" y="0"/>
                    </a:cubicBezTo>
                    <a:cubicBezTo>
                      <a:pt x="12" y="0"/>
                      <a:pt x="16" y="13"/>
                      <a:pt x="16" y="29"/>
                    </a:cubicBezTo>
                    <a:cubicBezTo>
                      <a:pt x="16" y="45"/>
                      <a:pt x="12" y="58"/>
                      <a:pt x="8" y="58"/>
                    </a:cubicBezTo>
                    <a:cubicBezTo>
                      <a:pt x="4" y="57"/>
                      <a:pt x="0" y="44"/>
                      <a:pt x="0" y="28"/>
                    </a:cubicBezTo>
                    <a:close/>
                  </a:path>
                </a:pathLst>
              </a:custGeom>
              <a:solidFill>
                <a:srgbClr val="CCEA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78" name="Freeform 379"/>
              <p:cNvSpPr>
                <a:spLocks/>
              </p:cNvSpPr>
              <p:nvPr/>
            </p:nvSpPr>
            <p:spPr bwMode="auto">
              <a:xfrm>
                <a:off x="1793" y="2597"/>
                <a:ext cx="43" cy="107"/>
              </a:xfrm>
              <a:custGeom>
                <a:avLst/>
                <a:gdLst>
                  <a:gd name="T0" fmla="*/ 185 w 13"/>
                  <a:gd name="T1" fmla="*/ 50 h 30"/>
                  <a:gd name="T2" fmla="*/ 33 w 13"/>
                  <a:gd name="T3" fmla="*/ 635 h 30"/>
                  <a:gd name="T4" fmla="*/ 33 w 13"/>
                  <a:gd name="T5" fmla="*/ 1362 h 30"/>
                  <a:gd name="T6" fmla="*/ 142 w 13"/>
                  <a:gd name="T7" fmla="*/ 902 h 30"/>
                  <a:gd name="T8" fmla="*/ 284 w 13"/>
                  <a:gd name="T9" fmla="*/ 813 h 30"/>
                  <a:gd name="T10" fmla="*/ 361 w 13"/>
                  <a:gd name="T11" fmla="*/ 992 h 30"/>
                  <a:gd name="T12" fmla="*/ 284 w 13"/>
                  <a:gd name="T13" fmla="*/ 178 h 30"/>
                  <a:gd name="T14" fmla="*/ 185 w 13"/>
                  <a:gd name="T15" fmla="*/ 50 h 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30">
                    <a:moveTo>
                      <a:pt x="5" y="1"/>
                    </a:moveTo>
                    <a:cubicBezTo>
                      <a:pt x="3" y="4"/>
                      <a:pt x="2" y="10"/>
                      <a:pt x="1" y="14"/>
                    </a:cubicBezTo>
                    <a:cubicBezTo>
                      <a:pt x="1" y="19"/>
                      <a:pt x="0" y="25"/>
                      <a:pt x="1" y="30"/>
                    </a:cubicBezTo>
                    <a:cubicBezTo>
                      <a:pt x="2" y="26"/>
                      <a:pt x="1" y="22"/>
                      <a:pt x="4" y="20"/>
                    </a:cubicBezTo>
                    <a:cubicBezTo>
                      <a:pt x="5" y="19"/>
                      <a:pt x="6" y="18"/>
                      <a:pt x="8" y="18"/>
                    </a:cubicBezTo>
                    <a:cubicBezTo>
                      <a:pt x="9" y="19"/>
                      <a:pt x="9" y="20"/>
                      <a:pt x="10" y="22"/>
                    </a:cubicBezTo>
                    <a:cubicBezTo>
                      <a:pt x="13" y="21"/>
                      <a:pt x="10" y="6"/>
                      <a:pt x="8" y="4"/>
                    </a:cubicBezTo>
                    <a:cubicBezTo>
                      <a:pt x="7" y="2"/>
                      <a:pt x="6" y="0"/>
                      <a:pt x="5" y="1"/>
                    </a:cubicBezTo>
                    <a:close/>
                  </a:path>
                </a:pathLst>
              </a:custGeom>
              <a:solidFill>
                <a:srgbClr val="C4E0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79" name="Freeform 380"/>
              <p:cNvSpPr>
                <a:spLocks/>
              </p:cNvSpPr>
              <p:nvPr/>
            </p:nvSpPr>
            <p:spPr bwMode="auto">
              <a:xfrm>
                <a:off x="1799" y="2593"/>
                <a:ext cx="24" cy="68"/>
              </a:xfrm>
              <a:custGeom>
                <a:avLst/>
                <a:gdLst>
                  <a:gd name="T0" fmla="*/ 0 w 7"/>
                  <a:gd name="T1" fmla="*/ 870 h 19"/>
                  <a:gd name="T2" fmla="*/ 82 w 7"/>
                  <a:gd name="T3" fmla="*/ 229 h 19"/>
                  <a:gd name="T4" fmla="*/ 281 w 7"/>
                  <a:gd name="T5" fmla="*/ 551 h 19"/>
                  <a:gd name="T6" fmla="*/ 82 w 7"/>
                  <a:gd name="T7" fmla="*/ 462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19">
                    <a:moveTo>
                      <a:pt x="0" y="19"/>
                    </a:moveTo>
                    <a:cubicBezTo>
                      <a:pt x="0" y="15"/>
                      <a:pt x="0" y="9"/>
                      <a:pt x="2" y="5"/>
                    </a:cubicBezTo>
                    <a:cubicBezTo>
                      <a:pt x="5" y="0"/>
                      <a:pt x="6" y="9"/>
                      <a:pt x="7" y="12"/>
                    </a:cubicBezTo>
                    <a:cubicBezTo>
                      <a:pt x="6" y="10"/>
                      <a:pt x="3" y="5"/>
                      <a:pt x="2" y="10"/>
                    </a:cubicBezTo>
                  </a:path>
                </a:pathLst>
              </a:custGeom>
              <a:solidFill>
                <a:srgbClr val="94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80" name="Freeform 381"/>
              <p:cNvSpPr>
                <a:spLocks/>
              </p:cNvSpPr>
              <p:nvPr/>
            </p:nvSpPr>
            <p:spPr bwMode="auto">
              <a:xfrm>
                <a:off x="1847" y="2683"/>
                <a:ext cx="57" cy="72"/>
              </a:xfrm>
              <a:custGeom>
                <a:avLst/>
                <a:gdLst>
                  <a:gd name="T0" fmla="*/ 34 w 17"/>
                  <a:gd name="T1" fmla="*/ 0 h 20"/>
                  <a:gd name="T2" fmla="*/ 0 w 17"/>
                  <a:gd name="T3" fmla="*/ 932 h 20"/>
                  <a:gd name="T4" fmla="*/ 640 w 17"/>
                  <a:gd name="T5" fmla="*/ 932 h 20"/>
                  <a:gd name="T6" fmla="*/ 148 w 17"/>
                  <a:gd name="T7" fmla="*/ 558 h 20"/>
                  <a:gd name="T8" fmla="*/ 34 w 17"/>
                  <a:gd name="T9" fmla="*/ 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0">
                    <a:moveTo>
                      <a:pt x="1" y="0"/>
                    </a:moveTo>
                    <a:cubicBezTo>
                      <a:pt x="2" y="3"/>
                      <a:pt x="2" y="15"/>
                      <a:pt x="0" y="20"/>
                    </a:cubicBezTo>
                    <a:cubicBezTo>
                      <a:pt x="17" y="20"/>
                      <a:pt x="17" y="20"/>
                      <a:pt x="17" y="20"/>
                    </a:cubicBezTo>
                    <a:cubicBezTo>
                      <a:pt x="9" y="20"/>
                      <a:pt x="7" y="18"/>
                      <a:pt x="4" y="12"/>
                    </a:cubicBezTo>
                    <a:cubicBezTo>
                      <a:pt x="3" y="8"/>
                      <a:pt x="1" y="0"/>
                      <a:pt x="1" y="0"/>
                    </a:cubicBezTo>
                    <a:close/>
                  </a:path>
                </a:pathLst>
              </a:custGeom>
              <a:solidFill>
                <a:srgbClr val="CACD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81" name="Freeform 382"/>
              <p:cNvSpPr>
                <a:spLocks/>
              </p:cNvSpPr>
              <p:nvPr/>
            </p:nvSpPr>
            <p:spPr bwMode="auto">
              <a:xfrm>
                <a:off x="1816" y="2593"/>
                <a:ext cx="37" cy="208"/>
              </a:xfrm>
              <a:custGeom>
                <a:avLst/>
                <a:gdLst>
                  <a:gd name="T0" fmla="*/ 114 w 11"/>
                  <a:gd name="T1" fmla="*/ 2675 h 58"/>
                  <a:gd name="T2" fmla="*/ 417 w 11"/>
                  <a:gd name="T3" fmla="*/ 1338 h 58"/>
                  <a:gd name="T4" fmla="*/ 114 w 11"/>
                  <a:gd name="T5" fmla="*/ 0 h 58"/>
                  <a:gd name="T6" fmla="*/ 0 w 11"/>
                  <a:gd name="T7" fmla="*/ 0 h 58"/>
                  <a:gd name="T8" fmla="*/ 306 w 11"/>
                  <a:gd name="T9" fmla="*/ 1338 h 58"/>
                  <a:gd name="T10" fmla="*/ 0 w 11"/>
                  <a:gd name="T11" fmla="*/ 2675 h 58"/>
                  <a:gd name="T12" fmla="*/ 114 w 11"/>
                  <a:gd name="T13" fmla="*/ 2675 h 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58">
                    <a:moveTo>
                      <a:pt x="3" y="58"/>
                    </a:moveTo>
                    <a:cubicBezTo>
                      <a:pt x="7" y="57"/>
                      <a:pt x="11" y="45"/>
                      <a:pt x="11" y="29"/>
                    </a:cubicBezTo>
                    <a:cubicBezTo>
                      <a:pt x="11" y="13"/>
                      <a:pt x="7" y="0"/>
                      <a:pt x="3" y="0"/>
                    </a:cubicBezTo>
                    <a:cubicBezTo>
                      <a:pt x="0" y="0"/>
                      <a:pt x="0" y="0"/>
                      <a:pt x="0" y="0"/>
                    </a:cubicBezTo>
                    <a:cubicBezTo>
                      <a:pt x="4" y="0"/>
                      <a:pt x="8" y="13"/>
                      <a:pt x="8" y="29"/>
                    </a:cubicBezTo>
                    <a:cubicBezTo>
                      <a:pt x="8" y="45"/>
                      <a:pt x="4" y="58"/>
                      <a:pt x="0" y="58"/>
                    </a:cubicBezTo>
                    <a:lnTo>
                      <a:pt x="3" y="58"/>
                    </a:lnTo>
                    <a:close/>
                  </a:path>
                </a:pathLst>
              </a:custGeom>
              <a:solidFill>
                <a:srgbClr val="A6C7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82" name="Freeform 383"/>
              <p:cNvSpPr>
                <a:spLocks/>
              </p:cNvSpPr>
              <p:nvPr/>
            </p:nvSpPr>
            <p:spPr bwMode="auto">
              <a:xfrm>
                <a:off x="1840" y="2643"/>
                <a:ext cx="13" cy="36"/>
              </a:xfrm>
              <a:custGeom>
                <a:avLst/>
                <a:gdLst>
                  <a:gd name="T0" fmla="*/ 137 w 4"/>
                  <a:gd name="T1" fmla="*/ 414 h 10"/>
                  <a:gd name="T2" fmla="*/ 107 w 4"/>
                  <a:gd name="T3" fmla="*/ 0 h 10"/>
                  <a:gd name="T4" fmla="*/ 0 w 4"/>
                  <a:gd name="T5" fmla="*/ 0 h 10"/>
                  <a:gd name="T6" fmla="*/ 33 w 4"/>
                  <a:gd name="T7" fmla="*/ 468 h 10"/>
                  <a:gd name="T8" fmla="*/ 137 w 4"/>
                  <a:gd name="T9" fmla="*/ 414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9"/>
                    </a:moveTo>
                    <a:cubicBezTo>
                      <a:pt x="4" y="6"/>
                      <a:pt x="3" y="2"/>
                      <a:pt x="3" y="0"/>
                    </a:cubicBezTo>
                    <a:cubicBezTo>
                      <a:pt x="0" y="0"/>
                      <a:pt x="0" y="0"/>
                      <a:pt x="0" y="0"/>
                    </a:cubicBezTo>
                    <a:cubicBezTo>
                      <a:pt x="0" y="3"/>
                      <a:pt x="1" y="6"/>
                      <a:pt x="1" y="10"/>
                    </a:cubicBezTo>
                    <a:lnTo>
                      <a:pt x="4"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83" name="Freeform 384"/>
              <p:cNvSpPr>
                <a:spLocks/>
              </p:cNvSpPr>
              <p:nvPr/>
            </p:nvSpPr>
            <p:spPr bwMode="auto">
              <a:xfrm>
                <a:off x="1836" y="2629"/>
                <a:ext cx="14" cy="7"/>
              </a:xfrm>
              <a:custGeom>
                <a:avLst/>
                <a:gdLst>
                  <a:gd name="T0" fmla="*/ 137 w 4"/>
                  <a:gd name="T1" fmla="*/ 0 h 2"/>
                  <a:gd name="T2" fmla="*/ 0 w 4"/>
                  <a:gd name="T3" fmla="*/ 49 h 2"/>
                  <a:gd name="T4" fmla="*/ 49 w 4"/>
                  <a:gd name="T5" fmla="*/ 88 h 2"/>
                  <a:gd name="T6" fmla="*/ 172 w 4"/>
                  <a:gd name="T7" fmla="*/ 88 h 2"/>
                  <a:gd name="T8" fmla="*/ 137 w 4"/>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2">
                    <a:moveTo>
                      <a:pt x="3" y="0"/>
                    </a:moveTo>
                    <a:cubicBezTo>
                      <a:pt x="0" y="1"/>
                      <a:pt x="0" y="1"/>
                      <a:pt x="0" y="1"/>
                    </a:cubicBezTo>
                    <a:cubicBezTo>
                      <a:pt x="0" y="1"/>
                      <a:pt x="0" y="2"/>
                      <a:pt x="1" y="2"/>
                    </a:cubicBezTo>
                    <a:cubicBezTo>
                      <a:pt x="4" y="2"/>
                      <a:pt x="4" y="2"/>
                      <a:pt x="4" y="2"/>
                    </a:cubicBezTo>
                    <a:cubicBezTo>
                      <a:pt x="3" y="1"/>
                      <a:pt x="3" y="1"/>
                      <a:pt x="3" y="0"/>
                    </a:cubicBezTo>
                    <a:close/>
                  </a:path>
                </a:pathLst>
              </a:custGeom>
              <a:solidFill>
                <a:srgbClr val="0075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84" name="Freeform 385"/>
              <p:cNvSpPr>
                <a:spLocks/>
              </p:cNvSpPr>
              <p:nvPr/>
            </p:nvSpPr>
            <p:spPr bwMode="auto">
              <a:xfrm>
                <a:off x="1843" y="2686"/>
                <a:ext cx="10" cy="18"/>
              </a:xfrm>
              <a:custGeom>
                <a:avLst/>
                <a:gdLst>
                  <a:gd name="T0" fmla="*/ 0 w 3"/>
                  <a:gd name="T1" fmla="*/ 0 h 5"/>
                  <a:gd name="T2" fmla="*/ 0 w 3"/>
                  <a:gd name="T3" fmla="*/ 144 h 5"/>
                  <a:gd name="T4" fmla="*/ 0 w 3"/>
                  <a:gd name="T5" fmla="*/ 234 h 5"/>
                  <a:gd name="T6" fmla="*/ 110 w 3"/>
                  <a:gd name="T7" fmla="*/ 180 h 5"/>
                  <a:gd name="T8" fmla="*/ 110 w 3"/>
                  <a:gd name="T9" fmla="*/ 144 h 5"/>
                  <a:gd name="T10" fmla="*/ 110 w 3"/>
                  <a:gd name="T11" fmla="*/ 50 h 5"/>
                  <a:gd name="T12" fmla="*/ 110 w 3"/>
                  <a:gd name="T13" fmla="*/ 0 h 5"/>
                  <a:gd name="T14" fmla="*/ 0 w 3"/>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5">
                    <a:moveTo>
                      <a:pt x="0" y="0"/>
                    </a:moveTo>
                    <a:cubicBezTo>
                      <a:pt x="0" y="1"/>
                      <a:pt x="0" y="2"/>
                      <a:pt x="0" y="3"/>
                    </a:cubicBezTo>
                    <a:cubicBezTo>
                      <a:pt x="0" y="3"/>
                      <a:pt x="0" y="4"/>
                      <a:pt x="0" y="5"/>
                    </a:cubicBezTo>
                    <a:cubicBezTo>
                      <a:pt x="3" y="4"/>
                      <a:pt x="3" y="4"/>
                      <a:pt x="3" y="4"/>
                    </a:cubicBezTo>
                    <a:cubicBezTo>
                      <a:pt x="3" y="4"/>
                      <a:pt x="3" y="3"/>
                      <a:pt x="3" y="3"/>
                    </a:cubicBezTo>
                    <a:cubicBezTo>
                      <a:pt x="3" y="2"/>
                      <a:pt x="3" y="1"/>
                      <a:pt x="3" y="1"/>
                    </a:cubicBezTo>
                    <a:cubicBezTo>
                      <a:pt x="3" y="1"/>
                      <a:pt x="3" y="0"/>
                      <a:pt x="3" y="0"/>
                    </a:cubicBezTo>
                    <a:lnTo>
                      <a:pt x="0" y="0"/>
                    </a:lnTo>
                    <a:close/>
                  </a:path>
                </a:pathLst>
              </a:custGeom>
              <a:solidFill>
                <a:srgbClr val="2994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85" name="Freeform 386"/>
              <p:cNvSpPr>
                <a:spLocks/>
              </p:cNvSpPr>
              <p:nvPr/>
            </p:nvSpPr>
            <p:spPr bwMode="auto">
              <a:xfrm>
                <a:off x="1857" y="2647"/>
                <a:ext cx="64" cy="65"/>
              </a:xfrm>
              <a:custGeom>
                <a:avLst/>
                <a:gdLst>
                  <a:gd name="T0" fmla="*/ 421 w 19"/>
                  <a:gd name="T1" fmla="*/ 51 h 18"/>
                  <a:gd name="T2" fmla="*/ 613 w 19"/>
                  <a:gd name="T3" fmla="*/ 144 h 18"/>
                  <a:gd name="T4" fmla="*/ 691 w 19"/>
                  <a:gd name="T5" fmla="*/ 325 h 18"/>
                  <a:gd name="T6" fmla="*/ 728 w 19"/>
                  <a:gd name="T7" fmla="*/ 849 h 18"/>
                  <a:gd name="T8" fmla="*/ 613 w 19"/>
                  <a:gd name="T9" fmla="*/ 0 h 18"/>
                  <a:gd name="T10" fmla="*/ 0 w 19"/>
                  <a:gd name="T11" fmla="*/ 0 h 18"/>
                  <a:gd name="T12" fmla="*/ 421 w 19"/>
                  <a:gd name="T13" fmla="*/ 51 h 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8">
                    <a:moveTo>
                      <a:pt x="11" y="1"/>
                    </a:moveTo>
                    <a:cubicBezTo>
                      <a:pt x="13" y="1"/>
                      <a:pt x="15" y="1"/>
                      <a:pt x="16" y="3"/>
                    </a:cubicBezTo>
                    <a:cubicBezTo>
                      <a:pt x="17" y="3"/>
                      <a:pt x="17" y="5"/>
                      <a:pt x="18" y="7"/>
                    </a:cubicBezTo>
                    <a:cubicBezTo>
                      <a:pt x="18" y="10"/>
                      <a:pt x="19" y="15"/>
                      <a:pt x="19" y="18"/>
                    </a:cubicBezTo>
                    <a:cubicBezTo>
                      <a:pt x="19" y="10"/>
                      <a:pt x="18" y="0"/>
                      <a:pt x="16" y="0"/>
                    </a:cubicBezTo>
                    <a:cubicBezTo>
                      <a:pt x="0" y="0"/>
                      <a:pt x="0" y="0"/>
                      <a:pt x="0" y="0"/>
                    </a:cubicBezTo>
                    <a:cubicBezTo>
                      <a:pt x="0" y="0"/>
                      <a:pt x="4" y="1"/>
                      <a:pt x="11"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86" name="Freeform 387"/>
              <p:cNvSpPr>
                <a:spLocks/>
              </p:cNvSpPr>
              <p:nvPr/>
            </p:nvSpPr>
            <p:spPr bwMode="auto">
              <a:xfrm>
                <a:off x="1813" y="2597"/>
                <a:ext cx="27" cy="197"/>
              </a:xfrm>
              <a:custGeom>
                <a:avLst/>
                <a:gdLst>
                  <a:gd name="T0" fmla="*/ 34 w 8"/>
                  <a:gd name="T1" fmla="*/ 0 h 55"/>
                  <a:gd name="T2" fmla="*/ 34 w 8"/>
                  <a:gd name="T3" fmla="*/ 0 h 55"/>
                  <a:gd name="T4" fmla="*/ 273 w 8"/>
                  <a:gd name="T5" fmla="*/ 1243 h 55"/>
                  <a:gd name="T6" fmla="*/ 0 w 8"/>
                  <a:gd name="T7" fmla="*/ 2529 h 55"/>
                  <a:gd name="T8" fmla="*/ 34 w 8"/>
                  <a:gd name="T9" fmla="*/ 2529 h 55"/>
                  <a:gd name="T10" fmla="*/ 307 w 8"/>
                  <a:gd name="T11" fmla="*/ 1243 h 55"/>
                  <a:gd name="T12" fmla="*/ 34 w 8"/>
                  <a:gd name="T13" fmla="*/ 0 h 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55">
                    <a:moveTo>
                      <a:pt x="1" y="0"/>
                    </a:moveTo>
                    <a:cubicBezTo>
                      <a:pt x="1" y="0"/>
                      <a:pt x="1" y="0"/>
                      <a:pt x="1" y="0"/>
                    </a:cubicBezTo>
                    <a:cubicBezTo>
                      <a:pt x="4" y="2"/>
                      <a:pt x="7" y="14"/>
                      <a:pt x="7" y="27"/>
                    </a:cubicBezTo>
                    <a:cubicBezTo>
                      <a:pt x="7" y="41"/>
                      <a:pt x="4" y="54"/>
                      <a:pt x="0" y="55"/>
                    </a:cubicBezTo>
                    <a:cubicBezTo>
                      <a:pt x="0" y="55"/>
                      <a:pt x="1" y="55"/>
                      <a:pt x="1" y="55"/>
                    </a:cubicBezTo>
                    <a:cubicBezTo>
                      <a:pt x="5" y="55"/>
                      <a:pt x="8" y="42"/>
                      <a:pt x="8" y="27"/>
                    </a:cubicBezTo>
                    <a:cubicBezTo>
                      <a:pt x="8" y="13"/>
                      <a:pt x="5" y="0"/>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87" name="Freeform 388"/>
              <p:cNvSpPr>
                <a:spLocks/>
              </p:cNvSpPr>
              <p:nvPr/>
            </p:nvSpPr>
            <p:spPr bwMode="auto">
              <a:xfrm>
                <a:off x="1789" y="2593"/>
                <a:ext cx="54" cy="208"/>
              </a:xfrm>
              <a:custGeom>
                <a:avLst/>
                <a:gdLst>
                  <a:gd name="T0" fmla="*/ 0 w 16"/>
                  <a:gd name="T1" fmla="*/ 1287 h 58"/>
                  <a:gd name="T2" fmla="*/ 307 w 16"/>
                  <a:gd name="T3" fmla="*/ 0 h 58"/>
                  <a:gd name="T4" fmla="*/ 614 w 16"/>
                  <a:gd name="T5" fmla="*/ 1338 h 58"/>
                  <a:gd name="T6" fmla="*/ 307 w 16"/>
                  <a:gd name="T7" fmla="*/ 2675 h 58"/>
                  <a:gd name="T8" fmla="*/ 0 w 16"/>
                  <a:gd name="T9" fmla="*/ 1287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58">
                    <a:moveTo>
                      <a:pt x="0" y="28"/>
                    </a:moveTo>
                    <a:cubicBezTo>
                      <a:pt x="0" y="12"/>
                      <a:pt x="4" y="0"/>
                      <a:pt x="8" y="0"/>
                    </a:cubicBezTo>
                    <a:cubicBezTo>
                      <a:pt x="12" y="0"/>
                      <a:pt x="16" y="13"/>
                      <a:pt x="16" y="29"/>
                    </a:cubicBezTo>
                    <a:cubicBezTo>
                      <a:pt x="16" y="45"/>
                      <a:pt x="12" y="58"/>
                      <a:pt x="8" y="58"/>
                    </a:cubicBezTo>
                    <a:cubicBezTo>
                      <a:pt x="4" y="57"/>
                      <a:pt x="0" y="44"/>
                      <a:pt x="0" y="28"/>
                    </a:cubicBez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88" name="Freeform 389"/>
              <p:cNvSpPr>
                <a:spLocks/>
              </p:cNvSpPr>
              <p:nvPr/>
            </p:nvSpPr>
            <p:spPr bwMode="auto">
              <a:xfrm>
                <a:off x="1816" y="2593"/>
                <a:ext cx="37" cy="208"/>
              </a:xfrm>
              <a:custGeom>
                <a:avLst/>
                <a:gdLst>
                  <a:gd name="T0" fmla="*/ 114 w 11"/>
                  <a:gd name="T1" fmla="*/ 2675 h 58"/>
                  <a:gd name="T2" fmla="*/ 417 w 11"/>
                  <a:gd name="T3" fmla="*/ 1338 h 58"/>
                  <a:gd name="T4" fmla="*/ 114 w 11"/>
                  <a:gd name="T5" fmla="*/ 0 h 58"/>
                  <a:gd name="T6" fmla="*/ 0 w 11"/>
                  <a:gd name="T7" fmla="*/ 0 h 58"/>
                  <a:gd name="T8" fmla="*/ 306 w 11"/>
                  <a:gd name="T9" fmla="*/ 1338 h 58"/>
                  <a:gd name="T10" fmla="*/ 0 w 11"/>
                  <a:gd name="T11" fmla="*/ 2675 h 58"/>
                  <a:gd name="T12" fmla="*/ 114 w 11"/>
                  <a:gd name="T13" fmla="*/ 2675 h 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58">
                    <a:moveTo>
                      <a:pt x="3" y="58"/>
                    </a:moveTo>
                    <a:cubicBezTo>
                      <a:pt x="7" y="57"/>
                      <a:pt x="11" y="45"/>
                      <a:pt x="11" y="29"/>
                    </a:cubicBezTo>
                    <a:cubicBezTo>
                      <a:pt x="11" y="13"/>
                      <a:pt x="7" y="0"/>
                      <a:pt x="3" y="0"/>
                    </a:cubicBezTo>
                    <a:cubicBezTo>
                      <a:pt x="0" y="0"/>
                      <a:pt x="0" y="0"/>
                      <a:pt x="0" y="0"/>
                    </a:cubicBezTo>
                    <a:cubicBezTo>
                      <a:pt x="4" y="0"/>
                      <a:pt x="8" y="13"/>
                      <a:pt x="8" y="29"/>
                    </a:cubicBezTo>
                    <a:cubicBezTo>
                      <a:pt x="8" y="45"/>
                      <a:pt x="4" y="58"/>
                      <a:pt x="0" y="58"/>
                    </a:cubicBezTo>
                    <a:lnTo>
                      <a:pt x="3" y="58"/>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89" name="Freeform 390"/>
              <p:cNvSpPr>
                <a:spLocks/>
              </p:cNvSpPr>
              <p:nvPr/>
            </p:nvSpPr>
            <p:spPr bwMode="auto">
              <a:xfrm>
                <a:off x="1847" y="2600"/>
                <a:ext cx="235" cy="191"/>
              </a:xfrm>
              <a:custGeom>
                <a:avLst/>
                <a:gdLst>
                  <a:gd name="T0" fmla="*/ 2424 w 70"/>
                  <a:gd name="T1" fmla="*/ 2479 h 53"/>
                  <a:gd name="T2" fmla="*/ 2649 w 70"/>
                  <a:gd name="T3" fmla="*/ 1222 h 53"/>
                  <a:gd name="T4" fmla="*/ 2424 w 70"/>
                  <a:gd name="T5" fmla="*/ 0 h 53"/>
                  <a:gd name="T6" fmla="*/ 1927 w 70"/>
                  <a:gd name="T7" fmla="*/ 0 h 53"/>
                  <a:gd name="T8" fmla="*/ 722 w 70"/>
                  <a:gd name="T9" fmla="*/ 519 h 53"/>
                  <a:gd name="T10" fmla="*/ 34 w 70"/>
                  <a:gd name="T11" fmla="*/ 519 h 53"/>
                  <a:gd name="T12" fmla="*/ 81 w 70"/>
                  <a:gd name="T13" fmla="*/ 1261 h 53"/>
                  <a:gd name="T14" fmla="*/ 0 w 70"/>
                  <a:gd name="T15" fmla="*/ 2065 h 53"/>
                  <a:gd name="T16" fmla="*/ 722 w 70"/>
                  <a:gd name="T17" fmla="*/ 2065 h 53"/>
                  <a:gd name="T18" fmla="*/ 722 w 70"/>
                  <a:gd name="T19" fmla="*/ 2065 h 53"/>
                  <a:gd name="T20" fmla="*/ 1927 w 70"/>
                  <a:gd name="T21" fmla="*/ 2429 h 53"/>
                  <a:gd name="T22" fmla="*/ 2424 w 70"/>
                  <a:gd name="T23" fmla="*/ 2479 h 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0" h="53">
                    <a:moveTo>
                      <a:pt x="64" y="53"/>
                    </a:moveTo>
                    <a:cubicBezTo>
                      <a:pt x="67" y="53"/>
                      <a:pt x="70" y="39"/>
                      <a:pt x="70" y="26"/>
                    </a:cubicBezTo>
                    <a:cubicBezTo>
                      <a:pt x="70" y="14"/>
                      <a:pt x="67" y="0"/>
                      <a:pt x="64" y="0"/>
                    </a:cubicBezTo>
                    <a:cubicBezTo>
                      <a:pt x="51" y="0"/>
                      <a:pt x="51" y="0"/>
                      <a:pt x="51" y="0"/>
                    </a:cubicBezTo>
                    <a:cubicBezTo>
                      <a:pt x="51" y="0"/>
                      <a:pt x="25" y="11"/>
                      <a:pt x="19" y="11"/>
                    </a:cubicBezTo>
                    <a:cubicBezTo>
                      <a:pt x="1" y="11"/>
                      <a:pt x="1" y="11"/>
                      <a:pt x="1" y="11"/>
                    </a:cubicBezTo>
                    <a:cubicBezTo>
                      <a:pt x="1" y="15"/>
                      <a:pt x="2" y="21"/>
                      <a:pt x="2" y="27"/>
                    </a:cubicBezTo>
                    <a:cubicBezTo>
                      <a:pt x="2" y="33"/>
                      <a:pt x="1" y="39"/>
                      <a:pt x="0" y="44"/>
                    </a:cubicBezTo>
                    <a:cubicBezTo>
                      <a:pt x="19" y="44"/>
                      <a:pt x="19" y="44"/>
                      <a:pt x="19" y="44"/>
                    </a:cubicBezTo>
                    <a:cubicBezTo>
                      <a:pt x="19" y="44"/>
                      <a:pt x="19" y="44"/>
                      <a:pt x="19" y="44"/>
                    </a:cubicBezTo>
                    <a:cubicBezTo>
                      <a:pt x="25" y="44"/>
                      <a:pt x="51" y="52"/>
                      <a:pt x="51" y="52"/>
                    </a:cubicBezTo>
                    <a:lnTo>
                      <a:pt x="64" y="53"/>
                    </a:lnTo>
                    <a:close/>
                  </a:path>
                </a:pathLst>
              </a:custGeom>
              <a:solidFill>
                <a:srgbClr val="CCEA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90" name="Freeform 391"/>
              <p:cNvSpPr>
                <a:spLocks/>
              </p:cNvSpPr>
              <p:nvPr/>
            </p:nvSpPr>
            <p:spPr bwMode="auto">
              <a:xfrm>
                <a:off x="1847" y="2600"/>
                <a:ext cx="235" cy="191"/>
              </a:xfrm>
              <a:custGeom>
                <a:avLst/>
                <a:gdLst>
                  <a:gd name="T0" fmla="*/ 2424 w 70"/>
                  <a:gd name="T1" fmla="*/ 2479 h 53"/>
                  <a:gd name="T2" fmla="*/ 2649 w 70"/>
                  <a:gd name="T3" fmla="*/ 1222 h 53"/>
                  <a:gd name="T4" fmla="*/ 2424 w 70"/>
                  <a:gd name="T5" fmla="*/ 0 h 53"/>
                  <a:gd name="T6" fmla="*/ 1927 w 70"/>
                  <a:gd name="T7" fmla="*/ 0 h 53"/>
                  <a:gd name="T8" fmla="*/ 722 w 70"/>
                  <a:gd name="T9" fmla="*/ 519 h 53"/>
                  <a:gd name="T10" fmla="*/ 34 w 70"/>
                  <a:gd name="T11" fmla="*/ 519 h 53"/>
                  <a:gd name="T12" fmla="*/ 81 w 70"/>
                  <a:gd name="T13" fmla="*/ 1261 h 53"/>
                  <a:gd name="T14" fmla="*/ 0 w 70"/>
                  <a:gd name="T15" fmla="*/ 2065 h 53"/>
                  <a:gd name="T16" fmla="*/ 722 w 70"/>
                  <a:gd name="T17" fmla="*/ 2065 h 53"/>
                  <a:gd name="T18" fmla="*/ 722 w 70"/>
                  <a:gd name="T19" fmla="*/ 2065 h 53"/>
                  <a:gd name="T20" fmla="*/ 1927 w 70"/>
                  <a:gd name="T21" fmla="*/ 2429 h 53"/>
                  <a:gd name="T22" fmla="*/ 2424 w 70"/>
                  <a:gd name="T23" fmla="*/ 2479 h 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0" h="53">
                    <a:moveTo>
                      <a:pt x="64" y="53"/>
                    </a:moveTo>
                    <a:cubicBezTo>
                      <a:pt x="67" y="53"/>
                      <a:pt x="70" y="39"/>
                      <a:pt x="70" y="26"/>
                    </a:cubicBezTo>
                    <a:cubicBezTo>
                      <a:pt x="70" y="14"/>
                      <a:pt x="67" y="0"/>
                      <a:pt x="64" y="0"/>
                    </a:cubicBezTo>
                    <a:cubicBezTo>
                      <a:pt x="51" y="0"/>
                      <a:pt x="51" y="0"/>
                      <a:pt x="51" y="0"/>
                    </a:cubicBezTo>
                    <a:cubicBezTo>
                      <a:pt x="51" y="0"/>
                      <a:pt x="25" y="11"/>
                      <a:pt x="19" y="11"/>
                    </a:cubicBezTo>
                    <a:cubicBezTo>
                      <a:pt x="1" y="11"/>
                      <a:pt x="1" y="11"/>
                      <a:pt x="1" y="11"/>
                    </a:cubicBezTo>
                    <a:cubicBezTo>
                      <a:pt x="1" y="15"/>
                      <a:pt x="2" y="21"/>
                      <a:pt x="2" y="27"/>
                    </a:cubicBezTo>
                    <a:cubicBezTo>
                      <a:pt x="2" y="33"/>
                      <a:pt x="1" y="39"/>
                      <a:pt x="0" y="44"/>
                    </a:cubicBezTo>
                    <a:cubicBezTo>
                      <a:pt x="19" y="44"/>
                      <a:pt x="19" y="44"/>
                      <a:pt x="19" y="44"/>
                    </a:cubicBezTo>
                    <a:cubicBezTo>
                      <a:pt x="19" y="44"/>
                      <a:pt x="19" y="44"/>
                      <a:pt x="19" y="44"/>
                    </a:cubicBezTo>
                    <a:cubicBezTo>
                      <a:pt x="25" y="44"/>
                      <a:pt x="51" y="52"/>
                      <a:pt x="51" y="52"/>
                    </a:cubicBezTo>
                    <a:lnTo>
                      <a:pt x="64" y="53"/>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91" name="Freeform 392"/>
              <p:cNvSpPr>
                <a:spLocks/>
              </p:cNvSpPr>
              <p:nvPr/>
            </p:nvSpPr>
            <p:spPr bwMode="auto">
              <a:xfrm>
                <a:off x="1853" y="2650"/>
                <a:ext cx="222" cy="105"/>
              </a:xfrm>
              <a:custGeom>
                <a:avLst/>
                <a:gdLst>
                  <a:gd name="T0" fmla="*/ 757 w 66"/>
                  <a:gd name="T1" fmla="*/ 996 h 29"/>
                  <a:gd name="T2" fmla="*/ 1144 w 66"/>
                  <a:gd name="T3" fmla="*/ 670 h 29"/>
                  <a:gd name="T4" fmla="*/ 1752 w 66"/>
                  <a:gd name="T5" fmla="*/ 616 h 29"/>
                  <a:gd name="T6" fmla="*/ 2173 w 66"/>
                  <a:gd name="T7" fmla="*/ 616 h 29"/>
                  <a:gd name="T8" fmla="*/ 2398 w 66"/>
                  <a:gd name="T9" fmla="*/ 0 h 29"/>
                  <a:gd name="T10" fmla="*/ 2513 w 66"/>
                  <a:gd name="T11" fmla="*/ 710 h 29"/>
                  <a:gd name="T12" fmla="*/ 2398 w 66"/>
                  <a:gd name="T13" fmla="*/ 1141 h 29"/>
                  <a:gd name="T14" fmla="*/ 1948 w 66"/>
                  <a:gd name="T15" fmla="*/ 1191 h 29"/>
                  <a:gd name="T16" fmla="*/ 757 w 66"/>
                  <a:gd name="T17" fmla="*/ 1325 h 29"/>
                  <a:gd name="T18" fmla="*/ 0 w 66"/>
                  <a:gd name="T19" fmla="*/ 1285 h 29"/>
                  <a:gd name="T20" fmla="*/ 34 w 66"/>
                  <a:gd name="T21" fmla="*/ 185 h 29"/>
                  <a:gd name="T22" fmla="*/ 757 w 66"/>
                  <a:gd name="T23" fmla="*/ 996 h 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6" h="29">
                    <a:moveTo>
                      <a:pt x="20" y="21"/>
                    </a:moveTo>
                    <a:cubicBezTo>
                      <a:pt x="29" y="20"/>
                      <a:pt x="20" y="15"/>
                      <a:pt x="30" y="14"/>
                    </a:cubicBezTo>
                    <a:cubicBezTo>
                      <a:pt x="35" y="14"/>
                      <a:pt x="41" y="14"/>
                      <a:pt x="46" y="13"/>
                    </a:cubicBezTo>
                    <a:cubicBezTo>
                      <a:pt x="49" y="13"/>
                      <a:pt x="53" y="14"/>
                      <a:pt x="57" y="13"/>
                    </a:cubicBezTo>
                    <a:cubicBezTo>
                      <a:pt x="62" y="12"/>
                      <a:pt x="63" y="5"/>
                      <a:pt x="63" y="0"/>
                    </a:cubicBezTo>
                    <a:cubicBezTo>
                      <a:pt x="66" y="5"/>
                      <a:pt x="65" y="9"/>
                      <a:pt x="66" y="15"/>
                    </a:cubicBezTo>
                    <a:cubicBezTo>
                      <a:pt x="66" y="18"/>
                      <a:pt x="65" y="22"/>
                      <a:pt x="63" y="24"/>
                    </a:cubicBezTo>
                    <a:cubicBezTo>
                      <a:pt x="62" y="25"/>
                      <a:pt x="58" y="26"/>
                      <a:pt x="51" y="25"/>
                    </a:cubicBezTo>
                    <a:cubicBezTo>
                      <a:pt x="38" y="25"/>
                      <a:pt x="35" y="29"/>
                      <a:pt x="20" y="28"/>
                    </a:cubicBezTo>
                    <a:cubicBezTo>
                      <a:pt x="9" y="27"/>
                      <a:pt x="1" y="28"/>
                      <a:pt x="0" y="27"/>
                    </a:cubicBezTo>
                    <a:cubicBezTo>
                      <a:pt x="0" y="21"/>
                      <a:pt x="3" y="11"/>
                      <a:pt x="1" y="4"/>
                    </a:cubicBezTo>
                    <a:cubicBezTo>
                      <a:pt x="1" y="4"/>
                      <a:pt x="7" y="22"/>
                      <a:pt x="20" y="21"/>
                    </a:cubicBezTo>
                    <a:close/>
                  </a:path>
                </a:pathLst>
              </a:custGeom>
              <a:solidFill>
                <a:srgbClr val="C4E0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92" name="Freeform 393"/>
              <p:cNvSpPr>
                <a:spLocks/>
              </p:cNvSpPr>
              <p:nvPr/>
            </p:nvSpPr>
            <p:spPr bwMode="auto">
              <a:xfrm>
                <a:off x="1860" y="2647"/>
                <a:ext cx="199" cy="43"/>
              </a:xfrm>
              <a:custGeom>
                <a:avLst/>
                <a:gdLst>
                  <a:gd name="T0" fmla="*/ 0 w 59"/>
                  <a:gd name="T1" fmla="*/ 90 h 12"/>
                  <a:gd name="T2" fmla="*/ 388 w 59"/>
                  <a:gd name="T3" fmla="*/ 502 h 12"/>
                  <a:gd name="T4" fmla="*/ 1035 w 59"/>
                  <a:gd name="T5" fmla="*/ 412 h 12"/>
                  <a:gd name="T6" fmla="*/ 1309 w 59"/>
                  <a:gd name="T7" fmla="*/ 412 h 12"/>
                  <a:gd name="T8" fmla="*/ 1956 w 59"/>
                  <a:gd name="T9" fmla="*/ 373 h 12"/>
                  <a:gd name="T10" fmla="*/ 2149 w 59"/>
                  <a:gd name="T11" fmla="*/ 323 h 12"/>
                  <a:gd name="T12" fmla="*/ 2229 w 59"/>
                  <a:gd name="T13" fmla="*/ 90 h 12"/>
                  <a:gd name="T14" fmla="*/ 2037 w 59"/>
                  <a:gd name="T15" fmla="*/ 50 h 12"/>
                  <a:gd name="T16" fmla="*/ 1501 w 59"/>
                  <a:gd name="T17" fmla="*/ 90 h 12"/>
                  <a:gd name="T18" fmla="*/ 1035 w 59"/>
                  <a:gd name="T19" fmla="*/ 179 h 12"/>
                  <a:gd name="T20" fmla="*/ 536 w 59"/>
                  <a:gd name="T21" fmla="*/ 50 h 12"/>
                  <a:gd name="T22" fmla="*/ 192 w 59"/>
                  <a:gd name="T23" fmla="*/ 50 h 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9" h="12">
                    <a:moveTo>
                      <a:pt x="0" y="2"/>
                    </a:moveTo>
                    <a:cubicBezTo>
                      <a:pt x="1" y="8"/>
                      <a:pt x="7" y="10"/>
                      <a:pt x="10" y="11"/>
                    </a:cubicBezTo>
                    <a:cubicBezTo>
                      <a:pt x="16" y="12"/>
                      <a:pt x="21" y="10"/>
                      <a:pt x="27" y="9"/>
                    </a:cubicBezTo>
                    <a:cubicBezTo>
                      <a:pt x="35" y="8"/>
                      <a:pt x="26" y="9"/>
                      <a:pt x="34" y="9"/>
                    </a:cubicBezTo>
                    <a:cubicBezTo>
                      <a:pt x="40" y="9"/>
                      <a:pt x="45" y="7"/>
                      <a:pt x="51" y="8"/>
                    </a:cubicBezTo>
                    <a:cubicBezTo>
                      <a:pt x="53" y="8"/>
                      <a:pt x="54" y="9"/>
                      <a:pt x="56" y="7"/>
                    </a:cubicBezTo>
                    <a:cubicBezTo>
                      <a:pt x="58" y="6"/>
                      <a:pt x="59" y="4"/>
                      <a:pt x="58" y="2"/>
                    </a:cubicBezTo>
                    <a:cubicBezTo>
                      <a:pt x="57" y="0"/>
                      <a:pt x="55" y="1"/>
                      <a:pt x="53" y="1"/>
                    </a:cubicBezTo>
                    <a:cubicBezTo>
                      <a:pt x="49" y="1"/>
                      <a:pt x="44" y="1"/>
                      <a:pt x="39" y="2"/>
                    </a:cubicBezTo>
                    <a:cubicBezTo>
                      <a:pt x="29" y="2"/>
                      <a:pt x="37" y="3"/>
                      <a:pt x="27" y="4"/>
                    </a:cubicBezTo>
                    <a:cubicBezTo>
                      <a:pt x="23" y="4"/>
                      <a:pt x="18" y="1"/>
                      <a:pt x="14" y="1"/>
                    </a:cubicBezTo>
                    <a:cubicBezTo>
                      <a:pt x="11" y="1"/>
                      <a:pt x="7" y="3"/>
                      <a:pt x="5" y="1"/>
                    </a:cubicBezTo>
                  </a:path>
                </a:pathLst>
              </a:custGeom>
              <a:solidFill>
                <a:srgbClr val="E2F3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93" name="Freeform 394"/>
              <p:cNvSpPr>
                <a:spLocks/>
              </p:cNvSpPr>
              <p:nvPr/>
            </p:nvSpPr>
            <p:spPr bwMode="auto">
              <a:xfrm>
                <a:off x="1954" y="2697"/>
                <a:ext cx="115" cy="40"/>
              </a:xfrm>
              <a:custGeom>
                <a:avLst/>
                <a:gdLst>
                  <a:gd name="T0" fmla="*/ 0 w 34"/>
                  <a:gd name="T1" fmla="*/ 436 h 11"/>
                  <a:gd name="T2" fmla="*/ 504 w 34"/>
                  <a:gd name="T3" fmla="*/ 527 h 11"/>
                  <a:gd name="T4" fmla="*/ 1120 w 34"/>
                  <a:gd name="T5" fmla="*/ 476 h 11"/>
                  <a:gd name="T6" fmla="*/ 1282 w 34"/>
                  <a:gd name="T7" fmla="*/ 382 h 11"/>
                  <a:gd name="T8" fmla="*/ 1282 w 34"/>
                  <a:gd name="T9" fmla="*/ 0 h 11"/>
                  <a:gd name="T10" fmla="*/ 974 w 34"/>
                  <a:gd name="T11" fmla="*/ 331 h 11"/>
                  <a:gd name="T12" fmla="*/ 619 w 34"/>
                  <a:gd name="T13" fmla="*/ 331 h 11"/>
                  <a:gd name="T14" fmla="*/ 34 w 34"/>
                  <a:gd name="T15" fmla="*/ 436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 h="11">
                    <a:moveTo>
                      <a:pt x="0" y="9"/>
                    </a:moveTo>
                    <a:cubicBezTo>
                      <a:pt x="10" y="9"/>
                      <a:pt x="3" y="11"/>
                      <a:pt x="13" y="11"/>
                    </a:cubicBezTo>
                    <a:cubicBezTo>
                      <a:pt x="18" y="11"/>
                      <a:pt x="23" y="11"/>
                      <a:pt x="29" y="10"/>
                    </a:cubicBezTo>
                    <a:cubicBezTo>
                      <a:pt x="31" y="10"/>
                      <a:pt x="32" y="10"/>
                      <a:pt x="33" y="8"/>
                    </a:cubicBezTo>
                    <a:cubicBezTo>
                      <a:pt x="34" y="5"/>
                      <a:pt x="34" y="3"/>
                      <a:pt x="33" y="0"/>
                    </a:cubicBezTo>
                    <a:cubicBezTo>
                      <a:pt x="32" y="5"/>
                      <a:pt x="29" y="6"/>
                      <a:pt x="25" y="7"/>
                    </a:cubicBezTo>
                    <a:cubicBezTo>
                      <a:pt x="22" y="7"/>
                      <a:pt x="19" y="7"/>
                      <a:pt x="16" y="7"/>
                    </a:cubicBezTo>
                    <a:cubicBezTo>
                      <a:pt x="11" y="7"/>
                      <a:pt x="6" y="8"/>
                      <a:pt x="1" y="9"/>
                    </a:cubicBezTo>
                  </a:path>
                </a:pathLst>
              </a:custGeom>
              <a:solidFill>
                <a:srgbClr val="63A6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94" name="Freeform 395"/>
              <p:cNvSpPr>
                <a:spLocks/>
              </p:cNvSpPr>
              <p:nvPr/>
            </p:nvSpPr>
            <p:spPr bwMode="auto">
              <a:xfrm>
                <a:off x="1910" y="2618"/>
                <a:ext cx="149" cy="58"/>
              </a:xfrm>
              <a:custGeom>
                <a:avLst/>
                <a:gdLst>
                  <a:gd name="T0" fmla="*/ 0 w 44"/>
                  <a:gd name="T1" fmla="*/ 435 h 16"/>
                  <a:gd name="T2" fmla="*/ 81 w 44"/>
                  <a:gd name="T3" fmla="*/ 435 h 16"/>
                  <a:gd name="T4" fmla="*/ 230 w 44"/>
                  <a:gd name="T5" fmla="*/ 475 h 16"/>
                  <a:gd name="T6" fmla="*/ 664 w 44"/>
                  <a:gd name="T7" fmla="*/ 330 h 16"/>
                  <a:gd name="T8" fmla="*/ 1399 w 44"/>
                  <a:gd name="T9" fmla="*/ 54 h 16"/>
                  <a:gd name="T10" fmla="*/ 1629 w 44"/>
                  <a:gd name="T11" fmla="*/ 236 h 16"/>
                  <a:gd name="T12" fmla="*/ 1629 w 44"/>
                  <a:gd name="T13" fmla="*/ 671 h 16"/>
                  <a:gd name="T14" fmla="*/ 1432 w 44"/>
                  <a:gd name="T15" fmla="*/ 671 h 16"/>
                  <a:gd name="T16" fmla="*/ 1009 w 44"/>
                  <a:gd name="T17" fmla="*/ 671 h 16"/>
                  <a:gd name="T18" fmla="*/ 620 w 44"/>
                  <a:gd name="T19" fmla="*/ 711 h 16"/>
                  <a:gd name="T20" fmla="*/ 159 w 44"/>
                  <a:gd name="T21" fmla="*/ 761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4" h="16">
                    <a:moveTo>
                      <a:pt x="0" y="9"/>
                    </a:moveTo>
                    <a:cubicBezTo>
                      <a:pt x="1" y="10"/>
                      <a:pt x="1" y="9"/>
                      <a:pt x="2" y="9"/>
                    </a:cubicBezTo>
                    <a:cubicBezTo>
                      <a:pt x="4" y="9"/>
                      <a:pt x="5" y="9"/>
                      <a:pt x="6" y="10"/>
                    </a:cubicBezTo>
                    <a:cubicBezTo>
                      <a:pt x="10" y="11"/>
                      <a:pt x="14" y="9"/>
                      <a:pt x="17" y="7"/>
                    </a:cubicBezTo>
                    <a:cubicBezTo>
                      <a:pt x="23" y="4"/>
                      <a:pt x="29" y="0"/>
                      <a:pt x="36" y="1"/>
                    </a:cubicBezTo>
                    <a:cubicBezTo>
                      <a:pt x="39" y="2"/>
                      <a:pt x="41" y="3"/>
                      <a:pt x="42" y="5"/>
                    </a:cubicBezTo>
                    <a:cubicBezTo>
                      <a:pt x="44" y="7"/>
                      <a:pt x="44" y="12"/>
                      <a:pt x="42" y="14"/>
                    </a:cubicBezTo>
                    <a:cubicBezTo>
                      <a:pt x="40" y="14"/>
                      <a:pt x="38" y="14"/>
                      <a:pt x="37" y="14"/>
                    </a:cubicBezTo>
                    <a:cubicBezTo>
                      <a:pt x="33" y="14"/>
                      <a:pt x="29" y="14"/>
                      <a:pt x="26" y="14"/>
                    </a:cubicBezTo>
                    <a:cubicBezTo>
                      <a:pt x="22" y="14"/>
                      <a:pt x="19" y="15"/>
                      <a:pt x="16" y="15"/>
                    </a:cubicBezTo>
                    <a:cubicBezTo>
                      <a:pt x="12" y="15"/>
                      <a:pt x="8" y="16"/>
                      <a:pt x="4" y="16"/>
                    </a:cubicBezTo>
                  </a:path>
                </a:pathLst>
              </a:custGeom>
              <a:solidFill>
                <a:srgbClr val="E2F3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95" name="Freeform 396"/>
              <p:cNvSpPr>
                <a:spLocks/>
              </p:cNvSpPr>
              <p:nvPr/>
            </p:nvSpPr>
            <p:spPr bwMode="auto">
              <a:xfrm>
                <a:off x="1897" y="2632"/>
                <a:ext cx="141" cy="51"/>
              </a:xfrm>
              <a:custGeom>
                <a:avLst/>
                <a:gdLst>
                  <a:gd name="T0" fmla="*/ 0 w 42"/>
                  <a:gd name="T1" fmla="*/ 437 h 14"/>
                  <a:gd name="T2" fmla="*/ 755 w 42"/>
                  <a:gd name="T3" fmla="*/ 386 h 14"/>
                  <a:gd name="T4" fmla="*/ 1205 w 42"/>
                  <a:gd name="T5" fmla="*/ 386 h 14"/>
                  <a:gd name="T6" fmla="*/ 1511 w 42"/>
                  <a:gd name="T7" fmla="*/ 146 h 14"/>
                  <a:gd name="T8" fmla="*/ 1444 w 42"/>
                  <a:gd name="T9" fmla="*/ 0 h 14"/>
                  <a:gd name="T10" fmla="*/ 1397 w 42"/>
                  <a:gd name="T11" fmla="*/ 95 h 14"/>
                  <a:gd name="T12" fmla="*/ 980 w 42"/>
                  <a:gd name="T13" fmla="*/ 291 h 14"/>
                  <a:gd name="T14" fmla="*/ 799 w 42"/>
                  <a:gd name="T15" fmla="*/ 346 h 14"/>
                  <a:gd name="T16" fmla="*/ 641 w 42"/>
                  <a:gd name="T17" fmla="*/ 346 h 14"/>
                  <a:gd name="T18" fmla="*/ 148 w 42"/>
                  <a:gd name="T19" fmla="*/ 386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2" h="14">
                    <a:moveTo>
                      <a:pt x="0" y="9"/>
                    </a:moveTo>
                    <a:cubicBezTo>
                      <a:pt x="0" y="14"/>
                      <a:pt x="18" y="8"/>
                      <a:pt x="20" y="8"/>
                    </a:cubicBezTo>
                    <a:cubicBezTo>
                      <a:pt x="24" y="8"/>
                      <a:pt x="28" y="8"/>
                      <a:pt x="32" y="8"/>
                    </a:cubicBezTo>
                    <a:cubicBezTo>
                      <a:pt x="35" y="7"/>
                      <a:pt x="42" y="8"/>
                      <a:pt x="40" y="3"/>
                    </a:cubicBezTo>
                    <a:cubicBezTo>
                      <a:pt x="40" y="3"/>
                      <a:pt x="39" y="0"/>
                      <a:pt x="38" y="0"/>
                    </a:cubicBezTo>
                    <a:cubicBezTo>
                      <a:pt x="37" y="0"/>
                      <a:pt x="37" y="1"/>
                      <a:pt x="37" y="2"/>
                    </a:cubicBezTo>
                    <a:cubicBezTo>
                      <a:pt x="35" y="5"/>
                      <a:pt x="29" y="5"/>
                      <a:pt x="26" y="6"/>
                    </a:cubicBezTo>
                    <a:cubicBezTo>
                      <a:pt x="24" y="6"/>
                      <a:pt x="23" y="7"/>
                      <a:pt x="21" y="7"/>
                    </a:cubicBezTo>
                    <a:cubicBezTo>
                      <a:pt x="20" y="7"/>
                      <a:pt x="18" y="7"/>
                      <a:pt x="17" y="7"/>
                    </a:cubicBezTo>
                    <a:cubicBezTo>
                      <a:pt x="13" y="8"/>
                      <a:pt x="8" y="10"/>
                      <a:pt x="4" y="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96" name="Freeform 397"/>
              <p:cNvSpPr>
                <a:spLocks/>
              </p:cNvSpPr>
              <p:nvPr/>
            </p:nvSpPr>
            <p:spPr bwMode="auto">
              <a:xfrm>
                <a:off x="1914" y="2697"/>
                <a:ext cx="158" cy="83"/>
              </a:xfrm>
              <a:custGeom>
                <a:avLst/>
                <a:gdLst>
                  <a:gd name="T0" fmla="*/ 0 w 47"/>
                  <a:gd name="T1" fmla="*/ 664 h 23"/>
                  <a:gd name="T2" fmla="*/ 225 w 47"/>
                  <a:gd name="T3" fmla="*/ 704 h 23"/>
                  <a:gd name="T4" fmla="*/ 565 w 47"/>
                  <a:gd name="T5" fmla="*/ 794 h 23"/>
                  <a:gd name="T6" fmla="*/ 948 w 47"/>
                  <a:gd name="T7" fmla="*/ 989 h 23"/>
                  <a:gd name="T8" fmla="*/ 1335 w 47"/>
                  <a:gd name="T9" fmla="*/ 1028 h 23"/>
                  <a:gd name="T10" fmla="*/ 1637 w 47"/>
                  <a:gd name="T11" fmla="*/ 989 h 23"/>
                  <a:gd name="T12" fmla="*/ 1751 w 47"/>
                  <a:gd name="T13" fmla="*/ 520 h 23"/>
                  <a:gd name="T14" fmla="*/ 1785 w 47"/>
                  <a:gd name="T15" fmla="*/ 144 h 23"/>
                  <a:gd name="T16" fmla="*/ 1751 w 47"/>
                  <a:gd name="T17" fmla="*/ 51 h 23"/>
                  <a:gd name="T18" fmla="*/ 1513 w 47"/>
                  <a:gd name="T19" fmla="*/ 90 h 23"/>
                  <a:gd name="T20" fmla="*/ 871 w 47"/>
                  <a:gd name="T21" fmla="*/ 235 h 23"/>
                  <a:gd name="T22" fmla="*/ 498 w 47"/>
                  <a:gd name="T23" fmla="*/ 325 h 23"/>
                  <a:gd name="T24" fmla="*/ 340 w 47"/>
                  <a:gd name="T25" fmla="*/ 469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7" h="23">
                    <a:moveTo>
                      <a:pt x="0" y="14"/>
                    </a:moveTo>
                    <a:cubicBezTo>
                      <a:pt x="2" y="14"/>
                      <a:pt x="4" y="15"/>
                      <a:pt x="6" y="15"/>
                    </a:cubicBezTo>
                    <a:cubicBezTo>
                      <a:pt x="9" y="16"/>
                      <a:pt x="12" y="17"/>
                      <a:pt x="15" y="17"/>
                    </a:cubicBezTo>
                    <a:cubicBezTo>
                      <a:pt x="18" y="18"/>
                      <a:pt x="22" y="20"/>
                      <a:pt x="25" y="21"/>
                    </a:cubicBezTo>
                    <a:cubicBezTo>
                      <a:pt x="29" y="22"/>
                      <a:pt x="31" y="22"/>
                      <a:pt x="35" y="22"/>
                    </a:cubicBezTo>
                    <a:cubicBezTo>
                      <a:pt x="37" y="22"/>
                      <a:pt x="41" y="23"/>
                      <a:pt x="43" y="21"/>
                    </a:cubicBezTo>
                    <a:cubicBezTo>
                      <a:pt x="45" y="19"/>
                      <a:pt x="46" y="14"/>
                      <a:pt x="46" y="11"/>
                    </a:cubicBezTo>
                    <a:cubicBezTo>
                      <a:pt x="47" y="9"/>
                      <a:pt x="47" y="5"/>
                      <a:pt x="47" y="3"/>
                    </a:cubicBezTo>
                    <a:cubicBezTo>
                      <a:pt x="47" y="2"/>
                      <a:pt x="47" y="2"/>
                      <a:pt x="46" y="1"/>
                    </a:cubicBezTo>
                    <a:cubicBezTo>
                      <a:pt x="45" y="0"/>
                      <a:pt x="41" y="2"/>
                      <a:pt x="40" y="2"/>
                    </a:cubicBezTo>
                    <a:cubicBezTo>
                      <a:pt x="34" y="4"/>
                      <a:pt x="29" y="4"/>
                      <a:pt x="23" y="5"/>
                    </a:cubicBezTo>
                    <a:cubicBezTo>
                      <a:pt x="20" y="5"/>
                      <a:pt x="16" y="6"/>
                      <a:pt x="13" y="7"/>
                    </a:cubicBezTo>
                    <a:cubicBezTo>
                      <a:pt x="11" y="7"/>
                      <a:pt x="11" y="9"/>
                      <a:pt x="9" y="10"/>
                    </a:cubicBezTo>
                  </a:path>
                </a:pathLst>
              </a:custGeom>
              <a:solidFill>
                <a:srgbClr val="94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97" name="Freeform 398"/>
              <p:cNvSpPr>
                <a:spLocks/>
              </p:cNvSpPr>
              <p:nvPr/>
            </p:nvSpPr>
            <p:spPr bwMode="auto">
              <a:xfrm>
                <a:off x="1934" y="2701"/>
                <a:ext cx="131" cy="72"/>
              </a:xfrm>
              <a:custGeom>
                <a:avLst/>
                <a:gdLst>
                  <a:gd name="T0" fmla="*/ 0 w 39"/>
                  <a:gd name="T1" fmla="*/ 558 h 20"/>
                  <a:gd name="T2" fmla="*/ 191 w 39"/>
                  <a:gd name="T3" fmla="*/ 608 h 20"/>
                  <a:gd name="T4" fmla="*/ 497 w 39"/>
                  <a:gd name="T5" fmla="*/ 698 h 20"/>
                  <a:gd name="T6" fmla="*/ 981 w 39"/>
                  <a:gd name="T7" fmla="*/ 882 h 20"/>
                  <a:gd name="T8" fmla="*/ 1401 w 39"/>
                  <a:gd name="T9" fmla="*/ 792 h 20"/>
                  <a:gd name="T10" fmla="*/ 1444 w 39"/>
                  <a:gd name="T11" fmla="*/ 414 h 20"/>
                  <a:gd name="T12" fmla="*/ 1444 w 39"/>
                  <a:gd name="T13" fmla="*/ 0 h 20"/>
                  <a:gd name="T14" fmla="*/ 1028 w 39"/>
                  <a:gd name="T15" fmla="*/ 608 h 20"/>
                  <a:gd name="T16" fmla="*/ 114 w 39"/>
                  <a:gd name="T17" fmla="*/ 518 h 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20">
                    <a:moveTo>
                      <a:pt x="0" y="12"/>
                    </a:moveTo>
                    <a:cubicBezTo>
                      <a:pt x="2" y="13"/>
                      <a:pt x="4" y="13"/>
                      <a:pt x="5" y="13"/>
                    </a:cubicBezTo>
                    <a:cubicBezTo>
                      <a:pt x="8" y="14"/>
                      <a:pt x="11" y="15"/>
                      <a:pt x="13" y="15"/>
                    </a:cubicBezTo>
                    <a:cubicBezTo>
                      <a:pt x="17" y="17"/>
                      <a:pt x="21" y="19"/>
                      <a:pt x="26" y="19"/>
                    </a:cubicBezTo>
                    <a:cubicBezTo>
                      <a:pt x="29" y="20"/>
                      <a:pt x="35" y="20"/>
                      <a:pt x="37" y="17"/>
                    </a:cubicBezTo>
                    <a:cubicBezTo>
                      <a:pt x="38" y="15"/>
                      <a:pt x="38" y="11"/>
                      <a:pt x="38" y="9"/>
                    </a:cubicBezTo>
                    <a:cubicBezTo>
                      <a:pt x="39" y="6"/>
                      <a:pt x="39" y="3"/>
                      <a:pt x="38" y="0"/>
                    </a:cubicBezTo>
                    <a:cubicBezTo>
                      <a:pt x="37" y="7"/>
                      <a:pt x="35" y="12"/>
                      <a:pt x="27" y="13"/>
                    </a:cubicBezTo>
                    <a:cubicBezTo>
                      <a:pt x="19" y="14"/>
                      <a:pt x="11" y="11"/>
                      <a:pt x="3" y="11"/>
                    </a:cubicBezTo>
                  </a:path>
                </a:pathLst>
              </a:custGeom>
              <a:solidFill>
                <a:srgbClr val="3DA9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grpSp>
        <p:grpSp>
          <p:nvGrpSpPr>
            <p:cNvPr id="1498" name="Group 67"/>
            <p:cNvGrpSpPr>
              <a:grpSpLocks/>
            </p:cNvGrpSpPr>
            <p:nvPr/>
          </p:nvGrpSpPr>
          <p:grpSpPr bwMode="auto">
            <a:xfrm>
              <a:off x="10349329" y="16833353"/>
              <a:ext cx="3850274" cy="2432854"/>
              <a:chOff x="2189" y="1681"/>
              <a:chExt cx="1338" cy="1270"/>
            </a:xfrm>
          </p:grpSpPr>
          <p:sp>
            <p:nvSpPr>
              <p:cNvPr id="1499" name="Freeform 68"/>
              <p:cNvSpPr>
                <a:spLocks/>
              </p:cNvSpPr>
              <p:nvPr/>
            </p:nvSpPr>
            <p:spPr bwMode="auto">
              <a:xfrm>
                <a:off x="2214" y="1681"/>
                <a:ext cx="1313" cy="1270"/>
              </a:xfrm>
              <a:custGeom>
                <a:avLst/>
                <a:gdLst>
                  <a:gd name="T0" fmla="*/ 3096 w 525"/>
                  <a:gd name="T1" fmla="*/ 6897 h 476"/>
                  <a:gd name="T2" fmla="*/ 2471 w 525"/>
                  <a:gd name="T3" fmla="*/ 11659 h 476"/>
                  <a:gd name="T4" fmla="*/ 313 w 525"/>
                  <a:gd name="T5" fmla="*/ 16374 h 476"/>
                  <a:gd name="T6" fmla="*/ 4897 w 525"/>
                  <a:gd name="T7" fmla="*/ 21027 h 476"/>
                  <a:gd name="T8" fmla="*/ 13060 w 525"/>
                  <a:gd name="T9" fmla="*/ 21542 h 476"/>
                  <a:gd name="T10" fmla="*/ 20540 w 525"/>
                  <a:gd name="T11" fmla="*/ 24117 h 476"/>
                  <a:gd name="T12" fmla="*/ 13498 w 525"/>
                  <a:gd name="T13" fmla="*/ 21027 h 476"/>
                  <a:gd name="T14" fmla="*/ 5630 w 525"/>
                  <a:gd name="T15" fmla="*/ 20267 h 476"/>
                  <a:gd name="T16" fmla="*/ 1376 w 525"/>
                  <a:gd name="T17" fmla="*/ 16465 h 476"/>
                  <a:gd name="T18" fmla="*/ 2864 w 525"/>
                  <a:gd name="T19" fmla="*/ 14037 h 476"/>
                  <a:gd name="T20" fmla="*/ 4034 w 525"/>
                  <a:gd name="T21" fmla="*/ 13882 h 476"/>
                  <a:gd name="T22" fmla="*/ 6535 w 525"/>
                  <a:gd name="T23" fmla="*/ 14893 h 476"/>
                  <a:gd name="T24" fmla="*/ 9231 w 525"/>
                  <a:gd name="T25" fmla="*/ 14792 h 476"/>
                  <a:gd name="T26" fmla="*/ 11622 w 525"/>
                  <a:gd name="T27" fmla="*/ 14701 h 476"/>
                  <a:gd name="T28" fmla="*/ 12797 w 525"/>
                  <a:gd name="T29" fmla="*/ 15859 h 476"/>
                  <a:gd name="T30" fmla="*/ 13968 w 525"/>
                  <a:gd name="T31" fmla="*/ 16865 h 476"/>
                  <a:gd name="T32" fmla="*/ 14280 w 525"/>
                  <a:gd name="T33" fmla="*/ 17377 h 476"/>
                  <a:gd name="T34" fmla="*/ 14468 w 525"/>
                  <a:gd name="T35" fmla="*/ 17591 h 476"/>
                  <a:gd name="T36" fmla="*/ 14435 w 525"/>
                  <a:gd name="T37" fmla="*/ 17318 h 476"/>
                  <a:gd name="T38" fmla="*/ 14393 w 525"/>
                  <a:gd name="T39" fmla="*/ 16828 h 476"/>
                  <a:gd name="T40" fmla="*/ 14781 w 525"/>
                  <a:gd name="T41" fmla="*/ 17020 h 476"/>
                  <a:gd name="T42" fmla="*/ 15018 w 525"/>
                  <a:gd name="T43" fmla="*/ 17134 h 476"/>
                  <a:gd name="T44" fmla="*/ 15093 w 525"/>
                  <a:gd name="T45" fmla="*/ 17228 h 476"/>
                  <a:gd name="T46" fmla="*/ 15018 w 525"/>
                  <a:gd name="T47" fmla="*/ 16771 h 476"/>
                  <a:gd name="T48" fmla="*/ 15093 w 525"/>
                  <a:gd name="T49" fmla="*/ 16828 h 476"/>
                  <a:gd name="T50" fmla="*/ 15218 w 525"/>
                  <a:gd name="T51" fmla="*/ 16865 h 476"/>
                  <a:gd name="T52" fmla="*/ 15143 w 525"/>
                  <a:gd name="T53" fmla="*/ 16566 h 476"/>
                  <a:gd name="T54" fmla="*/ 15018 w 525"/>
                  <a:gd name="T55" fmla="*/ 16225 h 476"/>
                  <a:gd name="T56" fmla="*/ 14706 w 525"/>
                  <a:gd name="T57" fmla="*/ 16067 h 476"/>
                  <a:gd name="T58" fmla="*/ 14623 w 525"/>
                  <a:gd name="T59" fmla="*/ 15918 h 476"/>
                  <a:gd name="T60" fmla="*/ 14080 w 525"/>
                  <a:gd name="T61" fmla="*/ 15859 h 476"/>
                  <a:gd name="T62" fmla="*/ 13455 w 525"/>
                  <a:gd name="T63" fmla="*/ 15099 h 476"/>
                  <a:gd name="T64" fmla="*/ 13580 w 525"/>
                  <a:gd name="T65" fmla="*/ 14736 h 476"/>
                  <a:gd name="T66" fmla="*/ 13998 w 525"/>
                  <a:gd name="T67" fmla="*/ 15043 h 476"/>
                  <a:gd name="T68" fmla="*/ 14310 w 525"/>
                  <a:gd name="T69" fmla="*/ 15461 h 476"/>
                  <a:gd name="T70" fmla="*/ 14435 w 525"/>
                  <a:gd name="T71" fmla="*/ 15611 h 476"/>
                  <a:gd name="T72" fmla="*/ 14435 w 525"/>
                  <a:gd name="T73" fmla="*/ 15304 h 476"/>
                  <a:gd name="T74" fmla="*/ 14623 w 525"/>
                  <a:gd name="T75" fmla="*/ 15304 h 476"/>
                  <a:gd name="T76" fmla="*/ 14861 w 525"/>
                  <a:gd name="T77" fmla="*/ 15461 h 476"/>
                  <a:gd name="T78" fmla="*/ 14936 w 525"/>
                  <a:gd name="T79" fmla="*/ 15611 h 476"/>
                  <a:gd name="T80" fmla="*/ 14781 w 525"/>
                  <a:gd name="T81" fmla="*/ 14893 h 476"/>
                  <a:gd name="T82" fmla="*/ 15018 w 525"/>
                  <a:gd name="T83" fmla="*/ 15005 h 476"/>
                  <a:gd name="T84" fmla="*/ 14706 w 525"/>
                  <a:gd name="T85" fmla="*/ 14336 h 476"/>
                  <a:gd name="T86" fmla="*/ 14235 w 525"/>
                  <a:gd name="T87" fmla="*/ 14130 h 476"/>
                  <a:gd name="T88" fmla="*/ 13810 w 525"/>
                  <a:gd name="T89" fmla="*/ 13882 h 476"/>
                  <a:gd name="T90" fmla="*/ 13580 w 525"/>
                  <a:gd name="T91" fmla="*/ 13482 h 476"/>
                  <a:gd name="T92" fmla="*/ 13655 w 525"/>
                  <a:gd name="T93" fmla="*/ 13183 h 476"/>
                  <a:gd name="T94" fmla="*/ 13580 w 525"/>
                  <a:gd name="T95" fmla="*/ 13276 h 476"/>
                  <a:gd name="T96" fmla="*/ 15061 w 525"/>
                  <a:gd name="T97" fmla="*/ 12273 h 476"/>
                  <a:gd name="T98" fmla="*/ 15769 w 525"/>
                  <a:gd name="T99" fmla="*/ 12273 h 476"/>
                  <a:gd name="T100" fmla="*/ 17102 w 525"/>
                  <a:gd name="T101" fmla="*/ 12820 h 476"/>
                  <a:gd name="T102" fmla="*/ 18194 w 525"/>
                  <a:gd name="T103" fmla="*/ 12572 h 476"/>
                  <a:gd name="T104" fmla="*/ 18852 w 525"/>
                  <a:gd name="T105" fmla="*/ 12001 h 476"/>
                  <a:gd name="T106" fmla="*/ 18457 w 525"/>
                  <a:gd name="T107" fmla="*/ 10387 h 476"/>
                  <a:gd name="T108" fmla="*/ 17882 w 525"/>
                  <a:gd name="T109" fmla="*/ 8778 h 476"/>
                  <a:gd name="T110" fmla="*/ 17444 w 525"/>
                  <a:gd name="T111" fmla="*/ 7503 h 476"/>
                  <a:gd name="T112" fmla="*/ 16739 w 525"/>
                  <a:gd name="T113" fmla="*/ 6230 h 476"/>
                  <a:gd name="T114" fmla="*/ 15999 w 525"/>
                  <a:gd name="T115" fmla="*/ 4771 h 476"/>
                  <a:gd name="T116" fmla="*/ 15143 w 525"/>
                  <a:gd name="T117" fmla="*/ 2185 h 476"/>
                  <a:gd name="T118" fmla="*/ 14123 w 525"/>
                  <a:gd name="T119" fmla="*/ 2377 h 476"/>
                  <a:gd name="T120" fmla="*/ 14280 w 525"/>
                  <a:gd name="T121" fmla="*/ 3858 h 476"/>
                  <a:gd name="T122" fmla="*/ 13685 w 525"/>
                  <a:gd name="T123" fmla="*/ 3701 h 476"/>
                  <a:gd name="T124" fmla="*/ 3096 w 525"/>
                  <a:gd name="T125" fmla="*/ 6897 h 4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25" h="476">
                    <a:moveTo>
                      <a:pt x="79" y="136"/>
                    </a:moveTo>
                    <a:cubicBezTo>
                      <a:pt x="63" y="190"/>
                      <a:pt x="69" y="212"/>
                      <a:pt x="63" y="230"/>
                    </a:cubicBezTo>
                    <a:cubicBezTo>
                      <a:pt x="56" y="247"/>
                      <a:pt x="19" y="271"/>
                      <a:pt x="8" y="323"/>
                    </a:cubicBezTo>
                    <a:cubicBezTo>
                      <a:pt x="0" y="357"/>
                      <a:pt x="24" y="394"/>
                      <a:pt x="125" y="415"/>
                    </a:cubicBezTo>
                    <a:cubicBezTo>
                      <a:pt x="227" y="436"/>
                      <a:pt x="284" y="423"/>
                      <a:pt x="334" y="425"/>
                    </a:cubicBezTo>
                    <a:cubicBezTo>
                      <a:pt x="385" y="427"/>
                      <a:pt x="490" y="426"/>
                      <a:pt x="525" y="476"/>
                    </a:cubicBezTo>
                    <a:cubicBezTo>
                      <a:pt x="490" y="426"/>
                      <a:pt x="396" y="417"/>
                      <a:pt x="345" y="415"/>
                    </a:cubicBezTo>
                    <a:cubicBezTo>
                      <a:pt x="295" y="412"/>
                      <a:pt x="246" y="421"/>
                      <a:pt x="144" y="400"/>
                    </a:cubicBezTo>
                    <a:cubicBezTo>
                      <a:pt x="60" y="379"/>
                      <a:pt x="28" y="359"/>
                      <a:pt x="35" y="325"/>
                    </a:cubicBezTo>
                    <a:cubicBezTo>
                      <a:pt x="40" y="303"/>
                      <a:pt x="68" y="280"/>
                      <a:pt x="73" y="277"/>
                    </a:cubicBezTo>
                    <a:cubicBezTo>
                      <a:pt x="82" y="270"/>
                      <a:pt x="92" y="269"/>
                      <a:pt x="103" y="274"/>
                    </a:cubicBezTo>
                    <a:cubicBezTo>
                      <a:pt x="121" y="283"/>
                      <a:pt x="156" y="294"/>
                      <a:pt x="167" y="294"/>
                    </a:cubicBezTo>
                    <a:cubicBezTo>
                      <a:pt x="179" y="294"/>
                      <a:pt x="214" y="296"/>
                      <a:pt x="236" y="292"/>
                    </a:cubicBezTo>
                    <a:cubicBezTo>
                      <a:pt x="259" y="287"/>
                      <a:pt x="277" y="274"/>
                      <a:pt x="297" y="290"/>
                    </a:cubicBezTo>
                    <a:cubicBezTo>
                      <a:pt x="305" y="297"/>
                      <a:pt x="318" y="307"/>
                      <a:pt x="327" y="313"/>
                    </a:cubicBezTo>
                    <a:cubicBezTo>
                      <a:pt x="335" y="319"/>
                      <a:pt x="354" y="329"/>
                      <a:pt x="357" y="333"/>
                    </a:cubicBezTo>
                    <a:cubicBezTo>
                      <a:pt x="359" y="337"/>
                      <a:pt x="364" y="341"/>
                      <a:pt x="365" y="343"/>
                    </a:cubicBezTo>
                    <a:cubicBezTo>
                      <a:pt x="367" y="344"/>
                      <a:pt x="367" y="347"/>
                      <a:pt x="370" y="347"/>
                    </a:cubicBezTo>
                    <a:cubicBezTo>
                      <a:pt x="372" y="346"/>
                      <a:pt x="369" y="344"/>
                      <a:pt x="369" y="342"/>
                    </a:cubicBezTo>
                    <a:cubicBezTo>
                      <a:pt x="369" y="340"/>
                      <a:pt x="370" y="335"/>
                      <a:pt x="368" y="332"/>
                    </a:cubicBezTo>
                    <a:cubicBezTo>
                      <a:pt x="370" y="333"/>
                      <a:pt x="375" y="336"/>
                      <a:pt x="378" y="336"/>
                    </a:cubicBezTo>
                    <a:cubicBezTo>
                      <a:pt x="381" y="337"/>
                      <a:pt x="382" y="337"/>
                      <a:pt x="384" y="338"/>
                    </a:cubicBezTo>
                    <a:cubicBezTo>
                      <a:pt x="385" y="339"/>
                      <a:pt x="385" y="341"/>
                      <a:pt x="386" y="340"/>
                    </a:cubicBezTo>
                    <a:cubicBezTo>
                      <a:pt x="388" y="338"/>
                      <a:pt x="387" y="336"/>
                      <a:pt x="384" y="331"/>
                    </a:cubicBezTo>
                    <a:cubicBezTo>
                      <a:pt x="384" y="331"/>
                      <a:pt x="385" y="331"/>
                      <a:pt x="386" y="332"/>
                    </a:cubicBezTo>
                    <a:cubicBezTo>
                      <a:pt x="387" y="334"/>
                      <a:pt x="389" y="333"/>
                      <a:pt x="389" y="333"/>
                    </a:cubicBezTo>
                    <a:cubicBezTo>
                      <a:pt x="389" y="333"/>
                      <a:pt x="388" y="330"/>
                      <a:pt x="387" y="327"/>
                    </a:cubicBezTo>
                    <a:cubicBezTo>
                      <a:pt x="386" y="324"/>
                      <a:pt x="385" y="322"/>
                      <a:pt x="384" y="320"/>
                    </a:cubicBezTo>
                    <a:cubicBezTo>
                      <a:pt x="382" y="318"/>
                      <a:pt x="376" y="317"/>
                      <a:pt x="376" y="317"/>
                    </a:cubicBezTo>
                    <a:cubicBezTo>
                      <a:pt x="376" y="317"/>
                      <a:pt x="375" y="316"/>
                      <a:pt x="374" y="314"/>
                    </a:cubicBezTo>
                    <a:cubicBezTo>
                      <a:pt x="372" y="313"/>
                      <a:pt x="361" y="314"/>
                      <a:pt x="360" y="313"/>
                    </a:cubicBezTo>
                    <a:cubicBezTo>
                      <a:pt x="359" y="313"/>
                      <a:pt x="345" y="301"/>
                      <a:pt x="344" y="298"/>
                    </a:cubicBezTo>
                    <a:cubicBezTo>
                      <a:pt x="342" y="296"/>
                      <a:pt x="345" y="290"/>
                      <a:pt x="347" y="291"/>
                    </a:cubicBezTo>
                    <a:cubicBezTo>
                      <a:pt x="349" y="292"/>
                      <a:pt x="355" y="293"/>
                      <a:pt x="358" y="297"/>
                    </a:cubicBezTo>
                    <a:cubicBezTo>
                      <a:pt x="360" y="299"/>
                      <a:pt x="364" y="303"/>
                      <a:pt x="366" y="305"/>
                    </a:cubicBezTo>
                    <a:cubicBezTo>
                      <a:pt x="369" y="307"/>
                      <a:pt x="367" y="308"/>
                      <a:pt x="369" y="308"/>
                    </a:cubicBezTo>
                    <a:cubicBezTo>
                      <a:pt x="370" y="307"/>
                      <a:pt x="371" y="305"/>
                      <a:pt x="369" y="302"/>
                    </a:cubicBezTo>
                    <a:cubicBezTo>
                      <a:pt x="369" y="302"/>
                      <a:pt x="371" y="302"/>
                      <a:pt x="374" y="302"/>
                    </a:cubicBezTo>
                    <a:cubicBezTo>
                      <a:pt x="376" y="303"/>
                      <a:pt x="379" y="303"/>
                      <a:pt x="380" y="305"/>
                    </a:cubicBezTo>
                    <a:cubicBezTo>
                      <a:pt x="381" y="307"/>
                      <a:pt x="381" y="309"/>
                      <a:pt x="382" y="308"/>
                    </a:cubicBezTo>
                    <a:cubicBezTo>
                      <a:pt x="383" y="306"/>
                      <a:pt x="383" y="301"/>
                      <a:pt x="378" y="294"/>
                    </a:cubicBezTo>
                    <a:cubicBezTo>
                      <a:pt x="378" y="294"/>
                      <a:pt x="382" y="294"/>
                      <a:pt x="384" y="296"/>
                    </a:cubicBezTo>
                    <a:cubicBezTo>
                      <a:pt x="385" y="294"/>
                      <a:pt x="380" y="286"/>
                      <a:pt x="376" y="283"/>
                    </a:cubicBezTo>
                    <a:cubicBezTo>
                      <a:pt x="373" y="281"/>
                      <a:pt x="366" y="280"/>
                      <a:pt x="364" y="279"/>
                    </a:cubicBezTo>
                    <a:cubicBezTo>
                      <a:pt x="361" y="277"/>
                      <a:pt x="358" y="275"/>
                      <a:pt x="353" y="274"/>
                    </a:cubicBezTo>
                    <a:cubicBezTo>
                      <a:pt x="348" y="272"/>
                      <a:pt x="350" y="272"/>
                      <a:pt x="347" y="266"/>
                    </a:cubicBezTo>
                    <a:cubicBezTo>
                      <a:pt x="347" y="264"/>
                      <a:pt x="347" y="262"/>
                      <a:pt x="349" y="260"/>
                    </a:cubicBezTo>
                    <a:cubicBezTo>
                      <a:pt x="347" y="262"/>
                      <a:pt x="347" y="262"/>
                      <a:pt x="347" y="262"/>
                    </a:cubicBezTo>
                    <a:cubicBezTo>
                      <a:pt x="350" y="255"/>
                      <a:pt x="362" y="241"/>
                      <a:pt x="385" y="242"/>
                    </a:cubicBezTo>
                    <a:cubicBezTo>
                      <a:pt x="385" y="242"/>
                      <a:pt x="391" y="244"/>
                      <a:pt x="403" y="242"/>
                    </a:cubicBezTo>
                    <a:cubicBezTo>
                      <a:pt x="416" y="240"/>
                      <a:pt x="430" y="250"/>
                      <a:pt x="437" y="253"/>
                    </a:cubicBezTo>
                    <a:cubicBezTo>
                      <a:pt x="445" y="256"/>
                      <a:pt x="459" y="249"/>
                      <a:pt x="465" y="248"/>
                    </a:cubicBezTo>
                    <a:cubicBezTo>
                      <a:pt x="470" y="246"/>
                      <a:pt x="478" y="244"/>
                      <a:pt x="482" y="237"/>
                    </a:cubicBezTo>
                    <a:cubicBezTo>
                      <a:pt x="487" y="229"/>
                      <a:pt x="478" y="218"/>
                      <a:pt x="472" y="205"/>
                    </a:cubicBezTo>
                    <a:cubicBezTo>
                      <a:pt x="467" y="192"/>
                      <a:pt x="459" y="182"/>
                      <a:pt x="457" y="173"/>
                    </a:cubicBezTo>
                    <a:cubicBezTo>
                      <a:pt x="458" y="151"/>
                      <a:pt x="446" y="148"/>
                      <a:pt x="446" y="148"/>
                    </a:cubicBezTo>
                    <a:cubicBezTo>
                      <a:pt x="446" y="148"/>
                      <a:pt x="434" y="137"/>
                      <a:pt x="428" y="123"/>
                    </a:cubicBezTo>
                    <a:cubicBezTo>
                      <a:pt x="421" y="109"/>
                      <a:pt x="417" y="104"/>
                      <a:pt x="409" y="94"/>
                    </a:cubicBezTo>
                    <a:cubicBezTo>
                      <a:pt x="409" y="94"/>
                      <a:pt x="411" y="63"/>
                      <a:pt x="387" y="43"/>
                    </a:cubicBezTo>
                    <a:cubicBezTo>
                      <a:pt x="363" y="23"/>
                      <a:pt x="357" y="32"/>
                      <a:pt x="361" y="47"/>
                    </a:cubicBezTo>
                    <a:cubicBezTo>
                      <a:pt x="364" y="63"/>
                      <a:pt x="365" y="76"/>
                      <a:pt x="365" y="76"/>
                    </a:cubicBezTo>
                    <a:cubicBezTo>
                      <a:pt x="365" y="76"/>
                      <a:pt x="361" y="79"/>
                      <a:pt x="350" y="73"/>
                    </a:cubicBezTo>
                    <a:cubicBezTo>
                      <a:pt x="183" y="0"/>
                      <a:pt x="92" y="92"/>
                      <a:pt x="79" y="136"/>
                    </a:cubicBezTo>
                    <a:close/>
                  </a:path>
                </a:pathLst>
              </a:custGeom>
              <a:solidFill>
                <a:schemeClr val="bg1"/>
              </a:solidFill>
              <a:ln w="9525">
                <a:solidFill>
                  <a:srgbClr val="F8F8F8"/>
                </a:solidFill>
                <a:round/>
                <a:headEnd/>
                <a:tailEnd/>
              </a:ln>
            </p:spPr>
            <p:txBody>
              <a:bodyPr/>
              <a:lstStyle/>
              <a:p>
                <a:endParaRPr lang="pt-PT"/>
              </a:p>
            </p:txBody>
          </p:sp>
          <p:sp>
            <p:nvSpPr>
              <p:cNvPr id="1500" name="Freeform 69"/>
              <p:cNvSpPr>
                <a:spLocks/>
              </p:cNvSpPr>
              <p:nvPr/>
            </p:nvSpPr>
            <p:spPr bwMode="auto">
              <a:xfrm>
                <a:off x="2557" y="2017"/>
                <a:ext cx="498" cy="406"/>
              </a:xfrm>
              <a:custGeom>
                <a:avLst/>
                <a:gdLst>
                  <a:gd name="T0" fmla="*/ 0 w 199"/>
                  <a:gd name="T1" fmla="*/ 6728 h 152"/>
                  <a:gd name="T2" fmla="*/ 2192 w 199"/>
                  <a:gd name="T3" fmla="*/ 6763 h 152"/>
                  <a:gd name="T4" fmla="*/ 4902 w 199"/>
                  <a:gd name="T5" fmla="*/ 4573 h 152"/>
                  <a:gd name="T6" fmla="*/ 6031 w 199"/>
                  <a:gd name="T7" fmla="*/ 0 h 152"/>
                  <a:gd name="T8" fmla="*/ 6582 w 199"/>
                  <a:gd name="T9" fmla="*/ 857 h 152"/>
                  <a:gd name="T10" fmla="*/ 7490 w 199"/>
                  <a:gd name="T11" fmla="*/ 2348 h 152"/>
                  <a:gd name="T12" fmla="*/ 6507 w 199"/>
                  <a:gd name="T13" fmla="*/ 5601 h 152"/>
                  <a:gd name="T14" fmla="*/ 4702 w 199"/>
                  <a:gd name="T15" fmla="*/ 7070 h 152"/>
                  <a:gd name="T16" fmla="*/ 2663 w 199"/>
                  <a:gd name="T17" fmla="*/ 7583 h 152"/>
                  <a:gd name="T18" fmla="*/ 313 w 199"/>
                  <a:gd name="T19" fmla="*/ 7220 h 1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9" h="152">
                    <a:moveTo>
                      <a:pt x="0" y="132"/>
                    </a:moveTo>
                    <a:cubicBezTo>
                      <a:pt x="9" y="138"/>
                      <a:pt x="46" y="135"/>
                      <a:pt x="56" y="133"/>
                    </a:cubicBezTo>
                    <a:cubicBezTo>
                      <a:pt x="83" y="126"/>
                      <a:pt x="107" y="111"/>
                      <a:pt x="125" y="90"/>
                    </a:cubicBezTo>
                    <a:cubicBezTo>
                      <a:pt x="144" y="66"/>
                      <a:pt x="155" y="31"/>
                      <a:pt x="154" y="0"/>
                    </a:cubicBezTo>
                    <a:cubicBezTo>
                      <a:pt x="155" y="6"/>
                      <a:pt x="164" y="13"/>
                      <a:pt x="168" y="17"/>
                    </a:cubicBezTo>
                    <a:cubicBezTo>
                      <a:pt x="177" y="26"/>
                      <a:pt x="186" y="33"/>
                      <a:pt x="191" y="46"/>
                    </a:cubicBezTo>
                    <a:cubicBezTo>
                      <a:pt x="199" y="66"/>
                      <a:pt x="180" y="96"/>
                      <a:pt x="166" y="110"/>
                    </a:cubicBezTo>
                    <a:cubicBezTo>
                      <a:pt x="153" y="123"/>
                      <a:pt x="138" y="133"/>
                      <a:pt x="120" y="139"/>
                    </a:cubicBezTo>
                    <a:cubicBezTo>
                      <a:pt x="104" y="143"/>
                      <a:pt x="85" y="147"/>
                      <a:pt x="68" y="149"/>
                    </a:cubicBezTo>
                    <a:cubicBezTo>
                      <a:pt x="46" y="152"/>
                      <a:pt x="29" y="146"/>
                      <a:pt x="8" y="142"/>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01" name="Freeform 70"/>
              <p:cNvSpPr>
                <a:spLocks/>
              </p:cNvSpPr>
              <p:nvPr/>
            </p:nvSpPr>
            <p:spPr bwMode="auto">
              <a:xfrm>
                <a:off x="2544" y="2441"/>
                <a:ext cx="238" cy="110"/>
              </a:xfrm>
              <a:custGeom>
                <a:avLst/>
                <a:gdLst>
                  <a:gd name="T0" fmla="*/ 0 w 95"/>
                  <a:gd name="T1" fmla="*/ 0 h 41"/>
                  <a:gd name="T2" fmla="*/ 208 w 95"/>
                  <a:gd name="T3" fmla="*/ 215 h 41"/>
                  <a:gd name="T4" fmla="*/ 1180 w 95"/>
                  <a:gd name="T5" fmla="*/ 735 h 41"/>
                  <a:gd name="T6" fmla="*/ 1576 w 95"/>
                  <a:gd name="T7" fmla="*/ 1505 h 41"/>
                  <a:gd name="T8" fmla="*/ 1651 w 95"/>
                  <a:gd name="T9" fmla="*/ 1604 h 41"/>
                  <a:gd name="T10" fmla="*/ 1701 w 95"/>
                  <a:gd name="T11" fmla="*/ 1757 h 41"/>
                  <a:gd name="T12" fmla="*/ 1731 w 95"/>
                  <a:gd name="T13" fmla="*/ 1663 h 41"/>
                  <a:gd name="T14" fmla="*/ 1776 w 95"/>
                  <a:gd name="T15" fmla="*/ 1446 h 41"/>
                  <a:gd name="T16" fmla="*/ 1701 w 95"/>
                  <a:gd name="T17" fmla="*/ 987 h 41"/>
                  <a:gd name="T18" fmla="*/ 2277 w 95"/>
                  <a:gd name="T19" fmla="*/ 1138 h 41"/>
                  <a:gd name="T20" fmla="*/ 2673 w 95"/>
                  <a:gd name="T21" fmla="*/ 1757 h 41"/>
                  <a:gd name="T22" fmla="*/ 2874 w 95"/>
                  <a:gd name="T23" fmla="*/ 1972 h 41"/>
                  <a:gd name="T24" fmla="*/ 2956 w 95"/>
                  <a:gd name="T25" fmla="*/ 2122 h 41"/>
                  <a:gd name="T26" fmla="*/ 2956 w 95"/>
                  <a:gd name="T27" fmla="*/ 1972 h 41"/>
                  <a:gd name="T28" fmla="*/ 2906 w 95"/>
                  <a:gd name="T29" fmla="*/ 1390 h 41"/>
                  <a:gd name="T30" fmla="*/ 3194 w 95"/>
                  <a:gd name="T31" fmla="*/ 1505 h 41"/>
                  <a:gd name="T32" fmla="*/ 3427 w 95"/>
                  <a:gd name="T33" fmla="*/ 1604 h 41"/>
                  <a:gd name="T34" fmla="*/ 3507 w 95"/>
                  <a:gd name="T35" fmla="*/ 1663 h 41"/>
                  <a:gd name="T36" fmla="*/ 3507 w 95"/>
                  <a:gd name="T37" fmla="*/ 1505 h 41"/>
                  <a:gd name="T38" fmla="*/ 3427 w 95"/>
                  <a:gd name="T39" fmla="*/ 1296 h 41"/>
                  <a:gd name="T40" fmla="*/ 3615 w 95"/>
                  <a:gd name="T41" fmla="*/ 1296 h 41"/>
                  <a:gd name="T42" fmla="*/ 3740 w 95"/>
                  <a:gd name="T43" fmla="*/ 1296 h 41"/>
                  <a:gd name="T44" fmla="*/ 3665 w 95"/>
                  <a:gd name="T45" fmla="*/ 1194 h 41"/>
                  <a:gd name="T46" fmla="*/ 3352 w 95"/>
                  <a:gd name="T47" fmla="*/ 770 h 41"/>
                  <a:gd name="T48" fmla="*/ 2831 w 95"/>
                  <a:gd name="T49" fmla="*/ 518 h 41"/>
                  <a:gd name="T50" fmla="*/ 1380 w 95"/>
                  <a:gd name="T51" fmla="*/ 461 h 41"/>
                  <a:gd name="T52" fmla="*/ 0 w 95"/>
                  <a:gd name="T53" fmla="*/ 0 h 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95" h="41">
                    <a:moveTo>
                      <a:pt x="0" y="0"/>
                    </a:moveTo>
                    <a:cubicBezTo>
                      <a:pt x="1" y="2"/>
                      <a:pt x="3" y="3"/>
                      <a:pt x="5" y="4"/>
                    </a:cubicBezTo>
                    <a:cubicBezTo>
                      <a:pt x="10" y="6"/>
                      <a:pt x="26" y="12"/>
                      <a:pt x="30" y="14"/>
                    </a:cubicBezTo>
                    <a:cubicBezTo>
                      <a:pt x="33" y="16"/>
                      <a:pt x="37" y="24"/>
                      <a:pt x="40" y="29"/>
                    </a:cubicBezTo>
                    <a:cubicBezTo>
                      <a:pt x="40" y="30"/>
                      <a:pt x="41" y="31"/>
                      <a:pt x="42" y="31"/>
                    </a:cubicBezTo>
                    <a:cubicBezTo>
                      <a:pt x="43" y="33"/>
                      <a:pt x="43" y="34"/>
                      <a:pt x="43" y="34"/>
                    </a:cubicBezTo>
                    <a:cubicBezTo>
                      <a:pt x="44" y="34"/>
                      <a:pt x="44" y="33"/>
                      <a:pt x="44" y="32"/>
                    </a:cubicBezTo>
                    <a:cubicBezTo>
                      <a:pt x="44" y="31"/>
                      <a:pt x="45" y="29"/>
                      <a:pt x="45" y="28"/>
                    </a:cubicBezTo>
                    <a:cubicBezTo>
                      <a:pt x="44" y="23"/>
                      <a:pt x="43" y="19"/>
                      <a:pt x="43" y="19"/>
                    </a:cubicBezTo>
                    <a:cubicBezTo>
                      <a:pt x="43" y="19"/>
                      <a:pt x="55" y="19"/>
                      <a:pt x="58" y="22"/>
                    </a:cubicBezTo>
                    <a:cubicBezTo>
                      <a:pt x="61" y="25"/>
                      <a:pt x="67" y="32"/>
                      <a:pt x="68" y="34"/>
                    </a:cubicBezTo>
                    <a:cubicBezTo>
                      <a:pt x="69" y="36"/>
                      <a:pt x="71" y="37"/>
                      <a:pt x="73" y="38"/>
                    </a:cubicBezTo>
                    <a:cubicBezTo>
                      <a:pt x="74" y="39"/>
                      <a:pt x="74" y="41"/>
                      <a:pt x="75" y="41"/>
                    </a:cubicBezTo>
                    <a:cubicBezTo>
                      <a:pt x="76" y="41"/>
                      <a:pt x="75" y="39"/>
                      <a:pt x="75" y="38"/>
                    </a:cubicBezTo>
                    <a:cubicBezTo>
                      <a:pt x="75" y="35"/>
                      <a:pt x="74" y="27"/>
                      <a:pt x="74" y="27"/>
                    </a:cubicBezTo>
                    <a:cubicBezTo>
                      <a:pt x="74" y="27"/>
                      <a:pt x="78" y="28"/>
                      <a:pt x="81" y="29"/>
                    </a:cubicBezTo>
                    <a:cubicBezTo>
                      <a:pt x="83" y="29"/>
                      <a:pt x="86" y="31"/>
                      <a:pt x="87" y="31"/>
                    </a:cubicBezTo>
                    <a:cubicBezTo>
                      <a:pt x="88" y="31"/>
                      <a:pt x="88" y="32"/>
                      <a:pt x="89" y="32"/>
                    </a:cubicBezTo>
                    <a:cubicBezTo>
                      <a:pt x="90" y="31"/>
                      <a:pt x="90" y="31"/>
                      <a:pt x="89" y="29"/>
                    </a:cubicBezTo>
                    <a:cubicBezTo>
                      <a:pt x="88" y="28"/>
                      <a:pt x="88" y="25"/>
                      <a:pt x="87" y="25"/>
                    </a:cubicBezTo>
                    <a:cubicBezTo>
                      <a:pt x="87" y="24"/>
                      <a:pt x="90" y="24"/>
                      <a:pt x="92" y="25"/>
                    </a:cubicBezTo>
                    <a:cubicBezTo>
                      <a:pt x="93" y="26"/>
                      <a:pt x="94" y="27"/>
                      <a:pt x="95" y="25"/>
                    </a:cubicBezTo>
                    <a:cubicBezTo>
                      <a:pt x="95" y="25"/>
                      <a:pt x="94" y="24"/>
                      <a:pt x="93" y="23"/>
                    </a:cubicBezTo>
                    <a:cubicBezTo>
                      <a:pt x="91" y="20"/>
                      <a:pt x="87" y="16"/>
                      <a:pt x="85" y="15"/>
                    </a:cubicBezTo>
                    <a:cubicBezTo>
                      <a:pt x="82" y="13"/>
                      <a:pt x="78" y="11"/>
                      <a:pt x="72" y="10"/>
                    </a:cubicBezTo>
                    <a:cubicBezTo>
                      <a:pt x="57" y="10"/>
                      <a:pt x="42" y="9"/>
                      <a:pt x="35" y="9"/>
                    </a:cubicBezTo>
                    <a:cubicBezTo>
                      <a:pt x="29" y="9"/>
                      <a:pt x="14" y="5"/>
                      <a:pt x="0"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02" name="Freeform 71"/>
              <p:cNvSpPr>
                <a:spLocks/>
              </p:cNvSpPr>
              <p:nvPr/>
            </p:nvSpPr>
            <p:spPr bwMode="auto">
              <a:xfrm>
                <a:off x="2314" y="2217"/>
                <a:ext cx="1116" cy="390"/>
              </a:xfrm>
              <a:custGeom>
                <a:avLst/>
                <a:gdLst>
                  <a:gd name="T0" fmla="*/ 0 w 446"/>
                  <a:gd name="T1" fmla="*/ 5393 h 146"/>
                  <a:gd name="T2" fmla="*/ 1021 w 446"/>
                  <a:gd name="T3" fmla="*/ 4116 h 146"/>
                  <a:gd name="T4" fmla="*/ 1301 w 446"/>
                  <a:gd name="T5" fmla="*/ 3868 h 146"/>
                  <a:gd name="T6" fmla="*/ 2472 w 446"/>
                  <a:gd name="T7" fmla="*/ 3718 h 146"/>
                  <a:gd name="T8" fmla="*/ 4984 w 446"/>
                  <a:gd name="T9" fmla="*/ 4723 h 146"/>
                  <a:gd name="T10" fmla="*/ 7677 w 446"/>
                  <a:gd name="T11" fmla="*/ 4632 h 146"/>
                  <a:gd name="T12" fmla="*/ 10074 w 446"/>
                  <a:gd name="T13" fmla="*/ 4538 h 146"/>
                  <a:gd name="T14" fmla="*/ 11253 w 446"/>
                  <a:gd name="T15" fmla="*/ 5700 h 146"/>
                  <a:gd name="T16" fmla="*/ 12421 w 446"/>
                  <a:gd name="T17" fmla="*/ 6729 h 146"/>
                  <a:gd name="T18" fmla="*/ 12736 w 446"/>
                  <a:gd name="T19" fmla="*/ 7220 h 146"/>
                  <a:gd name="T20" fmla="*/ 12942 w 446"/>
                  <a:gd name="T21" fmla="*/ 7434 h 146"/>
                  <a:gd name="T22" fmla="*/ 12892 w 446"/>
                  <a:gd name="T23" fmla="*/ 7186 h 146"/>
                  <a:gd name="T24" fmla="*/ 12862 w 446"/>
                  <a:gd name="T25" fmla="*/ 6673 h 146"/>
                  <a:gd name="T26" fmla="*/ 13254 w 446"/>
                  <a:gd name="T27" fmla="*/ 6878 h 146"/>
                  <a:gd name="T28" fmla="*/ 13487 w 446"/>
                  <a:gd name="T29" fmla="*/ 6977 h 146"/>
                  <a:gd name="T30" fmla="*/ 13567 w 446"/>
                  <a:gd name="T31" fmla="*/ 7071 h 146"/>
                  <a:gd name="T32" fmla="*/ 13487 w 446"/>
                  <a:gd name="T33" fmla="*/ 6614 h 146"/>
                  <a:gd name="T34" fmla="*/ 13567 w 446"/>
                  <a:gd name="T35" fmla="*/ 6673 h 146"/>
                  <a:gd name="T36" fmla="*/ 13675 w 446"/>
                  <a:gd name="T37" fmla="*/ 6729 h 146"/>
                  <a:gd name="T38" fmla="*/ 13600 w 446"/>
                  <a:gd name="T39" fmla="*/ 6422 h 146"/>
                  <a:gd name="T40" fmla="*/ 13487 w 446"/>
                  <a:gd name="T41" fmla="*/ 6058 h 146"/>
                  <a:gd name="T42" fmla="*/ 13174 w 446"/>
                  <a:gd name="T43" fmla="*/ 5909 h 146"/>
                  <a:gd name="T44" fmla="*/ 13099 w 446"/>
                  <a:gd name="T45" fmla="*/ 5759 h 146"/>
                  <a:gd name="T46" fmla="*/ 12546 w 446"/>
                  <a:gd name="T47" fmla="*/ 5700 h 146"/>
                  <a:gd name="T48" fmla="*/ 11921 w 446"/>
                  <a:gd name="T49" fmla="*/ 4936 h 146"/>
                  <a:gd name="T50" fmla="*/ 12033 w 446"/>
                  <a:gd name="T51" fmla="*/ 4573 h 146"/>
                  <a:gd name="T52" fmla="*/ 12471 w 446"/>
                  <a:gd name="T53" fmla="*/ 4880 h 146"/>
                  <a:gd name="T54" fmla="*/ 12786 w 446"/>
                  <a:gd name="T55" fmla="*/ 5302 h 146"/>
                  <a:gd name="T56" fmla="*/ 12892 w 446"/>
                  <a:gd name="T57" fmla="*/ 5452 h 146"/>
                  <a:gd name="T58" fmla="*/ 12892 w 446"/>
                  <a:gd name="T59" fmla="*/ 5145 h 146"/>
                  <a:gd name="T60" fmla="*/ 13099 w 446"/>
                  <a:gd name="T61" fmla="*/ 5145 h 146"/>
                  <a:gd name="T62" fmla="*/ 13329 w 446"/>
                  <a:gd name="T63" fmla="*/ 5302 h 146"/>
                  <a:gd name="T64" fmla="*/ 13412 w 446"/>
                  <a:gd name="T65" fmla="*/ 5452 h 146"/>
                  <a:gd name="T66" fmla="*/ 13362 w 446"/>
                  <a:gd name="T67" fmla="*/ 5030 h 146"/>
                  <a:gd name="T68" fmla="*/ 12736 w 446"/>
                  <a:gd name="T69" fmla="*/ 4424 h 146"/>
                  <a:gd name="T70" fmla="*/ 12786 w 446"/>
                  <a:gd name="T71" fmla="*/ 4026 h 146"/>
                  <a:gd name="T72" fmla="*/ 12704 w 446"/>
                  <a:gd name="T73" fmla="*/ 3967 h 146"/>
                  <a:gd name="T74" fmla="*/ 12266 w 446"/>
                  <a:gd name="T75" fmla="*/ 3718 h 146"/>
                  <a:gd name="T76" fmla="*/ 12033 w 446"/>
                  <a:gd name="T77" fmla="*/ 3318 h 146"/>
                  <a:gd name="T78" fmla="*/ 12108 w 446"/>
                  <a:gd name="T79" fmla="*/ 3010 h 146"/>
                  <a:gd name="T80" fmla="*/ 12033 w 446"/>
                  <a:gd name="T81" fmla="*/ 3104 h 146"/>
                  <a:gd name="T82" fmla="*/ 13517 w 446"/>
                  <a:gd name="T83" fmla="*/ 2097 h 146"/>
                  <a:gd name="T84" fmla="*/ 14225 w 446"/>
                  <a:gd name="T85" fmla="*/ 2097 h 146"/>
                  <a:gd name="T86" fmla="*/ 14508 w 446"/>
                  <a:gd name="T87" fmla="*/ 2097 h 146"/>
                  <a:gd name="T88" fmla="*/ 15008 w 446"/>
                  <a:gd name="T89" fmla="*/ 2097 h 146"/>
                  <a:gd name="T90" fmla="*/ 15717 w 446"/>
                  <a:gd name="T91" fmla="*/ 2498 h 146"/>
                  <a:gd name="T92" fmla="*/ 16467 w 446"/>
                  <a:gd name="T93" fmla="*/ 2348 h 146"/>
                  <a:gd name="T94" fmla="*/ 17093 w 446"/>
                  <a:gd name="T95" fmla="*/ 914 h 146"/>
                  <a:gd name="T96" fmla="*/ 16185 w 446"/>
                  <a:gd name="T97" fmla="*/ 1528 h 146"/>
                  <a:gd name="T98" fmla="*/ 15559 w 446"/>
                  <a:gd name="T99" fmla="*/ 1277 h 146"/>
                  <a:gd name="T100" fmla="*/ 14933 w 446"/>
                  <a:gd name="T101" fmla="*/ 857 h 146"/>
                  <a:gd name="T102" fmla="*/ 14038 w 446"/>
                  <a:gd name="T103" fmla="*/ 857 h 146"/>
                  <a:gd name="T104" fmla="*/ 13412 w 446"/>
                  <a:gd name="T105" fmla="*/ 820 h 146"/>
                  <a:gd name="T106" fmla="*/ 12786 w 446"/>
                  <a:gd name="T107" fmla="*/ 705 h 146"/>
                  <a:gd name="T108" fmla="*/ 12191 w 446"/>
                  <a:gd name="T109" fmla="*/ 248 h 146"/>
                  <a:gd name="T110" fmla="*/ 10857 w 446"/>
                  <a:gd name="T111" fmla="*/ 1277 h 146"/>
                  <a:gd name="T112" fmla="*/ 9761 w 446"/>
                  <a:gd name="T113" fmla="*/ 2097 h 146"/>
                  <a:gd name="T114" fmla="*/ 8428 w 446"/>
                  <a:gd name="T115" fmla="*/ 2898 h 146"/>
                  <a:gd name="T116" fmla="*/ 4827 w 446"/>
                  <a:gd name="T117" fmla="*/ 3203 h 146"/>
                  <a:gd name="T118" fmla="*/ 2117 w 446"/>
                  <a:gd name="T119" fmla="*/ 2591 h 146"/>
                  <a:gd name="T120" fmla="*/ 988 w 446"/>
                  <a:gd name="T121" fmla="*/ 3660 h 146"/>
                  <a:gd name="T122" fmla="*/ 0 w 446"/>
                  <a:gd name="T123" fmla="*/ 5393 h 14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6" h="146">
                    <a:moveTo>
                      <a:pt x="0" y="106"/>
                    </a:moveTo>
                    <a:cubicBezTo>
                      <a:pt x="4" y="97"/>
                      <a:pt x="17" y="85"/>
                      <a:pt x="26" y="81"/>
                    </a:cubicBezTo>
                    <a:cubicBezTo>
                      <a:pt x="29" y="79"/>
                      <a:pt x="32" y="76"/>
                      <a:pt x="33" y="76"/>
                    </a:cubicBezTo>
                    <a:cubicBezTo>
                      <a:pt x="42" y="69"/>
                      <a:pt x="52" y="68"/>
                      <a:pt x="63" y="73"/>
                    </a:cubicBezTo>
                    <a:cubicBezTo>
                      <a:pt x="81" y="82"/>
                      <a:pt x="116" y="93"/>
                      <a:pt x="127" y="93"/>
                    </a:cubicBezTo>
                    <a:cubicBezTo>
                      <a:pt x="139" y="93"/>
                      <a:pt x="174" y="95"/>
                      <a:pt x="196" y="91"/>
                    </a:cubicBezTo>
                    <a:cubicBezTo>
                      <a:pt x="219" y="86"/>
                      <a:pt x="237" y="73"/>
                      <a:pt x="257" y="89"/>
                    </a:cubicBezTo>
                    <a:cubicBezTo>
                      <a:pt x="265" y="96"/>
                      <a:pt x="278" y="106"/>
                      <a:pt x="287" y="112"/>
                    </a:cubicBezTo>
                    <a:cubicBezTo>
                      <a:pt x="295" y="118"/>
                      <a:pt x="314" y="128"/>
                      <a:pt x="317" y="132"/>
                    </a:cubicBezTo>
                    <a:cubicBezTo>
                      <a:pt x="319" y="136"/>
                      <a:pt x="324" y="140"/>
                      <a:pt x="325" y="142"/>
                    </a:cubicBezTo>
                    <a:cubicBezTo>
                      <a:pt x="327" y="143"/>
                      <a:pt x="327" y="146"/>
                      <a:pt x="330" y="146"/>
                    </a:cubicBezTo>
                    <a:cubicBezTo>
                      <a:pt x="332" y="145"/>
                      <a:pt x="329" y="143"/>
                      <a:pt x="329" y="141"/>
                    </a:cubicBezTo>
                    <a:cubicBezTo>
                      <a:pt x="329" y="139"/>
                      <a:pt x="330" y="134"/>
                      <a:pt x="328" y="131"/>
                    </a:cubicBezTo>
                    <a:cubicBezTo>
                      <a:pt x="330" y="132"/>
                      <a:pt x="335" y="135"/>
                      <a:pt x="338" y="135"/>
                    </a:cubicBezTo>
                    <a:cubicBezTo>
                      <a:pt x="341" y="136"/>
                      <a:pt x="342" y="136"/>
                      <a:pt x="344" y="137"/>
                    </a:cubicBezTo>
                    <a:cubicBezTo>
                      <a:pt x="345" y="138"/>
                      <a:pt x="345" y="140"/>
                      <a:pt x="346" y="139"/>
                    </a:cubicBezTo>
                    <a:cubicBezTo>
                      <a:pt x="348" y="137"/>
                      <a:pt x="347" y="135"/>
                      <a:pt x="344" y="130"/>
                    </a:cubicBezTo>
                    <a:cubicBezTo>
                      <a:pt x="344" y="130"/>
                      <a:pt x="345" y="130"/>
                      <a:pt x="346" y="131"/>
                    </a:cubicBezTo>
                    <a:cubicBezTo>
                      <a:pt x="347" y="133"/>
                      <a:pt x="349" y="132"/>
                      <a:pt x="349" y="132"/>
                    </a:cubicBezTo>
                    <a:cubicBezTo>
                      <a:pt x="349" y="132"/>
                      <a:pt x="348" y="129"/>
                      <a:pt x="347" y="126"/>
                    </a:cubicBezTo>
                    <a:cubicBezTo>
                      <a:pt x="346" y="123"/>
                      <a:pt x="345" y="121"/>
                      <a:pt x="344" y="119"/>
                    </a:cubicBezTo>
                    <a:cubicBezTo>
                      <a:pt x="342" y="117"/>
                      <a:pt x="336" y="116"/>
                      <a:pt x="336" y="116"/>
                    </a:cubicBezTo>
                    <a:cubicBezTo>
                      <a:pt x="336" y="116"/>
                      <a:pt x="335" y="115"/>
                      <a:pt x="334" y="113"/>
                    </a:cubicBezTo>
                    <a:cubicBezTo>
                      <a:pt x="332" y="112"/>
                      <a:pt x="321" y="113"/>
                      <a:pt x="320" y="112"/>
                    </a:cubicBezTo>
                    <a:cubicBezTo>
                      <a:pt x="319" y="112"/>
                      <a:pt x="305" y="100"/>
                      <a:pt x="304" y="97"/>
                    </a:cubicBezTo>
                    <a:cubicBezTo>
                      <a:pt x="302" y="95"/>
                      <a:pt x="305" y="89"/>
                      <a:pt x="307" y="90"/>
                    </a:cubicBezTo>
                    <a:cubicBezTo>
                      <a:pt x="309" y="91"/>
                      <a:pt x="315" y="92"/>
                      <a:pt x="318" y="96"/>
                    </a:cubicBezTo>
                    <a:cubicBezTo>
                      <a:pt x="320" y="98"/>
                      <a:pt x="324" y="102"/>
                      <a:pt x="326" y="104"/>
                    </a:cubicBezTo>
                    <a:cubicBezTo>
                      <a:pt x="329" y="106"/>
                      <a:pt x="327" y="107"/>
                      <a:pt x="329" y="107"/>
                    </a:cubicBezTo>
                    <a:cubicBezTo>
                      <a:pt x="330" y="106"/>
                      <a:pt x="331" y="104"/>
                      <a:pt x="329" y="101"/>
                    </a:cubicBezTo>
                    <a:cubicBezTo>
                      <a:pt x="329" y="101"/>
                      <a:pt x="331" y="101"/>
                      <a:pt x="334" y="101"/>
                    </a:cubicBezTo>
                    <a:cubicBezTo>
                      <a:pt x="336" y="102"/>
                      <a:pt x="339" y="102"/>
                      <a:pt x="340" y="104"/>
                    </a:cubicBezTo>
                    <a:cubicBezTo>
                      <a:pt x="341" y="106"/>
                      <a:pt x="341" y="108"/>
                      <a:pt x="342" y="107"/>
                    </a:cubicBezTo>
                    <a:cubicBezTo>
                      <a:pt x="343" y="106"/>
                      <a:pt x="343" y="103"/>
                      <a:pt x="341" y="99"/>
                    </a:cubicBezTo>
                    <a:cubicBezTo>
                      <a:pt x="335" y="96"/>
                      <a:pt x="327" y="92"/>
                      <a:pt x="325" y="87"/>
                    </a:cubicBezTo>
                    <a:cubicBezTo>
                      <a:pt x="323" y="85"/>
                      <a:pt x="325" y="82"/>
                      <a:pt x="326" y="79"/>
                    </a:cubicBezTo>
                    <a:cubicBezTo>
                      <a:pt x="325" y="78"/>
                      <a:pt x="324" y="78"/>
                      <a:pt x="324" y="78"/>
                    </a:cubicBezTo>
                    <a:cubicBezTo>
                      <a:pt x="321" y="76"/>
                      <a:pt x="318" y="74"/>
                      <a:pt x="313" y="73"/>
                    </a:cubicBezTo>
                    <a:cubicBezTo>
                      <a:pt x="308" y="71"/>
                      <a:pt x="310" y="71"/>
                      <a:pt x="307" y="65"/>
                    </a:cubicBezTo>
                    <a:cubicBezTo>
                      <a:pt x="307" y="63"/>
                      <a:pt x="307" y="61"/>
                      <a:pt x="309" y="59"/>
                    </a:cubicBezTo>
                    <a:cubicBezTo>
                      <a:pt x="307" y="61"/>
                      <a:pt x="307" y="61"/>
                      <a:pt x="307" y="61"/>
                    </a:cubicBezTo>
                    <a:cubicBezTo>
                      <a:pt x="310" y="54"/>
                      <a:pt x="322" y="40"/>
                      <a:pt x="345" y="41"/>
                    </a:cubicBezTo>
                    <a:cubicBezTo>
                      <a:pt x="345" y="41"/>
                      <a:pt x="351" y="43"/>
                      <a:pt x="363" y="41"/>
                    </a:cubicBezTo>
                    <a:cubicBezTo>
                      <a:pt x="365" y="41"/>
                      <a:pt x="368" y="41"/>
                      <a:pt x="370" y="41"/>
                    </a:cubicBezTo>
                    <a:cubicBezTo>
                      <a:pt x="375" y="40"/>
                      <a:pt x="379" y="39"/>
                      <a:pt x="383" y="41"/>
                    </a:cubicBezTo>
                    <a:cubicBezTo>
                      <a:pt x="390" y="44"/>
                      <a:pt x="393" y="48"/>
                      <a:pt x="401" y="49"/>
                    </a:cubicBezTo>
                    <a:cubicBezTo>
                      <a:pt x="408" y="49"/>
                      <a:pt x="414" y="48"/>
                      <a:pt x="420" y="46"/>
                    </a:cubicBezTo>
                    <a:cubicBezTo>
                      <a:pt x="433" y="41"/>
                      <a:pt x="446" y="33"/>
                      <a:pt x="436" y="18"/>
                    </a:cubicBezTo>
                    <a:cubicBezTo>
                      <a:pt x="438" y="34"/>
                      <a:pt x="425" y="33"/>
                      <a:pt x="413" y="30"/>
                    </a:cubicBezTo>
                    <a:cubicBezTo>
                      <a:pt x="408" y="29"/>
                      <a:pt x="402" y="27"/>
                      <a:pt x="397" y="25"/>
                    </a:cubicBezTo>
                    <a:cubicBezTo>
                      <a:pt x="390" y="23"/>
                      <a:pt x="389" y="17"/>
                      <a:pt x="381" y="17"/>
                    </a:cubicBezTo>
                    <a:cubicBezTo>
                      <a:pt x="373" y="16"/>
                      <a:pt x="366" y="17"/>
                      <a:pt x="358" y="17"/>
                    </a:cubicBezTo>
                    <a:cubicBezTo>
                      <a:pt x="352" y="16"/>
                      <a:pt x="347" y="16"/>
                      <a:pt x="342" y="16"/>
                    </a:cubicBezTo>
                    <a:cubicBezTo>
                      <a:pt x="337" y="16"/>
                      <a:pt x="331" y="15"/>
                      <a:pt x="326" y="14"/>
                    </a:cubicBezTo>
                    <a:cubicBezTo>
                      <a:pt x="320" y="13"/>
                      <a:pt x="317" y="6"/>
                      <a:pt x="311" y="5"/>
                    </a:cubicBezTo>
                    <a:cubicBezTo>
                      <a:pt x="293" y="0"/>
                      <a:pt x="290" y="20"/>
                      <a:pt x="277" y="25"/>
                    </a:cubicBezTo>
                    <a:cubicBezTo>
                      <a:pt x="267" y="30"/>
                      <a:pt x="258" y="34"/>
                      <a:pt x="249" y="41"/>
                    </a:cubicBezTo>
                    <a:cubicBezTo>
                      <a:pt x="239" y="48"/>
                      <a:pt x="227" y="54"/>
                      <a:pt x="215" y="57"/>
                    </a:cubicBezTo>
                    <a:cubicBezTo>
                      <a:pt x="186" y="66"/>
                      <a:pt x="153" y="66"/>
                      <a:pt x="123" y="63"/>
                    </a:cubicBezTo>
                    <a:cubicBezTo>
                      <a:pt x="100" y="60"/>
                      <a:pt x="77" y="44"/>
                      <a:pt x="54" y="51"/>
                    </a:cubicBezTo>
                    <a:cubicBezTo>
                      <a:pt x="42" y="54"/>
                      <a:pt x="35" y="64"/>
                      <a:pt x="25" y="72"/>
                    </a:cubicBezTo>
                    <a:cubicBezTo>
                      <a:pt x="15" y="80"/>
                      <a:pt x="1" y="92"/>
                      <a:pt x="0" y="106"/>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03" name="Freeform 72"/>
              <p:cNvSpPr>
                <a:spLocks/>
              </p:cNvSpPr>
              <p:nvPr/>
            </p:nvSpPr>
            <p:spPr bwMode="auto">
              <a:xfrm>
                <a:off x="2822" y="2092"/>
                <a:ext cx="355" cy="291"/>
              </a:xfrm>
              <a:custGeom>
                <a:avLst/>
                <a:gdLst>
                  <a:gd name="T0" fmla="*/ 0 w 142"/>
                  <a:gd name="T1" fmla="*/ 5537 h 109"/>
                  <a:gd name="T2" fmla="*/ 2500 w 142"/>
                  <a:gd name="T3" fmla="*/ 3043 h 109"/>
                  <a:gd name="T4" fmla="*/ 2863 w 142"/>
                  <a:gd name="T5" fmla="*/ 1004 h 109"/>
                  <a:gd name="T6" fmla="*/ 3208 w 142"/>
                  <a:gd name="T7" fmla="*/ 93 h 109"/>
                  <a:gd name="T8" fmla="*/ 3875 w 142"/>
                  <a:gd name="T9" fmla="*/ 550 h 109"/>
                  <a:gd name="T10" fmla="*/ 4270 w 142"/>
                  <a:gd name="T11" fmla="*/ 1276 h 109"/>
                  <a:gd name="T12" fmla="*/ 4500 w 142"/>
                  <a:gd name="T13" fmla="*/ 1733 h 109"/>
                  <a:gd name="T14" fmla="*/ 4533 w 142"/>
                  <a:gd name="T15" fmla="*/ 2280 h 109"/>
                  <a:gd name="T16" fmla="*/ 5158 w 142"/>
                  <a:gd name="T17" fmla="*/ 3158 h 109"/>
                  <a:gd name="T18" fmla="*/ 4613 w 142"/>
                  <a:gd name="T19" fmla="*/ 3863 h 109"/>
                  <a:gd name="T20" fmla="*/ 3095 w 142"/>
                  <a:gd name="T21" fmla="*/ 4261 h 109"/>
                  <a:gd name="T22" fmla="*/ 2083 w 142"/>
                  <a:gd name="T23" fmla="*/ 4776 h 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2" h="109">
                    <a:moveTo>
                      <a:pt x="0" y="109"/>
                    </a:moveTo>
                    <a:cubicBezTo>
                      <a:pt x="26" y="101"/>
                      <a:pt x="49" y="83"/>
                      <a:pt x="64" y="60"/>
                    </a:cubicBezTo>
                    <a:cubicBezTo>
                      <a:pt x="72" y="48"/>
                      <a:pt x="78" y="35"/>
                      <a:pt x="73" y="20"/>
                    </a:cubicBezTo>
                    <a:cubicBezTo>
                      <a:pt x="69" y="11"/>
                      <a:pt x="76" y="0"/>
                      <a:pt x="82" y="2"/>
                    </a:cubicBezTo>
                    <a:cubicBezTo>
                      <a:pt x="88" y="4"/>
                      <a:pt x="94" y="7"/>
                      <a:pt x="99" y="11"/>
                    </a:cubicBezTo>
                    <a:cubicBezTo>
                      <a:pt x="104" y="15"/>
                      <a:pt x="105" y="20"/>
                      <a:pt x="109" y="25"/>
                    </a:cubicBezTo>
                    <a:cubicBezTo>
                      <a:pt x="113" y="28"/>
                      <a:pt x="115" y="28"/>
                      <a:pt x="115" y="34"/>
                    </a:cubicBezTo>
                    <a:cubicBezTo>
                      <a:pt x="116" y="38"/>
                      <a:pt x="114" y="40"/>
                      <a:pt x="116" y="45"/>
                    </a:cubicBezTo>
                    <a:cubicBezTo>
                      <a:pt x="119" y="52"/>
                      <a:pt x="126" y="57"/>
                      <a:pt x="132" y="62"/>
                    </a:cubicBezTo>
                    <a:cubicBezTo>
                      <a:pt x="142" y="71"/>
                      <a:pt x="127" y="74"/>
                      <a:pt x="118" y="76"/>
                    </a:cubicBezTo>
                    <a:cubicBezTo>
                      <a:pt x="105" y="78"/>
                      <a:pt x="92" y="80"/>
                      <a:pt x="79" y="84"/>
                    </a:cubicBezTo>
                    <a:cubicBezTo>
                      <a:pt x="73" y="86"/>
                      <a:pt x="60" y="95"/>
                      <a:pt x="53" y="94"/>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04" name="Freeform 73"/>
              <p:cNvSpPr>
                <a:spLocks/>
              </p:cNvSpPr>
              <p:nvPr/>
            </p:nvSpPr>
            <p:spPr bwMode="auto">
              <a:xfrm>
                <a:off x="3127" y="1775"/>
                <a:ext cx="110" cy="154"/>
              </a:xfrm>
              <a:custGeom>
                <a:avLst/>
                <a:gdLst>
                  <a:gd name="T0" fmla="*/ 158 w 44"/>
                  <a:gd name="T1" fmla="*/ 149 h 58"/>
                  <a:gd name="T2" fmla="*/ 1250 w 44"/>
                  <a:gd name="T3" fmla="*/ 1346 h 58"/>
                  <a:gd name="T4" fmla="*/ 1488 w 44"/>
                  <a:gd name="T5" fmla="*/ 2884 h 58"/>
                  <a:gd name="T6" fmla="*/ 938 w 44"/>
                  <a:gd name="T7" fmla="*/ 1649 h 58"/>
                  <a:gd name="T8" fmla="*/ 0 w 44"/>
                  <a:gd name="T9" fmla="*/ 0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 h="58">
                    <a:moveTo>
                      <a:pt x="4" y="3"/>
                    </a:moveTo>
                    <a:cubicBezTo>
                      <a:pt x="14" y="1"/>
                      <a:pt x="27" y="20"/>
                      <a:pt x="32" y="27"/>
                    </a:cubicBezTo>
                    <a:cubicBezTo>
                      <a:pt x="37" y="35"/>
                      <a:pt x="44" y="49"/>
                      <a:pt x="38" y="58"/>
                    </a:cubicBezTo>
                    <a:cubicBezTo>
                      <a:pt x="28" y="56"/>
                      <a:pt x="28" y="40"/>
                      <a:pt x="24" y="33"/>
                    </a:cubicBezTo>
                    <a:cubicBezTo>
                      <a:pt x="18" y="22"/>
                      <a:pt x="10" y="7"/>
                      <a:pt x="0" y="0"/>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05" name="Freeform 74"/>
              <p:cNvSpPr>
                <a:spLocks/>
              </p:cNvSpPr>
              <p:nvPr/>
            </p:nvSpPr>
            <p:spPr bwMode="auto">
              <a:xfrm>
                <a:off x="3065" y="1993"/>
                <a:ext cx="40" cy="88"/>
              </a:xfrm>
              <a:custGeom>
                <a:avLst/>
                <a:gdLst>
                  <a:gd name="T0" fmla="*/ 550 w 16"/>
                  <a:gd name="T1" fmla="*/ 205 h 33"/>
                  <a:gd name="T2" fmla="*/ 238 w 16"/>
                  <a:gd name="T3" fmla="*/ 909 h 33"/>
                  <a:gd name="T4" fmla="*/ 395 w 16"/>
                  <a:gd name="T5" fmla="*/ 1421 h 33"/>
                  <a:gd name="T6" fmla="*/ 395 w 16"/>
                  <a:gd name="T7" fmla="*/ 853 h 33"/>
                  <a:gd name="T8" fmla="*/ 625 w 16"/>
                  <a:gd name="T9" fmla="*/ 456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3">
                    <a:moveTo>
                      <a:pt x="14" y="4"/>
                    </a:moveTo>
                    <a:cubicBezTo>
                      <a:pt x="0" y="0"/>
                      <a:pt x="6" y="10"/>
                      <a:pt x="6" y="18"/>
                    </a:cubicBezTo>
                    <a:cubicBezTo>
                      <a:pt x="6" y="20"/>
                      <a:pt x="2" y="33"/>
                      <a:pt x="10" y="28"/>
                    </a:cubicBezTo>
                    <a:cubicBezTo>
                      <a:pt x="12" y="26"/>
                      <a:pt x="9" y="20"/>
                      <a:pt x="10" y="17"/>
                    </a:cubicBezTo>
                    <a:cubicBezTo>
                      <a:pt x="11" y="13"/>
                      <a:pt x="13" y="12"/>
                      <a:pt x="16" y="9"/>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06" name="Freeform 75"/>
              <p:cNvSpPr>
                <a:spLocks/>
              </p:cNvSpPr>
              <p:nvPr/>
            </p:nvSpPr>
            <p:spPr bwMode="auto">
              <a:xfrm>
                <a:off x="2962" y="1911"/>
                <a:ext cx="143" cy="85"/>
              </a:xfrm>
              <a:custGeom>
                <a:avLst/>
                <a:gdLst>
                  <a:gd name="T0" fmla="*/ 2102 w 57"/>
                  <a:gd name="T1" fmla="*/ 1052 h 32"/>
                  <a:gd name="T2" fmla="*/ 993 w 57"/>
                  <a:gd name="T3" fmla="*/ 56 h 32"/>
                  <a:gd name="T4" fmla="*/ 0 w 57"/>
                  <a:gd name="T5" fmla="*/ 805 h 32"/>
                  <a:gd name="T6" fmla="*/ 868 w 57"/>
                  <a:gd name="T7" fmla="*/ 396 h 32"/>
                  <a:gd name="T8" fmla="*/ 1581 w 57"/>
                  <a:gd name="T9" fmla="*/ 691 h 32"/>
                  <a:gd name="T10" fmla="*/ 1864 w 57"/>
                  <a:gd name="T11" fmla="*/ 1235 h 32"/>
                  <a:gd name="T12" fmla="*/ 2260 w 57"/>
                  <a:gd name="T13" fmla="*/ 1389 h 32"/>
                  <a:gd name="T14" fmla="*/ 2178 w 57"/>
                  <a:gd name="T15" fmla="*/ 1086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7" h="32">
                    <a:moveTo>
                      <a:pt x="53" y="21"/>
                    </a:moveTo>
                    <a:cubicBezTo>
                      <a:pt x="47" y="8"/>
                      <a:pt x="39" y="3"/>
                      <a:pt x="25" y="1"/>
                    </a:cubicBezTo>
                    <a:cubicBezTo>
                      <a:pt x="13" y="0"/>
                      <a:pt x="0" y="0"/>
                      <a:pt x="0" y="16"/>
                    </a:cubicBezTo>
                    <a:cubicBezTo>
                      <a:pt x="7" y="14"/>
                      <a:pt x="14" y="8"/>
                      <a:pt x="22" y="8"/>
                    </a:cubicBezTo>
                    <a:cubicBezTo>
                      <a:pt x="27" y="8"/>
                      <a:pt x="35" y="12"/>
                      <a:pt x="40" y="14"/>
                    </a:cubicBezTo>
                    <a:cubicBezTo>
                      <a:pt x="47" y="17"/>
                      <a:pt x="44" y="20"/>
                      <a:pt x="47" y="25"/>
                    </a:cubicBezTo>
                    <a:cubicBezTo>
                      <a:pt x="49" y="32"/>
                      <a:pt x="51" y="27"/>
                      <a:pt x="57" y="28"/>
                    </a:cubicBezTo>
                    <a:cubicBezTo>
                      <a:pt x="56" y="26"/>
                      <a:pt x="56" y="24"/>
                      <a:pt x="55" y="22"/>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07" name="Freeform 76"/>
              <p:cNvSpPr>
                <a:spLocks/>
              </p:cNvSpPr>
              <p:nvPr/>
            </p:nvSpPr>
            <p:spPr bwMode="auto">
              <a:xfrm>
                <a:off x="3115" y="2441"/>
                <a:ext cx="42" cy="38"/>
              </a:xfrm>
              <a:custGeom>
                <a:avLst/>
                <a:gdLst>
                  <a:gd name="T0" fmla="*/ 0 w 17"/>
                  <a:gd name="T1" fmla="*/ 0 h 14"/>
                  <a:gd name="T2" fmla="*/ 410 w 17"/>
                  <a:gd name="T3" fmla="*/ 280 h 14"/>
                  <a:gd name="T4" fmla="*/ 635 w 17"/>
                  <a:gd name="T5" fmla="*/ 760 h 14"/>
                  <a:gd name="T6" fmla="*/ 183 w 17"/>
                  <a:gd name="T7" fmla="*/ 53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4">
                    <a:moveTo>
                      <a:pt x="0" y="0"/>
                    </a:moveTo>
                    <a:cubicBezTo>
                      <a:pt x="6" y="2"/>
                      <a:pt x="6" y="0"/>
                      <a:pt x="11" y="5"/>
                    </a:cubicBezTo>
                    <a:cubicBezTo>
                      <a:pt x="13" y="7"/>
                      <a:pt x="17" y="10"/>
                      <a:pt x="17" y="14"/>
                    </a:cubicBezTo>
                    <a:cubicBezTo>
                      <a:pt x="13" y="12"/>
                      <a:pt x="9" y="11"/>
                      <a:pt x="5" y="10"/>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08" name="Freeform 77"/>
              <p:cNvSpPr>
                <a:spLocks/>
              </p:cNvSpPr>
              <p:nvPr/>
            </p:nvSpPr>
            <p:spPr bwMode="auto">
              <a:xfrm>
                <a:off x="3217" y="2143"/>
                <a:ext cx="68" cy="69"/>
              </a:xfrm>
              <a:custGeom>
                <a:avLst/>
                <a:gdLst>
                  <a:gd name="T0" fmla="*/ 1007 w 27"/>
                  <a:gd name="T1" fmla="*/ 1085 h 26"/>
                  <a:gd name="T2" fmla="*/ 685 w 27"/>
                  <a:gd name="T3" fmla="*/ 295 h 26"/>
                  <a:gd name="T4" fmla="*/ 50 w 27"/>
                  <a:gd name="T5" fmla="*/ 507 h 26"/>
                  <a:gd name="T6" fmla="*/ 368 w 27"/>
                  <a:gd name="T7" fmla="*/ 1197 h 26"/>
                  <a:gd name="T8" fmla="*/ 881 w 27"/>
                  <a:gd name="T9" fmla="*/ 1085 h 26"/>
                  <a:gd name="T10" fmla="*/ 1007 w 27"/>
                  <a:gd name="T11" fmla="*/ 1085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26">
                    <a:moveTo>
                      <a:pt x="25" y="22"/>
                    </a:moveTo>
                    <a:cubicBezTo>
                      <a:pt x="23" y="20"/>
                      <a:pt x="27" y="11"/>
                      <a:pt x="17" y="6"/>
                    </a:cubicBezTo>
                    <a:cubicBezTo>
                      <a:pt x="8" y="0"/>
                      <a:pt x="1" y="10"/>
                      <a:pt x="1" y="10"/>
                    </a:cubicBezTo>
                    <a:cubicBezTo>
                      <a:pt x="0" y="17"/>
                      <a:pt x="4" y="22"/>
                      <a:pt x="9" y="24"/>
                    </a:cubicBezTo>
                    <a:cubicBezTo>
                      <a:pt x="13" y="26"/>
                      <a:pt x="22" y="22"/>
                      <a:pt x="22" y="22"/>
                    </a:cubicBezTo>
                    <a:lnTo>
                      <a:pt x="25"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09" name="Freeform 78"/>
              <p:cNvSpPr>
                <a:spLocks/>
              </p:cNvSpPr>
              <p:nvPr/>
            </p:nvSpPr>
            <p:spPr bwMode="auto">
              <a:xfrm>
                <a:off x="3222" y="2153"/>
                <a:ext cx="55" cy="56"/>
              </a:xfrm>
              <a:custGeom>
                <a:avLst/>
                <a:gdLst>
                  <a:gd name="T0" fmla="*/ 125 w 22"/>
                  <a:gd name="T1" fmla="*/ 248 h 21"/>
                  <a:gd name="T2" fmla="*/ 625 w 22"/>
                  <a:gd name="T3" fmla="*/ 149 h 21"/>
                  <a:gd name="T4" fmla="*/ 708 w 22"/>
                  <a:gd name="T5" fmla="*/ 819 h 21"/>
                  <a:gd name="T6" fmla="*/ 208 w 22"/>
                  <a:gd name="T7" fmla="*/ 909 h 21"/>
                  <a:gd name="T8" fmla="*/ 125 w 22"/>
                  <a:gd name="T9" fmla="*/ 248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1">
                    <a:moveTo>
                      <a:pt x="3" y="5"/>
                    </a:moveTo>
                    <a:cubicBezTo>
                      <a:pt x="6" y="0"/>
                      <a:pt x="12" y="0"/>
                      <a:pt x="16" y="3"/>
                    </a:cubicBezTo>
                    <a:cubicBezTo>
                      <a:pt x="21" y="6"/>
                      <a:pt x="22" y="12"/>
                      <a:pt x="18" y="16"/>
                    </a:cubicBezTo>
                    <a:cubicBezTo>
                      <a:pt x="15" y="20"/>
                      <a:pt x="9" y="21"/>
                      <a:pt x="5" y="18"/>
                    </a:cubicBezTo>
                    <a:cubicBezTo>
                      <a:pt x="1" y="15"/>
                      <a:pt x="0" y="9"/>
                      <a:pt x="3" y="5"/>
                    </a:cubicBezTo>
                    <a:close/>
                  </a:path>
                </a:pathLst>
              </a:custGeom>
              <a:solidFill>
                <a:srgbClr val="9494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10" name="Freeform 79"/>
              <p:cNvSpPr>
                <a:spLocks/>
              </p:cNvSpPr>
              <p:nvPr/>
            </p:nvSpPr>
            <p:spPr bwMode="auto">
              <a:xfrm>
                <a:off x="3237" y="2169"/>
                <a:ext cx="23" cy="24"/>
              </a:xfrm>
              <a:custGeom>
                <a:avLst/>
                <a:gdLst>
                  <a:gd name="T0" fmla="*/ 84 w 9"/>
                  <a:gd name="T1" fmla="*/ 93 h 9"/>
                  <a:gd name="T2" fmla="*/ 302 w 9"/>
                  <a:gd name="T3" fmla="*/ 56 h 9"/>
                  <a:gd name="T4" fmla="*/ 332 w 9"/>
                  <a:gd name="T5" fmla="*/ 363 h 9"/>
                  <a:gd name="T6" fmla="*/ 130 w 9"/>
                  <a:gd name="T7" fmla="*/ 363 h 9"/>
                  <a:gd name="T8" fmla="*/ 84 w 9"/>
                  <a:gd name="T9" fmla="*/ 93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2" y="2"/>
                    </a:moveTo>
                    <a:cubicBezTo>
                      <a:pt x="3" y="0"/>
                      <a:pt x="5" y="0"/>
                      <a:pt x="7" y="1"/>
                    </a:cubicBezTo>
                    <a:cubicBezTo>
                      <a:pt x="9" y="3"/>
                      <a:pt x="9" y="5"/>
                      <a:pt x="8" y="7"/>
                    </a:cubicBezTo>
                    <a:cubicBezTo>
                      <a:pt x="7" y="8"/>
                      <a:pt x="4" y="9"/>
                      <a:pt x="3" y="7"/>
                    </a:cubicBezTo>
                    <a:cubicBezTo>
                      <a:pt x="1" y="6"/>
                      <a:pt x="0" y="4"/>
                      <a:pt x="2" y="2"/>
                    </a:cubicBez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11" name="Freeform 80"/>
              <p:cNvSpPr>
                <a:spLocks/>
              </p:cNvSpPr>
              <p:nvPr/>
            </p:nvSpPr>
            <p:spPr bwMode="auto">
              <a:xfrm>
                <a:off x="3327" y="2073"/>
                <a:ext cx="33" cy="75"/>
              </a:xfrm>
              <a:custGeom>
                <a:avLst/>
                <a:gdLst>
                  <a:gd name="T0" fmla="*/ 373 w 13"/>
                  <a:gd name="T1" fmla="*/ 927 h 28"/>
                  <a:gd name="T2" fmla="*/ 541 w 13"/>
                  <a:gd name="T3" fmla="*/ 1441 h 28"/>
                  <a:gd name="T4" fmla="*/ 490 w 13"/>
                  <a:gd name="T5" fmla="*/ 1350 h 28"/>
                  <a:gd name="T6" fmla="*/ 51 w 13"/>
                  <a:gd name="T7" fmla="*/ 56 h 28"/>
                  <a:gd name="T8" fmla="*/ 0 w 13"/>
                  <a:gd name="T9" fmla="*/ 0 h 28"/>
                  <a:gd name="T10" fmla="*/ 0 w 13"/>
                  <a:gd name="T11" fmla="*/ 0 h 28"/>
                  <a:gd name="T12" fmla="*/ 160 w 13"/>
                  <a:gd name="T13" fmla="*/ 402 h 28"/>
                  <a:gd name="T14" fmla="*/ 373 w 13"/>
                  <a:gd name="T15" fmla="*/ 927 h 2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28">
                    <a:moveTo>
                      <a:pt x="9" y="18"/>
                    </a:moveTo>
                    <a:cubicBezTo>
                      <a:pt x="10" y="20"/>
                      <a:pt x="10" y="26"/>
                      <a:pt x="13" y="28"/>
                    </a:cubicBezTo>
                    <a:cubicBezTo>
                      <a:pt x="12" y="27"/>
                      <a:pt x="12" y="27"/>
                      <a:pt x="12" y="26"/>
                    </a:cubicBezTo>
                    <a:cubicBezTo>
                      <a:pt x="13" y="4"/>
                      <a:pt x="1" y="1"/>
                      <a:pt x="1" y="1"/>
                    </a:cubicBezTo>
                    <a:cubicBezTo>
                      <a:pt x="1" y="1"/>
                      <a:pt x="1" y="1"/>
                      <a:pt x="0" y="0"/>
                    </a:cubicBezTo>
                    <a:cubicBezTo>
                      <a:pt x="0" y="0"/>
                      <a:pt x="0" y="0"/>
                      <a:pt x="0" y="0"/>
                    </a:cubicBezTo>
                    <a:cubicBezTo>
                      <a:pt x="1" y="3"/>
                      <a:pt x="2" y="6"/>
                      <a:pt x="4" y="8"/>
                    </a:cubicBezTo>
                    <a:cubicBezTo>
                      <a:pt x="6" y="11"/>
                      <a:pt x="8" y="14"/>
                      <a:pt x="9" y="18"/>
                    </a:cubicBezTo>
                    <a:close/>
                  </a:path>
                </a:pathLst>
              </a:custGeom>
              <a:solidFill>
                <a:srgbClr val="9494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12" name="Freeform 81"/>
              <p:cNvSpPr>
                <a:spLocks/>
              </p:cNvSpPr>
              <p:nvPr/>
            </p:nvSpPr>
            <p:spPr bwMode="auto">
              <a:xfrm>
                <a:off x="2774" y="2335"/>
                <a:ext cx="208" cy="128"/>
              </a:xfrm>
              <a:custGeom>
                <a:avLst/>
                <a:gdLst>
                  <a:gd name="T0" fmla="*/ 0 w 83"/>
                  <a:gd name="T1" fmla="*/ 2275 h 48"/>
                  <a:gd name="T2" fmla="*/ 1418 w 83"/>
                  <a:gd name="T3" fmla="*/ 1672 h 48"/>
                  <a:gd name="T4" fmla="*/ 2015 w 83"/>
                  <a:gd name="T5" fmla="*/ 1421 h 48"/>
                  <a:gd name="T6" fmla="*/ 2727 w 83"/>
                  <a:gd name="T7" fmla="*/ 605 h 48"/>
                  <a:gd name="T8" fmla="*/ 3198 w 83"/>
                  <a:gd name="T9" fmla="*/ 307 h 48"/>
                  <a:gd name="T10" fmla="*/ 3040 w 83"/>
                  <a:gd name="T11" fmla="*/ 1003 h 48"/>
                  <a:gd name="T12" fmla="*/ 3040 w 83"/>
                  <a:gd name="T13" fmla="*/ 1877 h 48"/>
                  <a:gd name="T14" fmla="*/ 3273 w 83"/>
                  <a:gd name="T15" fmla="*/ 2424 h 48"/>
                  <a:gd name="T16" fmla="*/ 2802 w 83"/>
                  <a:gd name="T17" fmla="*/ 1912 h 48"/>
                  <a:gd name="T18" fmla="*/ 2331 w 83"/>
                  <a:gd name="T19" fmla="*/ 1672 h 48"/>
                  <a:gd name="T20" fmla="*/ 1100 w 83"/>
                  <a:gd name="T21" fmla="*/ 1912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 h="48">
                    <a:moveTo>
                      <a:pt x="0" y="45"/>
                    </a:moveTo>
                    <a:cubicBezTo>
                      <a:pt x="12" y="43"/>
                      <a:pt x="25" y="38"/>
                      <a:pt x="36" y="33"/>
                    </a:cubicBezTo>
                    <a:cubicBezTo>
                      <a:pt x="41" y="31"/>
                      <a:pt x="46" y="31"/>
                      <a:pt x="51" y="28"/>
                    </a:cubicBezTo>
                    <a:cubicBezTo>
                      <a:pt x="59" y="25"/>
                      <a:pt x="64" y="19"/>
                      <a:pt x="69" y="12"/>
                    </a:cubicBezTo>
                    <a:cubicBezTo>
                      <a:pt x="72" y="10"/>
                      <a:pt x="79" y="0"/>
                      <a:pt x="81" y="6"/>
                    </a:cubicBezTo>
                    <a:cubicBezTo>
                      <a:pt x="83" y="10"/>
                      <a:pt x="78" y="16"/>
                      <a:pt x="77" y="20"/>
                    </a:cubicBezTo>
                    <a:cubicBezTo>
                      <a:pt x="75" y="25"/>
                      <a:pt x="75" y="32"/>
                      <a:pt x="77" y="37"/>
                    </a:cubicBezTo>
                    <a:cubicBezTo>
                      <a:pt x="78" y="41"/>
                      <a:pt x="81" y="44"/>
                      <a:pt x="83" y="48"/>
                    </a:cubicBezTo>
                    <a:cubicBezTo>
                      <a:pt x="78" y="47"/>
                      <a:pt x="75" y="41"/>
                      <a:pt x="71" y="38"/>
                    </a:cubicBezTo>
                    <a:cubicBezTo>
                      <a:pt x="67" y="36"/>
                      <a:pt x="63" y="34"/>
                      <a:pt x="59" y="33"/>
                    </a:cubicBezTo>
                    <a:cubicBezTo>
                      <a:pt x="49" y="31"/>
                      <a:pt x="38" y="36"/>
                      <a:pt x="28" y="38"/>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13" name="Freeform 82"/>
              <p:cNvSpPr>
                <a:spLocks/>
              </p:cNvSpPr>
              <p:nvPr/>
            </p:nvSpPr>
            <p:spPr bwMode="auto">
              <a:xfrm>
                <a:off x="3067" y="2401"/>
                <a:ext cx="38" cy="64"/>
              </a:xfrm>
              <a:custGeom>
                <a:avLst/>
                <a:gdLst>
                  <a:gd name="T0" fmla="*/ 213 w 15"/>
                  <a:gd name="T1" fmla="*/ 56 h 24"/>
                  <a:gd name="T2" fmla="*/ 0 w 15"/>
                  <a:gd name="T3" fmla="*/ 1216 h 24"/>
                  <a:gd name="T4" fmla="*/ 616 w 15"/>
                  <a:gd name="T5" fmla="*/ 1059 h 24"/>
                  <a:gd name="T6" fmla="*/ 327 w 15"/>
                  <a:gd name="T7" fmla="*/ 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4">
                    <a:moveTo>
                      <a:pt x="5" y="1"/>
                    </a:moveTo>
                    <a:cubicBezTo>
                      <a:pt x="0" y="5"/>
                      <a:pt x="0" y="18"/>
                      <a:pt x="0" y="24"/>
                    </a:cubicBezTo>
                    <a:cubicBezTo>
                      <a:pt x="5" y="17"/>
                      <a:pt x="9" y="19"/>
                      <a:pt x="15" y="21"/>
                    </a:cubicBezTo>
                    <a:cubicBezTo>
                      <a:pt x="12" y="17"/>
                      <a:pt x="5" y="6"/>
                      <a:pt x="8" y="0"/>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14" name="Freeform 83"/>
              <p:cNvSpPr>
                <a:spLocks/>
              </p:cNvSpPr>
              <p:nvPr/>
            </p:nvSpPr>
            <p:spPr bwMode="auto">
              <a:xfrm>
                <a:off x="2607" y="2463"/>
                <a:ext cx="115" cy="32"/>
              </a:xfrm>
              <a:custGeom>
                <a:avLst/>
                <a:gdLst>
                  <a:gd name="T0" fmla="*/ 0 w 46"/>
                  <a:gd name="T1" fmla="*/ 93 h 12"/>
                  <a:gd name="T2" fmla="*/ 550 w 46"/>
                  <a:gd name="T3" fmla="*/ 605 h 12"/>
                  <a:gd name="T4" fmla="*/ 1800 w 46"/>
                  <a:gd name="T5" fmla="*/ 0 h 12"/>
                  <a:gd name="T6" fmla="*/ 313 w 46"/>
                  <a:gd name="T7" fmla="*/ 93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12">
                    <a:moveTo>
                      <a:pt x="0" y="2"/>
                    </a:moveTo>
                    <a:cubicBezTo>
                      <a:pt x="6" y="4"/>
                      <a:pt x="10" y="8"/>
                      <a:pt x="14" y="12"/>
                    </a:cubicBezTo>
                    <a:cubicBezTo>
                      <a:pt x="19" y="2"/>
                      <a:pt x="41" y="12"/>
                      <a:pt x="46" y="0"/>
                    </a:cubicBezTo>
                    <a:cubicBezTo>
                      <a:pt x="34" y="5"/>
                      <a:pt x="19" y="0"/>
                      <a:pt x="8" y="2"/>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15" name="Freeform 84"/>
              <p:cNvSpPr>
                <a:spLocks/>
              </p:cNvSpPr>
              <p:nvPr/>
            </p:nvSpPr>
            <p:spPr bwMode="auto">
              <a:xfrm>
                <a:off x="2414" y="2377"/>
                <a:ext cx="85" cy="35"/>
              </a:xfrm>
              <a:custGeom>
                <a:avLst/>
                <a:gdLst>
                  <a:gd name="T0" fmla="*/ 0 w 34"/>
                  <a:gd name="T1" fmla="*/ 369 h 13"/>
                  <a:gd name="T2" fmla="*/ 1333 w 34"/>
                  <a:gd name="T3" fmla="*/ 681 h 13"/>
                  <a:gd name="T4" fmla="*/ 750 w 34"/>
                  <a:gd name="T5" fmla="*/ 59 h 13"/>
                  <a:gd name="T6" fmla="*/ 83 w 34"/>
                  <a:gd name="T7" fmla="*/ 312 h 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4" h="13">
                    <a:moveTo>
                      <a:pt x="0" y="7"/>
                    </a:moveTo>
                    <a:cubicBezTo>
                      <a:pt x="12" y="1"/>
                      <a:pt x="22" y="10"/>
                      <a:pt x="34" y="13"/>
                    </a:cubicBezTo>
                    <a:cubicBezTo>
                      <a:pt x="27" y="11"/>
                      <a:pt x="25" y="3"/>
                      <a:pt x="19" y="1"/>
                    </a:cubicBezTo>
                    <a:cubicBezTo>
                      <a:pt x="14" y="0"/>
                      <a:pt x="6" y="2"/>
                      <a:pt x="2" y="6"/>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16" name="Freeform 85"/>
              <p:cNvSpPr>
                <a:spLocks/>
              </p:cNvSpPr>
              <p:nvPr/>
            </p:nvSpPr>
            <p:spPr bwMode="auto">
              <a:xfrm>
                <a:off x="3300" y="2295"/>
                <a:ext cx="40" cy="42"/>
              </a:xfrm>
              <a:custGeom>
                <a:avLst/>
                <a:gdLst>
                  <a:gd name="T0" fmla="*/ 0 w 16"/>
                  <a:gd name="T1" fmla="*/ 89 h 16"/>
                  <a:gd name="T2" fmla="*/ 238 w 16"/>
                  <a:gd name="T3" fmla="*/ 669 h 16"/>
                  <a:gd name="T4" fmla="*/ 625 w 16"/>
                  <a:gd name="T5" fmla="*/ 614 h 16"/>
                  <a:gd name="T6" fmla="*/ 0 w 16"/>
                  <a:gd name="T7" fmla="*/ 0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 h="16">
                    <a:moveTo>
                      <a:pt x="0" y="2"/>
                    </a:moveTo>
                    <a:cubicBezTo>
                      <a:pt x="0" y="7"/>
                      <a:pt x="2" y="12"/>
                      <a:pt x="6" y="14"/>
                    </a:cubicBezTo>
                    <a:cubicBezTo>
                      <a:pt x="9" y="15"/>
                      <a:pt x="16" y="16"/>
                      <a:pt x="16" y="13"/>
                    </a:cubicBezTo>
                    <a:cubicBezTo>
                      <a:pt x="8" y="13"/>
                      <a:pt x="10" y="0"/>
                      <a:pt x="0" y="0"/>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17" name="Freeform 86"/>
              <p:cNvSpPr>
                <a:spLocks/>
              </p:cNvSpPr>
              <p:nvPr/>
            </p:nvSpPr>
            <p:spPr bwMode="auto">
              <a:xfrm>
                <a:off x="3370" y="2300"/>
                <a:ext cx="40" cy="24"/>
              </a:xfrm>
              <a:custGeom>
                <a:avLst/>
                <a:gdLst>
                  <a:gd name="T0" fmla="*/ 0 w 16"/>
                  <a:gd name="T1" fmla="*/ 149 h 9"/>
                  <a:gd name="T2" fmla="*/ 313 w 16"/>
                  <a:gd name="T3" fmla="*/ 397 h 9"/>
                  <a:gd name="T4" fmla="*/ 625 w 16"/>
                  <a:gd name="T5" fmla="*/ 0 h 9"/>
                  <a:gd name="T6" fmla="*/ 313 w 16"/>
                  <a:gd name="T7" fmla="*/ 149 h 9"/>
                  <a:gd name="T8" fmla="*/ 0 w 16"/>
                  <a:gd name="T9" fmla="*/ 149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9">
                    <a:moveTo>
                      <a:pt x="0" y="3"/>
                    </a:moveTo>
                    <a:cubicBezTo>
                      <a:pt x="5" y="4"/>
                      <a:pt x="1" y="9"/>
                      <a:pt x="8" y="8"/>
                    </a:cubicBezTo>
                    <a:cubicBezTo>
                      <a:pt x="12" y="7"/>
                      <a:pt x="14" y="4"/>
                      <a:pt x="16" y="0"/>
                    </a:cubicBezTo>
                    <a:cubicBezTo>
                      <a:pt x="13" y="1"/>
                      <a:pt x="12" y="3"/>
                      <a:pt x="8" y="3"/>
                    </a:cubicBezTo>
                    <a:cubicBezTo>
                      <a:pt x="5" y="3"/>
                      <a:pt x="2" y="2"/>
                      <a:pt x="0" y="3"/>
                    </a:cubicBezTo>
                  </a:path>
                </a:pathLst>
              </a:custGeom>
              <a:solidFill>
                <a:srgbClr val="8787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18" name="Freeform 87"/>
              <p:cNvSpPr>
                <a:spLocks/>
              </p:cNvSpPr>
              <p:nvPr/>
            </p:nvSpPr>
            <p:spPr bwMode="auto">
              <a:xfrm>
                <a:off x="3070" y="2004"/>
                <a:ext cx="27" cy="29"/>
              </a:xfrm>
              <a:custGeom>
                <a:avLst/>
                <a:gdLst>
                  <a:gd name="T0" fmla="*/ 253 w 11"/>
                  <a:gd name="T1" fmla="*/ 0 h 11"/>
                  <a:gd name="T2" fmla="*/ 223 w 11"/>
                  <a:gd name="T3" fmla="*/ 527 h 11"/>
                  <a:gd name="T4" fmla="*/ 398 w 11"/>
                  <a:gd name="T5" fmla="*/ 55 h 11"/>
                  <a:gd name="T6" fmla="*/ 0 60000 65536"/>
                  <a:gd name="T7" fmla="*/ 0 60000 65536"/>
                  <a:gd name="T8" fmla="*/ 0 60000 65536"/>
                </a:gdLst>
                <a:ahLst/>
                <a:cxnLst>
                  <a:cxn ang="T6">
                    <a:pos x="T0" y="T1"/>
                  </a:cxn>
                  <a:cxn ang="T7">
                    <a:pos x="T2" y="T3"/>
                  </a:cxn>
                  <a:cxn ang="T8">
                    <a:pos x="T4" y="T5"/>
                  </a:cxn>
                </a:cxnLst>
                <a:rect l="0" t="0" r="r" b="b"/>
                <a:pathLst>
                  <a:path w="11" h="11">
                    <a:moveTo>
                      <a:pt x="7" y="0"/>
                    </a:moveTo>
                    <a:cubicBezTo>
                      <a:pt x="0" y="1"/>
                      <a:pt x="3" y="7"/>
                      <a:pt x="6" y="11"/>
                    </a:cubicBezTo>
                    <a:cubicBezTo>
                      <a:pt x="7" y="7"/>
                      <a:pt x="8" y="4"/>
                      <a:pt x="11" y="1"/>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19" name="Freeform 88"/>
              <p:cNvSpPr>
                <a:spLocks/>
              </p:cNvSpPr>
              <p:nvPr/>
            </p:nvSpPr>
            <p:spPr bwMode="auto">
              <a:xfrm>
                <a:off x="2970" y="1916"/>
                <a:ext cx="107" cy="32"/>
              </a:xfrm>
              <a:custGeom>
                <a:avLst/>
                <a:gdLst>
                  <a:gd name="T0" fmla="*/ 105 w 43"/>
                  <a:gd name="T1" fmla="*/ 149 h 12"/>
                  <a:gd name="T2" fmla="*/ 537 w 43"/>
                  <a:gd name="T3" fmla="*/ 56 h 12"/>
                  <a:gd name="T4" fmla="*/ 953 w 43"/>
                  <a:gd name="T5" fmla="*/ 56 h 12"/>
                  <a:gd name="T6" fmla="*/ 1647 w 43"/>
                  <a:gd name="T7" fmla="*/ 605 h 12"/>
                  <a:gd name="T8" fmla="*/ 799 w 43"/>
                  <a:gd name="T9" fmla="*/ 149 h 12"/>
                  <a:gd name="T10" fmla="*/ 341 w 43"/>
                  <a:gd name="T11" fmla="*/ 149 h 12"/>
                  <a:gd name="T12" fmla="*/ 0 w 43"/>
                  <a:gd name="T13" fmla="*/ 20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12">
                    <a:moveTo>
                      <a:pt x="3" y="3"/>
                    </a:moveTo>
                    <a:cubicBezTo>
                      <a:pt x="6" y="0"/>
                      <a:pt x="9" y="0"/>
                      <a:pt x="14" y="1"/>
                    </a:cubicBezTo>
                    <a:cubicBezTo>
                      <a:pt x="18" y="1"/>
                      <a:pt x="21" y="1"/>
                      <a:pt x="25" y="1"/>
                    </a:cubicBezTo>
                    <a:cubicBezTo>
                      <a:pt x="33" y="1"/>
                      <a:pt x="41" y="4"/>
                      <a:pt x="43" y="12"/>
                    </a:cubicBezTo>
                    <a:cubicBezTo>
                      <a:pt x="39" y="3"/>
                      <a:pt x="28" y="4"/>
                      <a:pt x="21" y="3"/>
                    </a:cubicBezTo>
                    <a:cubicBezTo>
                      <a:pt x="17" y="3"/>
                      <a:pt x="13" y="4"/>
                      <a:pt x="9" y="3"/>
                    </a:cubicBezTo>
                    <a:cubicBezTo>
                      <a:pt x="6" y="3"/>
                      <a:pt x="3" y="1"/>
                      <a:pt x="0" y="4"/>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20" name="Freeform 89"/>
              <p:cNvSpPr>
                <a:spLocks/>
              </p:cNvSpPr>
              <p:nvPr/>
            </p:nvSpPr>
            <p:spPr bwMode="auto">
              <a:xfrm>
                <a:off x="3105" y="1889"/>
                <a:ext cx="20" cy="14"/>
              </a:xfrm>
              <a:custGeom>
                <a:avLst/>
                <a:gdLst>
                  <a:gd name="T0" fmla="*/ 0 w 8"/>
                  <a:gd name="T1" fmla="*/ 0 h 5"/>
                  <a:gd name="T2" fmla="*/ 313 w 8"/>
                  <a:gd name="T3" fmla="*/ 0 h 5"/>
                  <a:gd name="T4" fmla="*/ 283 w 8"/>
                  <a:gd name="T5" fmla="*/ 305 h 5"/>
                  <a:gd name="T6" fmla="*/ 0 60000 65536"/>
                  <a:gd name="T7" fmla="*/ 0 60000 65536"/>
                  <a:gd name="T8" fmla="*/ 0 60000 65536"/>
                </a:gdLst>
                <a:ahLst/>
                <a:cxnLst>
                  <a:cxn ang="T6">
                    <a:pos x="T0" y="T1"/>
                  </a:cxn>
                  <a:cxn ang="T7">
                    <a:pos x="T2" y="T3"/>
                  </a:cxn>
                  <a:cxn ang="T8">
                    <a:pos x="T4" y="T5"/>
                  </a:cxn>
                </a:cxnLst>
                <a:rect l="0" t="0" r="r" b="b"/>
                <a:pathLst>
                  <a:path w="8" h="5">
                    <a:moveTo>
                      <a:pt x="0" y="0"/>
                    </a:moveTo>
                    <a:cubicBezTo>
                      <a:pt x="2" y="1"/>
                      <a:pt x="5" y="1"/>
                      <a:pt x="8" y="0"/>
                    </a:cubicBezTo>
                    <a:cubicBezTo>
                      <a:pt x="7" y="1"/>
                      <a:pt x="7" y="3"/>
                      <a:pt x="7" y="5"/>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21" name="Freeform 90"/>
              <p:cNvSpPr>
                <a:spLocks/>
              </p:cNvSpPr>
              <p:nvPr/>
            </p:nvSpPr>
            <p:spPr bwMode="auto">
              <a:xfrm>
                <a:off x="3115" y="1991"/>
                <a:ext cx="42" cy="170"/>
              </a:xfrm>
              <a:custGeom>
                <a:avLst/>
                <a:gdLst>
                  <a:gd name="T0" fmla="*/ 635 w 17"/>
                  <a:gd name="T1" fmla="*/ 0 h 64"/>
                  <a:gd name="T2" fmla="*/ 452 w 17"/>
                  <a:gd name="T3" fmla="*/ 3190 h 64"/>
                  <a:gd name="T4" fmla="*/ 378 w 17"/>
                  <a:gd name="T5" fmla="*/ 1835 h 64"/>
                  <a:gd name="T6" fmla="*/ 410 w 17"/>
                  <a:gd name="T7" fmla="*/ 1052 h 64"/>
                  <a:gd name="T8" fmla="*/ 635 w 17"/>
                  <a:gd name="T9" fmla="*/ 0 h 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64">
                    <a:moveTo>
                      <a:pt x="17" y="0"/>
                    </a:moveTo>
                    <a:cubicBezTo>
                      <a:pt x="3" y="12"/>
                      <a:pt x="0" y="51"/>
                      <a:pt x="12" y="64"/>
                    </a:cubicBezTo>
                    <a:cubicBezTo>
                      <a:pt x="9" y="56"/>
                      <a:pt x="10" y="46"/>
                      <a:pt x="10" y="37"/>
                    </a:cubicBezTo>
                    <a:cubicBezTo>
                      <a:pt x="11" y="32"/>
                      <a:pt x="9" y="29"/>
                      <a:pt x="11" y="21"/>
                    </a:cubicBezTo>
                    <a:cubicBezTo>
                      <a:pt x="12" y="15"/>
                      <a:pt x="13" y="6"/>
                      <a:pt x="17"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22" name="Freeform 91"/>
              <p:cNvSpPr>
                <a:spLocks/>
              </p:cNvSpPr>
              <p:nvPr/>
            </p:nvSpPr>
            <p:spPr bwMode="auto">
              <a:xfrm>
                <a:off x="2962" y="1977"/>
                <a:ext cx="88" cy="99"/>
              </a:xfrm>
              <a:custGeom>
                <a:avLst/>
                <a:gdLst>
                  <a:gd name="T0" fmla="*/ 0 w 35"/>
                  <a:gd name="T1" fmla="*/ 0 h 37"/>
                  <a:gd name="T2" fmla="*/ 475 w 35"/>
                  <a:gd name="T3" fmla="*/ 1188 h 37"/>
                  <a:gd name="T4" fmla="*/ 1398 w 35"/>
                  <a:gd name="T5" fmla="*/ 1897 h 37"/>
                  <a:gd name="T6" fmla="*/ 606 w 35"/>
                  <a:gd name="T7" fmla="*/ 974 h 37"/>
                  <a:gd name="T8" fmla="*/ 0 w 35"/>
                  <a:gd name="T9" fmla="*/ 56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 h="37">
                    <a:moveTo>
                      <a:pt x="0" y="0"/>
                    </a:moveTo>
                    <a:cubicBezTo>
                      <a:pt x="0" y="6"/>
                      <a:pt x="8" y="19"/>
                      <a:pt x="12" y="23"/>
                    </a:cubicBezTo>
                    <a:cubicBezTo>
                      <a:pt x="18" y="31"/>
                      <a:pt x="27" y="33"/>
                      <a:pt x="35" y="37"/>
                    </a:cubicBezTo>
                    <a:cubicBezTo>
                      <a:pt x="27" y="31"/>
                      <a:pt x="20" y="26"/>
                      <a:pt x="15" y="19"/>
                    </a:cubicBezTo>
                    <a:cubicBezTo>
                      <a:pt x="11" y="13"/>
                      <a:pt x="3" y="7"/>
                      <a:pt x="0" y="1"/>
                    </a:cubicBezTo>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23" name="Freeform 92"/>
              <p:cNvSpPr>
                <a:spLocks/>
              </p:cNvSpPr>
              <p:nvPr/>
            </p:nvSpPr>
            <p:spPr bwMode="auto">
              <a:xfrm>
                <a:off x="2927" y="1956"/>
                <a:ext cx="123" cy="211"/>
              </a:xfrm>
              <a:custGeom>
                <a:avLst/>
                <a:gdLst>
                  <a:gd name="T0" fmla="*/ 238 w 49"/>
                  <a:gd name="T1" fmla="*/ 0 h 79"/>
                  <a:gd name="T2" fmla="*/ 522 w 49"/>
                  <a:gd name="T3" fmla="*/ 2134 h 79"/>
                  <a:gd name="T4" fmla="*/ 1027 w 49"/>
                  <a:gd name="T5" fmla="*/ 3045 h 79"/>
                  <a:gd name="T6" fmla="*/ 1343 w 49"/>
                  <a:gd name="T7" fmla="*/ 4022 h 79"/>
                  <a:gd name="T8" fmla="*/ 1632 w 49"/>
                  <a:gd name="T9" fmla="*/ 3411 h 79"/>
                  <a:gd name="T10" fmla="*/ 1898 w 49"/>
                  <a:gd name="T11" fmla="*/ 2954 h 79"/>
                  <a:gd name="T12" fmla="*/ 1185 w 49"/>
                  <a:gd name="T13" fmla="*/ 2246 h 79"/>
                  <a:gd name="T14" fmla="*/ 238 w 49"/>
                  <a:gd name="T15" fmla="*/ 662 h 7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79">
                    <a:moveTo>
                      <a:pt x="6" y="0"/>
                    </a:moveTo>
                    <a:cubicBezTo>
                      <a:pt x="0" y="10"/>
                      <a:pt x="7" y="33"/>
                      <a:pt x="13" y="42"/>
                    </a:cubicBezTo>
                    <a:cubicBezTo>
                      <a:pt x="18" y="48"/>
                      <a:pt x="23" y="53"/>
                      <a:pt x="26" y="60"/>
                    </a:cubicBezTo>
                    <a:cubicBezTo>
                      <a:pt x="29" y="65"/>
                      <a:pt x="30" y="74"/>
                      <a:pt x="34" y="79"/>
                    </a:cubicBezTo>
                    <a:cubicBezTo>
                      <a:pt x="38" y="76"/>
                      <a:pt x="38" y="71"/>
                      <a:pt x="41" y="67"/>
                    </a:cubicBezTo>
                    <a:cubicBezTo>
                      <a:pt x="43" y="64"/>
                      <a:pt x="47" y="62"/>
                      <a:pt x="48" y="58"/>
                    </a:cubicBezTo>
                    <a:cubicBezTo>
                      <a:pt x="49" y="50"/>
                      <a:pt x="35" y="47"/>
                      <a:pt x="30" y="44"/>
                    </a:cubicBezTo>
                    <a:cubicBezTo>
                      <a:pt x="20" y="36"/>
                      <a:pt x="8" y="27"/>
                      <a:pt x="6" y="13"/>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24" name="Freeform 93"/>
              <p:cNvSpPr>
                <a:spLocks/>
              </p:cNvSpPr>
              <p:nvPr/>
            </p:nvSpPr>
            <p:spPr bwMode="auto">
              <a:xfrm>
                <a:off x="3030" y="2092"/>
                <a:ext cx="52" cy="77"/>
              </a:xfrm>
              <a:custGeom>
                <a:avLst/>
                <a:gdLst>
                  <a:gd name="T0" fmla="*/ 0 w 21"/>
                  <a:gd name="T1" fmla="*/ 0 h 29"/>
                  <a:gd name="T2" fmla="*/ 565 w 21"/>
                  <a:gd name="T3" fmla="*/ 451 h 29"/>
                  <a:gd name="T4" fmla="*/ 485 w 21"/>
                  <a:gd name="T5" fmla="*/ 1439 h 29"/>
                  <a:gd name="T6" fmla="*/ 0 60000 65536"/>
                  <a:gd name="T7" fmla="*/ 0 60000 65536"/>
                  <a:gd name="T8" fmla="*/ 0 60000 65536"/>
                </a:gdLst>
                <a:ahLst/>
                <a:cxnLst>
                  <a:cxn ang="T6">
                    <a:pos x="T0" y="T1"/>
                  </a:cxn>
                  <a:cxn ang="T7">
                    <a:pos x="T2" y="T3"/>
                  </a:cxn>
                  <a:cxn ang="T8">
                    <a:pos x="T4" y="T5"/>
                  </a:cxn>
                </a:cxnLst>
                <a:rect l="0" t="0" r="r" b="b"/>
                <a:pathLst>
                  <a:path w="21" h="29">
                    <a:moveTo>
                      <a:pt x="0" y="0"/>
                    </a:moveTo>
                    <a:cubicBezTo>
                      <a:pt x="6" y="3"/>
                      <a:pt x="10" y="3"/>
                      <a:pt x="15" y="9"/>
                    </a:cubicBezTo>
                    <a:cubicBezTo>
                      <a:pt x="18" y="14"/>
                      <a:pt x="21" y="25"/>
                      <a:pt x="13" y="29"/>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25" name="Freeform 94"/>
              <p:cNvSpPr>
                <a:spLocks/>
              </p:cNvSpPr>
              <p:nvPr/>
            </p:nvSpPr>
            <p:spPr bwMode="auto">
              <a:xfrm>
                <a:off x="2985" y="1844"/>
                <a:ext cx="142" cy="120"/>
              </a:xfrm>
              <a:custGeom>
                <a:avLst/>
                <a:gdLst>
                  <a:gd name="T0" fmla="*/ 725 w 57"/>
                  <a:gd name="T1" fmla="*/ 456 h 45"/>
                  <a:gd name="T2" fmla="*/ 1702 w 57"/>
                  <a:gd name="T3" fmla="*/ 1515 h 45"/>
                  <a:gd name="T4" fmla="*/ 1931 w 57"/>
                  <a:gd name="T5" fmla="*/ 2125 h 45"/>
                  <a:gd name="T6" fmla="*/ 2043 w 57"/>
                  <a:gd name="T7" fmla="*/ 1421 h 45"/>
                  <a:gd name="T8" fmla="*/ 1806 w 57"/>
                  <a:gd name="T9" fmla="*/ 968 h 45"/>
                  <a:gd name="T10" fmla="*/ 1111 w 57"/>
                  <a:gd name="T11" fmla="*/ 547 h 45"/>
                  <a:gd name="T12" fmla="*/ 0 w 57"/>
                  <a:gd name="T13" fmla="*/ 0 h 45"/>
                  <a:gd name="T14" fmla="*/ 924 w 57"/>
                  <a:gd name="T15" fmla="*/ 704 h 4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7" h="45">
                    <a:moveTo>
                      <a:pt x="19" y="9"/>
                    </a:moveTo>
                    <a:cubicBezTo>
                      <a:pt x="26" y="17"/>
                      <a:pt x="37" y="21"/>
                      <a:pt x="44" y="30"/>
                    </a:cubicBezTo>
                    <a:cubicBezTo>
                      <a:pt x="46" y="32"/>
                      <a:pt x="49" y="42"/>
                      <a:pt x="50" y="42"/>
                    </a:cubicBezTo>
                    <a:cubicBezTo>
                      <a:pt x="57" y="45"/>
                      <a:pt x="54" y="31"/>
                      <a:pt x="53" y="28"/>
                    </a:cubicBezTo>
                    <a:cubicBezTo>
                      <a:pt x="52" y="21"/>
                      <a:pt x="52" y="21"/>
                      <a:pt x="47" y="19"/>
                    </a:cubicBezTo>
                    <a:cubicBezTo>
                      <a:pt x="41" y="16"/>
                      <a:pt x="35" y="13"/>
                      <a:pt x="29" y="11"/>
                    </a:cubicBezTo>
                    <a:cubicBezTo>
                      <a:pt x="19" y="7"/>
                      <a:pt x="10" y="2"/>
                      <a:pt x="0" y="0"/>
                    </a:cubicBezTo>
                    <a:cubicBezTo>
                      <a:pt x="4" y="5"/>
                      <a:pt x="18" y="11"/>
                      <a:pt x="24" y="14"/>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26" name="Freeform 95"/>
              <p:cNvSpPr>
                <a:spLocks/>
              </p:cNvSpPr>
              <p:nvPr/>
            </p:nvSpPr>
            <p:spPr bwMode="auto">
              <a:xfrm>
                <a:off x="2417" y="1812"/>
                <a:ext cx="365" cy="312"/>
              </a:xfrm>
              <a:custGeom>
                <a:avLst/>
                <a:gdLst>
                  <a:gd name="T0" fmla="*/ 0 w 146"/>
                  <a:gd name="T1" fmla="*/ 5917 h 117"/>
                  <a:gd name="T2" fmla="*/ 3208 w 146"/>
                  <a:gd name="T3" fmla="*/ 909 h 117"/>
                  <a:gd name="T4" fmla="*/ 5708 w 146"/>
                  <a:gd name="T5" fmla="*/ 307 h 117"/>
                  <a:gd name="T6" fmla="*/ 0 w 146"/>
                  <a:gd name="T7" fmla="*/ 5917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6" h="117">
                    <a:moveTo>
                      <a:pt x="0" y="117"/>
                    </a:moveTo>
                    <a:cubicBezTo>
                      <a:pt x="10" y="73"/>
                      <a:pt x="30" y="36"/>
                      <a:pt x="82" y="18"/>
                    </a:cubicBezTo>
                    <a:cubicBezTo>
                      <a:pt x="135" y="0"/>
                      <a:pt x="146" y="6"/>
                      <a:pt x="146" y="6"/>
                    </a:cubicBezTo>
                    <a:cubicBezTo>
                      <a:pt x="121" y="11"/>
                      <a:pt x="33" y="18"/>
                      <a:pt x="0" y="1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27" name="Freeform 96"/>
              <p:cNvSpPr>
                <a:spLocks/>
              </p:cNvSpPr>
              <p:nvPr/>
            </p:nvSpPr>
            <p:spPr bwMode="auto">
              <a:xfrm>
                <a:off x="2189" y="2452"/>
                <a:ext cx="143" cy="248"/>
              </a:xfrm>
              <a:custGeom>
                <a:avLst/>
                <a:gdLst>
                  <a:gd name="T0" fmla="*/ 1422 w 57"/>
                  <a:gd name="T1" fmla="*/ 0 h 93"/>
                  <a:gd name="T2" fmla="*/ 2260 w 57"/>
                  <a:gd name="T3" fmla="*/ 4701 h 93"/>
                  <a:gd name="T4" fmla="*/ 1422 w 57"/>
                  <a:gd name="T5" fmla="*/ 0 h 93"/>
                  <a:gd name="T6" fmla="*/ 0 60000 65536"/>
                  <a:gd name="T7" fmla="*/ 0 60000 65536"/>
                  <a:gd name="T8" fmla="*/ 0 60000 65536"/>
                </a:gdLst>
                <a:ahLst/>
                <a:cxnLst>
                  <a:cxn ang="T6">
                    <a:pos x="T0" y="T1"/>
                  </a:cxn>
                  <a:cxn ang="T7">
                    <a:pos x="T2" y="T3"/>
                  </a:cxn>
                  <a:cxn ang="T8">
                    <a:pos x="T4" y="T5"/>
                  </a:cxn>
                </a:cxnLst>
                <a:rect l="0" t="0" r="r" b="b"/>
                <a:pathLst>
                  <a:path w="57" h="93">
                    <a:moveTo>
                      <a:pt x="36" y="0"/>
                    </a:moveTo>
                    <a:cubicBezTo>
                      <a:pt x="29" y="15"/>
                      <a:pt x="0" y="61"/>
                      <a:pt x="57" y="93"/>
                    </a:cubicBezTo>
                    <a:cubicBezTo>
                      <a:pt x="42" y="84"/>
                      <a:pt x="16" y="58"/>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28" name="Freeform 97"/>
              <p:cNvSpPr>
                <a:spLocks/>
              </p:cNvSpPr>
              <p:nvPr/>
            </p:nvSpPr>
            <p:spPr bwMode="auto">
              <a:xfrm>
                <a:off x="3057" y="2297"/>
                <a:ext cx="188" cy="131"/>
              </a:xfrm>
              <a:custGeom>
                <a:avLst/>
                <a:gdLst>
                  <a:gd name="T0" fmla="*/ 283 w 75"/>
                  <a:gd name="T1" fmla="*/ 1436 h 49"/>
                  <a:gd name="T2" fmla="*/ 1547 w 75"/>
                  <a:gd name="T3" fmla="*/ 401 h 49"/>
                  <a:gd name="T4" fmla="*/ 2248 w 75"/>
                  <a:gd name="T5" fmla="*/ 401 h 49"/>
                  <a:gd name="T6" fmla="*/ 2960 w 75"/>
                  <a:gd name="T7" fmla="*/ 457 h 49"/>
                  <a:gd name="T8" fmla="*/ 867 w 75"/>
                  <a:gd name="T9" fmla="*/ 307 h 49"/>
                  <a:gd name="T10" fmla="*/ 238 w 75"/>
                  <a:gd name="T11" fmla="*/ 914 h 49"/>
                  <a:gd name="T12" fmla="*/ 0 w 75"/>
                  <a:gd name="T13" fmla="*/ 2502 h 49"/>
                  <a:gd name="T14" fmla="*/ 125 w 75"/>
                  <a:gd name="T15" fmla="*/ 2101 h 49"/>
                  <a:gd name="T16" fmla="*/ 396 w 75"/>
                  <a:gd name="T17" fmla="*/ 1436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 h="49">
                    <a:moveTo>
                      <a:pt x="7" y="28"/>
                    </a:moveTo>
                    <a:cubicBezTo>
                      <a:pt x="14" y="17"/>
                      <a:pt x="26" y="7"/>
                      <a:pt x="39" y="8"/>
                    </a:cubicBezTo>
                    <a:cubicBezTo>
                      <a:pt x="45" y="8"/>
                      <a:pt x="51" y="9"/>
                      <a:pt x="57" y="8"/>
                    </a:cubicBezTo>
                    <a:cubicBezTo>
                      <a:pt x="63" y="8"/>
                      <a:pt x="69" y="10"/>
                      <a:pt x="75" y="9"/>
                    </a:cubicBezTo>
                    <a:cubicBezTo>
                      <a:pt x="58" y="7"/>
                      <a:pt x="40" y="0"/>
                      <a:pt x="22" y="6"/>
                    </a:cubicBezTo>
                    <a:cubicBezTo>
                      <a:pt x="16" y="8"/>
                      <a:pt x="9" y="12"/>
                      <a:pt x="6" y="18"/>
                    </a:cubicBezTo>
                    <a:cubicBezTo>
                      <a:pt x="2" y="27"/>
                      <a:pt x="1" y="39"/>
                      <a:pt x="0" y="49"/>
                    </a:cubicBezTo>
                    <a:cubicBezTo>
                      <a:pt x="1" y="46"/>
                      <a:pt x="2" y="43"/>
                      <a:pt x="3" y="41"/>
                    </a:cubicBezTo>
                    <a:cubicBezTo>
                      <a:pt x="4" y="36"/>
                      <a:pt x="7" y="32"/>
                      <a:pt x="10" y="28"/>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529" name="Freeform 98"/>
              <p:cNvSpPr>
                <a:spLocks/>
              </p:cNvSpPr>
              <p:nvPr/>
            </p:nvSpPr>
            <p:spPr bwMode="auto">
              <a:xfrm>
                <a:off x="2214" y="1681"/>
                <a:ext cx="1313" cy="1270"/>
              </a:xfrm>
              <a:custGeom>
                <a:avLst/>
                <a:gdLst>
                  <a:gd name="T0" fmla="*/ 3096 w 525"/>
                  <a:gd name="T1" fmla="*/ 6897 h 476"/>
                  <a:gd name="T2" fmla="*/ 2471 w 525"/>
                  <a:gd name="T3" fmla="*/ 11659 h 476"/>
                  <a:gd name="T4" fmla="*/ 313 w 525"/>
                  <a:gd name="T5" fmla="*/ 16374 h 476"/>
                  <a:gd name="T6" fmla="*/ 4897 w 525"/>
                  <a:gd name="T7" fmla="*/ 21027 h 476"/>
                  <a:gd name="T8" fmla="*/ 13060 w 525"/>
                  <a:gd name="T9" fmla="*/ 21542 h 476"/>
                  <a:gd name="T10" fmla="*/ 20540 w 525"/>
                  <a:gd name="T11" fmla="*/ 24117 h 476"/>
                  <a:gd name="T12" fmla="*/ 13498 w 525"/>
                  <a:gd name="T13" fmla="*/ 21027 h 476"/>
                  <a:gd name="T14" fmla="*/ 5630 w 525"/>
                  <a:gd name="T15" fmla="*/ 20267 h 476"/>
                  <a:gd name="T16" fmla="*/ 1376 w 525"/>
                  <a:gd name="T17" fmla="*/ 16465 h 476"/>
                  <a:gd name="T18" fmla="*/ 2864 w 525"/>
                  <a:gd name="T19" fmla="*/ 14037 h 476"/>
                  <a:gd name="T20" fmla="*/ 4034 w 525"/>
                  <a:gd name="T21" fmla="*/ 13882 h 476"/>
                  <a:gd name="T22" fmla="*/ 6535 w 525"/>
                  <a:gd name="T23" fmla="*/ 14893 h 476"/>
                  <a:gd name="T24" fmla="*/ 9231 w 525"/>
                  <a:gd name="T25" fmla="*/ 14792 h 476"/>
                  <a:gd name="T26" fmla="*/ 11622 w 525"/>
                  <a:gd name="T27" fmla="*/ 14701 h 476"/>
                  <a:gd name="T28" fmla="*/ 12797 w 525"/>
                  <a:gd name="T29" fmla="*/ 15859 h 476"/>
                  <a:gd name="T30" fmla="*/ 13968 w 525"/>
                  <a:gd name="T31" fmla="*/ 16865 h 476"/>
                  <a:gd name="T32" fmla="*/ 14280 w 525"/>
                  <a:gd name="T33" fmla="*/ 17377 h 476"/>
                  <a:gd name="T34" fmla="*/ 14468 w 525"/>
                  <a:gd name="T35" fmla="*/ 17591 h 476"/>
                  <a:gd name="T36" fmla="*/ 14435 w 525"/>
                  <a:gd name="T37" fmla="*/ 17318 h 476"/>
                  <a:gd name="T38" fmla="*/ 14393 w 525"/>
                  <a:gd name="T39" fmla="*/ 16828 h 476"/>
                  <a:gd name="T40" fmla="*/ 14781 w 525"/>
                  <a:gd name="T41" fmla="*/ 17020 h 476"/>
                  <a:gd name="T42" fmla="*/ 15018 w 525"/>
                  <a:gd name="T43" fmla="*/ 17134 h 476"/>
                  <a:gd name="T44" fmla="*/ 15093 w 525"/>
                  <a:gd name="T45" fmla="*/ 17228 h 476"/>
                  <a:gd name="T46" fmla="*/ 15018 w 525"/>
                  <a:gd name="T47" fmla="*/ 16771 h 476"/>
                  <a:gd name="T48" fmla="*/ 15093 w 525"/>
                  <a:gd name="T49" fmla="*/ 16828 h 476"/>
                  <a:gd name="T50" fmla="*/ 15218 w 525"/>
                  <a:gd name="T51" fmla="*/ 16865 h 476"/>
                  <a:gd name="T52" fmla="*/ 15143 w 525"/>
                  <a:gd name="T53" fmla="*/ 16566 h 476"/>
                  <a:gd name="T54" fmla="*/ 15018 w 525"/>
                  <a:gd name="T55" fmla="*/ 16225 h 476"/>
                  <a:gd name="T56" fmla="*/ 14706 w 525"/>
                  <a:gd name="T57" fmla="*/ 16067 h 476"/>
                  <a:gd name="T58" fmla="*/ 14623 w 525"/>
                  <a:gd name="T59" fmla="*/ 15918 h 476"/>
                  <a:gd name="T60" fmla="*/ 14080 w 525"/>
                  <a:gd name="T61" fmla="*/ 15859 h 476"/>
                  <a:gd name="T62" fmla="*/ 13455 w 525"/>
                  <a:gd name="T63" fmla="*/ 15099 h 476"/>
                  <a:gd name="T64" fmla="*/ 13580 w 525"/>
                  <a:gd name="T65" fmla="*/ 14736 h 476"/>
                  <a:gd name="T66" fmla="*/ 13998 w 525"/>
                  <a:gd name="T67" fmla="*/ 15043 h 476"/>
                  <a:gd name="T68" fmla="*/ 14310 w 525"/>
                  <a:gd name="T69" fmla="*/ 15461 h 476"/>
                  <a:gd name="T70" fmla="*/ 14435 w 525"/>
                  <a:gd name="T71" fmla="*/ 15611 h 476"/>
                  <a:gd name="T72" fmla="*/ 14435 w 525"/>
                  <a:gd name="T73" fmla="*/ 15304 h 476"/>
                  <a:gd name="T74" fmla="*/ 14623 w 525"/>
                  <a:gd name="T75" fmla="*/ 15304 h 476"/>
                  <a:gd name="T76" fmla="*/ 14861 w 525"/>
                  <a:gd name="T77" fmla="*/ 15461 h 476"/>
                  <a:gd name="T78" fmla="*/ 14936 w 525"/>
                  <a:gd name="T79" fmla="*/ 15611 h 476"/>
                  <a:gd name="T80" fmla="*/ 14781 w 525"/>
                  <a:gd name="T81" fmla="*/ 14893 h 476"/>
                  <a:gd name="T82" fmla="*/ 15018 w 525"/>
                  <a:gd name="T83" fmla="*/ 15005 h 476"/>
                  <a:gd name="T84" fmla="*/ 14706 w 525"/>
                  <a:gd name="T85" fmla="*/ 14336 h 476"/>
                  <a:gd name="T86" fmla="*/ 14235 w 525"/>
                  <a:gd name="T87" fmla="*/ 14130 h 476"/>
                  <a:gd name="T88" fmla="*/ 13810 w 525"/>
                  <a:gd name="T89" fmla="*/ 13882 h 476"/>
                  <a:gd name="T90" fmla="*/ 13580 w 525"/>
                  <a:gd name="T91" fmla="*/ 13482 h 476"/>
                  <a:gd name="T92" fmla="*/ 13655 w 525"/>
                  <a:gd name="T93" fmla="*/ 13183 h 476"/>
                  <a:gd name="T94" fmla="*/ 13580 w 525"/>
                  <a:gd name="T95" fmla="*/ 13276 h 476"/>
                  <a:gd name="T96" fmla="*/ 15061 w 525"/>
                  <a:gd name="T97" fmla="*/ 12273 h 476"/>
                  <a:gd name="T98" fmla="*/ 15769 w 525"/>
                  <a:gd name="T99" fmla="*/ 12273 h 476"/>
                  <a:gd name="T100" fmla="*/ 17102 w 525"/>
                  <a:gd name="T101" fmla="*/ 12820 h 476"/>
                  <a:gd name="T102" fmla="*/ 18194 w 525"/>
                  <a:gd name="T103" fmla="*/ 12572 h 476"/>
                  <a:gd name="T104" fmla="*/ 18852 w 525"/>
                  <a:gd name="T105" fmla="*/ 12001 h 476"/>
                  <a:gd name="T106" fmla="*/ 18457 w 525"/>
                  <a:gd name="T107" fmla="*/ 10387 h 476"/>
                  <a:gd name="T108" fmla="*/ 17882 w 525"/>
                  <a:gd name="T109" fmla="*/ 8778 h 476"/>
                  <a:gd name="T110" fmla="*/ 17444 w 525"/>
                  <a:gd name="T111" fmla="*/ 7503 h 476"/>
                  <a:gd name="T112" fmla="*/ 16739 w 525"/>
                  <a:gd name="T113" fmla="*/ 6230 h 476"/>
                  <a:gd name="T114" fmla="*/ 15999 w 525"/>
                  <a:gd name="T115" fmla="*/ 4771 h 476"/>
                  <a:gd name="T116" fmla="*/ 15143 w 525"/>
                  <a:gd name="T117" fmla="*/ 2185 h 476"/>
                  <a:gd name="T118" fmla="*/ 14123 w 525"/>
                  <a:gd name="T119" fmla="*/ 2377 h 476"/>
                  <a:gd name="T120" fmla="*/ 14280 w 525"/>
                  <a:gd name="T121" fmla="*/ 3858 h 476"/>
                  <a:gd name="T122" fmla="*/ 13685 w 525"/>
                  <a:gd name="T123" fmla="*/ 3701 h 476"/>
                  <a:gd name="T124" fmla="*/ 3096 w 525"/>
                  <a:gd name="T125" fmla="*/ 6897 h 4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25" h="476">
                    <a:moveTo>
                      <a:pt x="79" y="136"/>
                    </a:moveTo>
                    <a:cubicBezTo>
                      <a:pt x="63" y="190"/>
                      <a:pt x="69" y="212"/>
                      <a:pt x="63" y="230"/>
                    </a:cubicBezTo>
                    <a:cubicBezTo>
                      <a:pt x="56" y="247"/>
                      <a:pt x="19" y="271"/>
                      <a:pt x="8" y="323"/>
                    </a:cubicBezTo>
                    <a:cubicBezTo>
                      <a:pt x="0" y="357"/>
                      <a:pt x="24" y="394"/>
                      <a:pt x="125" y="415"/>
                    </a:cubicBezTo>
                    <a:cubicBezTo>
                      <a:pt x="227" y="436"/>
                      <a:pt x="284" y="423"/>
                      <a:pt x="334" y="425"/>
                    </a:cubicBezTo>
                    <a:cubicBezTo>
                      <a:pt x="385" y="427"/>
                      <a:pt x="490" y="426"/>
                      <a:pt x="525" y="476"/>
                    </a:cubicBezTo>
                    <a:cubicBezTo>
                      <a:pt x="490" y="426"/>
                      <a:pt x="396" y="417"/>
                      <a:pt x="345" y="415"/>
                    </a:cubicBezTo>
                    <a:cubicBezTo>
                      <a:pt x="295" y="412"/>
                      <a:pt x="246" y="421"/>
                      <a:pt x="144" y="400"/>
                    </a:cubicBezTo>
                    <a:cubicBezTo>
                      <a:pt x="60" y="379"/>
                      <a:pt x="28" y="359"/>
                      <a:pt x="35" y="325"/>
                    </a:cubicBezTo>
                    <a:cubicBezTo>
                      <a:pt x="40" y="303"/>
                      <a:pt x="68" y="280"/>
                      <a:pt x="73" y="277"/>
                    </a:cubicBezTo>
                    <a:cubicBezTo>
                      <a:pt x="82" y="270"/>
                      <a:pt x="92" y="269"/>
                      <a:pt x="103" y="274"/>
                    </a:cubicBezTo>
                    <a:cubicBezTo>
                      <a:pt x="121" y="283"/>
                      <a:pt x="156" y="294"/>
                      <a:pt x="167" y="294"/>
                    </a:cubicBezTo>
                    <a:cubicBezTo>
                      <a:pt x="179" y="294"/>
                      <a:pt x="214" y="296"/>
                      <a:pt x="236" y="292"/>
                    </a:cubicBezTo>
                    <a:cubicBezTo>
                      <a:pt x="259" y="287"/>
                      <a:pt x="277" y="274"/>
                      <a:pt x="297" y="290"/>
                    </a:cubicBezTo>
                    <a:cubicBezTo>
                      <a:pt x="305" y="297"/>
                      <a:pt x="318" y="307"/>
                      <a:pt x="327" y="313"/>
                    </a:cubicBezTo>
                    <a:cubicBezTo>
                      <a:pt x="335" y="319"/>
                      <a:pt x="354" y="329"/>
                      <a:pt x="357" y="333"/>
                    </a:cubicBezTo>
                    <a:cubicBezTo>
                      <a:pt x="359" y="337"/>
                      <a:pt x="364" y="341"/>
                      <a:pt x="365" y="343"/>
                    </a:cubicBezTo>
                    <a:cubicBezTo>
                      <a:pt x="367" y="344"/>
                      <a:pt x="367" y="347"/>
                      <a:pt x="370" y="347"/>
                    </a:cubicBezTo>
                    <a:cubicBezTo>
                      <a:pt x="372" y="346"/>
                      <a:pt x="369" y="344"/>
                      <a:pt x="369" y="342"/>
                    </a:cubicBezTo>
                    <a:cubicBezTo>
                      <a:pt x="369" y="340"/>
                      <a:pt x="370" y="335"/>
                      <a:pt x="368" y="332"/>
                    </a:cubicBezTo>
                    <a:cubicBezTo>
                      <a:pt x="370" y="333"/>
                      <a:pt x="375" y="336"/>
                      <a:pt x="378" y="336"/>
                    </a:cubicBezTo>
                    <a:cubicBezTo>
                      <a:pt x="381" y="337"/>
                      <a:pt x="382" y="337"/>
                      <a:pt x="384" y="338"/>
                    </a:cubicBezTo>
                    <a:cubicBezTo>
                      <a:pt x="385" y="339"/>
                      <a:pt x="385" y="341"/>
                      <a:pt x="386" y="340"/>
                    </a:cubicBezTo>
                    <a:cubicBezTo>
                      <a:pt x="388" y="338"/>
                      <a:pt x="387" y="336"/>
                      <a:pt x="384" y="331"/>
                    </a:cubicBezTo>
                    <a:cubicBezTo>
                      <a:pt x="384" y="331"/>
                      <a:pt x="385" y="331"/>
                      <a:pt x="386" y="332"/>
                    </a:cubicBezTo>
                    <a:cubicBezTo>
                      <a:pt x="387" y="334"/>
                      <a:pt x="389" y="333"/>
                      <a:pt x="389" y="333"/>
                    </a:cubicBezTo>
                    <a:cubicBezTo>
                      <a:pt x="389" y="333"/>
                      <a:pt x="388" y="330"/>
                      <a:pt x="387" y="327"/>
                    </a:cubicBezTo>
                    <a:cubicBezTo>
                      <a:pt x="386" y="324"/>
                      <a:pt x="385" y="322"/>
                      <a:pt x="384" y="320"/>
                    </a:cubicBezTo>
                    <a:cubicBezTo>
                      <a:pt x="382" y="318"/>
                      <a:pt x="376" y="317"/>
                      <a:pt x="376" y="317"/>
                    </a:cubicBezTo>
                    <a:cubicBezTo>
                      <a:pt x="376" y="317"/>
                      <a:pt x="375" y="316"/>
                      <a:pt x="374" y="314"/>
                    </a:cubicBezTo>
                    <a:cubicBezTo>
                      <a:pt x="372" y="313"/>
                      <a:pt x="361" y="314"/>
                      <a:pt x="360" y="313"/>
                    </a:cubicBezTo>
                    <a:cubicBezTo>
                      <a:pt x="359" y="313"/>
                      <a:pt x="345" y="301"/>
                      <a:pt x="344" y="298"/>
                    </a:cubicBezTo>
                    <a:cubicBezTo>
                      <a:pt x="342" y="296"/>
                      <a:pt x="345" y="290"/>
                      <a:pt x="347" y="291"/>
                    </a:cubicBezTo>
                    <a:cubicBezTo>
                      <a:pt x="349" y="292"/>
                      <a:pt x="355" y="293"/>
                      <a:pt x="358" y="297"/>
                    </a:cubicBezTo>
                    <a:cubicBezTo>
                      <a:pt x="360" y="299"/>
                      <a:pt x="364" y="303"/>
                      <a:pt x="366" y="305"/>
                    </a:cubicBezTo>
                    <a:cubicBezTo>
                      <a:pt x="369" y="307"/>
                      <a:pt x="367" y="308"/>
                      <a:pt x="369" y="308"/>
                    </a:cubicBezTo>
                    <a:cubicBezTo>
                      <a:pt x="370" y="307"/>
                      <a:pt x="371" y="305"/>
                      <a:pt x="369" y="302"/>
                    </a:cubicBezTo>
                    <a:cubicBezTo>
                      <a:pt x="369" y="302"/>
                      <a:pt x="371" y="302"/>
                      <a:pt x="374" y="302"/>
                    </a:cubicBezTo>
                    <a:cubicBezTo>
                      <a:pt x="376" y="303"/>
                      <a:pt x="379" y="303"/>
                      <a:pt x="380" y="305"/>
                    </a:cubicBezTo>
                    <a:cubicBezTo>
                      <a:pt x="381" y="307"/>
                      <a:pt x="381" y="309"/>
                      <a:pt x="382" y="308"/>
                    </a:cubicBezTo>
                    <a:cubicBezTo>
                      <a:pt x="383" y="306"/>
                      <a:pt x="383" y="301"/>
                      <a:pt x="378" y="294"/>
                    </a:cubicBezTo>
                    <a:cubicBezTo>
                      <a:pt x="378" y="294"/>
                      <a:pt x="382" y="294"/>
                      <a:pt x="384" y="296"/>
                    </a:cubicBezTo>
                    <a:cubicBezTo>
                      <a:pt x="385" y="294"/>
                      <a:pt x="380" y="286"/>
                      <a:pt x="376" y="283"/>
                    </a:cubicBezTo>
                    <a:cubicBezTo>
                      <a:pt x="373" y="281"/>
                      <a:pt x="366" y="280"/>
                      <a:pt x="364" y="279"/>
                    </a:cubicBezTo>
                    <a:cubicBezTo>
                      <a:pt x="361" y="277"/>
                      <a:pt x="358" y="275"/>
                      <a:pt x="353" y="274"/>
                    </a:cubicBezTo>
                    <a:cubicBezTo>
                      <a:pt x="348" y="272"/>
                      <a:pt x="350" y="272"/>
                      <a:pt x="347" y="266"/>
                    </a:cubicBezTo>
                    <a:cubicBezTo>
                      <a:pt x="347" y="264"/>
                      <a:pt x="347" y="262"/>
                      <a:pt x="349" y="260"/>
                    </a:cubicBezTo>
                    <a:cubicBezTo>
                      <a:pt x="347" y="262"/>
                      <a:pt x="347" y="262"/>
                      <a:pt x="347" y="262"/>
                    </a:cubicBezTo>
                    <a:cubicBezTo>
                      <a:pt x="350" y="255"/>
                      <a:pt x="362" y="241"/>
                      <a:pt x="385" y="242"/>
                    </a:cubicBezTo>
                    <a:cubicBezTo>
                      <a:pt x="385" y="242"/>
                      <a:pt x="391" y="244"/>
                      <a:pt x="403" y="242"/>
                    </a:cubicBezTo>
                    <a:cubicBezTo>
                      <a:pt x="416" y="240"/>
                      <a:pt x="430" y="250"/>
                      <a:pt x="437" y="253"/>
                    </a:cubicBezTo>
                    <a:cubicBezTo>
                      <a:pt x="445" y="256"/>
                      <a:pt x="459" y="249"/>
                      <a:pt x="465" y="248"/>
                    </a:cubicBezTo>
                    <a:cubicBezTo>
                      <a:pt x="470" y="246"/>
                      <a:pt x="478" y="244"/>
                      <a:pt x="482" y="237"/>
                    </a:cubicBezTo>
                    <a:cubicBezTo>
                      <a:pt x="487" y="229"/>
                      <a:pt x="478" y="218"/>
                      <a:pt x="472" y="205"/>
                    </a:cubicBezTo>
                    <a:cubicBezTo>
                      <a:pt x="467" y="192"/>
                      <a:pt x="459" y="182"/>
                      <a:pt x="457" y="173"/>
                    </a:cubicBezTo>
                    <a:cubicBezTo>
                      <a:pt x="458" y="151"/>
                      <a:pt x="446" y="148"/>
                      <a:pt x="446" y="148"/>
                    </a:cubicBezTo>
                    <a:cubicBezTo>
                      <a:pt x="446" y="148"/>
                      <a:pt x="434" y="137"/>
                      <a:pt x="428" y="123"/>
                    </a:cubicBezTo>
                    <a:cubicBezTo>
                      <a:pt x="421" y="109"/>
                      <a:pt x="417" y="104"/>
                      <a:pt x="409" y="94"/>
                    </a:cubicBezTo>
                    <a:cubicBezTo>
                      <a:pt x="409" y="94"/>
                      <a:pt x="411" y="63"/>
                      <a:pt x="387" y="43"/>
                    </a:cubicBezTo>
                    <a:cubicBezTo>
                      <a:pt x="363" y="23"/>
                      <a:pt x="357" y="32"/>
                      <a:pt x="361" y="47"/>
                    </a:cubicBezTo>
                    <a:cubicBezTo>
                      <a:pt x="364" y="63"/>
                      <a:pt x="365" y="76"/>
                      <a:pt x="365" y="76"/>
                    </a:cubicBezTo>
                    <a:cubicBezTo>
                      <a:pt x="365" y="76"/>
                      <a:pt x="361" y="79"/>
                      <a:pt x="350" y="73"/>
                    </a:cubicBezTo>
                    <a:cubicBezTo>
                      <a:pt x="183" y="0"/>
                      <a:pt x="92" y="92"/>
                      <a:pt x="79" y="136"/>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30" name="Freeform 99"/>
              <p:cNvSpPr>
                <a:spLocks/>
              </p:cNvSpPr>
              <p:nvPr/>
            </p:nvSpPr>
            <p:spPr bwMode="auto">
              <a:xfrm>
                <a:off x="2894" y="1839"/>
                <a:ext cx="236" cy="290"/>
              </a:xfrm>
              <a:custGeom>
                <a:avLst/>
                <a:gdLst>
                  <a:gd name="T0" fmla="*/ 3738 w 94"/>
                  <a:gd name="T1" fmla="*/ 2711 h 109"/>
                  <a:gd name="T2" fmla="*/ 1152 w 94"/>
                  <a:gd name="T3" fmla="*/ 1203 h 109"/>
                  <a:gd name="T4" fmla="*/ 1948 w 94"/>
                  <a:gd name="T5" fmla="*/ 4558 h 109"/>
                  <a:gd name="T6" fmla="*/ 2975 w 94"/>
                  <a:gd name="T7" fmla="*/ 5465 h 10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4" h="109">
                    <a:moveTo>
                      <a:pt x="94" y="54"/>
                    </a:moveTo>
                    <a:cubicBezTo>
                      <a:pt x="88" y="34"/>
                      <a:pt x="57" y="0"/>
                      <a:pt x="29" y="24"/>
                    </a:cubicBezTo>
                    <a:cubicBezTo>
                      <a:pt x="0" y="48"/>
                      <a:pt x="38" y="87"/>
                      <a:pt x="49" y="91"/>
                    </a:cubicBezTo>
                    <a:cubicBezTo>
                      <a:pt x="60" y="96"/>
                      <a:pt x="72" y="101"/>
                      <a:pt x="75" y="109"/>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31" name="Freeform 100"/>
              <p:cNvSpPr>
                <a:spLocks/>
              </p:cNvSpPr>
              <p:nvPr/>
            </p:nvSpPr>
            <p:spPr bwMode="auto">
              <a:xfrm>
                <a:off x="3067" y="2004"/>
                <a:ext cx="33" cy="72"/>
              </a:xfrm>
              <a:custGeom>
                <a:avLst/>
                <a:gdLst>
                  <a:gd name="T0" fmla="*/ 541 w 13"/>
                  <a:gd name="T1" fmla="*/ 0 h 27"/>
                  <a:gd name="T2" fmla="*/ 160 w 13"/>
                  <a:gd name="T3" fmla="*/ 456 h 27"/>
                  <a:gd name="T4" fmla="*/ 327 w 13"/>
                  <a:gd name="T5" fmla="*/ 1365 h 27"/>
                  <a:gd name="T6" fmla="*/ 0 60000 65536"/>
                  <a:gd name="T7" fmla="*/ 0 60000 65536"/>
                  <a:gd name="T8" fmla="*/ 0 60000 65536"/>
                </a:gdLst>
                <a:ahLst/>
                <a:cxnLst>
                  <a:cxn ang="T6">
                    <a:pos x="T0" y="T1"/>
                  </a:cxn>
                  <a:cxn ang="T7">
                    <a:pos x="T2" y="T3"/>
                  </a:cxn>
                  <a:cxn ang="T8">
                    <a:pos x="T4" y="T5"/>
                  </a:cxn>
                </a:cxnLst>
                <a:rect l="0" t="0" r="r" b="b"/>
                <a:pathLst>
                  <a:path w="13" h="27">
                    <a:moveTo>
                      <a:pt x="13" y="0"/>
                    </a:moveTo>
                    <a:cubicBezTo>
                      <a:pt x="2" y="0"/>
                      <a:pt x="0" y="3"/>
                      <a:pt x="4" y="9"/>
                    </a:cubicBezTo>
                    <a:cubicBezTo>
                      <a:pt x="9" y="16"/>
                      <a:pt x="1" y="23"/>
                      <a:pt x="8" y="27"/>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32" name="Freeform 101"/>
              <p:cNvSpPr>
                <a:spLocks/>
              </p:cNvSpPr>
              <p:nvPr/>
            </p:nvSpPr>
            <p:spPr bwMode="auto">
              <a:xfrm>
                <a:off x="3260" y="2321"/>
                <a:ext cx="65" cy="155"/>
              </a:xfrm>
              <a:custGeom>
                <a:avLst/>
                <a:gdLst>
                  <a:gd name="T0" fmla="*/ 1020 w 26"/>
                  <a:gd name="T1" fmla="*/ 0 h 58"/>
                  <a:gd name="T2" fmla="*/ 238 w 26"/>
                  <a:gd name="T3" fmla="*/ 2956 h 58"/>
                  <a:gd name="T4" fmla="*/ 0 60000 65536"/>
                  <a:gd name="T5" fmla="*/ 0 60000 65536"/>
                </a:gdLst>
                <a:ahLst/>
                <a:cxnLst>
                  <a:cxn ang="T4">
                    <a:pos x="T0" y="T1"/>
                  </a:cxn>
                  <a:cxn ang="T5">
                    <a:pos x="T2" y="T3"/>
                  </a:cxn>
                </a:cxnLst>
                <a:rect l="0" t="0" r="r" b="b"/>
                <a:pathLst>
                  <a:path w="26" h="58">
                    <a:moveTo>
                      <a:pt x="26" y="0"/>
                    </a:moveTo>
                    <a:cubicBezTo>
                      <a:pt x="19" y="8"/>
                      <a:pt x="0" y="39"/>
                      <a:pt x="6" y="58"/>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33" name="Freeform 102"/>
              <p:cNvSpPr>
                <a:spLocks/>
              </p:cNvSpPr>
              <p:nvPr/>
            </p:nvSpPr>
            <p:spPr bwMode="auto">
              <a:xfrm>
                <a:off x="3242" y="2319"/>
                <a:ext cx="75" cy="141"/>
              </a:xfrm>
              <a:custGeom>
                <a:avLst/>
                <a:gdLst>
                  <a:gd name="T0" fmla="*/ 1175 w 30"/>
                  <a:gd name="T1" fmla="*/ 0 h 53"/>
                  <a:gd name="T2" fmla="*/ 0 w 30"/>
                  <a:gd name="T3" fmla="*/ 2655 h 53"/>
                  <a:gd name="T4" fmla="*/ 0 60000 65536"/>
                  <a:gd name="T5" fmla="*/ 0 60000 65536"/>
                </a:gdLst>
                <a:ahLst/>
                <a:cxnLst>
                  <a:cxn ang="T4">
                    <a:pos x="T0" y="T1"/>
                  </a:cxn>
                  <a:cxn ang="T5">
                    <a:pos x="T2" y="T3"/>
                  </a:cxn>
                </a:cxnLst>
                <a:rect l="0" t="0" r="r" b="b"/>
                <a:pathLst>
                  <a:path w="30" h="53">
                    <a:moveTo>
                      <a:pt x="30" y="0"/>
                    </a:moveTo>
                    <a:cubicBezTo>
                      <a:pt x="24" y="5"/>
                      <a:pt x="1" y="44"/>
                      <a:pt x="0" y="53"/>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34" name="Freeform 103"/>
              <p:cNvSpPr>
                <a:spLocks/>
              </p:cNvSpPr>
              <p:nvPr/>
            </p:nvSpPr>
            <p:spPr bwMode="auto">
              <a:xfrm>
                <a:off x="3215" y="2313"/>
                <a:ext cx="97" cy="115"/>
              </a:xfrm>
              <a:custGeom>
                <a:avLst/>
                <a:gdLst>
                  <a:gd name="T0" fmla="*/ 1490 w 39"/>
                  <a:gd name="T1" fmla="*/ 0 h 43"/>
                  <a:gd name="T2" fmla="*/ 0 w 39"/>
                  <a:gd name="T3" fmla="*/ 2204 h 43"/>
                  <a:gd name="T4" fmla="*/ 0 60000 65536"/>
                  <a:gd name="T5" fmla="*/ 0 60000 65536"/>
                </a:gdLst>
                <a:ahLst/>
                <a:cxnLst>
                  <a:cxn ang="T4">
                    <a:pos x="T0" y="T1"/>
                  </a:cxn>
                  <a:cxn ang="T5">
                    <a:pos x="T2" y="T3"/>
                  </a:cxn>
                </a:cxnLst>
                <a:rect l="0" t="0" r="r" b="b"/>
                <a:pathLst>
                  <a:path w="39" h="43">
                    <a:moveTo>
                      <a:pt x="39" y="0"/>
                    </a:moveTo>
                    <a:cubicBezTo>
                      <a:pt x="29" y="7"/>
                      <a:pt x="5" y="37"/>
                      <a:pt x="0" y="43"/>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35" name="Freeform 104"/>
              <p:cNvSpPr>
                <a:spLocks/>
              </p:cNvSpPr>
              <p:nvPr/>
            </p:nvSpPr>
            <p:spPr bwMode="auto">
              <a:xfrm>
                <a:off x="3407" y="2233"/>
                <a:ext cx="43" cy="19"/>
              </a:xfrm>
              <a:custGeom>
                <a:avLst/>
                <a:gdLst>
                  <a:gd name="T0" fmla="*/ 698 w 17"/>
                  <a:gd name="T1" fmla="*/ 0 h 7"/>
                  <a:gd name="T2" fmla="*/ 0 w 17"/>
                  <a:gd name="T3" fmla="*/ 383 h 7"/>
                  <a:gd name="T4" fmla="*/ 0 60000 65536"/>
                  <a:gd name="T5" fmla="*/ 0 60000 65536"/>
                </a:gdLst>
                <a:ahLst/>
                <a:cxnLst>
                  <a:cxn ang="T4">
                    <a:pos x="T0" y="T1"/>
                  </a:cxn>
                  <a:cxn ang="T5">
                    <a:pos x="T2" y="T3"/>
                  </a:cxn>
                </a:cxnLst>
                <a:rect l="0" t="0" r="r" b="b"/>
                <a:pathLst>
                  <a:path w="17" h="7">
                    <a:moveTo>
                      <a:pt x="17" y="0"/>
                    </a:moveTo>
                    <a:cubicBezTo>
                      <a:pt x="12" y="2"/>
                      <a:pt x="1" y="6"/>
                      <a:pt x="0" y="7"/>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36" name="Freeform 105"/>
              <p:cNvSpPr>
                <a:spLocks/>
              </p:cNvSpPr>
              <p:nvPr/>
            </p:nvSpPr>
            <p:spPr bwMode="auto">
              <a:xfrm>
                <a:off x="3407" y="2223"/>
                <a:ext cx="23" cy="21"/>
              </a:xfrm>
              <a:custGeom>
                <a:avLst/>
                <a:gdLst>
                  <a:gd name="T0" fmla="*/ 386 w 9"/>
                  <a:gd name="T1" fmla="*/ 0 h 8"/>
                  <a:gd name="T2" fmla="*/ 0 w 9"/>
                  <a:gd name="T3" fmla="*/ 378 h 8"/>
                  <a:gd name="T4" fmla="*/ 0 60000 65536"/>
                  <a:gd name="T5" fmla="*/ 0 60000 65536"/>
                </a:gdLst>
                <a:ahLst/>
                <a:cxnLst>
                  <a:cxn ang="T4">
                    <a:pos x="T0" y="T1"/>
                  </a:cxn>
                  <a:cxn ang="T5">
                    <a:pos x="T2" y="T3"/>
                  </a:cxn>
                </a:cxnLst>
                <a:rect l="0" t="0" r="r" b="b"/>
                <a:pathLst>
                  <a:path w="9" h="8">
                    <a:moveTo>
                      <a:pt x="9" y="0"/>
                    </a:moveTo>
                    <a:cubicBezTo>
                      <a:pt x="6" y="1"/>
                      <a:pt x="1" y="7"/>
                      <a:pt x="0" y="8"/>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37" name="Freeform 106"/>
              <p:cNvSpPr>
                <a:spLocks/>
              </p:cNvSpPr>
              <p:nvPr/>
            </p:nvSpPr>
            <p:spPr bwMode="auto">
              <a:xfrm>
                <a:off x="3402" y="2188"/>
                <a:ext cx="33" cy="51"/>
              </a:xfrm>
              <a:custGeom>
                <a:avLst/>
                <a:gdLst>
                  <a:gd name="T0" fmla="*/ 541 w 13"/>
                  <a:gd name="T1" fmla="*/ 0 h 19"/>
                  <a:gd name="T2" fmla="*/ 0 w 13"/>
                  <a:gd name="T3" fmla="*/ 988 h 19"/>
                  <a:gd name="T4" fmla="*/ 0 60000 65536"/>
                  <a:gd name="T5" fmla="*/ 0 60000 65536"/>
                </a:gdLst>
                <a:ahLst/>
                <a:cxnLst>
                  <a:cxn ang="T4">
                    <a:pos x="T0" y="T1"/>
                  </a:cxn>
                  <a:cxn ang="T5">
                    <a:pos x="T2" y="T3"/>
                  </a:cxn>
                </a:cxnLst>
                <a:rect l="0" t="0" r="r" b="b"/>
                <a:pathLst>
                  <a:path w="13" h="19">
                    <a:moveTo>
                      <a:pt x="13" y="0"/>
                    </a:moveTo>
                    <a:cubicBezTo>
                      <a:pt x="8" y="3"/>
                      <a:pt x="1" y="15"/>
                      <a:pt x="0" y="19"/>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38" name="Freeform 107"/>
              <p:cNvSpPr>
                <a:spLocks/>
              </p:cNvSpPr>
              <p:nvPr/>
            </p:nvSpPr>
            <p:spPr bwMode="auto">
              <a:xfrm>
                <a:off x="3295" y="2329"/>
                <a:ext cx="35" cy="139"/>
              </a:xfrm>
              <a:custGeom>
                <a:avLst/>
                <a:gdLst>
                  <a:gd name="T0" fmla="*/ 550 w 14"/>
                  <a:gd name="T1" fmla="*/ 0 h 52"/>
                  <a:gd name="T2" fmla="*/ 83 w 14"/>
                  <a:gd name="T3" fmla="*/ 2657 h 52"/>
                  <a:gd name="T4" fmla="*/ 0 60000 65536"/>
                  <a:gd name="T5" fmla="*/ 0 60000 65536"/>
                </a:gdLst>
                <a:ahLst/>
                <a:cxnLst>
                  <a:cxn ang="T4">
                    <a:pos x="T0" y="T1"/>
                  </a:cxn>
                  <a:cxn ang="T5">
                    <a:pos x="T2" y="T3"/>
                  </a:cxn>
                </a:cxnLst>
                <a:rect l="0" t="0" r="r" b="b"/>
                <a:pathLst>
                  <a:path w="14" h="52">
                    <a:moveTo>
                      <a:pt x="14" y="0"/>
                    </a:moveTo>
                    <a:cubicBezTo>
                      <a:pt x="10" y="5"/>
                      <a:pt x="0" y="36"/>
                      <a:pt x="2" y="52"/>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39" name="Freeform 108"/>
              <p:cNvSpPr>
                <a:spLocks/>
              </p:cNvSpPr>
              <p:nvPr/>
            </p:nvSpPr>
            <p:spPr bwMode="auto">
              <a:xfrm>
                <a:off x="3185" y="2305"/>
                <a:ext cx="127" cy="78"/>
              </a:xfrm>
              <a:custGeom>
                <a:avLst/>
                <a:gdLst>
                  <a:gd name="T0" fmla="*/ 1960 w 51"/>
                  <a:gd name="T1" fmla="*/ 0 h 29"/>
                  <a:gd name="T2" fmla="*/ 0 w 51"/>
                  <a:gd name="T3" fmla="*/ 1520 h 29"/>
                  <a:gd name="T4" fmla="*/ 0 60000 65536"/>
                  <a:gd name="T5" fmla="*/ 0 60000 65536"/>
                </a:gdLst>
                <a:ahLst/>
                <a:cxnLst>
                  <a:cxn ang="T4">
                    <a:pos x="T0" y="T1"/>
                  </a:cxn>
                  <a:cxn ang="T5">
                    <a:pos x="T2" y="T3"/>
                  </a:cxn>
                </a:cxnLst>
                <a:rect l="0" t="0" r="r" b="b"/>
                <a:pathLst>
                  <a:path w="51" h="29">
                    <a:moveTo>
                      <a:pt x="51" y="0"/>
                    </a:moveTo>
                    <a:cubicBezTo>
                      <a:pt x="47" y="2"/>
                      <a:pt x="14" y="24"/>
                      <a:pt x="0" y="29"/>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40" name="Freeform 109"/>
              <p:cNvSpPr>
                <a:spLocks/>
              </p:cNvSpPr>
              <p:nvPr/>
            </p:nvSpPr>
            <p:spPr bwMode="auto">
              <a:xfrm>
                <a:off x="3410" y="2249"/>
                <a:ext cx="27" cy="8"/>
              </a:xfrm>
              <a:custGeom>
                <a:avLst/>
                <a:gdLst>
                  <a:gd name="T0" fmla="*/ 0 w 11"/>
                  <a:gd name="T1" fmla="*/ 93 h 3"/>
                  <a:gd name="T2" fmla="*/ 398 w 11"/>
                  <a:gd name="T3" fmla="*/ 149 h 3"/>
                  <a:gd name="T4" fmla="*/ 0 60000 65536"/>
                  <a:gd name="T5" fmla="*/ 0 60000 65536"/>
                </a:gdLst>
                <a:ahLst/>
                <a:cxnLst>
                  <a:cxn ang="T4">
                    <a:pos x="T0" y="T1"/>
                  </a:cxn>
                  <a:cxn ang="T5">
                    <a:pos x="T2" y="T3"/>
                  </a:cxn>
                </a:cxnLst>
                <a:rect l="0" t="0" r="r" b="b"/>
                <a:pathLst>
                  <a:path w="11" h="3">
                    <a:moveTo>
                      <a:pt x="0" y="2"/>
                    </a:moveTo>
                    <a:cubicBezTo>
                      <a:pt x="3" y="1"/>
                      <a:pt x="6" y="0"/>
                      <a:pt x="11" y="3"/>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41" name="Freeform 110"/>
              <p:cNvSpPr>
                <a:spLocks/>
              </p:cNvSpPr>
              <p:nvPr/>
            </p:nvSpPr>
            <p:spPr bwMode="auto">
              <a:xfrm>
                <a:off x="3217" y="2143"/>
                <a:ext cx="68" cy="69"/>
              </a:xfrm>
              <a:custGeom>
                <a:avLst/>
                <a:gdLst>
                  <a:gd name="T0" fmla="*/ 1007 w 27"/>
                  <a:gd name="T1" fmla="*/ 1085 h 26"/>
                  <a:gd name="T2" fmla="*/ 685 w 27"/>
                  <a:gd name="T3" fmla="*/ 295 h 26"/>
                  <a:gd name="T4" fmla="*/ 50 w 27"/>
                  <a:gd name="T5" fmla="*/ 507 h 26"/>
                  <a:gd name="T6" fmla="*/ 368 w 27"/>
                  <a:gd name="T7" fmla="*/ 1197 h 26"/>
                  <a:gd name="T8" fmla="*/ 881 w 27"/>
                  <a:gd name="T9" fmla="*/ 1085 h 26"/>
                  <a:gd name="T10" fmla="*/ 1007 w 27"/>
                  <a:gd name="T11" fmla="*/ 1085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26">
                    <a:moveTo>
                      <a:pt x="25" y="22"/>
                    </a:moveTo>
                    <a:cubicBezTo>
                      <a:pt x="23" y="20"/>
                      <a:pt x="27" y="11"/>
                      <a:pt x="17" y="6"/>
                    </a:cubicBezTo>
                    <a:cubicBezTo>
                      <a:pt x="8" y="0"/>
                      <a:pt x="1" y="10"/>
                      <a:pt x="1" y="10"/>
                    </a:cubicBezTo>
                    <a:cubicBezTo>
                      <a:pt x="0" y="17"/>
                      <a:pt x="4" y="22"/>
                      <a:pt x="9" y="24"/>
                    </a:cubicBezTo>
                    <a:cubicBezTo>
                      <a:pt x="13" y="26"/>
                      <a:pt x="22" y="22"/>
                      <a:pt x="22" y="22"/>
                    </a:cubicBezTo>
                    <a:lnTo>
                      <a:pt x="25" y="22"/>
                    </a:ln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42" name="Freeform 111"/>
              <p:cNvSpPr>
                <a:spLocks/>
              </p:cNvSpPr>
              <p:nvPr/>
            </p:nvSpPr>
            <p:spPr bwMode="auto">
              <a:xfrm>
                <a:off x="3222" y="2153"/>
                <a:ext cx="55" cy="56"/>
              </a:xfrm>
              <a:custGeom>
                <a:avLst/>
                <a:gdLst>
                  <a:gd name="T0" fmla="*/ 125 w 22"/>
                  <a:gd name="T1" fmla="*/ 248 h 21"/>
                  <a:gd name="T2" fmla="*/ 625 w 22"/>
                  <a:gd name="T3" fmla="*/ 149 h 21"/>
                  <a:gd name="T4" fmla="*/ 708 w 22"/>
                  <a:gd name="T5" fmla="*/ 819 h 21"/>
                  <a:gd name="T6" fmla="*/ 208 w 22"/>
                  <a:gd name="T7" fmla="*/ 909 h 21"/>
                  <a:gd name="T8" fmla="*/ 125 w 22"/>
                  <a:gd name="T9" fmla="*/ 248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1">
                    <a:moveTo>
                      <a:pt x="3" y="5"/>
                    </a:moveTo>
                    <a:cubicBezTo>
                      <a:pt x="6" y="0"/>
                      <a:pt x="12" y="0"/>
                      <a:pt x="16" y="3"/>
                    </a:cubicBezTo>
                    <a:cubicBezTo>
                      <a:pt x="21" y="6"/>
                      <a:pt x="22" y="12"/>
                      <a:pt x="18" y="16"/>
                    </a:cubicBezTo>
                    <a:cubicBezTo>
                      <a:pt x="15" y="20"/>
                      <a:pt x="9" y="21"/>
                      <a:pt x="5" y="18"/>
                    </a:cubicBezTo>
                    <a:cubicBezTo>
                      <a:pt x="1" y="15"/>
                      <a:pt x="0" y="9"/>
                      <a:pt x="3" y="5"/>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43" name="Freeform 112"/>
              <p:cNvSpPr>
                <a:spLocks/>
              </p:cNvSpPr>
              <p:nvPr/>
            </p:nvSpPr>
            <p:spPr bwMode="auto">
              <a:xfrm>
                <a:off x="3237" y="2169"/>
                <a:ext cx="23" cy="24"/>
              </a:xfrm>
              <a:custGeom>
                <a:avLst/>
                <a:gdLst>
                  <a:gd name="T0" fmla="*/ 84 w 9"/>
                  <a:gd name="T1" fmla="*/ 93 h 9"/>
                  <a:gd name="T2" fmla="*/ 302 w 9"/>
                  <a:gd name="T3" fmla="*/ 56 h 9"/>
                  <a:gd name="T4" fmla="*/ 332 w 9"/>
                  <a:gd name="T5" fmla="*/ 363 h 9"/>
                  <a:gd name="T6" fmla="*/ 130 w 9"/>
                  <a:gd name="T7" fmla="*/ 363 h 9"/>
                  <a:gd name="T8" fmla="*/ 84 w 9"/>
                  <a:gd name="T9" fmla="*/ 93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2" y="2"/>
                    </a:moveTo>
                    <a:cubicBezTo>
                      <a:pt x="3" y="0"/>
                      <a:pt x="5" y="0"/>
                      <a:pt x="7" y="1"/>
                    </a:cubicBezTo>
                    <a:cubicBezTo>
                      <a:pt x="9" y="3"/>
                      <a:pt x="9" y="5"/>
                      <a:pt x="8" y="7"/>
                    </a:cubicBezTo>
                    <a:cubicBezTo>
                      <a:pt x="7" y="8"/>
                      <a:pt x="4" y="9"/>
                      <a:pt x="3" y="7"/>
                    </a:cubicBezTo>
                    <a:cubicBezTo>
                      <a:pt x="1" y="6"/>
                      <a:pt x="0" y="4"/>
                      <a:pt x="2" y="2"/>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44" name="Freeform 113"/>
              <p:cNvSpPr>
                <a:spLocks/>
              </p:cNvSpPr>
              <p:nvPr/>
            </p:nvSpPr>
            <p:spPr bwMode="auto">
              <a:xfrm>
                <a:off x="2682" y="2468"/>
                <a:ext cx="80" cy="40"/>
              </a:xfrm>
              <a:custGeom>
                <a:avLst/>
                <a:gdLst>
                  <a:gd name="T0" fmla="*/ 1250 w 32"/>
                  <a:gd name="T1" fmla="*/ 760 h 15"/>
                  <a:gd name="T2" fmla="*/ 708 w 32"/>
                  <a:gd name="T3" fmla="*/ 307 h 15"/>
                  <a:gd name="T4" fmla="*/ 0 w 32"/>
                  <a:gd name="T5" fmla="*/ 0 h 15"/>
                  <a:gd name="T6" fmla="*/ 0 60000 65536"/>
                  <a:gd name="T7" fmla="*/ 0 60000 65536"/>
                  <a:gd name="T8" fmla="*/ 0 60000 65536"/>
                </a:gdLst>
                <a:ahLst/>
                <a:cxnLst>
                  <a:cxn ang="T6">
                    <a:pos x="T0" y="T1"/>
                  </a:cxn>
                  <a:cxn ang="T7">
                    <a:pos x="T2" y="T3"/>
                  </a:cxn>
                  <a:cxn ang="T8">
                    <a:pos x="T4" y="T5"/>
                  </a:cxn>
                </a:cxnLst>
                <a:rect l="0" t="0" r="r" b="b"/>
                <a:pathLst>
                  <a:path w="32" h="15">
                    <a:moveTo>
                      <a:pt x="32" y="15"/>
                    </a:moveTo>
                    <a:cubicBezTo>
                      <a:pt x="27" y="10"/>
                      <a:pt x="23" y="7"/>
                      <a:pt x="18" y="6"/>
                    </a:cubicBezTo>
                    <a:cubicBezTo>
                      <a:pt x="14" y="5"/>
                      <a:pt x="1"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45" name="Freeform 114"/>
              <p:cNvSpPr>
                <a:spLocks/>
              </p:cNvSpPr>
              <p:nvPr/>
            </p:nvSpPr>
            <p:spPr bwMode="auto">
              <a:xfrm>
                <a:off x="2659" y="2473"/>
                <a:ext cx="70" cy="40"/>
              </a:xfrm>
              <a:custGeom>
                <a:avLst/>
                <a:gdLst>
                  <a:gd name="T0" fmla="*/ 1095 w 28"/>
                  <a:gd name="T1" fmla="*/ 760 h 15"/>
                  <a:gd name="T2" fmla="*/ 863 w 28"/>
                  <a:gd name="T3" fmla="*/ 363 h 15"/>
                  <a:gd name="T4" fmla="*/ 0 w 28"/>
                  <a:gd name="T5" fmla="*/ 0 h 15"/>
                  <a:gd name="T6" fmla="*/ 0 60000 65536"/>
                  <a:gd name="T7" fmla="*/ 0 60000 65536"/>
                  <a:gd name="T8" fmla="*/ 0 60000 65536"/>
                </a:gdLst>
                <a:ahLst/>
                <a:cxnLst>
                  <a:cxn ang="T6">
                    <a:pos x="T0" y="T1"/>
                  </a:cxn>
                  <a:cxn ang="T7">
                    <a:pos x="T2" y="T3"/>
                  </a:cxn>
                  <a:cxn ang="T8">
                    <a:pos x="T4" y="T5"/>
                  </a:cxn>
                </a:cxnLst>
                <a:rect l="0" t="0" r="r" b="b"/>
                <a:pathLst>
                  <a:path w="28" h="15">
                    <a:moveTo>
                      <a:pt x="28" y="15"/>
                    </a:moveTo>
                    <a:cubicBezTo>
                      <a:pt x="26" y="12"/>
                      <a:pt x="24" y="8"/>
                      <a:pt x="22" y="7"/>
                    </a:cubicBezTo>
                    <a:cubicBezTo>
                      <a:pt x="20" y="6"/>
                      <a:pt x="2"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46" name="Freeform 115"/>
              <p:cNvSpPr>
                <a:spLocks/>
              </p:cNvSpPr>
              <p:nvPr/>
            </p:nvSpPr>
            <p:spPr bwMode="auto">
              <a:xfrm>
                <a:off x="2644" y="2473"/>
                <a:ext cx="8" cy="19"/>
              </a:xfrm>
              <a:custGeom>
                <a:avLst/>
                <a:gdLst>
                  <a:gd name="T0" fmla="*/ 149 w 3"/>
                  <a:gd name="T1" fmla="*/ 383 h 7"/>
                  <a:gd name="T2" fmla="*/ 0 w 3"/>
                  <a:gd name="T3" fmla="*/ 0 h 7"/>
                  <a:gd name="T4" fmla="*/ 0 60000 65536"/>
                  <a:gd name="T5" fmla="*/ 0 60000 65536"/>
                </a:gdLst>
                <a:ahLst/>
                <a:cxnLst>
                  <a:cxn ang="T4">
                    <a:pos x="T0" y="T1"/>
                  </a:cxn>
                  <a:cxn ang="T5">
                    <a:pos x="T2" y="T3"/>
                  </a:cxn>
                </a:cxnLst>
                <a:rect l="0" t="0" r="r" b="b"/>
                <a:pathLst>
                  <a:path w="3" h="7">
                    <a:moveTo>
                      <a:pt x="3" y="7"/>
                    </a:moveTo>
                    <a:cubicBezTo>
                      <a:pt x="3" y="4"/>
                      <a:pt x="0"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47" name="Freeform 116"/>
              <p:cNvSpPr>
                <a:spLocks/>
              </p:cNvSpPr>
              <p:nvPr/>
            </p:nvSpPr>
            <p:spPr bwMode="auto">
              <a:xfrm>
                <a:off x="2544" y="2441"/>
                <a:ext cx="238" cy="110"/>
              </a:xfrm>
              <a:custGeom>
                <a:avLst/>
                <a:gdLst>
                  <a:gd name="T0" fmla="*/ 0 w 95"/>
                  <a:gd name="T1" fmla="*/ 0 h 41"/>
                  <a:gd name="T2" fmla="*/ 208 w 95"/>
                  <a:gd name="T3" fmla="*/ 215 h 41"/>
                  <a:gd name="T4" fmla="*/ 1180 w 95"/>
                  <a:gd name="T5" fmla="*/ 735 h 41"/>
                  <a:gd name="T6" fmla="*/ 1576 w 95"/>
                  <a:gd name="T7" fmla="*/ 1505 h 41"/>
                  <a:gd name="T8" fmla="*/ 1651 w 95"/>
                  <a:gd name="T9" fmla="*/ 1604 h 41"/>
                  <a:gd name="T10" fmla="*/ 1701 w 95"/>
                  <a:gd name="T11" fmla="*/ 1757 h 41"/>
                  <a:gd name="T12" fmla="*/ 1731 w 95"/>
                  <a:gd name="T13" fmla="*/ 1663 h 41"/>
                  <a:gd name="T14" fmla="*/ 1776 w 95"/>
                  <a:gd name="T15" fmla="*/ 1446 h 41"/>
                  <a:gd name="T16" fmla="*/ 1701 w 95"/>
                  <a:gd name="T17" fmla="*/ 987 h 41"/>
                  <a:gd name="T18" fmla="*/ 2277 w 95"/>
                  <a:gd name="T19" fmla="*/ 1138 h 41"/>
                  <a:gd name="T20" fmla="*/ 2673 w 95"/>
                  <a:gd name="T21" fmla="*/ 1757 h 41"/>
                  <a:gd name="T22" fmla="*/ 2874 w 95"/>
                  <a:gd name="T23" fmla="*/ 1972 h 41"/>
                  <a:gd name="T24" fmla="*/ 2956 w 95"/>
                  <a:gd name="T25" fmla="*/ 2122 h 41"/>
                  <a:gd name="T26" fmla="*/ 2956 w 95"/>
                  <a:gd name="T27" fmla="*/ 1972 h 41"/>
                  <a:gd name="T28" fmla="*/ 2906 w 95"/>
                  <a:gd name="T29" fmla="*/ 1390 h 41"/>
                  <a:gd name="T30" fmla="*/ 3194 w 95"/>
                  <a:gd name="T31" fmla="*/ 1505 h 41"/>
                  <a:gd name="T32" fmla="*/ 3427 w 95"/>
                  <a:gd name="T33" fmla="*/ 1604 h 41"/>
                  <a:gd name="T34" fmla="*/ 3507 w 95"/>
                  <a:gd name="T35" fmla="*/ 1663 h 41"/>
                  <a:gd name="T36" fmla="*/ 3507 w 95"/>
                  <a:gd name="T37" fmla="*/ 1505 h 41"/>
                  <a:gd name="T38" fmla="*/ 3427 w 95"/>
                  <a:gd name="T39" fmla="*/ 1296 h 41"/>
                  <a:gd name="T40" fmla="*/ 3615 w 95"/>
                  <a:gd name="T41" fmla="*/ 1296 h 41"/>
                  <a:gd name="T42" fmla="*/ 3740 w 95"/>
                  <a:gd name="T43" fmla="*/ 1296 h 41"/>
                  <a:gd name="T44" fmla="*/ 3665 w 95"/>
                  <a:gd name="T45" fmla="*/ 1194 h 41"/>
                  <a:gd name="T46" fmla="*/ 3352 w 95"/>
                  <a:gd name="T47" fmla="*/ 770 h 41"/>
                  <a:gd name="T48" fmla="*/ 2831 w 95"/>
                  <a:gd name="T49" fmla="*/ 518 h 41"/>
                  <a:gd name="T50" fmla="*/ 1380 w 95"/>
                  <a:gd name="T51" fmla="*/ 461 h 41"/>
                  <a:gd name="T52" fmla="*/ 0 w 95"/>
                  <a:gd name="T53" fmla="*/ 0 h 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95" h="41">
                    <a:moveTo>
                      <a:pt x="0" y="0"/>
                    </a:moveTo>
                    <a:cubicBezTo>
                      <a:pt x="1" y="2"/>
                      <a:pt x="3" y="3"/>
                      <a:pt x="5" y="4"/>
                    </a:cubicBezTo>
                    <a:cubicBezTo>
                      <a:pt x="10" y="6"/>
                      <a:pt x="26" y="12"/>
                      <a:pt x="30" y="14"/>
                    </a:cubicBezTo>
                    <a:cubicBezTo>
                      <a:pt x="33" y="16"/>
                      <a:pt x="37" y="24"/>
                      <a:pt x="40" y="29"/>
                    </a:cubicBezTo>
                    <a:cubicBezTo>
                      <a:pt x="40" y="30"/>
                      <a:pt x="41" y="31"/>
                      <a:pt x="42" y="31"/>
                    </a:cubicBezTo>
                    <a:cubicBezTo>
                      <a:pt x="43" y="33"/>
                      <a:pt x="43" y="34"/>
                      <a:pt x="43" y="34"/>
                    </a:cubicBezTo>
                    <a:cubicBezTo>
                      <a:pt x="44" y="34"/>
                      <a:pt x="44" y="33"/>
                      <a:pt x="44" y="32"/>
                    </a:cubicBezTo>
                    <a:cubicBezTo>
                      <a:pt x="44" y="31"/>
                      <a:pt x="45" y="29"/>
                      <a:pt x="45" y="28"/>
                    </a:cubicBezTo>
                    <a:cubicBezTo>
                      <a:pt x="44" y="23"/>
                      <a:pt x="43" y="19"/>
                      <a:pt x="43" y="19"/>
                    </a:cubicBezTo>
                    <a:cubicBezTo>
                      <a:pt x="43" y="19"/>
                      <a:pt x="55" y="19"/>
                      <a:pt x="58" y="22"/>
                    </a:cubicBezTo>
                    <a:cubicBezTo>
                      <a:pt x="61" y="25"/>
                      <a:pt x="67" y="32"/>
                      <a:pt x="68" y="34"/>
                    </a:cubicBezTo>
                    <a:cubicBezTo>
                      <a:pt x="69" y="36"/>
                      <a:pt x="71" y="37"/>
                      <a:pt x="73" y="38"/>
                    </a:cubicBezTo>
                    <a:cubicBezTo>
                      <a:pt x="74" y="39"/>
                      <a:pt x="74" y="41"/>
                      <a:pt x="75" y="41"/>
                    </a:cubicBezTo>
                    <a:cubicBezTo>
                      <a:pt x="76" y="41"/>
                      <a:pt x="75" y="39"/>
                      <a:pt x="75" y="38"/>
                    </a:cubicBezTo>
                    <a:cubicBezTo>
                      <a:pt x="75" y="35"/>
                      <a:pt x="74" y="27"/>
                      <a:pt x="74" y="27"/>
                    </a:cubicBezTo>
                    <a:cubicBezTo>
                      <a:pt x="74" y="27"/>
                      <a:pt x="78" y="28"/>
                      <a:pt x="81" y="29"/>
                    </a:cubicBezTo>
                    <a:cubicBezTo>
                      <a:pt x="83" y="29"/>
                      <a:pt x="86" y="31"/>
                      <a:pt x="87" y="31"/>
                    </a:cubicBezTo>
                    <a:cubicBezTo>
                      <a:pt x="88" y="31"/>
                      <a:pt x="88" y="32"/>
                      <a:pt x="89" y="32"/>
                    </a:cubicBezTo>
                    <a:cubicBezTo>
                      <a:pt x="90" y="31"/>
                      <a:pt x="90" y="31"/>
                      <a:pt x="89" y="29"/>
                    </a:cubicBezTo>
                    <a:cubicBezTo>
                      <a:pt x="88" y="28"/>
                      <a:pt x="88" y="25"/>
                      <a:pt x="87" y="25"/>
                    </a:cubicBezTo>
                    <a:cubicBezTo>
                      <a:pt x="87" y="24"/>
                      <a:pt x="90" y="24"/>
                      <a:pt x="92" y="25"/>
                    </a:cubicBezTo>
                    <a:cubicBezTo>
                      <a:pt x="93" y="26"/>
                      <a:pt x="94" y="27"/>
                      <a:pt x="95" y="25"/>
                    </a:cubicBezTo>
                    <a:cubicBezTo>
                      <a:pt x="95" y="25"/>
                      <a:pt x="94" y="24"/>
                      <a:pt x="93" y="23"/>
                    </a:cubicBezTo>
                    <a:cubicBezTo>
                      <a:pt x="91" y="20"/>
                      <a:pt x="87" y="16"/>
                      <a:pt x="85" y="15"/>
                    </a:cubicBezTo>
                    <a:cubicBezTo>
                      <a:pt x="82" y="13"/>
                      <a:pt x="78" y="11"/>
                      <a:pt x="72" y="10"/>
                    </a:cubicBezTo>
                    <a:cubicBezTo>
                      <a:pt x="57" y="10"/>
                      <a:pt x="42" y="9"/>
                      <a:pt x="35" y="9"/>
                    </a:cubicBezTo>
                    <a:cubicBezTo>
                      <a:pt x="29" y="9"/>
                      <a:pt x="14" y="5"/>
                      <a:pt x="0" y="0"/>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48" name="Freeform 117"/>
              <p:cNvSpPr>
                <a:spLocks/>
              </p:cNvSpPr>
              <p:nvPr/>
            </p:nvSpPr>
            <p:spPr bwMode="auto">
              <a:xfrm>
                <a:off x="3105" y="2529"/>
                <a:ext cx="70" cy="35"/>
              </a:xfrm>
              <a:custGeom>
                <a:avLst/>
                <a:gdLst>
                  <a:gd name="T0" fmla="*/ 1095 w 28"/>
                  <a:gd name="T1" fmla="*/ 681 h 13"/>
                  <a:gd name="T2" fmla="*/ 675 w 28"/>
                  <a:gd name="T3" fmla="*/ 253 h 13"/>
                  <a:gd name="T4" fmla="*/ 0 w 28"/>
                  <a:gd name="T5" fmla="*/ 0 h 13"/>
                  <a:gd name="T6" fmla="*/ 0 60000 65536"/>
                  <a:gd name="T7" fmla="*/ 0 60000 65536"/>
                  <a:gd name="T8" fmla="*/ 0 60000 65536"/>
                </a:gdLst>
                <a:ahLst/>
                <a:cxnLst>
                  <a:cxn ang="T6">
                    <a:pos x="T0" y="T1"/>
                  </a:cxn>
                  <a:cxn ang="T7">
                    <a:pos x="T2" y="T3"/>
                  </a:cxn>
                  <a:cxn ang="T8">
                    <a:pos x="T4" y="T5"/>
                  </a:cxn>
                </a:cxnLst>
                <a:rect l="0" t="0" r="r" b="b"/>
                <a:pathLst>
                  <a:path w="28" h="13">
                    <a:moveTo>
                      <a:pt x="28" y="13"/>
                    </a:moveTo>
                    <a:cubicBezTo>
                      <a:pt x="25" y="9"/>
                      <a:pt x="20" y="6"/>
                      <a:pt x="17" y="5"/>
                    </a:cubicBezTo>
                    <a:cubicBezTo>
                      <a:pt x="14" y="5"/>
                      <a:pt x="0"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49" name="Freeform 118"/>
              <p:cNvSpPr>
                <a:spLocks/>
              </p:cNvSpPr>
              <p:nvPr/>
            </p:nvSpPr>
            <p:spPr bwMode="auto">
              <a:xfrm>
                <a:off x="3105" y="2543"/>
                <a:ext cx="30" cy="24"/>
              </a:xfrm>
              <a:custGeom>
                <a:avLst/>
                <a:gdLst>
                  <a:gd name="T0" fmla="*/ 470 w 12"/>
                  <a:gd name="T1" fmla="*/ 456 h 9"/>
                  <a:gd name="T2" fmla="*/ 0 w 12"/>
                  <a:gd name="T3" fmla="*/ 0 h 9"/>
                  <a:gd name="T4" fmla="*/ 0 60000 65536"/>
                  <a:gd name="T5" fmla="*/ 0 60000 65536"/>
                </a:gdLst>
                <a:ahLst/>
                <a:cxnLst>
                  <a:cxn ang="T4">
                    <a:pos x="T0" y="T1"/>
                  </a:cxn>
                  <a:cxn ang="T5">
                    <a:pos x="T2" y="T3"/>
                  </a:cxn>
                </a:cxnLst>
                <a:rect l="0" t="0" r="r" b="b"/>
                <a:pathLst>
                  <a:path w="12" h="9">
                    <a:moveTo>
                      <a:pt x="12" y="9"/>
                    </a:moveTo>
                    <a:cubicBezTo>
                      <a:pt x="10" y="7"/>
                      <a:pt x="2" y="1"/>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50" name="Freeform 119"/>
              <p:cNvSpPr>
                <a:spLocks/>
              </p:cNvSpPr>
              <p:nvPr/>
            </p:nvSpPr>
            <p:spPr bwMode="auto">
              <a:xfrm>
                <a:off x="3097" y="2431"/>
                <a:ext cx="40" cy="56"/>
              </a:xfrm>
              <a:custGeom>
                <a:avLst/>
                <a:gdLst>
                  <a:gd name="T0" fmla="*/ 625 w 16"/>
                  <a:gd name="T1" fmla="*/ 1059 h 21"/>
                  <a:gd name="T2" fmla="*/ 395 w 16"/>
                  <a:gd name="T3" fmla="*/ 363 h 21"/>
                  <a:gd name="T4" fmla="*/ 0 w 16"/>
                  <a:gd name="T5" fmla="*/ 0 h 21"/>
                  <a:gd name="T6" fmla="*/ 0 60000 65536"/>
                  <a:gd name="T7" fmla="*/ 0 60000 65536"/>
                  <a:gd name="T8" fmla="*/ 0 60000 65536"/>
                </a:gdLst>
                <a:ahLst/>
                <a:cxnLst>
                  <a:cxn ang="T6">
                    <a:pos x="T0" y="T1"/>
                  </a:cxn>
                  <a:cxn ang="T7">
                    <a:pos x="T2" y="T3"/>
                  </a:cxn>
                  <a:cxn ang="T8">
                    <a:pos x="T4" y="T5"/>
                  </a:cxn>
                </a:cxnLst>
                <a:rect l="0" t="0" r="r" b="b"/>
                <a:pathLst>
                  <a:path w="16" h="21">
                    <a:moveTo>
                      <a:pt x="16" y="21"/>
                    </a:moveTo>
                    <a:cubicBezTo>
                      <a:pt x="14" y="16"/>
                      <a:pt x="13" y="11"/>
                      <a:pt x="10" y="7"/>
                    </a:cubicBezTo>
                    <a:cubicBezTo>
                      <a:pt x="6" y="3"/>
                      <a:pt x="1"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51" name="Freeform 120"/>
              <p:cNvSpPr>
                <a:spLocks/>
              </p:cNvSpPr>
              <p:nvPr/>
            </p:nvSpPr>
            <p:spPr bwMode="auto">
              <a:xfrm>
                <a:off x="3132" y="2439"/>
                <a:ext cx="28" cy="26"/>
              </a:xfrm>
              <a:custGeom>
                <a:avLst/>
                <a:gdLst>
                  <a:gd name="T0" fmla="*/ 461 w 11"/>
                  <a:gd name="T1" fmla="*/ 460 h 10"/>
                  <a:gd name="T2" fmla="*/ 0 w 11"/>
                  <a:gd name="T3" fmla="*/ 0 h 10"/>
                  <a:gd name="T4" fmla="*/ 0 60000 65536"/>
                  <a:gd name="T5" fmla="*/ 0 60000 65536"/>
                </a:gdLst>
                <a:ahLst/>
                <a:cxnLst>
                  <a:cxn ang="T4">
                    <a:pos x="T0" y="T1"/>
                  </a:cxn>
                  <a:cxn ang="T5">
                    <a:pos x="T2" y="T3"/>
                  </a:cxn>
                </a:cxnLst>
                <a:rect l="0" t="0" r="r" b="b"/>
                <a:pathLst>
                  <a:path w="11" h="10">
                    <a:moveTo>
                      <a:pt x="11" y="10"/>
                    </a:moveTo>
                    <a:cubicBezTo>
                      <a:pt x="9" y="8"/>
                      <a:pt x="4" y="1"/>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52" name="Freeform 121"/>
              <p:cNvSpPr>
                <a:spLocks/>
              </p:cNvSpPr>
              <p:nvPr/>
            </p:nvSpPr>
            <p:spPr bwMode="auto">
              <a:xfrm>
                <a:off x="3055" y="2380"/>
                <a:ext cx="27" cy="99"/>
              </a:xfrm>
              <a:custGeom>
                <a:avLst/>
                <a:gdLst>
                  <a:gd name="T0" fmla="*/ 326 w 11"/>
                  <a:gd name="T1" fmla="*/ 1897 h 37"/>
                  <a:gd name="T2" fmla="*/ 398 w 11"/>
                  <a:gd name="T3" fmla="*/ 0 h 37"/>
                  <a:gd name="T4" fmla="*/ 0 60000 65536"/>
                  <a:gd name="T5" fmla="*/ 0 60000 65536"/>
                </a:gdLst>
                <a:ahLst/>
                <a:cxnLst>
                  <a:cxn ang="T4">
                    <a:pos x="T0" y="T1"/>
                  </a:cxn>
                  <a:cxn ang="T5">
                    <a:pos x="T2" y="T3"/>
                  </a:cxn>
                </a:cxnLst>
                <a:rect l="0" t="0" r="r" b="b"/>
                <a:pathLst>
                  <a:path w="11" h="37">
                    <a:moveTo>
                      <a:pt x="9" y="37"/>
                    </a:moveTo>
                    <a:cubicBezTo>
                      <a:pt x="3" y="31"/>
                      <a:pt x="0" y="25"/>
                      <a:pt x="11"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53" name="Freeform 122"/>
              <p:cNvSpPr>
                <a:spLocks/>
              </p:cNvSpPr>
              <p:nvPr/>
            </p:nvSpPr>
            <p:spPr bwMode="auto">
              <a:xfrm>
                <a:off x="3130" y="2527"/>
                <a:ext cx="25" cy="1"/>
              </a:xfrm>
              <a:custGeom>
                <a:avLst/>
                <a:gdLst>
                  <a:gd name="T0" fmla="*/ 395 w 10"/>
                  <a:gd name="T1" fmla="*/ 0 h 1"/>
                  <a:gd name="T2" fmla="*/ 0 w 10"/>
                  <a:gd name="T3" fmla="*/ 0 h 1"/>
                  <a:gd name="T4" fmla="*/ 0 60000 65536"/>
                  <a:gd name="T5" fmla="*/ 0 60000 65536"/>
                </a:gdLst>
                <a:ahLst/>
                <a:cxnLst>
                  <a:cxn ang="T4">
                    <a:pos x="T0" y="T1"/>
                  </a:cxn>
                  <a:cxn ang="T5">
                    <a:pos x="T2" y="T3"/>
                  </a:cxn>
                </a:cxnLst>
                <a:rect l="0" t="0" r="r" b="b"/>
                <a:pathLst>
                  <a:path w="10" h="1">
                    <a:moveTo>
                      <a:pt x="10" y="0"/>
                    </a:moveTo>
                    <a:cubicBezTo>
                      <a:pt x="7" y="0"/>
                      <a:pt x="1"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54" name="Freeform 123"/>
              <p:cNvSpPr>
                <a:spLocks/>
              </p:cNvSpPr>
              <p:nvPr/>
            </p:nvSpPr>
            <p:spPr bwMode="auto">
              <a:xfrm>
                <a:off x="3125" y="1879"/>
                <a:ext cx="2" cy="21"/>
              </a:xfrm>
              <a:custGeom>
                <a:avLst/>
                <a:gdLst>
                  <a:gd name="T0" fmla="*/ 16 w 1"/>
                  <a:gd name="T1" fmla="*/ 0 h 8"/>
                  <a:gd name="T2" fmla="*/ 0 w 1"/>
                  <a:gd name="T3" fmla="*/ 378 h 8"/>
                  <a:gd name="T4" fmla="*/ 0 60000 65536"/>
                  <a:gd name="T5" fmla="*/ 0 60000 65536"/>
                </a:gdLst>
                <a:ahLst/>
                <a:cxnLst>
                  <a:cxn ang="T4">
                    <a:pos x="T0" y="T1"/>
                  </a:cxn>
                  <a:cxn ang="T5">
                    <a:pos x="T2" y="T3"/>
                  </a:cxn>
                </a:cxnLst>
                <a:rect l="0" t="0" r="r" b="b"/>
                <a:pathLst>
                  <a:path w="1" h="8">
                    <a:moveTo>
                      <a:pt x="1" y="0"/>
                    </a:moveTo>
                    <a:cubicBezTo>
                      <a:pt x="1" y="3"/>
                      <a:pt x="1" y="5"/>
                      <a:pt x="0" y="8"/>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55" name="Oval 124"/>
              <p:cNvSpPr>
                <a:spLocks noChangeArrowheads="1"/>
              </p:cNvSpPr>
              <p:nvPr/>
            </p:nvSpPr>
            <p:spPr bwMode="auto">
              <a:xfrm>
                <a:off x="3235" y="2167"/>
                <a:ext cx="12" cy="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pt-PT" altLang="pt-PT"/>
              </a:p>
            </p:txBody>
          </p:sp>
          <p:sp>
            <p:nvSpPr>
              <p:cNvPr id="1556" name="Freeform 125"/>
              <p:cNvSpPr>
                <a:spLocks/>
              </p:cNvSpPr>
              <p:nvPr/>
            </p:nvSpPr>
            <p:spPr bwMode="auto">
              <a:xfrm>
                <a:off x="3120" y="1964"/>
                <a:ext cx="22" cy="21"/>
              </a:xfrm>
              <a:custGeom>
                <a:avLst/>
                <a:gdLst>
                  <a:gd name="T0" fmla="*/ 71 w 9"/>
                  <a:gd name="T1" fmla="*/ 378 h 8"/>
                  <a:gd name="T2" fmla="*/ 323 w 9"/>
                  <a:gd name="T3" fmla="*/ 89 h 8"/>
                  <a:gd name="T4" fmla="*/ 0 w 9"/>
                  <a:gd name="T5" fmla="*/ 200 h 8"/>
                  <a:gd name="T6" fmla="*/ 0 60000 65536"/>
                  <a:gd name="T7" fmla="*/ 0 60000 65536"/>
                  <a:gd name="T8" fmla="*/ 0 60000 65536"/>
                </a:gdLst>
                <a:ahLst/>
                <a:cxnLst>
                  <a:cxn ang="T6">
                    <a:pos x="T0" y="T1"/>
                  </a:cxn>
                  <a:cxn ang="T7">
                    <a:pos x="T2" y="T3"/>
                  </a:cxn>
                  <a:cxn ang="T8">
                    <a:pos x="T4" y="T5"/>
                  </a:cxn>
                </a:cxnLst>
                <a:rect l="0" t="0" r="r" b="b"/>
                <a:pathLst>
                  <a:path w="9" h="8">
                    <a:moveTo>
                      <a:pt x="2" y="8"/>
                    </a:moveTo>
                    <a:cubicBezTo>
                      <a:pt x="5" y="7"/>
                      <a:pt x="9" y="6"/>
                      <a:pt x="9" y="2"/>
                    </a:cubicBezTo>
                    <a:cubicBezTo>
                      <a:pt x="6" y="0"/>
                      <a:pt x="2" y="2"/>
                      <a:pt x="0" y="4"/>
                    </a:cubicBezTo>
                  </a:path>
                </a:pathLst>
              </a:custGeom>
              <a:noFill/>
              <a:ln w="15875"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57" name="Freeform 126"/>
              <p:cNvSpPr>
                <a:spLocks/>
              </p:cNvSpPr>
              <p:nvPr/>
            </p:nvSpPr>
            <p:spPr bwMode="auto">
              <a:xfrm>
                <a:off x="3075" y="2113"/>
                <a:ext cx="7" cy="11"/>
              </a:xfrm>
              <a:custGeom>
                <a:avLst/>
                <a:gdLst>
                  <a:gd name="T0" fmla="*/ 28 w 3"/>
                  <a:gd name="T1" fmla="*/ 228 h 4"/>
                  <a:gd name="T2" fmla="*/ 86 w 3"/>
                  <a:gd name="T3" fmla="*/ 0 h 4"/>
                  <a:gd name="T4" fmla="*/ 0 60000 65536"/>
                  <a:gd name="T5" fmla="*/ 0 60000 65536"/>
                </a:gdLst>
                <a:ahLst/>
                <a:cxnLst>
                  <a:cxn ang="T4">
                    <a:pos x="T0" y="T1"/>
                  </a:cxn>
                  <a:cxn ang="T5">
                    <a:pos x="T2" y="T3"/>
                  </a:cxn>
                </a:cxnLst>
                <a:rect l="0" t="0" r="r" b="b"/>
                <a:pathLst>
                  <a:path w="3" h="4">
                    <a:moveTo>
                      <a:pt x="1" y="4"/>
                    </a:moveTo>
                    <a:cubicBezTo>
                      <a:pt x="0" y="4"/>
                      <a:pt x="3" y="1"/>
                      <a:pt x="3" y="0"/>
                    </a:cubicBezTo>
                  </a:path>
                </a:pathLst>
              </a:custGeom>
              <a:noFill/>
              <a:ln w="15875"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58" name="Freeform 127"/>
              <p:cNvSpPr>
                <a:spLocks/>
              </p:cNvSpPr>
              <p:nvPr/>
            </p:nvSpPr>
            <p:spPr bwMode="auto">
              <a:xfrm>
                <a:off x="3090" y="1996"/>
                <a:ext cx="2" cy="11"/>
              </a:xfrm>
              <a:custGeom>
                <a:avLst/>
                <a:gdLst>
                  <a:gd name="T0" fmla="*/ 16 w 1"/>
                  <a:gd name="T1" fmla="*/ 228 h 4"/>
                  <a:gd name="T2" fmla="*/ 0 w 1"/>
                  <a:gd name="T3" fmla="*/ 0 h 4"/>
                  <a:gd name="T4" fmla="*/ 0 60000 65536"/>
                  <a:gd name="T5" fmla="*/ 0 60000 65536"/>
                </a:gdLst>
                <a:ahLst/>
                <a:cxnLst>
                  <a:cxn ang="T4">
                    <a:pos x="T0" y="T1"/>
                  </a:cxn>
                  <a:cxn ang="T5">
                    <a:pos x="T2" y="T3"/>
                  </a:cxn>
                </a:cxnLst>
                <a:rect l="0" t="0" r="r" b="b"/>
                <a:pathLst>
                  <a:path w="1" h="4">
                    <a:moveTo>
                      <a:pt x="1" y="4"/>
                    </a:moveTo>
                    <a:cubicBezTo>
                      <a:pt x="1" y="3"/>
                      <a:pt x="0" y="2"/>
                      <a:pt x="0" y="0"/>
                    </a:cubicBezTo>
                  </a:path>
                </a:pathLst>
              </a:custGeom>
              <a:noFill/>
              <a:ln w="15875"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59" name="Freeform 128"/>
              <p:cNvSpPr>
                <a:spLocks/>
              </p:cNvSpPr>
              <p:nvPr/>
            </p:nvSpPr>
            <p:spPr bwMode="auto">
              <a:xfrm>
                <a:off x="3107" y="2540"/>
                <a:ext cx="8" cy="11"/>
              </a:xfrm>
              <a:custGeom>
                <a:avLst/>
                <a:gdLst>
                  <a:gd name="T0" fmla="*/ 149 w 3"/>
                  <a:gd name="T1" fmla="*/ 0 h 4"/>
                  <a:gd name="T2" fmla="*/ 0 w 3"/>
                  <a:gd name="T3" fmla="*/ 228 h 4"/>
                  <a:gd name="T4" fmla="*/ 0 60000 65536"/>
                  <a:gd name="T5" fmla="*/ 0 60000 65536"/>
                </a:gdLst>
                <a:ahLst/>
                <a:cxnLst>
                  <a:cxn ang="T4">
                    <a:pos x="T0" y="T1"/>
                  </a:cxn>
                  <a:cxn ang="T5">
                    <a:pos x="T2" y="T3"/>
                  </a:cxn>
                </a:cxnLst>
                <a:rect l="0" t="0" r="r" b="b"/>
                <a:pathLst>
                  <a:path w="3" h="4">
                    <a:moveTo>
                      <a:pt x="3" y="0"/>
                    </a:moveTo>
                    <a:cubicBezTo>
                      <a:pt x="2" y="2"/>
                      <a:pt x="1" y="3"/>
                      <a:pt x="0" y="4"/>
                    </a:cubicBezTo>
                  </a:path>
                </a:pathLst>
              </a:custGeom>
              <a:noFill/>
              <a:ln w="15875" cap="flat">
                <a:solidFill>
                  <a:srgbClr val="CC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60" name="Freeform 129"/>
              <p:cNvSpPr>
                <a:spLocks/>
              </p:cNvSpPr>
              <p:nvPr/>
            </p:nvSpPr>
            <p:spPr bwMode="auto">
              <a:xfrm>
                <a:off x="3100" y="2431"/>
                <a:ext cx="7" cy="10"/>
              </a:xfrm>
              <a:custGeom>
                <a:avLst/>
                <a:gdLst>
                  <a:gd name="T0" fmla="*/ 0 w 3"/>
                  <a:gd name="T1" fmla="*/ 158 h 4"/>
                  <a:gd name="T2" fmla="*/ 86 w 3"/>
                  <a:gd name="T3" fmla="*/ 0 h 4"/>
                  <a:gd name="T4" fmla="*/ 0 60000 65536"/>
                  <a:gd name="T5" fmla="*/ 0 60000 65536"/>
                </a:gdLst>
                <a:ahLst/>
                <a:cxnLst>
                  <a:cxn ang="T4">
                    <a:pos x="T0" y="T1"/>
                  </a:cxn>
                  <a:cxn ang="T5">
                    <a:pos x="T2" y="T3"/>
                  </a:cxn>
                </a:cxnLst>
                <a:rect l="0" t="0" r="r" b="b"/>
                <a:pathLst>
                  <a:path w="3" h="4">
                    <a:moveTo>
                      <a:pt x="0" y="4"/>
                    </a:moveTo>
                    <a:cubicBezTo>
                      <a:pt x="2" y="3"/>
                      <a:pt x="3" y="2"/>
                      <a:pt x="3" y="0"/>
                    </a:cubicBezTo>
                  </a:path>
                </a:pathLst>
              </a:custGeom>
              <a:noFill/>
              <a:ln w="15875" cap="flat">
                <a:solidFill>
                  <a:srgbClr val="CC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561" name="Freeform 130"/>
              <p:cNvSpPr>
                <a:spLocks/>
              </p:cNvSpPr>
              <p:nvPr/>
            </p:nvSpPr>
            <p:spPr bwMode="auto">
              <a:xfrm>
                <a:off x="3115" y="2447"/>
                <a:ext cx="10" cy="8"/>
              </a:xfrm>
              <a:custGeom>
                <a:avLst/>
                <a:gdLst>
                  <a:gd name="T0" fmla="*/ 0 w 4"/>
                  <a:gd name="T1" fmla="*/ 149 h 3"/>
                  <a:gd name="T2" fmla="*/ 158 w 4"/>
                  <a:gd name="T3" fmla="*/ 0 h 3"/>
                  <a:gd name="T4" fmla="*/ 0 60000 65536"/>
                  <a:gd name="T5" fmla="*/ 0 60000 65536"/>
                </a:gdLst>
                <a:ahLst/>
                <a:cxnLst>
                  <a:cxn ang="T4">
                    <a:pos x="T0" y="T1"/>
                  </a:cxn>
                  <a:cxn ang="T5">
                    <a:pos x="T2" y="T3"/>
                  </a:cxn>
                </a:cxnLst>
                <a:rect l="0" t="0" r="r" b="b"/>
                <a:pathLst>
                  <a:path w="4" h="3">
                    <a:moveTo>
                      <a:pt x="0" y="3"/>
                    </a:moveTo>
                    <a:cubicBezTo>
                      <a:pt x="1" y="2"/>
                      <a:pt x="3" y="1"/>
                      <a:pt x="4" y="0"/>
                    </a:cubicBezTo>
                  </a:path>
                </a:pathLst>
              </a:custGeom>
              <a:noFill/>
              <a:ln w="15875" cap="flat">
                <a:solidFill>
                  <a:srgbClr val="CC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grpSp>
        <p:sp>
          <p:nvSpPr>
            <p:cNvPr id="1562" name="TextBox 1561"/>
            <p:cNvSpPr txBox="1"/>
            <p:nvPr/>
          </p:nvSpPr>
          <p:spPr>
            <a:xfrm>
              <a:off x="11259386" y="16241367"/>
              <a:ext cx="1560599" cy="608939"/>
            </a:xfrm>
            <a:prstGeom prst="rect">
              <a:avLst/>
            </a:prstGeom>
            <a:noFill/>
          </p:spPr>
          <p:txBody>
            <a:bodyPr wrap="none" rtlCol="0">
              <a:spAutoFit/>
            </a:bodyPr>
            <a:lstStyle/>
            <a:p>
              <a:r>
                <a:rPr lang="pt-PT" sz="4000" b="1" dirty="0" smtClean="0">
                  <a:latin typeface="Arial" panose="020B0604020202020204" pitchFamily="34" charset="0"/>
                  <a:cs typeface="Arial" panose="020B0604020202020204" pitchFamily="34" charset="0"/>
                </a:rPr>
                <a:t>Adults</a:t>
              </a:r>
              <a:endParaRPr lang="pt-PT" sz="4000" b="1" dirty="0">
                <a:latin typeface="Arial" panose="020B0604020202020204" pitchFamily="34" charset="0"/>
                <a:cs typeface="Arial" panose="020B0604020202020204" pitchFamily="34" charset="0"/>
              </a:endParaRPr>
            </a:p>
          </p:txBody>
        </p:sp>
        <p:grpSp>
          <p:nvGrpSpPr>
            <p:cNvPr id="1642" name="Group 67"/>
            <p:cNvGrpSpPr>
              <a:grpSpLocks/>
            </p:cNvGrpSpPr>
            <p:nvPr/>
          </p:nvGrpSpPr>
          <p:grpSpPr bwMode="auto">
            <a:xfrm>
              <a:off x="9948874" y="20181116"/>
              <a:ext cx="3850274" cy="2432854"/>
              <a:chOff x="2189" y="1681"/>
              <a:chExt cx="1338" cy="1270"/>
            </a:xfrm>
          </p:grpSpPr>
          <p:sp>
            <p:nvSpPr>
              <p:cNvPr id="1643" name="Freeform 68"/>
              <p:cNvSpPr>
                <a:spLocks/>
              </p:cNvSpPr>
              <p:nvPr/>
            </p:nvSpPr>
            <p:spPr bwMode="auto">
              <a:xfrm>
                <a:off x="2214" y="1681"/>
                <a:ext cx="1313" cy="1270"/>
              </a:xfrm>
              <a:custGeom>
                <a:avLst/>
                <a:gdLst>
                  <a:gd name="T0" fmla="*/ 3096 w 525"/>
                  <a:gd name="T1" fmla="*/ 6897 h 476"/>
                  <a:gd name="T2" fmla="*/ 2471 w 525"/>
                  <a:gd name="T3" fmla="*/ 11659 h 476"/>
                  <a:gd name="T4" fmla="*/ 313 w 525"/>
                  <a:gd name="T5" fmla="*/ 16374 h 476"/>
                  <a:gd name="T6" fmla="*/ 4897 w 525"/>
                  <a:gd name="T7" fmla="*/ 21027 h 476"/>
                  <a:gd name="T8" fmla="*/ 13060 w 525"/>
                  <a:gd name="T9" fmla="*/ 21542 h 476"/>
                  <a:gd name="T10" fmla="*/ 20540 w 525"/>
                  <a:gd name="T11" fmla="*/ 24117 h 476"/>
                  <a:gd name="T12" fmla="*/ 13498 w 525"/>
                  <a:gd name="T13" fmla="*/ 21027 h 476"/>
                  <a:gd name="T14" fmla="*/ 5630 w 525"/>
                  <a:gd name="T15" fmla="*/ 20267 h 476"/>
                  <a:gd name="T16" fmla="*/ 1376 w 525"/>
                  <a:gd name="T17" fmla="*/ 16465 h 476"/>
                  <a:gd name="T18" fmla="*/ 2864 w 525"/>
                  <a:gd name="T19" fmla="*/ 14037 h 476"/>
                  <a:gd name="T20" fmla="*/ 4034 w 525"/>
                  <a:gd name="T21" fmla="*/ 13882 h 476"/>
                  <a:gd name="T22" fmla="*/ 6535 w 525"/>
                  <a:gd name="T23" fmla="*/ 14893 h 476"/>
                  <a:gd name="T24" fmla="*/ 9231 w 525"/>
                  <a:gd name="T25" fmla="*/ 14792 h 476"/>
                  <a:gd name="T26" fmla="*/ 11622 w 525"/>
                  <a:gd name="T27" fmla="*/ 14701 h 476"/>
                  <a:gd name="T28" fmla="*/ 12797 w 525"/>
                  <a:gd name="T29" fmla="*/ 15859 h 476"/>
                  <a:gd name="T30" fmla="*/ 13968 w 525"/>
                  <a:gd name="T31" fmla="*/ 16865 h 476"/>
                  <a:gd name="T32" fmla="*/ 14280 w 525"/>
                  <a:gd name="T33" fmla="*/ 17377 h 476"/>
                  <a:gd name="T34" fmla="*/ 14468 w 525"/>
                  <a:gd name="T35" fmla="*/ 17591 h 476"/>
                  <a:gd name="T36" fmla="*/ 14435 w 525"/>
                  <a:gd name="T37" fmla="*/ 17318 h 476"/>
                  <a:gd name="T38" fmla="*/ 14393 w 525"/>
                  <a:gd name="T39" fmla="*/ 16828 h 476"/>
                  <a:gd name="T40" fmla="*/ 14781 w 525"/>
                  <a:gd name="T41" fmla="*/ 17020 h 476"/>
                  <a:gd name="T42" fmla="*/ 15018 w 525"/>
                  <a:gd name="T43" fmla="*/ 17134 h 476"/>
                  <a:gd name="T44" fmla="*/ 15093 w 525"/>
                  <a:gd name="T45" fmla="*/ 17228 h 476"/>
                  <a:gd name="T46" fmla="*/ 15018 w 525"/>
                  <a:gd name="T47" fmla="*/ 16771 h 476"/>
                  <a:gd name="T48" fmla="*/ 15093 w 525"/>
                  <a:gd name="T49" fmla="*/ 16828 h 476"/>
                  <a:gd name="T50" fmla="*/ 15218 w 525"/>
                  <a:gd name="T51" fmla="*/ 16865 h 476"/>
                  <a:gd name="T52" fmla="*/ 15143 w 525"/>
                  <a:gd name="T53" fmla="*/ 16566 h 476"/>
                  <a:gd name="T54" fmla="*/ 15018 w 525"/>
                  <a:gd name="T55" fmla="*/ 16225 h 476"/>
                  <a:gd name="T56" fmla="*/ 14706 w 525"/>
                  <a:gd name="T57" fmla="*/ 16067 h 476"/>
                  <a:gd name="T58" fmla="*/ 14623 w 525"/>
                  <a:gd name="T59" fmla="*/ 15918 h 476"/>
                  <a:gd name="T60" fmla="*/ 14080 w 525"/>
                  <a:gd name="T61" fmla="*/ 15859 h 476"/>
                  <a:gd name="T62" fmla="*/ 13455 w 525"/>
                  <a:gd name="T63" fmla="*/ 15099 h 476"/>
                  <a:gd name="T64" fmla="*/ 13580 w 525"/>
                  <a:gd name="T65" fmla="*/ 14736 h 476"/>
                  <a:gd name="T66" fmla="*/ 13998 w 525"/>
                  <a:gd name="T67" fmla="*/ 15043 h 476"/>
                  <a:gd name="T68" fmla="*/ 14310 w 525"/>
                  <a:gd name="T69" fmla="*/ 15461 h 476"/>
                  <a:gd name="T70" fmla="*/ 14435 w 525"/>
                  <a:gd name="T71" fmla="*/ 15611 h 476"/>
                  <a:gd name="T72" fmla="*/ 14435 w 525"/>
                  <a:gd name="T73" fmla="*/ 15304 h 476"/>
                  <a:gd name="T74" fmla="*/ 14623 w 525"/>
                  <a:gd name="T75" fmla="*/ 15304 h 476"/>
                  <a:gd name="T76" fmla="*/ 14861 w 525"/>
                  <a:gd name="T77" fmla="*/ 15461 h 476"/>
                  <a:gd name="T78" fmla="*/ 14936 w 525"/>
                  <a:gd name="T79" fmla="*/ 15611 h 476"/>
                  <a:gd name="T80" fmla="*/ 14781 w 525"/>
                  <a:gd name="T81" fmla="*/ 14893 h 476"/>
                  <a:gd name="T82" fmla="*/ 15018 w 525"/>
                  <a:gd name="T83" fmla="*/ 15005 h 476"/>
                  <a:gd name="T84" fmla="*/ 14706 w 525"/>
                  <a:gd name="T85" fmla="*/ 14336 h 476"/>
                  <a:gd name="T86" fmla="*/ 14235 w 525"/>
                  <a:gd name="T87" fmla="*/ 14130 h 476"/>
                  <a:gd name="T88" fmla="*/ 13810 w 525"/>
                  <a:gd name="T89" fmla="*/ 13882 h 476"/>
                  <a:gd name="T90" fmla="*/ 13580 w 525"/>
                  <a:gd name="T91" fmla="*/ 13482 h 476"/>
                  <a:gd name="T92" fmla="*/ 13655 w 525"/>
                  <a:gd name="T93" fmla="*/ 13183 h 476"/>
                  <a:gd name="T94" fmla="*/ 13580 w 525"/>
                  <a:gd name="T95" fmla="*/ 13276 h 476"/>
                  <a:gd name="T96" fmla="*/ 15061 w 525"/>
                  <a:gd name="T97" fmla="*/ 12273 h 476"/>
                  <a:gd name="T98" fmla="*/ 15769 w 525"/>
                  <a:gd name="T99" fmla="*/ 12273 h 476"/>
                  <a:gd name="T100" fmla="*/ 17102 w 525"/>
                  <a:gd name="T101" fmla="*/ 12820 h 476"/>
                  <a:gd name="T102" fmla="*/ 18194 w 525"/>
                  <a:gd name="T103" fmla="*/ 12572 h 476"/>
                  <a:gd name="T104" fmla="*/ 18852 w 525"/>
                  <a:gd name="T105" fmla="*/ 12001 h 476"/>
                  <a:gd name="T106" fmla="*/ 18457 w 525"/>
                  <a:gd name="T107" fmla="*/ 10387 h 476"/>
                  <a:gd name="T108" fmla="*/ 17882 w 525"/>
                  <a:gd name="T109" fmla="*/ 8778 h 476"/>
                  <a:gd name="T110" fmla="*/ 17444 w 525"/>
                  <a:gd name="T111" fmla="*/ 7503 h 476"/>
                  <a:gd name="T112" fmla="*/ 16739 w 525"/>
                  <a:gd name="T113" fmla="*/ 6230 h 476"/>
                  <a:gd name="T114" fmla="*/ 15999 w 525"/>
                  <a:gd name="T115" fmla="*/ 4771 h 476"/>
                  <a:gd name="T116" fmla="*/ 15143 w 525"/>
                  <a:gd name="T117" fmla="*/ 2185 h 476"/>
                  <a:gd name="T118" fmla="*/ 14123 w 525"/>
                  <a:gd name="T119" fmla="*/ 2377 h 476"/>
                  <a:gd name="T120" fmla="*/ 14280 w 525"/>
                  <a:gd name="T121" fmla="*/ 3858 h 476"/>
                  <a:gd name="T122" fmla="*/ 13685 w 525"/>
                  <a:gd name="T123" fmla="*/ 3701 h 476"/>
                  <a:gd name="T124" fmla="*/ 3096 w 525"/>
                  <a:gd name="T125" fmla="*/ 6897 h 4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25" h="476">
                    <a:moveTo>
                      <a:pt x="79" y="136"/>
                    </a:moveTo>
                    <a:cubicBezTo>
                      <a:pt x="63" y="190"/>
                      <a:pt x="69" y="212"/>
                      <a:pt x="63" y="230"/>
                    </a:cubicBezTo>
                    <a:cubicBezTo>
                      <a:pt x="56" y="247"/>
                      <a:pt x="19" y="271"/>
                      <a:pt x="8" y="323"/>
                    </a:cubicBezTo>
                    <a:cubicBezTo>
                      <a:pt x="0" y="357"/>
                      <a:pt x="24" y="394"/>
                      <a:pt x="125" y="415"/>
                    </a:cubicBezTo>
                    <a:cubicBezTo>
                      <a:pt x="227" y="436"/>
                      <a:pt x="284" y="423"/>
                      <a:pt x="334" y="425"/>
                    </a:cubicBezTo>
                    <a:cubicBezTo>
                      <a:pt x="385" y="427"/>
                      <a:pt x="490" y="426"/>
                      <a:pt x="525" y="476"/>
                    </a:cubicBezTo>
                    <a:cubicBezTo>
                      <a:pt x="490" y="426"/>
                      <a:pt x="396" y="417"/>
                      <a:pt x="345" y="415"/>
                    </a:cubicBezTo>
                    <a:cubicBezTo>
                      <a:pt x="295" y="412"/>
                      <a:pt x="246" y="421"/>
                      <a:pt x="144" y="400"/>
                    </a:cubicBezTo>
                    <a:cubicBezTo>
                      <a:pt x="60" y="379"/>
                      <a:pt x="28" y="359"/>
                      <a:pt x="35" y="325"/>
                    </a:cubicBezTo>
                    <a:cubicBezTo>
                      <a:pt x="40" y="303"/>
                      <a:pt x="68" y="280"/>
                      <a:pt x="73" y="277"/>
                    </a:cubicBezTo>
                    <a:cubicBezTo>
                      <a:pt x="82" y="270"/>
                      <a:pt x="92" y="269"/>
                      <a:pt x="103" y="274"/>
                    </a:cubicBezTo>
                    <a:cubicBezTo>
                      <a:pt x="121" y="283"/>
                      <a:pt x="156" y="294"/>
                      <a:pt x="167" y="294"/>
                    </a:cubicBezTo>
                    <a:cubicBezTo>
                      <a:pt x="179" y="294"/>
                      <a:pt x="214" y="296"/>
                      <a:pt x="236" y="292"/>
                    </a:cubicBezTo>
                    <a:cubicBezTo>
                      <a:pt x="259" y="287"/>
                      <a:pt x="277" y="274"/>
                      <a:pt x="297" y="290"/>
                    </a:cubicBezTo>
                    <a:cubicBezTo>
                      <a:pt x="305" y="297"/>
                      <a:pt x="318" y="307"/>
                      <a:pt x="327" y="313"/>
                    </a:cubicBezTo>
                    <a:cubicBezTo>
                      <a:pt x="335" y="319"/>
                      <a:pt x="354" y="329"/>
                      <a:pt x="357" y="333"/>
                    </a:cubicBezTo>
                    <a:cubicBezTo>
                      <a:pt x="359" y="337"/>
                      <a:pt x="364" y="341"/>
                      <a:pt x="365" y="343"/>
                    </a:cubicBezTo>
                    <a:cubicBezTo>
                      <a:pt x="367" y="344"/>
                      <a:pt x="367" y="347"/>
                      <a:pt x="370" y="347"/>
                    </a:cubicBezTo>
                    <a:cubicBezTo>
                      <a:pt x="372" y="346"/>
                      <a:pt x="369" y="344"/>
                      <a:pt x="369" y="342"/>
                    </a:cubicBezTo>
                    <a:cubicBezTo>
                      <a:pt x="369" y="340"/>
                      <a:pt x="370" y="335"/>
                      <a:pt x="368" y="332"/>
                    </a:cubicBezTo>
                    <a:cubicBezTo>
                      <a:pt x="370" y="333"/>
                      <a:pt x="375" y="336"/>
                      <a:pt x="378" y="336"/>
                    </a:cubicBezTo>
                    <a:cubicBezTo>
                      <a:pt x="381" y="337"/>
                      <a:pt x="382" y="337"/>
                      <a:pt x="384" y="338"/>
                    </a:cubicBezTo>
                    <a:cubicBezTo>
                      <a:pt x="385" y="339"/>
                      <a:pt x="385" y="341"/>
                      <a:pt x="386" y="340"/>
                    </a:cubicBezTo>
                    <a:cubicBezTo>
                      <a:pt x="388" y="338"/>
                      <a:pt x="387" y="336"/>
                      <a:pt x="384" y="331"/>
                    </a:cubicBezTo>
                    <a:cubicBezTo>
                      <a:pt x="384" y="331"/>
                      <a:pt x="385" y="331"/>
                      <a:pt x="386" y="332"/>
                    </a:cubicBezTo>
                    <a:cubicBezTo>
                      <a:pt x="387" y="334"/>
                      <a:pt x="389" y="333"/>
                      <a:pt x="389" y="333"/>
                    </a:cubicBezTo>
                    <a:cubicBezTo>
                      <a:pt x="389" y="333"/>
                      <a:pt x="388" y="330"/>
                      <a:pt x="387" y="327"/>
                    </a:cubicBezTo>
                    <a:cubicBezTo>
                      <a:pt x="386" y="324"/>
                      <a:pt x="385" y="322"/>
                      <a:pt x="384" y="320"/>
                    </a:cubicBezTo>
                    <a:cubicBezTo>
                      <a:pt x="382" y="318"/>
                      <a:pt x="376" y="317"/>
                      <a:pt x="376" y="317"/>
                    </a:cubicBezTo>
                    <a:cubicBezTo>
                      <a:pt x="376" y="317"/>
                      <a:pt x="375" y="316"/>
                      <a:pt x="374" y="314"/>
                    </a:cubicBezTo>
                    <a:cubicBezTo>
                      <a:pt x="372" y="313"/>
                      <a:pt x="361" y="314"/>
                      <a:pt x="360" y="313"/>
                    </a:cubicBezTo>
                    <a:cubicBezTo>
                      <a:pt x="359" y="313"/>
                      <a:pt x="345" y="301"/>
                      <a:pt x="344" y="298"/>
                    </a:cubicBezTo>
                    <a:cubicBezTo>
                      <a:pt x="342" y="296"/>
                      <a:pt x="345" y="290"/>
                      <a:pt x="347" y="291"/>
                    </a:cubicBezTo>
                    <a:cubicBezTo>
                      <a:pt x="349" y="292"/>
                      <a:pt x="355" y="293"/>
                      <a:pt x="358" y="297"/>
                    </a:cubicBezTo>
                    <a:cubicBezTo>
                      <a:pt x="360" y="299"/>
                      <a:pt x="364" y="303"/>
                      <a:pt x="366" y="305"/>
                    </a:cubicBezTo>
                    <a:cubicBezTo>
                      <a:pt x="369" y="307"/>
                      <a:pt x="367" y="308"/>
                      <a:pt x="369" y="308"/>
                    </a:cubicBezTo>
                    <a:cubicBezTo>
                      <a:pt x="370" y="307"/>
                      <a:pt x="371" y="305"/>
                      <a:pt x="369" y="302"/>
                    </a:cubicBezTo>
                    <a:cubicBezTo>
                      <a:pt x="369" y="302"/>
                      <a:pt x="371" y="302"/>
                      <a:pt x="374" y="302"/>
                    </a:cubicBezTo>
                    <a:cubicBezTo>
                      <a:pt x="376" y="303"/>
                      <a:pt x="379" y="303"/>
                      <a:pt x="380" y="305"/>
                    </a:cubicBezTo>
                    <a:cubicBezTo>
                      <a:pt x="381" y="307"/>
                      <a:pt x="381" y="309"/>
                      <a:pt x="382" y="308"/>
                    </a:cubicBezTo>
                    <a:cubicBezTo>
                      <a:pt x="383" y="306"/>
                      <a:pt x="383" y="301"/>
                      <a:pt x="378" y="294"/>
                    </a:cubicBezTo>
                    <a:cubicBezTo>
                      <a:pt x="378" y="294"/>
                      <a:pt x="382" y="294"/>
                      <a:pt x="384" y="296"/>
                    </a:cubicBezTo>
                    <a:cubicBezTo>
                      <a:pt x="385" y="294"/>
                      <a:pt x="380" y="286"/>
                      <a:pt x="376" y="283"/>
                    </a:cubicBezTo>
                    <a:cubicBezTo>
                      <a:pt x="373" y="281"/>
                      <a:pt x="366" y="280"/>
                      <a:pt x="364" y="279"/>
                    </a:cubicBezTo>
                    <a:cubicBezTo>
                      <a:pt x="361" y="277"/>
                      <a:pt x="358" y="275"/>
                      <a:pt x="353" y="274"/>
                    </a:cubicBezTo>
                    <a:cubicBezTo>
                      <a:pt x="348" y="272"/>
                      <a:pt x="350" y="272"/>
                      <a:pt x="347" y="266"/>
                    </a:cubicBezTo>
                    <a:cubicBezTo>
                      <a:pt x="347" y="264"/>
                      <a:pt x="347" y="262"/>
                      <a:pt x="349" y="260"/>
                    </a:cubicBezTo>
                    <a:cubicBezTo>
                      <a:pt x="347" y="262"/>
                      <a:pt x="347" y="262"/>
                      <a:pt x="347" y="262"/>
                    </a:cubicBezTo>
                    <a:cubicBezTo>
                      <a:pt x="350" y="255"/>
                      <a:pt x="362" y="241"/>
                      <a:pt x="385" y="242"/>
                    </a:cubicBezTo>
                    <a:cubicBezTo>
                      <a:pt x="385" y="242"/>
                      <a:pt x="391" y="244"/>
                      <a:pt x="403" y="242"/>
                    </a:cubicBezTo>
                    <a:cubicBezTo>
                      <a:pt x="416" y="240"/>
                      <a:pt x="430" y="250"/>
                      <a:pt x="437" y="253"/>
                    </a:cubicBezTo>
                    <a:cubicBezTo>
                      <a:pt x="445" y="256"/>
                      <a:pt x="459" y="249"/>
                      <a:pt x="465" y="248"/>
                    </a:cubicBezTo>
                    <a:cubicBezTo>
                      <a:pt x="470" y="246"/>
                      <a:pt x="478" y="244"/>
                      <a:pt x="482" y="237"/>
                    </a:cubicBezTo>
                    <a:cubicBezTo>
                      <a:pt x="487" y="229"/>
                      <a:pt x="478" y="218"/>
                      <a:pt x="472" y="205"/>
                    </a:cubicBezTo>
                    <a:cubicBezTo>
                      <a:pt x="467" y="192"/>
                      <a:pt x="459" y="182"/>
                      <a:pt x="457" y="173"/>
                    </a:cubicBezTo>
                    <a:cubicBezTo>
                      <a:pt x="458" y="151"/>
                      <a:pt x="446" y="148"/>
                      <a:pt x="446" y="148"/>
                    </a:cubicBezTo>
                    <a:cubicBezTo>
                      <a:pt x="446" y="148"/>
                      <a:pt x="434" y="137"/>
                      <a:pt x="428" y="123"/>
                    </a:cubicBezTo>
                    <a:cubicBezTo>
                      <a:pt x="421" y="109"/>
                      <a:pt x="417" y="104"/>
                      <a:pt x="409" y="94"/>
                    </a:cubicBezTo>
                    <a:cubicBezTo>
                      <a:pt x="409" y="94"/>
                      <a:pt x="411" y="63"/>
                      <a:pt x="387" y="43"/>
                    </a:cubicBezTo>
                    <a:cubicBezTo>
                      <a:pt x="363" y="23"/>
                      <a:pt x="357" y="32"/>
                      <a:pt x="361" y="47"/>
                    </a:cubicBezTo>
                    <a:cubicBezTo>
                      <a:pt x="364" y="63"/>
                      <a:pt x="365" y="76"/>
                      <a:pt x="365" y="76"/>
                    </a:cubicBezTo>
                    <a:cubicBezTo>
                      <a:pt x="365" y="76"/>
                      <a:pt x="361" y="79"/>
                      <a:pt x="350" y="73"/>
                    </a:cubicBezTo>
                    <a:cubicBezTo>
                      <a:pt x="183" y="0"/>
                      <a:pt x="92" y="92"/>
                      <a:pt x="79" y="136"/>
                    </a:cubicBezTo>
                    <a:close/>
                  </a:path>
                </a:pathLst>
              </a:custGeom>
              <a:solidFill>
                <a:schemeClr val="bg1"/>
              </a:solidFill>
              <a:ln w="9525">
                <a:solidFill>
                  <a:srgbClr val="F8F8F8"/>
                </a:solidFill>
                <a:round/>
                <a:headEnd/>
                <a:tailEnd/>
              </a:ln>
            </p:spPr>
            <p:txBody>
              <a:bodyPr/>
              <a:lstStyle/>
              <a:p>
                <a:endParaRPr lang="pt-PT"/>
              </a:p>
            </p:txBody>
          </p:sp>
          <p:sp>
            <p:nvSpPr>
              <p:cNvPr id="1644" name="Freeform 69"/>
              <p:cNvSpPr>
                <a:spLocks/>
              </p:cNvSpPr>
              <p:nvPr/>
            </p:nvSpPr>
            <p:spPr bwMode="auto">
              <a:xfrm>
                <a:off x="2557" y="2017"/>
                <a:ext cx="498" cy="406"/>
              </a:xfrm>
              <a:custGeom>
                <a:avLst/>
                <a:gdLst>
                  <a:gd name="T0" fmla="*/ 0 w 199"/>
                  <a:gd name="T1" fmla="*/ 6728 h 152"/>
                  <a:gd name="T2" fmla="*/ 2192 w 199"/>
                  <a:gd name="T3" fmla="*/ 6763 h 152"/>
                  <a:gd name="T4" fmla="*/ 4902 w 199"/>
                  <a:gd name="T5" fmla="*/ 4573 h 152"/>
                  <a:gd name="T6" fmla="*/ 6031 w 199"/>
                  <a:gd name="T7" fmla="*/ 0 h 152"/>
                  <a:gd name="T8" fmla="*/ 6582 w 199"/>
                  <a:gd name="T9" fmla="*/ 857 h 152"/>
                  <a:gd name="T10" fmla="*/ 7490 w 199"/>
                  <a:gd name="T11" fmla="*/ 2348 h 152"/>
                  <a:gd name="T12" fmla="*/ 6507 w 199"/>
                  <a:gd name="T13" fmla="*/ 5601 h 152"/>
                  <a:gd name="T14" fmla="*/ 4702 w 199"/>
                  <a:gd name="T15" fmla="*/ 7070 h 152"/>
                  <a:gd name="T16" fmla="*/ 2663 w 199"/>
                  <a:gd name="T17" fmla="*/ 7583 h 152"/>
                  <a:gd name="T18" fmla="*/ 313 w 199"/>
                  <a:gd name="T19" fmla="*/ 7220 h 1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9" h="152">
                    <a:moveTo>
                      <a:pt x="0" y="132"/>
                    </a:moveTo>
                    <a:cubicBezTo>
                      <a:pt x="9" y="138"/>
                      <a:pt x="46" y="135"/>
                      <a:pt x="56" y="133"/>
                    </a:cubicBezTo>
                    <a:cubicBezTo>
                      <a:pt x="83" y="126"/>
                      <a:pt x="107" y="111"/>
                      <a:pt x="125" y="90"/>
                    </a:cubicBezTo>
                    <a:cubicBezTo>
                      <a:pt x="144" y="66"/>
                      <a:pt x="155" y="31"/>
                      <a:pt x="154" y="0"/>
                    </a:cubicBezTo>
                    <a:cubicBezTo>
                      <a:pt x="155" y="6"/>
                      <a:pt x="164" y="13"/>
                      <a:pt x="168" y="17"/>
                    </a:cubicBezTo>
                    <a:cubicBezTo>
                      <a:pt x="177" y="26"/>
                      <a:pt x="186" y="33"/>
                      <a:pt x="191" y="46"/>
                    </a:cubicBezTo>
                    <a:cubicBezTo>
                      <a:pt x="199" y="66"/>
                      <a:pt x="180" y="96"/>
                      <a:pt x="166" y="110"/>
                    </a:cubicBezTo>
                    <a:cubicBezTo>
                      <a:pt x="153" y="123"/>
                      <a:pt x="138" y="133"/>
                      <a:pt x="120" y="139"/>
                    </a:cubicBezTo>
                    <a:cubicBezTo>
                      <a:pt x="104" y="143"/>
                      <a:pt x="85" y="147"/>
                      <a:pt x="68" y="149"/>
                    </a:cubicBezTo>
                    <a:cubicBezTo>
                      <a:pt x="46" y="152"/>
                      <a:pt x="29" y="146"/>
                      <a:pt x="8" y="142"/>
                    </a:cubicBezTo>
                  </a:path>
                </a:pathLst>
              </a:custGeom>
              <a:solidFill>
                <a:srgbClr val="D6D6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45" name="Freeform 70"/>
              <p:cNvSpPr>
                <a:spLocks/>
              </p:cNvSpPr>
              <p:nvPr/>
            </p:nvSpPr>
            <p:spPr bwMode="auto">
              <a:xfrm>
                <a:off x="2544" y="2441"/>
                <a:ext cx="238" cy="110"/>
              </a:xfrm>
              <a:custGeom>
                <a:avLst/>
                <a:gdLst>
                  <a:gd name="T0" fmla="*/ 0 w 95"/>
                  <a:gd name="T1" fmla="*/ 0 h 41"/>
                  <a:gd name="T2" fmla="*/ 208 w 95"/>
                  <a:gd name="T3" fmla="*/ 215 h 41"/>
                  <a:gd name="T4" fmla="*/ 1180 w 95"/>
                  <a:gd name="T5" fmla="*/ 735 h 41"/>
                  <a:gd name="T6" fmla="*/ 1576 w 95"/>
                  <a:gd name="T7" fmla="*/ 1505 h 41"/>
                  <a:gd name="T8" fmla="*/ 1651 w 95"/>
                  <a:gd name="T9" fmla="*/ 1604 h 41"/>
                  <a:gd name="T10" fmla="*/ 1701 w 95"/>
                  <a:gd name="T11" fmla="*/ 1757 h 41"/>
                  <a:gd name="T12" fmla="*/ 1731 w 95"/>
                  <a:gd name="T13" fmla="*/ 1663 h 41"/>
                  <a:gd name="T14" fmla="*/ 1776 w 95"/>
                  <a:gd name="T15" fmla="*/ 1446 h 41"/>
                  <a:gd name="T16" fmla="*/ 1701 w 95"/>
                  <a:gd name="T17" fmla="*/ 987 h 41"/>
                  <a:gd name="T18" fmla="*/ 2277 w 95"/>
                  <a:gd name="T19" fmla="*/ 1138 h 41"/>
                  <a:gd name="T20" fmla="*/ 2673 w 95"/>
                  <a:gd name="T21" fmla="*/ 1757 h 41"/>
                  <a:gd name="T22" fmla="*/ 2874 w 95"/>
                  <a:gd name="T23" fmla="*/ 1972 h 41"/>
                  <a:gd name="T24" fmla="*/ 2956 w 95"/>
                  <a:gd name="T25" fmla="*/ 2122 h 41"/>
                  <a:gd name="T26" fmla="*/ 2956 w 95"/>
                  <a:gd name="T27" fmla="*/ 1972 h 41"/>
                  <a:gd name="T28" fmla="*/ 2906 w 95"/>
                  <a:gd name="T29" fmla="*/ 1390 h 41"/>
                  <a:gd name="T30" fmla="*/ 3194 w 95"/>
                  <a:gd name="T31" fmla="*/ 1505 h 41"/>
                  <a:gd name="T32" fmla="*/ 3427 w 95"/>
                  <a:gd name="T33" fmla="*/ 1604 h 41"/>
                  <a:gd name="T34" fmla="*/ 3507 w 95"/>
                  <a:gd name="T35" fmla="*/ 1663 h 41"/>
                  <a:gd name="T36" fmla="*/ 3507 w 95"/>
                  <a:gd name="T37" fmla="*/ 1505 h 41"/>
                  <a:gd name="T38" fmla="*/ 3427 w 95"/>
                  <a:gd name="T39" fmla="*/ 1296 h 41"/>
                  <a:gd name="T40" fmla="*/ 3615 w 95"/>
                  <a:gd name="T41" fmla="*/ 1296 h 41"/>
                  <a:gd name="T42" fmla="*/ 3740 w 95"/>
                  <a:gd name="T43" fmla="*/ 1296 h 41"/>
                  <a:gd name="T44" fmla="*/ 3665 w 95"/>
                  <a:gd name="T45" fmla="*/ 1194 h 41"/>
                  <a:gd name="T46" fmla="*/ 3352 w 95"/>
                  <a:gd name="T47" fmla="*/ 770 h 41"/>
                  <a:gd name="T48" fmla="*/ 2831 w 95"/>
                  <a:gd name="T49" fmla="*/ 518 h 41"/>
                  <a:gd name="T50" fmla="*/ 1380 w 95"/>
                  <a:gd name="T51" fmla="*/ 461 h 41"/>
                  <a:gd name="T52" fmla="*/ 0 w 95"/>
                  <a:gd name="T53" fmla="*/ 0 h 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95" h="41">
                    <a:moveTo>
                      <a:pt x="0" y="0"/>
                    </a:moveTo>
                    <a:cubicBezTo>
                      <a:pt x="1" y="2"/>
                      <a:pt x="3" y="3"/>
                      <a:pt x="5" y="4"/>
                    </a:cubicBezTo>
                    <a:cubicBezTo>
                      <a:pt x="10" y="6"/>
                      <a:pt x="26" y="12"/>
                      <a:pt x="30" y="14"/>
                    </a:cubicBezTo>
                    <a:cubicBezTo>
                      <a:pt x="33" y="16"/>
                      <a:pt x="37" y="24"/>
                      <a:pt x="40" y="29"/>
                    </a:cubicBezTo>
                    <a:cubicBezTo>
                      <a:pt x="40" y="30"/>
                      <a:pt x="41" y="31"/>
                      <a:pt x="42" y="31"/>
                    </a:cubicBezTo>
                    <a:cubicBezTo>
                      <a:pt x="43" y="33"/>
                      <a:pt x="43" y="34"/>
                      <a:pt x="43" y="34"/>
                    </a:cubicBezTo>
                    <a:cubicBezTo>
                      <a:pt x="44" y="34"/>
                      <a:pt x="44" y="33"/>
                      <a:pt x="44" y="32"/>
                    </a:cubicBezTo>
                    <a:cubicBezTo>
                      <a:pt x="44" y="31"/>
                      <a:pt x="45" y="29"/>
                      <a:pt x="45" y="28"/>
                    </a:cubicBezTo>
                    <a:cubicBezTo>
                      <a:pt x="44" y="23"/>
                      <a:pt x="43" y="19"/>
                      <a:pt x="43" y="19"/>
                    </a:cubicBezTo>
                    <a:cubicBezTo>
                      <a:pt x="43" y="19"/>
                      <a:pt x="55" y="19"/>
                      <a:pt x="58" y="22"/>
                    </a:cubicBezTo>
                    <a:cubicBezTo>
                      <a:pt x="61" y="25"/>
                      <a:pt x="67" y="32"/>
                      <a:pt x="68" y="34"/>
                    </a:cubicBezTo>
                    <a:cubicBezTo>
                      <a:pt x="69" y="36"/>
                      <a:pt x="71" y="37"/>
                      <a:pt x="73" y="38"/>
                    </a:cubicBezTo>
                    <a:cubicBezTo>
                      <a:pt x="74" y="39"/>
                      <a:pt x="74" y="41"/>
                      <a:pt x="75" y="41"/>
                    </a:cubicBezTo>
                    <a:cubicBezTo>
                      <a:pt x="76" y="41"/>
                      <a:pt x="75" y="39"/>
                      <a:pt x="75" y="38"/>
                    </a:cubicBezTo>
                    <a:cubicBezTo>
                      <a:pt x="75" y="35"/>
                      <a:pt x="74" y="27"/>
                      <a:pt x="74" y="27"/>
                    </a:cubicBezTo>
                    <a:cubicBezTo>
                      <a:pt x="74" y="27"/>
                      <a:pt x="78" y="28"/>
                      <a:pt x="81" y="29"/>
                    </a:cubicBezTo>
                    <a:cubicBezTo>
                      <a:pt x="83" y="29"/>
                      <a:pt x="86" y="31"/>
                      <a:pt x="87" y="31"/>
                    </a:cubicBezTo>
                    <a:cubicBezTo>
                      <a:pt x="88" y="31"/>
                      <a:pt x="88" y="32"/>
                      <a:pt x="89" y="32"/>
                    </a:cubicBezTo>
                    <a:cubicBezTo>
                      <a:pt x="90" y="31"/>
                      <a:pt x="90" y="31"/>
                      <a:pt x="89" y="29"/>
                    </a:cubicBezTo>
                    <a:cubicBezTo>
                      <a:pt x="88" y="28"/>
                      <a:pt x="88" y="25"/>
                      <a:pt x="87" y="25"/>
                    </a:cubicBezTo>
                    <a:cubicBezTo>
                      <a:pt x="87" y="24"/>
                      <a:pt x="90" y="24"/>
                      <a:pt x="92" y="25"/>
                    </a:cubicBezTo>
                    <a:cubicBezTo>
                      <a:pt x="93" y="26"/>
                      <a:pt x="94" y="27"/>
                      <a:pt x="95" y="25"/>
                    </a:cubicBezTo>
                    <a:cubicBezTo>
                      <a:pt x="95" y="25"/>
                      <a:pt x="94" y="24"/>
                      <a:pt x="93" y="23"/>
                    </a:cubicBezTo>
                    <a:cubicBezTo>
                      <a:pt x="91" y="20"/>
                      <a:pt x="87" y="16"/>
                      <a:pt x="85" y="15"/>
                    </a:cubicBezTo>
                    <a:cubicBezTo>
                      <a:pt x="82" y="13"/>
                      <a:pt x="78" y="11"/>
                      <a:pt x="72" y="10"/>
                    </a:cubicBezTo>
                    <a:cubicBezTo>
                      <a:pt x="57" y="10"/>
                      <a:pt x="42" y="9"/>
                      <a:pt x="35" y="9"/>
                    </a:cubicBezTo>
                    <a:cubicBezTo>
                      <a:pt x="29" y="9"/>
                      <a:pt x="14" y="5"/>
                      <a:pt x="0" y="0"/>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46" name="Freeform 71"/>
              <p:cNvSpPr>
                <a:spLocks/>
              </p:cNvSpPr>
              <p:nvPr/>
            </p:nvSpPr>
            <p:spPr bwMode="auto">
              <a:xfrm>
                <a:off x="2314" y="2217"/>
                <a:ext cx="1116" cy="390"/>
              </a:xfrm>
              <a:custGeom>
                <a:avLst/>
                <a:gdLst>
                  <a:gd name="T0" fmla="*/ 0 w 446"/>
                  <a:gd name="T1" fmla="*/ 5393 h 146"/>
                  <a:gd name="T2" fmla="*/ 1021 w 446"/>
                  <a:gd name="T3" fmla="*/ 4116 h 146"/>
                  <a:gd name="T4" fmla="*/ 1301 w 446"/>
                  <a:gd name="T5" fmla="*/ 3868 h 146"/>
                  <a:gd name="T6" fmla="*/ 2472 w 446"/>
                  <a:gd name="T7" fmla="*/ 3718 h 146"/>
                  <a:gd name="T8" fmla="*/ 4984 w 446"/>
                  <a:gd name="T9" fmla="*/ 4723 h 146"/>
                  <a:gd name="T10" fmla="*/ 7677 w 446"/>
                  <a:gd name="T11" fmla="*/ 4632 h 146"/>
                  <a:gd name="T12" fmla="*/ 10074 w 446"/>
                  <a:gd name="T13" fmla="*/ 4538 h 146"/>
                  <a:gd name="T14" fmla="*/ 11253 w 446"/>
                  <a:gd name="T15" fmla="*/ 5700 h 146"/>
                  <a:gd name="T16" fmla="*/ 12421 w 446"/>
                  <a:gd name="T17" fmla="*/ 6729 h 146"/>
                  <a:gd name="T18" fmla="*/ 12736 w 446"/>
                  <a:gd name="T19" fmla="*/ 7220 h 146"/>
                  <a:gd name="T20" fmla="*/ 12942 w 446"/>
                  <a:gd name="T21" fmla="*/ 7434 h 146"/>
                  <a:gd name="T22" fmla="*/ 12892 w 446"/>
                  <a:gd name="T23" fmla="*/ 7186 h 146"/>
                  <a:gd name="T24" fmla="*/ 12862 w 446"/>
                  <a:gd name="T25" fmla="*/ 6673 h 146"/>
                  <a:gd name="T26" fmla="*/ 13254 w 446"/>
                  <a:gd name="T27" fmla="*/ 6878 h 146"/>
                  <a:gd name="T28" fmla="*/ 13487 w 446"/>
                  <a:gd name="T29" fmla="*/ 6977 h 146"/>
                  <a:gd name="T30" fmla="*/ 13567 w 446"/>
                  <a:gd name="T31" fmla="*/ 7071 h 146"/>
                  <a:gd name="T32" fmla="*/ 13487 w 446"/>
                  <a:gd name="T33" fmla="*/ 6614 h 146"/>
                  <a:gd name="T34" fmla="*/ 13567 w 446"/>
                  <a:gd name="T35" fmla="*/ 6673 h 146"/>
                  <a:gd name="T36" fmla="*/ 13675 w 446"/>
                  <a:gd name="T37" fmla="*/ 6729 h 146"/>
                  <a:gd name="T38" fmla="*/ 13600 w 446"/>
                  <a:gd name="T39" fmla="*/ 6422 h 146"/>
                  <a:gd name="T40" fmla="*/ 13487 w 446"/>
                  <a:gd name="T41" fmla="*/ 6058 h 146"/>
                  <a:gd name="T42" fmla="*/ 13174 w 446"/>
                  <a:gd name="T43" fmla="*/ 5909 h 146"/>
                  <a:gd name="T44" fmla="*/ 13099 w 446"/>
                  <a:gd name="T45" fmla="*/ 5759 h 146"/>
                  <a:gd name="T46" fmla="*/ 12546 w 446"/>
                  <a:gd name="T47" fmla="*/ 5700 h 146"/>
                  <a:gd name="T48" fmla="*/ 11921 w 446"/>
                  <a:gd name="T49" fmla="*/ 4936 h 146"/>
                  <a:gd name="T50" fmla="*/ 12033 w 446"/>
                  <a:gd name="T51" fmla="*/ 4573 h 146"/>
                  <a:gd name="T52" fmla="*/ 12471 w 446"/>
                  <a:gd name="T53" fmla="*/ 4880 h 146"/>
                  <a:gd name="T54" fmla="*/ 12786 w 446"/>
                  <a:gd name="T55" fmla="*/ 5302 h 146"/>
                  <a:gd name="T56" fmla="*/ 12892 w 446"/>
                  <a:gd name="T57" fmla="*/ 5452 h 146"/>
                  <a:gd name="T58" fmla="*/ 12892 w 446"/>
                  <a:gd name="T59" fmla="*/ 5145 h 146"/>
                  <a:gd name="T60" fmla="*/ 13099 w 446"/>
                  <a:gd name="T61" fmla="*/ 5145 h 146"/>
                  <a:gd name="T62" fmla="*/ 13329 w 446"/>
                  <a:gd name="T63" fmla="*/ 5302 h 146"/>
                  <a:gd name="T64" fmla="*/ 13412 w 446"/>
                  <a:gd name="T65" fmla="*/ 5452 h 146"/>
                  <a:gd name="T66" fmla="*/ 13362 w 446"/>
                  <a:gd name="T67" fmla="*/ 5030 h 146"/>
                  <a:gd name="T68" fmla="*/ 12736 w 446"/>
                  <a:gd name="T69" fmla="*/ 4424 h 146"/>
                  <a:gd name="T70" fmla="*/ 12786 w 446"/>
                  <a:gd name="T71" fmla="*/ 4026 h 146"/>
                  <a:gd name="T72" fmla="*/ 12704 w 446"/>
                  <a:gd name="T73" fmla="*/ 3967 h 146"/>
                  <a:gd name="T74" fmla="*/ 12266 w 446"/>
                  <a:gd name="T75" fmla="*/ 3718 h 146"/>
                  <a:gd name="T76" fmla="*/ 12033 w 446"/>
                  <a:gd name="T77" fmla="*/ 3318 h 146"/>
                  <a:gd name="T78" fmla="*/ 12108 w 446"/>
                  <a:gd name="T79" fmla="*/ 3010 h 146"/>
                  <a:gd name="T80" fmla="*/ 12033 w 446"/>
                  <a:gd name="T81" fmla="*/ 3104 h 146"/>
                  <a:gd name="T82" fmla="*/ 13517 w 446"/>
                  <a:gd name="T83" fmla="*/ 2097 h 146"/>
                  <a:gd name="T84" fmla="*/ 14225 w 446"/>
                  <a:gd name="T85" fmla="*/ 2097 h 146"/>
                  <a:gd name="T86" fmla="*/ 14508 w 446"/>
                  <a:gd name="T87" fmla="*/ 2097 h 146"/>
                  <a:gd name="T88" fmla="*/ 15008 w 446"/>
                  <a:gd name="T89" fmla="*/ 2097 h 146"/>
                  <a:gd name="T90" fmla="*/ 15717 w 446"/>
                  <a:gd name="T91" fmla="*/ 2498 h 146"/>
                  <a:gd name="T92" fmla="*/ 16467 w 446"/>
                  <a:gd name="T93" fmla="*/ 2348 h 146"/>
                  <a:gd name="T94" fmla="*/ 17093 w 446"/>
                  <a:gd name="T95" fmla="*/ 914 h 146"/>
                  <a:gd name="T96" fmla="*/ 16185 w 446"/>
                  <a:gd name="T97" fmla="*/ 1528 h 146"/>
                  <a:gd name="T98" fmla="*/ 15559 w 446"/>
                  <a:gd name="T99" fmla="*/ 1277 h 146"/>
                  <a:gd name="T100" fmla="*/ 14933 w 446"/>
                  <a:gd name="T101" fmla="*/ 857 h 146"/>
                  <a:gd name="T102" fmla="*/ 14038 w 446"/>
                  <a:gd name="T103" fmla="*/ 857 h 146"/>
                  <a:gd name="T104" fmla="*/ 13412 w 446"/>
                  <a:gd name="T105" fmla="*/ 820 h 146"/>
                  <a:gd name="T106" fmla="*/ 12786 w 446"/>
                  <a:gd name="T107" fmla="*/ 705 h 146"/>
                  <a:gd name="T108" fmla="*/ 12191 w 446"/>
                  <a:gd name="T109" fmla="*/ 248 h 146"/>
                  <a:gd name="T110" fmla="*/ 10857 w 446"/>
                  <a:gd name="T111" fmla="*/ 1277 h 146"/>
                  <a:gd name="T112" fmla="*/ 9761 w 446"/>
                  <a:gd name="T113" fmla="*/ 2097 h 146"/>
                  <a:gd name="T114" fmla="*/ 8428 w 446"/>
                  <a:gd name="T115" fmla="*/ 2898 h 146"/>
                  <a:gd name="T116" fmla="*/ 4827 w 446"/>
                  <a:gd name="T117" fmla="*/ 3203 h 146"/>
                  <a:gd name="T118" fmla="*/ 2117 w 446"/>
                  <a:gd name="T119" fmla="*/ 2591 h 146"/>
                  <a:gd name="T120" fmla="*/ 988 w 446"/>
                  <a:gd name="T121" fmla="*/ 3660 h 146"/>
                  <a:gd name="T122" fmla="*/ 0 w 446"/>
                  <a:gd name="T123" fmla="*/ 5393 h 14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6" h="146">
                    <a:moveTo>
                      <a:pt x="0" y="106"/>
                    </a:moveTo>
                    <a:cubicBezTo>
                      <a:pt x="4" y="97"/>
                      <a:pt x="17" y="85"/>
                      <a:pt x="26" y="81"/>
                    </a:cubicBezTo>
                    <a:cubicBezTo>
                      <a:pt x="29" y="79"/>
                      <a:pt x="32" y="76"/>
                      <a:pt x="33" y="76"/>
                    </a:cubicBezTo>
                    <a:cubicBezTo>
                      <a:pt x="42" y="69"/>
                      <a:pt x="52" y="68"/>
                      <a:pt x="63" y="73"/>
                    </a:cubicBezTo>
                    <a:cubicBezTo>
                      <a:pt x="81" y="82"/>
                      <a:pt x="116" y="93"/>
                      <a:pt x="127" y="93"/>
                    </a:cubicBezTo>
                    <a:cubicBezTo>
                      <a:pt x="139" y="93"/>
                      <a:pt x="174" y="95"/>
                      <a:pt x="196" y="91"/>
                    </a:cubicBezTo>
                    <a:cubicBezTo>
                      <a:pt x="219" y="86"/>
                      <a:pt x="237" y="73"/>
                      <a:pt x="257" y="89"/>
                    </a:cubicBezTo>
                    <a:cubicBezTo>
                      <a:pt x="265" y="96"/>
                      <a:pt x="278" y="106"/>
                      <a:pt x="287" y="112"/>
                    </a:cubicBezTo>
                    <a:cubicBezTo>
                      <a:pt x="295" y="118"/>
                      <a:pt x="314" y="128"/>
                      <a:pt x="317" y="132"/>
                    </a:cubicBezTo>
                    <a:cubicBezTo>
                      <a:pt x="319" y="136"/>
                      <a:pt x="324" y="140"/>
                      <a:pt x="325" y="142"/>
                    </a:cubicBezTo>
                    <a:cubicBezTo>
                      <a:pt x="327" y="143"/>
                      <a:pt x="327" y="146"/>
                      <a:pt x="330" y="146"/>
                    </a:cubicBezTo>
                    <a:cubicBezTo>
                      <a:pt x="332" y="145"/>
                      <a:pt x="329" y="143"/>
                      <a:pt x="329" y="141"/>
                    </a:cubicBezTo>
                    <a:cubicBezTo>
                      <a:pt x="329" y="139"/>
                      <a:pt x="330" y="134"/>
                      <a:pt x="328" y="131"/>
                    </a:cubicBezTo>
                    <a:cubicBezTo>
                      <a:pt x="330" y="132"/>
                      <a:pt x="335" y="135"/>
                      <a:pt x="338" y="135"/>
                    </a:cubicBezTo>
                    <a:cubicBezTo>
                      <a:pt x="341" y="136"/>
                      <a:pt x="342" y="136"/>
                      <a:pt x="344" y="137"/>
                    </a:cubicBezTo>
                    <a:cubicBezTo>
                      <a:pt x="345" y="138"/>
                      <a:pt x="345" y="140"/>
                      <a:pt x="346" y="139"/>
                    </a:cubicBezTo>
                    <a:cubicBezTo>
                      <a:pt x="348" y="137"/>
                      <a:pt x="347" y="135"/>
                      <a:pt x="344" y="130"/>
                    </a:cubicBezTo>
                    <a:cubicBezTo>
                      <a:pt x="344" y="130"/>
                      <a:pt x="345" y="130"/>
                      <a:pt x="346" y="131"/>
                    </a:cubicBezTo>
                    <a:cubicBezTo>
                      <a:pt x="347" y="133"/>
                      <a:pt x="349" y="132"/>
                      <a:pt x="349" y="132"/>
                    </a:cubicBezTo>
                    <a:cubicBezTo>
                      <a:pt x="349" y="132"/>
                      <a:pt x="348" y="129"/>
                      <a:pt x="347" y="126"/>
                    </a:cubicBezTo>
                    <a:cubicBezTo>
                      <a:pt x="346" y="123"/>
                      <a:pt x="345" y="121"/>
                      <a:pt x="344" y="119"/>
                    </a:cubicBezTo>
                    <a:cubicBezTo>
                      <a:pt x="342" y="117"/>
                      <a:pt x="336" y="116"/>
                      <a:pt x="336" y="116"/>
                    </a:cubicBezTo>
                    <a:cubicBezTo>
                      <a:pt x="336" y="116"/>
                      <a:pt x="335" y="115"/>
                      <a:pt x="334" y="113"/>
                    </a:cubicBezTo>
                    <a:cubicBezTo>
                      <a:pt x="332" y="112"/>
                      <a:pt x="321" y="113"/>
                      <a:pt x="320" y="112"/>
                    </a:cubicBezTo>
                    <a:cubicBezTo>
                      <a:pt x="319" y="112"/>
                      <a:pt x="305" y="100"/>
                      <a:pt x="304" y="97"/>
                    </a:cubicBezTo>
                    <a:cubicBezTo>
                      <a:pt x="302" y="95"/>
                      <a:pt x="305" y="89"/>
                      <a:pt x="307" y="90"/>
                    </a:cubicBezTo>
                    <a:cubicBezTo>
                      <a:pt x="309" y="91"/>
                      <a:pt x="315" y="92"/>
                      <a:pt x="318" y="96"/>
                    </a:cubicBezTo>
                    <a:cubicBezTo>
                      <a:pt x="320" y="98"/>
                      <a:pt x="324" y="102"/>
                      <a:pt x="326" y="104"/>
                    </a:cubicBezTo>
                    <a:cubicBezTo>
                      <a:pt x="329" y="106"/>
                      <a:pt x="327" y="107"/>
                      <a:pt x="329" y="107"/>
                    </a:cubicBezTo>
                    <a:cubicBezTo>
                      <a:pt x="330" y="106"/>
                      <a:pt x="331" y="104"/>
                      <a:pt x="329" y="101"/>
                    </a:cubicBezTo>
                    <a:cubicBezTo>
                      <a:pt x="329" y="101"/>
                      <a:pt x="331" y="101"/>
                      <a:pt x="334" y="101"/>
                    </a:cubicBezTo>
                    <a:cubicBezTo>
                      <a:pt x="336" y="102"/>
                      <a:pt x="339" y="102"/>
                      <a:pt x="340" y="104"/>
                    </a:cubicBezTo>
                    <a:cubicBezTo>
                      <a:pt x="341" y="106"/>
                      <a:pt x="341" y="108"/>
                      <a:pt x="342" y="107"/>
                    </a:cubicBezTo>
                    <a:cubicBezTo>
                      <a:pt x="343" y="106"/>
                      <a:pt x="343" y="103"/>
                      <a:pt x="341" y="99"/>
                    </a:cubicBezTo>
                    <a:cubicBezTo>
                      <a:pt x="335" y="96"/>
                      <a:pt x="327" y="92"/>
                      <a:pt x="325" y="87"/>
                    </a:cubicBezTo>
                    <a:cubicBezTo>
                      <a:pt x="323" y="85"/>
                      <a:pt x="325" y="82"/>
                      <a:pt x="326" y="79"/>
                    </a:cubicBezTo>
                    <a:cubicBezTo>
                      <a:pt x="325" y="78"/>
                      <a:pt x="324" y="78"/>
                      <a:pt x="324" y="78"/>
                    </a:cubicBezTo>
                    <a:cubicBezTo>
                      <a:pt x="321" y="76"/>
                      <a:pt x="318" y="74"/>
                      <a:pt x="313" y="73"/>
                    </a:cubicBezTo>
                    <a:cubicBezTo>
                      <a:pt x="308" y="71"/>
                      <a:pt x="310" y="71"/>
                      <a:pt x="307" y="65"/>
                    </a:cubicBezTo>
                    <a:cubicBezTo>
                      <a:pt x="307" y="63"/>
                      <a:pt x="307" y="61"/>
                      <a:pt x="309" y="59"/>
                    </a:cubicBezTo>
                    <a:cubicBezTo>
                      <a:pt x="307" y="61"/>
                      <a:pt x="307" y="61"/>
                      <a:pt x="307" y="61"/>
                    </a:cubicBezTo>
                    <a:cubicBezTo>
                      <a:pt x="310" y="54"/>
                      <a:pt x="322" y="40"/>
                      <a:pt x="345" y="41"/>
                    </a:cubicBezTo>
                    <a:cubicBezTo>
                      <a:pt x="345" y="41"/>
                      <a:pt x="351" y="43"/>
                      <a:pt x="363" y="41"/>
                    </a:cubicBezTo>
                    <a:cubicBezTo>
                      <a:pt x="365" y="41"/>
                      <a:pt x="368" y="41"/>
                      <a:pt x="370" y="41"/>
                    </a:cubicBezTo>
                    <a:cubicBezTo>
                      <a:pt x="375" y="40"/>
                      <a:pt x="379" y="39"/>
                      <a:pt x="383" y="41"/>
                    </a:cubicBezTo>
                    <a:cubicBezTo>
                      <a:pt x="390" y="44"/>
                      <a:pt x="393" y="48"/>
                      <a:pt x="401" y="49"/>
                    </a:cubicBezTo>
                    <a:cubicBezTo>
                      <a:pt x="408" y="49"/>
                      <a:pt x="414" y="48"/>
                      <a:pt x="420" y="46"/>
                    </a:cubicBezTo>
                    <a:cubicBezTo>
                      <a:pt x="433" y="41"/>
                      <a:pt x="446" y="33"/>
                      <a:pt x="436" y="18"/>
                    </a:cubicBezTo>
                    <a:cubicBezTo>
                      <a:pt x="438" y="34"/>
                      <a:pt x="425" y="33"/>
                      <a:pt x="413" y="30"/>
                    </a:cubicBezTo>
                    <a:cubicBezTo>
                      <a:pt x="408" y="29"/>
                      <a:pt x="402" y="27"/>
                      <a:pt x="397" y="25"/>
                    </a:cubicBezTo>
                    <a:cubicBezTo>
                      <a:pt x="390" y="23"/>
                      <a:pt x="389" y="17"/>
                      <a:pt x="381" y="17"/>
                    </a:cubicBezTo>
                    <a:cubicBezTo>
                      <a:pt x="373" y="16"/>
                      <a:pt x="366" y="17"/>
                      <a:pt x="358" y="17"/>
                    </a:cubicBezTo>
                    <a:cubicBezTo>
                      <a:pt x="352" y="16"/>
                      <a:pt x="347" y="16"/>
                      <a:pt x="342" y="16"/>
                    </a:cubicBezTo>
                    <a:cubicBezTo>
                      <a:pt x="337" y="16"/>
                      <a:pt x="331" y="15"/>
                      <a:pt x="326" y="14"/>
                    </a:cubicBezTo>
                    <a:cubicBezTo>
                      <a:pt x="320" y="13"/>
                      <a:pt x="317" y="6"/>
                      <a:pt x="311" y="5"/>
                    </a:cubicBezTo>
                    <a:cubicBezTo>
                      <a:pt x="293" y="0"/>
                      <a:pt x="290" y="20"/>
                      <a:pt x="277" y="25"/>
                    </a:cubicBezTo>
                    <a:cubicBezTo>
                      <a:pt x="267" y="30"/>
                      <a:pt x="258" y="34"/>
                      <a:pt x="249" y="41"/>
                    </a:cubicBezTo>
                    <a:cubicBezTo>
                      <a:pt x="239" y="48"/>
                      <a:pt x="227" y="54"/>
                      <a:pt x="215" y="57"/>
                    </a:cubicBezTo>
                    <a:cubicBezTo>
                      <a:pt x="186" y="66"/>
                      <a:pt x="153" y="66"/>
                      <a:pt x="123" y="63"/>
                    </a:cubicBezTo>
                    <a:cubicBezTo>
                      <a:pt x="100" y="60"/>
                      <a:pt x="77" y="44"/>
                      <a:pt x="54" y="51"/>
                    </a:cubicBezTo>
                    <a:cubicBezTo>
                      <a:pt x="42" y="54"/>
                      <a:pt x="35" y="64"/>
                      <a:pt x="25" y="72"/>
                    </a:cubicBezTo>
                    <a:cubicBezTo>
                      <a:pt x="15" y="80"/>
                      <a:pt x="1" y="92"/>
                      <a:pt x="0" y="106"/>
                    </a:cubicBez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47" name="Freeform 72"/>
              <p:cNvSpPr>
                <a:spLocks/>
              </p:cNvSpPr>
              <p:nvPr/>
            </p:nvSpPr>
            <p:spPr bwMode="auto">
              <a:xfrm>
                <a:off x="2822" y="2092"/>
                <a:ext cx="355" cy="291"/>
              </a:xfrm>
              <a:custGeom>
                <a:avLst/>
                <a:gdLst>
                  <a:gd name="T0" fmla="*/ 0 w 142"/>
                  <a:gd name="T1" fmla="*/ 5537 h 109"/>
                  <a:gd name="T2" fmla="*/ 2500 w 142"/>
                  <a:gd name="T3" fmla="*/ 3043 h 109"/>
                  <a:gd name="T4" fmla="*/ 2863 w 142"/>
                  <a:gd name="T5" fmla="*/ 1004 h 109"/>
                  <a:gd name="T6" fmla="*/ 3208 w 142"/>
                  <a:gd name="T7" fmla="*/ 93 h 109"/>
                  <a:gd name="T8" fmla="*/ 3875 w 142"/>
                  <a:gd name="T9" fmla="*/ 550 h 109"/>
                  <a:gd name="T10" fmla="*/ 4270 w 142"/>
                  <a:gd name="T11" fmla="*/ 1276 h 109"/>
                  <a:gd name="T12" fmla="*/ 4500 w 142"/>
                  <a:gd name="T13" fmla="*/ 1733 h 109"/>
                  <a:gd name="T14" fmla="*/ 4533 w 142"/>
                  <a:gd name="T15" fmla="*/ 2280 h 109"/>
                  <a:gd name="T16" fmla="*/ 5158 w 142"/>
                  <a:gd name="T17" fmla="*/ 3158 h 109"/>
                  <a:gd name="T18" fmla="*/ 4613 w 142"/>
                  <a:gd name="T19" fmla="*/ 3863 h 109"/>
                  <a:gd name="T20" fmla="*/ 3095 w 142"/>
                  <a:gd name="T21" fmla="*/ 4261 h 109"/>
                  <a:gd name="T22" fmla="*/ 2083 w 142"/>
                  <a:gd name="T23" fmla="*/ 4776 h 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2" h="109">
                    <a:moveTo>
                      <a:pt x="0" y="109"/>
                    </a:moveTo>
                    <a:cubicBezTo>
                      <a:pt x="26" y="101"/>
                      <a:pt x="49" y="83"/>
                      <a:pt x="64" y="60"/>
                    </a:cubicBezTo>
                    <a:cubicBezTo>
                      <a:pt x="72" y="48"/>
                      <a:pt x="78" y="35"/>
                      <a:pt x="73" y="20"/>
                    </a:cubicBezTo>
                    <a:cubicBezTo>
                      <a:pt x="69" y="11"/>
                      <a:pt x="76" y="0"/>
                      <a:pt x="82" y="2"/>
                    </a:cubicBezTo>
                    <a:cubicBezTo>
                      <a:pt x="88" y="4"/>
                      <a:pt x="94" y="7"/>
                      <a:pt x="99" y="11"/>
                    </a:cubicBezTo>
                    <a:cubicBezTo>
                      <a:pt x="104" y="15"/>
                      <a:pt x="105" y="20"/>
                      <a:pt x="109" y="25"/>
                    </a:cubicBezTo>
                    <a:cubicBezTo>
                      <a:pt x="113" y="28"/>
                      <a:pt x="115" y="28"/>
                      <a:pt x="115" y="34"/>
                    </a:cubicBezTo>
                    <a:cubicBezTo>
                      <a:pt x="116" y="38"/>
                      <a:pt x="114" y="40"/>
                      <a:pt x="116" y="45"/>
                    </a:cubicBezTo>
                    <a:cubicBezTo>
                      <a:pt x="119" y="52"/>
                      <a:pt x="126" y="57"/>
                      <a:pt x="132" y="62"/>
                    </a:cubicBezTo>
                    <a:cubicBezTo>
                      <a:pt x="142" y="71"/>
                      <a:pt x="127" y="74"/>
                      <a:pt x="118" y="76"/>
                    </a:cubicBezTo>
                    <a:cubicBezTo>
                      <a:pt x="105" y="78"/>
                      <a:pt x="92" y="80"/>
                      <a:pt x="79" y="84"/>
                    </a:cubicBezTo>
                    <a:cubicBezTo>
                      <a:pt x="73" y="86"/>
                      <a:pt x="60" y="95"/>
                      <a:pt x="53" y="94"/>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48" name="Freeform 73"/>
              <p:cNvSpPr>
                <a:spLocks/>
              </p:cNvSpPr>
              <p:nvPr/>
            </p:nvSpPr>
            <p:spPr bwMode="auto">
              <a:xfrm>
                <a:off x="3127" y="1775"/>
                <a:ext cx="110" cy="154"/>
              </a:xfrm>
              <a:custGeom>
                <a:avLst/>
                <a:gdLst>
                  <a:gd name="T0" fmla="*/ 158 w 44"/>
                  <a:gd name="T1" fmla="*/ 149 h 58"/>
                  <a:gd name="T2" fmla="*/ 1250 w 44"/>
                  <a:gd name="T3" fmla="*/ 1346 h 58"/>
                  <a:gd name="T4" fmla="*/ 1488 w 44"/>
                  <a:gd name="T5" fmla="*/ 2884 h 58"/>
                  <a:gd name="T6" fmla="*/ 938 w 44"/>
                  <a:gd name="T7" fmla="*/ 1649 h 58"/>
                  <a:gd name="T8" fmla="*/ 0 w 44"/>
                  <a:gd name="T9" fmla="*/ 0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 h="58">
                    <a:moveTo>
                      <a:pt x="4" y="3"/>
                    </a:moveTo>
                    <a:cubicBezTo>
                      <a:pt x="14" y="1"/>
                      <a:pt x="27" y="20"/>
                      <a:pt x="32" y="27"/>
                    </a:cubicBezTo>
                    <a:cubicBezTo>
                      <a:pt x="37" y="35"/>
                      <a:pt x="44" y="49"/>
                      <a:pt x="38" y="58"/>
                    </a:cubicBezTo>
                    <a:cubicBezTo>
                      <a:pt x="28" y="56"/>
                      <a:pt x="28" y="40"/>
                      <a:pt x="24" y="33"/>
                    </a:cubicBezTo>
                    <a:cubicBezTo>
                      <a:pt x="18" y="22"/>
                      <a:pt x="10" y="7"/>
                      <a:pt x="0" y="0"/>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49" name="Freeform 74"/>
              <p:cNvSpPr>
                <a:spLocks/>
              </p:cNvSpPr>
              <p:nvPr/>
            </p:nvSpPr>
            <p:spPr bwMode="auto">
              <a:xfrm>
                <a:off x="3065" y="1993"/>
                <a:ext cx="40" cy="88"/>
              </a:xfrm>
              <a:custGeom>
                <a:avLst/>
                <a:gdLst>
                  <a:gd name="T0" fmla="*/ 550 w 16"/>
                  <a:gd name="T1" fmla="*/ 205 h 33"/>
                  <a:gd name="T2" fmla="*/ 238 w 16"/>
                  <a:gd name="T3" fmla="*/ 909 h 33"/>
                  <a:gd name="T4" fmla="*/ 395 w 16"/>
                  <a:gd name="T5" fmla="*/ 1421 h 33"/>
                  <a:gd name="T6" fmla="*/ 395 w 16"/>
                  <a:gd name="T7" fmla="*/ 853 h 33"/>
                  <a:gd name="T8" fmla="*/ 625 w 16"/>
                  <a:gd name="T9" fmla="*/ 456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33">
                    <a:moveTo>
                      <a:pt x="14" y="4"/>
                    </a:moveTo>
                    <a:cubicBezTo>
                      <a:pt x="0" y="0"/>
                      <a:pt x="6" y="10"/>
                      <a:pt x="6" y="18"/>
                    </a:cubicBezTo>
                    <a:cubicBezTo>
                      <a:pt x="6" y="20"/>
                      <a:pt x="2" y="33"/>
                      <a:pt x="10" y="28"/>
                    </a:cubicBezTo>
                    <a:cubicBezTo>
                      <a:pt x="12" y="26"/>
                      <a:pt x="9" y="20"/>
                      <a:pt x="10" y="17"/>
                    </a:cubicBezTo>
                    <a:cubicBezTo>
                      <a:pt x="11" y="13"/>
                      <a:pt x="13" y="12"/>
                      <a:pt x="16" y="9"/>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50" name="Freeform 75"/>
              <p:cNvSpPr>
                <a:spLocks/>
              </p:cNvSpPr>
              <p:nvPr/>
            </p:nvSpPr>
            <p:spPr bwMode="auto">
              <a:xfrm>
                <a:off x="2962" y="1911"/>
                <a:ext cx="143" cy="85"/>
              </a:xfrm>
              <a:custGeom>
                <a:avLst/>
                <a:gdLst>
                  <a:gd name="T0" fmla="*/ 2102 w 57"/>
                  <a:gd name="T1" fmla="*/ 1052 h 32"/>
                  <a:gd name="T2" fmla="*/ 993 w 57"/>
                  <a:gd name="T3" fmla="*/ 56 h 32"/>
                  <a:gd name="T4" fmla="*/ 0 w 57"/>
                  <a:gd name="T5" fmla="*/ 805 h 32"/>
                  <a:gd name="T6" fmla="*/ 868 w 57"/>
                  <a:gd name="T7" fmla="*/ 396 h 32"/>
                  <a:gd name="T8" fmla="*/ 1581 w 57"/>
                  <a:gd name="T9" fmla="*/ 691 h 32"/>
                  <a:gd name="T10" fmla="*/ 1864 w 57"/>
                  <a:gd name="T11" fmla="*/ 1235 h 32"/>
                  <a:gd name="T12" fmla="*/ 2260 w 57"/>
                  <a:gd name="T13" fmla="*/ 1389 h 32"/>
                  <a:gd name="T14" fmla="*/ 2178 w 57"/>
                  <a:gd name="T15" fmla="*/ 1086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7" h="32">
                    <a:moveTo>
                      <a:pt x="53" y="21"/>
                    </a:moveTo>
                    <a:cubicBezTo>
                      <a:pt x="47" y="8"/>
                      <a:pt x="39" y="3"/>
                      <a:pt x="25" y="1"/>
                    </a:cubicBezTo>
                    <a:cubicBezTo>
                      <a:pt x="13" y="0"/>
                      <a:pt x="0" y="0"/>
                      <a:pt x="0" y="16"/>
                    </a:cubicBezTo>
                    <a:cubicBezTo>
                      <a:pt x="7" y="14"/>
                      <a:pt x="14" y="8"/>
                      <a:pt x="22" y="8"/>
                    </a:cubicBezTo>
                    <a:cubicBezTo>
                      <a:pt x="27" y="8"/>
                      <a:pt x="35" y="12"/>
                      <a:pt x="40" y="14"/>
                    </a:cubicBezTo>
                    <a:cubicBezTo>
                      <a:pt x="47" y="17"/>
                      <a:pt x="44" y="20"/>
                      <a:pt x="47" y="25"/>
                    </a:cubicBezTo>
                    <a:cubicBezTo>
                      <a:pt x="49" y="32"/>
                      <a:pt x="51" y="27"/>
                      <a:pt x="57" y="28"/>
                    </a:cubicBezTo>
                    <a:cubicBezTo>
                      <a:pt x="56" y="26"/>
                      <a:pt x="56" y="24"/>
                      <a:pt x="55" y="22"/>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51" name="Freeform 76"/>
              <p:cNvSpPr>
                <a:spLocks/>
              </p:cNvSpPr>
              <p:nvPr/>
            </p:nvSpPr>
            <p:spPr bwMode="auto">
              <a:xfrm>
                <a:off x="3115" y="2441"/>
                <a:ext cx="42" cy="38"/>
              </a:xfrm>
              <a:custGeom>
                <a:avLst/>
                <a:gdLst>
                  <a:gd name="T0" fmla="*/ 0 w 17"/>
                  <a:gd name="T1" fmla="*/ 0 h 14"/>
                  <a:gd name="T2" fmla="*/ 410 w 17"/>
                  <a:gd name="T3" fmla="*/ 280 h 14"/>
                  <a:gd name="T4" fmla="*/ 635 w 17"/>
                  <a:gd name="T5" fmla="*/ 760 h 14"/>
                  <a:gd name="T6" fmla="*/ 183 w 17"/>
                  <a:gd name="T7" fmla="*/ 537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4">
                    <a:moveTo>
                      <a:pt x="0" y="0"/>
                    </a:moveTo>
                    <a:cubicBezTo>
                      <a:pt x="6" y="2"/>
                      <a:pt x="6" y="0"/>
                      <a:pt x="11" y="5"/>
                    </a:cubicBezTo>
                    <a:cubicBezTo>
                      <a:pt x="13" y="7"/>
                      <a:pt x="17" y="10"/>
                      <a:pt x="17" y="14"/>
                    </a:cubicBezTo>
                    <a:cubicBezTo>
                      <a:pt x="13" y="12"/>
                      <a:pt x="9" y="11"/>
                      <a:pt x="5" y="10"/>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52" name="Freeform 77"/>
              <p:cNvSpPr>
                <a:spLocks/>
              </p:cNvSpPr>
              <p:nvPr/>
            </p:nvSpPr>
            <p:spPr bwMode="auto">
              <a:xfrm>
                <a:off x="3217" y="2143"/>
                <a:ext cx="68" cy="69"/>
              </a:xfrm>
              <a:custGeom>
                <a:avLst/>
                <a:gdLst>
                  <a:gd name="T0" fmla="*/ 1007 w 27"/>
                  <a:gd name="T1" fmla="*/ 1085 h 26"/>
                  <a:gd name="T2" fmla="*/ 685 w 27"/>
                  <a:gd name="T3" fmla="*/ 295 h 26"/>
                  <a:gd name="T4" fmla="*/ 50 w 27"/>
                  <a:gd name="T5" fmla="*/ 507 h 26"/>
                  <a:gd name="T6" fmla="*/ 368 w 27"/>
                  <a:gd name="T7" fmla="*/ 1197 h 26"/>
                  <a:gd name="T8" fmla="*/ 881 w 27"/>
                  <a:gd name="T9" fmla="*/ 1085 h 26"/>
                  <a:gd name="T10" fmla="*/ 1007 w 27"/>
                  <a:gd name="T11" fmla="*/ 1085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26">
                    <a:moveTo>
                      <a:pt x="25" y="22"/>
                    </a:moveTo>
                    <a:cubicBezTo>
                      <a:pt x="23" y="20"/>
                      <a:pt x="27" y="11"/>
                      <a:pt x="17" y="6"/>
                    </a:cubicBezTo>
                    <a:cubicBezTo>
                      <a:pt x="8" y="0"/>
                      <a:pt x="1" y="10"/>
                      <a:pt x="1" y="10"/>
                    </a:cubicBezTo>
                    <a:cubicBezTo>
                      <a:pt x="0" y="17"/>
                      <a:pt x="4" y="22"/>
                      <a:pt x="9" y="24"/>
                    </a:cubicBezTo>
                    <a:cubicBezTo>
                      <a:pt x="13" y="26"/>
                      <a:pt x="22" y="22"/>
                      <a:pt x="22" y="22"/>
                    </a:cubicBezTo>
                    <a:lnTo>
                      <a:pt x="25"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53" name="Freeform 78"/>
              <p:cNvSpPr>
                <a:spLocks/>
              </p:cNvSpPr>
              <p:nvPr/>
            </p:nvSpPr>
            <p:spPr bwMode="auto">
              <a:xfrm>
                <a:off x="3222" y="2153"/>
                <a:ext cx="55" cy="56"/>
              </a:xfrm>
              <a:custGeom>
                <a:avLst/>
                <a:gdLst>
                  <a:gd name="T0" fmla="*/ 125 w 22"/>
                  <a:gd name="T1" fmla="*/ 248 h 21"/>
                  <a:gd name="T2" fmla="*/ 625 w 22"/>
                  <a:gd name="T3" fmla="*/ 149 h 21"/>
                  <a:gd name="T4" fmla="*/ 708 w 22"/>
                  <a:gd name="T5" fmla="*/ 819 h 21"/>
                  <a:gd name="T6" fmla="*/ 208 w 22"/>
                  <a:gd name="T7" fmla="*/ 909 h 21"/>
                  <a:gd name="T8" fmla="*/ 125 w 22"/>
                  <a:gd name="T9" fmla="*/ 248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1">
                    <a:moveTo>
                      <a:pt x="3" y="5"/>
                    </a:moveTo>
                    <a:cubicBezTo>
                      <a:pt x="6" y="0"/>
                      <a:pt x="12" y="0"/>
                      <a:pt x="16" y="3"/>
                    </a:cubicBezTo>
                    <a:cubicBezTo>
                      <a:pt x="21" y="6"/>
                      <a:pt x="22" y="12"/>
                      <a:pt x="18" y="16"/>
                    </a:cubicBezTo>
                    <a:cubicBezTo>
                      <a:pt x="15" y="20"/>
                      <a:pt x="9" y="21"/>
                      <a:pt x="5" y="18"/>
                    </a:cubicBezTo>
                    <a:cubicBezTo>
                      <a:pt x="1" y="15"/>
                      <a:pt x="0" y="9"/>
                      <a:pt x="3" y="5"/>
                    </a:cubicBezTo>
                    <a:close/>
                  </a:path>
                </a:pathLst>
              </a:custGeom>
              <a:solidFill>
                <a:srgbClr val="9494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54" name="Freeform 79"/>
              <p:cNvSpPr>
                <a:spLocks/>
              </p:cNvSpPr>
              <p:nvPr/>
            </p:nvSpPr>
            <p:spPr bwMode="auto">
              <a:xfrm>
                <a:off x="3237" y="2169"/>
                <a:ext cx="23" cy="24"/>
              </a:xfrm>
              <a:custGeom>
                <a:avLst/>
                <a:gdLst>
                  <a:gd name="T0" fmla="*/ 84 w 9"/>
                  <a:gd name="T1" fmla="*/ 93 h 9"/>
                  <a:gd name="T2" fmla="*/ 302 w 9"/>
                  <a:gd name="T3" fmla="*/ 56 h 9"/>
                  <a:gd name="T4" fmla="*/ 332 w 9"/>
                  <a:gd name="T5" fmla="*/ 363 h 9"/>
                  <a:gd name="T6" fmla="*/ 130 w 9"/>
                  <a:gd name="T7" fmla="*/ 363 h 9"/>
                  <a:gd name="T8" fmla="*/ 84 w 9"/>
                  <a:gd name="T9" fmla="*/ 93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2" y="2"/>
                    </a:moveTo>
                    <a:cubicBezTo>
                      <a:pt x="3" y="0"/>
                      <a:pt x="5" y="0"/>
                      <a:pt x="7" y="1"/>
                    </a:cubicBezTo>
                    <a:cubicBezTo>
                      <a:pt x="9" y="3"/>
                      <a:pt x="9" y="5"/>
                      <a:pt x="8" y="7"/>
                    </a:cubicBezTo>
                    <a:cubicBezTo>
                      <a:pt x="7" y="8"/>
                      <a:pt x="4" y="9"/>
                      <a:pt x="3" y="7"/>
                    </a:cubicBezTo>
                    <a:cubicBezTo>
                      <a:pt x="1" y="6"/>
                      <a:pt x="0" y="4"/>
                      <a:pt x="2" y="2"/>
                    </a:cubicBezTo>
                    <a:close/>
                  </a:path>
                </a:pathLst>
              </a:custGeom>
              <a:solidFill>
                <a:srgbClr val="30303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55" name="Freeform 80"/>
              <p:cNvSpPr>
                <a:spLocks/>
              </p:cNvSpPr>
              <p:nvPr/>
            </p:nvSpPr>
            <p:spPr bwMode="auto">
              <a:xfrm>
                <a:off x="3327" y="2073"/>
                <a:ext cx="33" cy="75"/>
              </a:xfrm>
              <a:custGeom>
                <a:avLst/>
                <a:gdLst>
                  <a:gd name="T0" fmla="*/ 373 w 13"/>
                  <a:gd name="T1" fmla="*/ 927 h 28"/>
                  <a:gd name="T2" fmla="*/ 541 w 13"/>
                  <a:gd name="T3" fmla="*/ 1441 h 28"/>
                  <a:gd name="T4" fmla="*/ 490 w 13"/>
                  <a:gd name="T5" fmla="*/ 1350 h 28"/>
                  <a:gd name="T6" fmla="*/ 51 w 13"/>
                  <a:gd name="T7" fmla="*/ 56 h 28"/>
                  <a:gd name="T8" fmla="*/ 0 w 13"/>
                  <a:gd name="T9" fmla="*/ 0 h 28"/>
                  <a:gd name="T10" fmla="*/ 0 w 13"/>
                  <a:gd name="T11" fmla="*/ 0 h 28"/>
                  <a:gd name="T12" fmla="*/ 160 w 13"/>
                  <a:gd name="T13" fmla="*/ 402 h 28"/>
                  <a:gd name="T14" fmla="*/ 373 w 13"/>
                  <a:gd name="T15" fmla="*/ 927 h 2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28">
                    <a:moveTo>
                      <a:pt x="9" y="18"/>
                    </a:moveTo>
                    <a:cubicBezTo>
                      <a:pt x="10" y="20"/>
                      <a:pt x="10" y="26"/>
                      <a:pt x="13" y="28"/>
                    </a:cubicBezTo>
                    <a:cubicBezTo>
                      <a:pt x="12" y="27"/>
                      <a:pt x="12" y="27"/>
                      <a:pt x="12" y="26"/>
                    </a:cubicBezTo>
                    <a:cubicBezTo>
                      <a:pt x="13" y="4"/>
                      <a:pt x="1" y="1"/>
                      <a:pt x="1" y="1"/>
                    </a:cubicBezTo>
                    <a:cubicBezTo>
                      <a:pt x="1" y="1"/>
                      <a:pt x="1" y="1"/>
                      <a:pt x="0" y="0"/>
                    </a:cubicBezTo>
                    <a:cubicBezTo>
                      <a:pt x="0" y="0"/>
                      <a:pt x="0" y="0"/>
                      <a:pt x="0" y="0"/>
                    </a:cubicBezTo>
                    <a:cubicBezTo>
                      <a:pt x="1" y="3"/>
                      <a:pt x="2" y="6"/>
                      <a:pt x="4" y="8"/>
                    </a:cubicBezTo>
                    <a:cubicBezTo>
                      <a:pt x="6" y="11"/>
                      <a:pt x="8" y="14"/>
                      <a:pt x="9" y="18"/>
                    </a:cubicBezTo>
                    <a:close/>
                  </a:path>
                </a:pathLst>
              </a:custGeom>
              <a:solidFill>
                <a:srgbClr val="9494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56" name="Freeform 81"/>
              <p:cNvSpPr>
                <a:spLocks/>
              </p:cNvSpPr>
              <p:nvPr/>
            </p:nvSpPr>
            <p:spPr bwMode="auto">
              <a:xfrm>
                <a:off x="2774" y="2335"/>
                <a:ext cx="208" cy="128"/>
              </a:xfrm>
              <a:custGeom>
                <a:avLst/>
                <a:gdLst>
                  <a:gd name="T0" fmla="*/ 0 w 83"/>
                  <a:gd name="T1" fmla="*/ 2275 h 48"/>
                  <a:gd name="T2" fmla="*/ 1418 w 83"/>
                  <a:gd name="T3" fmla="*/ 1672 h 48"/>
                  <a:gd name="T4" fmla="*/ 2015 w 83"/>
                  <a:gd name="T5" fmla="*/ 1421 h 48"/>
                  <a:gd name="T6" fmla="*/ 2727 w 83"/>
                  <a:gd name="T7" fmla="*/ 605 h 48"/>
                  <a:gd name="T8" fmla="*/ 3198 w 83"/>
                  <a:gd name="T9" fmla="*/ 307 h 48"/>
                  <a:gd name="T10" fmla="*/ 3040 w 83"/>
                  <a:gd name="T11" fmla="*/ 1003 h 48"/>
                  <a:gd name="T12" fmla="*/ 3040 w 83"/>
                  <a:gd name="T13" fmla="*/ 1877 h 48"/>
                  <a:gd name="T14" fmla="*/ 3273 w 83"/>
                  <a:gd name="T15" fmla="*/ 2424 h 48"/>
                  <a:gd name="T16" fmla="*/ 2802 w 83"/>
                  <a:gd name="T17" fmla="*/ 1912 h 48"/>
                  <a:gd name="T18" fmla="*/ 2331 w 83"/>
                  <a:gd name="T19" fmla="*/ 1672 h 48"/>
                  <a:gd name="T20" fmla="*/ 1100 w 83"/>
                  <a:gd name="T21" fmla="*/ 1912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 h="48">
                    <a:moveTo>
                      <a:pt x="0" y="45"/>
                    </a:moveTo>
                    <a:cubicBezTo>
                      <a:pt x="12" y="43"/>
                      <a:pt x="25" y="38"/>
                      <a:pt x="36" y="33"/>
                    </a:cubicBezTo>
                    <a:cubicBezTo>
                      <a:pt x="41" y="31"/>
                      <a:pt x="46" y="31"/>
                      <a:pt x="51" y="28"/>
                    </a:cubicBezTo>
                    <a:cubicBezTo>
                      <a:pt x="59" y="25"/>
                      <a:pt x="64" y="19"/>
                      <a:pt x="69" y="12"/>
                    </a:cubicBezTo>
                    <a:cubicBezTo>
                      <a:pt x="72" y="10"/>
                      <a:pt x="79" y="0"/>
                      <a:pt x="81" y="6"/>
                    </a:cubicBezTo>
                    <a:cubicBezTo>
                      <a:pt x="83" y="10"/>
                      <a:pt x="78" y="16"/>
                      <a:pt x="77" y="20"/>
                    </a:cubicBezTo>
                    <a:cubicBezTo>
                      <a:pt x="75" y="25"/>
                      <a:pt x="75" y="32"/>
                      <a:pt x="77" y="37"/>
                    </a:cubicBezTo>
                    <a:cubicBezTo>
                      <a:pt x="78" y="41"/>
                      <a:pt x="81" y="44"/>
                      <a:pt x="83" y="48"/>
                    </a:cubicBezTo>
                    <a:cubicBezTo>
                      <a:pt x="78" y="47"/>
                      <a:pt x="75" y="41"/>
                      <a:pt x="71" y="38"/>
                    </a:cubicBezTo>
                    <a:cubicBezTo>
                      <a:pt x="67" y="36"/>
                      <a:pt x="63" y="34"/>
                      <a:pt x="59" y="33"/>
                    </a:cubicBezTo>
                    <a:cubicBezTo>
                      <a:pt x="49" y="31"/>
                      <a:pt x="38" y="36"/>
                      <a:pt x="28" y="38"/>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57" name="Freeform 82"/>
              <p:cNvSpPr>
                <a:spLocks/>
              </p:cNvSpPr>
              <p:nvPr/>
            </p:nvSpPr>
            <p:spPr bwMode="auto">
              <a:xfrm>
                <a:off x="3067" y="2401"/>
                <a:ext cx="38" cy="64"/>
              </a:xfrm>
              <a:custGeom>
                <a:avLst/>
                <a:gdLst>
                  <a:gd name="T0" fmla="*/ 213 w 15"/>
                  <a:gd name="T1" fmla="*/ 56 h 24"/>
                  <a:gd name="T2" fmla="*/ 0 w 15"/>
                  <a:gd name="T3" fmla="*/ 1216 h 24"/>
                  <a:gd name="T4" fmla="*/ 616 w 15"/>
                  <a:gd name="T5" fmla="*/ 1059 h 24"/>
                  <a:gd name="T6" fmla="*/ 327 w 15"/>
                  <a:gd name="T7" fmla="*/ 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4">
                    <a:moveTo>
                      <a:pt x="5" y="1"/>
                    </a:moveTo>
                    <a:cubicBezTo>
                      <a:pt x="0" y="5"/>
                      <a:pt x="0" y="18"/>
                      <a:pt x="0" y="24"/>
                    </a:cubicBezTo>
                    <a:cubicBezTo>
                      <a:pt x="5" y="17"/>
                      <a:pt x="9" y="19"/>
                      <a:pt x="15" y="21"/>
                    </a:cubicBezTo>
                    <a:cubicBezTo>
                      <a:pt x="12" y="17"/>
                      <a:pt x="5" y="6"/>
                      <a:pt x="8" y="0"/>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58" name="Freeform 83"/>
              <p:cNvSpPr>
                <a:spLocks/>
              </p:cNvSpPr>
              <p:nvPr/>
            </p:nvSpPr>
            <p:spPr bwMode="auto">
              <a:xfrm>
                <a:off x="2607" y="2463"/>
                <a:ext cx="115" cy="32"/>
              </a:xfrm>
              <a:custGeom>
                <a:avLst/>
                <a:gdLst>
                  <a:gd name="T0" fmla="*/ 0 w 46"/>
                  <a:gd name="T1" fmla="*/ 93 h 12"/>
                  <a:gd name="T2" fmla="*/ 550 w 46"/>
                  <a:gd name="T3" fmla="*/ 605 h 12"/>
                  <a:gd name="T4" fmla="*/ 1800 w 46"/>
                  <a:gd name="T5" fmla="*/ 0 h 12"/>
                  <a:gd name="T6" fmla="*/ 313 w 46"/>
                  <a:gd name="T7" fmla="*/ 93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6" h="12">
                    <a:moveTo>
                      <a:pt x="0" y="2"/>
                    </a:moveTo>
                    <a:cubicBezTo>
                      <a:pt x="6" y="4"/>
                      <a:pt x="10" y="8"/>
                      <a:pt x="14" y="12"/>
                    </a:cubicBezTo>
                    <a:cubicBezTo>
                      <a:pt x="19" y="2"/>
                      <a:pt x="41" y="12"/>
                      <a:pt x="46" y="0"/>
                    </a:cubicBezTo>
                    <a:cubicBezTo>
                      <a:pt x="34" y="5"/>
                      <a:pt x="19" y="0"/>
                      <a:pt x="8" y="2"/>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59" name="Freeform 84"/>
              <p:cNvSpPr>
                <a:spLocks/>
              </p:cNvSpPr>
              <p:nvPr/>
            </p:nvSpPr>
            <p:spPr bwMode="auto">
              <a:xfrm>
                <a:off x="2414" y="2377"/>
                <a:ext cx="85" cy="35"/>
              </a:xfrm>
              <a:custGeom>
                <a:avLst/>
                <a:gdLst>
                  <a:gd name="T0" fmla="*/ 0 w 34"/>
                  <a:gd name="T1" fmla="*/ 369 h 13"/>
                  <a:gd name="T2" fmla="*/ 1333 w 34"/>
                  <a:gd name="T3" fmla="*/ 681 h 13"/>
                  <a:gd name="T4" fmla="*/ 750 w 34"/>
                  <a:gd name="T5" fmla="*/ 59 h 13"/>
                  <a:gd name="T6" fmla="*/ 83 w 34"/>
                  <a:gd name="T7" fmla="*/ 312 h 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4" h="13">
                    <a:moveTo>
                      <a:pt x="0" y="7"/>
                    </a:moveTo>
                    <a:cubicBezTo>
                      <a:pt x="12" y="1"/>
                      <a:pt x="22" y="10"/>
                      <a:pt x="34" y="13"/>
                    </a:cubicBezTo>
                    <a:cubicBezTo>
                      <a:pt x="27" y="11"/>
                      <a:pt x="25" y="3"/>
                      <a:pt x="19" y="1"/>
                    </a:cubicBezTo>
                    <a:cubicBezTo>
                      <a:pt x="14" y="0"/>
                      <a:pt x="6" y="2"/>
                      <a:pt x="2" y="6"/>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60" name="Freeform 85"/>
              <p:cNvSpPr>
                <a:spLocks/>
              </p:cNvSpPr>
              <p:nvPr/>
            </p:nvSpPr>
            <p:spPr bwMode="auto">
              <a:xfrm>
                <a:off x="3300" y="2295"/>
                <a:ext cx="40" cy="42"/>
              </a:xfrm>
              <a:custGeom>
                <a:avLst/>
                <a:gdLst>
                  <a:gd name="T0" fmla="*/ 0 w 16"/>
                  <a:gd name="T1" fmla="*/ 89 h 16"/>
                  <a:gd name="T2" fmla="*/ 238 w 16"/>
                  <a:gd name="T3" fmla="*/ 669 h 16"/>
                  <a:gd name="T4" fmla="*/ 625 w 16"/>
                  <a:gd name="T5" fmla="*/ 614 h 16"/>
                  <a:gd name="T6" fmla="*/ 0 w 16"/>
                  <a:gd name="T7" fmla="*/ 0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 h="16">
                    <a:moveTo>
                      <a:pt x="0" y="2"/>
                    </a:moveTo>
                    <a:cubicBezTo>
                      <a:pt x="0" y="7"/>
                      <a:pt x="2" y="12"/>
                      <a:pt x="6" y="14"/>
                    </a:cubicBezTo>
                    <a:cubicBezTo>
                      <a:pt x="9" y="15"/>
                      <a:pt x="16" y="16"/>
                      <a:pt x="16" y="13"/>
                    </a:cubicBezTo>
                    <a:cubicBezTo>
                      <a:pt x="8" y="13"/>
                      <a:pt x="10" y="0"/>
                      <a:pt x="0" y="0"/>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61" name="Freeform 86"/>
              <p:cNvSpPr>
                <a:spLocks/>
              </p:cNvSpPr>
              <p:nvPr/>
            </p:nvSpPr>
            <p:spPr bwMode="auto">
              <a:xfrm>
                <a:off x="3370" y="2300"/>
                <a:ext cx="40" cy="24"/>
              </a:xfrm>
              <a:custGeom>
                <a:avLst/>
                <a:gdLst>
                  <a:gd name="T0" fmla="*/ 0 w 16"/>
                  <a:gd name="T1" fmla="*/ 149 h 9"/>
                  <a:gd name="T2" fmla="*/ 313 w 16"/>
                  <a:gd name="T3" fmla="*/ 397 h 9"/>
                  <a:gd name="T4" fmla="*/ 625 w 16"/>
                  <a:gd name="T5" fmla="*/ 0 h 9"/>
                  <a:gd name="T6" fmla="*/ 313 w 16"/>
                  <a:gd name="T7" fmla="*/ 149 h 9"/>
                  <a:gd name="T8" fmla="*/ 0 w 16"/>
                  <a:gd name="T9" fmla="*/ 149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9">
                    <a:moveTo>
                      <a:pt x="0" y="3"/>
                    </a:moveTo>
                    <a:cubicBezTo>
                      <a:pt x="5" y="4"/>
                      <a:pt x="1" y="9"/>
                      <a:pt x="8" y="8"/>
                    </a:cubicBezTo>
                    <a:cubicBezTo>
                      <a:pt x="12" y="7"/>
                      <a:pt x="14" y="4"/>
                      <a:pt x="16" y="0"/>
                    </a:cubicBezTo>
                    <a:cubicBezTo>
                      <a:pt x="13" y="1"/>
                      <a:pt x="12" y="3"/>
                      <a:pt x="8" y="3"/>
                    </a:cubicBezTo>
                    <a:cubicBezTo>
                      <a:pt x="5" y="3"/>
                      <a:pt x="2" y="2"/>
                      <a:pt x="0" y="3"/>
                    </a:cubicBezTo>
                  </a:path>
                </a:pathLst>
              </a:custGeom>
              <a:solidFill>
                <a:srgbClr val="87878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62" name="Freeform 87"/>
              <p:cNvSpPr>
                <a:spLocks/>
              </p:cNvSpPr>
              <p:nvPr/>
            </p:nvSpPr>
            <p:spPr bwMode="auto">
              <a:xfrm>
                <a:off x="3070" y="2004"/>
                <a:ext cx="27" cy="29"/>
              </a:xfrm>
              <a:custGeom>
                <a:avLst/>
                <a:gdLst>
                  <a:gd name="T0" fmla="*/ 253 w 11"/>
                  <a:gd name="T1" fmla="*/ 0 h 11"/>
                  <a:gd name="T2" fmla="*/ 223 w 11"/>
                  <a:gd name="T3" fmla="*/ 527 h 11"/>
                  <a:gd name="T4" fmla="*/ 398 w 11"/>
                  <a:gd name="T5" fmla="*/ 55 h 11"/>
                  <a:gd name="T6" fmla="*/ 0 60000 65536"/>
                  <a:gd name="T7" fmla="*/ 0 60000 65536"/>
                  <a:gd name="T8" fmla="*/ 0 60000 65536"/>
                </a:gdLst>
                <a:ahLst/>
                <a:cxnLst>
                  <a:cxn ang="T6">
                    <a:pos x="T0" y="T1"/>
                  </a:cxn>
                  <a:cxn ang="T7">
                    <a:pos x="T2" y="T3"/>
                  </a:cxn>
                  <a:cxn ang="T8">
                    <a:pos x="T4" y="T5"/>
                  </a:cxn>
                </a:cxnLst>
                <a:rect l="0" t="0" r="r" b="b"/>
                <a:pathLst>
                  <a:path w="11" h="11">
                    <a:moveTo>
                      <a:pt x="7" y="0"/>
                    </a:moveTo>
                    <a:cubicBezTo>
                      <a:pt x="0" y="1"/>
                      <a:pt x="3" y="7"/>
                      <a:pt x="6" y="11"/>
                    </a:cubicBezTo>
                    <a:cubicBezTo>
                      <a:pt x="7" y="7"/>
                      <a:pt x="8" y="4"/>
                      <a:pt x="11" y="1"/>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63" name="Freeform 88"/>
              <p:cNvSpPr>
                <a:spLocks/>
              </p:cNvSpPr>
              <p:nvPr/>
            </p:nvSpPr>
            <p:spPr bwMode="auto">
              <a:xfrm>
                <a:off x="2970" y="1916"/>
                <a:ext cx="107" cy="32"/>
              </a:xfrm>
              <a:custGeom>
                <a:avLst/>
                <a:gdLst>
                  <a:gd name="T0" fmla="*/ 105 w 43"/>
                  <a:gd name="T1" fmla="*/ 149 h 12"/>
                  <a:gd name="T2" fmla="*/ 537 w 43"/>
                  <a:gd name="T3" fmla="*/ 56 h 12"/>
                  <a:gd name="T4" fmla="*/ 953 w 43"/>
                  <a:gd name="T5" fmla="*/ 56 h 12"/>
                  <a:gd name="T6" fmla="*/ 1647 w 43"/>
                  <a:gd name="T7" fmla="*/ 605 h 12"/>
                  <a:gd name="T8" fmla="*/ 799 w 43"/>
                  <a:gd name="T9" fmla="*/ 149 h 12"/>
                  <a:gd name="T10" fmla="*/ 341 w 43"/>
                  <a:gd name="T11" fmla="*/ 149 h 12"/>
                  <a:gd name="T12" fmla="*/ 0 w 43"/>
                  <a:gd name="T13" fmla="*/ 20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12">
                    <a:moveTo>
                      <a:pt x="3" y="3"/>
                    </a:moveTo>
                    <a:cubicBezTo>
                      <a:pt x="6" y="0"/>
                      <a:pt x="9" y="0"/>
                      <a:pt x="14" y="1"/>
                    </a:cubicBezTo>
                    <a:cubicBezTo>
                      <a:pt x="18" y="1"/>
                      <a:pt x="21" y="1"/>
                      <a:pt x="25" y="1"/>
                    </a:cubicBezTo>
                    <a:cubicBezTo>
                      <a:pt x="33" y="1"/>
                      <a:pt x="41" y="4"/>
                      <a:pt x="43" y="12"/>
                    </a:cubicBezTo>
                    <a:cubicBezTo>
                      <a:pt x="39" y="3"/>
                      <a:pt x="28" y="4"/>
                      <a:pt x="21" y="3"/>
                    </a:cubicBezTo>
                    <a:cubicBezTo>
                      <a:pt x="17" y="3"/>
                      <a:pt x="13" y="4"/>
                      <a:pt x="9" y="3"/>
                    </a:cubicBezTo>
                    <a:cubicBezTo>
                      <a:pt x="6" y="3"/>
                      <a:pt x="3" y="1"/>
                      <a:pt x="0" y="4"/>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64" name="Freeform 89"/>
              <p:cNvSpPr>
                <a:spLocks/>
              </p:cNvSpPr>
              <p:nvPr/>
            </p:nvSpPr>
            <p:spPr bwMode="auto">
              <a:xfrm>
                <a:off x="3105" y="1889"/>
                <a:ext cx="20" cy="14"/>
              </a:xfrm>
              <a:custGeom>
                <a:avLst/>
                <a:gdLst>
                  <a:gd name="T0" fmla="*/ 0 w 8"/>
                  <a:gd name="T1" fmla="*/ 0 h 5"/>
                  <a:gd name="T2" fmla="*/ 313 w 8"/>
                  <a:gd name="T3" fmla="*/ 0 h 5"/>
                  <a:gd name="T4" fmla="*/ 283 w 8"/>
                  <a:gd name="T5" fmla="*/ 305 h 5"/>
                  <a:gd name="T6" fmla="*/ 0 60000 65536"/>
                  <a:gd name="T7" fmla="*/ 0 60000 65536"/>
                  <a:gd name="T8" fmla="*/ 0 60000 65536"/>
                </a:gdLst>
                <a:ahLst/>
                <a:cxnLst>
                  <a:cxn ang="T6">
                    <a:pos x="T0" y="T1"/>
                  </a:cxn>
                  <a:cxn ang="T7">
                    <a:pos x="T2" y="T3"/>
                  </a:cxn>
                  <a:cxn ang="T8">
                    <a:pos x="T4" y="T5"/>
                  </a:cxn>
                </a:cxnLst>
                <a:rect l="0" t="0" r="r" b="b"/>
                <a:pathLst>
                  <a:path w="8" h="5">
                    <a:moveTo>
                      <a:pt x="0" y="0"/>
                    </a:moveTo>
                    <a:cubicBezTo>
                      <a:pt x="2" y="1"/>
                      <a:pt x="5" y="1"/>
                      <a:pt x="8" y="0"/>
                    </a:cubicBezTo>
                    <a:cubicBezTo>
                      <a:pt x="7" y="1"/>
                      <a:pt x="7" y="3"/>
                      <a:pt x="7" y="5"/>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65" name="Freeform 90"/>
              <p:cNvSpPr>
                <a:spLocks/>
              </p:cNvSpPr>
              <p:nvPr/>
            </p:nvSpPr>
            <p:spPr bwMode="auto">
              <a:xfrm>
                <a:off x="3115" y="1991"/>
                <a:ext cx="42" cy="170"/>
              </a:xfrm>
              <a:custGeom>
                <a:avLst/>
                <a:gdLst>
                  <a:gd name="T0" fmla="*/ 635 w 17"/>
                  <a:gd name="T1" fmla="*/ 0 h 64"/>
                  <a:gd name="T2" fmla="*/ 452 w 17"/>
                  <a:gd name="T3" fmla="*/ 3190 h 64"/>
                  <a:gd name="T4" fmla="*/ 378 w 17"/>
                  <a:gd name="T5" fmla="*/ 1835 h 64"/>
                  <a:gd name="T6" fmla="*/ 410 w 17"/>
                  <a:gd name="T7" fmla="*/ 1052 h 64"/>
                  <a:gd name="T8" fmla="*/ 635 w 17"/>
                  <a:gd name="T9" fmla="*/ 0 h 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64">
                    <a:moveTo>
                      <a:pt x="17" y="0"/>
                    </a:moveTo>
                    <a:cubicBezTo>
                      <a:pt x="3" y="12"/>
                      <a:pt x="0" y="51"/>
                      <a:pt x="12" y="64"/>
                    </a:cubicBezTo>
                    <a:cubicBezTo>
                      <a:pt x="9" y="56"/>
                      <a:pt x="10" y="46"/>
                      <a:pt x="10" y="37"/>
                    </a:cubicBezTo>
                    <a:cubicBezTo>
                      <a:pt x="11" y="32"/>
                      <a:pt x="9" y="29"/>
                      <a:pt x="11" y="21"/>
                    </a:cubicBezTo>
                    <a:cubicBezTo>
                      <a:pt x="12" y="15"/>
                      <a:pt x="13" y="6"/>
                      <a:pt x="17"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66" name="Freeform 91"/>
              <p:cNvSpPr>
                <a:spLocks/>
              </p:cNvSpPr>
              <p:nvPr/>
            </p:nvSpPr>
            <p:spPr bwMode="auto">
              <a:xfrm>
                <a:off x="2962" y="1977"/>
                <a:ext cx="88" cy="99"/>
              </a:xfrm>
              <a:custGeom>
                <a:avLst/>
                <a:gdLst>
                  <a:gd name="T0" fmla="*/ 0 w 35"/>
                  <a:gd name="T1" fmla="*/ 0 h 37"/>
                  <a:gd name="T2" fmla="*/ 475 w 35"/>
                  <a:gd name="T3" fmla="*/ 1188 h 37"/>
                  <a:gd name="T4" fmla="*/ 1398 w 35"/>
                  <a:gd name="T5" fmla="*/ 1897 h 37"/>
                  <a:gd name="T6" fmla="*/ 606 w 35"/>
                  <a:gd name="T7" fmla="*/ 974 h 37"/>
                  <a:gd name="T8" fmla="*/ 0 w 35"/>
                  <a:gd name="T9" fmla="*/ 56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 h="37">
                    <a:moveTo>
                      <a:pt x="0" y="0"/>
                    </a:moveTo>
                    <a:cubicBezTo>
                      <a:pt x="0" y="6"/>
                      <a:pt x="8" y="19"/>
                      <a:pt x="12" y="23"/>
                    </a:cubicBezTo>
                    <a:cubicBezTo>
                      <a:pt x="18" y="31"/>
                      <a:pt x="27" y="33"/>
                      <a:pt x="35" y="37"/>
                    </a:cubicBezTo>
                    <a:cubicBezTo>
                      <a:pt x="27" y="31"/>
                      <a:pt x="20" y="26"/>
                      <a:pt x="15" y="19"/>
                    </a:cubicBezTo>
                    <a:cubicBezTo>
                      <a:pt x="11" y="13"/>
                      <a:pt x="3" y="7"/>
                      <a:pt x="0" y="1"/>
                    </a:cubicBezTo>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67" name="Freeform 92"/>
              <p:cNvSpPr>
                <a:spLocks/>
              </p:cNvSpPr>
              <p:nvPr/>
            </p:nvSpPr>
            <p:spPr bwMode="auto">
              <a:xfrm>
                <a:off x="2927" y="1956"/>
                <a:ext cx="123" cy="211"/>
              </a:xfrm>
              <a:custGeom>
                <a:avLst/>
                <a:gdLst>
                  <a:gd name="T0" fmla="*/ 238 w 49"/>
                  <a:gd name="T1" fmla="*/ 0 h 79"/>
                  <a:gd name="T2" fmla="*/ 522 w 49"/>
                  <a:gd name="T3" fmla="*/ 2134 h 79"/>
                  <a:gd name="T4" fmla="*/ 1027 w 49"/>
                  <a:gd name="T5" fmla="*/ 3045 h 79"/>
                  <a:gd name="T6" fmla="*/ 1343 w 49"/>
                  <a:gd name="T7" fmla="*/ 4022 h 79"/>
                  <a:gd name="T8" fmla="*/ 1632 w 49"/>
                  <a:gd name="T9" fmla="*/ 3411 h 79"/>
                  <a:gd name="T10" fmla="*/ 1898 w 49"/>
                  <a:gd name="T11" fmla="*/ 2954 h 79"/>
                  <a:gd name="T12" fmla="*/ 1185 w 49"/>
                  <a:gd name="T13" fmla="*/ 2246 h 79"/>
                  <a:gd name="T14" fmla="*/ 238 w 49"/>
                  <a:gd name="T15" fmla="*/ 662 h 7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79">
                    <a:moveTo>
                      <a:pt x="6" y="0"/>
                    </a:moveTo>
                    <a:cubicBezTo>
                      <a:pt x="0" y="10"/>
                      <a:pt x="7" y="33"/>
                      <a:pt x="13" y="42"/>
                    </a:cubicBezTo>
                    <a:cubicBezTo>
                      <a:pt x="18" y="48"/>
                      <a:pt x="23" y="53"/>
                      <a:pt x="26" y="60"/>
                    </a:cubicBezTo>
                    <a:cubicBezTo>
                      <a:pt x="29" y="65"/>
                      <a:pt x="30" y="74"/>
                      <a:pt x="34" y="79"/>
                    </a:cubicBezTo>
                    <a:cubicBezTo>
                      <a:pt x="38" y="76"/>
                      <a:pt x="38" y="71"/>
                      <a:pt x="41" y="67"/>
                    </a:cubicBezTo>
                    <a:cubicBezTo>
                      <a:pt x="43" y="64"/>
                      <a:pt x="47" y="62"/>
                      <a:pt x="48" y="58"/>
                    </a:cubicBezTo>
                    <a:cubicBezTo>
                      <a:pt x="49" y="50"/>
                      <a:pt x="35" y="47"/>
                      <a:pt x="30" y="44"/>
                    </a:cubicBezTo>
                    <a:cubicBezTo>
                      <a:pt x="20" y="36"/>
                      <a:pt x="8" y="27"/>
                      <a:pt x="6" y="13"/>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68" name="Freeform 93"/>
              <p:cNvSpPr>
                <a:spLocks/>
              </p:cNvSpPr>
              <p:nvPr/>
            </p:nvSpPr>
            <p:spPr bwMode="auto">
              <a:xfrm>
                <a:off x="3030" y="2092"/>
                <a:ext cx="52" cy="77"/>
              </a:xfrm>
              <a:custGeom>
                <a:avLst/>
                <a:gdLst>
                  <a:gd name="T0" fmla="*/ 0 w 21"/>
                  <a:gd name="T1" fmla="*/ 0 h 29"/>
                  <a:gd name="T2" fmla="*/ 565 w 21"/>
                  <a:gd name="T3" fmla="*/ 451 h 29"/>
                  <a:gd name="T4" fmla="*/ 485 w 21"/>
                  <a:gd name="T5" fmla="*/ 1439 h 29"/>
                  <a:gd name="T6" fmla="*/ 0 60000 65536"/>
                  <a:gd name="T7" fmla="*/ 0 60000 65536"/>
                  <a:gd name="T8" fmla="*/ 0 60000 65536"/>
                </a:gdLst>
                <a:ahLst/>
                <a:cxnLst>
                  <a:cxn ang="T6">
                    <a:pos x="T0" y="T1"/>
                  </a:cxn>
                  <a:cxn ang="T7">
                    <a:pos x="T2" y="T3"/>
                  </a:cxn>
                  <a:cxn ang="T8">
                    <a:pos x="T4" y="T5"/>
                  </a:cxn>
                </a:cxnLst>
                <a:rect l="0" t="0" r="r" b="b"/>
                <a:pathLst>
                  <a:path w="21" h="29">
                    <a:moveTo>
                      <a:pt x="0" y="0"/>
                    </a:moveTo>
                    <a:cubicBezTo>
                      <a:pt x="6" y="3"/>
                      <a:pt x="10" y="3"/>
                      <a:pt x="15" y="9"/>
                    </a:cubicBezTo>
                    <a:cubicBezTo>
                      <a:pt x="18" y="14"/>
                      <a:pt x="21" y="25"/>
                      <a:pt x="13" y="29"/>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69" name="Freeform 94"/>
              <p:cNvSpPr>
                <a:spLocks/>
              </p:cNvSpPr>
              <p:nvPr/>
            </p:nvSpPr>
            <p:spPr bwMode="auto">
              <a:xfrm>
                <a:off x="2985" y="1844"/>
                <a:ext cx="142" cy="120"/>
              </a:xfrm>
              <a:custGeom>
                <a:avLst/>
                <a:gdLst>
                  <a:gd name="T0" fmla="*/ 725 w 57"/>
                  <a:gd name="T1" fmla="*/ 456 h 45"/>
                  <a:gd name="T2" fmla="*/ 1702 w 57"/>
                  <a:gd name="T3" fmla="*/ 1515 h 45"/>
                  <a:gd name="T4" fmla="*/ 1931 w 57"/>
                  <a:gd name="T5" fmla="*/ 2125 h 45"/>
                  <a:gd name="T6" fmla="*/ 2043 w 57"/>
                  <a:gd name="T7" fmla="*/ 1421 h 45"/>
                  <a:gd name="T8" fmla="*/ 1806 w 57"/>
                  <a:gd name="T9" fmla="*/ 968 h 45"/>
                  <a:gd name="T10" fmla="*/ 1111 w 57"/>
                  <a:gd name="T11" fmla="*/ 547 h 45"/>
                  <a:gd name="T12" fmla="*/ 0 w 57"/>
                  <a:gd name="T13" fmla="*/ 0 h 45"/>
                  <a:gd name="T14" fmla="*/ 924 w 57"/>
                  <a:gd name="T15" fmla="*/ 704 h 4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7" h="45">
                    <a:moveTo>
                      <a:pt x="19" y="9"/>
                    </a:moveTo>
                    <a:cubicBezTo>
                      <a:pt x="26" y="17"/>
                      <a:pt x="37" y="21"/>
                      <a:pt x="44" y="30"/>
                    </a:cubicBezTo>
                    <a:cubicBezTo>
                      <a:pt x="46" y="32"/>
                      <a:pt x="49" y="42"/>
                      <a:pt x="50" y="42"/>
                    </a:cubicBezTo>
                    <a:cubicBezTo>
                      <a:pt x="57" y="45"/>
                      <a:pt x="54" y="31"/>
                      <a:pt x="53" y="28"/>
                    </a:cubicBezTo>
                    <a:cubicBezTo>
                      <a:pt x="52" y="21"/>
                      <a:pt x="52" y="21"/>
                      <a:pt x="47" y="19"/>
                    </a:cubicBezTo>
                    <a:cubicBezTo>
                      <a:pt x="41" y="16"/>
                      <a:pt x="35" y="13"/>
                      <a:pt x="29" y="11"/>
                    </a:cubicBezTo>
                    <a:cubicBezTo>
                      <a:pt x="19" y="7"/>
                      <a:pt x="10" y="2"/>
                      <a:pt x="0" y="0"/>
                    </a:cubicBezTo>
                    <a:cubicBezTo>
                      <a:pt x="4" y="5"/>
                      <a:pt x="18" y="11"/>
                      <a:pt x="24" y="14"/>
                    </a:cubicBezTo>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70" name="Freeform 95"/>
              <p:cNvSpPr>
                <a:spLocks/>
              </p:cNvSpPr>
              <p:nvPr/>
            </p:nvSpPr>
            <p:spPr bwMode="auto">
              <a:xfrm>
                <a:off x="2417" y="1812"/>
                <a:ext cx="365" cy="312"/>
              </a:xfrm>
              <a:custGeom>
                <a:avLst/>
                <a:gdLst>
                  <a:gd name="T0" fmla="*/ 0 w 146"/>
                  <a:gd name="T1" fmla="*/ 5917 h 117"/>
                  <a:gd name="T2" fmla="*/ 3208 w 146"/>
                  <a:gd name="T3" fmla="*/ 909 h 117"/>
                  <a:gd name="T4" fmla="*/ 5708 w 146"/>
                  <a:gd name="T5" fmla="*/ 307 h 117"/>
                  <a:gd name="T6" fmla="*/ 0 w 146"/>
                  <a:gd name="T7" fmla="*/ 5917 h 1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6" h="117">
                    <a:moveTo>
                      <a:pt x="0" y="117"/>
                    </a:moveTo>
                    <a:cubicBezTo>
                      <a:pt x="10" y="73"/>
                      <a:pt x="30" y="36"/>
                      <a:pt x="82" y="18"/>
                    </a:cubicBezTo>
                    <a:cubicBezTo>
                      <a:pt x="135" y="0"/>
                      <a:pt x="146" y="6"/>
                      <a:pt x="146" y="6"/>
                    </a:cubicBezTo>
                    <a:cubicBezTo>
                      <a:pt x="121" y="11"/>
                      <a:pt x="33" y="18"/>
                      <a:pt x="0" y="1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71" name="Freeform 96"/>
              <p:cNvSpPr>
                <a:spLocks/>
              </p:cNvSpPr>
              <p:nvPr/>
            </p:nvSpPr>
            <p:spPr bwMode="auto">
              <a:xfrm>
                <a:off x="2189" y="2452"/>
                <a:ext cx="143" cy="248"/>
              </a:xfrm>
              <a:custGeom>
                <a:avLst/>
                <a:gdLst>
                  <a:gd name="T0" fmla="*/ 1422 w 57"/>
                  <a:gd name="T1" fmla="*/ 0 h 93"/>
                  <a:gd name="T2" fmla="*/ 2260 w 57"/>
                  <a:gd name="T3" fmla="*/ 4701 h 93"/>
                  <a:gd name="T4" fmla="*/ 1422 w 57"/>
                  <a:gd name="T5" fmla="*/ 0 h 93"/>
                  <a:gd name="T6" fmla="*/ 0 60000 65536"/>
                  <a:gd name="T7" fmla="*/ 0 60000 65536"/>
                  <a:gd name="T8" fmla="*/ 0 60000 65536"/>
                </a:gdLst>
                <a:ahLst/>
                <a:cxnLst>
                  <a:cxn ang="T6">
                    <a:pos x="T0" y="T1"/>
                  </a:cxn>
                  <a:cxn ang="T7">
                    <a:pos x="T2" y="T3"/>
                  </a:cxn>
                  <a:cxn ang="T8">
                    <a:pos x="T4" y="T5"/>
                  </a:cxn>
                </a:cxnLst>
                <a:rect l="0" t="0" r="r" b="b"/>
                <a:pathLst>
                  <a:path w="57" h="93">
                    <a:moveTo>
                      <a:pt x="36" y="0"/>
                    </a:moveTo>
                    <a:cubicBezTo>
                      <a:pt x="29" y="15"/>
                      <a:pt x="0" y="61"/>
                      <a:pt x="57" y="93"/>
                    </a:cubicBezTo>
                    <a:cubicBezTo>
                      <a:pt x="42" y="84"/>
                      <a:pt x="16" y="58"/>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72" name="Freeform 97"/>
              <p:cNvSpPr>
                <a:spLocks/>
              </p:cNvSpPr>
              <p:nvPr/>
            </p:nvSpPr>
            <p:spPr bwMode="auto">
              <a:xfrm>
                <a:off x="3057" y="2297"/>
                <a:ext cx="188" cy="131"/>
              </a:xfrm>
              <a:custGeom>
                <a:avLst/>
                <a:gdLst>
                  <a:gd name="T0" fmla="*/ 283 w 75"/>
                  <a:gd name="T1" fmla="*/ 1436 h 49"/>
                  <a:gd name="T2" fmla="*/ 1547 w 75"/>
                  <a:gd name="T3" fmla="*/ 401 h 49"/>
                  <a:gd name="T4" fmla="*/ 2248 w 75"/>
                  <a:gd name="T5" fmla="*/ 401 h 49"/>
                  <a:gd name="T6" fmla="*/ 2960 w 75"/>
                  <a:gd name="T7" fmla="*/ 457 h 49"/>
                  <a:gd name="T8" fmla="*/ 867 w 75"/>
                  <a:gd name="T9" fmla="*/ 307 h 49"/>
                  <a:gd name="T10" fmla="*/ 238 w 75"/>
                  <a:gd name="T11" fmla="*/ 914 h 49"/>
                  <a:gd name="T12" fmla="*/ 0 w 75"/>
                  <a:gd name="T13" fmla="*/ 2502 h 49"/>
                  <a:gd name="T14" fmla="*/ 125 w 75"/>
                  <a:gd name="T15" fmla="*/ 2101 h 49"/>
                  <a:gd name="T16" fmla="*/ 396 w 75"/>
                  <a:gd name="T17" fmla="*/ 1436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 h="49">
                    <a:moveTo>
                      <a:pt x="7" y="28"/>
                    </a:moveTo>
                    <a:cubicBezTo>
                      <a:pt x="14" y="17"/>
                      <a:pt x="26" y="7"/>
                      <a:pt x="39" y="8"/>
                    </a:cubicBezTo>
                    <a:cubicBezTo>
                      <a:pt x="45" y="8"/>
                      <a:pt x="51" y="9"/>
                      <a:pt x="57" y="8"/>
                    </a:cubicBezTo>
                    <a:cubicBezTo>
                      <a:pt x="63" y="8"/>
                      <a:pt x="69" y="10"/>
                      <a:pt x="75" y="9"/>
                    </a:cubicBezTo>
                    <a:cubicBezTo>
                      <a:pt x="58" y="7"/>
                      <a:pt x="40" y="0"/>
                      <a:pt x="22" y="6"/>
                    </a:cubicBezTo>
                    <a:cubicBezTo>
                      <a:pt x="16" y="8"/>
                      <a:pt x="9" y="12"/>
                      <a:pt x="6" y="18"/>
                    </a:cubicBezTo>
                    <a:cubicBezTo>
                      <a:pt x="2" y="27"/>
                      <a:pt x="1" y="39"/>
                      <a:pt x="0" y="49"/>
                    </a:cubicBezTo>
                    <a:cubicBezTo>
                      <a:pt x="1" y="46"/>
                      <a:pt x="2" y="43"/>
                      <a:pt x="3" y="41"/>
                    </a:cubicBezTo>
                    <a:cubicBezTo>
                      <a:pt x="4" y="36"/>
                      <a:pt x="7" y="32"/>
                      <a:pt x="10" y="28"/>
                    </a:cubicBezTo>
                  </a:path>
                </a:pathLst>
              </a:custGeom>
              <a:solidFill>
                <a:srgbClr val="B8B8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673" name="Freeform 98"/>
              <p:cNvSpPr>
                <a:spLocks/>
              </p:cNvSpPr>
              <p:nvPr/>
            </p:nvSpPr>
            <p:spPr bwMode="auto">
              <a:xfrm>
                <a:off x="2214" y="1681"/>
                <a:ext cx="1313" cy="1270"/>
              </a:xfrm>
              <a:custGeom>
                <a:avLst/>
                <a:gdLst>
                  <a:gd name="T0" fmla="*/ 3096 w 525"/>
                  <a:gd name="T1" fmla="*/ 6897 h 476"/>
                  <a:gd name="T2" fmla="*/ 2471 w 525"/>
                  <a:gd name="T3" fmla="*/ 11659 h 476"/>
                  <a:gd name="T4" fmla="*/ 313 w 525"/>
                  <a:gd name="T5" fmla="*/ 16374 h 476"/>
                  <a:gd name="T6" fmla="*/ 4897 w 525"/>
                  <a:gd name="T7" fmla="*/ 21027 h 476"/>
                  <a:gd name="T8" fmla="*/ 13060 w 525"/>
                  <a:gd name="T9" fmla="*/ 21542 h 476"/>
                  <a:gd name="T10" fmla="*/ 20540 w 525"/>
                  <a:gd name="T11" fmla="*/ 24117 h 476"/>
                  <a:gd name="T12" fmla="*/ 13498 w 525"/>
                  <a:gd name="T13" fmla="*/ 21027 h 476"/>
                  <a:gd name="T14" fmla="*/ 5630 w 525"/>
                  <a:gd name="T15" fmla="*/ 20267 h 476"/>
                  <a:gd name="T16" fmla="*/ 1376 w 525"/>
                  <a:gd name="T17" fmla="*/ 16465 h 476"/>
                  <a:gd name="T18" fmla="*/ 2864 w 525"/>
                  <a:gd name="T19" fmla="*/ 14037 h 476"/>
                  <a:gd name="T20" fmla="*/ 4034 w 525"/>
                  <a:gd name="T21" fmla="*/ 13882 h 476"/>
                  <a:gd name="T22" fmla="*/ 6535 w 525"/>
                  <a:gd name="T23" fmla="*/ 14893 h 476"/>
                  <a:gd name="T24" fmla="*/ 9231 w 525"/>
                  <a:gd name="T25" fmla="*/ 14792 h 476"/>
                  <a:gd name="T26" fmla="*/ 11622 w 525"/>
                  <a:gd name="T27" fmla="*/ 14701 h 476"/>
                  <a:gd name="T28" fmla="*/ 12797 w 525"/>
                  <a:gd name="T29" fmla="*/ 15859 h 476"/>
                  <a:gd name="T30" fmla="*/ 13968 w 525"/>
                  <a:gd name="T31" fmla="*/ 16865 h 476"/>
                  <a:gd name="T32" fmla="*/ 14280 w 525"/>
                  <a:gd name="T33" fmla="*/ 17377 h 476"/>
                  <a:gd name="T34" fmla="*/ 14468 w 525"/>
                  <a:gd name="T35" fmla="*/ 17591 h 476"/>
                  <a:gd name="T36" fmla="*/ 14435 w 525"/>
                  <a:gd name="T37" fmla="*/ 17318 h 476"/>
                  <a:gd name="T38" fmla="*/ 14393 w 525"/>
                  <a:gd name="T39" fmla="*/ 16828 h 476"/>
                  <a:gd name="T40" fmla="*/ 14781 w 525"/>
                  <a:gd name="T41" fmla="*/ 17020 h 476"/>
                  <a:gd name="T42" fmla="*/ 15018 w 525"/>
                  <a:gd name="T43" fmla="*/ 17134 h 476"/>
                  <a:gd name="T44" fmla="*/ 15093 w 525"/>
                  <a:gd name="T45" fmla="*/ 17228 h 476"/>
                  <a:gd name="T46" fmla="*/ 15018 w 525"/>
                  <a:gd name="T47" fmla="*/ 16771 h 476"/>
                  <a:gd name="T48" fmla="*/ 15093 w 525"/>
                  <a:gd name="T49" fmla="*/ 16828 h 476"/>
                  <a:gd name="T50" fmla="*/ 15218 w 525"/>
                  <a:gd name="T51" fmla="*/ 16865 h 476"/>
                  <a:gd name="T52" fmla="*/ 15143 w 525"/>
                  <a:gd name="T53" fmla="*/ 16566 h 476"/>
                  <a:gd name="T54" fmla="*/ 15018 w 525"/>
                  <a:gd name="T55" fmla="*/ 16225 h 476"/>
                  <a:gd name="T56" fmla="*/ 14706 w 525"/>
                  <a:gd name="T57" fmla="*/ 16067 h 476"/>
                  <a:gd name="T58" fmla="*/ 14623 w 525"/>
                  <a:gd name="T59" fmla="*/ 15918 h 476"/>
                  <a:gd name="T60" fmla="*/ 14080 w 525"/>
                  <a:gd name="T61" fmla="*/ 15859 h 476"/>
                  <a:gd name="T62" fmla="*/ 13455 w 525"/>
                  <a:gd name="T63" fmla="*/ 15099 h 476"/>
                  <a:gd name="T64" fmla="*/ 13580 w 525"/>
                  <a:gd name="T65" fmla="*/ 14736 h 476"/>
                  <a:gd name="T66" fmla="*/ 13998 w 525"/>
                  <a:gd name="T67" fmla="*/ 15043 h 476"/>
                  <a:gd name="T68" fmla="*/ 14310 w 525"/>
                  <a:gd name="T69" fmla="*/ 15461 h 476"/>
                  <a:gd name="T70" fmla="*/ 14435 w 525"/>
                  <a:gd name="T71" fmla="*/ 15611 h 476"/>
                  <a:gd name="T72" fmla="*/ 14435 w 525"/>
                  <a:gd name="T73" fmla="*/ 15304 h 476"/>
                  <a:gd name="T74" fmla="*/ 14623 w 525"/>
                  <a:gd name="T75" fmla="*/ 15304 h 476"/>
                  <a:gd name="T76" fmla="*/ 14861 w 525"/>
                  <a:gd name="T77" fmla="*/ 15461 h 476"/>
                  <a:gd name="T78" fmla="*/ 14936 w 525"/>
                  <a:gd name="T79" fmla="*/ 15611 h 476"/>
                  <a:gd name="T80" fmla="*/ 14781 w 525"/>
                  <a:gd name="T81" fmla="*/ 14893 h 476"/>
                  <a:gd name="T82" fmla="*/ 15018 w 525"/>
                  <a:gd name="T83" fmla="*/ 15005 h 476"/>
                  <a:gd name="T84" fmla="*/ 14706 w 525"/>
                  <a:gd name="T85" fmla="*/ 14336 h 476"/>
                  <a:gd name="T86" fmla="*/ 14235 w 525"/>
                  <a:gd name="T87" fmla="*/ 14130 h 476"/>
                  <a:gd name="T88" fmla="*/ 13810 w 525"/>
                  <a:gd name="T89" fmla="*/ 13882 h 476"/>
                  <a:gd name="T90" fmla="*/ 13580 w 525"/>
                  <a:gd name="T91" fmla="*/ 13482 h 476"/>
                  <a:gd name="T92" fmla="*/ 13655 w 525"/>
                  <a:gd name="T93" fmla="*/ 13183 h 476"/>
                  <a:gd name="T94" fmla="*/ 13580 w 525"/>
                  <a:gd name="T95" fmla="*/ 13276 h 476"/>
                  <a:gd name="T96" fmla="*/ 15061 w 525"/>
                  <a:gd name="T97" fmla="*/ 12273 h 476"/>
                  <a:gd name="T98" fmla="*/ 15769 w 525"/>
                  <a:gd name="T99" fmla="*/ 12273 h 476"/>
                  <a:gd name="T100" fmla="*/ 17102 w 525"/>
                  <a:gd name="T101" fmla="*/ 12820 h 476"/>
                  <a:gd name="T102" fmla="*/ 18194 w 525"/>
                  <a:gd name="T103" fmla="*/ 12572 h 476"/>
                  <a:gd name="T104" fmla="*/ 18852 w 525"/>
                  <a:gd name="T105" fmla="*/ 12001 h 476"/>
                  <a:gd name="T106" fmla="*/ 18457 w 525"/>
                  <a:gd name="T107" fmla="*/ 10387 h 476"/>
                  <a:gd name="T108" fmla="*/ 17882 w 525"/>
                  <a:gd name="T109" fmla="*/ 8778 h 476"/>
                  <a:gd name="T110" fmla="*/ 17444 w 525"/>
                  <a:gd name="T111" fmla="*/ 7503 h 476"/>
                  <a:gd name="T112" fmla="*/ 16739 w 525"/>
                  <a:gd name="T113" fmla="*/ 6230 h 476"/>
                  <a:gd name="T114" fmla="*/ 15999 w 525"/>
                  <a:gd name="T115" fmla="*/ 4771 h 476"/>
                  <a:gd name="T116" fmla="*/ 15143 w 525"/>
                  <a:gd name="T117" fmla="*/ 2185 h 476"/>
                  <a:gd name="T118" fmla="*/ 14123 w 525"/>
                  <a:gd name="T119" fmla="*/ 2377 h 476"/>
                  <a:gd name="T120" fmla="*/ 14280 w 525"/>
                  <a:gd name="T121" fmla="*/ 3858 h 476"/>
                  <a:gd name="T122" fmla="*/ 13685 w 525"/>
                  <a:gd name="T123" fmla="*/ 3701 h 476"/>
                  <a:gd name="T124" fmla="*/ 3096 w 525"/>
                  <a:gd name="T125" fmla="*/ 6897 h 4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25" h="476">
                    <a:moveTo>
                      <a:pt x="79" y="136"/>
                    </a:moveTo>
                    <a:cubicBezTo>
                      <a:pt x="63" y="190"/>
                      <a:pt x="69" y="212"/>
                      <a:pt x="63" y="230"/>
                    </a:cubicBezTo>
                    <a:cubicBezTo>
                      <a:pt x="56" y="247"/>
                      <a:pt x="19" y="271"/>
                      <a:pt x="8" y="323"/>
                    </a:cubicBezTo>
                    <a:cubicBezTo>
                      <a:pt x="0" y="357"/>
                      <a:pt x="24" y="394"/>
                      <a:pt x="125" y="415"/>
                    </a:cubicBezTo>
                    <a:cubicBezTo>
                      <a:pt x="227" y="436"/>
                      <a:pt x="284" y="423"/>
                      <a:pt x="334" y="425"/>
                    </a:cubicBezTo>
                    <a:cubicBezTo>
                      <a:pt x="385" y="427"/>
                      <a:pt x="490" y="426"/>
                      <a:pt x="525" y="476"/>
                    </a:cubicBezTo>
                    <a:cubicBezTo>
                      <a:pt x="490" y="426"/>
                      <a:pt x="396" y="417"/>
                      <a:pt x="345" y="415"/>
                    </a:cubicBezTo>
                    <a:cubicBezTo>
                      <a:pt x="295" y="412"/>
                      <a:pt x="246" y="421"/>
                      <a:pt x="144" y="400"/>
                    </a:cubicBezTo>
                    <a:cubicBezTo>
                      <a:pt x="60" y="379"/>
                      <a:pt x="28" y="359"/>
                      <a:pt x="35" y="325"/>
                    </a:cubicBezTo>
                    <a:cubicBezTo>
                      <a:pt x="40" y="303"/>
                      <a:pt x="68" y="280"/>
                      <a:pt x="73" y="277"/>
                    </a:cubicBezTo>
                    <a:cubicBezTo>
                      <a:pt x="82" y="270"/>
                      <a:pt x="92" y="269"/>
                      <a:pt x="103" y="274"/>
                    </a:cubicBezTo>
                    <a:cubicBezTo>
                      <a:pt x="121" y="283"/>
                      <a:pt x="156" y="294"/>
                      <a:pt x="167" y="294"/>
                    </a:cubicBezTo>
                    <a:cubicBezTo>
                      <a:pt x="179" y="294"/>
                      <a:pt x="214" y="296"/>
                      <a:pt x="236" y="292"/>
                    </a:cubicBezTo>
                    <a:cubicBezTo>
                      <a:pt x="259" y="287"/>
                      <a:pt x="277" y="274"/>
                      <a:pt x="297" y="290"/>
                    </a:cubicBezTo>
                    <a:cubicBezTo>
                      <a:pt x="305" y="297"/>
                      <a:pt x="318" y="307"/>
                      <a:pt x="327" y="313"/>
                    </a:cubicBezTo>
                    <a:cubicBezTo>
                      <a:pt x="335" y="319"/>
                      <a:pt x="354" y="329"/>
                      <a:pt x="357" y="333"/>
                    </a:cubicBezTo>
                    <a:cubicBezTo>
                      <a:pt x="359" y="337"/>
                      <a:pt x="364" y="341"/>
                      <a:pt x="365" y="343"/>
                    </a:cubicBezTo>
                    <a:cubicBezTo>
                      <a:pt x="367" y="344"/>
                      <a:pt x="367" y="347"/>
                      <a:pt x="370" y="347"/>
                    </a:cubicBezTo>
                    <a:cubicBezTo>
                      <a:pt x="372" y="346"/>
                      <a:pt x="369" y="344"/>
                      <a:pt x="369" y="342"/>
                    </a:cubicBezTo>
                    <a:cubicBezTo>
                      <a:pt x="369" y="340"/>
                      <a:pt x="370" y="335"/>
                      <a:pt x="368" y="332"/>
                    </a:cubicBezTo>
                    <a:cubicBezTo>
                      <a:pt x="370" y="333"/>
                      <a:pt x="375" y="336"/>
                      <a:pt x="378" y="336"/>
                    </a:cubicBezTo>
                    <a:cubicBezTo>
                      <a:pt x="381" y="337"/>
                      <a:pt x="382" y="337"/>
                      <a:pt x="384" y="338"/>
                    </a:cubicBezTo>
                    <a:cubicBezTo>
                      <a:pt x="385" y="339"/>
                      <a:pt x="385" y="341"/>
                      <a:pt x="386" y="340"/>
                    </a:cubicBezTo>
                    <a:cubicBezTo>
                      <a:pt x="388" y="338"/>
                      <a:pt x="387" y="336"/>
                      <a:pt x="384" y="331"/>
                    </a:cubicBezTo>
                    <a:cubicBezTo>
                      <a:pt x="384" y="331"/>
                      <a:pt x="385" y="331"/>
                      <a:pt x="386" y="332"/>
                    </a:cubicBezTo>
                    <a:cubicBezTo>
                      <a:pt x="387" y="334"/>
                      <a:pt x="389" y="333"/>
                      <a:pt x="389" y="333"/>
                    </a:cubicBezTo>
                    <a:cubicBezTo>
                      <a:pt x="389" y="333"/>
                      <a:pt x="388" y="330"/>
                      <a:pt x="387" y="327"/>
                    </a:cubicBezTo>
                    <a:cubicBezTo>
                      <a:pt x="386" y="324"/>
                      <a:pt x="385" y="322"/>
                      <a:pt x="384" y="320"/>
                    </a:cubicBezTo>
                    <a:cubicBezTo>
                      <a:pt x="382" y="318"/>
                      <a:pt x="376" y="317"/>
                      <a:pt x="376" y="317"/>
                    </a:cubicBezTo>
                    <a:cubicBezTo>
                      <a:pt x="376" y="317"/>
                      <a:pt x="375" y="316"/>
                      <a:pt x="374" y="314"/>
                    </a:cubicBezTo>
                    <a:cubicBezTo>
                      <a:pt x="372" y="313"/>
                      <a:pt x="361" y="314"/>
                      <a:pt x="360" y="313"/>
                    </a:cubicBezTo>
                    <a:cubicBezTo>
                      <a:pt x="359" y="313"/>
                      <a:pt x="345" y="301"/>
                      <a:pt x="344" y="298"/>
                    </a:cubicBezTo>
                    <a:cubicBezTo>
                      <a:pt x="342" y="296"/>
                      <a:pt x="345" y="290"/>
                      <a:pt x="347" y="291"/>
                    </a:cubicBezTo>
                    <a:cubicBezTo>
                      <a:pt x="349" y="292"/>
                      <a:pt x="355" y="293"/>
                      <a:pt x="358" y="297"/>
                    </a:cubicBezTo>
                    <a:cubicBezTo>
                      <a:pt x="360" y="299"/>
                      <a:pt x="364" y="303"/>
                      <a:pt x="366" y="305"/>
                    </a:cubicBezTo>
                    <a:cubicBezTo>
                      <a:pt x="369" y="307"/>
                      <a:pt x="367" y="308"/>
                      <a:pt x="369" y="308"/>
                    </a:cubicBezTo>
                    <a:cubicBezTo>
                      <a:pt x="370" y="307"/>
                      <a:pt x="371" y="305"/>
                      <a:pt x="369" y="302"/>
                    </a:cubicBezTo>
                    <a:cubicBezTo>
                      <a:pt x="369" y="302"/>
                      <a:pt x="371" y="302"/>
                      <a:pt x="374" y="302"/>
                    </a:cubicBezTo>
                    <a:cubicBezTo>
                      <a:pt x="376" y="303"/>
                      <a:pt x="379" y="303"/>
                      <a:pt x="380" y="305"/>
                    </a:cubicBezTo>
                    <a:cubicBezTo>
                      <a:pt x="381" y="307"/>
                      <a:pt x="381" y="309"/>
                      <a:pt x="382" y="308"/>
                    </a:cubicBezTo>
                    <a:cubicBezTo>
                      <a:pt x="383" y="306"/>
                      <a:pt x="383" y="301"/>
                      <a:pt x="378" y="294"/>
                    </a:cubicBezTo>
                    <a:cubicBezTo>
                      <a:pt x="378" y="294"/>
                      <a:pt x="382" y="294"/>
                      <a:pt x="384" y="296"/>
                    </a:cubicBezTo>
                    <a:cubicBezTo>
                      <a:pt x="385" y="294"/>
                      <a:pt x="380" y="286"/>
                      <a:pt x="376" y="283"/>
                    </a:cubicBezTo>
                    <a:cubicBezTo>
                      <a:pt x="373" y="281"/>
                      <a:pt x="366" y="280"/>
                      <a:pt x="364" y="279"/>
                    </a:cubicBezTo>
                    <a:cubicBezTo>
                      <a:pt x="361" y="277"/>
                      <a:pt x="358" y="275"/>
                      <a:pt x="353" y="274"/>
                    </a:cubicBezTo>
                    <a:cubicBezTo>
                      <a:pt x="348" y="272"/>
                      <a:pt x="350" y="272"/>
                      <a:pt x="347" y="266"/>
                    </a:cubicBezTo>
                    <a:cubicBezTo>
                      <a:pt x="347" y="264"/>
                      <a:pt x="347" y="262"/>
                      <a:pt x="349" y="260"/>
                    </a:cubicBezTo>
                    <a:cubicBezTo>
                      <a:pt x="347" y="262"/>
                      <a:pt x="347" y="262"/>
                      <a:pt x="347" y="262"/>
                    </a:cubicBezTo>
                    <a:cubicBezTo>
                      <a:pt x="350" y="255"/>
                      <a:pt x="362" y="241"/>
                      <a:pt x="385" y="242"/>
                    </a:cubicBezTo>
                    <a:cubicBezTo>
                      <a:pt x="385" y="242"/>
                      <a:pt x="391" y="244"/>
                      <a:pt x="403" y="242"/>
                    </a:cubicBezTo>
                    <a:cubicBezTo>
                      <a:pt x="416" y="240"/>
                      <a:pt x="430" y="250"/>
                      <a:pt x="437" y="253"/>
                    </a:cubicBezTo>
                    <a:cubicBezTo>
                      <a:pt x="445" y="256"/>
                      <a:pt x="459" y="249"/>
                      <a:pt x="465" y="248"/>
                    </a:cubicBezTo>
                    <a:cubicBezTo>
                      <a:pt x="470" y="246"/>
                      <a:pt x="478" y="244"/>
                      <a:pt x="482" y="237"/>
                    </a:cubicBezTo>
                    <a:cubicBezTo>
                      <a:pt x="487" y="229"/>
                      <a:pt x="478" y="218"/>
                      <a:pt x="472" y="205"/>
                    </a:cubicBezTo>
                    <a:cubicBezTo>
                      <a:pt x="467" y="192"/>
                      <a:pt x="459" y="182"/>
                      <a:pt x="457" y="173"/>
                    </a:cubicBezTo>
                    <a:cubicBezTo>
                      <a:pt x="458" y="151"/>
                      <a:pt x="446" y="148"/>
                      <a:pt x="446" y="148"/>
                    </a:cubicBezTo>
                    <a:cubicBezTo>
                      <a:pt x="446" y="148"/>
                      <a:pt x="434" y="137"/>
                      <a:pt x="428" y="123"/>
                    </a:cubicBezTo>
                    <a:cubicBezTo>
                      <a:pt x="421" y="109"/>
                      <a:pt x="417" y="104"/>
                      <a:pt x="409" y="94"/>
                    </a:cubicBezTo>
                    <a:cubicBezTo>
                      <a:pt x="409" y="94"/>
                      <a:pt x="411" y="63"/>
                      <a:pt x="387" y="43"/>
                    </a:cubicBezTo>
                    <a:cubicBezTo>
                      <a:pt x="363" y="23"/>
                      <a:pt x="357" y="32"/>
                      <a:pt x="361" y="47"/>
                    </a:cubicBezTo>
                    <a:cubicBezTo>
                      <a:pt x="364" y="63"/>
                      <a:pt x="365" y="76"/>
                      <a:pt x="365" y="76"/>
                    </a:cubicBezTo>
                    <a:cubicBezTo>
                      <a:pt x="365" y="76"/>
                      <a:pt x="361" y="79"/>
                      <a:pt x="350" y="73"/>
                    </a:cubicBezTo>
                    <a:cubicBezTo>
                      <a:pt x="183" y="0"/>
                      <a:pt x="92" y="92"/>
                      <a:pt x="79" y="136"/>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74" name="Freeform 99"/>
              <p:cNvSpPr>
                <a:spLocks/>
              </p:cNvSpPr>
              <p:nvPr/>
            </p:nvSpPr>
            <p:spPr bwMode="auto">
              <a:xfrm>
                <a:off x="2894" y="1839"/>
                <a:ext cx="236" cy="290"/>
              </a:xfrm>
              <a:custGeom>
                <a:avLst/>
                <a:gdLst>
                  <a:gd name="T0" fmla="*/ 3738 w 94"/>
                  <a:gd name="T1" fmla="*/ 2711 h 109"/>
                  <a:gd name="T2" fmla="*/ 1152 w 94"/>
                  <a:gd name="T3" fmla="*/ 1203 h 109"/>
                  <a:gd name="T4" fmla="*/ 1948 w 94"/>
                  <a:gd name="T5" fmla="*/ 4558 h 109"/>
                  <a:gd name="T6" fmla="*/ 2975 w 94"/>
                  <a:gd name="T7" fmla="*/ 5465 h 10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4" h="109">
                    <a:moveTo>
                      <a:pt x="94" y="54"/>
                    </a:moveTo>
                    <a:cubicBezTo>
                      <a:pt x="88" y="34"/>
                      <a:pt x="57" y="0"/>
                      <a:pt x="29" y="24"/>
                    </a:cubicBezTo>
                    <a:cubicBezTo>
                      <a:pt x="0" y="48"/>
                      <a:pt x="38" y="87"/>
                      <a:pt x="49" y="91"/>
                    </a:cubicBezTo>
                    <a:cubicBezTo>
                      <a:pt x="60" y="96"/>
                      <a:pt x="72" y="101"/>
                      <a:pt x="75" y="109"/>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75" name="Freeform 100"/>
              <p:cNvSpPr>
                <a:spLocks/>
              </p:cNvSpPr>
              <p:nvPr/>
            </p:nvSpPr>
            <p:spPr bwMode="auto">
              <a:xfrm>
                <a:off x="3067" y="2004"/>
                <a:ext cx="33" cy="72"/>
              </a:xfrm>
              <a:custGeom>
                <a:avLst/>
                <a:gdLst>
                  <a:gd name="T0" fmla="*/ 541 w 13"/>
                  <a:gd name="T1" fmla="*/ 0 h 27"/>
                  <a:gd name="T2" fmla="*/ 160 w 13"/>
                  <a:gd name="T3" fmla="*/ 456 h 27"/>
                  <a:gd name="T4" fmla="*/ 327 w 13"/>
                  <a:gd name="T5" fmla="*/ 1365 h 27"/>
                  <a:gd name="T6" fmla="*/ 0 60000 65536"/>
                  <a:gd name="T7" fmla="*/ 0 60000 65536"/>
                  <a:gd name="T8" fmla="*/ 0 60000 65536"/>
                </a:gdLst>
                <a:ahLst/>
                <a:cxnLst>
                  <a:cxn ang="T6">
                    <a:pos x="T0" y="T1"/>
                  </a:cxn>
                  <a:cxn ang="T7">
                    <a:pos x="T2" y="T3"/>
                  </a:cxn>
                  <a:cxn ang="T8">
                    <a:pos x="T4" y="T5"/>
                  </a:cxn>
                </a:cxnLst>
                <a:rect l="0" t="0" r="r" b="b"/>
                <a:pathLst>
                  <a:path w="13" h="27">
                    <a:moveTo>
                      <a:pt x="13" y="0"/>
                    </a:moveTo>
                    <a:cubicBezTo>
                      <a:pt x="2" y="0"/>
                      <a:pt x="0" y="3"/>
                      <a:pt x="4" y="9"/>
                    </a:cubicBezTo>
                    <a:cubicBezTo>
                      <a:pt x="9" y="16"/>
                      <a:pt x="1" y="23"/>
                      <a:pt x="8" y="27"/>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76" name="Freeform 101"/>
              <p:cNvSpPr>
                <a:spLocks/>
              </p:cNvSpPr>
              <p:nvPr/>
            </p:nvSpPr>
            <p:spPr bwMode="auto">
              <a:xfrm>
                <a:off x="3260" y="2321"/>
                <a:ext cx="65" cy="155"/>
              </a:xfrm>
              <a:custGeom>
                <a:avLst/>
                <a:gdLst>
                  <a:gd name="T0" fmla="*/ 1020 w 26"/>
                  <a:gd name="T1" fmla="*/ 0 h 58"/>
                  <a:gd name="T2" fmla="*/ 238 w 26"/>
                  <a:gd name="T3" fmla="*/ 2956 h 58"/>
                  <a:gd name="T4" fmla="*/ 0 60000 65536"/>
                  <a:gd name="T5" fmla="*/ 0 60000 65536"/>
                </a:gdLst>
                <a:ahLst/>
                <a:cxnLst>
                  <a:cxn ang="T4">
                    <a:pos x="T0" y="T1"/>
                  </a:cxn>
                  <a:cxn ang="T5">
                    <a:pos x="T2" y="T3"/>
                  </a:cxn>
                </a:cxnLst>
                <a:rect l="0" t="0" r="r" b="b"/>
                <a:pathLst>
                  <a:path w="26" h="58">
                    <a:moveTo>
                      <a:pt x="26" y="0"/>
                    </a:moveTo>
                    <a:cubicBezTo>
                      <a:pt x="19" y="8"/>
                      <a:pt x="0" y="39"/>
                      <a:pt x="6" y="58"/>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77" name="Freeform 102"/>
              <p:cNvSpPr>
                <a:spLocks/>
              </p:cNvSpPr>
              <p:nvPr/>
            </p:nvSpPr>
            <p:spPr bwMode="auto">
              <a:xfrm>
                <a:off x="3242" y="2319"/>
                <a:ext cx="75" cy="141"/>
              </a:xfrm>
              <a:custGeom>
                <a:avLst/>
                <a:gdLst>
                  <a:gd name="T0" fmla="*/ 1175 w 30"/>
                  <a:gd name="T1" fmla="*/ 0 h 53"/>
                  <a:gd name="T2" fmla="*/ 0 w 30"/>
                  <a:gd name="T3" fmla="*/ 2655 h 53"/>
                  <a:gd name="T4" fmla="*/ 0 60000 65536"/>
                  <a:gd name="T5" fmla="*/ 0 60000 65536"/>
                </a:gdLst>
                <a:ahLst/>
                <a:cxnLst>
                  <a:cxn ang="T4">
                    <a:pos x="T0" y="T1"/>
                  </a:cxn>
                  <a:cxn ang="T5">
                    <a:pos x="T2" y="T3"/>
                  </a:cxn>
                </a:cxnLst>
                <a:rect l="0" t="0" r="r" b="b"/>
                <a:pathLst>
                  <a:path w="30" h="53">
                    <a:moveTo>
                      <a:pt x="30" y="0"/>
                    </a:moveTo>
                    <a:cubicBezTo>
                      <a:pt x="24" y="5"/>
                      <a:pt x="1" y="44"/>
                      <a:pt x="0" y="53"/>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78" name="Freeform 103"/>
              <p:cNvSpPr>
                <a:spLocks/>
              </p:cNvSpPr>
              <p:nvPr/>
            </p:nvSpPr>
            <p:spPr bwMode="auto">
              <a:xfrm>
                <a:off x="3215" y="2313"/>
                <a:ext cx="97" cy="115"/>
              </a:xfrm>
              <a:custGeom>
                <a:avLst/>
                <a:gdLst>
                  <a:gd name="T0" fmla="*/ 1490 w 39"/>
                  <a:gd name="T1" fmla="*/ 0 h 43"/>
                  <a:gd name="T2" fmla="*/ 0 w 39"/>
                  <a:gd name="T3" fmla="*/ 2204 h 43"/>
                  <a:gd name="T4" fmla="*/ 0 60000 65536"/>
                  <a:gd name="T5" fmla="*/ 0 60000 65536"/>
                </a:gdLst>
                <a:ahLst/>
                <a:cxnLst>
                  <a:cxn ang="T4">
                    <a:pos x="T0" y="T1"/>
                  </a:cxn>
                  <a:cxn ang="T5">
                    <a:pos x="T2" y="T3"/>
                  </a:cxn>
                </a:cxnLst>
                <a:rect l="0" t="0" r="r" b="b"/>
                <a:pathLst>
                  <a:path w="39" h="43">
                    <a:moveTo>
                      <a:pt x="39" y="0"/>
                    </a:moveTo>
                    <a:cubicBezTo>
                      <a:pt x="29" y="7"/>
                      <a:pt x="5" y="37"/>
                      <a:pt x="0" y="43"/>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79" name="Freeform 104"/>
              <p:cNvSpPr>
                <a:spLocks/>
              </p:cNvSpPr>
              <p:nvPr/>
            </p:nvSpPr>
            <p:spPr bwMode="auto">
              <a:xfrm>
                <a:off x="3407" y="2233"/>
                <a:ext cx="43" cy="19"/>
              </a:xfrm>
              <a:custGeom>
                <a:avLst/>
                <a:gdLst>
                  <a:gd name="T0" fmla="*/ 698 w 17"/>
                  <a:gd name="T1" fmla="*/ 0 h 7"/>
                  <a:gd name="T2" fmla="*/ 0 w 17"/>
                  <a:gd name="T3" fmla="*/ 383 h 7"/>
                  <a:gd name="T4" fmla="*/ 0 60000 65536"/>
                  <a:gd name="T5" fmla="*/ 0 60000 65536"/>
                </a:gdLst>
                <a:ahLst/>
                <a:cxnLst>
                  <a:cxn ang="T4">
                    <a:pos x="T0" y="T1"/>
                  </a:cxn>
                  <a:cxn ang="T5">
                    <a:pos x="T2" y="T3"/>
                  </a:cxn>
                </a:cxnLst>
                <a:rect l="0" t="0" r="r" b="b"/>
                <a:pathLst>
                  <a:path w="17" h="7">
                    <a:moveTo>
                      <a:pt x="17" y="0"/>
                    </a:moveTo>
                    <a:cubicBezTo>
                      <a:pt x="12" y="2"/>
                      <a:pt x="1" y="6"/>
                      <a:pt x="0" y="7"/>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80" name="Freeform 105"/>
              <p:cNvSpPr>
                <a:spLocks/>
              </p:cNvSpPr>
              <p:nvPr/>
            </p:nvSpPr>
            <p:spPr bwMode="auto">
              <a:xfrm>
                <a:off x="3407" y="2223"/>
                <a:ext cx="23" cy="21"/>
              </a:xfrm>
              <a:custGeom>
                <a:avLst/>
                <a:gdLst>
                  <a:gd name="T0" fmla="*/ 386 w 9"/>
                  <a:gd name="T1" fmla="*/ 0 h 8"/>
                  <a:gd name="T2" fmla="*/ 0 w 9"/>
                  <a:gd name="T3" fmla="*/ 378 h 8"/>
                  <a:gd name="T4" fmla="*/ 0 60000 65536"/>
                  <a:gd name="T5" fmla="*/ 0 60000 65536"/>
                </a:gdLst>
                <a:ahLst/>
                <a:cxnLst>
                  <a:cxn ang="T4">
                    <a:pos x="T0" y="T1"/>
                  </a:cxn>
                  <a:cxn ang="T5">
                    <a:pos x="T2" y="T3"/>
                  </a:cxn>
                </a:cxnLst>
                <a:rect l="0" t="0" r="r" b="b"/>
                <a:pathLst>
                  <a:path w="9" h="8">
                    <a:moveTo>
                      <a:pt x="9" y="0"/>
                    </a:moveTo>
                    <a:cubicBezTo>
                      <a:pt x="6" y="1"/>
                      <a:pt x="1" y="7"/>
                      <a:pt x="0" y="8"/>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81" name="Freeform 106"/>
              <p:cNvSpPr>
                <a:spLocks/>
              </p:cNvSpPr>
              <p:nvPr/>
            </p:nvSpPr>
            <p:spPr bwMode="auto">
              <a:xfrm>
                <a:off x="3402" y="2188"/>
                <a:ext cx="33" cy="51"/>
              </a:xfrm>
              <a:custGeom>
                <a:avLst/>
                <a:gdLst>
                  <a:gd name="T0" fmla="*/ 541 w 13"/>
                  <a:gd name="T1" fmla="*/ 0 h 19"/>
                  <a:gd name="T2" fmla="*/ 0 w 13"/>
                  <a:gd name="T3" fmla="*/ 988 h 19"/>
                  <a:gd name="T4" fmla="*/ 0 60000 65536"/>
                  <a:gd name="T5" fmla="*/ 0 60000 65536"/>
                </a:gdLst>
                <a:ahLst/>
                <a:cxnLst>
                  <a:cxn ang="T4">
                    <a:pos x="T0" y="T1"/>
                  </a:cxn>
                  <a:cxn ang="T5">
                    <a:pos x="T2" y="T3"/>
                  </a:cxn>
                </a:cxnLst>
                <a:rect l="0" t="0" r="r" b="b"/>
                <a:pathLst>
                  <a:path w="13" h="19">
                    <a:moveTo>
                      <a:pt x="13" y="0"/>
                    </a:moveTo>
                    <a:cubicBezTo>
                      <a:pt x="8" y="3"/>
                      <a:pt x="1" y="15"/>
                      <a:pt x="0" y="19"/>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82" name="Freeform 107"/>
              <p:cNvSpPr>
                <a:spLocks/>
              </p:cNvSpPr>
              <p:nvPr/>
            </p:nvSpPr>
            <p:spPr bwMode="auto">
              <a:xfrm>
                <a:off x="3295" y="2329"/>
                <a:ext cx="35" cy="139"/>
              </a:xfrm>
              <a:custGeom>
                <a:avLst/>
                <a:gdLst>
                  <a:gd name="T0" fmla="*/ 550 w 14"/>
                  <a:gd name="T1" fmla="*/ 0 h 52"/>
                  <a:gd name="T2" fmla="*/ 83 w 14"/>
                  <a:gd name="T3" fmla="*/ 2657 h 52"/>
                  <a:gd name="T4" fmla="*/ 0 60000 65536"/>
                  <a:gd name="T5" fmla="*/ 0 60000 65536"/>
                </a:gdLst>
                <a:ahLst/>
                <a:cxnLst>
                  <a:cxn ang="T4">
                    <a:pos x="T0" y="T1"/>
                  </a:cxn>
                  <a:cxn ang="T5">
                    <a:pos x="T2" y="T3"/>
                  </a:cxn>
                </a:cxnLst>
                <a:rect l="0" t="0" r="r" b="b"/>
                <a:pathLst>
                  <a:path w="14" h="52">
                    <a:moveTo>
                      <a:pt x="14" y="0"/>
                    </a:moveTo>
                    <a:cubicBezTo>
                      <a:pt x="10" y="5"/>
                      <a:pt x="0" y="36"/>
                      <a:pt x="2" y="52"/>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83" name="Freeform 108"/>
              <p:cNvSpPr>
                <a:spLocks/>
              </p:cNvSpPr>
              <p:nvPr/>
            </p:nvSpPr>
            <p:spPr bwMode="auto">
              <a:xfrm>
                <a:off x="3185" y="2305"/>
                <a:ext cx="127" cy="78"/>
              </a:xfrm>
              <a:custGeom>
                <a:avLst/>
                <a:gdLst>
                  <a:gd name="T0" fmla="*/ 1960 w 51"/>
                  <a:gd name="T1" fmla="*/ 0 h 29"/>
                  <a:gd name="T2" fmla="*/ 0 w 51"/>
                  <a:gd name="T3" fmla="*/ 1520 h 29"/>
                  <a:gd name="T4" fmla="*/ 0 60000 65536"/>
                  <a:gd name="T5" fmla="*/ 0 60000 65536"/>
                </a:gdLst>
                <a:ahLst/>
                <a:cxnLst>
                  <a:cxn ang="T4">
                    <a:pos x="T0" y="T1"/>
                  </a:cxn>
                  <a:cxn ang="T5">
                    <a:pos x="T2" y="T3"/>
                  </a:cxn>
                </a:cxnLst>
                <a:rect l="0" t="0" r="r" b="b"/>
                <a:pathLst>
                  <a:path w="51" h="29">
                    <a:moveTo>
                      <a:pt x="51" y="0"/>
                    </a:moveTo>
                    <a:cubicBezTo>
                      <a:pt x="47" y="2"/>
                      <a:pt x="14" y="24"/>
                      <a:pt x="0" y="29"/>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84" name="Freeform 109"/>
              <p:cNvSpPr>
                <a:spLocks/>
              </p:cNvSpPr>
              <p:nvPr/>
            </p:nvSpPr>
            <p:spPr bwMode="auto">
              <a:xfrm>
                <a:off x="3410" y="2249"/>
                <a:ext cx="27" cy="8"/>
              </a:xfrm>
              <a:custGeom>
                <a:avLst/>
                <a:gdLst>
                  <a:gd name="T0" fmla="*/ 0 w 11"/>
                  <a:gd name="T1" fmla="*/ 93 h 3"/>
                  <a:gd name="T2" fmla="*/ 398 w 11"/>
                  <a:gd name="T3" fmla="*/ 149 h 3"/>
                  <a:gd name="T4" fmla="*/ 0 60000 65536"/>
                  <a:gd name="T5" fmla="*/ 0 60000 65536"/>
                </a:gdLst>
                <a:ahLst/>
                <a:cxnLst>
                  <a:cxn ang="T4">
                    <a:pos x="T0" y="T1"/>
                  </a:cxn>
                  <a:cxn ang="T5">
                    <a:pos x="T2" y="T3"/>
                  </a:cxn>
                </a:cxnLst>
                <a:rect l="0" t="0" r="r" b="b"/>
                <a:pathLst>
                  <a:path w="11" h="3">
                    <a:moveTo>
                      <a:pt x="0" y="2"/>
                    </a:moveTo>
                    <a:cubicBezTo>
                      <a:pt x="3" y="1"/>
                      <a:pt x="6" y="0"/>
                      <a:pt x="11" y="3"/>
                    </a:cubicBezTo>
                  </a:path>
                </a:pathLst>
              </a:custGeom>
              <a:noFill/>
              <a:ln w="31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85" name="Freeform 110"/>
              <p:cNvSpPr>
                <a:spLocks/>
              </p:cNvSpPr>
              <p:nvPr/>
            </p:nvSpPr>
            <p:spPr bwMode="auto">
              <a:xfrm>
                <a:off x="3217" y="2143"/>
                <a:ext cx="68" cy="69"/>
              </a:xfrm>
              <a:custGeom>
                <a:avLst/>
                <a:gdLst>
                  <a:gd name="T0" fmla="*/ 1007 w 27"/>
                  <a:gd name="T1" fmla="*/ 1085 h 26"/>
                  <a:gd name="T2" fmla="*/ 685 w 27"/>
                  <a:gd name="T3" fmla="*/ 295 h 26"/>
                  <a:gd name="T4" fmla="*/ 50 w 27"/>
                  <a:gd name="T5" fmla="*/ 507 h 26"/>
                  <a:gd name="T6" fmla="*/ 368 w 27"/>
                  <a:gd name="T7" fmla="*/ 1197 h 26"/>
                  <a:gd name="T8" fmla="*/ 881 w 27"/>
                  <a:gd name="T9" fmla="*/ 1085 h 26"/>
                  <a:gd name="T10" fmla="*/ 1007 w 27"/>
                  <a:gd name="T11" fmla="*/ 1085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26">
                    <a:moveTo>
                      <a:pt x="25" y="22"/>
                    </a:moveTo>
                    <a:cubicBezTo>
                      <a:pt x="23" y="20"/>
                      <a:pt x="27" y="11"/>
                      <a:pt x="17" y="6"/>
                    </a:cubicBezTo>
                    <a:cubicBezTo>
                      <a:pt x="8" y="0"/>
                      <a:pt x="1" y="10"/>
                      <a:pt x="1" y="10"/>
                    </a:cubicBezTo>
                    <a:cubicBezTo>
                      <a:pt x="0" y="17"/>
                      <a:pt x="4" y="22"/>
                      <a:pt x="9" y="24"/>
                    </a:cubicBezTo>
                    <a:cubicBezTo>
                      <a:pt x="13" y="26"/>
                      <a:pt x="22" y="22"/>
                      <a:pt x="22" y="22"/>
                    </a:cubicBezTo>
                    <a:lnTo>
                      <a:pt x="25" y="22"/>
                    </a:ln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86" name="Freeform 111"/>
              <p:cNvSpPr>
                <a:spLocks/>
              </p:cNvSpPr>
              <p:nvPr/>
            </p:nvSpPr>
            <p:spPr bwMode="auto">
              <a:xfrm>
                <a:off x="3222" y="2153"/>
                <a:ext cx="55" cy="56"/>
              </a:xfrm>
              <a:custGeom>
                <a:avLst/>
                <a:gdLst>
                  <a:gd name="T0" fmla="*/ 125 w 22"/>
                  <a:gd name="T1" fmla="*/ 248 h 21"/>
                  <a:gd name="T2" fmla="*/ 625 w 22"/>
                  <a:gd name="T3" fmla="*/ 149 h 21"/>
                  <a:gd name="T4" fmla="*/ 708 w 22"/>
                  <a:gd name="T5" fmla="*/ 819 h 21"/>
                  <a:gd name="T6" fmla="*/ 208 w 22"/>
                  <a:gd name="T7" fmla="*/ 909 h 21"/>
                  <a:gd name="T8" fmla="*/ 125 w 22"/>
                  <a:gd name="T9" fmla="*/ 248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1">
                    <a:moveTo>
                      <a:pt x="3" y="5"/>
                    </a:moveTo>
                    <a:cubicBezTo>
                      <a:pt x="6" y="0"/>
                      <a:pt x="12" y="0"/>
                      <a:pt x="16" y="3"/>
                    </a:cubicBezTo>
                    <a:cubicBezTo>
                      <a:pt x="21" y="6"/>
                      <a:pt x="22" y="12"/>
                      <a:pt x="18" y="16"/>
                    </a:cubicBezTo>
                    <a:cubicBezTo>
                      <a:pt x="15" y="20"/>
                      <a:pt x="9" y="21"/>
                      <a:pt x="5" y="18"/>
                    </a:cubicBezTo>
                    <a:cubicBezTo>
                      <a:pt x="1" y="15"/>
                      <a:pt x="0" y="9"/>
                      <a:pt x="3" y="5"/>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87" name="Freeform 112"/>
              <p:cNvSpPr>
                <a:spLocks/>
              </p:cNvSpPr>
              <p:nvPr/>
            </p:nvSpPr>
            <p:spPr bwMode="auto">
              <a:xfrm>
                <a:off x="3237" y="2169"/>
                <a:ext cx="23" cy="24"/>
              </a:xfrm>
              <a:custGeom>
                <a:avLst/>
                <a:gdLst>
                  <a:gd name="T0" fmla="*/ 84 w 9"/>
                  <a:gd name="T1" fmla="*/ 93 h 9"/>
                  <a:gd name="T2" fmla="*/ 302 w 9"/>
                  <a:gd name="T3" fmla="*/ 56 h 9"/>
                  <a:gd name="T4" fmla="*/ 332 w 9"/>
                  <a:gd name="T5" fmla="*/ 363 h 9"/>
                  <a:gd name="T6" fmla="*/ 130 w 9"/>
                  <a:gd name="T7" fmla="*/ 363 h 9"/>
                  <a:gd name="T8" fmla="*/ 84 w 9"/>
                  <a:gd name="T9" fmla="*/ 93 h 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9">
                    <a:moveTo>
                      <a:pt x="2" y="2"/>
                    </a:moveTo>
                    <a:cubicBezTo>
                      <a:pt x="3" y="0"/>
                      <a:pt x="5" y="0"/>
                      <a:pt x="7" y="1"/>
                    </a:cubicBezTo>
                    <a:cubicBezTo>
                      <a:pt x="9" y="3"/>
                      <a:pt x="9" y="5"/>
                      <a:pt x="8" y="7"/>
                    </a:cubicBezTo>
                    <a:cubicBezTo>
                      <a:pt x="7" y="8"/>
                      <a:pt x="4" y="9"/>
                      <a:pt x="3" y="7"/>
                    </a:cubicBezTo>
                    <a:cubicBezTo>
                      <a:pt x="1" y="6"/>
                      <a:pt x="0" y="4"/>
                      <a:pt x="2" y="2"/>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88" name="Freeform 113"/>
              <p:cNvSpPr>
                <a:spLocks/>
              </p:cNvSpPr>
              <p:nvPr/>
            </p:nvSpPr>
            <p:spPr bwMode="auto">
              <a:xfrm>
                <a:off x="2682" y="2468"/>
                <a:ext cx="80" cy="40"/>
              </a:xfrm>
              <a:custGeom>
                <a:avLst/>
                <a:gdLst>
                  <a:gd name="T0" fmla="*/ 1250 w 32"/>
                  <a:gd name="T1" fmla="*/ 760 h 15"/>
                  <a:gd name="T2" fmla="*/ 708 w 32"/>
                  <a:gd name="T3" fmla="*/ 307 h 15"/>
                  <a:gd name="T4" fmla="*/ 0 w 32"/>
                  <a:gd name="T5" fmla="*/ 0 h 15"/>
                  <a:gd name="T6" fmla="*/ 0 60000 65536"/>
                  <a:gd name="T7" fmla="*/ 0 60000 65536"/>
                  <a:gd name="T8" fmla="*/ 0 60000 65536"/>
                </a:gdLst>
                <a:ahLst/>
                <a:cxnLst>
                  <a:cxn ang="T6">
                    <a:pos x="T0" y="T1"/>
                  </a:cxn>
                  <a:cxn ang="T7">
                    <a:pos x="T2" y="T3"/>
                  </a:cxn>
                  <a:cxn ang="T8">
                    <a:pos x="T4" y="T5"/>
                  </a:cxn>
                </a:cxnLst>
                <a:rect l="0" t="0" r="r" b="b"/>
                <a:pathLst>
                  <a:path w="32" h="15">
                    <a:moveTo>
                      <a:pt x="32" y="15"/>
                    </a:moveTo>
                    <a:cubicBezTo>
                      <a:pt x="27" y="10"/>
                      <a:pt x="23" y="7"/>
                      <a:pt x="18" y="6"/>
                    </a:cubicBezTo>
                    <a:cubicBezTo>
                      <a:pt x="14" y="5"/>
                      <a:pt x="1"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89" name="Freeform 114"/>
              <p:cNvSpPr>
                <a:spLocks/>
              </p:cNvSpPr>
              <p:nvPr/>
            </p:nvSpPr>
            <p:spPr bwMode="auto">
              <a:xfrm>
                <a:off x="2659" y="2473"/>
                <a:ext cx="70" cy="40"/>
              </a:xfrm>
              <a:custGeom>
                <a:avLst/>
                <a:gdLst>
                  <a:gd name="T0" fmla="*/ 1095 w 28"/>
                  <a:gd name="T1" fmla="*/ 760 h 15"/>
                  <a:gd name="T2" fmla="*/ 863 w 28"/>
                  <a:gd name="T3" fmla="*/ 363 h 15"/>
                  <a:gd name="T4" fmla="*/ 0 w 28"/>
                  <a:gd name="T5" fmla="*/ 0 h 15"/>
                  <a:gd name="T6" fmla="*/ 0 60000 65536"/>
                  <a:gd name="T7" fmla="*/ 0 60000 65536"/>
                  <a:gd name="T8" fmla="*/ 0 60000 65536"/>
                </a:gdLst>
                <a:ahLst/>
                <a:cxnLst>
                  <a:cxn ang="T6">
                    <a:pos x="T0" y="T1"/>
                  </a:cxn>
                  <a:cxn ang="T7">
                    <a:pos x="T2" y="T3"/>
                  </a:cxn>
                  <a:cxn ang="T8">
                    <a:pos x="T4" y="T5"/>
                  </a:cxn>
                </a:cxnLst>
                <a:rect l="0" t="0" r="r" b="b"/>
                <a:pathLst>
                  <a:path w="28" h="15">
                    <a:moveTo>
                      <a:pt x="28" y="15"/>
                    </a:moveTo>
                    <a:cubicBezTo>
                      <a:pt x="26" y="12"/>
                      <a:pt x="24" y="8"/>
                      <a:pt x="22" y="7"/>
                    </a:cubicBezTo>
                    <a:cubicBezTo>
                      <a:pt x="20" y="6"/>
                      <a:pt x="2"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90" name="Freeform 115"/>
              <p:cNvSpPr>
                <a:spLocks/>
              </p:cNvSpPr>
              <p:nvPr/>
            </p:nvSpPr>
            <p:spPr bwMode="auto">
              <a:xfrm>
                <a:off x="2644" y="2473"/>
                <a:ext cx="8" cy="19"/>
              </a:xfrm>
              <a:custGeom>
                <a:avLst/>
                <a:gdLst>
                  <a:gd name="T0" fmla="*/ 149 w 3"/>
                  <a:gd name="T1" fmla="*/ 383 h 7"/>
                  <a:gd name="T2" fmla="*/ 0 w 3"/>
                  <a:gd name="T3" fmla="*/ 0 h 7"/>
                  <a:gd name="T4" fmla="*/ 0 60000 65536"/>
                  <a:gd name="T5" fmla="*/ 0 60000 65536"/>
                </a:gdLst>
                <a:ahLst/>
                <a:cxnLst>
                  <a:cxn ang="T4">
                    <a:pos x="T0" y="T1"/>
                  </a:cxn>
                  <a:cxn ang="T5">
                    <a:pos x="T2" y="T3"/>
                  </a:cxn>
                </a:cxnLst>
                <a:rect l="0" t="0" r="r" b="b"/>
                <a:pathLst>
                  <a:path w="3" h="7">
                    <a:moveTo>
                      <a:pt x="3" y="7"/>
                    </a:moveTo>
                    <a:cubicBezTo>
                      <a:pt x="3" y="4"/>
                      <a:pt x="0"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91" name="Freeform 116"/>
              <p:cNvSpPr>
                <a:spLocks/>
              </p:cNvSpPr>
              <p:nvPr/>
            </p:nvSpPr>
            <p:spPr bwMode="auto">
              <a:xfrm>
                <a:off x="2544" y="2441"/>
                <a:ext cx="238" cy="110"/>
              </a:xfrm>
              <a:custGeom>
                <a:avLst/>
                <a:gdLst>
                  <a:gd name="T0" fmla="*/ 0 w 95"/>
                  <a:gd name="T1" fmla="*/ 0 h 41"/>
                  <a:gd name="T2" fmla="*/ 208 w 95"/>
                  <a:gd name="T3" fmla="*/ 215 h 41"/>
                  <a:gd name="T4" fmla="*/ 1180 w 95"/>
                  <a:gd name="T5" fmla="*/ 735 h 41"/>
                  <a:gd name="T6" fmla="*/ 1576 w 95"/>
                  <a:gd name="T7" fmla="*/ 1505 h 41"/>
                  <a:gd name="T8" fmla="*/ 1651 w 95"/>
                  <a:gd name="T9" fmla="*/ 1604 h 41"/>
                  <a:gd name="T10" fmla="*/ 1701 w 95"/>
                  <a:gd name="T11" fmla="*/ 1757 h 41"/>
                  <a:gd name="T12" fmla="*/ 1731 w 95"/>
                  <a:gd name="T13" fmla="*/ 1663 h 41"/>
                  <a:gd name="T14" fmla="*/ 1776 w 95"/>
                  <a:gd name="T15" fmla="*/ 1446 h 41"/>
                  <a:gd name="T16" fmla="*/ 1701 w 95"/>
                  <a:gd name="T17" fmla="*/ 987 h 41"/>
                  <a:gd name="T18" fmla="*/ 2277 w 95"/>
                  <a:gd name="T19" fmla="*/ 1138 h 41"/>
                  <a:gd name="T20" fmla="*/ 2673 w 95"/>
                  <a:gd name="T21" fmla="*/ 1757 h 41"/>
                  <a:gd name="T22" fmla="*/ 2874 w 95"/>
                  <a:gd name="T23" fmla="*/ 1972 h 41"/>
                  <a:gd name="T24" fmla="*/ 2956 w 95"/>
                  <a:gd name="T25" fmla="*/ 2122 h 41"/>
                  <a:gd name="T26" fmla="*/ 2956 w 95"/>
                  <a:gd name="T27" fmla="*/ 1972 h 41"/>
                  <a:gd name="T28" fmla="*/ 2906 w 95"/>
                  <a:gd name="T29" fmla="*/ 1390 h 41"/>
                  <a:gd name="T30" fmla="*/ 3194 w 95"/>
                  <a:gd name="T31" fmla="*/ 1505 h 41"/>
                  <a:gd name="T32" fmla="*/ 3427 w 95"/>
                  <a:gd name="T33" fmla="*/ 1604 h 41"/>
                  <a:gd name="T34" fmla="*/ 3507 w 95"/>
                  <a:gd name="T35" fmla="*/ 1663 h 41"/>
                  <a:gd name="T36" fmla="*/ 3507 w 95"/>
                  <a:gd name="T37" fmla="*/ 1505 h 41"/>
                  <a:gd name="T38" fmla="*/ 3427 w 95"/>
                  <a:gd name="T39" fmla="*/ 1296 h 41"/>
                  <a:gd name="T40" fmla="*/ 3615 w 95"/>
                  <a:gd name="T41" fmla="*/ 1296 h 41"/>
                  <a:gd name="T42" fmla="*/ 3740 w 95"/>
                  <a:gd name="T43" fmla="*/ 1296 h 41"/>
                  <a:gd name="T44" fmla="*/ 3665 w 95"/>
                  <a:gd name="T45" fmla="*/ 1194 h 41"/>
                  <a:gd name="T46" fmla="*/ 3352 w 95"/>
                  <a:gd name="T47" fmla="*/ 770 h 41"/>
                  <a:gd name="T48" fmla="*/ 2831 w 95"/>
                  <a:gd name="T49" fmla="*/ 518 h 41"/>
                  <a:gd name="T50" fmla="*/ 1380 w 95"/>
                  <a:gd name="T51" fmla="*/ 461 h 41"/>
                  <a:gd name="T52" fmla="*/ 0 w 95"/>
                  <a:gd name="T53" fmla="*/ 0 h 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95" h="41">
                    <a:moveTo>
                      <a:pt x="0" y="0"/>
                    </a:moveTo>
                    <a:cubicBezTo>
                      <a:pt x="1" y="2"/>
                      <a:pt x="3" y="3"/>
                      <a:pt x="5" y="4"/>
                    </a:cubicBezTo>
                    <a:cubicBezTo>
                      <a:pt x="10" y="6"/>
                      <a:pt x="26" y="12"/>
                      <a:pt x="30" y="14"/>
                    </a:cubicBezTo>
                    <a:cubicBezTo>
                      <a:pt x="33" y="16"/>
                      <a:pt x="37" y="24"/>
                      <a:pt x="40" y="29"/>
                    </a:cubicBezTo>
                    <a:cubicBezTo>
                      <a:pt x="40" y="30"/>
                      <a:pt x="41" y="31"/>
                      <a:pt x="42" y="31"/>
                    </a:cubicBezTo>
                    <a:cubicBezTo>
                      <a:pt x="43" y="33"/>
                      <a:pt x="43" y="34"/>
                      <a:pt x="43" y="34"/>
                    </a:cubicBezTo>
                    <a:cubicBezTo>
                      <a:pt x="44" y="34"/>
                      <a:pt x="44" y="33"/>
                      <a:pt x="44" y="32"/>
                    </a:cubicBezTo>
                    <a:cubicBezTo>
                      <a:pt x="44" y="31"/>
                      <a:pt x="45" y="29"/>
                      <a:pt x="45" y="28"/>
                    </a:cubicBezTo>
                    <a:cubicBezTo>
                      <a:pt x="44" y="23"/>
                      <a:pt x="43" y="19"/>
                      <a:pt x="43" y="19"/>
                    </a:cubicBezTo>
                    <a:cubicBezTo>
                      <a:pt x="43" y="19"/>
                      <a:pt x="55" y="19"/>
                      <a:pt x="58" y="22"/>
                    </a:cubicBezTo>
                    <a:cubicBezTo>
                      <a:pt x="61" y="25"/>
                      <a:pt x="67" y="32"/>
                      <a:pt x="68" y="34"/>
                    </a:cubicBezTo>
                    <a:cubicBezTo>
                      <a:pt x="69" y="36"/>
                      <a:pt x="71" y="37"/>
                      <a:pt x="73" y="38"/>
                    </a:cubicBezTo>
                    <a:cubicBezTo>
                      <a:pt x="74" y="39"/>
                      <a:pt x="74" y="41"/>
                      <a:pt x="75" y="41"/>
                    </a:cubicBezTo>
                    <a:cubicBezTo>
                      <a:pt x="76" y="41"/>
                      <a:pt x="75" y="39"/>
                      <a:pt x="75" y="38"/>
                    </a:cubicBezTo>
                    <a:cubicBezTo>
                      <a:pt x="75" y="35"/>
                      <a:pt x="74" y="27"/>
                      <a:pt x="74" y="27"/>
                    </a:cubicBezTo>
                    <a:cubicBezTo>
                      <a:pt x="74" y="27"/>
                      <a:pt x="78" y="28"/>
                      <a:pt x="81" y="29"/>
                    </a:cubicBezTo>
                    <a:cubicBezTo>
                      <a:pt x="83" y="29"/>
                      <a:pt x="86" y="31"/>
                      <a:pt x="87" y="31"/>
                    </a:cubicBezTo>
                    <a:cubicBezTo>
                      <a:pt x="88" y="31"/>
                      <a:pt x="88" y="32"/>
                      <a:pt x="89" y="32"/>
                    </a:cubicBezTo>
                    <a:cubicBezTo>
                      <a:pt x="90" y="31"/>
                      <a:pt x="90" y="31"/>
                      <a:pt x="89" y="29"/>
                    </a:cubicBezTo>
                    <a:cubicBezTo>
                      <a:pt x="88" y="28"/>
                      <a:pt x="88" y="25"/>
                      <a:pt x="87" y="25"/>
                    </a:cubicBezTo>
                    <a:cubicBezTo>
                      <a:pt x="87" y="24"/>
                      <a:pt x="90" y="24"/>
                      <a:pt x="92" y="25"/>
                    </a:cubicBezTo>
                    <a:cubicBezTo>
                      <a:pt x="93" y="26"/>
                      <a:pt x="94" y="27"/>
                      <a:pt x="95" y="25"/>
                    </a:cubicBezTo>
                    <a:cubicBezTo>
                      <a:pt x="95" y="25"/>
                      <a:pt x="94" y="24"/>
                      <a:pt x="93" y="23"/>
                    </a:cubicBezTo>
                    <a:cubicBezTo>
                      <a:pt x="91" y="20"/>
                      <a:pt x="87" y="16"/>
                      <a:pt x="85" y="15"/>
                    </a:cubicBezTo>
                    <a:cubicBezTo>
                      <a:pt x="82" y="13"/>
                      <a:pt x="78" y="11"/>
                      <a:pt x="72" y="10"/>
                    </a:cubicBezTo>
                    <a:cubicBezTo>
                      <a:pt x="57" y="10"/>
                      <a:pt x="42" y="9"/>
                      <a:pt x="35" y="9"/>
                    </a:cubicBezTo>
                    <a:cubicBezTo>
                      <a:pt x="29" y="9"/>
                      <a:pt x="14" y="5"/>
                      <a:pt x="0" y="0"/>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92" name="Freeform 117"/>
              <p:cNvSpPr>
                <a:spLocks/>
              </p:cNvSpPr>
              <p:nvPr/>
            </p:nvSpPr>
            <p:spPr bwMode="auto">
              <a:xfrm>
                <a:off x="3105" y="2529"/>
                <a:ext cx="70" cy="35"/>
              </a:xfrm>
              <a:custGeom>
                <a:avLst/>
                <a:gdLst>
                  <a:gd name="T0" fmla="*/ 1095 w 28"/>
                  <a:gd name="T1" fmla="*/ 681 h 13"/>
                  <a:gd name="T2" fmla="*/ 675 w 28"/>
                  <a:gd name="T3" fmla="*/ 253 h 13"/>
                  <a:gd name="T4" fmla="*/ 0 w 28"/>
                  <a:gd name="T5" fmla="*/ 0 h 13"/>
                  <a:gd name="T6" fmla="*/ 0 60000 65536"/>
                  <a:gd name="T7" fmla="*/ 0 60000 65536"/>
                  <a:gd name="T8" fmla="*/ 0 60000 65536"/>
                </a:gdLst>
                <a:ahLst/>
                <a:cxnLst>
                  <a:cxn ang="T6">
                    <a:pos x="T0" y="T1"/>
                  </a:cxn>
                  <a:cxn ang="T7">
                    <a:pos x="T2" y="T3"/>
                  </a:cxn>
                  <a:cxn ang="T8">
                    <a:pos x="T4" y="T5"/>
                  </a:cxn>
                </a:cxnLst>
                <a:rect l="0" t="0" r="r" b="b"/>
                <a:pathLst>
                  <a:path w="28" h="13">
                    <a:moveTo>
                      <a:pt x="28" y="13"/>
                    </a:moveTo>
                    <a:cubicBezTo>
                      <a:pt x="25" y="9"/>
                      <a:pt x="20" y="6"/>
                      <a:pt x="17" y="5"/>
                    </a:cubicBezTo>
                    <a:cubicBezTo>
                      <a:pt x="14" y="5"/>
                      <a:pt x="0"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93" name="Freeform 118"/>
              <p:cNvSpPr>
                <a:spLocks/>
              </p:cNvSpPr>
              <p:nvPr/>
            </p:nvSpPr>
            <p:spPr bwMode="auto">
              <a:xfrm>
                <a:off x="3105" y="2543"/>
                <a:ext cx="30" cy="24"/>
              </a:xfrm>
              <a:custGeom>
                <a:avLst/>
                <a:gdLst>
                  <a:gd name="T0" fmla="*/ 470 w 12"/>
                  <a:gd name="T1" fmla="*/ 456 h 9"/>
                  <a:gd name="T2" fmla="*/ 0 w 12"/>
                  <a:gd name="T3" fmla="*/ 0 h 9"/>
                  <a:gd name="T4" fmla="*/ 0 60000 65536"/>
                  <a:gd name="T5" fmla="*/ 0 60000 65536"/>
                </a:gdLst>
                <a:ahLst/>
                <a:cxnLst>
                  <a:cxn ang="T4">
                    <a:pos x="T0" y="T1"/>
                  </a:cxn>
                  <a:cxn ang="T5">
                    <a:pos x="T2" y="T3"/>
                  </a:cxn>
                </a:cxnLst>
                <a:rect l="0" t="0" r="r" b="b"/>
                <a:pathLst>
                  <a:path w="12" h="9">
                    <a:moveTo>
                      <a:pt x="12" y="9"/>
                    </a:moveTo>
                    <a:cubicBezTo>
                      <a:pt x="10" y="7"/>
                      <a:pt x="2" y="1"/>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94" name="Freeform 119"/>
              <p:cNvSpPr>
                <a:spLocks/>
              </p:cNvSpPr>
              <p:nvPr/>
            </p:nvSpPr>
            <p:spPr bwMode="auto">
              <a:xfrm>
                <a:off x="3097" y="2431"/>
                <a:ext cx="40" cy="56"/>
              </a:xfrm>
              <a:custGeom>
                <a:avLst/>
                <a:gdLst>
                  <a:gd name="T0" fmla="*/ 625 w 16"/>
                  <a:gd name="T1" fmla="*/ 1059 h 21"/>
                  <a:gd name="T2" fmla="*/ 395 w 16"/>
                  <a:gd name="T3" fmla="*/ 363 h 21"/>
                  <a:gd name="T4" fmla="*/ 0 w 16"/>
                  <a:gd name="T5" fmla="*/ 0 h 21"/>
                  <a:gd name="T6" fmla="*/ 0 60000 65536"/>
                  <a:gd name="T7" fmla="*/ 0 60000 65536"/>
                  <a:gd name="T8" fmla="*/ 0 60000 65536"/>
                </a:gdLst>
                <a:ahLst/>
                <a:cxnLst>
                  <a:cxn ang="T6">
                    <a:pos x="T0" y="T1"/>
                  </a:cxn>
                  <a:cxn ang="T7">
                    <a:pos x="T2" y="T3"/>
                  </a:cxn>
                  <a:cxn ang="T8">
                    <a:pos x="T4" y="T5"/>
                  </a:cxn>
                </a:cxnLst>
                <a:rect l="0" t="0" r="r" b="b"/>
                <a:pathLst>
                  <a:path w="16" h="21">
                    <a:moveTo>
                      <a:pt x="16" y="21"/>
                    </a:moveTo>
                    <a:cubicBezTo>
                      <a:pt x="14" y="16"/>
                      <a:pt x="13" y="11"/>
                      <a:pt x="10" y="7"/>
                    </a:cubicBezTo>
                    <a:cubicBezTo>
                      <a:pt x="6" y="3"/>
                      <a:pt x="1"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95" name="Freeform 120"/>
              <p:cNvSpPr>
                <a:spLocks/>
              </p:cNvSpPr>
              <p:nvPr/>
            </p:nvSpPr>
            <p:spPr bwMode="auto">
              <a:xfrm>
                <a:off x="3132" y="2439"/>
                <a:ext cx="28" cy="26"/>
              </a:xfrm>
              <a:custGeom>
                <a:avLst/>
                <a:gdLst>
                  <a:gd name="T0" fmla="*/ 461 w 11"/>
                  <a:gd name="T1" fmla="*/ 460 h 10"/>
                  <a:gd name="T2" fmla="*/ 0 w 11"/>
                  <a:gd name="T3" fmla="*/ 0 h 10"/>
                  <a:gd name="T4" fmla="*/ 0 60000 65536"/>
                  <a:gd name="T5" fmla="*/ 0 60000 65536"/>
                </a:gdLst>
                <a:ahLst/>
                <a:cxnLst>
                  <a:cxn ang="T4">
                    <a:pos x="T0" y="T1"/>
                  </a:cxn>
                  <a:cxn ang="T5">
                    <a:pos x="T2" y="T3"/>
                  </a:cxn>
                </a:cxnLst>
                <a:rect l="0" t="0" r="r" b="b"/>
                <a:pathLst>
                  <a:path w="11" h="10">
                    <a:moveTo>
                      <a:pt x="11" y="10"/>
                    </a:moveTo>
                    <a:cubicBezTo>
                      <a:pt x="9" y="8"/>
                      <a:pt x="4" y="1"/>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96" name="Freeform 121"/>
              <p:cNvSpPr>
                <a:spLocks/>
              </p:cNvSpPr>
              <p:nvPr/>
            </p:nvSpPr>
            <p:spPr bwMode="auto">
              <a:xfrm>
                <a:off x="3055" y="2380"/>
                <a:ext cx="27" cy="99"/>
              </a:xfrm>
              <a:custGeom>
                <a:avLst/>
                <a:gdLst>
                  <a:gd name="T0" fmla="*/ 326 w 11"/>
                  <a:gd name="T1" fmla="*/ 1897 h 37"/>
                  <a:gd name="T2" fmla="*/ 398 w 11"/>
                  <a:gd name="T3" fmla="*/ 0 h 37"/>
                  <a:gd name="T4" fmla="*/ 0 60000 65536"/>
                  <a:gd name="T5" fmla="*/ 0 60000 65536"/>
                </a:gdLst>
                <a:ahLst/>
                <a:cxnLst>
                  <a:cxn ang="T4">
                    <a:pos x="T0" y="T1"/>
                  </a:cxn>
                  <a:cxn ang="T5">
                    <a:pos x="T2" y="T3"/>
                  </a:cxn>
                </a:cxnLst>
                <a:rect l="0" t="0" r="r" b="b"/>
                <a:pathLst>
                  <a:path w="11" h="37">
                    <a:moveTo>
                      <a:pt x="9" y="37"/>
                    </a:moveTo>
                    <a:cubicBezTo>
                      <a:pt x="3" y="31"/>
                      <a:pt x="0" y="25"/>
                      <a:pt x="11"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97" name="Freeform 122"/>
              <p:cNvSpPr>
                <a:spLocks/>
              </p:cNvSpPr>
              <p:nvPr/>
            </p:nvSpPr>
            <p:spPr bwMode="auto">
              <a:xfrm>
                <a:off x="3130" y="2527"/>
                <a:ext cx="25" cy="1"/>
              </a:xfrm>
              <a:custGeom>
                <a:avLst/>
                <a:gdLst>
                  <a:gd name="T0" fmla="*/ 395 w 10"/>
                  <a:gd name="T1" fmla="*/ 0 h 1"/>
                  <a:gd name="T2" fmla="*/ 0 w 10"/>
                  <a:gd name="T3" fmla="*/ 0 h 1"/>
                  <a:gd name="T4" fmla="*/ 0 60000 65536"/>
                  <a:gd name="T5" fmla="*/ 0 60000 65536"/>
                </a:gdLst>
                <a:ahLst/>
                <a:cxnLst>
                  <a:cxn ang="T4">
                    <a:pos x="T0" y="T1"/>
                  </a:cxn>
                  <a:cxn ang="T5">
                    <a:pos x="T2" y="T3"/>
                  </a:cxn>
                </a:cxnLst>
                <a:rect l="0" t="0" r="r" b="b"/>
                <a:pathLst>
                  <a:path w="10" h="1">
                    <a:moveTo>
                      <a:pt x="10" y="0"/>
                    </a:moveTo>
                    <a:cubicBezTo>
                      <a:pt x="7" y="0"/>
                      <a:pt x="1"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98" name="Freeform 123"/>
              <p:cNvSpPr>
                <a:spLocks/>
              </p:cNvSpPr>
              <p:nvPr/>
            </p:nvSpPr>
            <p:spPr bwMode="auto">
              <a:xfrm>
                <a:off x="3125" y="1879"/>
                <a:ext cx="2" cy="21"/>
              </a:xfrm>
              <a:custGeom>
                <a:avLst/>
                <a:gdLst>
                  <a:gd name="T0" fmla="*/ 16 w 1"/>
                  <a:gd name="T1" fmla="*/ 0 h 8"/>
                  <a:gd name="T2" fmla="*/ 0 w 1"/>
                  <a:gd name="T3" fmla="*/ 378 h 8"/>
                  <a:gd name="T4" fmla="*/ 0 60000 65536"/>
                  <a:gd name="T5" fmla="*/ 0 60000 65536"/>
                </a:gdLst>
                <a:ahLst/>
                <a:cxnLst>
                  <a:cxn ang="T4">
                    <a:pos x="T0" y="T1"/>
                  </a:cxn>
                  <a:cxn ang="T5">
                    <a:pos x="T2" y="T3"/>
                  </a:cxn>
                </a:cxnLst>
                <a:rect l="0" t="0" r="r" b="b"/>
                <a:pathLst>
                  <a:path w="1" h="8">
                    <a:moveTo>
                      <a:pt x="1" y="0"/>
                    </a:moveTo>
                    <a:cubicBezTo>
                      <a:pt x="1" y="3"/>
                      <a:pt x="1" y="5"/>
                      <a:pt x="0" y="8"/>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699" name="Oval 124"/>
              <p:cNvSpPr>
                <a:spLocks noChangeArrowheads="1"/>
              </p:cNvSpPr>
              <p:nvPr/>
            </p:nvSpPr>
            <p:spPr bwMode="auto">
              <a:xfrm>
                <a:off x="3235" y="2167"/>
                <a:ext cx="12" cy="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pt-PT" altLang="pt-PT"/>
              </a:p>
            </p:txBody>
          </p:sp>
          <p:sp>
            <p:nvSpPr>
              <p:cNvPr id="1700" name="Freeform 125"/>
              <p:cNvSpPr>
                <a:spLocks/>
              </p:cNvSpPr>
              <p:nvPr/>
            </p:nvSpPr>
            <p:spPr bwMode="auto">
              <a:xfrm>
                <a:off x="3120" y="1964"/>
                <a:ext cx="22" cy="21"/>
              </a:xfrm>
              <a:custGeom>
                <a:avLst/>
                <a:gdLst>
                  <a:gd name="T0" fmla="*/ 71 w 9"/>
                  <a:gd name="T1" fmla="*/ 378 h 8"/>
                  <a:gd name="T2" fmla="*/ 323 w 9"/>
                  <a:gd name="T3" fmla="*/ 89 h 8"/>
                  <a:gd name="T4" fmla="*/ 0 w 9"/>
                  <a:gd name="T5" fmla="*/ 200 h 8"/>
                  <a:gd name="T6" fmla="*/ 0 60000 65536"/>
                  <a:gd name="T7" fmla="*/ 0 60000 65536"/>
                  <a:gd name="T8" fmla="*/ 0 60000 65536"/>
                </a:gdLst>
                <a:ahLst/>
                <a:cxnLst>
                  <a:cxn ang="T6">
                    <a:pos x="T0" y="T1"/>
                  </a:cxn>
                  <a:cxn ang="T7">
                    <a:pos x="T2" y="T3"/>
                  </a:cxn>
                  <a:cxn ang="T8">
                    <a:pos x="T4" y="T5"/>
                  </a:cxn>
                </a:cxnLst>
                <a:rect l="0" t="0" r="r" b="b"/>
                <a:pathLst>
                  <a:path w="9" h="8">
                    <a:moveTo>
                      <a:pt x="2" y="8"/>
                    </a:moveTo>
                    <a:cubicBezTo>
                      <a:pt x="5" y="7"/>
                      <a:pt x="9" y="6"/>
                      <a:pt x="9" y="2"/>
                    </a:cubicBezTo>
                    <a:cubicBezTo>
                      <a:pt x="6" y="0"/>
                      <a:pt x="2" y="2"/>
                      <a:pt x="0" y="4"/>
                    </a:cubicBezTo>
                  </a:path>
                </a:pathLst>
              </a:custGeom>
              <a:noFill/>
              <a:ln w="15875"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701" name="Freeform 126"/>
              <p:cNvSpPr>
                <a:spLocks/>
              </p:cNvSpPr>
              <p:nvPr/>
            </p:nvSpPr>
            <p:spPr bwMode="auto">
              <a:xfrm>
                <a:off x="3075" y="2113"/>
                <a:ext cx="7" cy="11"/>
              </a:xfrm>
              <a:custGeom>
                <a:avLst/>
                <a:gdLst>
                  <a:gd name="T0" fmla="*/ 28 w 3"/>
                  <a:gd name="T1" fmla="*/ 228 h 4"/>
                  <a:gd name="T2" fmla="*/ 86 w 3"/>
                  <a:gd name="T3" fmla="*/ 0 h 4"/>
                  <a:gd name="T4" fmla="*/ 0 60000 65536"/>
                  <a:gd name="T5" fmla="*/ 0 60000 65536"/>
                </a:gdLst>
                <a:ahLst/>
                <a:cxnLst>
                  <a:cxn ang="T4">
                    <a:pos x="T0" y="T1"/>
                  </a:cxn>
                  <a:cxn ang="T5">
                    <a:pos x="T2" y="T3"/>
                  </a:cxn>
                </a:cxnLst>
                <a:rect l="0" t="0" r="r" b="b"/>
                <a:pathLst>
                  <a:path w="3" h="4">
                    <a:moveTo>
                      <a:pt x="1" y="4"/>
                    </a:moveTo>
                    <a:cubicBezTo>
                      <a:pt x="0" y="4"/>
                      <a:pt x="3" y="1"/>
                      <a:pt x="3" y="0"/>
                    </a:cubicBezTo>
                  </a:path>
                </a:pathLst>
              </a:custGeom>
              <a:noFill/>
              <a:ln w="15875"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702" name="Freeform 127"/>
              <p:cNvSpPr>
                <a:spLocks/>
              </p:cNvSpPr>
              <p:nvPr/>
            </p:nvSpPr>
            <p:spPr bwMode="auto">
              <a:xfrm>
                <a:off x="3090" y="1996"/>
                <a:ext cx="2" cy="11"/>
              </a:xfrm>
              <a:custGeom>
                <a:avLst/>
                <a:gdLst>
                  <a:gd name="T0" fmla="*/ 16 w 1"/>
                  <a:gd name="T1" fmla="*/ 228 h 4"/>
                  <a:gd name="T2" fmla="*/ 0 w 1"/>
                  <a:gd name="T3" fmla="*/ 0 h 4"/>
                  <a:gd name="T4" fmla="*/ 0 60000 65536"/>
                  <a:gd name="T5" fmla="*/ 0 60000 65536"/>
                </a:gdLst>
                <a:ahLst/>
                <a:cxnLst>
                  <a:cxn ang="T4">
                    <a:pos x="T0" y="T1"/>
                  </a:cxn>
                  <a:cxn ang="T5">
                    <a:pos x="T2" y="T3"/>
                  </a:cxn>
                </a:cxnLst>
                <a:rect l="0" t="0" r="r" b="b"/>
                <a:pathLst>
                  <a:path w="1" h="4">
                    <a:moveTo>
                      <a:pt x="1" y="4"/>
                    </a:moveTo>
                    <a:cubicBezTo>
                      <a:pt x="1" y="3"/>
                      <a:pt x="0" y="2"/>
                      <a:pt x="0" y="0"/>
                    </a:cubicBezTo>
                  </a:path>
                </a:pathLst>
              </a:custGeom>
              <a:noFill/>
              <a:ln w="15875"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703" name="Freeform 128"/>
              <p:cNvSpPr>
                <a:spLocks/>
              </p:cNvSpPr>
              <p:nvPr/>
            </p:nvSpPr>
            <p:spPr bwMode="auto">
              <a:xfrm>
                <a:off x="3107" y="2540"/>
                <a:ext cx="8" cy="11"/>
              </a:xfrm>
              <a:custGeom>
                <a:avLst/>
                <a:gdLst>
                  <a:gd name="T0" fmla="*/ 149 w 3"/>
                  <a:gd name="T1" fmla="*/ 0 h 4"/>
                  <a:gd name="T2" fmla="*/ 0 w 3"/>
                  <a:gd name="T3" fmla="*/ 228 h 4"/>
                  <a:gd name="T4" fmla="*/ 0 60000 65536"/>
                  <a:gd name="T5" fmla="*/ 0 60000 65536"/>
                </a:gdLst>
                <a:ahLst/>
                <a:cxnLst>
                  <a:cxn ang="T4">
                    <a:pos x="T0" y="T1"/>
                  </a:cxn>
                  <a:cxn ang="T5">
                    <a:pos x="T2" y="T3"/>
                  </a:cxn>
                </a:cxnLst>
                <a:rect l="0" t="0" r="r" b="b"/>
                <a:pathLst>
                  <a:path w="3" h="4">
                    <a:moveTo>
                      <a:pt x="3" y="0"/>
                    </a:moveTo>
                    <a:cubicBezTo>
                      <a:pt x="2" y="2"/>
                      <a:pt x="1" y="3"/>
                      <a:pt x="0" y="4"/>
                    </a:cubicBezTo>
                  </a:path>
                </a:pathLst>
              </a:custGeom>
              <a:noFill/>
              <a:ln w="15875" cap="flat">
                <a:solidFill>
                  <a:srgbClr val="CC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704" name="Freeform 129"/>
              <p:cNvSpPr>
                <a:spLocks/>
              </p:cNvSpPr>
              <p:nvPr/>
            </p:nvSpPr>
            <p:spPr bwMode="auto">
              <a:xfrm>
                <a:off x="3100" y="2431"/>
                <a:ext cx="7" cy="10"/>
              </a:xfrm>
              <a:custGeom>
                <a:avLst/>
                <a:gdLst>
                  <a:gd name="T0" fmla="*/ 0 w 3"/>
                  <a:gd name="T1" fmla="*/ 158 h 4"/>
                  <a:gd name="T2" fmla="*/ 86 w 3"/>
                  <a:gd name="T3" fmla="*/ 0 h 4"/>
                  <a:gd name="T4" fmla="*/ 0 60000 65536"/>
                  <a:gd name="T5" fmla="*/ 0 60000 65536"/>
                </a:gdLst>
                <a:ahLst/>
                <a:cxnLst>
                  <a:cxn ang="T4">
                    <a:pos x="T0" y="T1"/>
                  </a:cxn>
                  <a:cxn ang="T5">
                    <a:pos x="T2" y="T3"/>
                  </a:cxn>
                </a:cxnLst>
                <a:rect l="0" t="0" r="r" b="b"/>
                <a:pathLst>
                  <a:path w="3" h="4">
                    <a:moveTo>
                      <a:pt x="0" y="4"/>
                    </a:moveTo>
                    <a:cubicBezTo>
                      <a:pt x="2" y="3"/>
                      <a:pt x="3" y="2"/>
                      <a:pt x="3" y="0"/>
                    </a:cubicBezTo>
                  </a:path>
                </a:pathLst>
              </a:custGeom>
              <a:noFill/>
              <a:ln w="15875" cap="flat">
                <a:solidFill>
                  <a:srgbClr val="CC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705" name="Freeform 130"/>
              <p:cNvSpPr>
                <a:spLocks/>
              </p:cNvSpPr>
              <p:nvPr/>
            </p:nvSpPr>
            <p:spPr bwMode="auto">
              <a:xfrm>
                <a:off x="3115" y="2447"/>
                <a:ext cx="10" cy="8"/>
              </a:xfrm>
              <a:custGeom>
                <a:avLst/>
                <a:gdLst>
                  <a:gd name="T0" fmla="*/ 0 w 4"/>
                  <a:gd name="T1" fmla="*/ 149 h 3"/>
                  <a:gd name="T2" fmla="*/ 158 w 4"/>
                  <a:gd name="T3" fmla="*/ 0 h 3"/>
                  <a:gd name="T4" fmla="*/ 0 60000 65536"/>
                  <a:gd name="T5" fmla="*/ 0 60000 65536"/>
                </a:gdLst>
                <a:ahLst/>
                <a:cxnLst>
                  <a:cxn ang="T4">
                    <a:pos x="T0" y="T1"/>
                  </a:cxn>
                  <a:cxn ang="T5">
                    <a:pos x="T2" y="T3"/>
                  </a:cxn>
                </a:cxnLst>
                <a:rect l="0" t="0" r="r" b="b"/>
                <a:pathLst>
                  <a:path w="4" h="3">
                    <a:moveTo>
                      <a:pt x="0" y="3"/>
                    </a:moveTo>
                    <a:cubicBezTo>
                      <a:pt x="1" y="2"/>
                      <a:pt x="3" y="1"/>
                      <a:pt x="4" y="0"/>
                    </a:cubicBezTo>
                  </a:path>
                </a:pathLst>
              </a:custGeom>
              <a:noFill/>
              <a:ln w="15875" cap="flat">
                <a:solidFill>
                  <a:srgbClr val="CC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grpSp>
        <p:sp>
          <p:nvSpPr>
            <p:cNvPr id="1706" name="TextBox 1705"/>
            <p:cNvSpPr txBox="1"/>
            <p:nvPr/>
          </p:nvSpPr>
          <p:spPr>
            <a:xfrm>
              <a:off x="11368713" y="19586235"/>
              <a:ext cx="911170" cy="608939"/>
            </a:xfrm>
            <a:prstGeom prst="rect">
              <a:avLst/>
            </a:prstGeom>
            <a:noFill/>
          </p:spPr>
          <p:txBody>
            <a:bodyPr wrap="none" rtlCol="0">
              <a:spAutoFit/>
            </a:bodyPr>
            <a:lstStyle/>
            <a:p>
              <a:r>
                <a:rPr lang="pt-PT" sz="4000" b="1" dirty="0" smtClean="0">
                  <a:latin typeface="Arial" panose="020B0604020202020204" pitchFamily="34" charset="0"/>
                  <a:cs typeface="Arial" panose="020B0604020202020204" pitchFamily="34" charset="0"/>
                </a:rPr>
                <a:t>Old</a:t>
              </a:r>
              <a:endParaRPr lang="pt-PT" sz="4000" b="1" dirty="0">
                <a:latin typeface="Arial" panose="020B0604020202020204" pitchFamily="34" charset="0"/>
                <a:cs typeface="Arial" panose="020B0604020202020204" pitchFamily="34" charset="0"/>
              </a:endParaRPr>
            </a:p>
          </p:txBody>
        </p:sp>
        <p:sp>
          <p:nvSpPr>
            <p:cNvPr id="123" name="Right Arrow 122"/>
            <p:cNvSpPr/>
            <p:nvPr/>
          </p:nvSpPr>
          <p:spPr>
            <a:xfrm>
              <a:off x="14885189" y="13565952"/>
              <a:ext cx="887531" cy="318915"/>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4" name="Rectangle 123"/>
            <p:cNvSpPr/>
            <p:nvPr/>
          </p:nvSpPr>
          <p:spPr>
            <a:xfrm>
              <a:off x="16032609" y="12889742"/>
              <a:ext cx="2903496" cy="1754326"/>
            </a:xfrm>
            <a:prstGeom prst="rect">
              <a:avLst/>
            </a:prstGeom>
          </p:spPr>
          <p:txBody>
            <a:bodyPr wrap="square">
              <a:spAutoFit/>
            </a:bodyPr>
            <a:lstStyle/>
            <a:p>
              <a:pPr algn="just">
                <a:lnSpc>
                  <a:spcPct val="120000"/>
                </a:lnSpc>
              </a:pPr>
              <a:r>
                <a:rPr lang="en-US" sz="3000" dirty="0">
                  <a:latin typeface="Arial" panose="020B0604020202020204" pitchFamily="34" charset="0"/>
                  <a:cs typeface="Arial" panose="020B0604020202020204" pitchFamily="34" charset="0"/>
                </a:rPr>
                <a:t>sacrificed </a:t>
              </a:r>
              <a:r>
                <a:rPr lang="en-US" sz="3000" dirty="0" smtClean="0">
                  <a:latin typeface="Arial" panose="020B0604020202020204" pitchFamily="34" charset="0"/>
                  <a:cs typeface="Arial" panose="020B0604020202020204" pitchFamily="34" charset="0"/>
                </a:rPr>
                <a:t>17 days after </a:t>
              </a:r>
              <a:r>
                <a:rPr lang="en-US" sz="3000" dirty="0">
                  <a:latin typeface="Arial" panose="020B0604020202020204" pitchFamily="34" charset="0"/>
                  <a:cs typeface="Arial" panose="020B0604020202020204" pitchFamily="34" charset="0"/>
                </a:rPr>
                <a:t>the last injection</a:t>
              </a:r>
              <a:endParaRPr lang="pt-PT" sz="3000" dirty="0"/>
            </a:p>
          </p:txBody>
        </p:sp>
        <p:sp>
          <p:nvSpPr>
            <p:cNvPr id="1712" name="Rectangle 1711"/>
            <p:cNvSpPr/>
            <p:nvPr/>
          </p:nvSpPr>
          <p:spPr>
            <a:xfrm>
              <a:off x="16350691" y="19740149"/>
              <a:ext cx="2903496" cy="1754326"/>
            </a:xfrm>
            <a:prstGeom prst="rect">
              <a:avLst/>
            </a:prstGeom>
          </p:spPr>
          <p:txBody>
            <a:bodyPr wrap="square">
              <a:spAutoFit/>
            </a:bodyPr>
            <a:lstStyle/>
            <a:p>
              <a:pPr algn="just">
                <a:lnSpc>
                  <a:spcPct val="120000"/>
                </a:lnSpc>
              </a:pPr>
              <a:r>
                <a:rPr lang="en-US" sz="3000" dirty="0" smtClean="0">
                  <a:latin typeface="Arial" panose="020B0604020202020204" pitchFamily="34" charset="0"/>
                  <a:cs typeface="Arial" panose="020B0604020202020204" pitchFamily="34" charset="0"/>
                </a:rPr>
                <a:t>sacrificed 7 days after the last injection</a:t>
              </a:r>
              <a:endParaRPr lang="pt-PT" sz="3000" dirty="0"/>
            </a:p>
          </p:txBody>
        </p:sp>
        <p:sp>
          <p:nvSpPr>
            <p:cNvPr id="1715" name="Right Arrow 1714"/>
            <p:cNvSpPr/>
            <p:nvPr/>
          </p:nvSpPr>
          <p:spPr>
            <a:xfrm>
              <a:off x="15236342" y="20445895"/>
              <a:ext cx="887531" cy="318915"/>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17" name="Right Arrow 1716"/>
            <p:cNvSpPr/>
            <p:nvPr/>
          </p:nvSpPr>
          <p:spPr>
            <a:xfrm>
              <a:off x="19460903" y="18686039"/>
              <a:ext cx="887531" cy="318915"/>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18" name="Right Brace 1717"/>
            <p:cNvSpPr/>
            <p:nvPr/>
          </p:nvSpPr>
          <p:spPr>
            <a:xfrm>
              <a:off x="14898342" y="16226162"/>
              <a:ext cx="661590" cy="8881454"/>
            </a:xfrm>
            <a:prstGeom prst="rightBrace">
              <a:avLst/>
            </a:prstGeom>
            <a:ln w="762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PT"/>
            </a:p>
          </p:txBody>
        </p:sp>
        <p:sp>
          <p:nvSpPr>
            <p:cNvPr id="1720" name="Right Arrow 1719"/>
            <p:cNvSpPr/>
            <p:nvPr/>
          </p:nvSpPr>
          <p:spPr>
            <a:xfrm rot="10800000">
              <a:off x="7151968" y="18590607"/>
              <a:ext cx="887531" cy="318915"/>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2" name="Rectangle 131"/>
            <p:cNvSpPr/>
            <p:nvPr/>
          </p:nvSpPr>
          <p:spPr>
            <a:xfrm>
              <a:off x="1598618" y="13185485"/>
              <a:ext cx="5425448" cy="11320022"/>
            </a:xfrm>
            <a:prstGeom prst="rect">
              <a:avLst/>
            </a:prstGeom>
            <a:ln w="38100">
              <a:noFill/>
            </a:ln>
          </p:spPr>
          <p:style>
            <a:lnRef idx="2">
              <a:schemeClr val="accent5"/>
            </a:lnRef>
            <a:fillRef idx="1">
              <a:schemeClr val="lt1"/>
            </a:fillRef>
            <a:effectRef idx="0">
              <a:schemeClr val="accent5"/>
            </a:effectRef>
            <a:fontRef idx="minor">
              <a:schemeClr val="dk1"/>
            </a:fontRef>
          </p:style>
          <p:txBody>
            <a:bodyPr wrap="square">
              <a:spAutoFit/>
            </a:bodyPr>
            <a:lstStyle/>
            <a:p>
              <a:pPr algn="just">
                <a:lnSpc>
                  <a:spcPct val="120000"/>
                </a:lnSpc>
              </a:pPr>
              <a:r>
                <a:rPr lang="en-US" sz="3200" b="1" cap="small" dirty="0" smtClean="0">
                  <a:solidFill>
                    <a:srgbClr val="7030A0"/>
                  </a:solidFill>
                  <a:latin typeface="Arial" panose="020B0604020202020204" pitchFamily="34" charset="0"/>
                  <a:cs typeface="Arial" panose="020B0604020202020204" pitchFamily="34" charset="0"/>
                </a:rPr>
                <a:t>administration schedule:</a:t>
              </a:r>
              <a:endParaRPr lang="en-US" sz="3200" b="1" cap="small" dirty="0">
                <a:solidFill>
                  <a:srgbClr val="7030A0"/>
                </a:solidFill>
                <a:latin typeface="Arial" panose="020B0604020202020204" pitchFamily="34" charset="0"/>
                <a:cs typeface="Arial" panose="020B0604020202020204" pitchFamily="34" charset="0"/>
              </a:endParaRPr>
            </a:p>
            <a:p>
              <a:pPr algn="just">
                <a:lnSpc>
                  <a:spcPct val="120000"/>
                </a:lnSpc>
              </a:pPr>
              <a:endParaRPr lang="en-US" sz="3200" b="1" cap="small" dirty="0" smtClean="0">
                <a:solidFill>
                  <a:schemeClr val="accent1">
                    <a:lumMod val="75000"/>
                  </a:schemeClr>
                </a:solidFill>
                <a:latin typeface="Arial" panose="020B0604020202020204" pitchFamily="34" charset="0"/>
                <a:cs typeface="Arial" panose="020B0604020202020204" pitchFamily="34" charset="0"/>
              </a:endParaRPr>
            </a:p>
            <a:p>
              <a:pPr marL="457200" indent="-457200" algn="just">
                <a:lnSpc>
                  <a:spcPct val="120000"/>
                </a:lnSpc>
                <a:buFont typeface="Arial" panose="020B0604020202020204" pitchFamily="34" charset="0"/>
                <a:buChar char="•"/>
              </a:pPr>
              <a:r>
                <a:rPr lang="en-US" sz="3200" dirty="0" smtClean="0">
                  <a:latin typeface="Arial" panose="020B0604020202020204" pitchFamily="34" charset="0"/>
                  <a:cs typeface="Arial" panose="020B0604020202020204" pitchFamily="34" charset="0"/>
                </a:rPr>
                <a:t>1 </a:t>
              </a:r>
              <a:r>
                <a:rPr lang="en-US" sz="3200" dirty="0">
                  <a:latin typeface="Arial" panose="020B0604020202020204" pitchFamily="34" charset="0"/>
                  <a:cs typeface="Arial" panose="020B0604020202020204" pitchFamily="34" charset="0"/>
                </a:rPr>
                <a:t>mg/ kg of saline (</a:t>
              </a:r>
              <a:r>
                <a:rPr lang="en-US" sz="3200" dirty="0" err="1">
                  <a:latin typeface="Arial" panose="020B0604020202020204" pitchFamily="34" charset="0"/>
                  <a:cs typeface="Arial" panose="020B0604020202020204" pitchFamily="34" charset="0"/>
                </a:rPr>
                <a:t>NaCl</a:t>
              </a:r>
              <a:r>
                <a:rPr lang="en-US" sz="3200" dirty="0">
                  <a:latin typeface="Arial" panose="020B0604020202020204" pitchFamily="34" charset="0"/>
                  <a:cs typeface="Arial" panose="020B0604020202020204" pitchFamily="34" charset="0"/>
                </a:rPr>
                <a:t> 0.9</a:t>
              </a:r>
              <a:r>
                <a:rPr lang="en-US" sz="3200" dirty="0" smtClean="0">
                  <a:latin typeface="Arial" panose="020B0604020202020204" pitchFamily="34" charset="0"/>
                  <a:cs typeface="Arial" panose="020B0604020202020204" pitchFamily="34" charset="0"/>
                </a:rPr>
                <a:t>%), control </a:t>
              </a:r>
              <a:r>
                <a:rPr lang="en-US" sz="3200" dirty="0">
                  <a:latin typeface="Arial" panose="020B0604020202020204" pitchFamily="34" charset="0"/>
                  <a:cs typeface="Arial" panose="020B0604020202020204" pitchFamily="34" charset="0"/>
                </a:rPr>
                <a:t>group</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marL="571500" indent="-571500" algn="just">
                <a:lnSpc>
                  <a:spcPct val="120000"/>
                </a:lnSpc>
                <a:buFont typeface="Arial" panose="020B0604020202020204" pitchFamily="34" charset="0"/>
                <a:buChar char="•"/>
              </a:pPr>
              <a:r>
                <a:rPr lang="en-US" sz="3200" dirty="0">
                  <a:latin typeface="Arial" panose="020B0604020202020204" pitchFamily="34" charset="0"/>
                  <a:cs typeface="Arial" panose="020B0604020202020204" pitchFamily="34" charset="0"/>
                </a:rPr>
                <a:t>MTX</a:t>
              </a:r>
              <a:r>
                <a:rPr lang="en-US" sz="3200" b="1"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in saline (total cumulative dose of 6mg/kg).</a:t>
              </a:r>
            </a:p>
            <a:p>
              <a:pPr marL="571500" indent="-571500" algn="just">
                <a:lnSpc>
                  <a:spcPct val="120000"/>
                </a:lnSpc>
                <a:buFont typeface="Arial" panose="020B0604020202020204" pitchFamily="34" charset="0"/>
                <a:buChar char="•"/>
              </a:pPr>
              <a:r>
                <a:rPr lang="en-US" sz="3200" dirty="0" smtClean="0">
                  <a:latin typeface="Arial" panose="020B0604020202020204" pitchFamily="34" charset="0"/>
                  <a:cs typeface="Arial" panose="020B0604020202020204" pitchFamily="34" charset="0"/>
                </a:rPr>
                <a:t>DOX </a:t>
              </a:r>
              <a:r>
                <a:rPr lang="en-US" sz="3200" dirty="0">
                  <a:latin typeface="Arial" panose="020B0604020202020204" pitchFamily="34" charset="0"/>
                  <a:cs typeface="Arial" panose="020B0604020202020204" pitchFamily="34" charset="0"/>
                </a:rPr>
                <a:t>in saline: </a:t>
              </a:r>
              <a:endParaRPr lang="en-US" sz="3200" dirty="0" smtClean="0">
                <a:latin typeface="Arial" panose="020B0604020202020204" pitchFamily="34" charset="0"/>
                <a:cs typeface="Arial" panose="020B0604020202020204" pitchFamily="34" charset="0"/>
              </a:endParaRPr>
            </a:p>
            <a:p>
              <a:pPr marL="1028700" lvl="1" indent="-571500" algn="just">
                <a:lnSpc>
                  <a:spcPct val="120000"/>
                </a:lnSpc>
                <a:buFont typeface="Arial" panose="020B0604020202020204" pitchFamily="34" charset="0"/>
                <a:buChar char="•"/>
              </a:pPr>
              <a:r>
                <a:rPr lang="en-US" sz="3200" dirty="0" smtClean="0">
                  <a:latin typeface="Arial" panose="020B0604020202020204" pitchFamily="34" charset="0"/>
                  <a:cs typeface="Arial" panose="020B0604020202020204" pitchFamily="34" charset="0"/>
                </a:rPr>
                <a:t>first </a:t>
              </a:r>
              <a:r>
                <a:rPr lang="en-US" sz="3200" dirty="0">
                  <a:latin typeface="Arial" panose="020B0604020202020204" pitchFamily="34" charset="0"/>
                  <a:cs typeface="Arial" panose="020B0604020202020204" pitchFamily="34" charset="0"/>
                </a:rPr>
                <a:t>group:  </a:t>
              </a:r>
              <a:r>
                <a:rPr lang="en-US" sz="3200" dirty="0" smtClean="0">
                  <a:latin typeface="Arial" panose="020B0604020202020204" pitchFamily="34" charset="0"/>
                  <a:cs typeface="Arial" panose="020B0604020202020204" pitchFamily="34" charset="0"/>
                </a:rPr>
                <a:t>infants </a:t>
              </a:r>
              <a:r>
                <a:rPr lang="en-US" sz="3200" dirty="0">
                  <a:latin typeface="Arial" panose="020B0604020202020204" pitchFamily="34" charset="0"/>
                  <a:cs typeface="Arial" panose="020B0604020202020204" pitchFamily="34" charset="0"/>
                </a:rPr>
                <a:t>and adults (total cumulative dose of 18 mg/kg</a:t>
              </a:r>
              <a:r>
                <a:rPr lang="en-US" sz="3200" dirty="0" smtClean="0">
                  <a:latin typeface="Arial" panose="020B0604020202020204" pitchFamily="34" charset="0"/>
                  <a:cs typeface="Arial" panose="020B0604020202020204" pitchFamily="34" charset="0"/>
                </a:rPr>
                <a:t>);</a:t>
              </a:r>
            </a:p>
            <a:p>
              <a:pPr marL="1028700" lvl="1" indent="-571500" algn="just">
                <a:lnSpc>
                  <a:spcPct val="120000"/>
                </a:lnSpc>
                <a:buFont typeface="Arial" panose="020B0604020202020204" pitchFamily="34" charset="0"/>
                <a:buChar char="•"/>
              </a:pPr>
              <a:r>
                <a:rPr lang="en-US" sz="3200" dirty="0" smtClean="0">
                  <a:latin typeface="Arial" panose="020B0604020202020204" pitchFamily="34" charset="0"/>
                  <a:cs typeface="Arial" panose="020B0604020202020204" pitchFamily="34" charset="0"/>
                </a:rPr>
                <a:t>second </a:t>
              </a:r>
              <a:r>
                <a:rPr lang="en-US" sz="3200" dirty="0">
                  <a:latin typeface="Arial" panose="020B0604020202020204" pitchFamily="34" charset="0"/>
                  <a:cs typeface="Arial" panose="020B0604020202020204" pitchFamily="34" charset="0"/>
                </a:rPr>
                <a:t>group: adults and old (total cumulative dose of 9 mg/kg</a:t>
              </a:r>
              <a:r>
                <a:rPr lang="en-US" sz="3200" dirty="0" smtClean="0">
                  <a:latin typeface="Arial" panose="020B0604020202020204" pitchFamily="34" charset="0"/>
                  <a:cs typeface="Arial" panose="020B0604020202020204" pitchFamily="34" charset="0"/>
                </a:rPr>
                <a:t>).</a:t>
              </a:r>
            </a:p>
            <a:p>
              <a:pPr algn="just">
                <a:lnSpc>
                  <a:spcPct val="120000"/>
                </a:lnSpc>
              </a:pPr>
              <a:endParaRPr lang="en-US" sz="3200" dirty="0">
                <a:latin typeface="Arial" panose="020B0604020202020204" pitchFamily="34" charset="0"/>
                <a:cs typeface="Arial" panose="020B0604020202020204" pitchFamily="34" charset="0"/>
              </a:endParaRPr>
            </a:p>
            <a:p>
              <a:pPr algn="just">
                <a:lnSpc>
                  <a:spcPct val="120000"/>
                </a:lnSpc>
              </a:pPr>
              <a:r>
                <a:rPr lang="en-US" sz="3200" dirty="0" smtClean="0">
                  <a:latin typeface="Arial" panose="020B0604020202020204" pitchFamily="34" charset="0"/>
                  <a:cs typeface="Arial" panose="020B0604020202020204" pitchFamily="34" charset="0"/>
                </a:rPr>
                <a:t>Biweekly intraperitoneal </a:t>
              </a:r>
              <a:r>
                <a:rPr lang="en-US" sz="3200" dirty="0">
                  <a:latin typeface="Arial" panose="020B0604020202020204" pitchFamily="34" charset="0"/>
                  <a:cs typeface="Arial" panose="020B0604020202020204" pitchFamily="34" charset="0"/>
                </a:rPr>
                <a:t>administrations, for 3 </a:t>
              </a:r>
              <a:r>
                <a:rPr lang="en-US" sz="3200" dirty="0" smtClean="0">
                  <a:latin typeface="Arial" panose="020B0604020202020204" pitchFamily="34" charset="0"/>
                  <a:cs typeface="Arial" panose="020B0604020202020204" pitchFamily="34" charset="0"/>
                </a:rPr>
                <a:t>weeks were </a:t>
              </a:r>
              <a:r>
                <a:rPr lang="en-US" sz="3200" dirty="0">
                  <a:latin typeface="Arial" panose="020B0604020202020204" pitchFamily="34" charset="0"/>
                  <a:cs typeface="Arial" panose="020B0604020202020204" pitchFamily="34" charset="0"/>
                </a:rPr>
                <a:t>given to all </a:t>
              </a:r>
              <a:r>
                <a:rPr lang="en-US" sz="3200" dirty="0" smtClean="0">
                  <a:latin typeface="Arial" panose="020B0604020202020204" pitchFamily="34" charset="0"/>
                  <a:cs typeface="Arial" panose="020B0604020202020204" pitchFamily="34" charset="0"/>
                </a:rPr>
                <a:t>animals. </a:t>
              </a:r>
              <a:endParaRPr lang="en-US" sz="3200" dirty="0">
                <a:latin typeface="Arial" panose="020B0604020202020204" pitchFamily="34" charset="0"/>
                <a:cs typeface="Arial" panose="020B0604020202020204" pitchFamily="34" charset="0"/>
              </a:endParaRPr>
            </a:p>
          </p:txBody>
        </p:sp>
        <p:sp>
          <p:nvSpPr>
            <p:cNvPr id="1727" name="Rectangle 1726"/>
            <p:cNvSpPr/>
            <p:nvPr/>
          </p:nvSpPr>
          <p:spPr>
            <a:xfrm>
              <a:off x="24942839" y="16998684"/>
              <a:ext cx="3357843" cy="1200329"/>
            </a:xfrm>
            <a:prstGeom prst="rect">
              <a:avLst/>
            </a:prstGeom>
          </p:spPr>
          <p:txBody>
            <a:bodyPr wrap="square">
              <a:spAutoFit/>
            </a:bodyPr>
            <a:lstStyle/>
            <a:p>
              <a:pPr algn="ctr">
                <a:lnSpc>
                  <a:spcPct val="120000"/>
                </a:lnSpc>
              </a:pPr>
              <a:r>
                <a:rPr lang="en-US" sz="3000" dirty="0" smtClean="0">
                  <a:latin typeface="Arial" panose="020B0604020202020204" pitchFamily="34" charset="0"/>
                  <a:cs typeface="Arial" panose="020B0604020202020204" pitchFamily="34" charset="0"/>
                </a:rPr>
                <a:t>biochemical determinations </a:t>
              </a:r>
              <a:endParaRPr lang="en-US" sz="3000" dirty="0">
                <a:latin typeface="Arial" panose="020B0604020202020204" pitchFamily="34" charset="0"/>
                <a:cs typeface="Arial" panose="020B0604020202020204" pitchFamily="34" charset="0"/>
              </a:endParaRPr>
            </a:p>
          </p:txBody>
        </p:sp>
        <p:grpSp>
          <p:nvGrpSpPr>
            <p:cNvPr id="477" name="Group 320"/>
            <p:cNvGrpSpPr>
              <a:grpSpLocks/>
            </p:cNvGrpSpPr>
            <p:nvPr/>
          </p:nvGrpSpPr>
          <p:grpSpPr bwMode="auto">
            <a:xfrm rot="2397803">
              <a:off x="8581082" y="20055777"/>
              <a:ext cx="1961144" cy="344945"/>
              <a:chOff x="1789" y="2510"/>
              <a:chExt cx="2527" cy="363"/>
            </a:xfrm>
          </p:grpSpPr>
          <p:sp>
            <p:nvSpPr>
              <p:cNvPr id="478" name="Freeform 321"/>
              <p:cNvSpPr>
                <a:spLocks/>
              </p:cNvSpPr>
              <p:nvPr/>
            </p:nvSpPr>
            <p:spPr bwMode="auto">
              <a:xfrm>
                <a:off x="1789" y="2510"/>
                <a:ext cx="2241" cy="363"/>
              </a:xfrm>
              <a:custGeom>
                <a:avLst/>
                <a:gdLst>
                  <a:gd name="T0" fmla="*/ 25226 w 666"/>
                  <a:gd name="T1" fmla="*/ 2455 h 101"/>
                  <a:gd name="T2" fmla="*/ 24005 w 666"/>
                  <a:gd name="T3" fmla="*/ 2325 h 101"/>
                  <a:gd name="T4" fmla="*/ 23201 w 666"/>
                  <a:gd name="T5" fmla="*/ 2325 h 101"/>
                  <a:gd name="T6" fmla="*/ 23086 w 666"/>
                  <a:gd name="T7" fmla="*/ 2092 h 101"/>
                  <a:gd name="T8" fmla="*/ 23006 w 666"/>
                  <a:gd name="T9" fmla="*/ 2092 h 101"/>
                  <a:gd name="T10" fmla="*/ 22938 w 666"/>
                  <a:gd name="T11" fmla="*/ 2236 h 101"/>
                  <a:gd name="T12" fmla="*/ 22703 w 666"/>
                  <a:gd name="T13" fmla="*/ 2236 h 101"/>
                  <a:gd name="T14" fmla="*/ 22248 w 666"/>
                  <a:gd name="T15" fmla="*/ 1021 h 101"/>
                  <a:gd name="T16" fmla="*/ 22215 w 666"/>
                  <a:gd name="T17" fmla="*/ 1021 h 101"/>
                  <a:gd name="T18" fmla="*/ 4233 w 666"/>
                  <a:gd name="T19" fmla="*/ 1021 h 101"/>
                  <a:gd name="T20" fmla="*/ 3624 w 666"/>
                  <a:gd name="T21" fmla="*/ 0 h 101"/>
                  <a:gd name="T22" fmla="*/ 3203 w 666"/>
                  <a:gd name="T23" fmla="*/ 0 h 101"/>
                  <a:gd name="T24" fmla="*/ 2547 w 666"/>
                  <a:gd name="T25" fmla="*/ 1161 h 101"/>
                  <a:gd name="T26" fmla="*/ 1370 w 666"/>
                  <a:gd name="T27" fmla="*/ 1668 h 101"/>
                  <a:gd name="T28" fmla="*/ 690 w 666"/>
                  <a:gd name="T29" fmla="*/ 1668 h 101"/>
                  <a:gd name="T30" fmla="*/ 690 w 666"/>
                  <a:gd name="T31" fmla="*/ 1668 h 101"/>
                  <a:gd name="T32" fmla="*/ 421 w 666"/>
                  <a:gd name="T33" fmla="*/ 1071 h 101"/>
                  <a:gd name="T34" fmla="*/ 306 w 666"/>
                  <a:gd name="T35" fmla="*/ 1071 h 101"/>
                  <a:gd name="T36" fmla="*/ 0 w 666"/>
                  <a:gd name="T37" fmla="*/ 2365 h 101"/>
                  <a:gd name="T38" fmla="*/ 306 w 666"/>
                  <a:gd name="T39" fmla="*/ 3759 h 101"/>
                  <a:gd name="T40" fmla="*/ 421 w 666"/>
                  <a:gd name="T41" fmla="*/ 3759 h 101"/>
                  <a:gd name="T42" fmla="*/ 646 w 666"/>
                  <a:gd name="T43" fmla="*/ 3202 h 101"/>
                  <a:gd name="T44" fmla="*/ 646 w 666"/>
                  <a:gd name="T45" fmla="*/ 3202 h 101"/>
                  <a:gd name="T46" fmla="*/ 1370 w 666"/>
                  <a:gd name="T47" fmla="*/ 3202 h 101"/>
                  <a:gd name="T48" fmla="*/ 1370 w 666"/>
                  <a:gd name="T49" fmla="*/ 3202 h 101"/>
                  <a:gd name="T50" fmla="*/ 2547 w 666"/>
                  <a:gd name="T51" fmla="*/ 3580 h 101"/>
                  <a:gd name="T52" fmla="*/ 3160 w 666"/>
                  <a:gd name="T53" fmla="*/ 4690 h 101"/>
                  <a:gd name="T54" fmla="*/ 3624 w 666"/>
                  <a:gd name="T55" fmla="*/ 4690 h 101"/>
                  <a:gd name="T56" fmla="*/ 4233 w 666"/>
                  <a:gd name="T57" fmla="*/ 3580 h 101"/>
                  <a:gd name="T58" fmla="*/ 22215 w 666"/>
                  <a:gd name="T59" fmla="*/ 3580 h 101"/>
                  <a:gd name="T60" fmla="*/ 22248 w 666"/>
                  <a:gd name="T61" fmla="*/ 3580 h 101"/>
                  <a:gd name="T62" fmla="*/ 22703 w 666"/>
                  <a:gd name="T63" fmla="*/ 2972 h 101"/>
                  <a:gd name="T64" fmla="*/ 22666 w 666"/>
                  <a:gd name="T65" fmla="*/ 3062 h 101"/>
                  <a:gd name="T66" fmla="*/ 22895 w 666"/>
                  <a:gd name="T67" fmla="*/ 3062 h 101"/>
                  <a:gd name="T68" fmla="*/ 23006 w 666"/>
                  <a:gd name="T69" fmla="*/ 3256 h 101"/>
                  <a:gd name="T70" fmla="*/ 23086 w 666"/>
                  <a:gd name="T71" fmla="*/ 3256 h 101"/>
                  <a:gd name="T72" fmla="*/ 23201 w 666"/>
                  <a:gd name="T73" fmla="*/ 3023 h 101"/>
                  <a:gd name="T74" fmla="*/ 24005 w 666"/>
                  <a:gd name="T75" fmla="*/ 3023 h 101"/>
                  <a:gd name="T76" fmla="*/ 24005 w 666"/>
                  <a:gd name="T77" fmla="*/ 3023 h 101"/>
                  <a:gd name="T78" fmla="*/ 25226 w 666"/>
                  <a:gd name="T79" fmla="*/ 2879 h 101"/>
                  <a:gd name="T80" fmla="*/ 25374 w 666"/>
                  <a:gd name="T81" fmla="*/ 2688 h 101"/>
                  <a:gd name="T82" fmla="*/ 25226 w 666"/>
                  <a:gd name="T83" fmla="*/ 2455 h 1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66" h="101">
                    <a:moveTo>
                      <a:pt x="662" y="53"/>
                    </a:moveTo>
                    <a:cubicBezTo>
                      <a:pt x="662" y="53"/>
                      <a:pt x="632" y="50"/>
                      <a:pt x="630" y="50"/>
                    </a:cubicBezTo>
                    <a:cubicBezTo>
                      <a:pt x="609" y="50"/>
                      <a:pt x="609" y="50"/>
                      <a:pt x="609" y="50"/>
                    </a:cubicBezTo>
                    <a:cubicBezTo>
                      <a:pt x="610" y="52"/>
                      <a:pt x="608" y="45"/>
                      <a:pt x="606" y="45"/>
                    </a:cubicBezTo>
                    <a:cubicBezTo>
                      <a:pt x="604" y="45"/>
                      <a:pt x="604" y="45"/>
                      <a:pt x="604" y="45"/>
                    </a:cubicBezTo>
                    <a:cubicBezTo>
                      <a:pt x="603" y="45"/>
                      <a:pt x="602" y="46"/>
                      <a:pt x="602" y="48"/>
                    </a:cubicBezTo>
                    <a:cubicBezTo>
                      <a:pt x="596" y="48"/>
                      <a:pt x="596" y="48"/>
                      <a:pt x="596" y="48"/>
                    </a:cubicBezTo>
                    <a:cubicBezTo>
                      <a:pt x="593" y="38"/>
                      <a:pt x="587" y="25"/>
                      <a:pt x="584" y="22"/>
                    </a:cubicBezTo>
                    <a:cubicBezTo>
                      <a:pt x="584" y="22"/>
                      <a:pt x="583" y="22"/>
                      <a:pt x="583" y="22"/>
                    </a:cubicBezTo>
                    <a:cubicBezTo>
                      <a:pt x="111" y="22"/>
                      <a:pt x="111" y="22"/>
                      <a:pt x="111" y="22"/>
                    </a:cubicBezTo>
                    <a:cubicBezTo>
                      <a:pt x="107" y="9"/>
                      <a:pt x="102" y="0"/>
                      <a:pt x="95" y="0"/>
                    </a:cubicBezTo>
                    <a:cubicBezTo>
                      <a:pt x="84" y="0"/>
                      <a:pt x="84" y="0"/>
                      <a:pt x="84" y="0"/>
                    </a:cubicBezTo>
                    <a:cubicBezTo>
                      <a:pt x="76" y="0"/>
                      <a:pt x="70" y="10"/>
                      <a:pt x="67" y="25"/>
                    </a:cubicBezTo>
                    <a:cubicBezTo>
                      <a:pt x="63" y="27"/>
                      <a:pt x="41" y="36"/>
                      <a:pt x="36" y="36"/>
                    </a:cubicBezTo>
                    <a:cubicBezTo>
                      <a:pt x="18" y="36"/>
                      <a:pt x="18" y="36"/>
                      <a:pt x="18" y="36"/>
                    </a:cubicBezTo>
                    <a:cubicBezTo>
                      <a:pt x="18" y="36"/>
                      <a:pt x="18" y="36"/>
                      <a:pt x="18" y="36"/>
                    </a:cubicBezTo>
                    <a:cubicBezTo>
                      <a:pt x="16" y="28"/>
                      <a:pt x="14" y="23"/>
                      <a:pt x="11" y="23"/>
                    </a:cubicBezTo>
                    <a:cubicBezTo>
                      <a:pt x="8" y="23"/>
                      <a:pt x="8" y="23"/>
                      <a:pt x="8" y="23"/>
                    </a:cubicBezTo>
                    <a:cubicBezTo>
                      <a:pt x="4" y="23"/>
                      <a:pt x="0" y="35"/>
                      <a:pt x="0" y="51"/>
                    </a:cubicBezTo>
                    <a:cubicBezTo>
                      <a:pt x="0" y="67"/>
                      <a:pt x="4" y="80"/>
                      <a:pt x="8" y="81"/>
                    </a:cubicBezTo>
                    <a:cubicBezTo>
                      <a:pt x="11" y="81"/>
                      <a:pt x="11" y="81"/>
                      <a:pt x="11" y="81"/>
                    </a:cubicBezTo>
                    <a:cubicBezTo>
                      <a:pt x="14" y="81"/>
                      <a:pt x="16" y="76"/>
                      <a:pt x="17" y="69"/>
                    </a:cubicBezTo>
                    <a:cubicBezTo>
                      <a:pt x="17" y="69"/>
                      <a:pt x="17" y="69"/>
                      <a:pt x="17" y="69"/>
                    </a:cubicBezTo>
                    <a:cubicBezTo>
                      <a:pt x="36" y="69"/>
                      <a:pt x="36" y="69"/>
                      <a:pt x="36" y="69"/>
                    </a:cubicBezTo>
                    <a:cubicBezTo>
                      <a:pt x="36" y="69"/>
                      <a:pt x="36" y="69"/>
                      <a:pt x="36" y="69"/>
                    </a:cubicBezTo>
                    <a:cubicBezTo>
                      <a:pt x="41" y="69"/>
                      <a:pt x="66" y="77"/>
                      <a:pt x="67" y="77"/>
                    </a:cubicBezTo>
                    <a:cubicBezTo>
                      <a:pt x="71" y="92"/>
                      <a:pt x="77" y="101"/>
                      <a:pt x="83" y="101"/>
                    </a:cubicBezTo>
                    <a:cubicBezTo>
                      <a:pt x="95" y="101"/>
                      <a:pt x="95" y="101"/>
                      <a:pt x="95" y="101"/>
                    </a:cubicBezTo>
                    <a:cubicBezTo>
                      <a:pt x="102" y="101"/>
                      <a:pt x="108" y="92"/>
                      <a:pt x="111" y="77"/>
                    </a:cubicBezTo>
                    <a:cubicBezTo>
                      <a:pt x="583" y="77"/>
                      <a:pt x="583" y="77"/>
                      <a:pt x="583" y="77"/>
                    </a:cubicBezTo>
                    <a:cubicBezTo>
                      <a:pt x="584" y="77"/>
                      <a:pt x="584" y="77"/>
                      <a:pt x="584" y="77"/>
                    </a:cubicBezTo>
                    <a:cubicBezTo>
                      <a:pt x="588" y="76"/>
                      <a:pt x="593" y="69"/>
                      <a:pt x="596" y="64"/>
                    </a:cubicBezTo>
                    <a:cubicBezTo>
                      <a:pt x="596" y="64"/>
                      <a:pt x="596" y="65"/>
                      <a:pt x="595" y="66"/>
                    </a:cubicBezTo>
                    <a:cubicBezTo>
                      <a:pt x="601" y="66"/>
                      <a:pt x="601" y="66"/>
                      <a:pt x="601" y="66"/>
                    </a:cubicBezTo>
                    <a:cubicBezTo>
                      <a:pt x="602" y="68"/>
                      <a:pt x="603" y="70"/>
                      <a:pt x="604" y="70"/>
                    </a:cubicBezTo>
                    <a:cubicBezTo>
                      <a:pt x="606" y="70"/>
                      <a:pt x="606" y="70"/>
                      <a:pt x="606" y="70"/>
                    </a:cubicBezTo>
                    <a:cubicBezTo>
                      <a:pt x="607" y="70"/>
                      <a:pt x="609" y="68"/>
                      <a:pt x="609" y="65"/>
                    </a:cubicBezTo>
                    <a:cubicBezTo>
                      <a:pt x="630" y="65"/>
                      <a:pt x="630" y="65"/>
                      <a:pt x="630" y="65"/>
                    </a:cubicBezTo>
                    <a:cubicBezTo>
                      <a:pt x="630" y="65"/>
                      <a:pt x="630" y="65"/>
                      <a:pt x="630" y="65"/>
                    </a:cubicBezTo>
                    <a:cubicBezTo>
                      <a:pt x="632" y="65"/>
                      <a:pt x="662" y="62"/>
                      <a:pt x="662" y="62"/>
                    </a:cubicBezTo>
                    <a:cubicBezTo>
                      <a:pt x="663" y="62"/>
                      <a:pt x="666" y="61"/>
                      <a:pt x="666" y="58"/>
                    </a:cubicBezTo>
                    <a:cubicBezTo>
                      <a:pt x="666" y="54"/>
                      <a:pt x="663" y="53"/>
                      <a:pt x="662" y="53"/>
                    </a:cubicBezTo>
                    <a:close/>
                  </a:path>
                </a:pathLst>
              </a:custGeom>
              <a:noFill/>
              <a:ln w="333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479" name="Freeform 322"/>
              <p:cNvSpPr>
                <a:spLocks/>
              </p:cNvSpPr>
              <p:nvPr/>
            </p:nvSpPr>
            <p:spPr bwMode="auto">
              <a:xfrm>
                <a:off x="3579" y="2589"/>
                <a:ext cx="189" cy="198"/>
              </a:xfrm>
              <a:custGeom>
                <a:avLst/>
                <a:gdLst>
                  <a:gd name="T0" fmla="*/ 18201 w 483"/>
                  <a:gd name="T1" fmla="*/ 0 h 55"/>
                  <a:gd name="T2" fmla="*/ 0 w 483"/>
                  <a:gd name="T3" fmla="*/ 0 h 55"/>
                  <a:gd name="T4" fmla="*/ 114 w 483"/>
                  <a:gd name="T5" fmla="*/ 1310 h 55"/>
                  <a:gd name="T6" fmla="*/ 0 w 483"/>
                  <a:gd name="T7" fmla="*/ 2567 h 55"/>
                  <a:gd name="T8" fmla="*/ 18201 w 483"/>
                  <a:gd name="T9" fmla="*/ 2567 h 55"/>
                  <a:gd name="T10" fmla="*/ 18087 w 483"/>
                  <a:gd name="T11" fmla="*/ 1580 h 55"/>
                  <a:gd name="T12" fmla="*/ 18201 w 483"/>
                  <a:gd name="T13" fmla="*/ 0 h 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3" h="55">
                    <a:moveTo>
                      <a:pt x="478" y="0"/>
                    </a:moveTo>
                    <a:cubicBezTo>
                      <a:pt x="0" y="0"/>
                      <a:pt x="0" y="0"/>
                      <a:pt x="0" y="0"/>
                    </a:cubicBezTo>
                    <a:cubicBezTo>
                      <a:pt x="2" y="8"/>
                      <a:pt x="3" y="18"/>
                      <a:pt x="3" y="28"/>
                    </a:cubicBezTo>
                    <a:cubicBezTo>
                      <a:pt x="3" y="38"/>
                      <a:pt x="2" y="47"/>
                      <a:pt x="0" y="55"/>
                    </a:cubicBezTo>
                    <a:cubicBezTo>
                      <a:pt x="478" y="55"/>
                      <a:pt x="478" y="55"/>
                      <a:pt x="478" y="55"/>
                    </a:cubicBezTo>
                    <a:cubicBezTo>
                      <a:pt x="483" y="55"/>
                      <a:pt x="475" y="50"/>
                      <a:pt x="475" y="34"/>
                    </a:cubicBezTo>
                    <a:cubicBezTo>
                      <a:pt x="475" y="19"/>
                      <a:pt x="483" y="0"/>
                      <a:pt x="478" y="0"/>
                    </a:cubicBezTo>
                    <a:close/>
                  </a:path>
                </a:pathLst>
              </a:custGeom>
              <a:solidFill>
                <a:schemeClr val="bg1"/>
              </a:solidFill>
              <a:ln w="9525">
                <a:solidFill>
                  <a:srgbClr val="000000"/>
                </a:solidFill>
                <a:round/>
                <a:headEnd/>
                <a:tailEnd/>
              </a:ln>
            </p:spPr>
            <p:txBody>
              <a:bodyPr/>
              <a:lstStyle/>
              <a:p>
                <a:endParaRPr lang="pt-PT"/>
              </a:p>
            </p:txBody>
          </p:sp>
          <p:sp>
            <p:nvSpPr>
              <p:cNvPr id="480" name="Freeform 323"/>
              <p:cNvSpPr>
                <a:spLocks/>
              </p:cNvSpPr>
              <p:nvPr/>
            </p:nvSpPr>
            <p:spPr bwMode="auto">
              <a:xfrm>
                <a:off x="3721" y="2589"/>
                <a:ext cx="81" cy="198"/>
              </a:xfrm>
              <a:custGeom>
                <a:avLst/>
                <a:gdLst>
                  <a:gd name="T0" fmla="*/ 0 w 24"/>
                  <a:gd name="T1" fmla="*/ 1310 h 55"/>
                  <a:gd name="T2" fmla="*/ 341 w 24"/>
                  <a:gd name="T3" fmla="*/ 0 h 55"/>
                  <a:gd name="T4" fmla="*/ 921 w 24"/>
                  <a:gd name="T5" fmla="*/ 1685 h 55"/>
                  <a:gd name="T6" fmla="*/ 341 w 24"/>
                  <a:gd name="T7" fmla="*/ 2567 h 55"/>
                  <a:gd name="T8" fmla="*/ 0 w 24"/>
                  <a:gd name="T9" fmla="*/ 1310 h 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55">
                    <a:moveTo>
                      <a:pt x="0" y="28"/>
                    </a:moveTo>
                    <a:cubicBezTo>
                      <a:pt x="0" y="13"/>
                      <a:pt x="4" y="0"/>
                      <a:pt x="9" y="0"/>
                    </a:cubicBezTo>
                    <a:cubicBezTo>
                      <a:pt x="14" y="0"/>
                      <a:pt x="24" y="31"/>
                      <a:pt x="24" y="36"/>
                    </a:cubicBezTo>
                    <a:cubicBezTo>
                      <a:pt x="24" y="42"/>
                      <a:pt x="14" y="55"/>
                      <a:pt x="9" y="55"/>
                    </a:cubicBezTo>
                    <a:cubicBezTo>
                      <a:pt x="4" y="55"/>
                      <a:pt x="0" y="43"/>
                      <a:pt x="0" y="28"/>
                    </a:cubicBezTo>
                    <a:close/>
                  </a:path>
                </a:pathLst>
              </a:custGeom>
              <a:solidFill>
                <a:srgbClr val="94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481" name="Freeform 324"/>
              <p:cNvSpPr>
                <a:spLocks/>
              </p:cNvSpPr>
              <p:nvPr/>
            </p:nvSpPr>
            <p:spPr bwMode="auto">
              <a:xfrm>
                <a:off x="3721" y="2589"/>
                <a:ext cx="30" cy="198"/>
              </a:xfrm>
              <a:custGeom>
                <a:avLst/>
                <a:gdLst>
                  <a:gd name="T0" fmla="*/ 333 w 9"/>
                  <a:gd name="T1" fmla="*/ 2567 h 55"/>
                  <a:gd name="T2" fmla="*/ 0 w 9"/>
                  <a:gd name="T3" fmla="*/ 1310 h 55"/>
                  <a:gd name="T4" fmla="*/ 333 w 9"/>
                  <a:gd name="T5" fmla="*/ 0 h 55"/>
                  <a:gd name="T6" fmla="*/ 0 60000 65536"/>
                  <a:gd name="T7" fmla="*/ 0 60000 65536"/>
                  <a:gd name="T8" fmla="*/ 0 60000 65536"/>
                </a:gdLst>
                <a:ahLst/>
                <a:cxnLst>
                  <a:cxn ang="T6">
                    <a:pos x="T0" y="T1"/>
                  </a:cxn>
                  <a:cxn ang="T7">
                    <a:pos x="T2" y="T3"/>
                  </a:cxn>
                  <a:cxn ang="T8">
                    <a:pos x="T4" y="T5"/>
                  </a:cxn>
                </a:cxnLst>
                <a:rect l="0" t="0" r="r" b="b"/>
                <a:pathLst>
                  <a:path w="9" h="55">
                    <a:moveTo>
                      <a:pt x="9" y="55"/>
                    </a:moveTo>
                    <a:cubicBezTo>
                      <a:pt x="4" y="55"/>
                      <a:pt x="0" y="43"/>
                      <a:pt x="0" y="28"/>
                    </a:cubicBezTo>
                    <a:cubicBezTo>
                      <a:pt x="0" y="13"/>
                      <a:pt x="4" y="0"/>
                      <a:pt x="9" y="0"/>
                    </a:cubicBezTo>
                  </a:path>
                </a:pathLst>
              </a:custGeom>
              <a:noFill/>
              <a:ln w="11113" cap="rnd">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482" name="Freeform 325"/>
              <p:cNvSpPr>
                <a:spLocks/>
              </p:cNvSpPr>
              <p:nvPr/>
            </p:nvSpPr>
            <p:spPr bwMode="auto">
              <a:xfrm>
                <a:off x="2025" y="2622"/>
                <a:ext cx="1561" cy="136"/>
              </a:xfrm>
              <a:custGeom>
                <a:avLst/>
                <a:gdLst>
                  <a:gd name="T0" fmla="*/ 0 w 464"/>
                  <a:gd name="T1" fmla="*/ 50 h 38"/>
                  <a:gd name="T2" fmla="*/ 17474 w 464"/>
                  <a:gd name="T3" fmla="*/ 0 h 38"/>
                  <a:gd name="T4" fmla="*/ 17474 w 464"/>
                  <a:gd name="T5" fmla="*/ 1743 h 38"/>
                  <a:gd name="T6" fmla="*/ 16559 w 464"/>
                  <a:gd name="T7" fmla="*/ 1689 h 38"/>
                  <a:gd name="T8" fmla="*/ 15845 w 464"/>
                  <a:gd name="T9" fmla="*/ 1653 h 38"/>
                  <a:gd name="T10" fmla="*/ 81 w 464"/>
                  <a:gd name="T11" fmla="*/ 1653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64" h="38">
                    <a:moveTo>
                      <a:pt x="0" y="1"/>
                    </a:moveTo>
                    <a:cubicBezTo>
                      <a:pt x="459" y="0"/>
                      <a:pt x="459" y="0"/>
                      <a:pt x="459" y="0"/>
                    </a:cubicBezTo>
                    <a:cubicBezTo>
                      <a:pt x="462" y="3"/>
                      <a:pt x="464" y="31"/>
                      <a:pt x="459" y="38"/>
                    </a:cubicBezTo>
                    <a:cubicBezTo>
                      <a:pt x="435" y="37"/>
                      <a:pt x="435" y="37"/>
                      <a:pt x="435" y="37"/>
                    </a:cubicBezTo>
                    <a:cubicBezTo>
                      <a:pt x="416" y="36"/>
                      <a:pt x="416" y="36"/>
                      <a:pt x="416" y="36"/>
                    </a:cubicBezTo>
                    <a:cubicBezTo>
                      <a:pt x="2" y="36"/>
                      <a:pt x="2" y="36"/>
                      <a:pt x="2" y="36"/>
                    </a:cubicBezTo>
                  </a:path>
                </a:pathLst>
              </a:custGeom>
              <a:solidFill>
                <a:srgbClr val="CCEA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483" name="Freeform 326"/>
              <p:cNvSpPr>
                <a:spLocks/>
              </p:cNvSpPr>
              <p:nvPr/>
            </p:nvSpPr>
            <p:spPr bwMode="auto">
              <a:xfrm>
                <a:off x="2170" y="2640"/>
                <a:ext cx="175" cy="115"/>
              </a:xfrm>
              <a:custGeom>
                <a:avLst/>
                <a:gdLst>
                  <a:gd name="T0" fmla="*/ 34 w 52"/>
                  <a:gd name="T1" fmla="*/ 0 h 32"/>
                  <a:gd name="T2" fmla="*/ 0 w 52"/>
                  <a:gd name="T3" fmla="*/ 1394 h 32"/>
                  <a:gd name="T4" fmla="*/ 1982 w 52"/>
                  <a:gd name="T5" fmla="*/ 1484 h 32"/>
                  <a:gd name="T6" fmla="*/ 306 w 52"/>
                  <a:gd name="T7" fmla="*/ 1071 h 32"/>
                  <a:gd name="T8" fmla="*/ 34 w 52"/>
                  <a:gd name="T9" fmla="*/ 0 h 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32">
                    <a:moveTo>
                      <a:pt x="1" y="0"/>
                    </a:moveTo>
                    <a:cubicBezTo>
                      <a:pt x="1" y="0"/>
                      <a:pt x="2" y="24"/>
                      <a:pt x="0" y="30"/>
                    </a:cubicBezTo>
                    <a:cubicBezTo>
                      <a:pt x="52" y="32"/>
                      <a:pt x="52" y="32"/>
                      <a:pt x="52" y="32"/>
                    </a:cubicBezTo>
                    <a:cubicBezTo>
                      <a:pt x="52" y="32"/>
                      <a:pt x="19" y="32"/>
                      <a:pt x="8" y="23"/>
                    </a:cubicBezTo>
                    <a:cubicBezTo>
                      <a:pt x="0" y="17"/>
                      <a:pt x="1" y="0"/>
                      <a:pt x="1" y="0"/>
                    </a:cubicBezTo>
                    <a:close/>
                  </a:path>
                </a:pathLst>
              </a:custGeom>
              <a:solidFill>
                <a:srgbClr val="94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484" name="Line 327"/>
              <p:cNvSpPr>
                <a:spLocks noChangeShapeType="1"/>
              </p:cNvSpPr>
              <p:nvPr/>
            </p:nvSpPr>
            <p:spPr bwMode="auto">
              <a:xfrm>
                <a:off x="2143" y="2622"/>
                <a:ext cx="1406" cy="3"/>
              </a:xfrm>
              <a:prstGeom prst="line">
                <a:avLst/>
              </a:prstGeom>
              <a:noFill/>
              <a:ln w="11113"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pt-PT"/>
              </a:p>
            </p:txBody>
          </p:sp>
          <p:sp>
            <p:nvSpPr>
              <p:cNvPr id="485" name="Line 328"/>
              <p:cNvSpPr>
                <a:spLocks noChangeShapeType="1"/>
              </p:cNvSpPr>
              <p:nvPr/>
            </p:nvSpPr>
            <p:spPr bwMode="auto">
              <a:xfrm flipH="1" flipV="1">
                <a:off x="2146" y="2751"/>
                <a:ext cx="1121" cy="4"/>
              </a:xfrm>
              <a:prstGeom prst="line">
                <a:avLst/>
              </a:prstGeom>
              <a:noFill/>
              <a:ln w="635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pt-PT"/>
              </a:p>
            </p:txBody>
          </p:sp>
          <p:sp>
            <p:nvSpPr>
              <p:cNvPr id="486" name="Freeform 329"/>
              <p:cNvSpPr>
                <a:spLocks/>
              </p:cNvSpPr>
              <p:nvPr/>
            </p:nvSpPr>
            <p:spPr bwMode="auto">
              <a:xfrm>
                <a:off x="3586" y="2593"/>
                <a:ext cx="44" cy="187"/>
              </a:xfrm>
              <a:custGeom>
                <a:avLst/>
                <a:gdLst>
                  <a:gd name="T0" fmla="*/ 0 w 13"/>
                  <a:gd name="T1" fmla="*/ 0 h 52"/>
                  <a:gd name="T2" fmla="*/ 504 w 13"/>
                  <a:gd name="T3" fmla="*/ 1255 h 52"/>
                  <a:gd name="T4" fmla="*/ 34 w 13"/>
                  <a:gd name="T5" fmla="*/ 2417 h 52"/>
                  <a:gd name="T6" fmla="*/ 0 60000 65536"/>
                  <a:gd name="T7" fmla="*/ 0 60000 65536"/>
                  <a:gd name="T8" fmla="*/ 0 60000 65536"/>
                </a:gdLst>
                <a:ahLst/>
                <a:cxnLst>
                  <a:cxn ang="T6">
                    <a:pos x="T0" y="T1"/>
                  </a:cxn>
                  <a:cxn ang="T7">
                    <a:pos x="T2" y="T3"/>
                  </a:cxn>
                  <a:cxn ang="T8">
                    <a:pos x="T4" y="T5"/>
                  </a:cxn>
                </a:cxnLst>
                <a:rect l="0" t="0" r="r" b="b"/>
                <a:pathLst>
                  <a:path w="13" h="52">
                    <a:moveTo>
                      <a:pt x="0" y="0"/>
                    </a:moveTo>
                    <a:cubicBezTo>
                      <a:pt x="4" y="8"/>
                      <a:pt x="13" y="20"/>
                      <a:pt x="13" y="27"/>
                    </a:cubicBezTo>
                    <a:cubicBezTo>
                      <a:pt x="13" y="34"/>
                      <a:pt x="1" y="52"/>
                      <a:pt x="1" y="52"/>
                    </a:cubicBezTo>
                  </a:path>
                </a:pathLst>
              </a:custGeom>
              <a:solidFill>
                <a:srgbClr val="8283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487" name="Freeform 330"/>
              <p:cNvSpPr>
                <a:spLocks/>
              </p:cNvSpPr>
              <p:nvPr/>
            </p:nvSpPr>
            <p:spPr bwMode="auto">
              <a:xfrm>
                <a:off x="3539" y="2593"/>
                <a:ext cx="71" cy="190"/>
              </a:xfrm>
              <a:custGeom>
                <a:avLst/>
                <a:gdLst>
                  <a:gd name="T0" fmla="*/ 0 w 21"/>
                  <a:gd name="T1" fmla="*/ 2441 h 53"/>
                  <a:gd name="T2" fmla="*/ 341 w 21"/>
                  <a:gd name="T3" fmla="*/ 1248 h 53"/>
                  <a:gd name="T4" fmla="*/ 0 w 21"/>
                  <a:gd name="T5" fmla="*/ 0 h 53"/>
                  <a:gd name="T6" fmla="*/ 470 w 21"/>
                  <a:gd name="T7" fmla="*/ 0 h 53"/>
                  <a:gd name="T8" fmla="*/ 811 w 21"/>
                  <a:gd name="T9" fmla="*/ 1248 h 53"/>
                  <a:gd name="T10" fmla="*/ 470 w 21"/>
                  <a:gd name="T11" fmla="*/ 2441 h 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53">
                    <a:moveTo>
                      <a:pt x="0" y="53"/>
                    </a:moveTo>
                    <a:cubicBezTo>
                      <a:pt x="5" y="53"/>
                      <a:pt x="9" y="42"/>
                      <a:pt x="9" y="27"/>
                    </a:cubicBezTo>
                    <a:cubicBezTo>
                      <a:pt x="9" y="12"/>
                      <a:pt x="5" y="0"/>
                      <a:pt x="0" y="0"/>
                    </a:cubicBezTo>
                    <a:cubicBezTo>
                      <a:pt x="12" y="0"/>
                      <a:pt x="12" y="0"/>
                      <a:pt x="12" y="0"/>
                    </a:cubicBezTo>
                    <a:cubicBezTo>
                      <a:pt x="17" y="0"/>
                      <a:pt x="21" y="12"/>
                      <a:pt x="21" y="27"/>
                    </a:cubicBezTo>
                    <a:cubicBezTo>
                      <a:pt x="21" y="42"/>
                      <a:pt x="17" y="53"/>
                      <a:pt x="12" y="5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488" name="Freeform 331"/>
              <p:cNvSpPr>
                <a:spLocks/>
              </p:cNvSpPr>
              <p:nvPr/>
            </p:nvSpPr>
            <p:spPr bwMode="auto">
              <a:xfrm>
                <a:off x="3559" y="2618"/>
                <a:ext cx="51" cy="54"/>
              </a:xfrm>
              <a:custGeom>
                <a:avLst/>
                <a:gdLst>
                  <a:gd name="T0" fmla="*/ 473 w 15"/>
                  <a:gd name="T1" fmla="*/ 0 h 15"/>
                  <a:gd name="T2" fmla="*/ 0 w 15"/>
                  <a:gd name="T3" fmla="*/ 0 h 15"/>
                  <a:gd name="T4" fmla="*/ 0 w 15"/>
                  <a:gd name="T5" fmla="*/ 90 h 15"/>
                  <a:gd name="T6" fmla="*/ 116 w 15"/>
                  <a:gd name="T7" fmla="*/ 698 h 15"/>
                  <a:gd name="T8" fmla="*/ 588 w 15"/>
                  <a:gd name="T9" fmla="*/ 648 h 15"/>
                  <a:gd name="T10" fmla="*/ 473 w 15"/>
                  <a:gd name="T11" fmla="*/ 0 h 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 h="15">
                    <a:moveTo>
                      <a:pt x="12" y="0"/>
                    </a:moveTo>
                    <a:cubicBezTo>
                      <a:pt x="0" y="0"/>
                      <a:pt x="0" y="0"/>
                      <a:pt x="0" y="0"/>
                    </a:cubicBezTo>
                    <a:cubicBezTo>
                      <a:pt x="0" y="1"/>
                      <a:pt x="0" y="1"/>
                      <a:pt x="0" y="2"/>
                    </a:cubicBezTo>
                    <a:cubicBezTo>
                      <a:pt x="2" y="5"/>
                      <a:pt x="2" y="10"/>
                      <a:pt x="3" y="15"/>
                    </a:cubicBezTo>
                    <a:cubicBezTo>
                      <a:pt x="15" y="14"/>
                      <a:pt x="15" y="14"/>
                      <a:pt x="15" y="14"/>
                    </a:cubicBezTo>
                    <a:cubicBezTo>
                      <a:pt x="15" y="9"/>
                      <a:pt x="14" y="4"/>
                      <a:pt x="12" y="0"/>
                    </a:cubicBezTo>
                    <a:close/>
                  </a:path>
                </a:pathLst>
              </a:custGeom>
              <a:solidFill>
                <a:srgbClr val="9EA0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489" name="Freeform 332"/>
              <p:cNvSpPr>
                <a:spLocks/>
              </p:cNvSpPr>
              <p:nvPr/>
            </p:nvSpPr>
            <p:spPr bwMode="auto">
              <a:xfrm>
                <a:off x="3553" y="2604"/>
                <a:ext cx="47" cy="14"/>
              </a:xfrm>
              <a:custGeom>
                <a:avLst/>
                <a:gdLst>
                  <a:gd name="T0" fmla="*/ 450 w 14"/>
                  <a:gd name="T1" fmla="*/ 0 h 4"/>
                  <a:gd name="T2" fmla="*/ 0 w 14"/>
                  <a:gd name="T3" fmla="*/ 49 h 4"/>
                  <a:gd name="T4" fmla="*/ 81 w 14"/>
                  <a:gd name="T5" fmla="*/ 172 h 4"/>
                  <a:gd name="T6" fmla="*/ 530 w 14"/>
                  <a:gd name="T7" fmla="*/ 137 h 4"/>
                  <a:gd name="T8" fmla="*/ 450 w 14"/>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4">
                    <a:moveTo>
                      <a:pt x="12" y="0"/>
                    </a:moveTo>
                    <a:cubicBezTo>
                      <a:pt x="0" y="1"/>
                      <a:pt x="0" y="1"/>
                      <a:pt x="0" y="1"/>
                    </a:cubicBezTo>
                    <a:cubicBezTo>
                      <a:pt x="1" y="1"/>
                      <a:pt x="1" y="3"/>
                      <a:pt x="2" y="4"/>
                    </a:cubicBezTo>
                    <a:cubicBezTo>
                      <a:pt x="14" y="3"/>
                      <a:pt x="14" y="3"/>
                      <a:pt x="14" y="3"/>
                    </a:cubicBezTo>
                    <a:cubicBezTo>
                      <a:pt x="13" y="2"/>
                      <a:pt x="13" y="1"/>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490" name="Freeform 333"/>
              <p:cNvSpPr>
                <a:spLocks/>
              </p:cNvSpPr>
              <p:nvPr/>
            </p:nvSpPr>
            <p:spPr bwMode="auto">
              <a:xfrm>
                <a:off x="3569" y="2679"/>
                <a:ext cx="41" cy="25"/>
              </a:xfrm>
              <a:custGeom>
                <a:avLst/>
                <a:gdLst>
                  <a:gd name="T0" fmla="*/ 478 w 12"/>
                  <a:gd name="T1" fmla="*/ 318 h 7"/>
                  <a:gd name="T2" fmla="*/ 478 w 12"/>
                  <a:gd name="T3" fmla="*/ 139 h 7"/>
                  <a:gd name="T4" fmla="*/ 478 w 12"/>
                  <a:gd name="T5" fmla="*/ 0 h 7"/>
                  <a:gd name="T6" fmla="*/ 0 w 12"/>
                  <a:gd name="T7" fmla="*/ 0 h 7"/>
                  <a:gd name="T8" fmla="*/ 0 w 12"/>
                  <a:gd name="T9" fmla="*/ 139 h 7"/>
                  <a:gd name="T10" fmla="*/ 0 w 12"/>
                  <a:gd name="T11" fmla="*/ 318 h 7"/>
                  <a:gd name="T12" fmla="*/ 478 w 12"/>
                  <a:gd name="T13" fmla="*/ 318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7">
                    <a:moveTo>
                      <a:pt x="12" y="7"/>
                    </a:moveTo>
                    <a:cubicBezTo>
                      <a:pt x="12" y="6"/>
                      <a:pt x="12" y="4"/>
                      <a:pt x="12" y="3"/>
                    </a:cubicBezTo>
                    <a:cubicBezTo>
                      <a:pt x="12" y="2"/>
                      <a:pt x="12" y="1"/>
                      <a:pt x="12" y="0"/>
                    </a:cubicBezTo>
                    <a:cubicBezTo>
                      <a:pt x="0" y="0"/>
                      <a:pt x="0" y="0"/>
                      <a:pt x="0" y="0"/>
                    </a:cubicBezTo>
                    <a:cubicBezTo>
                      <a:pt x="0" y="1"/>
                      <a:pt x="0" y="2"/>
                      <a:pt x="0" y="3"/>
                    </a:cubicBezTo>
                    <a:cubicBezTo>
                      <a:pt x="0" y="4"/>
                      <a:pt x="0" y="6"/>
                      <a:pt x="0" y="7"/>
                    </a:cubicBezTo>
                    <a:lnTo>
                      <a:pt x="12" y="7"/>
                    </a:lnTo>
                    <a:close/>
                  </a:path>
                </a:pathLst>
              </a:custGeom>
              <a:solidFill>
                <a:srgbClr val="DDDE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491" name="Freeform 334"/>
              <p:cNvSpPr>
                <a:spLocks/>
              </p:cNvSpPr>
              <p:nvPr/>
            </p:nvSpPr>
            <p:spPr bwMode="auto">
              <a:xfrm>
                <a:off x="2331" y="2643"/>
                <a:ext cx="1144" cy="40"/>
              </a:xfrm>
              <a:custGeom>
                <a:avLst/>
                <a:gdLst>
                  <a:gd name="T0" fmla="*/ 0 w 340"/>
                  <a:gd name="T1" fmla="*/ 0 h 11"/>
                  <a:gd name="T2" fmla="*/ 12951 w 340"/>
                  <a:gd name="T3" fmla="*/ 0 h 11"/>
                  <a:gd name="T4" fmla="*/ 0 w 340"/>
                  <a:gd name="T5" fmla="*/ 0 h 11"/>
                  <a:gd name="T6" fmla="*/ 0 60000 65536"/>
                  <a:gd name="T7" fmla="*/ 0 60000 65536"/>
                  <a:gd name="T8" fmla="*/ 0 60000 65536"/>
                </a:gdLst>
                <a:ahLst/>
                <a:cxnLst>
                  <a:cxn ang="T6">
                    <a:pos x="T0" y="T1"/>
                  </a:cxn>
                  <a:cxn ang="T7">
                    <a:pos x="T2" y="T3"/>
                  </a:cxn>
                  <a:cxn ang="T8">
                    <a:pos x="T4" y="T5"/>
                  </a:cxn>
                </a:cxnLst>
                <a:rect l="0" t="0" r="r" b="b"/>
                <a:pathLst>
                  <a:path w="340" h="11">
                    <a:moveTo>
                      <a:pt x="0" y="0"/>
                    </a:moveTo>
                    <a:cubicBezTo>
                      <a:pt x="340" y="0"/>
                      <a:pt x="340" y="0"/>
                      <a:pt x="340" y="0"/>
                    </a:cubicBezTo>
                    <a:cubicBezTo>
                      <a:pt x="318" y="4"/>
                      <a:pt x="41" y="11"/>
                      <a:pt x="0" y="0"/>
                    </a:cubicBezTo>
                    <a:close/>
                  </a:path>
                </a:pathLst>
              </a:custGeom>
              <a:solidFill>
                <a:srgbClr val="E4F4F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492" name="Oval 335"/>
              <p:cNvSpPr>
                <a:spLocks noChangeArrowheads="1"/>
              </p:cNvSpPr>
              <p:nvPr/>
            </p:nvSpPr>
            <p:spPr bwMode="auto">
              <a:xfrm>
                <a:off x="3751" y="2683"/>
                <a:ext cx="27" cy="68"/>
              </a:xfrm>
              <a:prstGeom prst="ellipse">
                <a:avLst/>
              </a:prstGeom>
              <a:solidFill>
                <a:srgbClr val="58AACA"/>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ltLang="pt-PT"/>
              </a:p>
            </p:txBody>
          </p:sp>
          <p:sp>
            <p:nvSpPr>
              <p:cNvPr id="493" name="Oval 336"/>
              <p:cNvSpPr>
                <a:spLocks noChangeArrowheads="1"/>
              </p:cNvSpPr>
              <p:nvPr/>
            </p:nvSpPr>
            <p:spPr bwMode="auto">
              <a:xfrm>
                <a:off x="3808" y="2672"/>
                <a:ext cx="31" cy="90"/>
              </a:xfrm>
              <a:prstGeom prst="ellipse">
                <a:avLst/>
              </a:prstGeom>
              <a:solidFill>
                <a:srgbClr val="F7CBC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ltLang="pt-PT"/>
              </a:p>
            </p:txBody>
          </p:sp>
          <p:sp>
            <p:nvSpPr>
              <p:cNvPr id="494" name="Freeform 337"/>
              <p:cNvSpPr>
                <a:spLocks/>
              </p:cNvSpPr>
              <p:nvPr/>
            </p:nvSpPr>
            <p:spPr bwMode="auto">
              <a:xfrm>
                <a:off x="3822" y="2672"/>
                <a:ext cx="20" cy="90"/>
              </a:xfrm>
              <a:custGeom>
                <a:avLst/>
                <a:gdLst>
                  <a:gd name="T0" fmla="*/ 77 w 6"/>
                  <a:gd name="T1" fmla="*/ 1166 h 25"/>
                  <a:gd name="T2" fmla="*/ 223 w 6"/>
                  <a:gd name="T3" fmla="*/ 608 h 25"/>
                  <a:gd name="T4" fmla="*/ 77 w 6"/>
                  <a:gd name="T5" fmla="*/ 0 h 25"/>
                  <a:gd name="T6" fmla="*/ 0 w 6"/>
                  <a:gd name="T7" fmla="*/ 0 h 25"/>
                  <a:gd name="T8" fmla="*/ 190 w 6"/>
                  <a:gd name="T9" fmla="*/ 608 h 25"/>
                  <a:gd name="T10" fmla="*/ 0 w 6"/>
                  <a:gd name="T11" fmla="*/ 1166 h 25"/>
                  <a:gd name="T12" fmla="*/ 77 w 6"/>
                  <a:gd name="T13" fmla="*/ 1166 h 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25">
                    <a:moveTo>
                      <a:pt x="2" y="25"/>
                    </a:moveTo>
                    <a:cubicBezTo>
                      <a:pt x="4" y="25"/>
                      <a:pt x="6" y="20"/>
                      <a:pt x="6" y="13"/>
                    </a:cubicBezTo>
                    <a:cubicBezTo>
                      <a:pt x="6" y="6"/>
                      <a:pt x="4" y="0"/>
                      <a:pt x="2" y="0"/>
                    </a:cubicBezTo>
                    <a:cubicBezTo>
                      <a:pt x="0" y="0"/>
                      <a:pt x="0" y="0"/>
                      <a:pt x="0" y="0"/>
                    </a:cubicBezTo>
                    <a:cubicBezTo>
                      <a:pt x="3" y="0"/>
                      <a:pt x="5" y="6"/>
                      <a:pt x="5" y="13"/>
                    </a:cubicBezTo>
                    <a:cubicBezTo>
                      <a:pt x="5" y="20"/>
                      <a:pt x="3" y="25"/>
                      <a:pt x="0" y="25"/>
                    </a:cubicBezTo>
                    <a:lnTo>
                      <a:pt x="2" y="25"/>
                    </a:lnTo>
                    <a:close/>
                  </a:path>
                </a:pathLst>
              </a:custGeom>
              <a:solidFill>
                <a:srgbClr val="8B1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495" name="Freeform 338"/>
              <p:cNvSpPr>
                <a:spLocks/>
              </p:cNvSpPr>
              <p:nvPr/>
            </p:nvSpPr>
            <p:spPr bwMode="auto">
              <a:xfrm>
                <a:off x="3839" y="2690"/>
                <a:ext cx="191" cy="54"/>
              </a:xfrm>
              <a:custGeom>
                <a:avLst/>
                <a:gdLst>
                  <a:gd name="T0" fmla="*/ 1997 w 57"/>
                  <a:gd name="T1" fmla="*/ 558 h 15"/>
                  <a:gd name="T2" fmla="*/ 2145 w 57"/>
                  <a:gd name="T3" fmla="*/ 374 h 15"/>
                  <a:gd name="T4" fmla="*/ 1997 w 57"/>
                  <a:gd name="T5" fmla="*/ 144 h 15"/>
                  <a:gd name="T6" fmla="*/ 787 w 57"/>
                  <a:gd name="T7" fmla="*/ 0 h 15"/>
                  <a:gd name="T8" fmla="*/ 0 w 57"/>
                  <a:gd name="T9" fmla="*/ 0 h 15"/>
                  <a:gd name="T10" fmla="*/ 34 w 57"/>
                  <a:gd name="T11" fmla="*/ 324 h 15"/>
                  <a:gd name="T12" fmla="*/ 0 w 57"/>
                  <a:gd name="T13" fmla="*/ 698 h 15"/>
                  <a:gd name="T14" fmla="*/ 787 w 57"/>
                  <a:gd name="T15" fmla="*/ 698 h 15"/>
                  <a:gd name="T16" fmla="*/ 787 w 57"/>
                  <a:gd name="T17" fmla="*/ 698 h 15"/>
                  <a:gd name="T18" fmla="*/ 1997 w 57"/>
                  <a:gd name="T19" fmla="*/ 558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 h="15">
                    <a:moveTo>
                      <a:pt x="53" y="12"/>
                    </a:moveTo>
                    <a:cubicBezTo>
                      <a:pt x="54" y="12"/>
                      <a:pt x="57" y="11"/>
                      <a:pt x="57" y="8"/>
                    </a:cubicBezTo>
                    <a:cubicBezTo>
                      <a:pt x="57" y="4"/>
                      <a:pt x="54" y="3"/>
                      <a:pt x="53" y="3"/>
                    </a:cubicBezTo>
                    <a:cubicBezTo>
                      <a:pt x="53" y="3"/>
                      <a:pt x="23" y="0"/>
                      <a:pt x="21" y="0"/>
                    </a:cubicBezTo>
                    <a:cubicBezTo>
                      <a:pt x="0" y="0"/>
                      <a:pt x="0" y="0"/>
                      <a:pt x="0" y="0"/>
                    </a:cubicBezTo>
                    <a:cubicBezTo>
                      <a:pt x="1" y="2"/>
                      <a:pt x="1" y="5"/>
                      <a:pt x="1" y="7"/>
                    </a:cubicBezTo>
                    <a:cubicBezTo>
                      <a:pt x="1" y="10"/>
                      <a:pt x="1" y="13"/>
                      <a:pt x="0" y="15"/>
                    </a:cubicBezTo>
                    <a:cubicBezTo>
                      <a:pt x="21" y="15"/>
                      <a:pt x="21" y="15"/>
                      <a:pt x="21" y="15"/>
                    </a:cubicBezTo>
                    <a:cubicBezTo>
                      <a:pt x="21" y="15"/>
                      <a:pt x="21" y="15"/>
                      <a:pt x="21" y="15"/>
                    </a:cubicBezTo>
                    <a:cubicBezTo>
                      <a:pt x="23" y="15"/>
                      <a:pt x="53" y="12"/>
                      <a:pt x="53" y="12"/>
                    </a:cubicBezTo>
                    <a:close/>
                  </a:path>
                </a:pathLst>
              </a:custGeom>
              <a:solidFill>
                <a:srgbClr val="FFC000"/>
              </a:solidFill>
              <a:ln w="9525">
                <a:solidFill>
                  <a:srgbClr val="000000"/>
                </a:solidFill>
                <a:round/>
                <a:headEnd/>
                <a:tailEnd/>
              </a:ln>
            </p:spPr>
            <p:txBody>
              <a:bodyPr/>
              <a:lstStyle/>
              <a:p>
                <a:endParaRPr lang="pt-PT"/>
              </a:p>
            </p:txBody>
          </p:sp>
          <p:sp>
            <p:nvSpPr>
              <p:cNvPr id="496" name="Freeform 339"/>
              <p:cNvSpPr>
                <a:spLocks/>
              </p:cNvSpPr>
              <p:nvPr/>
            </p:nvSpPr>
            <p:spPr bwMode="auto">
              <a:xfrm>
                <a:off x="3792" y="2683"/>
                <a:ext cx="37" cy="64"/>
              </a:xfrm>
              <a:custGeom>
                <a:avLst/>
                <a:gdLst>
                  <a:gd name="T0" fmla="*/ 306 w 11"/>
                  <a:gd name="T1" fmla="*/ 0 h 18"/>
                  <a:gd name="T2" fmla="*/ 0 w 11"/>
                  <a:gd name="T3" fmla="*/ 0 h 18"/>
                  <a:gd name="T4" fmla="*/ 81 w 11"/>
                  <a:gd name="T5" fmla="*/ 405 h 18"/>
                  <a:gd name="T6" fmla="*/ 0 w 11"/>
                  <a:gd name="T7" fmla="*/ 811 h 18"/>
                  <a:gd name="T8" fmla="*/ 306 w 11"/>
                  <a:gd name="T9" fmla="*/ 811 h 18"/>
                  <a:gd name="T10" fmla="*/ 417 w 11"/>
                  <a:gd name="T11" fmla="*/ 405 h 18"/>
                  <a:gd name="T12" fmla="*/ 306 w 11"/>
                  <a:gd name="T13" fmla="*/ 0 h 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18">
                    <a:moveTo>
                      <a:pt x="8" y="0"/>
                    </a:moveTo>
                    <a:cubicBezTo>
                      <a:pt x="0" y="0"/>
                      <a:pt x="0" y="0"/>
                      <a:pt x="0" y="0"/>
                    </a:cubicBezTo>
                    <a:cubicBezTo>
                      <a:pt x="1" y="3"/>
                      <a:pt x="2" y="6"/>
                      <a:pt x="2" y="9"/>
                    </a:cubicBezTo>
                    <a:cubicBezTo>
                      <a:pt x="2" y="12"/>
                      <a:pt x="1" y="15"/>
                      <a:pt x="0" y="18"/>
                    </a:cubicBezTo>
                    <a:cubicBezTo>
                      <a:pt x="8" y="18"/>
                      <a:pt x="8" y="18"/>
                      <a:pt x="8" y="18"/>
                    </a:cubicBezTo>
                    <a:cubicBezTo>
                      <a:pt x="10" y="18"/>
                      <a:pt x="11" y="14"/>
                      <a:pt x="11" y="9"/>
                    </a:cubicBezTo>
                    <a:cubicBezTo>
                      <a:pt x="11" y="4"/>
                      <a:pt x="10" y="0"/>
                      <a:pt x="8" y="0"/>
                    </a:cubicBezTo>
                    <a:close/>
                  </a:path>
                </a:pathLst>
              </a:custGeom>
              <a:solidFill>
                <a:srgbClr val="E776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497" name="Freeform 340"/>
              <p:cNvSpPr>
                <a:spLocks/>
              </p:cNvSpPr>
              <p:nvPr/>
            </p:nvSpPr>
            <p:spPr bwMode="auto">
              <a:xfrm>
                <a:off x="4034" y="2715"/>
                <a:ext cx="282" cy="7"/>
              </a:xfrm>
              <a:custGeom>
                <a:avLst/>
                <a:gdLst>
                  <a:gd name="T0" fmla="*/ 3179 w 84"/>
                  <a:gd name="T1" fmla="*/ 0 h 2"/>
                  <a:gd name="T2" fmla="*/ 0 w 84"/>
                  <a:gd name="T3" fmla="*/ 0 h 2"/>
                  <a:gd name="T4" fmla="*/ 0 w 84"/>
                  <a:gd name="T5" fmla="*/ 49 h 2"/>
                  <a:gd name="T6" fmla="*/ 0 w 84"/>
                  <a:gd name="T7" fmla="*/ 88 h 2"/>
                  <a:gd name="T8" fmla="*/ 2921 w 84"/>
                  <a:gd name="T9" fmla="*/ 49 h 2"/>
                  <a:gd name="T10" fmla="*/ 3179 w 8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4" h="2">
                    <a:moveTo>
                      <a:pt x="84" y="0"/>
                    </a:moveTo>
                    <a:cubicBezTo>
                      <a:pt x="0" y="0"/>
                      <a:pt x="0" y="0"/>
                      <a:pt x="0" y="0"/>
                    </a:cubicBezTo>
                    <a:cubicBezTo>
                      <a:pt x="0" y="0"/>
                      <a:pt x="0" y="0"/>
                      <a:pt x="0" y="1"/>
                    </a:cubicBezTo>
                    <a:cubicBezTo>
                      <a:pt x="0" y="1"/>
                      <a:pt x="0" y="1"/>
                      <a:pt x="0" y="2"/>
                    </a:cubicBezTo>
                    <a:cubicBezTo>
                      <a:pt x="77" y="1"/>
                      <a:pt x="77" y="1"/>
                      <a:pt x="77" y="1"/>
                    </a:cubicBezTo>
                    <a:lnTo>
                      <a:pt x="84" y="0"/>
                    </a:lnTo>
                    <a:close/>
                  </a:path>
                </a:pathLst>
              </a:custGeom>
              <a:solidFill>
                <a:srgbClr val="0033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498" name="Freeform 341"/>
              <p:cNvSpPr>
                <a:spLocks/>
              </p:cNvSpPr>
              <p:nvPr/>
            </p:nvSpPr>
            <p:spPr bwMode="auto">
              <a:xfrm>
                <a:off x="3802" y="2690"/>
                <a:ext cx="27" cy="36"/>
              </a:xfrm>
              <a:custGeom>
                <a:avLst/>
                <a:gdLst>
                  <a:gd name="T0" fmla="*/ 230 w 8"/>
                  <a:gd name="T1" fmla="*/ 468 h 10"/>
                  <a:gd name="T2" fmla="*/ 230 w 8"/>
                  <a:gd name="T3" fmla="*/ 0 h 10"/>
                  <a:gd name="T4" fmla="*/ 0 w 8"/>
                  <a:gd name="T5" fmla="*/ 0 h 10"/>
                  <a:gd name="T6" fmla="*/ 230 w 8"/>
                  <a:gd name="T7" fmla="*/ 468 h 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10">
                    <a:moveTo>
                      <a:pt x="6" y="10"/>
                    </a:moveTo>
                    <a:cubicBezTo>
                      <a:pt x="8" y="5"/>
                      <a:pt x="6" y="0"/>
                      <a:pt x="6" y="0"/>
                    </a:cubicBezTo>
                    <a:cubicBezTo>
                      <a:pt x="0" y="0"/>
                      <a:pt x="0" y="0"/>
                      <a:pt x="0" y="0"/>
                    </a:cubicBezTo>
                    <a:cubicBezTo>
                      <a:pt x="2" y="0"/>
                      <a:pt x="7" y="1"/>
                      <a:pt x="6" y="10"/>
                    </a:cubicBezTo>
                    <a:close/>
                  </a:path>
                </a:pathLst>
              </a:custGeom>
              <a:solidFill>
                <a:srgbClr val="FDEEE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499" name="Freeform 342"/>
              <p:cNvSpPr>
                <a:spLocks/>
              </p:cNvSpPr>
              <p:nvPr/>
            </p:nvSpPr>
            <p:spPr bwMode="auto">
              <a:xfrm>
                <a:off x="3792" y="2683"/>
                <a:ext cx="26" cy="64"/>
              </a:xfrm>
              <a:custGeom>
                <a:avLst/>
                <a:gdLst>
                  <a:gd name="T0" fmla="*/ 276 w 8"/>
                  <a:gd name="T1" fmla="*/ 0 h 18"/>
                  <a:gd name="T2" fmla="*/ 0 w 8"/>
                  <a:gd name="T3" fmla="*/ 0 h 18"/>
                  <a:gd name="T4" fmla="*/ 107 w 8"/>
                  <a:gd name="T5" fmla="*/ 405 h 18"/>
                  <a:gd name="T6" fmla="*/ 0 w 8"/>
                  <a:gd name="T7" fmla="*/ 811 h 18"/>
                  <a:gd name="T8" fmla="*/ 276 w 8"/>
                  <a:gd name="T9" fmla="*/ 811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18">
                    <a:moveTo>
                      <a:pt x="8" y="0"/>
                    </a:moveTo>
                    <a:cubicBezTo>
                      <a:pt x="0" y="0"/>
                      <a:pt x="0" y="0"/>
                      <a:pt x="0" y="0"/>
                    </a:cubicBezTo>
                    <a:cubicBezTo>
                      <a:pt x="1" y="3"/>
                      <a:pt x="3" y="6"/>
                      <a:pt x="3" y="9"/>
                    </a:cubicBezTo>
                    <a:cubicBezTo>
                      <a:pt x="3" y="12"/>
                      <a:pt x="1" y="15"/>
                      <a:pt x="0" y="18"/>
                    </a:cubicBezTo>
                    <a:cubicBezTo>
                      <a:pt x="8" y="18"/>
                      <a:pt x="8" y="18"/>
                      <a:pt x="8" y="18"/>
                    </a:cubicBez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00" name="Freeform 343"/>
              <p:cNvSpPr>
                <a:spLocks/>
              </p:cNvSpPr>
              <p:nvPr/>
            </p:nvSpPr>
            <p:spPr bwMode="auto">
              <a:xfrm>
                <a:off x="3845" y="2694"/>
                <a:ext cx="155" cy="35"/>
              </a:xfrm>
              <a:custGeom>
                <a:avLst/>
                <a:gdLst>
                  <a:gd name="T0" fmla="*/ 1001 w 46"/>
                  <a:gd name="T1" fmla="*/ 221 h 10"/>
                  <a:gd name="T2" fmla="*/ 226 w 46"/>
                  <a:gd name="T3" fmla="*/ 431 h 10"/>
                  <a:gd name="T4" fmla="*/ 81 w 46"/>
                  <a:gd name="T5" fmla="*/ 431 h 10"/>
                  <a:gd name="T6" fmla="*/ 0 w 46"/>
                  <a:gd name="T7" fmla="*/ 343 h 10"/>
                  <a:gd name="T8" fmla="*/ 0 w 46"/>
                  <a:gd name="T9" fmla="*/ 49 h 10"/>
                  <a:gd name="T10" fmla="*/ 115 w 46"/>
                  <a:gd name="T11" fmla="*/ 49 h 10"/>
                  <a:gd name="T12" fmla="*/ 307 w 46"/>
                  <a:gd name="T13" fmla="*/ 0 h 10"/>
                  <a:gd name="T14" fmla="*/ 1759 w 46"/>
                  <a:gd name="T15" fmla="*/ 137 h 10"/>
                  <a:gd name="T16" fmla="*/ 1001 w 46"/>
                  <a:gd name="T17" fmla="*/ 221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6" h="10">
                    <a:moveTo>
                      <a:pt x="26" y="5"/>
                    </a:moveTo>
                    <a:cubicBezTo>
                      <a:pt x="21" y="7"/>
                      <a:pt x="10" y="9"/>
                      <a:pt x="6" y="10"/>
                    </a:cubicBezTo>
                    <a:cubicBezTo>
                      <a:pt x="5" y="10"/>
                      <a:pt x="3" y="10"/>
                      <a:pt x="2" y="10"/>
                    </a:cubicBezTo>
                    <a:cubicBezTo>
                      <a:pt x="1" y="9"/>
                      <a:pt x="0" y="9"/>
                      <a:pt x="0" y="8"/>
                    </a:cubicBezTo>
                    <a:cubicBezTo>
                      <a:pt x="0" y="5"/>
                      <a:pt x="0" y="2"/>
                      <a:pt x="0" y="1"/>
                    </a:cubicBezTo>
                    <a:cubicBezTo>
                      <a:pt x="0" y="1"/>
                      <a:pt x="1" y="1"/>
                      <a:pt x="3" y="1"/>
                    </a:cubicBezTo>
                    <a:cubicBezTo>
                      <a:pt x="5" y="1"/>
                      <a:pt x="8" y="0"/>
                      <a:pt x="8" y="0"/>
                    </a:cubicBezTo>
                    <a:cubicBezTo>
                      <a:pt x="46" y="3"/>
                      <a:pt x="46" y="3"/>
                      <a:pt x="46" y="3"/>
                    </a:cubicBezTo>
                    <a:cubicBezTo>
                      <a:pt x="44" y="3"/>
                      <a:pt x="32" y="4"/>
                      <a:pt x="26" y="5"/>
                    </a:cubicBezTo>
                    <a:close/>
                  </a:path>
                </a:pathLst>
              </a:custGeom>
              <a:solidFill>
                <a:srgbClr val="FFC000"/>
              </a:solidFill>
              <a:ln w="9525">
                <a:solidFill>
                  <a:srgbClr val="000000"/>
                </a:solidFill>
                <a:round/>
                <a:headEnd/>
                <a:tailEnd/>
              </a:ln>
            </p:spPr>
            <p:txBody>
              <a:bodyPr/>
              <a:lstStyle/>
              <a:p>
                <a:endParaRPr lang="pt-PT"/>
              </a:p>
            </p:txBody>
          </p:sp>
          <p:sp>
            <p:nvSpPr>
              <p:cNvPr id="501" name="Freeform 344"/>
              <p:cNvSpPr>
                <a:spLocks/>
              </p:cNvSpPr>
              <p:nvPr/>
            </p:nvSpPr>
            <p:spPr bwMode="auto">
              <a:xfrm>
                <a:off x="3852" y="2712"/>
                <a:ext cx="175" cy="28"/>
              </a:xfrm>
              <a:custGeom>
                <a:avLst/>
                <a:gdLst>
                  <a:gd name="T0" fmla="*/ 0 w 52"/>
                  <a:gd name="T1" fmla="*/ 343 h 8"/>
                  <a:gd name="T2" fmla="*/ 306 w 52"/>
                  <a:gd name="T3" fmla="*/ 343 h 8"/>
                  <a:gd name="T4" fmla="*/ 646 w 52"/>
                  <a:gd name="T5" fmla="*/ 343 h 8"/>
                  <a:gd name="T6" fmla="*/ 1676 w 52"/>
                  <a:gd name="T7" fmla="*/ 221 h 8"/>
                  <a:gd name="T8" fmla="*/ 1834 w 52"/>
                  <a:gd name="T9" fmla="*/ 221 h 8"/>
                  <a:gd name="T10" fmla="*/ 1982 w 52"/>
                  <a:gd name="T11" fmla="*/ 0 h 8"/>
                  <a:gd name="T12" fmla="*/ 1676 w 52"/>
                  <a:gd name="T13" fmla="*/ 88 h 8"/>
                  <a:gd name="T14" fmla="*/ 532 w 52"/>
                  <a:gd name="T15" fmla="*/ 221 h 8"/>
                  <a:gd name="T16" fmla="*/ 0 w 52"/>
                  <a:gd name="T17" fmla="*/ 343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2" h="8">
                    <a:moveTo>
                      <a:pt x="0" y="8"/>
                    </a:moveTo>
                    <a:cubicBezTo>
                      <a:pt x="0" y="8"/>
                      <a:pt x="6" y="8"/>
                      <a:pt x="8" y="8"/>
                    </a:cubicBezTo>
                    <a:cubicBezTo>
                      <a:pt x="8" y="7"/>
                      <a:pt x="13" y="8"/>
                      <a:pt x="17" y="8"/>
                    </a:cubicBezTo>
                    <a:cubicBezTo>
                      <a:pt x="27" y="7"/>
                      <a:pt x="42" y="5"/>
                      <a:pt x="44" y="5"/>
                    </a:cubicBezTo>
                    <a:cubicBezTo>
                      <a:pt x="46" y="5"/>
                      <a:pt x="48" y="5"/>
                      <a:pt x="48" y="5"/>
                    </a:cubicBezTo>
                    <a:cubicBezTo>
                      <a:pt x="51" y="4"/>
                      <a:pt x="52" y="3"/>
                      <a:pt x="52" y="0"/>
                    </a:cubicBezTo>
                    <a:cubicBezTo>
                      <a:pt x="51" y="2"/>
                      <a:pt x="49" y="2"/>
                      <a:pt x="44" y="2"/>
                    </a:cubicBezTo>
                    <a:cubicBezTo>
                      <a:pt x="39" y="2"/>
                      <a:pt x="18" y="4"/>
                      <a:pt x="14" y="5"/>
                    </a:cubicBezTo>
                    <a:cubicBezTo>
                      <a:pt x="11" y="6"/>
                      <a:pt x="1" y="8"/>
                      <a:pt x="0" y="8"/>
                    </a:cubicBezTo>
                    <a:close/>
                  </a:path>
                </a:pathLst>
              </a:custGeom>
              <a:solidFill>
                <a:srgbClr val="FFC000"/>
              </a:solidFill>
              <a:ln w="9525">
                <a:solidFill>
                  <a:srgbClr val="000000"/>
                </a:solidFill>
                <a:round/>
                <a:headEnd/>
                <a:tailEnd/>
              </a:ln>
            </p:spPr>
            <p:txBody>
              <a:bodyPr/>
              <a:lstStyle/>
              <a:p>
                <a:endParaRPr lang="pt-PT"/>
              </a:p>
            </p:txBody>
          </p:sp>
          <p:sp>
            <p:nvSpPr>
              <p:cNvPr id="502" name="Freeform 345"/>
              <p:cNvSpPr>
                <a:spLocks/>
              </p:cNvSpPr>
              <p:nvPr/>
            </p:nvSpPr>
            <p:spPr bwMode="auto">
              <a:xfrm>
                <a:off x="3852" y="2701"/>
                <a:ext cx="47" cy="18"/>
              </a:xfrm>
              <a:custGeom>
                <a:avLst/>
                <a:gdLst>
                  <a:gd name="T0" fmla="*/ 0 w 14"/>
                  <a:gd name="T1" fmla="*/ 50 h 5"/>
                  <a:gd name="T2" fmla="*/ 34 w 14"/>
                  <a:gd name="T3" fmla="*/ 234 h 5"/>
                  <a:gd name="T4" fmla="*/ 148 w 14"/>
                  <a:gd name="T5" fmla="*/ 180 h 5"/>
                  <a:gd name="T6" fmla="*/ 416 w 14"/>
                  <a:gd name="T7" fmla="*/ 90 h 5"/>
                  <a:gd name="T8" fmla="*/ 530 w 14"/>
                  <a:gd name="T9" fmla="*/ 50 h 5"/>
                  <a:gd name="T10" fmla="*/ 416 w 14"/>
                  <a:gd name="T11" fmla="*/ 50 h 5"/>
                  <a:gd name="T12" fmla="*/ 225 w 14"/>
                  <a:gd name="T13" fmla="*/ 50 h 5"/>
                  <a:gd name="T14" fmla="*/ 81 w 14"/>
                  <a:gd name="T15" fmla="*/ 5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5">
                    <a:moveTo>
                      <a:pt x="0" y="1"/>
                    </a:moveTo>
                    <a:cubicBezTo>
                      <a:pt x="0" y="3"/>
                      <a:pt x="0" y="4"/>
                      <a:pt x="1" y="5"/>
                    </a:cubicBezTo>
                    <a:cubicBezTo>
                      <a:pt x="2" y="5"/>
                      <a:pt x="3" y="5"/>
                      <a:pt x="4" y="4"/>
                    </a:cubicBezTo>
                    <a:cubicBezTo>
                      <a:pt x="6" y="3"/>
                      <a:pt x="9" y="3"/>
                      <a:pt x="11" y="2"/>
                    </a:cubicBezTo>
                    <a:cubicBezTo>
                      <a:pt x="11" y="2"/>
                      <a:pt x="14" y="1"/>
                      <a:pt x="14" y="1"/>
                    </a:cubicBezTo>
                    <a:cubicBezTo>
                      <a:pt x="14" y="0"/>
                      <a:pt x="11" y="1"/>
                      <a:pt x="11" y="1"/>
                    </a:cubicBezTo>
                    <a:cubicBezTo>
                      <a:pt x="9" y="1"/>
                      <a:pt x="8" y="1"/>
                      <a:pt x="6" y="1"/>
                    </a:cubicBezTo>
                    <a:cubicBezTo>
                      <a:pt x="5" y="1"/>
                      <a:pt x="3" y="0"/>
                      <a:pt x="2" y="1"/>
                    </a:cubicBezTo>
                  </a:path>
                </a:pathLst>
              </a:custGeom>
              <a:solidFill>
                <a:srgbClr val="FDEEE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03" name="Freeform 346"/>
              <p:cNvSpPr>
                <a:spLocks/>
              </p:cNvSpPr>
              <p:nvPr/>
            </p:nvSpPr>
            <p:spPr bwMode="auto">
              <a:xfrm>
                <a:off x="2143" y="2589"/>
                <a:ext cx="1659" cy="198"/>
              </a:xfrm>
              <a:custGeom>
                <a:avLst/>
                <a:gdLst>
                  <a:gd name="T0" fmla="*/ 18219 w 493"/>
                  <a:gd name="T1" fmla="*/ 0 h 55"/>
                  <a:gd name="T2" fmla="*/ 0 w 493"/>
                  <a:gd name="T3" fmla="*/ 0 h 55"/>
                  <a:gd name="T4" fmla="*/ 114 w 493"/>
                  <a:gd name="T5" fmla="*/ 1310 h 55"/>
                  <a:gd name="T6" fmla="*/ 0 w 493"/>
                  <a:gd name="T7" fmla="*/ 2567 h 55"/>
                  <a:gd name="T8" fmla="*/ 18219 w 493"/>
                  <a:gd name="T9" fmla="*/ 2567 h 55"/>
                  <a:gd name="T10" fmla="*/ 18787 w 493"/>
                  <a:gd name="T11" fmla="*/ 1685 h 55"/>
                  <a:gd name="T12" fmla="*/ 18219 w 493"/>
                  <a:gd name="T13" fmla="*/ 0 h 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3" h="55">
                    <a:moveTo>
                      <a:pt x="478" y="0"/>
                    </a:moveTo>
                    <a:cubicBezTo>
                      <a:pt x="0" y="0"/>
                      <a:pt x="0" y="0"/>
                      <a:pt x="0" y="0"/>
                    </a:cubicBezTo>
                    <a:cubicBezTo>
                      <a:pt x="2" y="8"/>
                      <a:pt x="3" y="18"/>
                      <a:pt x="3" y="28"/>
                    </a:cubicBezTo>
                    <a:cubicBezTo>
                      <a:pt x="3" y="38"/>
                      <a:pt x="2" y="47"/>
                      <a:pt x="0" y="55"/>
                    </a:cubicBezTo>
                    <a:cubicBezTo>
                      <a:pt x="478" y="55"/>
                      <a:pt x="478" y="55"/>
                      <a:pt x="478" y="55"/>
                    </a:cubicBezTo>
                    <a:cubicBezTo>
                      <a:pt x="483" y="55"/>
                      <a:pt x="493" y="41"/>
                      <a:pt x="493" y="36"/>
                    </a:cubicBezTo>
                    <a:cubicBezTo>
                      <a:pt x="493" y="32"/>
                      <a:pt x="483" y="0"/>
                      <a:pt x="478" y="0"/>
                    </a:cubicBez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04" name="Freeform 347"/>
              <p:cNvSpPr>
                <a:spLocks/>
              </p:cNvSpPr>
              <p:nvPr/>
            </p:nvSpPr>
            <p:spPr bwMode="auto">
              <a:xfrm>
                <a:off x="3108"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05" name="Freeform 348"/>
              <p:cNvSpPr>
                <a:spLocks/>
              </p:cNvSpPr>
              <p:nvPr/>
            </p:nvSpPr>
            <p:spPr bwMode="auto">
              <a:xfrm>
                <a:off x="3172"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06" name="Freeform 349"/>
              <p:cNvSpPr>
                <a:spLocks/>
              </p:cNvSpPr>
              <p:nvPr/>
            </p:nvSpPr>
            <p:spPr bwMode="auto">
              <a:xfrm>
                <a:off x="3236"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07" name="Freeform 350"/>
              <p:cNvSpPr>
                <a:spLocks/>
              </p:cNvSpPr>
              <p:nvPr/>
            </p:nvSpPr>
            <p:spPr bwMode="auto">
              <a:xfrm>
                <a:off x="3300"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08" name="Freeform 351"/>
              <p:cNvSpPr>
                <a:spLocks/>
              </p:cNvSpPr>
              <p:nvPr/>
            </p:nvSpPr>
            <p:spPr bwMode="auto">
              <a:xfrm>
                <a:off x="3364" y="2589"/>
                <a:ext cx="24" cy="101"/>
              </a:xfrm>
              <a:custGeom>
                <a:avLst/>
                <a:gdLst>
                  <a:gd name="T0" fmla="*/ 0 w 7"/>
                  <a:gd name="T1" fmla="*/ 0 h 28"/>
                  <a:gd name="T2" fmla="*/ 281 w 7"/>
                  <a:gd name="T3" fmla="*/ 1313 h 28"/>
                  <a:gd name="T4" fmla="*/ 0 60000 65536"/>
                  <a:gd name="T5" fmla="*/ 0 60000 65536"/>
                </a:gdLst>
                <a:ahLst/>
                <a:cxnLst>
                  <a:cxn ang="T4">
                    <a:pos x="T0" y="T1"/>
                  </a:cxn>
                  <a:cxn ang="T5">
                    <a:pos x="T2" y="T3"/>
                  </a:cxn>
                </a:cxnLst>
                <a:rect l="0" t="0" r="r" b="b"/>
                <a:pathLst>
                  <a:path w="7" h="28">
                    <a:moveTo>
                      <a:pt x="0" y="0"/>
                    </a:moveTo>
                    <a:cubicBezTo>
                      <a:pt x="5" y="0"/>
                      <a:pt x="7"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09" name="Freeform 352"/>
              <p:cNvSpPr>
                <a:spLocks/>
              </p:cNvSpPr>
              <p:nvPr/>
            </p:nvSpPr>
            <p:spPr bwMode="auto">
              <a:xfrm>
                <a:off x="3428"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10" name="Freeform 353"/>
              <p:cNvSpPr>
                <a:spLocks/>
              </p:cNvSpPr>
              <p:nvPr/>
            </p:nvSpPr>
            <p:spPr bwMode="auto">
              <a:xfrm>
                <a:off x="3492"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11" name="Freeform 354"/>
              <p:cNvSpPr>
                <a:spLocks/>
              </p:cNvSpPr>
              <p:nvPr/>
            </p:nvSpPr>
            <p:spPr bwMode="auto">
              <a:xfrm>
                <a:off x="2856" y="2589"/>
                <a:ext cx="24" cy="101"/>
              </a:xfrm>
              <a:custGeom>
                <a:avLst/>
                <a:gdLst>
                  <a:gd name="T0" fmla="*/ 0 w 7"/>
                  <a:gd name="T1" fmla="*/ 0 h 28"/>
                  <a:gd name="T2" fmla="*/ 281 w 7"/>
                  <a:gd name="T3" fmla="*/ 1313 h 28"/>
                  <a:gd name="T4" fmla="*/ 0 60000 65536"/>
                  <a:gd name="T5" fmla="*/ 0 60000 65536"/>
                </a:gdLst>
                <a:ahLst/>
                <a:cxnLst>
                  <a:cxn ang="T4">
                    <a:pos x="T0" y="T1"/>
                  </a:cxn>
                  <a:cxn ang="T5">
                    <a:pos x="T2" y="T3"/>
                  </a:cxn>
                </a:cxnLst>
                <a:rect l="0" t="0" r="r" b="b"/>
                <a:pathLst>
                  <a:path w="7" h="28">
                    <a:moveTo>
                      <a:pt x="0" y="0"/>
                    </a:moveTo>
                    <a:cubicBezTo>
                      <a:pt x="4" y="0"/>
                      <a:pt x="7" y="13"/>
                      <a:pt x="7"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12" name="Freeform 355"/>
              <p:cNvSpPr>
                <a:spLocks/>
              </p:cNvSpPr>
              <p:nvPr/>
            </p:nvSpPr>
            <p:spPr bwMode="auto">
              <a:xfrm>
                <a:off x="2917"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13" name="Freeform 356"/>
              <p:cNvSpPr>
                <a:spLocks/>
              </p:cNvSpPr>
              <p:nvPr/>
            </p:nvSpPr>
            <p:spPr bwMode="auto">
              <a:xfrm>
                <a:off x="2981" y="2589"/>
                <a:ext cx="26" cy="101"/>
              </a:xfrm>
              <a:custGeom>
                <a:avLst/>
                <a:gdLst>
                  <a:gd name="T0" fmla="*/ 0 w 8"/>
                  <a:gd name="T1" fmla="*/ 0 h 28"/>
                  <a:gd name="T2" fmla="*/ 276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14" name="Freeform 357"/>
              <p:cNvSpPr>
                <a:spLocks/>
              </p:cNvSpPr>
              <p:nvPr/>
            </p:nvSpPr>
            <p:spPr bwMode="auto">
              <a:xfrm>
                <a:off x="3044"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15" name="Freeform 358"/>
              <p:cNvSpPr>
                <a:spLocks/>
              </p:cNvSpPr>
              <p:nvPr/>
            </p:nvSpPr>
            <p:spPr bwMode="auto">
              <a:xfrm>
                <a:off x="3108"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16" name="Freeform 359"/>
              <p:cNvSpPr>
                <a:spLocks/>
              </p:cNvSpPr>
              <p:nvPr/>
            </p:nvSpPr>
            <p:spPr bwMode="auto">
              <a:xfrm>
                <a:off x="3172"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17" name="Freeform 360"/>
              <p:cNvSpPr>
                <a:spLocks/>
              </p:cNvSpPr>
              <p:nvPr/>
            </p:nvSpPr>
            <p:spPr bwMode="auto">
              <a:xfrm>
                <a:off x="2536"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111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18" name="Freeform 361"/>
              <p:cNvSpPr>
                <a:spLocks/>
              </p:cNvSpPr>
              <p:nvPr/>
            </p:nvSpPr>
            <p:spPr bwMode="auto">
              <a:xfrm>
                <a:off x="2600"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19" name="Freeform 362"/>
              <p:cNvSpPr>
                <a:spLocks/>
              </p:cNvSpPr>
              <p:nvPr/>
            </p:nvSpPr>
            <p:spPr bwMode="auto">
              <a:xfrm>
                <a:off x="2664" y="2589"/>
                <a:ext cx="27" cy="101"/>
              </a:xfrm>
              <a:custGeom>
                <a:avLst/>
                <a:gdLst>
                  <a:gd name="T0" fmla="*/ 0 w 8"/>
                  <a:gd name="T1" fmla="*/ 0 h 28"/>
                  <a:gd name="T2" fmla="*/ 307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8"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20" name="Freeform 363"/>
              <p:cNvSpPr>
                <a:spLocks/>
              </p:cNvSpPr>
              <p:nvPr/>
            </p:nvSpPr>
            <p:spPr bwMode="auto">
              <a:xfrm>
                <a:off x="2728" y="2589"/>
                <a:ext cx="24" cy="101"/>
              </a:xfrm>
              <a:custGeom>
                <a:avLst/>
                <a:gdLst>
                  <a:gd name="T0" fmla="*/ 0 w 7"/>
                  <a:gd name="T1" fmla="*/ 0 h 28"/>
                  <a:gd name="T2" fmla="*/ 281 w 7"/>
                  <a:gd name="T3" fmla="*/ 1313 h 28"/>
                  <a:gd name="T4" fmla="*/ 0 60000 65536"/>
                  <a:gd name="T5" fmla="*/ 0 60000 65536"/>
                </a:gdLst>
                <a:ahLst/>
                <a:cxnLst>
                  <a:cxn ang="T4">
                    <a:pos x="T0" y="T1"/>
                  </a:cxn>
                  <a:cxn ang="T5">
                    <a:pos x="T2" y="T3"/>
                  </a:cxn>
                </a:cxnLst>
                <a:rect l="0" t="0" r="r" b="b"/>
                <a:pathLst>
                  <a:path w="7" h="28">
                    <a:moveTo>
                      <a:pt x="0" y="0"/>
                    </a:moveTo>
                    <a:cubicBezTo>
                      <a:pt x="5" y="0"/>
                      <a:pt x="7"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21" name="Freeform 364"/>
              <p:cNvSpPr>
                <a:spLocks/>
              </p:cNvSpPr>
              <p:nvPr/>
            </p:nvSpPr>
            <p:spPr bwMode="auto">
              <a:xfrm>
                <a:off x="2792" y="2589"/>
                <a:ext cx="27" cy="101"/>
              </a:xfrm>
              <a:custGeom>
                <a:avLst/>
                <a:gdLst>
                  <a:gd name="T0" fmla="*/ 0 w 8"/>
                  <a:gd name="T1" fmla="*/ 0 h 28"/>
                  <a:gd name="T2" fmla="*/ 273 w 8"/>
                  <a:gd name="T3" fmla="*/ 1313 h 28"/>
                  <a:gd name="T4" fmla="*/ 0 60000 65536"/>
                  <a:gd name="T5" fmla="*/ 0 60000 65536"/>
                </a:gdLst>
                <a:ahLst/>
                <a:cxnLst>
                  <a:cxn ang="T4">
                    <a:pos x="T0" y="T1"/>
                  </a:cxn>
                  <a:cxn ang="T5">
                    <a:pos x="T2" y="T3"/>
                  </a:cxn>
                </a:cxnLst>
                <a:rect l="0" t="0" r="r" b="b"/>
                <a:pathLst>
                  <a:path w="8" h="28">
                    <a:moveTo>
                      <a:pt x="0" y="0"/>
                    </a:moveTo>
                    <a:cubicBezTo>
                      <a:pt x="5" y="0"/>
                      <a:pt x="8" y="13"/>
                      <a:pt x="7" y="28"/>
                    </a:cubicBez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22" name="Freeform 365"/>
              <p:cNvSpPr>
                <a:spLocks/>
              </p:cNvSpPr>
              <p:nvPr/>
            </p:nvSpPr>
            <p:spPr bwMode="auto">
              <a:xfrm>
                <a:off x="2506" y="2618"/>
                <a:ext cx="37" cy="40"/>
              </a:xfrm>
              <a:custGeom>
                <a:avLst/>
                <a:gdLst>
                  <a:gd name="T0" fmla="*/ 34 w 11"/>
                  <a:gd name="T1" fmla="*/ 331 h 11"/>
                  <a:gd name="T2" fmla="*/ 148 w 11"/>
                  <a:gd name="T3" fmla="*/ 55 h 11"/>
                  <a:gd name="T4" fmla="*/ 383 w 11"/>
                  <a:gd name="T5" fmla="*/ 145 h 11"/>
                  <a:gd name="T6" fmla="*/ 272 w 11"/>
                  <a:gd name="T7" fmla="*/ 476 h 11"/>
                  <a:gd name="T8" fmla="*/ 34 w 11"/>
                  <a:gd name="T9" fmla="*/ 331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1">
                    <a:moveTo>
                      <a:pt x="1" y="7"/>
                    </a:moveTo>
                    <a:cubicBezTo>
                      <a:pt x="0" y="5"/>
                      <a:pt x="2" y="2"/>
                      <a:pt x="4" y="1"/>
                    </a:cubicBezTo>
                    <a:cubicBezTo>
                      <a:pt x="6" y="0"/>
                      <a:pt x="9" y="1"/>
                      <a:pt x="10" y="3"/>
                    </a:cubicBezTo>
                    <a:cubicBezTo>
                      <a:pt x="11" y="6"/>
                      <a:pt x="10" y="9"/>
                      <a:pt x="7" y="10"/>
                    </a:cubicBezTo>
                    <a:cubicBezTo>
                      <a:pt x="5" y="11"/>
                      <a:pt x="2" y="9"/>
                      <a:pt x="1"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23" name="Freeform 366"/>
              <p:cNvSpPr>
                <a:spLocks/>
              </p:cNvSpPr>
              <p:nvPr/>
            </p:nvSpPr>
            <p:spPr bwMode="auto">
              <a:xfrm>
                <a:off x="2600" y="2618"/>
                <a:ext cx="37" cy="40"/>
              </a:xfrm>
              <a:custGeom>
                <a:avLst/>
                <a:gdLst>
                  <a:gd name="T0" fmla="*/ 34 w 11"/>
                  <a:gd name="T1" fmla="*/ 331 h 11"/>
                  <a:gd name="T2" fmla="*/ 148 w 11"/>
                  <a:gd name="T3" fmla="*/ 55 h 11"/>
                  <a:gd name="T4" fmla="*/ 383 w 11"/>
                  <a:gd name="T5" fmla="*/ 145 h 11"/>
                  <a:gd name="T6" fmla="*/ 272 w 11"/>
                  <a:gd name="T7" fmla="*/ 476 h 11"/>
                  <a:gd name="T8" fmla="*/ 34 w 11"/>
                  <a:gd name="T9" fmla="*/ 331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1">
                    <a:moveTo>
                      <a:pt x="1" y="7"/>
                    </a:moveTo>
                    <a:cubicBezTo>
                      <a:pt x="0" y="5"/>
                      <a:pt x="2" y="2"/>
                      <a:pt x="4" y="1"/>
                    </a:cubicBezTo>
                    <a:cubicBezTo>
                      <a:pt x="6" y="0"/>
                      <a:pt x="9" y="1"/>
                      <a:pt x="10" y="3"/>
                    </a:cubicBezTo>
                    <a:cubicBezTo>
                      <a:pt x="11" y="6"/>
                      <a:pt x="10" y="9"/>
                      <a:pt x="7" y="10"/>
                    </a:cubicBezTo>
                    <a:cubicBezTo>
                      <a:pt x="5" y="11"/>
                      <a:pt x="2" y="9"/>
                      <a:pt x="1"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24" name="Freeform 367"/>
              <p:cNvSpPr>
                <a:spLocks/>
              </p:cNvSpPr>
              <p:nvPr/>
            </p:nvSpPr>
            <p:spPr bwMode="auto">
              <a:xfrm>
                <a:off x="2543" y="2611"/>
                <a:ext cx="54" cy="61"/>
              </a:xfrm>
              <a:custGeom>
                <a:avLst/>
                <a:gdLst>
                  <a:gd name="T0" fmla="*/ 81 w 16"/>
                  <a:gd name="T1" fmla="*/ 502 h 17"/>
                  <a:gd name="T2" fmla="*/ 230 w 16"/>
                  <a:gd name="T3" fmla="*/ 90 h 17"/>
                  <a:gd name="T4" fmla="*/ 581 w 16"/>
                  <a:gd name="T5" fmla="*/ 283 h 17"/>
                  <a:gd name="T6" fmla="*/ 422 w 16"/>
                  <a:gd name="T7" fmla="*/ 696 h 17"/>
                  <a:gd name="T8" fmla="*/ 81 w 16"/>
                  <a:gd name="T9" fmla="*/ 502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17">
                    <a:moveTo>
                      <a:pt x="2" y="11"/>
                    </a:moveTo>
                    <a:cubicBezTo>
                      <a:pt x="0" y="7"/>
                      <a:pt x="2" y="3"/>
                      <a:pt x="6" y="2"/>
                    </a:cubicBezTo>
                    <a:cubicBezTo>
                      <a:pt x="9" y="0"/>
                      <a:pt x="13" y="2"/>
                      <a:pt x="15" y="6"/>
                    </a:cubicBezTo>
                    <a:cubicBezTo>
                      <a:pt x="16" y="9"/>
                      <a:pt x="15" y="14"/>
                      <a:pt x="11" y="15"/>
                    </a:cubicBezTo>
                    <a:cubicBezTo>
                      <a:pt x="7" y="17"/>
                      <a:pt x="3" y="15"/>
                      <a:pt x="2"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25" name="Freeform 368"/>
              <p:cNvSpPr>
                <a:spLocks/>
              </p:cNvSpPr>
              <p:nvPr/>
            </p:nvSpPr>
            <p:spPr bwMode="auto">
              <a:xfrm>
                <a:off x="3755" y="2589"/>
                <a:ext cx="43" cy="198"/>
              </a:xfrm>
              <a:custGeom>
                <a:avLst/>
                <a:gdLst>
                  <a:gd name="T0" fmla="*/ 0 w 13"/>
                  <a:gd name="T1" fmla="*/ 0 h 55"/>
                  <a:gd name="T2" fmla="*/ 0 w 13"/>
                  <a:gd name="T3" fmla="*/ 2567 h 55"/>
                  <a:gd name="T4" fmla="*/ 0 60000 65536"/>
                  <a:gd name="T5" fmla="*/ 0 60000 65536"/>
                </a:gdLst>
                <a:ahLst/>
                <a:cxnLst>
                  <a:cxn ang="T4">
                    <a:pos x="T0" y="T1"/>
                  </a:cxn>
                  <a:cxn ang="T5">
                    <a:pos x="T2" y="T3"/>
                  </a:cxn>
                </a:cxnLst>
                <a:rect l="0" t="0" r="r" b="b"/>
                <a:pathLst>
                  <a:path w="13" h="55">
                    <a:moveTo>
                      <a:pt x="0" y="0"/>
                    </a:moveTo>
                    <a:cubicBezTo>
                      <a:pt x="5" y="6"/>
                      <a:pt x="13" y="42"/>
                      <a:pt x="0" y="55"/>
                    </a:cubicBez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26" name="Freeform 369"/>
              <p:cNvSpPr>
                <a:spLocks/>
              </p:cNvSpPr>
              <p:nvPr/>
            </p:nvSpPr>
            <p:spPr bwMode="auto">
              <a:xfrm>
                <a:off x="2011" y="2510"/>
                <a:ext cx="125" cy="363"/>
              </a:xfrm>
              <a:custGeom>
                <a:avLst/>
                <a:gdLst>
                  <a:gd name="T0" fmla="*/ 696 w 37"/>
                  <a:gd name="T1" fmla="*/ 0 h 101"/>
                  <a:gd name="T2" fmla="*/ 0 w 37"/>
                  <a:gd name="T3" fmla="*/ 1538 h 101"/>
                  <a:gd name="T4" fmla="*/ 470 w 37"/>
                  <a:gd name="T5" fmla="*/ 1538 h 101"/>
                  <a:gd name="T6" fmla="*/ 730 w 37"/>
                  <a:gd name="T7" fmla="*/ 2365 h 101"/>
                  <a:gd name="T8" fmla="*/ 470 w 37"/>
                  <a:gd name="T9" fmla="*/ 3256 h 101"/>
                  <a:gd name="T10" fmla="*/ 0 w 37"/>
                  <a:gd name="T11" fmla="*/ 3256 h 101"/>
                  <a:gd name="T12" fmla="*/ 652 w 37"/>
                  <a:gd name="T13" fmla="*/ 4690 h 101"/>
                  <a:gd name="T14" fmla="*/ 1392 w 37"/>
                  <a:gd name="T15" fmla="*/ 2365 h 101"/>
                  <a:gd name="T16" fmla="*/ 696 w 37"/>
                  <a:gd name="T17" fmla="*/ 0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101">
                    <a:moveTo>
                      <a:pt x="18" y="0"/>
                    </a:moveTo>
                    <a:cubicBezTo>
                      <a:pt x="9" y="0"/>
                      <a:pt x="2" y="13"/>
                      <a:pt x="0" y="33"/>
                    </a:cubicBezTo>
                    <a:cubicBezTo>
                      <a:pt x="12" y="33"/>
                      <a:pt x="12" y="33"/>
                      <a:pt x="12" y="33"/>
                    </a:cubicBezTo>
                    <a:cubicBezTo>
                      <a:pt x="16" y="33"/>
                      <a:pt x="19" y="41"/>
                      <a:pt x="19" y="51"/>
                    </a:cubicBezTo>
                    <a:cubicBezTo>
                      <a:pt x="19" y="62"/>
                      <a:pt x="16" y="70"/>
                      <a:pt x="12" y="70"/>
                    </a:cubicBezTo>
                    <a:cubicBezTo>
                      <a:pt x="0" y="70"/>
                      <a:pt x="0" y="70"/>
                      <a:pt x="0" y="70"/>
                    </a:cubicBezTo>
                    <a:cubicBezTo>
                      <a:pt x="3" y="88"/>
                      <a:pt x="10" y="101"/>
                      <a:pt x="17" y="101"/>
                    </a:cubicBezTo>
                    <a:cubicBezTo>
                      <a:pt x="28" y="101"/>
                      <a:pt x="36" y="79"/>
                      <a:pt x="36" y="51"/>
                    </a:cubicBezTo>
                    <a:cubicBezTo>
                      <a:pt x="37" y="22"/>
                      <a:pt x="28" y="0"/>
                      <a:pt x="18" y="0"/>
                    </a:cubicBezTo>
                    <a:close/>
                  </a:path>
                </a:pathLst>
              </a:custGeom>
              <a:solidFill>
                <a:srgbClr val="E4F4F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27" name="Freeform 370"/>
              <p:cNvSpPr>
                <a:spLocks/>
              </p:cNvSpPr>
              <p:nvPr/>
            </p:nvSpPr>
            <p:spPr bwMode="auto">
              <a:xfrm>
                <a:off x="2069" y="2510"/>
                <a:ext cx="104" cy="363"/>
              </a:xfrm>
              <a:custGeom>
                <a:avLst/>
                <a:gdLst>
                  <a:gd name="T0" fmla="*/ 450 w 31"/>
                  <a:gd name="T1" fmla="*/ 4690 h 101"/>
                  <a:gd name="T2" fmla="*/ 1171 w 31"/>
                  <a:gd name="T3" fmla="*/ 2365 h 101"/>
                  <a:gd name="T4" fmla="*/ 450 w 31"/>
                  <a:gd name="T5" fmla="*/ 0 h 101"/>
                  <a:gd name="T6" fmla="*/ 34 w 31"/>
                  <a:gd name="T7" fmla="*/ 0 h 101"/>
                  <a:gd name="T8" fmla="*/ 721 w 31"/>
                  <a:gd name="T9" fmla="*/ 2365 h 101"/>
                  <a:gd name="T10" fmla="*/ 0 w 31"/>
                  <a:gd name="T11" fmla="*/ 4690 h 101"/>
                  <a:gd name="T12" fmla="*/ 450 w 31"/>
                  <a:gd name="T13" fmla="*/ 4690 h 1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101">
                    <a:moveTo>
                      <a:pt x="12" y="101"/>
                    </a:moveTo>
                    <a:cubicBezTo>
                      <a:pt x="22" y="101"/>
                      <a:pt x="31" y="79"/>
                      <a:pt x="31" y="51"/>
                    </a:cubicBezTo>
                    <a:cubicBezTo>
                      <a:pt x="31" y="22"/>
                      <a:pt x="23" y="0"/>
                      <a:pt x="12" y="0"/>
                    </a:cubicBezTo>
                    <a:cubicBezTo>
                      <a:pt x="1" y="0"/>
                      <a:pt x="1" y="0"/>
                      <a:pt x="1" y="0"/>
                    </a:cubicBezTo>
                    <a:cubicBezTo>
                      <a:pt x="11" y="0"/>
                      <a:pt x="20" y="22"/>
                      <a:pt x="19" y="51"/>
                    </a:cubicBezTo>
                    <a:cubicBezTo>
                      <a:pt x="19" y="79"/>
                      <a:pt x="11" y="101"/>
                      <a:pt x="0" y="101"/>
                    </a:cubicBezTo>
                    <a:lnTo>
                      <a:pt x="12" y="101"/>
                    </a:lnTo>
                    <a:close/>
                  </a:path>
                </a:pathLst>
              </a:custGeom>
              <a:solidFill>
                <a:srgbClr val="3DA9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28" name="Freeform 371"/>
              <p:cNvSpPr>
                <a:spLocks/>
              </p:cNvSpPr>
              <p:nvPr/>
            </p:nvSpPr>
            <p:spPr bwMode="auto">
              <a:xfrm>
                <a:off x="2129" y="2615"/>
                <a:ext cx="41" cy="43"/>
              </a:xfrm>
              <a:custGeom>
                <a:avLst/>
                <a:gdLst>
                  <a:gd name="T0" fmla="*/ 444 w 12"/>
                  <a:gd name="T1" fmla="*/ 0 h 12"/>
                  <a:gd name="T2" fmla="*/ 0 w 12"/>
                  <a:gd name="T3" fmla="*/ 0 h 12"/>
                  <a:gd name="T4" fmla="*/ 34 w 12"/>
                  <a:gd name="T5" fmla="*/ 552 h 12"/>
                  <a:gd name="T6" fmla="*/ 478 w 12"/>
                  <a:gd name="T7" fmla="*/ 502 h 12"/>
                  <a:gd name="T8" fmla="*/ 444 w 12"/>
                  <a:gd name="T9" fmla="*/ 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2">
                    <a:moveTo>
                      <a:pt x="11" y="0"/>
                    </a:moveTo>
                    <a:cubicBezTo>
                      <a:pt x="0" y="0"/>
                      <a:pt x="0" y="0"/>
                      <a:pt x="0" y="0"/>
                    </a:cubicBezTo>
                    <a:cubicBezTo>
                      <a:pt x="0" y="4"/>
                      <a:pt x="1" y="8"/>
                      <a:pt x="1" y="12"/>
                    </a:cubicBezTo>
                    <a:cubicBezTo>
                      <a:pt x="12" y="11"/>
                      <a:pt x="12" y="11"/>
                      <a:pt x="12" y="11"/>
                    </a:cubicBezTo>
                    <a:cubicBezTo>
                      <a:pt x="12" y="7"/>
                      <a:pt x="12" y="4"/>
                      <a:pt x="1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29" name="Freeform 372"/>
              <p:cNvSpPr>
                <a:spLocks/>
              </p:cNvSpPr>
              <p:nvPr/>
            </p:nvSpPr>
            <p:spPr bwMode="auto">
              <a:xfrm>
                <a:off x="2126" y="2604"/>
                <a:ext cx="40" cy="7"/>
              </a:xfrm>
              <a:custGeom>
                <a:avLst/>
                <a:gdLst>
                  <a:gd name="T0" fmla="*/ 410 w 12"/>
                  <a:gd name="T1" fmla="*/ 0 h 2"/>
                  <a:gd name="T2" fmla="*/ 0 w 12"/>
                  <a:gd name="T3" fmla="*/ 0 h 2"/>
                  <a:gd name="T4" fmla="*/ 33 w 12"/>
                  <a:gd name="T5" fmla="*/ 88 h 2"/>
                  <a:gd name="T6" fmla="*/ 443 w 12"/>
                  <a:gd name="T7" fmla="*/ 88 h 2"/>
                  <a:gd name="T8" fmla="*/ 410 w 12"/>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2">
                    <a:moveTo>
                      <a:pt x="11" y="0"/>
                    </a:moveTo>
                    <a:cubicBezTo>
                      <a:pt x="0" y="0"/>
                      <a:pt x="0" y="0"/>
                      <a:pt x="0" y="0"/>
                    </a:cubicBezTo>
                    <a:cubicBezTo>
                      <a:pt x="0" y="1"/>
                      <a:pt x="0" y="1"/>
                      <a:pt x="1" y="2"/>
                    </a:cubicBezTo>
                    <a:cubicBezTo>
                      <a:pt x="12" y="2"/>
                      <a:pt x="12" y="2"/>
                      <a:pt x="12" y="2"/>
                    </a:cubicBezTo>
                    <a:cubicBezTo>
                      <a:pt x="11" y="1"/>
                      <a:pt x="11" y="0"/>
                      <a:pt x="11" y="0"/>
                    </a:cubicBezTo>
                    <a:close/>
                  </a:path>
                </a:pathLst>
              </a:custGeom>
              <a:solidFill>
                <a:srgbClr val="CCEA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30" name="Freeform 373"/>
              <p:cNvSpPr>
                <a:spLocks/>
              </p:cNvSpPr>
              <p:nvPr/>
            </p:nvSpPr>
            <p:spPr bwMode="auto">
              <a:xfrm>
                <a:off x="2133" y="2665"/>
                <a:ext cx="40" cy="21"/>
              </a:xfrm>
              <a:custGeom>
                <a:avLst/>
                <a:gdLst>
                  <a:gd name="T0" fmla="*/ 443 w 12"/>
                  <a:gd name="T1" fmla="*/ 221 h 6"/>
                  <a:gd name="T2" fmla="*/ 443 w 12"/>
                  <a:gd name="T3" fmla="*/ 137 h 6"/>
                  <a:gd name="T4" fmla="*/ 443 w 12"/>
                  <a:gd name="T5" fmla="*/ 49 h 6"/>
                  <a:gd name="T6" fmla="*/ 410 w 12"/>
                  <a:gd name="T7" fmla="*/ 0 h 6"/>
                  <a:gd name="T8" fmla="*/ 0 w 12"/>
                  <a:gd name="T9" fmla="*/ 49 h 6"/>
                  <a:gd name="T10" fmla="*/ 0 w 12"/>
                  <a:gd name="T11" fmla="*/ 259 h 6"/>
                  <a:gd name="T12" fmla="*/ 443 w 12"/>
                  <a:gd name="T13" fmla="*/ 221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6">
                    <a:moveTo>
                      <a:pt x="12" y="5"/>
                    </a:moveTo>
                    <a:cubicBezTo>
                      <a:pt x="12" y="5"/>
                      <a:pt x="12" y="4"/>
                      <a:pt x="12" y="3"/>
                    </a:cubicBezTo>
                    <a:cubicBezTo>
                      <a:pt x="12" y="3"/>
                      <a:pt x="12" y="2"/>
                      <a:pt x="12" y="1"/>
                    </a:cubicBezTo>
                    <a:cubicBezTo>
                      <a:pt x="12" y="1"/>
                      <a:pt x="12" y="1"/>
                      <a:pt x="11" y="0"/>
                    </a:cubicBezTo>
                    <a:cubicBezTo>
                      <a:pt x="0" y="1"/>
                      <a:pt x="0" y="1"/>
                      <a:pt x="0" y="1"/>
                    </a:cubicBezTo>
                    <a:cubicBezTo>
                      <a:pt x="0" y="2"/>
                      <a:pt x="0" y="4"/>
                      <a:pt x="0" y="6"/>
                    </a:cubicBezTo>
                    <a:lnTo>
                      <a:pt x="12" y="5"/>
                    </a:lnTo>
                    <a:close/>
                  </a:path>
                </a:pathLst>
              </a:custGeom>
              <a:solidFill>
                <a:srgbClr val="A8D3E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31" name="Freeform 374"/>
              <p:cNvSpPr>
                <a:spLocks/>
              </p:cNvSpPr>
              <p:nvPr/>
            </p:nvSpPr>
            <p:spPr bwMode="auto">
              <a:xfrm>
                <a:off x="2062" y="2518"/>
                <a:ext cx="67" cy="352"/>
              </a:xfrm>
              <a:custGeom>
                <a:avLst/>
                <a:gdLst>
                  <a:gd name="T0" fmla="*/ 77 w 20"/>
                  <a:gd name="T1" fmla="*/ 0 h 98"/>
                  <a:gd name="T2" fmla="*/ 77 w 20"/>
                  <a:gd name="T3" fmla="*/ 0 h 98"/>
                  <a:gd name="T4" fmla="*/ 673 w 20"/>
                  <a:gd name="T5" fmla="*/ 2220 h 98"/>
                  <a:gd name="T6" fmla="*/ 0 w 20"/>
                  <a:gd name="T7" fmla="*/ 4490 h 98"/>
                  <a:gd name="T8" fmla="*/ 77 w 20"/>
                  <a:gd name="T9" fmla="*/ 4540 h 98"/>
                  <a:gd name="T10" fmla="*/ 750 w 20"/>
                  <a:gd name="T11" fmla="*/ 2220 h 98"/>
                  <a:gd name="T12" fmla="*/ 77 w 20"/>
                  <a:gd name="T13" fmla="*/ 0 h 9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98">
                    <a:moveTo>
                      <a:pt x="2" y="0"/>
                    </a:moveTo>
                    <a:cubicBezTo>
                      <a:pt x="2" y="0"/>
                      <a:pt x="2" y="0"/>
                      <a:pt x="2" y="0"/>
                    </a:cubicBezTo>
                    <a:cubicBezTo>
                      <a:pt x="10" y="3"/>
                      <a:pt x="18" y="24"/>
                      <a:pt x="18" y="48"/>
                    </a:cubicBezTo>
                    <a:cubicBezTo>
                      <a:pt x="18" y="74"/>
                      <a:pt x="10" y="97"/>
                      <a:pt x="0" y="97"/>
                    </a:cubicBezTo>
                    <a:cubicBezTo>
                      <a:pt x="1" y="97"/>
                      <a:pt x="2" y="98"/>
                      <a:pt x="2" y="98"/>
                    </a:cubicBezTo>
                    <a:cubicBezTo>
                      <a:pt x="12" y="98"/>
                      <a:pt x="20" y="74"/>
                      <a:pt x="20" y="48"/>
                    </a:cubicBezTo>
                    <a:cubicBezTo>
                      <a:pt x="20" y="22"/>
                      <a:pt x="12"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32" name="Freeform 375"/>
              <p:cNvSpPr>
                <a:spLocks/>
              </p:cNvSpPr>
              <p:nvPr/>
            </p:nvSpPr>
            <p:spPr bwMode="auto">
              <a:xfrm>
                <a:off x="2011" y="2510"/>
                <a:ext cx="125" cy="363"/>
              </a:xfrm>
              <a:custGeom>
                <a:avLst/>
                <a:gdLst>
                  <a:gd name="T0" fmla="*/ 696 w 37"/>
                  <a:gd name="T1" fmla="*/ 0 h 101"/>
                  <a:gd name="T2" fmla="*/ 0 w 37"/>
                  <a:gd name="T3" fmla="*/ 1538 h 101"/>
                  <a:gd name="T4" fmla="*/ 470 w 37"/>
                  <a:gd name="T5" fmla="*/ 1538 h 101"/>
                  <a:gd name="T6" fmla="*/ 730 w 37"/>
                  <a:gd name="T7" fmla="*/ 2365 h 101"/>
                  <a:gd name="T8" fmla="*/ 470 w 37"/>
                  <a:gd name="T9" fmla="*/ 3256 h 101"/>
                  <a:gd name="T10" fmla="*/ 0 w 37"/>
                  <a:gd name="T11" fmla="*/ 3256 h 101"/>
                  <a:gd name="T12" fmla="*/ 652 w 37"/>
                  <a:gd name="T13" fmla="*/ 4690 h 101"/>
                  <a:gd name="T14" fmla="*/ 1392 w 37"/>
                  <a:gd name="T15" fmla="*/ 2365 h 101"/>
                  <a:gd name="T16" fmla="*/ 696 w 37"/>
                  <a:gd name="T17" fmla="*/ 0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 h="101">
                    <a:moveTo>
                      <a:pt x="18" y="0"/>
                    </a:moveTo>
                    <a:cubicBezTo>
                      <a:pt x="9" y="0"/>
                      <a:pt x="2" y="13"/>
                      <a:pt x="0" y="33"/>
                    </a:cubicBezTo>
                    <a:cubicBezTo>
                      <a:pt x="12" y="33"/>
                      <a:pt x="12" y="33"/>
                      <a:pt x="12" y="33"/>
                    </a:cubicBezTo>
                    <a:cubicBezTo>
                      <a:pt x="16" y="33"/>
                      <a:pt x="19" y="41"/>
                      <a:pt x="19" y="51"/>
                    </a:cubicBezTo>
                    <a:cubicBezTo>
                      <a:pt x="19" y="62"/>
                      <a:pt x="16" y="70"/>
                      <a:pt x="12" y="70"/>
                    </a:cubicBezTo>
                    <a:cubicBezTo>
                      <a:pt x="0" y="70"/>
                      <a:pt x="0" y="70"/>
                      <a:pt x="0" y="70"/>
                    </a:cubicBezTo>
                    <a:cubicBezTo>
                      <a:pt x="3" y="88"/>
                      <a:pt x="10" y="101"/>
                      <a:pt x="17" y="101"/>
                    </a:cubicBezTo>
                    <a:cubicBezTo>
                      <a:pt x="28" y="101"/>
                      <a:pt x="36" y="79"/>
                      <a:pt x="36" y="51"/>
                    </a:cubicBezTo>
                    <a:cubicBezTo>
                      <a:pt x="37" y="22"/>
                      <a:pt x="28" y="0"/>
                      <a:pt x="18" y="0"/>
                    </a:cubicBez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33" name="Freeform 376"/>
              <p:cNvSpPr>
                <a:spLocks/>
              </p:cNvSpPr>
              <p:nvPr/>
            </p:nvSpPr>
            <p:spPr bwMode="auto">
              <a:xfrm>
                <a:off x="2069" y="2510"/>
                <a:ext cx="104" cy="363"/>
              </a:xfrm>
              <a:custGeom>
                <a:avLst/>
                <a:gdLst>
                  <a:gd name="T0" fmla="*/ 450 w 31"/>
                  <a:gd name="T1" fmla="*/ 4690 h 101"/>
                  <a:gd name="T2" fmla="*/ 1171 w 31"/>
                  <a:gd name="T3" fmla="*/ 2365 h 101"/>
                  <a:gd name="T4" fmla="*/ 450 w 31"/>
                  <a:gd name="T5" fmla="*/ 0 h 101"/>
                  <a:gd name="T6" fmla="*/ 34 w 31"/>
                  <a:gd name="T7" fmla="*/ 0 h 101"/>
                  <a:gd name="T8" fmla="*/ 721 w 31"/>
                  <a:gd name="T9" fmla="*/ 2365 h 101"/>
                  <a:gd name="T10" fmla="*/ 0 w 31"/>
                  <a:gd name="T11" fmla="*/ 4690 h 101"/>
                  <a:gd name="T12" fmla="*/ 450 w 31"/>
                  <a:gd name="T13" fmla="*/ 4690 h 1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101">
                    <a:moveTo>
                      <a:pt x="12" y="101"/>
                    </a:moveTo>
                    <a:cubicBezTo>
                      <a:pt x="22" y="101"/>
                      <a:pt x="31" y="79"/>
                      <a:pt x="31" y="51"/>
                    </a:cubicBezTo>
                    <a:cubicBezTo>
                      <a:pt x="31" y="22"/>
                      <a:pt x="23" y="0"/>
                      <a:pt x="12" y="0"/>
                    </a:cubicBezTo>
                    <a:cubicBezTo>
                      <a:pt x="1" y="0"/>
                      <a:pt x="1" y="0"/>
                      <a:pt x="1" y="0"/>
                    </a:cubicBezTo>
                    <a:cubicBezTo>
                      <a:pt x="11" y="0"/>
                      <a:pt x="20" y="22"/>
                      <a:pt x="19" y="51"/>
                    </a:cubicBezTo>
                    <a:cubicBezTo>
                      <a:pt x="19" y="79"/>
                      <a:pt x="11" y="101"/>
                      <a:pt x="0" y="101"/>
                    </a:cubicBezTo>
                    <a:lnTo>
                      <a:pt x="12" y="101"/>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34" name="Freeform 377"/>
              <p:cNvSpPr>
                <a:spLocks/>
              </p:cNvSpPr>
              <p:nvPr/>
            </p:nvSpPr>
            <p:spPr bwMode="auto">
              <a:xfrm>
                <a:off x="1847" y="2640"/>
                <a:ext cx="77" cy="118"/>
              </a:xfrm>
              <a:custGeom>
                <a:avLst/>
                <a:gdLst>
                  <a:gd name="T0" fmla="*/ 716 w 23"/>
                  <a:gd name="T1" fmla="*/ 0 h 33"/>
                  <a:gd name="T2" fmla="*/ 33 w 23"/>
                  <a:gd name="T3" fmla="*/ 0 h 33"/>
                  <a:gd name="T4" fmla="*/ 77 w 23"/>
                  <a:gd name="T5" fmla="*/ 729 h 33"/>
                  <a:gd name="T6" fmla="*/ 0 w 23"/>
                  <a:gd name="T7" fmla="*/ 1509 h 33"/>
                  <a:gd name="T8" fmla="*/ 716 w 23"/>
                  <a:gd name="T9" fmla="*/ 1509 h 33"/>
                  <a:gd name="T10" fmla="*/ 864 w 23"/>
                  <a:gd name="T11" fmla="*/ 729 h 33"/>
                  <a:gd name="T12" fmla="*/ 716 w 23"/>
                  <a:gd name="T13" fmla="*/ 0 h 3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 h="33">
                    <a:moveTo>
                      <a:pt x="19" y="0"/>
                    </a:moveTo>
                    <a:cubicBezTo>
                      <a:pt x="1" y="0"/>
                      <a:pt x="1" y="0"/>
                      <a:pt x="1" y="0"/>
                    </a:cubicBezTo>
                    <a:cubicBezTo>
                      <a:pt x="1" y="4"/>
                      <a:pt x="2" y="10"/>
                      <a:pt x="2" y="16"/>
                    </a:cubicBezTo>
                    <a:cubicBezTo>
                      <a:pt x="2" y="22"/>
                      <a:pt x="1" y="28"/>
                      <a:pt x="0" y="33"/>
                    </a:cubicBezTo>
                    <a:cubicBezTo>
                      <a:pt x="19" y="33"/>
                      <a:pt x="19" y="33"/>
                      <a:pt x="19" y="33"/>
                    </a:cubicBezTo>
                    <a:cubicBezTo>
                      <a:pt x="21" y="33"/>
                      <a:pt x="23" y="26"/>
                      <a:pt x="23" y="16"/>
                    </a:cubicBezTo>
                    <a:cubicBezTo>
                      <a:pt x="23" y="7"/>
                      <a:pt x="21" y="0"/>
                      <a:pt x="19" y="0"/>
                    </a:cubicBezTo>
                    <a:close/>
                  </a:path>
                </a:pathLst>
              </a:custGeom>
              <a:solidFill>
                <a:srgbClr val="DFE0E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35" name="Freeform 378"/>
              <p:cNvSpPr>
                <a:spLocks/>
              </p:cNvSpPr>
              <p:nvPr/>
            </p:nvSpPr>
            <p:spPr bwMode="auto">
              <a:xfrm>
                <a:off x="1789" y="2593"/>
                <a:ext cx="54" cy="208"/>
              </a:xfrm>
              <a:custGeom>
                <a:avLst/>
                <a:gdLst>
                  <a:gd name="T0" fmla="*/ 0 w 16"/>
                  <a:gd name="T1" fmla="*/ 1287 h 58"/>
                  <a:gd name="T2" fmla="*/ 307 w 16"/>
                  <a:gd name="T3" fmla="*/ 0 h 58"/>
                  <a:gd name="T4" fmla="*/ 614 w 16"/>
                  <a:gd name="T5" fmla="*/ 1338 h 58"/>
                  <a:gd name="T6" fmla="*/ 307 w 16"/>
                  <a:gd name="T7" fmla="*/ 2675 h 58"/>
                  <a:gd name="T8" fmla="*/ 0 w 16"/>
                  <a:gd name="T9" fmla="*/ 1287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58">
                    <a:moveTo>
                      <a:pt x="0" y="28"/>
                    </a:moveTo>
                    <a:cubicBezTo>
                      <a:pt x="0" y="12"/>
                      <a:pt x="4" y="0"/>
                      <a:pt x="8" y="0"/>
                    </a:cubicBezTo>
                    <a:cubicBezTo>
                      <a:pt x="12" y="0"/>
                      <a:pt x="16" y="13"/>
                      <a:pt x="16" y="29"/>
                    </a:cubicBezTo>
                    <a:cubicBezTo>
                      <a:pt x="16" y="45"/>
                      <a:pt x="12" y="58"/>
                      <a:pt x="8" y="58"/>
                    </a:cubicBezTo>
                    <a:cubicBezTo>
                      <a:pt x="4" y="57"/>
                      <a:pt x="0" y="44"/>
                      <a:pt x="0" y="28"/>
                    </a:cubicBezTo>
                    <a:close/>
                  </a:path>
                </a:pathLst>
              </a:custGeom>
              <a:solidFill>
                <a:srgbClr val="CCEA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36" name="Freeform 379"/>
              <p:cNvSpPr>
                <a:spLocks/>
              </p:cNvSpPr>
              <p:nvPr/>
            </p:nvSpPr>
            <p:spPr bwMode="auto">
              <a:xfrm>
                <a:off x="1793" y="2597"/>
                <a:ext cx="43" cy="107"/>
              </a:xfrm>
              <a:custGeom>
                <a:avLst/>
                <a:gdLst>
                  <a:gd name="T0" fmla="*/ 185 w 13"/>
                  <a:gd name="T1" fmla="*/ 50 h 30"/>
                  <a:gd name="T2" fmla="*/ 33 w 13"/>
                  <a:gd name="T3" fmla="*/ 635 h 30"/>
                  <a:gd name="T4" fmla="*/ 33 w 13"/>
                  <a:gd name="T5" fmla="*/ 1362 h 30"/>
                  <a:gd name="T6" fmla="*/ 142 w 13"/>
                  <a:gd name="T7" fmla="*/ 902 h 30"/>
                  <a:gd name="T8" fmla="*/ 284 w 13"/>
                  <a:gd name="T9" fmla="*/ 813 h 30"/>
                  <a:gd name="T10" fmla="*/ 361 w 13"/>
                  <a:gd name="T11" fmla="*/ 992 h 30"/>
                  <a:gd name="T12" fmla="*/ 284 w 13"/>
                  <a:gd name="T13" fmla="*/ 178 h 30"/>
                  <a:gd name="T14" fmla="*/ 185 w 13"/>
                  <a:gd name="T15" fmla="*/ 50 h 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 h="30">
                    <a:moveTo>
                      <a:pt x="5" y="1"/>
                    </a:moveTo>
                    <a:cubicBezTo>
                      <a:pt x="3" y="4"/>
                      <a:pt x="2" y="10"/>
                      <a:pt x="1" y="14"/>
                    </a:cubicBezTo>
                    <a:cubicBezTo>
                      <a:pt x="1" y="19"/>
                      <a:pt x="0" y="25"/>
                      <a:pt x="1" y="30"/>
                    </a:cubicBezTo>
                    <a:cubicBezTo>
                      <a:pt x="2" y="26"/>
                      <a:pt x="1" y="22"/>
                      <a:pt x="4" y="20"/>
                    </a:cubicBezTo>
                    <a:cubicBezTo>
                      <a:pt x="5" y="19"/>
                      <a:pt x="6" y="18"/>
                      <a:pt x="8" y="18"/>
                    </a:cubicBezTo>
                    <a:cubicBezTo>
                      <a:pt x="9" y="19"/>
                      <a:pt x="9" y="20"/>
                      <a:pt x="10" y="22"/>
                    </a:cubicBezTo>
                    <a:cubicBezTo>
                      <a:pt x="13" y="21"/>
                      <a:pt x="10" y="6"/>
                      <a:pt x="8" y="4"/>
                    </a:cubicBezTo>
                    <a:cubicBezTo>
                      <a:pt x="7" y="2"/>
                      <a:pt x="6" y="0"/>
                      <a:pt x="5" y="1"/>
                    </a:cubicBezTo>
                    <a:close/>
                  </a:path>
                </a:pathLst>
              </a:custGeom>
              <a:solidFill>
                <a:srgbClr val="C4E0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37" name="Freeform 380"/>
              <p:cNvSpPr>
                <a:spLocks/>
              </p:cNvSpPr>
              <p:nvPr/>
            </p:nvSpPr>
            <p:spPr bwMode="auto">
              <a:xfrm>
                <a:off x="1799" y="2593"/>
                <a:ext cx="24" cy="68"/>
              </a:xfrm>
              <a:custGeom>
                <a:avLst/>
                <a:gdLst>
                  <a:gd name="T0" fmla="*/ 0 w 7"/>
                  <a:gd name="T1" fmla="*/ 870 h 19"/>
                  <a:gd name="T2" fmla="*/ 82 w 7"/>
                  <a:gd name="T3" fmla="*/ 229 h 19"/>
                  <a:gd name="T4" fmla="*/ 281 w 7"/>
                  <a:gd name="T5" fmla="*/ 551 h 19"/>
                  <a:gd name="T6" fmla="*/ 82 w 7"/>
                  <a:gd name="T7" fmla="*/ 462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 h="19">
                    <a:moveTo>
                      <a:pt x="0" y="19"/>
                    </a:moveTo>
                    <a:cubicBezTo>
                      <a:pt x="0" y="15"/>
                      <a:pt x="0" y="9"/>
                      <a:pt x="2" y="5"/>
                    </a:cubicBezTo>
                    <a:cubicBezTo>
                      <a:pt x="5" y="0"/>
                      <a:pt x="6" y="9"/>
                      <a:pt x="7" y="12"/>
                    </a:cubicBezTo>
                    <a:cubicBezTo>
                      <a:pt x="6" y="10"/>
                      <a:pt x="3" y="5"/>
                      <a:pt x="2" y="10"/>
                    </a:cubicBezTo>
                  </a:path>
                </a:pathLst>
              </a:custGeom>
              <a:solidFill>
                <a:srgbClr val="94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38" name="Freeform 381"/>
              <p:cNvSpPr>
                <a:spLocks/>
              </p:cNvSpPr>
              <p:nvPr/>
            </p:nvSpPr>
            <p:spPr bwMode="auto">
              <a:xfrm>
                <a:off x="1847" y="2683"/>
                <a:ext cx="57" cy="72"/>
              </a:xfrm>
              <a:custGeom>
                <a:avLst/>
                <a:gdLst>
                  <a:gd name="T0" fmla="*/ 34 w 17"/>
                  <a:gd name="T1" fmla="*/ 0 h 20"/>
                  <a:gd name="T2" fmla="*/ 0 w 17"/>
                  <a:gd name="T3" fmla="*/ 932 h 20"/>
                  <a:gd name="T4" fmla="*/ 640 w 17"/>
                  <a:gd name="T5" fmla="*/ 932 h 20"/>
                  <a:gd name="T6" fmla="*/ 148 w 17"/>
                  <a:gd name="T7" fmla="*/ 558 h 20"/>
                  <a:gd name="T8" fmla="*/ 34 w 17"/>
                  <a:gd name="T9" fmla="*/ 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0">
                    <a:moveTo>
                      <a:pt x="1" y="0"/>
                    </a:moveTo>
                    <a:cubicBezTo>
                      <a:pt x="2" y="3"/>
                      <a:pt x="2" y="15"/>
                      <a:pt x="0" y="20"/>
                    </a:cubicBezTo>
                    <a:cubicBezTo>
                      <a:pt x="17" y="20"/>
                      <a:pt x="17" y="20"/>
                      <a:pt x="17" y="20"/>
                    </a:cubicBezTo>
                    <a:cubicBezTo>
                      <a:pt x="9" y="20"/>
                      <a:pt x="7" y="18"/>
                      <a:pt x="4" y="12"/>
                    </a:cubicBezTo>
                    <a:cubicBezTo>
                      <a:pt x="3" y="8"/>
                      <a:pt x="1" y="0"/>
                      <a:pt x="1" y="0"/>
                    </a:cubicBezTo>
                    <a:close/>
                  </a:path>
                </a:pathLst>
              </a:custGeom>
              <a:solidFill>
                <a:srgbClr val="CACD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39" name="Freeform 382"/>
              <p:cNvSpPr>
                <a:spLocks/>
              </p:cNvSpPr>
              <p:nvPr/>
            </p:nvSpPr>
            <p:spPr bwMode="auto">
              <a:xfrm>
                <a:off x="1816" y="2593"/>
                <a:ext cx="37" cy="208"/>
              </a:xfrm>
              <a:custGeom>
                <a:avLst/>
                <a:gdLst>
                  <a:gd name="T0" fmla="*/ 114 w 11"/>
                  <a:gd name="T1" fmla="*/ 2675 h 58"/>
                  <a:gd name="T2" fmla="*/ 417 w 11"/>
                  <a:gd name="T3" fmla="*/ 1338 h 58"/>
                  <a:gd name="T4" fmla="*/ 114 w 11"/>
                  <a:gd name="T5" fmla="*/ 0 h 58"/>
                  <a:gd name="T6" fmla="*/ 0 w 11"/>
                  <a:gd name="T7" fmla="*/ 0 h 58"/>
                  <a:gd name="T8" fmla="*/ 306 w 11"/>
                  <a:gd name="T9" fmla="*/ 1338 h 58"/>
                  <a:gd name="T10" fmla="*/ 0 w 11"/>
                  <a:gd name="T11" fmla="*/ 2675 h 58"/>
                  <a:gd name="T12" fmla="*/ 114 w 11"/>
                  <a:gd name="T13" fmla="*/ 2675 h 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58">
                    <a:moveTo>
                      <a:pt x="3" y="58"/>
                    </a:moveTo>
                    <a:cubicBezTo>
                      <a:pt x="7" y="57"/>
                      <a:pt x="11" y="45"/>
                      <a:pt x="11" y="29"/>
                    </a:cubicBezTo>
                    <a:cubicBezTo>
                      <a:pt x="11" y="13"/>
                      <a:pt x="7" y="0"/>
                      <a:pt x="3" y="0"/>
                    </a:cubicBezTo>
                    <a:cubicBezTo>
                      <a:pt x="0" y="0"/>
                      <a:pt x="0" y="0"/>
                      <a:pt x="0" y="0"/>
                    </a:cubicBezTo>
                    <a:cubicBezTo>
                      <a:pt x="4" y="0"/>
                      <a:pt x="8" y="13"/>
                      <a:pt x="8" y="29"/>
                    </a:cubicBezTo>
                    <a:cubicBezTo>
                      <a:pt x="8" y="45"/>
                      <a:pt x="4" y="58"/>
                      <a:pt x="0" y="58"/>
                    </a:cubicBezTo>
                    <a:lnTo>
                      <a:pt x="3" y="58"/>
                    </a:lnTo>
                    <a:close/>
                  </a:path>
                </a:pathLst>
              </a:custGeom>
              <a:solidFill>
                <a:srgbClr val="A6C7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40" name="Freeform 383"/>
              <p:cNvSpPr>
                <a:spLocks/>
              </p:cNvSpPr>
              <p:nvPr/>
            </p:nvSpPr>
            <p:spPr bwMode="auto">
              <a:xfrm>
                <a:off x="1840" y="2643"/>
                <a:ext cx="13" cy="36"/>
              </a:xfrm>
              <a:custGeom>
                <a:avLst/>
                <a:gdLst>
                  <a:gd name="T0" fmla="*/ 137 w 4"/>
                  <a:gd name="T1" fmla="*/ 414 h 10"/>
                  <a:gd name="T2" fmla="*/ 107 w 4"/>
                  <a:gd name="T3" fmla="*/ 0 h 10"/>
                  <a:gd name="T4" fmla="*/ 0 w 4"/>
                  <a:gd name="T5" fmla="*/ 0 h 10"/>
                  <a:gd name="T6" fmla="*/ 33 w 4"/>
                  <a:gd name="T7" fmla="*/ 468 h 10"/>
                  <a:gd name="T8" fmla="*/ 137 w 4"/>
                  <a:gd name="T9" fmla="*/ 414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0">
                    <a:moveTo>
                      <a:pt x="4" y="9"/>
                    </a:moveTo>
                    <a:cubicBezTo>
                      <a:pt x="4" y="6"/>
                      <a:pt x="3" y="2"/>
                      <a:pt x="3" y="0"/>
                    </a:cubicBezTo>
                    <a:cubicBezTo>
                      <a:pt x="0" y="0"/>
                      <a:pt x="0" y="0"/>
                      <a:pt x="0" y="0"/>
                    </a:cubicBezTo>
                    <a:cubicBezTo>
                      <a:pt x="0" y="3"/>
                      <a:pt x="1" y="6"/>
                      <a:pt x="1" y="10"/>
                    </a:cubicBezTo>
                    <a:lnTo>
                      <a:pt x="4"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41" name="Freeform 384"/>
              <p:cNvSpPr>
                <a:spLocks/>
              </p:cNvSpPr>
              <p:nvPr/>
            </p:nvSpPr>
            <p:spPr bwMode="auto">
              <a:xfrm>
                <a:off x="1836" y="2629"/>
                <a:ext cx="14" cy="7"/>
              </a:xfrm>
              <a:custGeom>
                <a:avLst/>
                <a:gdLst>
                  <a:gd name="T0" fmla="*/ 137 w 4"/>
                  <a:gd name="T1" fmla="*/ 0 h 2"/>
                  <a:gd name="T2" fmla="*/ 0 w 4"/>
                  <a:gd name="T3" fmla="*/ 49 h 2"/>
                  <a:gd name="T4" fmla="*/ 49 w 4"/>
                  <a:gd name="T5" fmla="*/ 88 h 2"/>
                  <a:gd name="T6" fmla="*/ 172 w 4"/>
                  <a:gd name="T7" fmla="*/ 88 h 2"/>
                  <a:gd name="T8" fmla="*/ 137 w 4"/>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2">
                    <a:moveTo>
                      <a:pt x="3" y="0"/>
                    </a:moveTo>
                    <a:cubicBezTo>
                      <a:pt x="0" y="1"/>
                      <a:pt x="0" y="1"/>
                      <a:pt x="0" y="1"/>
                    </a:cubicBezTo>
                    <a:cubicBezTo>
                      <a:pt x="0" y="1"/>
                      <a:pt x="0" y="2"/>
                      <a:pt x="1" y="2"/>
                    </a:cubicBezTo>
                    <a:cubicBezTo>
                      <a:pt x="4" y="2"/>
                      <a:pt x="4" y="2"/>
                      <a:pt x="4" y="2"/>
                    </a:cubicBezTo>
                    <a:cubicBezTo>
                      <a:pt x="3" y="1"/>
                      <a:pt x="3" y="1"/>
                      <a:pt x="3" y="0"/>
                    </a:cubicBezTo>
                    <a:close/>
                  </a:path>
                </a:pathLst>
              </a:custGeom>
              <a:solidFill>
                <a:srgbClr val="0075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42" name="Freeform 385"/>
              <p:cNvSpPr>
                <a:spLocks/>
              </p:cNvSpPr>
              <p:nvPr/>
            </p:nvSpPr>
            <p:spPr bwMode="auto">
              <a:xfrm>
                <a:off x="1843" y="2686"/>
                <a:ext cx="10" cy="18"/>
              </a:xfrm>
              <a:custGeom>
                <a:avLst/>
                <a:gdLst>
                  <a:gd name="T0" fmla="*/ 0 w 3"/>
                  <a:gd name="T1" fmla="*/ 0 h 5"/>
                  <a:gd name="T2" fmla="*/ 0 w 3"/>
                  <a:gd name="T3" fmla="*/ 144 h 5"/>
                  <a:gd name="T4" fmla="*/ 0 w 3"/>
                  <a:gd name="T5" fmla="*/ 234 h 5"/>
                  <a:gd name="T6" fmla="*/ 110 w 3"/>
                  <a:gd name="T7" fmla="*/ 180 h 5"/>
                  <a:gd name="T8" fmla="*/ 110 w 3"/>
                  <a:gd name="T9" fmla="*/ 144 h 5"/>
                  <a:gd name="T10" fmla="*/ 110 w 3"/>
                  <a:gd name="T11" fmla="*/ 50 h 5"/>
                  <a:gd name="T12" fmla="*/ 110 w 3"/>
                  <a:gd name="T13" fmla="*/ 0 h 5"/>
                  <a:gd name="T14" fmla="*/ 0 w 3"/>
                  <a:gd name="T15" fmla="*/ 0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5">
                    <a:moveTo>
                      <a:pt x="0" y="0"/>
                    </a:moveTo>
                    <a:cubicBezTo>
                      <a:pt x="0" y="1"/>
                      <a:pt x="0" y="2"/>
                      <a:pt x="0" y="3"/>
                    </a:cubicBezTo>
                    <a:cubicBezTo>
                      <a:pt x="0" y="3"/>
                      <a:pt x="0" y="4"/>
                      <a:pt x="0" y="5"/>
                    </a:cubicBezTo>
                    <a:cubicBezTo>
                      <a:pt x="3" y="4"/>
                      <a:pt x="3" y="4"/>
                      <a:pt x="3" y="4"/>
                    </a:cubicBezTo>
                    <a:cubicBezTo>
                      <a:pt x="3" y="4"/>
                      <a:pt x="3" y="3"/>
                      <a:pt x="3" y="3"/>
                    </a:cubicBezTo>
                    <a:cubicBezTo>
                      <a:pt x="3" y="2"/>
                      <a:pt x="3" y="1"/>
                      <a:pt x="3" y="1"/>
                    </a:cubicBezTo>
                    <a:cubicBezTo>
                      <a:pt x="3" y="1"/>
                      <a:pt x="3" y="0"/>
                      <a:pt x="3" y="0"/>
                    </a:cubicBezTo>
                    <a:lnTo>
                      <a:pt x="0" y="0"/>
                    </a:lnTo>
                    <a:close/>
                  </a:path>
                </a:pathLst>
              </a:custGeom>
              <a:solidFill>
                <a:srgbClr val="2994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43" name="Freeform 386"/>
              <p:cNvSpPr>
                <a:spLocks/>
              </p:cNvSpPr>
              <p:nvPr/>
            </p:nvSpPr>
            <p:spPr bwMode="auto">
              <a:xfrm>
                <a:off x="1857" y="2647"/>
                <a:ext cx="64" cy="65"/>
              </a:xfrm>
              <a:custGeom>
                <a:avLst/>
                <a:gdLst>
                  <a:gd name="T0" fmla="*/ 421 w 19"/>
                  <a:gd name="T1" fmla="*/ 51 h 18"/>
                  <a:gd name="T2" fmla="*/ 613 w 19"/>
                  <a:gd name="T3" fmla="*/ 144 h 18"/>
                  <a:gd name="T4" fmla="*/ 691 w 19"/>
                  <a:gd name="T5" fmla="*/ 325 h 18"/>
                  <a:gd name="T6" fmla="*/ 728 w 19"/>
                  <a:gd name="T7" fmla="*/ 849 h 18"/>
                  <a:gd name="T8" fmla="*/ 613 w 19"/>
                  <a:gd name="T9" fmla="*/ 0 h 18"/>
                  <a:gd name="T10" fmla="*/ 0 w 19"/>
                  <a:gd name="T11" fmla="*/ 0 h 18"/>
                  <a:gd name="T12" fmla="*/ 421 w 19"/>
                  <a:gd name="T13" fmla="*/ 51 h 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8">
                    <a:moveTo>
                      <a:pt x="11" y="1"/>
                    </a:moveTo>
                    <a:cubicBezTo>
                      <a:pt x="13" y="1"/>
                      <a:pt x="15" y="1"/>
                      <a:pt x="16" y="3"/>
                    </a:cubicBezTo>
                    <a:cubicBezTo>
                      <a:pt x="17" y="3"/>
                      <a:pt x="17" y="5"/>
                      <a:pt x="18" y="7"/>
                    </a:cubicBezTo>
                    <a:cubicBezTo>
                      <a:pt x="18" y="10"/>
                      <a:pt x="19" y="15"/>
                      <a:pt x="19" y="18"/>
                    </a:cubicBezTo>
                    <a:cubicBezTo>
                      <a:pt x="19" y="10"/>
                      <a:pt x="18" y="0"/>
                      <a:pt x="16" y="0"/>
                    </a:cubicBezTo>
                    <a:cubicBezTo>
                      <a:pt x="0" y="0"/>
                      <a:pt x="0" y="0"/>
                      <a:pt x="0" y="0"/>
                    </a:cubicBezTo>
                    <a:cubicBezTo>
                      <a:pt x="0" y="0"/>
                      <a:pt x="4" y="1"/>
                      <a:pt x="11"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44" name="Freeform 387"/>
              <p:cNvSpPr>
                <a:spLocks/>
              </p:cNvSpPr>
              <p:nvPr/>
            </p:nvSpPr>
            <p:spPr bwMode="auto">
              <a:xfrm>
                <a:off x="1813" y="2597"/>
                <a:ext cx="27" cy="197"/>
              </a:xfrm>
              <a:custGeom>
                <a:avLst/>
                <a:gdLst>
                  <a:gd name="T0" fmla="*/ 34 w 8"/>
                  <a:gd name="T1" fmla="*/ 0 h 55"/>
                  <a:gd name="T2" fmla="*/ 34 w 8"/>
                  <a:gd name="T3" fmla="*/ 0 h 55"/>
                  <a:gd name="T4" fmla="*/ 273 w 8"/>
                  <a:gd name="T5" fmla="*/ 1243 h 55"/>
                  <a:gd name="T6" fmla="*/ 0 w 8"/>
                  <a:gd name="T7" fmla="*/ 2529 h 55"/>
                  <a:gd name="T8" fmla="*/ 34 w 8"/>
                  <a:gd name="T9" fmla="*/ 2529 h 55"/>
                  <a:gd name="T10" fmla="*/ 307 w 8"/>
                  <a:gd name="T11" fmla="*/ 1243 h 55"/>
                  <a:gd name="T12" fmla="*/ 34 w 8"/>
                  <a:gd name="T13" fmla="*/ 0 h 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55">
                    <a:moveTo>
                      <a:pt x="1" y="0"/>
                    </a:moveTo>
                    <a:cubicBezTo>
                      <a:pt x="1" y="0"/>
                      <a:pt x="1" y="0"/>
                      <a:pt x="1" y="0"/>
                    </a:cubicBezTo>
                    <a:cubicBezTo>
                      <a:pt x="4" y="2"/>
                      <a:pt x="7" y="14"/>
                      <a:pt x="7" y="27"/>
                    </a:cubicBezTo>
                    <a:cubicBezTo>
                      <a:pt x="7" y="41"/>
                      <a:pt x="4" y="54"/>
                      <a:pt x="0" y="55"/>
                    </a:cubicBezTo>
                    <a:cubicBezTo>
                      <a:pt x="0" y="55"/>
                      <a:pt x="1" y="55"/>
                      <a:pt x="1" y="55"/>
                    </a:cubicBezTo>
                    <a:cubicBezTo>
                      <a:pt x="5" y="55"/>
                      <a:pt x="8" y="42"/>
                      <a:pt x="8" y="27"/>
                    </a:cubicBezTo>
                    <a:cubicBezTo>
                      <a:pt x="8" y="13"/>
                      <a:pt x="5" y="0"/>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45" name="Freeform 388"/>
              <p:cNvSpPr>
                <a:spLocks/>
              </p:cNvSpPr>
              <p:nvPr/>
            </p:nvSpPr>
            <p:spPr bwMode="auto">
              <a:xfrm>
                <a:off x="1789" y="2593"/>
                <a:ext cx="54" cy="208"/>
              </a:xfrm>
              <a:custGeom>
                <a:avLst/>
                <a:gdLst>
                  <a:gd name="T0" fmla="*/ 0 w 16"/>
                  <a:gd name="T1" fmla="*/ 1287 h 58"/>
                  <a:gd name="T2" fmla="*/ 307 w 16"/>
                  <a:gd name="T3" fmla="*/ 0 h 58"/>
                  <a:gd name="T4" fmla="*/ 614 w 16"/>
                  <a:gd name="T5" fmla="*/ 1338 h 58"/>
                  <a:gd name="T6" fmla="*/ 307 w 16"/>
                  <a:gd name="T7" fmla="*/ 2675 h 58"/>
                  <a:gd name="T8" fmla="*/ 0 w 16"/>
                  <a:gd name="T9" fmla="*/ 1287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 h="58">
                    <a:moveTo>
                      <a:pt x="0" y="28"/>
                    </a:moveTo>
                    <a:cubicBezTo>
                      <a:pt x="0" y="12"/>
                      <a:pt x="4" y="0"/>
                      <a:pt x="8" y="0"/>
                    </a:cubicBezTo>
                    <a:cubicBezTo>
                      <a:pt x="12" y="0"/>
                      <a:pt x="16" y="13"/>
                      <a:pt x="16" y="29"/>
                    </a:cubicBezTo>
                    <a:cubicBezTo>
                      <a:pt x="16" y="45"/>
                      <a:pt x="12" y="58"/>
                      <a:pt x="8" y="58"/>
                    </a:cubicBezTo>
                    <a:cubicBezTo>
                      <a:pt x="4" y="57"/>
                      <a:pt x="0" y="44"/>
                      <a:pt x="0" y="28"/>
                    </a:cubicBez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46" name="Freeform 389"/>
              <p:cNvSpPr>
                <a:spLocks/>
              </p:cNvSpPr>
              <p:nvPr/>
            </p:nvSpPr>
            <p:spPr bwMode="auto">
              <a:xfrm>
                <a:off x="1816" y="2593"/>
                <a:ext cx="37" cy="208"/>
              </a:xfrm>
              <a:custGeom>
                <a:avLst/>
                <a:gdLst>
                  <a:gd name="T0" fmla="*/ 114 w 11"/>
                  <a:gd name="T1" fmla="*/ 2675 h 58"/>
                  <a:gd name="T2" fmla="*/ 417 w 11"/>
                  <a:gd name="T3" fmla="*/ 1338 h 58"/>
                  <a:gd name="T4" fmla="*/ 114 w 11"/>
                  <a:gd name="T5" fmla="*/ 0 h 58"/>
                  <a:gd name="T6" fmla="*/ 0 w 11"/>
                  <a:gd name="T7" fmla="*/ 0 h 58"/>
                  <a:gd name="T8" fmla="*/ 306 w 11"/>
                  <a:gd name="T9" fmla="*/ 1338 h 58"/>
                  <a:gd name="T10" fmla="*/ 0 w 11"/>
                  <a:gd name="T11" fmla="*/ 2675 h 58"/>
                  <a:gd name="T12" fmla="*/ 114 w 11"/>
                  <a:gd name="T13" fmla="*/ 2675 h 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58">
                    <a:moveTo>
                      <a:pt x="3" y="58"/>
                    </a:moveTo>
                    <a:cubicBezTo>
                      <a:pt x="7" y="57"/>
                      <a:pt x="11" y="45"/>
                      <a:pt x="11" y="29"/>
                    </a:cubicBezTo>
                    <a:cubicBezTo>
                      <a:pt x="11" y="13"/>
                      <a:pt x="7" y="0"/>
                      <a:pt x="3" y="0"/>
                    </a:cubicBezTo>
                    <a:cubicBezTo>
                      <a:pt x="0" y="0"/>
                      <a:pt x="0" y="0"/>
                      <a:pt x="0" y="0"/>
                    </a:cubicBezTo>
                    <a:cubicBezTo>
                      <a:pt x="4" y="0"/>
                      <a:pt x="8" y="13"/>
                      <a:pt x="8" y="29"/>
                    </a:cubicBezTo>
                    <a:cubicBezTo>
                      <a:pt x="8" y="45"/>
                      <a:pt x="4" y="58"/>
                      <a:pt x="0" y="58"/>
                    </a:cubicBezTo>
                    <a:lnTo>
                      <a:pt x="3" y="58"/>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47" name="Freeform 390"/>
              <p:cNvSpPr>
                <a:spLocks/>
              </p:cNvSpPr>
              <p:nvPr/>
            </p:nvSpPr>
            <p:spPr bwMode="auto">
              <a:xfrm>
                <a:off x="1847" y="2600"/>
                <a:ext cx="235" cy="191"/>
              </a:xfrm>
              <a:custGeom>
                <a:avLst/>
                <a:gdLst>
                  <a:gd name="T0" fmla="*/ 2424 w 70"/>
                  <a:gd name="T1" fmla="*/ 2479 h 53"/>
                  <a:gd name="T2" fmla="*/ 2649 w 70"/>
                  <a:gd name="T3" fmla="*/ 1222 h 53"/>
                  <a:gd name="T4" fmla="*/ 2424 w 70"/>
                  <a:gd name="T5" fmla="*/ 0 h 53"/>
                  <a:gd name="T6" fmla="*/ 1927 w 70"/>
                  <a:gd name="T7" fmla="*/ 0 h 53"/>
                  <a:gd name="T8" fmla="*/ 722 w 70"/>
                  <a:gd name="T9" fmla="*/ 519 h 53"/>
                  <a:gd name="T10" fmla="*/ 34 w 70"/>
                  <a:gd name="T11" fmla="*/ 519 h 53"/>
                  <a:gd name="T12" fmla="*/ 81 w 70"/>
                  <a:gd name="T13" fmla="*/ 1261 h 53"/>
                  <a:gd name="T14" fmla="*/ 0 w 70"/>
                  <a:gd name="T15" fmla="*/ 2065 h 53"/>
                  <a:gd name="T16" fmla="*/ 722 w 70"/>
                  <a:gd name="T17" fmla="*/ 2065 h 53"/>
                  <a:gd name="T18" fmla="*/ 722 w 70"/>
                  <a:gd name="T19" fmla="*/ 2065 h 53"/>
                  <a:gd name="T20" fmla="*/ 1927 w 70"/>
                  <a:gd name="T21" fmla="*/ 2429 h 53"/>
                  <a:gd name="T22" fmla="*/ 2424 w 70"/>
                  <a:gd name="T23" fmla="*/ 2479 h 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0" h="53">
                    <a:moveTo>
                      <a:pt x="64" y="53"/>
                    </a:moveTo>
                    <a:cubicBezTo>
                      <a:pt x="67" y="53"/>
                      <a:pt x="70" y="39"/>
                      <a:pt x="70" y="26"/>
                    </a:cubicBezTo>
                    <a:cubicBezTo>
                      <a:pt x="70" y="14"/>
                      <a:pt x="67" y="0"/>
                      <a:pt x="64" y="0"/>
                    </a:cubicBezTo>
                    <a:cubicBezTo>
                      <a:pt x="51" y="0"/>
                      <a:pt x="51" y="0"/>
                      <a:pt x="51" y="0"/>
                    </a:cubicBezTo>
                    <a:cubicBezTo>
                      <a:pt x="51" y="0"/>
                      <a:pt x="25" y="11"/>
                      <a:pt x="19" y="11"/>
                    </a:cubicBezTo>
                    <a:cubicBezTo>
                      <a:pt x="1" y="11"/>
                      <a:pt x="1" y="11"/>
                      <a:pt x="1" y="11"/>
                    </a:cubicBezTo>
                    <a:cubicBezTo>
                      <a:pt x="1" y="15"/>
                      <a:pt x="2" y="21"/>
                      <a:pt x="2" y="27"/>
                    </a:cubicBezTo>
                    <a:cubicBezTo>
                      <a:pt x="2" y="33"/>
                      <a:pt x="1" y="39"/>
                      <a:pt x="0" y="44"/>
                    </a:cubicBezTo>
                    <a:cubicBezTo>
                      <a:pt x="19" y="44"/>
                      <a:pt x="19" y="44"/>
                      <a:pt x="19" y="44"/>
                    </a:cubicBezTo>
                    <a:cubicBezTo>
                      <a:pt x="19" y="44"/>
                      <a:pt x="19" y="44"/>
                      <a:pt x="19" y="44"/>
                    </a:cubicBezTo>
                    <a:cubicBezTo>
                      <a:pt x="25" y="44"/>
                      <a:pt x="51" y="52"/>
                      <a:pt x="51" y="52"/>
                    </a:cubicBezTo>
                    <a:lnTo>
                      <a:pt x="64" y="53"/>
                    </a:lnTo>
                    <a:close/>
                  </a:path>
                </a:pathLst>
              </a:custGeom>
              <a:solidFill>
                <a:srgbClr val="CCEAF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48" name="Freeform 391"/>
              <p:cNvSpPr>
                <a:spLocks/>
              </p:cNvSpPr>
              <p:nvPr/>
            </p:nvSpPr>
            <p:spPr bwMode="auto">
              <a:xfrm>
                <a:off x="1847" y="2600"/>
                <a:ext cx="235" cy="191"/>
              </a:xfrm>
              <a:custGeom>
                <a:avLst/>
                <a:gdLst>
                  <a:gd name="T0" fmla="*/ 2424 w 70"/>
                  <a:gd name="T1" fmla="*/ 2479 h 53"/>
                  <a:gd name="T2" fmla="*/ 2649 w 70"/>
                  <a:gd name="T3" fmla="*/ 1222 h 53"/>
                  <a:gd name="T4" fmla="*/ 2424 w 70"/>
                  <a:gd name="T5" fmla="*/ 0 h 53"/>
                  <a:gd name="T6" fmla="*/ 1927 w 70"/>
                  <a:gd name="T7" fmla="*/ 0 h 53"/>
                  <a:gd name="T8" fmla="*/ 722 w 70"/>
                  <a:gd name="T9" fmla="*/ 519 h 53"/>
                  <a:gd name="T10" fmla="*/ 34 w 70"/>
                  <a:gd name="T11" fmla="*/ 519 h 53"/>
                  <a:gd name="T12" fmla="*/ 81 w 70"/>
                  <a:gd name="T13" fmla="*/ 1261 h 53"/>
                  <a:gd name="T14" fmla="*/ 0 w 70"/>
                  <a:gd name="T15" fmla="*/ 2065 h 53"/>
                  <a:gd name="T16" fmla="*/ 722 w 70"/>
                  <a:gd name="T17" fmla="*/ 2065 h 53"/>
                  <a:gd name="T18" fmla="*/ 722 w 70"/>
                  <a:gd name="T19" fmla="*/ 2065 h 53"/>
                  <a:gd name="T20" fmla="*/ 1927 w 70"/>
                  <a:gd name="T21" fmla="*/ 2429 h 53"/>
                  <a:gd name="T22" fmla="*/ 2424 w 70"/>
                  <a:gd name="T23" fmla="*/ 2479 h 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0" h="53">
                    <a:moveTo>
                      <a:pt x="64" y="53"/>
                    </a:moveTo>
                    <a:cubicBezTo>
                      <a:pt x="67" y="53"/>
                      <a:pt x="70" y="39"/>
                      <a:pt x="70" y="26"/>
                    </a:cubicBezTo>
                    <a:cubicBezTo>
                      <a:pt x="70" y="14"/>
                      <a:pt x="67" y="0"/>
                      <a:pt x="64" y="0"/>
                    </a:cubicBezTo>
                    <a:cubicBezTo>
                      <a:pt x="51" y="0"/>
                      <a:pt x="51" y="0"/>
                      <a:pt x="51" y="0"/>
                    </a:cubicBezTo>
                    <a:cubicBezTo>
                      <a:pt x="51" y="0"/>
                      <a:pt x="25" y="11"/>
                      <a:pt x="19" y="11"/>
                    </a:cubicBezTo>
                    <a:cubicBezTo>
                      <a:pt x="1" y="11"/>
                      <a:pt x="1" y="11"/>
                      <a:pt x="1" y="11"/>
                    </a:cubicBezTo>
                    <a:cubicBezTo>
                      <a:pt x="1" y="15"/>
                      <a:pt x="2" y="21"/>
                      <a:pt x="2" y="27"/>
                    </a:cubicBezTo>
                    <a:cubicBezTo>
                      <a:pt x="2" y="33"/>
                      <a:pt x="1" y="39"/>
                      <a:pt x="0" y="44"/>
                    </a:cubicBezTo>
                    <a:cubicBezTo>
                      <a:pt x="19" y="44"/>
                      <a:pt x="19" y="44"/>
                      <a:pt x="19" y="44"/>
                    </a:cubicBezTo>
                    <a:cubicBezTo>
                      <a:pt x="19" y="44"/>
                      <a:pt x="19" y="44"/>
                      <a:pt x="19" y="44"/>
                    </a:cubicBezTo>
                    <a:cubicBezTo>
                      <a:pt x="25" y="44"/>
                      <a:pt x="51" y="52"/>
                      <a:pt x="51" y="52"/>
                    </a:cubicBezTo>
                    <a:lnTo>
                      <a:pt x="64" y="53"/>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49" name="Freeform 392"/>
              <p:cNvSpPr>
                <a:spLocks/>
              </p:cNvSpPr>
              <p:nvPr/>
            </p:nvSpPr>
            <p:spPr bwMode="auto">
              <a:xfrm>
                <a:off x="1853" y="2650"/>
                <a:ext cx="222" cy="105"/>
              </a:xfrm>
              <a:custGeom>
                <a:avLst/>
                <a:gdLst>
                  <a:gd name="T0" fmla="*/ 757 w 66"/>
                  <a:gd name="T1" fmla="*/ 996 h 29"/>
                  <a:gd name="T2" fmla="*/ 1144 w 66"/>
                  <a:gd name="T3" fmla="*/ 670 h 29"/>
                  <a:gd name="T4" fmla="*/ 1752 w 66"/>
                  <a:gd name="T5" fmla="*/ 616 h 29"/>
                  <a:gd name="T6" fmla="*/ 2173 w 66"/>
                  <a:gd name="T7" fmla="*/ 616 h 29"/>
                  <a:gd name="T8" fmla="*/ 2398 w 66"/>
                  <a:gd name="T9" fmla="*/ 0 h 29"/>
                  <a:gd name="T10" fmla="*/ 2513 w 66"/>
                  <a:gd name="T11" fmla="*/ 710 h 29"/>
                  <a:gd name="T12" fmla="*/ 2398 w 66"/>
                  <a:gd name="T13" fmla="*/ 1141 h 29"/>
                  <a:gd name="T14" fmla="*/ 1948 w 66"/>
                  <a:gd name="T15" fmla="*/ 1191 h 29"/>
                  <a:gd name="T16" fmla="*/ 757 w 66"/>
                  <a:gd name="T17" fmla="*/ 1325 h 29"/>
                  <a:gd name="T18" fmla="*/ 0 w 66"/>
                  <a:gd name="T19" fmla="*/ 1285 h 29"/>
                  <a:gd name="T20" fmla="*/ 34 w 66"/>
                  <a:gd name="T21" fmla="*/ 185 h 29"/>
                  <a:gd name="T22" fmla="*/ 757 w 66"/>
                  <a:gd name="T23" fmla="*/ 996 h 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6" h="29">
                    <a:moveTo>
                      <a:pt x="20" y="21"/>
                    </a:moveTo>
                    <a:cubicBezTo>
                      <a:pt x="29" y="20"/>
                      <a:pt x="20" y="15"/>
                      <a:pt x="30" y="14"/>
                    </a:cubicBezTo>
                    <a:cubicBezTo>
                      <a:pt x="35" y="14"/>
                      <a:pt x="41" y="14"/>
                      <a:pt x="46" y="13"/>
                    </a:cubicBezTo>
                    <a:cubicBezTo>
                      <a:pt x="49" y="13"/>
                      <a:pt x="53" y="14"/>
                      <a:pt x="57" y="13"/>
                    </a:cubicBezTo>
                    <a:cubicBezTo>
                      <a:pt x="62" y="12"/>
                      <a:pt x="63" y="5"/>
                      <a:pt x="63" y="0"/>
                    </a:cubicBezTo>
                    <a:cubicBezTo>
                      <a:pt x="66" y="5"/>
                      <a:pt x="65" y="9"/>
                      <a:pt x="66" y="15"/>
                    </a:cubicBezTo>
                    <a:cubicBezTo>
                      <a:pt x="66" y="18"/>
                      <a:pt x="65" y="22"/>
                      <a:pt x="63" y="24"/>
                    </a:cubicBezTo>
                    <a:cubicBezTo>
                      <a:pt x="62" y="25"/>
                      <a:pt x="58" y="26"/>
                      <a:pt x="51" y="25"/>
                    </a:cubicBezTo>
                    <a:cubicBezTo>
                      <a:pt x="38" y="25"/>
                      <a:pt x="35" y="29"/>
                      <a:pt x="20" y="28"/>
                    </a:cubicBezTo>
                    <a:cubicBezTo>
                      <a:pt x="9" y="27"/>
                      <a:pt x="1" y="28"/>
                      <a:pt x="0" y="27"/>
                    </a:cubicBezTo>
                    <a:cubicBezTo>
                      <a:pt x="0" y="21"/>
                      <a:pt x="3" y="11"/>
                      <a:pt x="1" y="4"/>
                    </a:cubicBezTo>
                    <a:cubicBezTo>
                      <a:pt x="1" y="4"/>
                      <a:pt x="7" y="22"/>
                      <a:pt x="20" y="21"/>
                    </a:cubicBezTo>
                    <a:close/>
                  </a:path>
                </a:pathLst>
              </a:custGeom>
              <a:solidFill>
                <a:srgbClr val="C4E0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0" name="Freeform 393"/>
              <p:cNvSpPr>
                <a:spLocks/>
              </p:cNvSpPr>
              <p:nvPr/>
            </p:nvSpPr>
            <p:spPr bwMode="auto">
              <a:xfrm>
                <a:off x="1860" y="2647"/>
                <a:ext cx="199" cy="43"/>
              </a:xfrm>
              <a:custGeom>
                <a:avLst/>
                <a:gdLst>
                  <a:gd name="T0" fmla="*/ 0 w 59"/>
                  <a:gd name="T1" fmla="*/ 90 h 12"/>
                  <a:gd name="T2" fmla="*/ 388 w 59"/>
                  <a:gd name="T3" fmla="*/ 502 h 12"/>
                  <a:gd name="T4" fmla="*/ 1035 w 59"/>
                  <a:gd name="T5" fmla="*/ 412 h 12"/>
                  <a:gd name="T6" fmla="*/ 1309 w 59"/>
                  <a:gd name="T7" fmla="*/ 412 h 12"/>
                  <a:gd name="T8" fmla="*/ 1956 w 59"/>
                  <a:gd name="T9" fmla="*/ 373 h 12"/>
                  <a:gd name="T10" fmla="*/ 2149 w 59"/>
                  <a:gd name="T11" fmla="*/ 323 h 12"/>
                  <a:gd name="T12" fmla="*/ 2229 w 59"/>
                  <a:gd name="T13" fmla="*/ 90 h 12"/>
                  <a:gd name="T14" fmla="*/ 2037 w 59"/>
                  <a:gd name="T15" fmla="*/ 50 h 12"/>
                  <a:gd name="T16" fmla="*/ 1501 w 59"/>
                  <a:gd name="T17" fmla="*/ 90 h 12"/>
                  <a:gd name="T18" fmla="*/ 1035 w 59"/>
                  <a:gd name="T19" fmla="*/ 179 h 12"/>
                  <a:gd name="T20" fmla="*/ 536 w 59"/>
                  <a:gd name="T21" fmla="*/ 50 h 12"/>
                  <a:gd name="T22" fmla="*/ 192 w 59"/>
                  <a:gd name="T23" fmla="*/ 50 h 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9" h="12">
                    <a:moveTo>
                      <a:pt x="0" y="2"/>
                    </a:moveTo>
                    <a:cubicBezTo>
                      <a:pt x="1" y="8"/>
                      <a:pt x="7" y="10"/>
                      <a:pt x="10" y="11"/>
                    </a:cubicBezTo>
                    <a:cubicBezTo>
                      <a:pt x="16" y="12"/>
                      <a:pt x="21" y="10"/>
                      <a:pt x="27" y="9"/>
                    </a:cubicBezTo>
                    <a:cubicBezTo>
                      <a:pt x="35" y="8"/>
                      <a:pt x="26" y="9"/>
                      <a:pt x="34" y="9"/>
                    </a:cubicBezTo>
                    <a:cubicBezTo>
                      <a:pt x="40" y="9"/>
                      <a:pt x="45" y="7"/>
                      <a:pt x="51" y="8"/>
                    </a:cubicBezTo>
                    <a:cubicBezTo>
                      <a:pt x="53" y="8"/>
                      <a:pt x="54" y="9"/>
                      <a:pt x="56" y="7"/>
                    </a:cubicBezTo>
                    <a:cubicBezTo>
                      <a:pt x="58" y="6"/>
                      <a:pt x="59" y="4"/>
                      <a:pt x="58" y="2"/>
                    </a:cubicBezTo>
                    <a:cubicBezTo>
                      <a:pt x="57" y="0"/>
                      <a:pt x="55" y="1"/>
                      <a:pt x="53" y="1"/>
                    </a:cubicBezTo>
                    <a:cubicBezTo>
                      <a:pt x="49" y="1"/>
                      <a:pt x="44" y="1"/>
                      <a:pt x="39" y="2"/>
                    </a:cubicBezTo>
                    <a:cubicBezTo>
                      <a:pt x="29" y="2"/>
                      <a:pt x="37" y="3"/>
                      <a:pt x="27" y="4"/>
                    </a:cubicBezTo>
                    <a:cubicBezTo>
                      <a:pt x="23" y="4"/>
                      <a:pt x="18" y="1"/>
                      <a:pt x="14" y="1"/>
                    </a:cubicBezTo>
                    <a:cubicBezTo>
                      <a:pt x="11" y="1"/>
                      <a:pt x="7" y="3"/>
                      <a:pt x="5" y="1"/>
                    </a:cubicBezTo>
                  </a:path>
                </a:pathLst>
              </a:custGeom>
              <a:solidFill>
                <a:srgbClr val="E2F3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1" name="Freeform 394"/>
              <p:cNvSpPr>
                <a:spLocks/>
              </p:cNvSpPr>
              <p:nvPr/>
            </p:nvSpPr>
            <p:spPr bwMode="auto">
              <a:xfrm>
                <a:off x="1954" y="2697"/>
                <a:ext cx="115" cy="40"/>
              </a:xfrm>
              <a:custGeom>
                <a:avLst/>
                <a:gdLst>
                  <a:gd name="T0" fmla="*/ 0 w 34"/>
                  <a:gd name="T1" fmla="*/ 436 h 11"/>
                  <a:gd name="T2" fmla="*/ 504 w 34"/>
                  <a:gd name="T3" fmla="*/ 527 h 11"/>
                  <a:gd name="T4" fmla="*/ 1120 w 34"/>
                  <a:gd name="T5" fmla="*/ 476 h 11"/>
                  <a:gd name="T6" fmla="*/ 1282 w 34"/>
                  <a:gd name="T7" fmla="*/ 382 h 11"/>
                  <a:gd name="T8" fmla="*/ 1282 w 34"/>
                  <a:gd name="T9" fmla="*/ 0 h 11"/>
                  <a:gd name="T10" fmla="*/ 974 w 34"/>
                  <a:gd name="T11" fmla="*/ 331 h 11"/>
                  <a:gd name="T12" fmla="*/ 619 w 34"/>
                  <a:gd name="T13" fmla="*/ 331 h 11"/>
                  <a:gd name="T14" fmla="*/ 34 w 34"/>
                  <a:gd name="T15" fmla="*/ 436 h 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 h="11">
                    <a:moveTo>
                      <a:pt x="0" y="9"/>
                    </a:moveTo>
                    <a:cubicBezTo>
                      <a:pt x="10" y="9"/>
                      <a:pt x="3" y="11"/>
                      <a:pt x="13" y="11"/>
                    </a:cubicBezTo>
                    <a:cubicBezTo>
                      <a:pt x="18" y="11"/>
                      <a:pt x="23" y="11"/>
                      <a:pt x="29" y="10"/>
                    </a:cubicBezTo>
                    <a:cubicBezTo>
                      <a:pt x="31" y="10"/>
                      <a:pt x="32" y="10"/>
                      <a:pt x="33" y="8"/>
                    </a:cubicBezTo>
                    <a:cubicBezTo>
                      <a:pt x="34" y="5"/>
                      <a:pt x="34" y="3"/>
                      <a:pt x="33" y="0"/>
                    </a:cubicBezTo>
                    <a:cubicBezTo>
                      <a:pt x="32" y="5"/>
                      <a:pt x="29" y="6"/>
                      <a:pt x="25" y="7"/>
                    </a:cubicBezTo>
                    <a:cubicBezTo>
                      <a:pt x="22" y="7"/>
                      <a:pt x="19" y="7"/>
                      <a:pt x="16" y="7"/>
                    </a:cubicBezTo>
                    <a:cubicBezTo>
                      <a:pt x="11" y="7"/>
                      <a:pt x="6" y="8"/>
                      <a:pt x="1" y="9"/>
                    </a:cubicBezTo>
                  </a:path>
                </a:pathLst>
              </a:custGeom>
              <a:solidFill>
                <a:srgbClr val="63A6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2" name="Freeform 395"/>
              <p:cNvSpPr>
                <a:spLocks/>
              </p:cNvSpPr>
              <p:nvPr/>
            </p:nvSpPr>
            <p:spPr bwMode="auto">
              <a:xfrm>
                <a:off x="1910" y="2618"/>
                <a:ext cx="149" cy="58"/>
              </a:xfrm>
              <a:custGeom>
                <a:avLst/>
                <a:gdLst>
                  <a:gd name="T0" fmla="*/ 0 w 44"/>
                  <a:gd name="T1" fmla="*/ 435 h 16"/>
                  <a:gd name="T2" fmla="*/ 81 w 44"/>
                  <a:gd name="T3" fmla="*/ 435 h 16"/>
                  <a:gd name="T4" fmla="*/ 230 w 44"/>
                  <a:gd name="T5" fmla="*/ 475 h 16"/>
                  <a:gd name="T6" fmla="*/ 664 w 44"/>
                  <a:gd name="T7" fmla="*/ 330 h 16"/>
                  <a:gd name="T8" fmla="*/ 1399 w 44"/>
                  <a:gd name="T9" fmla="*/ 54 h 16"/>
                  <a:gd name="T10" fmla="*/ 1629 w 44"/>
                  <a:gd name="T11" fmla="*/ 236 h 16"/>
                  <a:gd name="T12" fmla="*/ 1629 w 44"/>
                  <a:gd name="T13" fmla="*/ 671 h 16"/>
                  <a:gd name="T14" fmla="*/ 1432 w 44"/>
                  <a:gd name="T15" fmla="*/ 671 h 16"/>
                  <a:gd name="T16" fmla="*/ 1009 w 44"/>
                  <a:gd name="T17" fmla="*/ 671 h 16"/>
                  <a:gd name="T18" fmla="*/ 620 w 44"/>
                  <a:gd name="T19" fmla="*/ 711 h 16"/>
                  <a:gd name="T20" fmla="*/ 159 w 44"/>
                  <a:gd name="T21" fmla="*/ 761 h 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4" h="16">
                    <a:moveTo>
                      <a:pt x="0" y="9"/>
                    </a:moveTo>
                    <a:cubicBezTo>
                      <a:pt x="1" y="10"/>
                      <a:pt x="1" y="9"/>
                      <a:pt x="2" y="9"/>
                    </a:cubicBezTo>
                    <a:cubicBezTo>
                      <a:pt x="4" y="9"/>
                      <a:pt x="5" y="9"/>
                      <a:pt x="6" y="10"/>
                    </a:cubicBezTo>
                    <a:cubicBezTo>
                      <a:pt x="10" y="11"/>
                      <a:pt x="14" y="9"/>
                      <a:pt x="17" y="7"/>
                    </a:cubicBezTo>
                    <a:cubicBezTo>
                      <a:pt x="23" y="4"/>
                      <a:pt x="29" y="0"/>
                      <a:pt x="36" y="1"/>
                    </a:cubicBezTo>
                    <a:cubicBezTo>
                      <a:pt x="39" y="2"/>
                      <a:pt x="41" y="3"/>
                      <a:pt x="42" y="5"/>
                    </a:cubicBezTo>
                    <a:cubicBezTo>
                      <a:pt x="44" y="7"/>
                      <a:pt x="44" y="12"/>
                      <a:pt x="42" y="14"/>
                    </a:cubicBezTo>
                    <a:cubicBezTo>
                      <a:pt x="40" y="14"/>
                      <a:pt x="38" y="14"/>
                      <a:pt x="37" y="14"/>
                    </a:cubicBezTo>
                    <a:cubicBezTo>
                      <a:pt x="33" y="14"/>
                      <a:pt x="29" y="14"/>
                      <a:pt x="26" y="14"/>
                    </a:cubicBezTo>
                    <a:cubicBezTo>
                      <a:pt x="22" y="14"/>
                      <a:pt x="19" y="15"/>
                      <a:pt x="16" y="15"/>
                    </a:cubicBezTo>
                    <a:cubicBezTo>
                      <a:pt x="12" y="15"/>
                      <a:pt x="8" y="16"/>
                      <a:pt x="4" y="16"/>
                    </a:cubicBezTo>
                  </a:path>
                </a:pathLst>
              </a:custGeom>
              <a:solidFill>
                <a:srgbClr val="E2F3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3" name="Freeform 396"/>
              <p:cNvSpPr>
                <a:spLocks/>
              </p:cNvSpPr>
              <p:nvPr/>
            </p:nvSpPr>
            <p:spPr bwMode="auto">
              <a:xfrm>
                <a:off x="1897" y="2632"/>
                <a:ext cx="141" cy="51"/>
              </a:xfrm>
              <a:custGeom>
                <a:avLst/>
                <a:gdLst>
                  <a:gd name="T0" fmla="*/ 0 w 42"/>
                  <a:gd name="T1" fmla="*/ 437 h 14"/>
                  <a:gd name="T2" fmla="*/ 755 w 42"/>
                  <a:gd name="T3" fmla="*/ 386 h 14"/>
                  <a:gd name="T4" fmla="*/ 1205 w 42"/>
                  <a:gd name="T5" fmla="*/ 386 h 14"/>
                  <a:gd name="T6" fmla="*/ 1511 w 42"/>
                  <a:gd name="T7" fmla="*/ 146 h 14"/>
                  <a:gd name="T8" fmla="*/ 1444 w 42"/>
                  <a:gd name="T9" fmla="*/ 0 h 14"/>
                  <a:gd name="T10" fmla="*/ 1397 w 42"/>
                  <a:gd name="T11" fmla="*/ 95 h 14"/>
                  <a:gd name="T12" fmla="*/ 980 w 42"/>
                  <a:gd name="T13" fmla="*/ 291 h 14"/>
                  <a:gd name="T14" fmla="*/ 799 w 42"/>
                  <a:gd name="T15" fmla="*/ 346 h 14"/>
                  <a:gd name="T16" fmla="*/ 641 w 42"/>
                  <a:gd name="T17" fmla="*/ 346 h 14"/>
                  <a:gd name="T18" fmla="*/ 148 w 42"/>
                  <a:gd name="T19" fmla="*/ 386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2" h="14">
                    <a:moveTo>
                      <a:pt x="0" y="9"/>
                    </a:moveTo>
                    <a:cubicBezTo>
                      <a:pt x="0" y="14"/>
                      <a:pt x="18" y="8"/>
                      <a:pt x="20" y="8"/>
                    </a:cubicBezTo>
                    <a:cubicBezTo>
                      <a:pt x="24" y="8"/>
                      <a:pt x="28" y="8"/>
                      <a:pt x="32" y="8"/>
                    </a:cubicBezTo>
                    <a:cubicBezTo>
                      <a:pt x="35" y="7"/>
                      <a:pt x="42" y="8"/>
                      <a:pt x="40" y="3"/>
                    </a:cubicBezTo>
                    <a:cubicBezTo>
                      <a:pt x="40" y="3"/>
                      <a:pt x="39" y="0"/>
                      <a:pt x="38" y="0"/>
                    </a:cubicBezTo>
                    <a:cubicBezTo>
                      <a:pt x="37" y="0"/>
                      <a:pt x="37" y="1"/>
                      <a:pt x="37" y="2"/>
                    </a:cubicBezTo>
                    <a:cubicBezTo>
                      <a:pt x="35" y="5"/>
                      <a:pt x="29" y="5"/>
                      <a:pt x="26" y="6"/>
                    </a:cubicBezTo>
                    <a:cubicBezTo>
                      <a:pt x="24" y="6"/>
                      <a:pt x="23" y="7"/>
                      <a:pt x="21" y="7"/>
                    </a:cubicBezTo>
                    <a:cubicBezTo>
                      <a:pt x="20" y="7"/>
                      <a:pt x="18" y="7"/>
                      <a:pt x="17" y="7"/>
                    </a:cubicBezTo>
                    <a:cubicBezTo>
                      <a:pt x="13" y="8"/>
                      <a:pt x="8" y="10"/>
                      <a:pt x="4" y="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4" name="Freeform 397"/>
              <p:cNvSpPr>
                <a:spLocks/>
              </p:cNvSpPr>
              <p:nvPr/>
            </p:nvSpPr>
            <p:spPr bwMode="auto">
              <a:xfrm>
                <a:off x="1914" y="2697"/>
                <a:ext cx="158" cy="83"/>
              </a:xfrm>
              <a:custGeom>
                <a:avLst/>
                <a:gdLst>
                  <a:gd name="T0" fmla="*/ 0 w 47"/>
                  <a:gd name="T1" fmla="*/ 664 h 23"/>
                  <a:gd name="T2" fmla="*/ 225 w 47"/>
                  <a:gd name="T3" fmla="*/ 704 h 23"/>
                  <a:gd name="T4" fmla="*/ 565 w 47"/>
                  <a:gd name="T5" fmla="*/ 794 h 23"/>
                  <a:gd name="T6" fmla="*/ 948 w 47"/>
                  <a:gd name="T7" fmla="*/ 989 h 23"/>
                  <a:gd name="T8" fmla="*/ 1335 w 47"/>
                  <a:gd name="T9" fmla="*/ 1028 h 23"/>
                  <a:gd name="T10" fmla="*/ 1637 w 47"/>
                  <a:gd name="T11" fmla="*/ 989 h 23"/>
                  <a:gd name="T12" fmla="*/ 1751 w 47"/>
                  <a:gd name="T13" fmla="*/ 520 h 23"/>
                  <a:gd name="T14" fmla="*/ 1785 w 47"/>
                  <a:gd name="T15" fmla="*/ 144 h 23"/>
                  <a:gd name="T16" fmla="*/ 1751 w 47"/>
                  <a:gd name="T17" fmla="*/ 51 h 23"/>
                  <a:gd name="T18" fmla="*/ 1513 w 47"/>
                  <a:gd name="T19" fmla="*/ 90 h 23"/>
                  <a:gd name="T20" fmla="*/ 871 w 47"/>
                  <a:gd name="T21" fmla="*/ 235 h 23"/>
                  <a:gd name="T22" fmla="*/ 498 w 47"/>
                  <a:gd name="T23" fmla="*/ 325 h 23"/>
                  <a:gd name="T24" fmla="*/ 340 w 47"/>
                  <a:gd name="T25" fmla="*/ 469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7" h="23">
                    <a:moveTo>
                      <a:pt x="0" y="14"/>
                    </a:moveTo>
                    <a:cubicBezTo>
                      <a:pt x="2" y="14"/>
                      <a:pt x="4" y="15"/>
                      <a:pt x="6" y="15"/>
                    </a:cubicBezTo>
                    <a:cubicBezTo>
                      <a:pt x="9" y="16"/>
                      <a:pt x="12" y="17"/>
                      <a:pt x="15" y="17"/>
                    </a:cubicBezTo>
                    <a:cubicBezTo>
                      <a:pt x="18" y="18"/>
                      <a:pt x="22" y="20"/>
                      <a:pt x="25" y="21"/>
                    </a:cubicBezTo>
                    <a:cubicBezTo>
                      <a:pt x="29" y="22"/>
                      <a:pt x="31" y="22"/>
                      <a:pt x="35" y="22"/>
                    </a:cubicBezTo>
                    <a:cubicBezTo>
                      <a:pt x="37" y="22"/>
                      <a:pt x="41" y="23"/>
                      <a:pt x="43" y="21"/>
                    </a:cubicBezTo>
                    <a:cubicBezTo>
                      <a:pt x="45" y="19"/>
                      <a:pt x="46" y="14"/>
                      <a:pt x="46" y="11"/>
                    </a:cubicBezTo>
                    <a:cubicBezTo>
                      <a:pt x="47" y="9"/>
                      <a:pt x="47" y="5"/>
                      <a:pt x="47" y="3"/>
                    </a:cubicBezTo>
                    <a:cubicBezTo>
                      <a:pt x="47" y="2"/>
                      <a:pt x="47" y="2"/>
                      <a:pt x="46" y="1"/>
                    </a:cubicBezTo>
                    <a:cubicBezTo>
                      <a:pt x="45" y="0"/>
                      <a:pt x="41" y="2"/>
                      <a:pt x="40" y="2"/>
                    </a:cubicBezTo>
                    <a:cubicBezTo>
                      <a:pt x="34" y="4"/>
                      <a:pt x="29" y="4"/>
                      <a:pt x="23" y="5"/>
                    </a:cubicBezTo>
                    <a:cubicBezTo>
                      <a:pt x="20" y="5"/>
                      <a:pt x="16" y="6"/>
                      <a:pt x="13" y="7"/>
                    </a:cubicBezTo>
                    <a:cubicBezTo>
                      <a:pt x="11" y="7"/>
                      <a:pt x="11" y="9"/>
                      <a:pt x="9" y="10"/>
                    </a:cubicBezTo>
                  </a:path>
                </a:pathLst>
              </a:custGeom>
              <a:solidFill>
                <a:srgbClr val="94C9E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5" name="Freeform 398"/>
              <p:cNvSpPr>
                <a:spLocks/>
              </p:cNvSpPr>
              <p:nvPr/>
            </p:nvSpPr>
            <p:spPr bwMode="auto">
              <a:xfrm>
                <a:off x="1934" y="2701"/>
                <a:ext cx="131" cy="72"/>
              </a:xfrm>
              <a:custGeom>
                <a:avLst/>
                <a:gdLst>
                  <a:gd name="T0" fmla="*/ 0 w 39"/>
                  <a:gd name="T1" fmla="*/ 558 h 20"/>
                  <a:gd name="T2" fmla="*/ 191 w 39"/>
                  <a:gd name="T3" fmla="*/ 608 h 20"/>
                  <a:gd name="T4" fmla="*/ 497 w 39"/>
                  <a:gd name="T5" fmla="*/ 698 h 20"/>
                  <a:gd name="T6" fmla="*/ 981 w 39"/>
                  <a:gd name="T7" fmla="*/ 882 h 20"/>
                  <a:gd name="T8" fmla="*/ 1401 w 39"/>
                  <a:gd name="T9" fmla="*/ 792 h 20"/>
                  <a:gd name="T10" fmla="*/ 1444 w 39"/>
                  <a:gd name="T11" fmla="*/ 414 h 20"/>
                  <a:gd name="T12" fmla="*/ 1444 w 39"/>
                  <a:gd name="T13" fmla="*/ 0 h 20"/>
                  <a:gd name="T14" fmla="*/ 1028 w 39"/>
                  <a:gd name="T15" fmla="*/ 608 h 20"/>
                  <a:gd name="T16" fmla="*/ 114 w 39"/>
                  <a:gd name="T17" fmla="*/ 518 h 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20">
                    <a:moveTo>
                      <a:pt x="0" y="12"/>
                    </a:moveTo>
                    <a:cubicBezTo>
                      <a:pt x="2" y="13"/>
                      <a:pt x="4" y="13"/>
                      <a:pt x="5" y="13"/>
                    </a:cubicBezTo>
                    <a:cubicBezTo>
                      <a:pt x="8" y="14"/>
                      <a:pt x="11" y="15"/>
                      <a:pt x="13" y="15"/>
                    </a:cubicBezTo>
                    <a:cubicBezTo>
                      <a:pt x="17" y="17"/>
                      <a:pt x="21" y="19"/>
                      <a:pt x="26" y="19"/>
                    </a:cubicBezTo>
                    <a:cubicBezTo>
                      <a:pt x="29" y="20"/>
                      <a:pt x="35" y="20"/>
                      <a:pt x="37" y="17"/>
                    </a:cubicBezTo>
                    <a:cubicBezTo>
                      <a:pt x="38" y="15"/>
                      <a:pt x="38" y="11"/>
                      <a:pt x="38" y="9"/>
                    </a:cubicBezTo>
                    <a:cubicBezTo>
                      <a:pt x="39" y="6"/>
                      <a:pt x="39" y="3"/>
                      <a:pt x="38" y="0"/>
                    </a:cubicBezTo>
                    <a:cubicBezTo>
                      <a:pt x="37" y="7"/>
                      <a:pt x="35" y="12"/>
                      <a:pt x="27" y="13"/>
                    </a:cubicBezTo>
                    <a:cubicBezTo>
                      <a:pt x="19" y="14"/>
                      <a:pt x="11" y="11"/>
                      <a:pt x="3" y="11"/>
                    </a:cubicBezTo>
                  </a:path>
                </a:pathLst>
              </a:custGeom>
              <a:solidFill>
                <a:srgbClr val="3DA9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grpSp>
        <p:grpSp>
          <p:nvGrpSpPr>
            <p:cNvPr id="636" name="Group 635"/>
            <p:cNvGrpSpPr>
              <a:grpSpLocks/>
            </p:cNvGrpSpPr>
            <p:nvPr/>
          </p:nvGrpSpPr>
          <p:grpSpPr bwMode="auto">
            <a:xfrm>
              <a:off x="19947419" y="21605033"/>
              <a:ext cx="1287915" cy="1681804"/>
              <a:chOff x="512" y="771"/>
              <a:chExt cx="2391" cy="2848"/>
            </a:xfrm>
          </p:grpSpPr>
          <p:sp>
            <p:nvSpPr>
              <p:cNvPr id="637" name="Freeform 636"/>
              <p:cNvSpPr>
                <a:spLocks/>
              </p:cNvSpPr>
              <p:nvPr/>
            </p:nvSpPr>
            <p:spPr bwMode="auto">
              <a:xfrm>
                <a:off x="736" y="1385"/>
                <a:ext cx="374" cy="633"/>
              </a:xfrm>
              <a:custGeom>
                <a:avLst/>
                <a:gdLst>
                  <a:gd name="T0" fmla="*/ 0 w 225"/>
                  <a:gd name="T1" fmla="*/ 0 h 380"/>
                  <a:gd name="T2" fmla="*/ 42 w 225"/>
                  <a:gd name="T3" fmla="*/ 1458 h 380"/>
                  <a:gd name="T4" fmla="*/ 997 w 225"/>
                  <a:gd name="T5" fmla="*/ 1124 h 380"/>
                  <a:gd name="T6" fmla="*/ 1034 w 225"/>
                  <a:gd name="T7" fmla="*/ 0 h 380"/>
                  <a:gd name="T8" fmla="*/ 0 w 225"/>
                  <a:gd name="T9" fmla="*/ 0 h 3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5" h="380">
                    <a:moveTo>
                      <a:pt x="0" y="0"/>
                    </a:moveTo>
                    <a:cubicBezTo>
                      <a:pt x="0" y="0"/>
                      <a:pt x="14" y="271"/>
                      <a:pt x="9" y="315"/>
                    </a:cubicBezTo>
                    <a:cubicBezTo>
                      <a:pt x="9" y="315"/>
                      <a:pt x="104" y="380"/>
                      <a:pt x="217" y="243"/>
                    </a:cubicBezTo>
                    <a:cubicBezTo>
                      <a:pt x="225" y="0"/>
                      <a:pt x="225" y="0"/>
                      <a:pt x="225" y="0"/>
                    </a:cubicBezTo>
                    <a:lnTo>
                      <a:pt x="0" y="0"/>
                    </a:lnTo>
                    <a:close/>
                  </a:path>
                </a:pathLst>
              </a:custGeom>
              <a:solidFill>
                <a:srgbClr val="A4C6D7"/>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38" name="Freeform 637"/>
              <p:cNvSpPr>
                <a:spLocks/>
              </p:cNvSpPr>
              <p:nvPr/>
            </p:nvSpPr>
            <p:spPr bwMode="auto">
              <a:xfrm>
                <a:off x="1004" y="771"/>
                <a:ext cx="1121" cy="1134"/>
              </a:xfrm>
              <a:custGeom>
                <a:avLst/>
                <a:gdLst>
                  <a:gd name="T0" fmla="*/ 313 w 673"/>
                  <a:gd name="T1" fmla="*/ 3042 h 680"/>
                  <a:gd name="T2" fmla="*/ 408 w 673"/>
                  <a:gd name="T3" fmla="*/ 1558 h 680"/>
                  <a:gd name="T4" fmla="*/ 721 w 673"/>
                  <a:gd name="T5" fmla="*/ 389 h 680"/>
                  <a:gd name="T6" fmla="*/ 1238 w 673"/>
                  <a:gd name="T7" fmla="*/ 222 h 680"/>
                  <a:gd name="T8" fmla="*/ 1589 w 673"/>
                  <a:gd name="T9" fmla="*/ 575 h 680"/>
                  <a:gd name="T10" fmla="*/ 1979 w 673"/>
                  <a:gd name="T11" fmla="*/ 0 h 680"/>
                  <a:gd name="T12" fmla="*/ 2237 w 673"/>
                  <a:gd name="T13" fmla="*/ 187 h 680"/>
                  <a:gd name="T14" fmla="*/ 2200 w 673"/>
                  <a:gd name="T15" fmla="*/ 592 h 680"/>
                  <a:gd name="T16" fmla="*/ 2494 w 673"/>
                  <a:gd name="T17" fmla="*/ 222 h 680"/>
                  <a:gd name="T18" fmla="*/ 2827 w 673"/>
                  <a:gd name="T19" fmla="*/ 425 h 680"/>
                  <a:gd name="T20" fmla="*/ 2727 w 673"/>
                  <a:gd name="T21" fmla="*/ 654 h 680"/>
                  <a:gd name="T22" fmla="*/ 2772 w 673"/>
                  <a:gd name="T23" fmla="*/ 951 h 680"/>
                  <a:gd name="T24" fmla="*/ 3042 w 673"/>
                  <a:gd name="T25" fmla="*/ 2008 h 680"/>
                  <a:gd name="T26" fmla="*/ 1637 w 673"/>
                  <a:gd name="T27" fmla="*/ 1854 h 680"/>
                  <a:gd name="T28" fmla="*/ 1368 w 673"/>
                  <a:gd name="T29" fmla="*/ 3154 h 680"/>
                  <a:gd name="T30" fmla="*/ 313 w 673"/>
                  <a:gd name="T31" fmla="*/ 3042 h 68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73" h="680">
                    <a:moveTo>
                      <a:pt x="68" y="656"/>
                    </a:moveTo>
                    <a:cubicBezTo>
                      <a:pt x="68" y="656"/>
                      <a:pt x="0" y="460"/>
                      <a:pt x="88" y="336"/>
                    </a:cubicBezTo>
                    <a:cubicBezTo>
                      <a:pt x="176" y="212"/>
                      <a:pt x="192" y="140"/>
                      <a:pt x="156" y="84"/>
                    </a:cubicBezTo>
                    <a:cubicBezTo>
                      <a:pt x="156" y="84"/>
                      <a:pt x="224" y="28"/>
                      <a:pt x="268" y="48"/>
                    </a:cubicBezTo>
                    <a:cubicBezTo>
                      <a:pt x="268" y="48"/>
                      <a:pt x="287" y="124"/>
                      <a:pt x="344" y="124"/>
                    </a:cubicBezTo>
                    <a:cubicBezTo>
                      <a:pt x="372" y="124"/>
                      <a:pt x="392" y="0"/>
                      <a:pt x="428" y="0"/>
                    </a:cubicBezTo>
                    <a:cubicBezTo>
                      <a:pt x="428" y="0"/>
                      <a:pt x="472" y="4"/>
                      <a:pt x="484" y="40"/>
                    </a:cubicBezTo>
                    <a:cubicBezTo>
                      <a:pt x="484" y="40"/>
                      <a:pt x="448" y="120"/>
                      <a:pt x="476" y="128"/>
                    </a:cubicBezTo>
                    <a:cubicBezTo>
                      <a:pt x="504" y="136"/>
                      <a:pt x="540" y="48"/>
                      <a:pt x="540" y="48"/>
                    </a:cubicBezTo>
                    <a:cubicBezTo>
                      <a:pt x="540" y="48"/>
                      <a:pt x="584" y="36"/>
                      <a:pt x="612" y="92"/>
                    </a:cubicBezTo>
                    <a:cubicBezTo>
                      <a:pt x="612" y="92"/>
                      <a:pt x="609" y="120"/>
                      <a:pt x="590" y="141"/>
                    </a:cubicBezTo>
                    <a:cubicBezTo>
                      <a:pt x="571" y="162"/>
                      <a:pt x="575" y="181"/>
                      <a:pt x="600" y="205"/>
                    </a:cubicBezTo>
                    <a:cubicBezTo>
                      <a:pt x="625" y="229"/>
                      <a:pt x="673" y="282"/>
                      <a:pt x="658" y="433"/>
                    </a:cubicBezTo>
                    <a:cubicBezTo>
                      <a:pt x="658" y="433"/>
                      <a:pt x="468" y="312"/>
                      <a:pt x="354" y="400"/>
                    </a:cubicBezTo>
                    <a:cubicBezTo>
                      <a:pt x="240" y="488"/>
                      <a:pt x="296" y="680"/>
                      <a:pt x="296" y="680"/>
                    </a:cubicBezTo>
                    <a:cubicBezTo>
                      <a:pt x="296" y="680"/>
                      <a:pt x="180" y="562"/>
                      <a:pt x="68" y="656"/>
                    </a:cubicBezTo>
                    <a:close/>
                  </a:path>
                </a:pathLst>
              </a:custGeom>
              <a:solidFill>
                <a:srgbClr val="F15B3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39" name="Freeform 638"/>
              <p:cNvSpPr>
                <a:spLocks/>
              </p:cNvSpPr>
              <p:nvPr/>
            </p:nvSpPr>
            <p:spPr bwMode="auto">
              <a:xfrm>
                <a:off x="1069" y="1187"/>
                <a:ext cx="896" cy="751"/>
              </a:xfrm>
              <a:custGeom>
                <a:avLst/>
                <a:gdLst>
                  <a:gd name="T0" fmla="*/ 2410 w 538"/>
                  <a:gd name="T1" fmla="*/ 466 h 451"/>
                  <a:gd name="T2" fmla="*/ 2022 w 538"/>
                  <a:gd name="T3" fmla="*/ 88 h 451"/>
                  <a:gd name="T4" fmla="*/ 1229 w 538"/>
                  <a:gd name="T5" fmla="*/ 213 h 451"/>
                  <a:gd name="T6" fmla="*/ 849 w 538"/>
                  <a:gd name="T7" fmla="*/ 749 h 451"/>
                  <a:gd name="T8" fmla="*/ 738 w 538"/>
                  <a:gd name="T9" fmla="*/ 1312 h 451"/>
                  <a:gd name="T10" fmla="*/ 172 w 538"/>
                  <a:gd name="T11" fmla="*/ 1783 h 451"/>
                  <a:gd name="T12" fmla="*/ 1146 w 538"/>
                  <a:gd name="T13" fmla="*/ 1938 h 451"/>
                  <a:gd name="T14" fmla="*/ 1501 w 538"/>
                  <a:gd name="T15" fmla="*/ 1354 h 451"/>
                  <a:gd name="T16" fmla="*/ 1854 w 538"/>
                  <a:gd name="T17" fmla="*/ 1001 h 451"/>
                  <a:gd name="T18" fmla="*/ 2172 w 538"/>
                  <a:gd name="T19" fmla="*/ 868 h 451"/>
                  <a:gd name="T20" fmla="*/ 2435 w 538"/>
                  <a:gd name="T21" fmla="*/ 659 h 451"/>
                  <a:gd name="T22" fmla="*/ 2425 w 538"/>
                  <a:gd name="T23" fmla="*/ 471 h 4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38" h="451">
                    <a:moveTo>
                      <a:pt x="522" y="101"/>
                    </a:moveTo>
                    <a:cubicBezTo>
                      <a:pt x="513" y="64"/>
                      <a:pt x="473" y="30"/>
                      <a:pt x="438" y="19"/>
                    </a:cubicBezTo>
                    <a:cubicBezTo>
                      <a:pt x="377" y="0"/>
                      <a:pt x="317" y="5"/>
                      <a:pt x="266" y="46"/>
                    </a:cubicBezTo>
                    <a:cubicBezTo>
                      <a:pt x="228" y="75"/>
                      <a:pt x="200" y="115"/>
                      <a:pt x="184" y="162"/>
                    </a:cubicBezTo>
                    <a:cubicBezTo>
                      <a:pt x="171" y="202"/>
                      <a:pt x="160" y="245"/>
                      <a:pt x="160" y="284"/>
                    </a:cubicBezTo>
                    <a:cubicBezTo>
                      <a:pt x="160" y="335"/>
                      <a:pt x="0" y="272"/>
                      <a:pt x="37" y="386"/>
                    </a:cubicBezTo>
                    <a:cubicBezTo>
                      <a:pt x="50" y="426"/>
                      <a:pt x="224" y="451"/>
                      <a:pt x="248" y="420"/>
                    </a:cubicBezTo>
                    <a:cubicBezTo>
                      <a:pt x="278" y="380"/>
                      <a:pt x="299" y="335"/>
                      <a:pt x="325" y="293"/>
                    </a:cubicBezTo>
                    <a:cubicBezTo>
                      <a:pt x="345" y="261"/>
                      <a:pt x="369" y="237"/>
                      <a:pt x="401" y="217"/>
                    </a:cubicBezTo>
                    <a:cubicBezTo>
                      <a:pt x="423" y="203"/>
                      <a:pt x="447" y="198"/>
                      <a:pt x="470" y="188"/>
                    </a:cubicBezTo>
                    <a:cubicBezTo>
                      <a:pt x="491" y="178"/>
                      <a:pt x="517" y="165"/>
                      <a:pt x="527" y="143"/>
                    </a:cubicBezTo>
                    <a:cubicBezTo>
                      <a:pt x="534" y="128"/>
                      <a:pt x="538" y="113"/>
                      <a:pt x="525" y="102"/>
                    </a:cubicBezTo>
                  </a:path>
                </a:pathLst>
              </a:custGeom>
              <a:solidFill>
                <a:srgbClr val="E12F1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40" name="Freeform 639"/>
              <p:cNvSpPr>
                <a:spLocks/>
              </p:cNvSpPr>
              <p:nvPr/>
            </p:nvSpPr>
            <p:spPr bwMode="auto">
              <a:xfrm>
                <a:off x="826" y="3009"/>
                <a:ext cx="368" cy="542"/>
              </a:xfrm>
              <a:custGeom>
                <a:avLst/>
                <a:gdLst>
                  <a:gd name="T0" fmla="*/ 0 w 221"/>
                  <a:gd name="T1" fmla="*/ 0 h 325"/>
                  <a:gd name="T2" fmla="*/ 145 w 221"/>
                  <a:gd name="T3" fmla="*/ 1196 h 325"/>
                  <a:gd name="T4" fmla="*/ 1021 w 221"/>
                  <a:gd name="T5" fmla="*/ 1126 h 325"/>
                  <a:gd name="T6" fmla="*/ 1014 w 221"/>
                  <a:gd name="T7" fmla="*/ 487 h 325"/>
                  <a:gd name="T8" fmla="*/ 0 w 221"/>
                  <a:gd name="T9" fmla="*/ 0 h 3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1" h="325">
                    <a:moveTo>
                      <a:pt x="0" y="0"/>
                    </a:moveTo>
                    <a:cubicBezTo>
                      <a:pt x="0" y="0"/>
                      <a:pt x="37" y="181"/>
                      <a:pt x="31" y="258"/>
                    </a:cubicBezTo>
                    <a:cubicBezTo>
                      <a:pt x="31" y="258"/>
                      <a:pt x="151" y="325"/>
                      <a:pt x="221" y="243"/>
                    </a:cubicBezTo>
                    <a:cubicBezTo>
                      <a:pt x="221" y="243"/>
                      <a:pt x="211" y="181"/>
                      <a:pt x="220" y="105"/>
                    </a:cubicBezTo>
                    <a:cubicBezTo>
                      <a:pt x="220" y="105"/>
                      <a:pt x="66" y="4"/>
                      <a:pt x="0" y="0"/>
                    </a:cubicBezTo>
                    <a:close/>
                  </a:path>
                </a:pathLst>
              </a:custGeom>
              <a:solidFill>
                <a:srgbClr val="A4C6D7"/>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41" name="Freeform 640"/>
              <p:cNvSpPr>
                <a:spLocks/>
              </p:cNvSpPr>
              <p:nvPr/>
            </p:nvSpPr>
            <p:spPr bwMode="auto">
              <a:xfrm>
                <a:off x="824" y="3007"/>
                <a:ext cx="370" cy="542"/>
              </a:xfrm>
              <a:custGeom>
                <a:avLst/>
                <a:gdLst>
                  <a:gd name="T0" fmla="*/ 0 w 222"/>
                  <a:gd name="T1" fmla="*/ 0 h 325"/>
                  <a:gd name="T2" fmla="*/ 145 w 222"/>
                  <a:gd name="T3" fmla="*/ 1196 h 325"/>
                  <a:gd name="T4" fmla="*/ 1028 w 222"/>
                  <a:gd name="T5" fmla="*/ 1132 h 325"/>
                  <a:gd name="T6" fmla="*/ 1022 w 222"/>
                  <a:gd name="T7" fmla="*/ 487 h 325"/>
                  <a:gd name="T8" fmla="*/ 0 w 222"/>
                  <a:gd name="T9" fmla="*/ 0 h 3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2" h="325">
                    <a:moveTo>
                      <a:pt x="0" y="0"/>
                    </a:moveTo>
                    <a:cubicBezTo>
                      <a:pt x="0" y="0"/>
                      <a:pt x="38" y="181"/>
                      <a:pt x="31" y="258"/>
                    </a:cubicBezTo>
                    <a:cubicBezTo>
                      <a:pt x="31" y="258"/>
                      <a:pt x="152" y="325"/>
                      <a:pt x="222" y="244"/>
                    </a:cubicBezTo>
                    <a:cubicBezTo>
                      <a:pt x="222" y="244"/>
                      <a:pt x="212" y="181"/>
                      <a:pt x="221" y="105"/>
                    </a:cubicBezTo>
                    <a:cubicBezTo>
                      <a:pt x="221" y="105"/>
                      <a:pt x="66" y="4"/>
                      <a:pt x="0" y="0"/>
                    </a:cubicBezTo>
                    <a:close/>
                  </a:path>
                </a:pathLst>
              </a:custGeom>
              <a:noFill/>
              <a:ln w="793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42" name="Freeform 641"/>
              <p:cNvSpPr>
                <a:spLocks/>
              </p:cNvSpPr>
              <p:nvPr/>
            </p:nvSpPr>
            <p:spPr bwMode="auto">
              <a:xfrm>
                <a:off x="749" y="1870"/>
                <a:ext cx="2152" cy="1749"/>
              </a:xfrm>
              <a:custGeom>
                <a:avLst/>
                <a:gdLst>
                  <a:gd name="T0" fmla="*/ 3984 w 1292"/>
                  <a:gd name="T1" fmla="*/ 439 h 1049"/>
                  <a:gd name="T2" fmla="*/ 5032 w 1292"/>
                  <a:gd name="T3" fmla="*/ 1987 h 1049"/>
                  <a:gd name="T4" fmla="*/ 5032 w 1292"/>
                  <a:gd name="T5" fmla="*/ 4390 h 1049"/>
                  <a:gd name="T6" fmla="*/ 3756 w 1292"/>
                  <a:gd name="T7" fmla="*/ 4703 h 1049"/>
                  <a:gd name="T8" fmla="*/ 526 w 1292"/>
                  <a:gd name="T9" fmla="*/ 3208 h 1049"/>
                  <a:gd name="T10" fmla="*/ 1804 w 1292"/>
                  <a:gd name="T11" fmla="*/ 472 h 1049"/>
                  <a:gd name="T12" fmla="*/ 3984 w 1292"/>
                  <a:gd name="T13" fmla="*/ 439 h 10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2" h="1049">
                    <a:moveTo>
                      <a:pt x="862" y="95"/>
                    </a:moveTo>
                    <a:cubicBezTo>
                      <a:pt x="862" y="95"/>
                      <a:pt x="1044" y="177"/>
                      <a:pt x="1089" y="429"/>
                    </a:cubicBezTo>
                    <a:cubicBezTo>
                      <a:pt x="1135" y="682"/>
                      <a:pt x="1292" y="820"/>
                      <a:pt x="1089" y="947"/>
                    </a:cubicBezTo>
                    <a:cubicBezTo>
                      <a:pt x="952" y="1034"/>
                      <a:pt x="950" y="1049"/>
                      <a:pt x="813" y="1015"/>
                    </a:cubicBezTo>
                    <a:cubicBezTo>
                      <a:pt x="701" y="987"/>
                      <a:pt x="227" y="933"/>
                      <a:pt x="114" y="692"/>
                    </a:cubicBezTo>
                    <a:cubicBezTo>
                      <a:pt x="0" y="451"/>
                      <a:pt x="195" y="195"/>
                      <a:pt x="390" y="102"/>
                    </a:cubicBezTo>
                    <a:cubicBezTo>
                      <a:pt x="604" y="0"/>
                      <a:pt x="862" y="95"/>
                      <a:pt x="862" y="95"/>
                    </a:cubicBezTo>
                    <a:close/>
                  </a:path>
                </a:pathLst>
              </a:custGeom>
              <a:solidFill>
                <a:srgbClr val="EDD7D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43" name="Freeform 642"/>
              <p:cNvSpPr>
                <a:spLocks/>
              </p:cNvSpPr>
              <p:nvPr/>
            </p:nvSpPr>
            <p:spPr bwMode="auto">
              <a:xfrm>
                <a:off x="2227" y="2070"/>
                <a:ext cx="333" cy="549"/>
              </a:xfrm>
              <a:custGeom>
                <a:avLst/>
                <a:gdLst>
                  <a:gd name="T0" fmla="*/ 0 w 200"/>
                  <a:gd name="T1" fmla="*/ 0 h 329"/>
                  <a:gd name="T2" fmla="*/ 922 w 200"/>
                  <a:gd name="T3" fmla="*/ 1529 h 329"/>
                  <a:gd name="T4" fmla="*/ 0 w 200"/>
                  <a:gd name="T5" fmla="*/ 0 h 329"/>
                  <a:gd name="T6" fmla="*/ 0 60000 65536"/>
                  <a:gd name="T7" fmla="*/ 0 60000 65536"/>
                  <a:gd name="T8" fmla="*/ 0 60000 65536"/>
                </a:gdLst>
                <a:ahLst/>
                <a:cxnLst>
                  <a:cxn ang="T6">
                    <a:pos x="T0" y="T1"/>
                  </a:cxn>
                  <a:cxn ang="T7">
                    <a:pos x="T2" y="T3"/>
                  </a:cxn>
                  <a:cxn ang="T8">
                    <a:pos x="T4" y="T5"/>
                  </a:cxn>
                </a:cxnLst>
                <a:rect l="0" t="0" r="r" b="b"/>
                <a:pathLst>
                  <a:path w="200" h="329">
                    <a:moveTo>
                      <a:pt x="0" y="0"/>
                    </a:moveTo>
                    <a:cubicBezTo>
                      <a:pt x="0" y="0"/>
                      <a:pt x="159" y="86"/>
                      <a:pt x="200" y="329"/>
                    </a:cubicBezTo>
                    <a:cubicBezTo>
                      <a:pt x="200" y="329"/>
                      <a:pt x="110" y="101"/>
                      <a:pt x="0" y="0"/>
                    </a:cubicBezTo>
                    <a:close/>
                  </a:path>
                </a:pathLst>
              </a:custGeom>
              <a:solidFill>
                <a:srgbClr val="F0E9E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44" name="Freeform 643"/>
              <p:cNvSpPr>
                <a:spLocks/>
              </p:cNvSpPr>
              <p:nvPr/>
            </p:nvSpPr>
            <p:spPr bwMode="auto">
              <a:xfrm>
                <a:off x="2302" y="2127"/>
                <a:ext cx="226" cy="388"/>
              </a:xfrm>
              <a:custGeom>
                <a:avLst/>
                <a:gdLst>
                  <a:gd name="T0" fmla="*/ 0 w 136"/>
                  <a:gd name="T1" fmla="*/ 0 h 233"/>
                  <a:gd name="T2" fmla="*/ 625 w 136"/>
                  <a:gd name="T3" fmla="*/ 1076 h 233"/>
                  <a:gd name="T4" fmla="*/ 0 w 136"/>
                  <a:gd name="T5" fmla="*/ 0 h 233"/>
                  <a:gd name="T6" fmla="*/ 0 60000 65536"/>
                  <a:gd name="T7" fmla="*/ 0 60000 65536"/>
                  <a:gd name="T8" fmla="*/ 0 60000 65536"/>
                </a:gdLst>
                <a:ahLst/>
                <a:cxnLst>
                  <a:cxn ang="T6">
                    <a:pos x="T0" y="T1"/>
                  </a:cxn>
                  <a:cxn ang="T7">
                    <a:pos x="T2" y="T3"/>
                  </a:cxn>
                  <a:cxn ang="T8">
                    <a:pos x="T4" y="T5"/>
                  </a:cxn>
                </a:cxnLst>
                <a:rect l="0" t="0" r="r" b="b"/>
                <a:pathLst>
                  <a:path w="136" h="233">
                    <a:moveTo>
                      <a:pt x="0" y="0"/>
                    </a:moveTo>
                    <a:cubicBezTo>
                      <a:pt x="0" y="0"/>
                      <a:pt x="99" y="87"/>
                      <a:pt x="136" y="233"/>
                    </a:cubicBezTo>
                    <a:cubicBezTo>
                      <a:pt x="136" y="233"/>
                      <a:pt x="86" y="95"/>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45" name="Freeform 644"/>
              <p:cNvSpPr>
                <a:spLocks/>
              </p:cNvSpPr>
              <p:nvPr/>
            </p:nvSpPr>
            <p:spPr bwMode="auto">
              <a:xfrm>
                <a:off x="1870" y="1977"/>
                <a:ext cx="680" cy="1425"/>
              </a:xfrm>
              <a:custGeom>
                <a:avLst/>
                <a:gdLst>
                  <a:gd name="T0" fmla="*/ 833 w 408"/>
                  <a:gd name="T1" fmla="*/ 412 h 855"/>
                  <a:gd name="T2" fmla="*/ 1472 w 408"/>
                  <a:gd name="T3" fmla="*/ 630 h 855"/>
                  <a:gd name="T4" fmla="*/ 1550 w 408"/>
                  <a:gd name="T5" fmla="*/ 755 h 855"/>
                  <a:gd name="T6" fmla="*/ 1522 w 408"/>
                  <a:gd name="T7" fmla="*/ 745 h 855"/>
                  <a:gd name="T8" fmla="*/ 825 w 408"/>
                  <a:gd name="T9" fmla="*/ 472 h 855"/>
                  <a:gd name="T10" fmla="*/ 338 w 408"/>
                  <a:gd name="T11" fmla="*/ 342 h 855"/>
                  <a:gd name="T12" fmla="*/ 695 w 408"/>
                  <a:gd name="T13" fmla="*/ 575 h 855"/>
                  <a:gd name="T14" fmla="*/ 1055 w 408"/>
                  <a:gd name="T15" fmla="*/ 1167 h 855"/>
                  <a:gd name="T16" fmla="*/ 1445 w 408"/>
                  <a:gd name="T17" fmla="*/ 1492 h 855"/>
                  <a:gd name="T18" fmla="*/ 1633 w 408"/>
                  <a:gd name="T19" fmla="*/ 1717 h 855"/>
                  <a:gd name="T20" fmla="*/ 1408 w 408"/>
                  <a:gd name="T21" fmla="*/ 1478 h 855"/>
                  <a:gd name="T22" fmla="*/ 1005 w 408"/>
                  <a:gd name="T23" fmla="*/ 1167 h 855"/>
                  <a:gd name="T24" fmla="*/ 825 w 408"/>
                  <a:gd name="T25" fmla="*/ 792 h 855"/>
                  <a:gd name="T26" fmla="*/ 778 w 408"/>
                  <a:gd name="T27" fmla="*/ 980 h 855"/>
                  <a:gd name="T28" fmla="*/ 787 w 408"/>
                  <a:gd name="T29" fmla="*/ 1445 h 855"/>
                  <a:gd name="T30" fmla="*/ 1062 w 408"/>
                  <a:gd name="T31" fmla="*/ 1978 h 855"/>
                  <a:gd name="T32" fmla="*/ 1370 w 408"/>
                  <a:gd name="T33" fmla="*/ 2213 h 855"/>
                  <a:gd name="T34" fmla="*/ 1728 w 408"/>
                  <a:gd name="T35" fmla="*/ 2425 h 855"/>
                  <a:gd name="T36" fmla="*/ 1880 w 408"/>
                  <a:gd name="T37" fmla="*/ 2453 h 855"/>
                  <a:gd name="T38" fmla="*/ 1703 w 408"/>
                  <a:gd name="T39" fmla="*/ 2453 h 855"/>
                  <a:gd name="T40" fmla="*/ 1375 w 408"/>
                  <a:gd name="T41" fmla="*/ 2255 h 855"/>
                  <a:gd name="T42" fmla="*/ 1133 w 408"/>
                  <a:gd name="T43" fmla="*/ 2175 h 855"/>
                  <a:gd name="T44" fmla="*/ 1195 w 408"/>
                  <a:gd name="T45" fmla="*/ 2555 h 855"/>
                  <a:gd name="T46" fmla="*/ 1338 w 408"/>
                  <a:gd name="T47" fmla="*/ 2888 h 855"/>
                  <a:gd name="T48" fmla="*/ 1770 w 408"/>
                  <a:gd name="T49" fmla="*/ 3550 h 855"/>
                  <a:gd name="T50" fmla="*/ 1888 w 408"/>
                  <a:gd name="T51" fmla="*/ 3958 h 855"/>
                  <a:gd name="T52" fmla="*/ 1722 w 408"/>
                  <a:gd name="T53" fmla="*/ 3528 h 855"/>
                  <a:gd name="T54" fmla="*/ 1297 w 408"/>
                  <a:gd name="T55" fmla="*/ 2888 h 855"/>
                  <a:gd name="T56" fmla="*/ 1208 w 408"/>
                  <a:gd name="T57" fmla="*/ 2638 h 855"/>
                  <a:gd name="T58" fmla="*/ 1180 w 408"/>
                  <a:gd name="T59" fmla="*/ 2813 h 855"/>
                  <a:gd name="T60" fmla="*/ 980 w 408"/>
                  <a:gd name="T61" fmla="*/ 3075 h 855"/>
                  <a:gd name="T62" fmla="*/ 787 w 408"/>
                  <a:gd name="T63" fmla="*/ 3425 h 855"/>
                  <a:gd name="T64" fmla="*/ 333 w 408"/>
                  <a:gd name="T65" fmla="*/ 3592 h 855"/>
                  <a:gd name="T66" fmla="*/ 578 w 408"/>
                  <a:gd name="T67" fmla="*/ 3453 h 855"/>
                  <a:gd name="T68" fmla="*/ 912 w 408"/>
                  <a:gd name="T69" fmla="*/ 3130 h 855"/>
                  <a:gd name="T70" fmla="*/ 1120 w 408"/>
                  <a:gd name="T71" fmla="*/ 2813 h 855"/>
                  <a:gd name="T72" fmla="*/ 1103 w 408"/>
                  <a:gd name="T73" fmla="*/ 2537 h 855"/>
                  <a:gd name="T74" fmla="*/ 1047 w 408"/>
                  <a:gd name="T75" fmla="*/ 2195 h 855"/>
                  <a:gd name="T76" fmla="*/ 930 w 408"/>
                  <a:gd name="T77" fmla="*/ 1937 h 855"/>
                  <a:gd name="T78" fmla="*/ 742 w 408"/>
                  <a:gd name="T79" fmla="*/ 1425 h 855"/>
                  <a:gd name="T80" fmla="*/ 505 w 408"/>
                  <a:gd name="T81" fmla="*/ 1813 h 855"/>
                  <a:gd name="T82" fmla="*/ 370 w 408"/>
                  <a:gd name="T83" fmla="*/ 2270 h 855"/>
                  <a:gd name="T84" fmla="*/ 467 w 408"/>
                  <a:gd name="T85" fmla="*/ 1853 h 855"/>
                  <a:gd name="T86" fmla="*/ 728 w 408"/>
                  <a:gd name="T87" fmla="*/ 1312 h 855"/>
                  <a:gd name="T88" fmla="*/ 695 w 408"/>
                  <a:gd name="T89" fmla="*/ 1020 h 855"/>
                  <a:gd name="T90" fmla="*/ 722 w 408"/>
                  <a:gd name="T91" fmla="*/ 662 h 855"/>
                  <a:gd name="T92" fmla="*/ 0 w 408"/>
                  <a:gd name="T93" fmla="*/ 0 h 855"/>
                  <a:gd name="T94" fmla="*/ 158 w 408"/>
                  <a:gd name="T95" fmla="*/ 88 h 855"/>
                  <a:gd name="T96" fmla="*/ 255 w 408"/>
                  <a:gd name="T97" fmla="*/ 242 h 855"/>
                  <a:gd name="T98" fmla="*/ 833 w 408"/>
                  <a:gd name="T99" fmla="*/ 412 h 85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8" h="855">
                    <a:moveTo>
                      <a:pt x="180" y="89"/>
                    </a:moveTo>
                    <a:cubicBezTo>
                      <a:pt x="250" y="97"/>
                      <a:pt x="304" y="126"/>
                      <a:pt x="318" y="136"/>
                    </a:cubicBezTo>
                    <a:cubicBezTo>
                      <a:pt x="338" y="150"/>
                      <a:pt x="335" y="163"/>
                      <a:pt x="335" y="163"/>
                    </a:cubicBezTo>
                    <a:cubicBezTo>
                      <a:pt x="329" y="161"/>
                      <a:pt x="329" y="161"/>
                      <a:pt x="329" y="161"/>
                    </a:cubicBezTo>
                    <a:cubicBezTo>
                      <a:pt x="294" y="120"/>
                      <a:pt x="236" y="108"/>
                      <a:pt x="178" y="102"/>
                    </a:cubicBezTo>
                    <a:cubicBezTo>
                      <a:pt x="119" y="96"/>
                      <a:pt x="73" y="74"/>
                      <a:pt x="73" y="74"/>
                    </a:cubicBezTo>
                    <a:cubicBezTo>
                      <a:pt x="91" y="91"/>
                      <a:pt x="112" y="104"/>
                      <a:pt x="150" y="124"/>
                    </a:cubicBezTo>
                    <a:cubicBezTo>
                      <a:pt x="195" y="147"/>
                      <a:pt x="210" y="203"/>
                      <a:pt x="228" y="252"/>
                    </a:cubicBezTo>
                    <a:cubicBezTo>
                      <a:pt x="245" y="302"/>
                      <a:pt x="293" y="264"/>
                      <a:pt x="312" y="322"/>
                    </a:cubicBezTo>
                    <a:cubicBezTo>
                      <a:pt x="330" y="379"/>
                      <a:pt x="332" y="372"/>
                      <a:pt x="353" y="371"/>
                    </a:cubicBezTo>
                    <a:cubicBezTo>
                      <a:pt x="353" y="371"/>
                      <a:pt x="323" y="409"/>
                      <a:pt x="304" y="319"/>
                    </a:cubicBezTo>
                    <a:cubicBezTo>
                      <a:pt x="296" y="281"/>
                      <a:pt x="235" y="307"/>
                      <a:pt x="217" y="252"/>
                    </a:cubicBezTo>
                    <a:cubicBezTo>
                      <a:pt x="195" y="184"/>
                      <a:pt x="194" y="190"/>
                      <a:pt x="178" y="171"/>
                    </a:cubicBezTo>
                    <a:cubicBezTo>
                      <a:pt x="178" y="171"/>
                      <a:pt x="177" y="200"/>
                      <a:pt x="168" y="212"/>
                    </a:cubicBezTo>
                    <a:cubicBezTo>
                      <a:pt x="150" y="237"/>
                      <a:pt x="178" y="280"/>
                      <a:pt x="170" y="312"/>
                    </a:cubicBezTo>
                    <a:cubicBezTo>
                      <a:pt x="162" y="344"/>
                      <a:pt x="200" y="407"/>
                      <a:pt x="229" y="427"/>
                    </a:cubicBezTo>
                    <a:cubicBezTo>
                      <a:pt x="258" y="447"/>
                      <a:pt x="245" y="474"/>
                      <a:pt x="296" y="478"/>
                    </a:cubicBezTo>
                    <a:cubicBezTo>
                      <a:pt x="346" y="482"/>
                      <a:pt x="352" y="500"/>
                      <a:pt x="373" y="524"/>
                    </a:cubicBezTo>
                    <a:cubicBezTo>
                      <a:pt x="394" y="548"/>
                      <a:pt x="406" y="530"/>
                      <a:pt x="406" y="530"/>
                    </a:cubicBezTo>
                    <a:cubicBezTo>
                      <a:pt x="406" y="530"/>
                      <a:pt x="394" y="552"/>
                      <a:pt x="368" y="530"/>
                    </a:cubicBezTo>
                    <a:cubicBezTo>
                      <a:pt x="341" y="507"/>
                      <a:pt x="342" y="487"/>
                      <a:pt x="297" y="487"/>
                    </a:cubicBezTo>
                    <a:cubicBezTo>
                      <a:pt x="252" y="487"/>
                      <a:pt x="245" y="470"/>
                      <a:pt x="245" y="470"/>
                    </a:cubicBezTo>
                    <a:cubicBezTo>
                      <a:pt x="245" y="470"/>
                      <a:pt x="214" y="519"/>
                      <a:pt x="258" y="552"/>
                    </a:cubicBezTo>
                    <a:cubicBezTo>
                      <a:pt x="302" y="586"/>
                      <a:pt x="276" y="589"/>
                      <a:pt x="289" y="624"/>
                    </a:cubicBezTo>
                    <a:cubicBezTo>
                      <a:pt x="317" y="698"/>
                      <a:pt x="377" y="714"/>
                      <a:pt x="382" y="767"/>
                    </a:cubicBezTo>
                    <a:cubicBezTo>
                      <a:pt x="388" y="820"/>
                      <a:pt x="388" y="844"/>
                      <a:pt x="408" y="855"/>
                    </a:cubicBezTo>
                    <a:cubicBezTo>
                      <a:pt x="408" y="855"/>
                      <a:pt x="378" y="848"/>
                      <a:pt x="372" y="762"/>
                    </a:cubicBezTo>
                    <a:cubicBezTo>
                      <a:pt x="369" y="723"/>
                      <a:pt x="301" y="689"/>
                      <a:pt x="280" y="624"/>
                    </a:cubicBezTo>
                    <a:cubicBezTo>
                      <a:pt x="272" y="600"/>
                      <a:pt x="284" y="576"/>
                      <a:pt x="261" y="570"/>
                    </a:cubicBezTo>
                    <a:cubicBezTo>
                      <a:pt x="261" y="570"/>
                      <a:pt x="253" y="588"/>
                      <a:pt x="255" y="608"/>
                    </a:cubicBezTo>
                    <a:cubicBezTo>
                      <a:pt x="255" y="617"/>
                      <a:pt x="245" y="644"/>
                      <a:pt x="212" y="664"/>
                    </a:cubicBezTo>
                    <a:cubicBezTo>
                      <a:pt x="196" y="674"/>
                      <a:pt x="220" y="715"/>
                      <a:pt x="170" y="740"/>
                    </a:cubicBezTo>
                    <a:cubicBezTo>
                      <a:pt x="122" y="764"/>
                      <a:pt x="89" y="746"/>
                      <a:pt x="72" y="776"/>
                    </a:cubicBezTo>
                    <a:cubicBezTo>
                      <a:pt x="72" y="776"/>
                      <a:pt x="80" y="751"/>
                      <a:pt x="125" y="746"/>
                    </a:cubicBezTo>
                    <a:cubicBezTo>
                      <a:pt x="170" y="740"/>
                      <a:pt x="195" y="725"/>
                      <a:pt x="197" y="676"/>
                    </a:cubicBezTo>
                    <a:cubicBezTo>
                      <a:pt x="198" y="646"/>
                      <a:pt x="238" y="653"/>
                      <a:pt x="242" y="608"/>
                    </a:cubicBezTo>
                    <a:cubicBezTo>
                      <a:pt x="244" y="594"/>
                      <a:pt x="258" y="570"/>
                      <a:pt x="238" y="548"/>
                    </a:cubicBezTo>
                    <a:cubicBezTo>
                      <a:pt x="218" y="527"/>
                      <a:pt x="221" y="502"/>
                      <a:pt x="226" y="474"/>
                    </a:cubicBezTo>
                    <a:cubicBezTo>
                      <a:pt x="232" y="446"/>
                      <a:pt x="221" y="435"/>
                      <a:pt x="201" y="418"/>
                    </a:cubicBezTo>
                    <a:cubicBezTo>
                      <a:pt x="181" y="400"/>
                      <a:pt x="152" y="352"/>
                      <a:pt x="160" y="308"/>
                    </a:cubicBezTo>
                    <a:cubicBezTo>
                      <a:pt x="160" y="308"/>
                      <a:pt x="106" y="348"/>
                      <a:pt x="109" y="392"/>
                    </a:cubicBezTo>
                    <a:cubicBezTo>
                      <a:pt x="112" y="436"/>
                      <a:pt x="104" y="487"/>
                      <a:pt x="80" y="490"/>
                    </a:cubicBezTo>
                    <a:cubicBezTo>
                      <a:pt x="80" y="490"/>
                      <a:pt x="101" y="480"/>
                      <a:pt x="101" y="400"/>
                    </a:cubicBezTo>
                    <a:cubicBezTo>
                      <a:pt x="101" y="320"/>
                      <a:pt x="151" y="319"/>
                      <a:pt x="157" y="283"/>
                    </a:cubicBezTo>
                    <a:cubicBezTo>
                      <a:pt x="160" y="261"/>
                      <a:pt x="141" y="244"/>
                      <a:pt x="150" y="220"/>
                    </a:cubicBezTo>
                    <a:cubicBezTo>
                      <a:pt x="159" y="196"/>
                      <a:pt x="181" y="166"/>
                      <a:pt x="156" y="143"/>
                    </a:cubicBezTo>
                    <a:cubicBezTo>
                      <a:pt x="130" y="120"/>
                      <a:pt x="53" y="107"/>
                      <a:pt x="0" y="0"/>
                    </a:cubicBezTo>
                    <a:cubicBezTo>
                      <a:pt x="34" y="19"/>
                      <a:pt x="34" y="19"/>
                      <a:pt x="34" y="19"/>
                    </a:cubicBezTo>
                    <a:cubicBezTo>
                      <a:pt x="34" y="19"/>
                      <a:pt x="38" y="32"/>
                      <a:pt x="55" y="52"/>
                    </a:cubicBezTo>
                    <a:cubicBezTo>
                      <a:pt x="55" y="52"/>
                      <a:pt x="100" y="81"/>
                      <a:pt x="180" y="89"/>
                    </a:cubicBezTo>
                    <a:close/>
                  </a:path>
                </a:pathLst>
              </a:custGeom>
              <a:solidFill>
                <a:srgbClr val="D38D9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46" name="Freeform 645"/>
              <p:cNvSpPr>
                <a:spLocks/>
              </p:cNvSpPr>
              <p:nvPr/>
            </p:nvSpPr>
            <p:spPr bwMode="auto">
              <a:xfrm>
                <a:off x="962" y="2160"/>
                <a:ext cx="1026" cy="1154"/>
              </a:xfrm>
              <a:custGeom>
                <a:avLst/>
                <a:gdLst>
                  <a:gd name="T0" fmla="*/ 2660 w 616"/>
                  <a:gd name="T1" fmla="*/ 2565 h 692"/>
                  <a:gd name="T2" fmla="*/ 2318 w 616"/>
                  <a:gd name="T3" fmla="*/ 2940 h 692"/>
                  <a:gd name="T4" fmla="*/ 1534 w 616"/>
                  <a:gd name="T5" fmla="*/ 3015 h 692"/>
                  <a:gd name="T6" fmla="*/ 951 w 616"/>
                  <a:gd name="T7" fmla="*/ 2695 h 692"/>
                  <a:gd name="T8" fmla="*/ 500 w 616"/>
                  <a:gd name="T9" fmla="*/ 2590 h 692"/>
                  <a:gd name="T10" fmla="*/ 380 w 616"/>
                  <a:gd name="T11" fmla="*/ 2495 h 692"/>
                  <a:gd name="T12" fmla="*/ 291 w 616"/>
                  <a:gd name="T13" fmla="*/ 2111 h 692"/>
                  <a:gd name="T14" fmla="*/ 222 w 616"/>
                  <a:gd name="T15" fmla="*/ 1583 h 692"/>
                  <a:gd name="T16" fmla="*/ 286 w 616"/>
                  <a:gd name="T17" fmla="*/ 1521 h 692"/>
                  <a:gd name="T18" fmla="*/ 518 w 616"/>
                  <a:gd name="T19" fmla="*/ 1661 h 692"/>
                  <a:gd name="T20" fmla="*/ 883 w 616"/>
                  <a:gd name="T21" fmla="*/ 1929 h 692"/>
                  <a:gd name="T22" fmla="*/ 1372 w 616"/>
                  <a:gd name="T23" fmla="*/ 1903 h 692"/>
                  <a:gd name="T24" fmla="*/ 1501 w 616"/>
                  <a:gd name="T25" fmla="*/ 2263 h 692"/>
                  <a:gd name="T26" fmla="*/ 1679 w 616"/>
                  <a:gd name="T27" fmla="*/ 2425 h 692"/>
                  <a:gd name="T28" fmla="*/ 1539 w 616"/>
                  <a:gd name="T29" fmla="*/ 2253 h 692"/>
                  <a:gd name="T30" fmla="*/ 1484 w 616"/>
                  <a:gd name="T31" fmla="*/ 1966 h 692"/>
                  <a:gd name="T32" fmla="*/ 1904 w 616"/>
                  <a:gd name="T33" fmla="*/ 2138 h 692"/>
                  <a:gd name="T34" fmla="*/ 1459 w 616"/>
                  <a:gd name="T35" fmla="*/ 1896 h 692"/>
                  <a:gd name="T36" fmla="*/ 1113 w 616"/>
                  <a:gd name="T37" fmla="*/ 1861 h 692"/>
                  <a:gd name="T38" fmla="*/ 730 w 616"/>
                  <a:gd name="T39" fmla="*/ 1744 h 692"/>
                  <a:gd name="T40" fmla="*/ 430 w 616"/>
                  <a:gd name="T41" fmla="*/ 1578 h 692"/>
                  <a:gd name="T42" fmla="*/ 338 w 616"/>
                  <a:gd name="T43" fmla="*/ 1417 h 692"/>
                  <a:gd name="T44" fmla="*/ 383 w 616"/>
                  <a:gd name="T45" fmla="*/ 1242 h 692"/>
                  <a:gd name="T46" fmla="*/ 660 w 616"/>
                  <a:gd name="T47" fmla="*/ 887 h 692"/>
                  <a:gd name="T48" fmla="*/ 660 w 616"/>
                  <a:gd name="T49" fmla="*/ 882 h 692"/>
                  <a:gd name="T50" fmla="*/ 701 w 616"/>
                  <a:gd name="T51" fmla="*/ 901 h 692"/>
                  <a:gd name="T52" fmla="*/ 1174 w 616"/>
                  <a:gd name="T53" fmla="*/ 832 h 692"/>
                  <a:gd name="T54" fmla="*/ 1471 w 616"/>
                  <a:gd name="T55" fmla="*/ 909 h 692"/>
                  <a:gd name="T56" fmla="*/ 1617 w 616"/>
                  <a:gd name="T57" fmla="*/ 1071 h 692"/>
                  <a:gd name="T58" fmla="*/ 1562 w 616"/>
                  <a:gd name="T59" fmla="*/ 896 h 692"/>
                  <a:gd name="T60" fmla="*/ 1722 w 616"/>
                  <a:gd name="T61" fmla="*/ 825 h 692"/>
                  <a:gd name="T62" fmla="*/ 2047 w 616"/>
                  <a:gd name="T63" fmla="*/ 729 h 692"/>
                  <a:gd name="T64" fmla="*/ 1401 w 616"/>
                  <a:gd name="T65" fmla="*/ 849 h 692"/>
                  <a:gd name="T66" fmla="*/ 859 w 616"/>
                  <a:gd name="T67" fmla="*/ 891 h 692"/>
                  <a:gd name="T68" fmla="*/ 638 w 616"/>
                  <a:gd name="T69" fmla="*/ 750 h 692"/>
                  <a:gd name="T70" fmla="*/ 808 w 616"/>
                  <a:gd name="T71" fmla="*/ 542 h 692"/>
                  <a:gd name="T72" fmla="*/ 1063 w 616"/>
                  <a:gd name="T73" fmla="*/ 0 h 692"/>
                  <a:gd name="T74" fmla="*/ 971 w 616"/>
                  <a:gd name="T75" fmla="*/ 78 h 692"/>
                  <a:gd name="T76" fmla="*/ 651 w 616"/>
                  <a:gd name="T77" fmla="*/ 590 h 692"/>
                  <a:gd name="T78" fmla="*/ 463 w 616"/>
                  <a:gd name="T79" fmla="*/ 562 h 692"/>
                  <a:gd name="T80" fmla="*/ 443 w 616"/>
                  <a:gd name="T81" fmla="*/ 687 h 692"/>
                  <a:gd name="T82" fmla="*/ 560 w 616"/>
                  <a:gd name="T83" fmla="*/ 946 h 692"/>
                  <a:gd name="T84" fmla="*/ 291 w 616"/>
                  <a:gd name="T85" fmla="*/ 1304 h 692"/>
                  <a:gd name="T86" fmla="*/ 138 w 616"/>
                  <a:gd name="T87" fmla="*/ 1549 h 692"/>
                  <a:gd name="T88" fmla="*/ 222 w 616"/>
                  <a:gd name="T89" fmla="*/ 2071 h 692"/>
                  <a:gd name="T90" fmla="*/ 346 w 616"/>
                  <a:gd name="T91" fmla="*/ 2598 h 692"/>
                  <a:gd name="T92" fmla="*/ 625 w 616"/>
                  <a:gd name="T93" fmla="*/ 2958 h 692"/>
                  <a:gd name="T94" fmla="*/ 416 w 616"/>
                  <a:gd name="T95" fmla="*/ 2617 h 692"/>
                  <a:gd name="T96" fmla="*/ 416 w 616"/>
                  <a:gd name="T97" fmla="*/ 2617 h 692"/>
                  <a:gd name="T98" fmla="*/ 471 w 616"/>
                  <a:gd name="T99" fmla="*/ 2633 h 692"/>
                  <a:gd name="T100" fmla="*/ 916 w 616"/>
                  <a:gd name="T101" fmla="*/ 2737 h 692"/>
                  <a:gd name="T102" fmla="*/ 1506 w 616"/>
                  <a:gd name="T103" fmla="*/ 3057 h 692"/>
                  <a:gd name="T104" fmla="*/ 2313 w 616"/>
                  <a:gd name="T105" fmla="*/ 3000 h 692"/>
                  <a:gd name="T106" fmla="*/ 2685 w 616"/>
                  <a:gd name="T107" fmla="*/ 2591 h 692"/>
                  <a:gd name="T108" fmla="*/ 2846 w 616"/>
                  <a:gd name="T109" fmla="*/ 2383 h 692"/>
                  <a:gd name="T110" fmla="*/ 2660 w 616"/>
                  <a:gd name="T111" fmla="*/ 2565 h 6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616" h="692">
                    <a:moveTo>
                      <a:pt x="576" y="553"/>
                    </a:moveTo>
                    <a:cubicBezTo>
                      <a:pt x="546" y="563"/>
                      <a:pt x="539" y="592"/>
                      <a:pt x="502" y="634"/>
                    </a:cubicBezTo>
                    <a:cubicBezTo>
                      <a:pt x="465" y="676"/>
                      <a:pt x="382" y="682"/>
                      <a:pt x="332" y="650"/>
                    </a:cubicBezTo>
                    <a:cubicBezTo>
                      <a:pt x="282" y="618"/>
                      <a:pt x="303" y="560"/>
                      <a:pt x="206" y="581"/>
                    </a:cubicBezTo>
                    <a:cubicBezTo>
                      <a:pt x="164" y="589"/>
                      <a:pt x="132" y="576"/>
                      <a:pt x="108" y="558"/>
                    </a:cubicBezTo>
                    <a:cubicBezTo>
                      <a:pt x="82" y="538"/>
                      <a:pt x="82" y="538"/>
                      <a:pt x="82" y="538"/>
                    </a:cubicBezTo>
                    <a:cubicBezTo>
                      <a:pt x="71" y="518"/>
                      <a:pt x="54" y="496"/>
                      <a:pt x="63" y="455"/>
                    </a:cubicBezTo>
                    <a:cubicBezTo>
                      <a:pt x="76" y="395"/>
                      <a:pt x="25" y="360"/>
                      <a:pt x="48" y="341"/>
                    </a:cubicBezTo>
                    <a:cubicBezTo>
                      <a:pt x="55" y="336"/>
                      <a:pt x="60" y="331"/>
                      <a:pt x="62" y="328"/>
                    </a:cubicBezTo>
                    <a:cubicBezTo>
                      <a:pt x="72" y="329"/>
                      <a:pt x="71" y="353"/>
                      <a:pt x="112" y="358"/>
                    </a:cubicBezTo>
                    <a:cubicBezTo>
                      <a:pt x="156" y="364"/>
                      <a:pt x="149" y="405"/>
                      <a:pt x="191" y="416"/>
                    </a:cubicBezTo>
                    <a:cubicBezTo>
                      <a:pt x="233" y="427"/>
                      <a:pt x="255" y="379"/>
                      <a:pt x="297" y="410"/>
                    </a:cubicBezTo>
                    <a:cubicBezTo>
                      <a:pt x="321" y="428"/>
                      <a:pt x="313" y="444"/>
                      <a:pt x="325" y="488"/>
                    </a:cubicBezTo>
                    <a:cubicBezTo>
                      <a:pt x="337" y="532"/>
                      <a:pt x="363" y="523"/>
                      <a:pt x="363" y="523"/>
                    </a:cubicBezTo>
                    <a:cubicBezTo>
                      <a:pt x="345" y="521"/>
                      <a:pt x="334" y="503"/>
                      <a:pt x="333" y="486"/>
                    </a:cubicBezTo>
                    <a:cubicBezTo>
                      <a:pt x="332" y="469"/>
                      <a:pt x="321" y="424"/>
                      <a:pt x="321" y="424"/>
                    </a:cubicBezTo>
                    <a:cubicBezTo>
                      <a:pt x="359" y="477"/>
                      <a:pt x="412" y="461"/>
                      <a:pt x="412" y="461"/>
                    </a:cubicBezTo>
                    <a:cubicBezTo>
                      <a:pt x="349" y="465"/>
                      <a:pt x="336" y="425"/>
                      <a:pt x="316" y="409"/>
                    </a:cubicBezTo>
                    <a:cubicBezTo>
                      <a:pt x="296" y="393"/>
                      <a:pt x="291" y="380"/>
                      <a:pt x="241" y="401"/>
                    </a:cubicBezTo>
                    <a:cubicBezTo>
                      <a:pt x="191" y="422"/>
                      <a:pt x="183" y="404"/>
                      <a:pt x="158" y="376"/>
                    </a:cubicBezTo>
                    <a:cubicBezTo>
                      <a:pt x="133" y="348"/>
                      <a:pt x="116" y="355"/>
                      <a:pt x="93" y="340"/>
                    </a:cubicBezTo>
                    <a:cubicBezTo>
                      <a:pt x="77" y="329"/>
                      <a:pt x="73" y="314"/>
                      <a:pt x="73" y="306"/>
                    </a:cubicBezTo>
                    <a:cubicBezTo>
                      <a:pt x="73" y="298"/>
                      <a:pt x="74" y="287"/>
                      <a:pt x="83" y="268"/>
                    </a:cubicBezTo>
                    <a:cubicBezTo>
                      <a:pt x="104" y="225"/>
                      <a:pt x="135" y="234"/>
                      <a:pt x="143" y="191"/>
                    </a:cubicBezTo>
                    <a:cubicBezTo>
                      <a:pt x="143" y="191"/>
                      <a:pt x="143" y="191"/>
                      <a:pt x="143" y="190"/>
                    </a:cubicBezTo>
                    <a:cubicBezTo>
                      <a:pt x="145" y="188"/>
                      <a:pt x="146" y="188"/>
                      <a:pt x="152" y="194"/>
                    </a:cubicBezTo>
                    <a:cubicBezTo>
                      <a:pt x="172" y="217"/>
                      <a:pt x="230" y="185"/>
                      <a:pt x="254" y="179"/>
                    </a:cubicBezTo>
                    <a:cubicBezTo>
                      <a:pt x="278" y="172"/>
                      <a:pt x="285" y="187"/>
                      <a:pt x="318" y="196"/>
                    </a:cubicBezTo>
                    <a:cubicBezTo>
                      <a:pt x="342" y="203"/>
                      <a:pt x="350" y="231"/>
                      <a:pt x="350" y="231"/>
                    </a:cubicBezTo>
                    <a:cubicBezTo>
                      <a:pt x="359" y="208"/>
                      <a:pt x="338" y="193"/>
                      <a:pt x="338" y="193"/>
                    </a:cubicBezTo>
                    <a:cubicBezTo>
                      <a:pt x="338" y="193"/>
                      <a:pt x="361" y="186"/>
                      <a:pt x="373" y="178"/>
                    </a:cubicBezTo>
                    <a:cubicBezTo>
                      <a:pt x="419" y="147"/>
                      <a:pt x="443" y="157"/>
                      <a:pt x="443" y="157"/>
                    </a:cubicBezTo>
                    <a:cubicBezTo>
                      <a:pt x="399" y="133"/>
                      <a:pt x="348" y="208"/>
                      <a:pt x="303" y="183"/>
                    </a:cubicBezTo>
                    <a:cubicBezTo>
                      <a:pt x="258" y="157"/>
                      <a:pt x="230" y="187"/>
                      <a:pt x="186" y="192"/>
                    </a:cubicBezTo>
                    <a:cubicBezTo>
                      <a:pt x="158" y="195"/>
                      <a:pt x="142" y="175"/>
                      <a:pt x="138" y="162"/>
                    </a:cubicBezTo>
                    <a:cubicBezTo>
                      <a:pt x="138" y="149"/>
                      <a:pt x="148" y="136"/>
                      <a:pt x="175" y="117"/>
                    </a:cubicBezTo>
                    <a:cubicBezTo>
                      <a:pt x="221" y="86"/>
                      <a:pt x="230" y="0"/>
                      <a:pt x="230" y="0"/>
                    </a:cubicBezTo>
                    <a:cubicBezTo>
                      <a:pt x="210" y="17"/>
                      <a:pt x="210" y="17"/>
                      <a:pt x="210" y="17"/>
                    </a:cubicBezTo>
                    <a:cubicBezTo>
                      <a:pt x="219" y="75"/>
                      <a:pt x="162" y="108"/>
                      <a:pt x="141" y="127"/>
                    </a:cubicBezTo>
                    <a:cubicBezTo>
                      <a:pt x="120" y="147"/>
                      <a:pt x="100" y="121"/>
                      <a:pt x="100" y="121"/>
                    </a:cubicBezTo>
                    <a:cubicBezTo>
                      <a:pt x="96" y="148"/>
                      <a:pt x="96" y="148"/>
                      <a:pt x="96" y="148"/>
                    </a:cubicBezTo>
                    <a:cubicBezTo>
                      <a:pt x="119" y="161"/>
                      <a:pt x="138" y="179"/>
                      <a:pt x="121" y="204"/>
                    </a:cubicBezTo>
                    <a:cubicBezTo>
                      <a:pt x="102" y="231"/>
                      <a:pt x="66" y="252"/>
                      <a:pt x="63" y="281"/>
                    </a:cubicBezTo>
                    <a:cubicBezTo>
                      <a:pt x="59" y="324"/>
                      <a:pt x="43" y="317"/>
                      <a:pt x="30" y="334"/>
                    </a:cubicBezTo>
                    <a:cubicBezTo>
                      <a:pt x="0" y="371"/>
                      <a:pt x="60" y="374"/>
                      <a:pt x="48" y="447"/>
                    </a:cubicBezTo>
                    <a:cubicBezTo>
                      <a:pt x="36" y="521"/>
                      <a:pt x="63" y="513"/>
                      <a:pt x="75" y="560"/>
                    </a:cubicBezTo>
                    <a:cubicBezTo>
                      <a:pt x="94" y="635"/>
                      <a:pt x="135" y="638"/>
                      <a:pt x="135" y="638"/>
                    </a:cubicBezTo>
                    <a:cubicBezTo>
                      <a:pt x="118" y="635"/>
                      <a:pt x="87" y="593"/>
                      <a:pt x="90" y="564"/>
                    </a:cubicBezTo>
                    <a:cubicBezTo>
                      <a:pt x="90" y="564"/>
                      <a:pt x="90" y="564"/>
                      <a:pt x="90" y="564"/>
                    </a:cubicBezTo>
                    <a:cubicBezTo>
                      <a:pt x="90" y="557"/>
                      <a:pt x="102" y="568"/>
                      <a:pt x="102" y="568"/>
                    </a:cubicBezTo>
                    <a:cubicBezTo>
                      <a:pt x="123" y="584"/>
                      <a:pt x="158" y="598"/>
                      <a:pt x="198" y="590"/>
                    </a:cubicBezTo>
                    <a:cubicBezTo>
                      <a:pt x="292" y="570"/>
                      <a:pt x="275" y="626"/>
                      <a:pt x="326" y="659"/>
                    </a:cubicBezTo>
                    <a:cubicBezTo>
                      <a:pt x="377" y="692"/>
                      <a:pt x="464" y="689"/>
                      <a:pt x="501" y="647"/>
                    </a:cubicBezTo>
                    <a:cubicBezTo>
                      <a:pt x="539" y="604"/>
                      <a:pt x="550" y="570"/>
                      <a:pt x="581" y="559"/>
                    </a:cubicBezTo>
                    <a:cubicBezTo>
                      <a:pt x="610" y="549"/>
                      <a:pt x="597" y="518"/>
                      <a:pt x="616" y="514"/>
                    </a:cubicBezTo>
                    <a:cubicBezTo>
                      <a:pt x="597" y="518"/>
                      <a:pt x="605" y="542"/>
                      <a:pt x="576" y="553"/>
                    </a:cubicBezTo>
                    <a:close/>
                  </a:path>
                </a:pathLst>
              </a:custGeom>
              <a:solidFill>
                <a:srgbClr val="D38D9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47" name="Freeform 646"/>
              <p:cNvSpPr>
                <a:spLocks/>
              </p:cNvSpPr>
              <p:nvPr/>
            </p:nvSpPr>
            <p:spPr bwMode="auto">
              <a:xfrm>
                <a:off x="1985" y="3017"/>
                <a:ext cx="5" cy="1"/>
              </a:xfrm>
              <a:custGeom>
                <a:avLst/>
                <a:gdLst>
                  <a:gd name="T0" fmla="*/ 0 w 3"/>
                  <a:gd name="T1" fmla="*/ 0 h 1"/>
                  <a:gd name="T2" fmla="*/ 13 w 3"/>
                  <a:gd name="T3" fmla="*/ 0 h 1"/>
                  <a:gd name="T4" fmla="*/ 0 w 3"/>
                  <a:gd name="T5" fmla="*/ 0 h 1"/>
                  <a:gd name="T6" fmla="*/ 0 60000 65536"/>
                  <a:gd name="T7" fmla="*/ 0 60000 65536"/>
                  <a:gd name="T8" fmla="*/ 0 60000 65536"/>
                </a:gdLst>
                <a:ahLst/>
                <a:cxnLst>
                  <a:cxn ang="T6">
                    <a:pos x="T0" y="T1"/>
                  </a:cxn>
                  <a:cxn ang="T7">
                    <a:pos x="T2" y="T3"/>
                  </a:cxn>
                  <a:cxn ang="T8">
                    <a:pos x="T4" y="T5"/>
                  </a:cxn>
                </a:cxnLst>
                <a:rect l="0" t="0" r="r" b="b"/>
                <a:pathLst>
                  <a:path w="3" h="1">
                    <a:moveTo>
                      <a:pt x="0" y="0"/>
                    </a:moveTo>
                    <a:cubicBezTo>
                      <a:pt x="1" y="0"/>
                      <a:pt x="2" y="0"/>
                      <a:pt x="3" y="0"/>
                    </a:cubicBezTo>
                    <a:cubicBezTo>
                      <a:pt x="2" y="0"/>
                      <a:pt x="1" y="0"/>
                      <a:pt x="0" y="0"/>
                    </a:cubicBezTo>
                    <a:close/>
                  </a:path>
                </a:pathLst>
              </a:custGeom>
              <a:solidFill>
                <a:srgbClr val="F15B3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48" name="Freeform 647"/>
              <p:cNvSpPr>
                <a:spLocks/>
              </p:cNvSpPr>
              <p:nvPr/>
            </p:nvSpPr>
            <p:spPr bwMode="auto">
              <a:xfrm>
                <a:off x="956" y="2177"/>
                <a:ext cx="1029" cy="1129"/>
              </a:xfrm>
              <a:custGeom>
                <a:avLst/>
                <a:gdLst>
                  <a:gd name="T0" fmla="*/ 2659 w 618"/>
                  <a:gd name="T1" fmla="*/ 2500 h 677"/>
                  <a:gd name="T2" fmla="*/ 2313 w 618"/>
                  <a:gd name="T3" fmla="*/ 2875 h 677"/>
                  <a:gd name="T4" fmla="*/ 1560 w 618"/>
                  <a:gd name="T5" fmla="*/ 2950 h 677"/>
                  <a:gd name="T6" fmla="*/ 946 w 618"/>
                  <a:gd name="T7" fmla="*/ 2632 h 677"/>
                  <a:gd name="T8" fmla="*/ 500 w 618"/>
                  <a:gd name="T9" fmla="*/ 2523 h 677"/>
                  <a:gd name="T10" fmla="*/ 375 w 618"/>
                  <a:gd name="T11" fmla="*/ 2431 h 677"/>
                  <a:gd name="T12" fmla="*/ 286 w 618"/>
                  <a:gd name="T13" fmla="*/ 2045 h 677"/>
                  <a:gd name="T14" fmla="*/ 221 w 618"/>
                  <a:gd name="T15" fmla="*/ 1521 h 677"/>
                  <a:gd name="T16" fmla="*/ 305 w 618"/>
                  <a:gd name="T17" fmla="*/ 1438 h 677"/>
                  <a:gd name="T18" fmla="*/ 541 w 618"/>
                  <a:gd name="T19" fmla="*/ 1596 h 677"/>
                  <a:gd name="T20" fmla="*/ 909 w 618"/>
                  <a:gd name="T21" fmla="*/ 1861 h 677"/>
                  <a:gd name="T22" fmla="*/ 1400 w 618"/>
                  <a:gd name="T23" fmla="*/ 1828 h 677"/>
                  <a:gd name="T24" fmla="*/ 1535 w 618"/>
                  <a:gd name="T25" fmla="*/ 2195 h 677"/>
                  <a:gd name="T26" fmla="*/ 1693 w 618"/>
                  <a:gd name="T27" fmla="*/ 2381 h 677"/>
                  <a:gd name="T28" fmla="*/ 1563 w 618"/>
                  <a:gd name="T29" fmla="*/ 2188 h 677"/>
                  <a:gd name="T30" fmla="*/ 1485 w 618"/>
                  <a:gd name="T31" fmla="*/ 1883 h 677"/>
                  <a:gd name="T32" fmla="*/ 1925 w 618"/>
                  <a:gd name="T33" fmla="*/ 2091 h 677"/>
                  <a:gd name="T34" fmla="*/ 1459 w 618"/>
                  <a:gd name="T35" fmla="*/ 1821 h 677"/>
                  <a:gd name="T36" fmla="*/ 1109 w 618"/>
                  <a:gd name="T37" fmla="*/ 1794 h 677"/>
                  <a:gd name="T38" fmla="*/ 734 w 618"/>
                  <a:gd name="T39" fmla="*/ 1666 h 677"/>
                  <a:gd name="T40" fmla="*/ 425 w 618"/>
                  <a:gd name="T41" fmla="*/ 1513 h 677"/>
                  <a:gd name="T42" fmla="*/ 333 w 618"/>
                  <a:gd name="T43" fmla="*/ 1359 h 677"/>
                  <a:gd name="T44" fmla="*/ 380 w 618"/>
                  <a:gd name="T45" fmla="*/ 1179 h 677"/>
                  <a:gd name="T46" fmla="*/ 666 w 618"/>
                  <a:gd name="T47" fmla="*/ 807 h 677"/>
                  <a:gd name="T48" fmla="*/ 666 w 618"/>
                  <a:gd name="T49" fmla="*/ 804 h 677"/>
                  <a:gd name="T50" fmla="*/ 709 w 618"/>
                  <a:gd name="T51" fmla="*/ 820 h 677"/>
                  <a:gd name="T52" fmla="*/ 1172 w 618"/>
                  <a:gd name="T53" fmla="*/ 765 h 677"/>
                  <a:gd name="T54" fmla="*/ 1467 w 618"/>
                  <a:gd name="T55" fmla="*/ 834 h 677"/>
                  <a:gd name="T56" fmla="*/ 1633 w 618"/>
                  <a:gd name="T57" fmla="*/ 1026 h 677"/>
                  <a:gd name="T58" fmla="*/ 1555 w 618"/>
                  <a:gd name="T59" fmla="*/ 834 h 677"/>
                  <a:gd name="T60" fmla="*/ 1727 w 618"/>
                  <a:gd name="T61" fmla="*/ 765 h 677"/>
                  <a:gd name="T62" fmla="*/ 2068 w 618"/>
                  <a:gd name="T63" fmla="*/ 687 h 677"/>
                  <a:gd name="T64" fmla="*/ 1395 w 618"/>
                  <a:gd name="T65" fmla="*/ 784 h 677"/>
                  <a:gd name="T66" fmla="*/ 854 w 618"/>
                  <a:gd name="T67" fmla="*/ 825 h 677"/>
                  <a:gd name="T68" fmla="*/ 654 w 618"/>
                  <a:gd name="T69" fmla="*/ 700 h 677"/>
                  <a:gd name="T70" fmla="*/ 804 w 618"/>
                  <a:gd name="T71" fmla="*/ 482 h 677"/>
                  <a:gd name="T72" fmla="*/ 1047 w 618"/>
                  <a:gd name="T73" fmla="*/ 0 h 677"/>
                  <a:gd name="T74" fmla="*/ 964 w 618"/>
                  <a:gd name="T75" fmla="*/ 13 h 677"/>
                  <a:gd name="T76" fmla="*/ 646 w 618"/>
                  <a:gd name="T77" fmla="*/ 529 h 677"/>
                  <a:gd name="T78" fmla="*/ 463 w 618"/>
                  <a:gd name="T79" fmla="*/ 500 h 677"/>
                  <a:gd name="T80" fmla="*/ 451 w 618"/>
                  <a:gd name="T81" fmla="*/ 599 h 677"/>
                  <a:gd name="T82" fmla="*/ 558 w 618"/>
                  <a:gd name="T83" fmla="*/ 882 h 677"/>
                  <a:gd name="T84" fmla="*/ 286 w 618"/>
                  <a:gd name="T85" fmla="*/ 1242 h 677"/>
                  <a:gd name="T86" fmla="*/ 133 w 618"/>
                  <a:gd name="T87" fmla="*/ 1486 h 677"/>
                  <a:gd name="T88" fmla="*/ 216 w 618"/>
                  <a:gd name="T89" fmla="*/ 2013 h 677"/>
                  <a:gd name="T90" fmla="*/ 341 w 618"/>
                  <a:gd name="T91" fmla="*/ 2533 h 677"/>
                  <a:gd name="T92" fmla="*/ 641 w 618"/>
                  <a:gd name="T93" fmla="*/ 2912 h 677"/>
                  <a:gd name="T94" fmla="*/ 410 w 618"/>
                  <a:gd name="T95" fmla="*/ 2550 h 677"/>
                  <a:gd name="T96" fmla="*/ 410 w 618"/>
                  <a:gd name="T97" fmla="*/ 2550 h 677"/>
                  <a:gd name="T98" fmla="*/ 488 w 618"/>
                  <a:gd name="T99" fmla="*/ 2565 h 677"/>
                  <a:gd name="T100" fmla="*/ 909 w 618"/>
                  <a:gd name="T101" fmla="*/ 2673 h 677"/>
                  <a:gd name="T102" fmla="*/ 1547 w 618"/>
                  <a:gd name="T103" fmla="*/ 2992 h 677"/>
                  <a:gd name="T104" fmla="*/ 2313 w 618"/>
                  <a:gd name="T105" fmla="*/ 2937 h 677"/>
                  <a:gd name="T106" fmla="*/ 2677 w 618"/>
                  <a:gd name="T107" fmla="*/ 2528 h 677"/>
                  <a:gd name="T108" fmla="*/ 2852 w 618"/>
                  <a:gd name="T109" fmla="*/ 2336 h 677"/>
                  <a:gd name="T110" fmla="*/ 2659 w 618"/>
                  <a:gd name="T111" fmla="*/ 2500 h 67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618" h="677">
                    <a:moveTo>
                      <a:pt x="576" y="539"/>
                    </a:moveTo>
                    <a:cubicBezTo>
                      <a:pt x="545" y="550"/>
                      <a:pt x="538" y="578"/>
                      <a:pt x="501" y="620"/>
                    </a:cubicBezTo>
                    <a:cubicBezTo>
                      <a:pt x="464" y="662"/>
                      <a:pt x="388" y="668"/>
                      <a:pt x="338" y="636"/>
                    </a:cubicBezTo>
                    <a:cubicBezTo>
                      <a:pt x="288" y="604"/>
                      <a:pt x="303" y="546"/>
                      <a:pt x="205" y="567"/>
                    </a:cubicBezTo>
                    <a:cubicBezTo>
                      <a:pt x="163" y="576"/>
                      <a:pt x="131" y="562"/>
                      <a:pt x="108" y="544"/>
                    </a:cubicBezTo>
                    <a:cubicBezTo>
                      <a:pt x="81" y="524"/>
                      <a:pt x="81" y="524"/>
                      <a:pt x="81" y="524"/>
                    </a:cubicBezTo>
                    <a:cubicBezTo>
                      <a:pt x="70" y="505"/>
                      <a:pt x="53" y="482"/>
                      <a:pt x="62" y="441"/>
                    </a:cubicBezTo>
                    <a:cubicBezTo>
                      <a:pt x="76" y="381"/>
                      <a:pt x="24" y="346"/>
                      <a:pt x="48" y="328"/>
                    </a:cubicBezTo>
                    <a:cubicBezTo>
                      <a:pt x="57" y="320"/>
                      <a:pt x="63" y="315"/>
                      <a:pt x="66" y="310"/>
                    </a:cubicBezTo>
                    <a:cubicBezTo>
                      <a:pt x="76" y="311"/>
                      <a:pt x="76" y="338"/>
                      <a:pt x="117" y="344"/>
                    </a:cubicBezTo>
                    <a:cubicBezTo>
                      <a:pt x="161" y="350"/>
                      <a:pt x="155" y="390"/>
                      <a:pt x="197" y="401"/>
                    </a:cubicBezTo>
                    <a:cubicBezTo>
                      <a:pt x="239" y="412"/>
                      <a:pt x="261" y="363"/>
                      <a:pt x="303" y="394"/>
                    </a:cubicBezTo>
                    <a:cubicBezTo>
                      <a:pt x="328" y="412"/>
                      <a:pt x="321" y="429"/>
                      <a:pt x="333" y="473"/>
                    </a:cubicBezTo>
                    <a:cubicBezTo>
                      <a:pt x="345" y="517"/>
                      <a:pt x="367" y="513"/>
                      <a:pt x="367" y="513"/>
                    </a:cubicBezTo>
                    <a:cubicBezTo>
                      <a:pt x="349" y="511"/>
                      <a:pt x="340" y="489"/>
                      <a:pt x="339" y="472"/>
                    </a:cubicBezTo>
                    <a:cubicBezTo>
                      <a:pt x="338" y="455"/>
                      <a:pt x="322" y="406"/>
                      <a:pt x="322" y="406"/>
                    </a:cubicBezTo>
                    <a:cubicBezTo>
                      <a:pt x="367" y="464"/>
                      <a:pt x="417" y="451"/>
                      <a:pt x="417" y="451"/>
                    </a:cubicBezTo>
                    <a:cubicBezTo>
                      <a:pt x="354" y="455"/>
                      <a:pt x="336" y="409"/>
                      <a:pt x="316" y="393"/>
                    </a:cubicBezTo>
                    <a:cubicBezTo>
                      <a:pt x="296" y="377"/>
                      <a:pt x="290" y="366"/>
                      <a:pt x="240" y="387"/>
                    </a:cubicBezTo>
                    <a:cubicBezTo>
                      <a:pt x="190" y="408"/>
                      <a:pt x="184" y="387"/>
                      <a:pt x="159" y="359"/>
                    </a:cubicBezTo>
                    <a:cubicBezTo>
                      <a:pt x="134" y="331"/>
                      <a:pt x="115" y="341"/>
                      <a:pt x="92" y="326"/>
                    </a:cubicBezTo>
                    <a:cubicBezTo>
                      <a:pt x="76" y="316"/>
                      <a:pt x="73" y="301"/>
                      <a:pt x="72" y="293"/>
                    </a:cubicBezTo>
                    <a:cubicBezTo>
                      <a:pt x="73" y="284"/>
                      <a:pt x="73" y="274"/>
                      <a:pt x="82" y="254"/>
                    </a:cubicBezTo>
                    <a:cubicBezTo>
                      <a:pt x="103" y="211"/>
                      <a:pt x="136" y="217"/>
                      <a:pt x="144" y="174"/>
                    </a:cubicBezTo>
                    <a:cubicBezTo>
                      <a:pt x="144" y="174"/>
                      <a:pt x="144" y="174"/>
                      <a:pt x="144" y="173"/>
                    </a:cubicBezTo>
                    <a:cubicBezTo>
                      <a:pt x="146" y="171"/>
                      <a:pt x="149" y="171"/>
                      <a:pt x="154" y="177"/>
                    </a:cubicBezTo>
                    <a:cubicBezTo>
                      <a:pt x="175" y="200"/>
                      <a:pt x="230" y="172"/>
                      <a:pt x="254" y="165"/>
                    </a:cubicBezTo>
                    <a:cubicBezTo>
                      <a:pt x="278" y="158"/>
                      <a:pt x="284" y="172"/>
                      <a:pt x="318" y="180"/>
                    </a:cubicBezTo>
                    <a:cubicBezTo>
                      <a:pt x="351" y="188"/>
                      <a:pt x="354" y="221"/>
                      <a:pt x="354" y="221"/>
                    </a:cubicBezTo>
                    <a:cubicBezTo>
                      <a:pt x="364" y="198"/>
                      <a:pt x="337" y="180"/>
                      <a:pt x="337" y="180"/>
                    </a:cubicBezTo>
                    <a:cubicBezTo>
                      <a:pt x="337" y="180"/>
                      <a:pt x="362" y="173"/>
                      <a:pt x="374" y="165"/>
                    </a:cubicBezTo>
                    <a:cubicBezTo>
                      <a:pt x="420" y="134"/>
                      <a:pt x="448" y="148"/>
                      <a:pt x="448" y="148"/>
                    </a:cubicBezTo>
                    <a:cubicBezTo>
                      <a:pt x="404" y="124"/>
                      <a:pt x="348" y="194"/>
                      <a:pt x="302" y="169"/>
                    </a:cubicBezTo>
                    <a:cubicBezTo>
                      <a:pt x="257" y="144"/>
                      <a:pt x="229" y="173"/>
                      <a:pt x="185" y="178"/>
                    </a:cubicBezTo>
                    <a:cubicBezTo>
                      <a:pt x="157" y="182"/>
                      <a:pt x="146" y="164"/>
                      <a:pt x="142" y="151"/>
                    </a:cubicBezTo>
                    <a:cubicBezTo>
                      <a:pt x="142" y="138"/>
                      <a:pt x="147" y="122"/>
                      <a:pt x="174" y="104"/>
                    </a:cubicBezTo>
                    <a:cubicBezTo>
                      <a:pt x="221" y="72"/>
                      <a:pt x="227" y="0"/>
                      <a:pt x="227" y="0"/>
                    </a:cubicBezTo>
                    <a:cubicBezTo>
                      <a:pt x="209" y="3"/>
                      <a:pt x="209" y="3"/>
                      <a:pt x="209" y="3"/>
                    </a:cubicBezTo>
                    <a:cubicBezTo>
                      <a:pt x="218" y="61"/>
                      <a:pt x="161" y="94"/>
                      <a:pt x="140" y="114"/>
                    </a:cubicBezTo>
                    <a:cubicBezTo>
                      <a:pt x="119" y="133"/>
                      <a:pt x="100" y="108"/>
                      <a:pt x="100" y="108"/>
                    </a:cubicBezTo>
                    <a:cubicBezTo>
                      <a:pt x="98" y="129"/>
                      <a:pt x="98" y="129"/>
                      <a:pt x="98" y="129"/>
                    </a:cubicBezTo>
                    <a:cubicBezTo>
                      <a:pt x="121" y="142"/>
                      <a:pt x="140" y="163"/>
                      <a:pt x="121" y="190"/>
                    </a:cubicBezTo>
                    <a:cubicBezTo>
                      <a:pt x="101" y="217"/>
                      <a:pt x="65" y="238"/>
                      <a:pt x="62" y="268"/>
                    </a:cubicBezTo>
                    <a:cubicBezTo>
                      <a:pt x="58" y="310"/>
                      <a:pt x="42" y="304"/>
                      <a:pt x="29" y="320"/>
                    </a:cubicBezTo>
                    <a:cubicBezTo>
                      <a:pt x="0" y="358"/>
                      <a:pt x="59" y="360"/>
                      <a:pt x="47" y="434"/>
                    </a:cubicBezTo>
                    <a:cubicBezTo>
                      <a:pt x="35" y="507"/>
                      <a:pt x="62" y="500"/>
                      <a:pt x="74" y="546"/>
                    </a:cubicBezTo>
                    <a:cubicBezTo>
                      <a:pt x="94" y="621"/>
                      <a:pt x="139" y="628"/>
                      <a:pt x="139" y="628"/>
                    </a:cubicBezTo>
                    <a:cubicBezTo>
                      <a:pt x="122" y="625"/>
                      <a:pt x="86" y="589"/>
                      <a:pt x="89" y="550"/>
                    </a:cubicBezTo>
                    <a:cubicBezTo>
                      <a:pt x="89" y="550"/>
                      <a:pt x="89" y="550"/>
                      <a:pt x="89" y="550"/>
                    </a:cubicBezTo>
                    <a:cubicBezTo>
                      <a:pt x="93" y="543"/>
                      <a:pt x="106" y="553"/>
                      <a:pt x="106" y="553"/>
                    </a:cubicBezTo>
                    <a:cubicBezTo>
                      <a:pt x="127" y="569"/>
                      <a:pt x="157" y="583"/>
                      <a:pt x="197" y="576"/>
                    </a:cubicBezTo>
                    <a:cubicBezTo>
                      <a:pt x="294" y="557"/>
                      <a:pt x="284" y="612"/>
                      <a:pt x="335" y="645"/>
                    </a:cubicBezTo>
                    <a:cubicBezTo>
                      <a:pt x="386" y="677"/>
                      <a:pt x="463" y="675"/>
                      <a:pt x="501" y="633"/>
                    </a:cubicBezTo>
                    <a:cubicBezTo>
                      <a:pt x="538" y="590"/>
                      <a:pt x="549" y="556"/>
                      <a:pt x="580" y="545"/>
                    </a:cubicBezTo>
                    <a:cubicBezTo>
                      <a:pt x="610" y="535"/>
                      <a:pt x="599" y="509"/>
                      <a:pt x="618" y="504"/>
                    </a:cubicBezTo>
                    <a:cubicBezTo>
                      <a:pt x="599" y="508"/>
                      <a:pt x="605" y="529"/>
                      <a:pt x="576" y="539"/>
                    </a:cubicBezTo>
                    <a:close/>
                  </a:path>
                </a:pathLst>
              </a:custGeom>
              <a:solidFill>
                <a:srgbClr val="F15B3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49" name="Freeform 648"/>
              <p:cNvSpPr>
                <a:spLocks/>
              </p:cNvSpPr>
              <p:nvPr/>
            </p:nvSpPr>
            <p:spPr bwMode="auto">
              <a:xfrm>
                <a:off x="1985" y="3017"/>
                <a:ext cx="5" cy="1"/>
              </a:xfrm>
              <a:custGeom>
                <a:avLst/>
                <a:gdLst>
                  <a:gd name="T0" fmla="*/ 0 w 3"/>
                  <a:gd name="T1" fmla="*/ 0 h 1"/>
                  <a:gd name="T2" fmla="*/ 13 w 3"/>
                  <a:gd name="T3" fmla="*/ 0 h 1"/>
                  <a:gd name="T4" fmla="*/ 0 w 3"/>
                  <a:gd name="T5" fmla="*/ 0 h 1"/>
                  <a:gd name="T6" fmla="*/ 0 60000 65536"/>
                  <a:gd name="T7" fmla="*/ 0 60000 65536"/>
                  <a:gd name="T8" fmla="*/ 0 60000 65536"/>
                </a:gdLst>
                <a:ahLst/>
                <a:cxnLst>
                  <a:cxn ang="T6">
                    <a:pos x="T0" y="T1"/>
                  </a:cxn>
                  <a:cxn ang="T7">
                    <a:pos x="T2" y="T3"/>
                  </a:cxn>
                  <a:cxn ang="T8">
                    <a:pos x="T4" y="T5"/>
                  </a:cxn>
                </a:cxnLst>
                <a:rect l="0" t="0" r="r" b="b"/>
                <a:pathLst>
                  <a:path w="3" h="1">
                    <a:moveTo>
                      <a:pt x="0" y="0"/>
                    </a:moveTo>
                    <a:cubicBezTo>
                      <a:pt x="1" y="0"/>
                      <a:pt x="2" y="0"/>
                      <a:pt x="3" y="0"/>
                    </a:cubicBezTo>
                    <a:cubicBezTo>
                      <a:pt x="2" y="0"/>
                      <a:pt x="1" y="0"/>
                      <a:pt x="0" y="0"/>
                    </a:cubicBezTo>
                    <a:close/>
                  </a:path>
                </a:pathLst>
              </a:custGeom>
              <a:noFill/>
              <a:ln w="4763"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50" name="Freeform 649"/>
              <p:cNvSpPr>
                <a:spLocks/>
              </p:cNvSpPr>
              <p:nvPr/>
            </p:nvSpPr>
            <p:spPr bwMode="auto">
              <a:xfrm>
                <a:off x="956" y="2177"/>
                <a:ext cx="1029" cy="1129"/>
              </a:xfrm>
              <a:custGeom>
                <a:avLst/>
                <a:gdLst>
                  <a:gd name="T0" fmla="*/ 2659 w 618"/>
                  <a:gd name="T1" fmla="*/ 2500 h 677"/>
                  <a:gd name="T2" fmla="*/ 2313 w 618"/>
                  <a:gd name="T3" fmla="*/ 2875 h 677"/>
                  <a:gd name="T4" fmla="*/ 1560 w 618"/>
                  <a:gd name="T5" fmla="*/ 2950 h 677"/>
                  <a:gd name="T6" fmla="*/ 946 w 618"/>
                  <a:gd name="T7" fmla="*/ 2632 h 677"/>
                  <a:gd name="T8" fmla="*/ 500 w 618"/>
                  <a:gd name="T9" fmla="*/ 2523 h 677"/>
                  <a:gd name="T10" fmla="*/ 375 w 618"/>
                  <a:gd name="T11" fmla="*/ 2431 h 677"/>
                  <a:gd name="T12" fmla="*/ 286 w 618"/>
                  <a:gd name="T13" fmla="*/ 2045 h 677"/>
                  <a:gd name="T14" fmla="*/ 221 w 618"/>
                  <a:gd name="T15" fmla="*/ 1521 h 677"/>
                  <a:gd name="T16" fmla="*/ 305 w 618"/>
                  <a:gd name="T17" fmla="*/ 1438 h 677"/>
                  <a:gd name="T18" fmla="*/ 541 w 618"/>
                  <a:gd name="T19" fmla="*/ 1596 h 677"/>
                  <a:gd name="T20" fmla="*/ 909 w 618"/>
                  <a:gd name="T21" fmla="*/ 1861 h 677"/>
                  <a:gd name="T22" fmla="*/ 1400 w 618"/>
                  <a:gd name="T23" fmla="*/ 1828 h 677"/>
                  <a:gd name="T24" fmla="*/ 1535 w 618"/>
                  <a:gd name="T25" fmla="*/ 2195 h 677"/>
                  <a:gd name="T26" fmla="*/ 1693 w 618"/>
                  <a:gd name="T27" fmla="*/ 2381 h 677"/>
                  <a:gd name="T28" fmla="*/ 1563 w 618"/>
                  <a:gd name="T29" fmla="*/ 2188 h 677"/>
                  <a:gd name="T30" fmla="*/ 1485 w 618"/>
                  <a:gd name="T31" fmla="*/ 1883 h 677"/>
                  <a:gd name="T32" fmla="*/ 1925 w 618"/>
                  <a:gd name="T33" fmla="*/ 2091 h 677"/>
                  <a:gd name="T34" fmla="*/ 1459 w 618"/>
                  <a:gd name="T35" fmla="*/ 1821 h 677"/>
                  <a:gd name="T36" fmla="*/ 1109 w 618"/>
                  <a:gd name="T37" fmla="*/ 1794 h 677"/>
                  <a:gd name="T38" fmla="*/ 734 w 618"/>
                  <a:gd name="T39" fmla="*/ 1666 h 677"/>
                  <a:gd name="T40" fmla="*/ 425 w 618"/>
                  <a:gd name="T41" fmla="*/ 1513 h 677"/>
                  <a:gd name="T42" fmla="*/ 333 w 618"/>
                  <a:gd name="T43" fmla="*/ 1359 h 677"/>
                  <a:gd name="T44" fmla="*/ 380 w 618"/>
                  <a:gd name="T45" fmla="*/ 1179 h 677"/>
                  <a:gd name="T46" fmla="*/ 666 w 618"/>
                  <a:gd name="T47" fmla="*/ 807 h 677"/>
                  <a:gd name="T48" fmla="*/ 666 w 618"/>
                  <a:gd name="T49" fmla="*/ 804 h 677"/>
                  <a:gd name="T50" fmla="*/ 709 w 618"/>
                  <a:gd name="T51" fmla="*/ 820 h 677"/>
                  <a:gd name="T52" fmla="*/ 1172 w 618"/>
                  <a:gd name="T53" fmla="*/ 765 h 677"/>
                  <a:gd name="T54" fmla="*/ 1467 w 618"/>
                  <a:gd name="T55" fmla="*/ 834 h 677"/>
                  <a:gd name="T56" fmla="*/ 1633 w 618"/>
                  <a:gd name="T57" fmla="*/ 1026 h 677"/>
                  <a:gd name="T58" fmla="*/ 1555 w 618"/>
                  <a:gd name="T59" fmla="*/ 834 h 677"/>
                  <a:gd name="T60" fmla="*/ 1727 w 618"/>
                  <a:gd name="T61" fmla="*/ 765 h 677"/>
                  <a:gd name="T62" fmla="*/ 2068 w 618"/>
                  <a:gd name="T63" fmla="*/ 687 h 677"/>
                  <a:gd name="T64" fmla="*/ 1395 w 618"/>
                  <a:gd name="T65" fmla="*/ 784 h 677"/>
                  <a:gd name="T66" fmla="*/ 854 w 618"/>
                  <a:gd name="T67" fmla="*/ 825 h 677"/>
                  <a:gd name="T68" fmla="*/ 654 w 618"/>
                  <a:gd name="T69" fmla="*/ 700 h 677"/>
                  <a:gd name="T70" fmla="*/ 804 w 618"/>
                  <a:gd name="T71" fmla="*/ 482 h 677"/>
                  <a:gd name="T72" fmla="*/ 1047 w 618"/>
                  <a:gd name="T73" fmla="*/ 0 h 677"/>
                  <a:gd name="T74" fmla="*/ 964 w 618"/>
                  <a:gd name="T75" fmla="*/ 13 h 677"/>
                  <a:gd name="T76" fmla="*/ 646 w 618"/>
                  <a:gd name="T77" fmla="*/ 529 h 677"/>
                  <a:gd name="T78" fmla="*/ 463 w 618"/>
                  <a:gd name="T79" fmla="*/ 500 h 677"/>
                  <a:gd name="T80" fmla="*/ 451 w 618"/>
                  <a:gd name="T81" fmla="*/ 599 h 677"/>
                  <a:gd name="T82" fmla="*/ 558 w 618"/>
                  <a:gd name="T83" fmla="*/ 882 h 677"/>
                  <a:gd name="T84" fmla="*/ 286 w 618"/>
                  <a:gd name="T85" fmla="*/ 1242 h 677"/>
                  <a:gd name="T86" fmla="*/ 133 w 618"/>
                  <a:gd name="T87" fmla="*/ 1486 h 677"/>
                  <a:gd name="T88" fmla="*/ 216 w 618"/>
                  <a:gd name="T89" fmla="*/ 2013 h 677"/>
                  <a:gd name="T90" fmla="*/ 341 w 618"/>
                  <a:gd name="T91" fmla="*/ 2533 h 677"/>
                  <a:gd name="T92" fmla="*/ 641 w 618"/>
                  <a:gd name="T93" fmla="*/ 2912 h 677"/>
                  <a:gd name="T94" fmla="*/ 410 w 618"/>
                  <a:gd name="T95" fmla="*/ 2550 h 677"/>
                  <a:gd name="T96" fmla="*/ 410 w 618"/>
                  <a:gd name="T97" fmla="*/ 2550 h 677"/>
                  <a:gd name="T98" fmla="*/ 488 w 618"/>
                  <a:gd name="T99" fmla="*/ 2565 h 677"/>
                  <a:gd name="T100" fmla="*/ 909 w 618"/>
                  <a:gd name="T101" fmla="*/ 2673 h 677"/>
                  <a:gd name="T102" fmla="*/ 1547 w 618"/>
                  <a:gd name="T103" fmla="*/ 2992 h 677"/>
                  <a:gd name="T104" fmla="*/ 2313 w 618"/>
                  <a:gd name="T105" fmla="*/ 2937 h 677"/>
                  <a:gd name="T106" fmla="*/ 2677 w 618"/>
                  <a:gd name="T107" fmla="*/ 2528 h 677"/>
                  <a:gd name="T108" fmla="*/ 2852 w 618"/>
                  <a:gd name="T109" fmla="*/ 2336 h 677"/>
                  <a:gd name="T110" fmla="*/ 2659 w 618"/>
                  <a:gd name="T111" fmla="*/ 2500 h 67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618" h="677">
                    <a:moveTo>
                      <a:pt x="576" y="539"/>
                    </a:moveTo>
                    <a:cubicBezTo>
                      <a:pt x="545" y="550"/>
                      <a:pt x="538" y="578"/>
                      <a:pt x="501" y="620"/>
                    </a:cubicBezTo>
                    <a:cubicBezTo>
                      <a:pt x="464" y="662"/>
                      <a:pt x="388" y="668"/>
                      <a:pt x="338" y="636"/>
                    </a:cubicBezTo>
                    <a:cubicBezTo>
                      <a:pt x="288" y="604"/>
                      <a:pt x="303" y="546"/>
                      <a:pt x="205" y="567"/>
                    </a:cubicBezTo>
                    <a:cubicBezTo>
                      <a:pt x="163" y="576"/>
                      <a:pt x="131" y="562"/>
                      <a:pt x="108" y="544"/>
                    </a:cubicBezTo>
                    <a:cubicBezTo>
                      <a:pt x="81" y="524"/>
                      <a:pt x="81" y="524"/>
                      <a:pt x="81" y="524"/>
                    </a:cubicBezTo>
                    <a:cubicBezTo>
                      <a:pt x="70" y="505"/>
                      <a:pt x="53" y="482"/>
                      <a:pt x="62" y="441"/>
                    </a:cubicBezTo>
                    <a:cubicBezTo>
                      <a:pt x="76" y="381"/>
                      <a:pt x="24" y="346"/>
                      <a:pt x="48" y="328"/>
                    </a:cubicBezTo>
                    <a:cubicBezTo>
                      <a:pt x="57" y="320"/>
                      <a:pt x="63" y="315"/>
                      <a:pt x="66" y="310"/>
                    </a:cubicBezTo>
                    <a:cubicBezTo>
                      <a:pt x="76" y="311"/>
                      <a:pt x="76" y="338"/>
                      <a:pt x="117" y="344"/>
                    </a:cubicBezTo>
                    <a:cubicBezTo>
                      <a:pt x="161" y="350"/>
                      <a:pt x="155" y="390"/>
                      <a:pt x="197" y="401"/>
                    </a:cubicBezTo>
                    <a:cubicBezTo>
                      <a:pt x="239" y="412"/>
                      <a:pt x="261" y="363"/>
                      <a:pt x="303" y="394"/>
                    </a:cubicBezTo>
                    <a:cubicBezTo>
                      <a:pt x="328" y="412"/>
                      <a:pt x="321" y="429"/>
                      <a:pt x="333" y="473"/>
                    </a:cubicBezTo>
                    <a:cubicBezTo>
                      <a:pt x="345" y="517"/>
                      <a:pt x="367" y="513"/>
                      <a:pt x="367" y="513"/>
                    </a:cubicBezTo>
                    <a:cubicBezTo>
                      <a:pt x="349" y="511"/>
                      <a:pt x="340" y="489"/>
                      <a:pt x="339" y="472"/>
                    </a:cubicBezTo>
                    <a:cubicBezTo>
                      <a:pt x="338" y="455"/>
                      <a:pt x="322" y="406"/>
                      <a:pt x="322" y="406"/>
                    </a:cubicBezTo>
                    <a:cubicBezTo>
                      <a:pt x="367" y="464"/>
                      <a:pt x="417" y="451"/>
                      <a:pt x="417" y="451"/>
                    </a:cubicBezTo>
                    <a:cubicBezTo>
                      <a:pt x="354" y="455"/>
                      <a:pt x="336" y="409"/>
                      <a:pt x="316" y="393"/>
                    </a:cubicBezTo>
                    <a:cubicBezTo>
                      <a:pt x="296" y="377"/>
                      <a:pt x="290" y="366"/>
                      <a:pt x="240" y="387"/>
                    </a:cubicBezTo>
                    <a:cubicBezTo>
                      <a:pt x="190" y="408"/>
                      <a:pt x="184" y="387"/>
                      <a:pt x="159" y="359"/>
                    </a:cubicBezTo>
                    <a:cubicBezTo>
                      <a:pt x="134" y="331"/>
                      <a:pt x="115" y="341"/>
                      <a:pt x="92" y="326"/>
                    </a:cubicBezTo>
                    <a:cubicBezTo>
                      <a:pt x="76" y="316"/>
                      <a:pt x="73" y="301"/>
                      <a:pt x="72" y="293"/>
                    </a:cubicBezTo>
                    <a:cubicBezTo>
                      <a:pt x="73" y="284"/>
                      <a:pt x="73" y="274"/>
                      <a:pt x="82" y="254"/>
                    </a:cubicBezTo>
                    <a:cubicBezTo>
                      <a:pt x="103" y="211"/>
                      <a:pt x="136" y="217"/>
                      <a:pt x="144" y="174"/>
                    </a:cubicBezTo>
                    <a:cubicBezTo>
                      <a:pt x="144" y="174"/>
                      <a:pt x="144" y="174"/>
                      <a:pt x="144" y="173"/>
                    </a:cubicBezTo>
                    <a:cubicBezTo>
                      <a:pt x="146" y="171"/>
                      <a:pt x="149" y="171"/>
                      <a:pt x="154" y="177"/>
                    </a:cubicBezTo>
                    <a:cubicBezTo>
                      <a:pt x="175" y="200"/>
                      <a:pt x="230" y="172"/>
                      <a:pt x="254" y="165"/>
                    </a:cubicBezTo>
                    <a:cubicBezTo>
                      <a:pt x="278" y="158"/>
                      <a:pt x="284" y="172"/>
                      <a:pt x="318" y="180"/>
                    </a:cubicBezTo>
                    <a:cubicBezTo>
                      <a:pt x="351" y="188"/>
                      <a:pt x="354" y="221"/>
                      <a:pt x="354" y="221"/>
                    </a:cubicBezTo>
                    <a:cubicBezTo>
                      <a:pt x="364" y="198"/>
                      <a:pt x="337" y="180"/>
                      <a:pt x="337" y="180"/>
                    </a:cubicBezTo>
                    <a:cubicBezTo>
                      <a:pt x="337" y="180"/>
                      <a:pt x="362" y="173"/>
                      <a:pt x="374" y="165"/>
                    </a:cubicBezTo>
                    <a:cubicBezTo>
                      <a:pt x="420" y="134"/>
                      <a:pt x="448" y="148"/>
                      <a:pt x="448" y="148"/>
                    </a:cubicBezTo>
                    <a:cubicBezTo>
                      <a:pt x="404" y="124"/>
                      <a:pt x="348" y="194"/>
                      <a:pt x="302" y="169"/>
                    </a:cubicBezTo>
                    <a:cubicBezTo>
                      <a:pt x="257" y="144"/>
                      <a:pt x="229" y="173"/>
                      <a:pt x="185" y="178"/>
                    </a:cubicBezTo>
                    <a:cubicBezTo>
                      <a:pt x="157" y="182"/>
                      <a:pt x="146" y="164"/>
                      <a:pt x="142" y="151"/>
                    </a:cubicBezTo>
                    <a:cubicBezTo>
                      <a:pt x="142" y="138"/>
                      <a:pt x="147" y="122"/>
                      <a:pt x="174" y="104"/>
                    </a:cubicBezTo>
                    <a:cubicBezTo>
                      <a:pt x="221" y="72"/>
                      <a:pt x="227" y="0"/>
                      <a:pt x="227" y="0"/>
                    </a:cubicBezTo>
                    <a:cubicBezTo>
                      <a:pt x="209" y="3"/>
                      <a:pt x="209" y="3"/>
                      <a:pt x="209" y="3"/>
                    </a:cubicBezTo>
                    <a:cubicBezTo>
                      <a:pt x="218" y="61"/>
                      <a:pt x="161" y="94"/>
                      <a:pt x="140" y="114"/>
                    </a:cubicBezTo>
                    <a:cubicBezTo>
                      <a:pt x="119" y="133"/>
                      <a:pt x="100" y="108"/>
                      <a:pt x="100" y="108"/>
                    </a:cubicBezTo>
                    <a:cubicBezTo>
                      <a:pt x="98" y="129"/>
                      <a:pt x="98" y="129"/>
                      <a:pt x="98" y="129"/>
                    </a:cubicBezTo>
                    <a:cubicBezTo>
                      <a:pt x="121" y="142"/>
                      <a:pt x="140" y="163"/>
                      <a:pt x="121" y="190"/>
                    </a:cubicBezTo>
                    <a:cubicBezTo>
                      <a:pt x="101" y="217"/>
                      <a:pt x="65" y="238"/>
                      <a:pt x="62" y="268"/>
                    </a:cubicBezTo>
                    <a:cubicBezTo>
                      <a:pt x="58" y="310"/>
                      <a:pt x="42" y="304"/>
                      <a:pt x="29" y="320"/>
                    </a:cubicBezTo>
                    <a:cubicBezTo>
                      <a:pt x="0" y="358"/>
                      <a:pt x="59" y="360"/>
                      <a:pt x="47" y="434"/>
                    </a:cubicBezTo>
                    <a:cubicBezTo>
                      <a:pt x="35" y="507"/>
                      <a:pt x="62" y="500"/>
                      <a:pt x="74" y="546"/>
                    </a:cubicBezTo>
                    <a:cubicBezTo>
                      <a:pt x="94" y="621"/>
                      <a:pt x="139" y="628"/>
                      <a:pt x="139" y="628"/>
                    </a:cubicBezTo>
                    <a:cubicBezTo>
                      <a:pt x="122" y="625"/>
                      <a:pt x="86" y="589"/>
                      <a:pt x="89" y="550"/>
                    </a:cubicBezTo>
                    <a:cubicBezTo>
                      <a:pt x="89" y="550"/>
                      <a:pt x="89" y="550"/>
                      <a:pt x="89" y="550"/>
                    </a:cubicBezTo>
                    <a:cubicBezTo>
                      <a:pt x="93" y="543"/>
                      <a:pt x="106" y="553"/>
                      <a:pt x="106" y="553"/>
                    </a:cubicBezTo>
                    <a:cubicBezTo>
                      <a:pt x="127" y="569"/>
                      <a:pt x="157" y="583"/>
                      <a:pt x="197" y="576"/>
                    </a:cubicBezTo>
                    <a:cubicBezTo>
                      <a:pt x="294" y="557"/>
                      <a:pt x="284" y="612"/>
                      <a:pt x="335" y="645"/>
                    </a:cubicBezTo>
                    <a:cubicBezTo>
                      <a:pt x="386" y="677"/>
                      <a:pt x="463" y="675"/>
                      <a:pt x="501" y="633"/>
                    </a:cubicBezTo>
                    <a:cubicBezTo>
                      <a:pt x="538" y="590"/>
                      <a:pt x="549" y="556"/>
                      <a:pt x="580" y="545"/>
                    </a:cubicBezTo>
                    <a:cubicBezTo>
                      <a:pt x="610" y="535"/>
                      <a:pt x="599" y="509"/>
                      <a:pt x="618" y="504"/>
                    </a:cubicBezTo>
                    <a:cubicBezTo>
                      <a:pt x="599" y="508"/>
                      <a:pt x="605" y="529"/>
                      <a:pt x="576" y="539"/>
                    </a:cubicBezTo>
                    <a:close/>
                  </a:path>
                </a:pathLst>
              </a:custGeom>
              <a:noFill/>
              <a:ln w="4763"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51" name="Freeform 650"/>
              <p:cNvSpPr>
                <a:spLocks/>
              </p:cNvSpPr>
              <p:nvPr/>
            </p:nvSpPr>
            <p:spPr bwMode="auto">
              <a:xfrm>
                <a:off x="1882" y="1973"/>
                <a:ext cx="679" cy="1426"/>
              </a:xfrm>
              <a:custGeom>
                <a:avLst/>
                <a:gdLst>
                  <a:gd name="T0" fmla="*/ 830 w 408"/>
                  <a:gd name="T1" fmla="*/ 412 h 855"/>
                  <a:gd name="T2" fmla="*/ 1465 w 408"/>
                  <a:gd name="T3" fmla="*/ 632 h 855"/>
                  <a:gd name="T4" fmla="*/ 1513 w 408"/>
                  <a:gd name="T5" fmla="*/ 762 h 855"/>
                  <a:gd name="T6" fmla="*/ 1513 w 408"/>
                  <a:gd name="T7" fmla="*/ 762 h 855"/>
                  <a:gd name="T8" fmla="*/ 820 w 408"/>
                  <a:gd name="T9" fmla="*/ 474 h 855"/>
                  <a:gd name="T10" fmla="*/ 335 w 408"/>
                  <a:gd name="T11" fmla="*/ 342 h 855"/>
                  <a:gd name="T12" fmla="*/ 692 w 408"/>
                  <a:gd name="T13" fmla="*/ 575 h 855"/>
                  <a:gd name="T14" fmla="*/ 1050 w 408"/>
                  <a:gd name="T15" fmla="*/ 1167 h 855"/>
                  <a:gd name="T16" fmla="*/ 1438 w 408"/>
                  <a:gd name="T17" fmla="*/ 1494 h 855"/>
                  <a:gd name="T18" fmla="*/ 1626 w 408"/>
                  <a:gd name="T19" fmla="*/ 1721 h 855"/>
                  <a:gd name="T20" fmla="*/ 1401 w 408"/>
                  <a:gd name="T21" fmla="*/ 1479 h 855"/>
                  <a:gd name="T22" fmla="*/ 1000 w 408"/>
                  <a:gd name="T23" fmla="*/ 1167 h 855"/>
                  <a:gd name="T24" fmla="*/ 820 w 408"/>
                  <a:gd name="T25" fmla="*/ 792 h 855"/>
                  <a:gd name="T26" fmla="*/ 776 w 408"/>
                  <a:gd name="T27" fmla="*/ 984 h 855"/>
                  <a:gd name="T28" fmla="*/ 784 w 408"/>
                  <a:gd name="T29" fmla="*/ 1446 h 855"/>
                  <a:gd name="T30" fmla="*/ 1055 w 408"/>
                  <a:gd name="T31" fmla="*/ 1980 h 855"/>
                  <a:gd name="T32" fmla="*/ 1365 w 408"/>
                  <a:gd name="T33" fmla="*/ 2217 h 855"/>
                  <a:gd name="T34" fmla="*/ 1719 w 408"/>
                  <a:gd name="T35" fmla="*/ 2432 h 855"/>
                  <a:gd name="T36" fmla="*/ 1872 w 408"/>
                  <a:gd name="T37" fmla="*/ 2458 h 855"/>
                  <a:gd name="T38" fmla="*/ 1696 w 408"/>
                  <a:gd name="T39" fmla="*/ 2458 h 855"/>
                  <a:gd name="T40" fmla="*/ 1368 w 408"/>
                  <a:gd name="T41" fmla="*/ 2258 h 855"/>
                  <a:gd name="T42" fmla="*/ 1130 w 408"/>
                  <a:gd name="T43" fmla="*/ 2182 h 855"/>
                  <a:gd name="T44" fmla="*/ 1188 w 408"/>
                  <a:gd name="T45" fmla="*/ 2562 h 855"/>
                  <a:gd name="T46" fmla="*/ 1331 w 408"/>
                  <a:gd name="T47" fmla="*/ 2895 h 855"/>
                  <a:gd name="T48" fmla="*/ 1761 w 408"/>
                  <a:gd name="T49" fmla="*/ 3557 h 855"/>
                  <a:gd name="T50" fmla="*/ 1881 w 408"/>
                  <a:gd name="T51" fmla="*/ 3966 h 855"/>
                  <a:gd name="T52" fmla="*/ 1714 w 408"/>
                  <a:gd name="T53" fmla="*/ 3536 h 855"/>
                  <a:gd name="T54" fmla="*/ 1291 w 408"/>
                  <a:gd name="T55" fmla="*/ 2895 h 855"/>
                  <a:gd name="T56" fmla="*/ 1202 w 408"/>
                  <a:gd name="T57" fmla="*/ 2645 h 855"/>
                  <a:gd name="T58" fmla="*/ 1175 w 408"/>
                  <a:gd name="T59" fmla="*/ 2820 h 855"/>
                  <a:gd name="T60" fmla="*/ 977 w 408"/>
                  <a:gd name="T61" fmla="*/ 3079 h 855"/>
                  <a:gd name="T62" fmla="*/ 784 w 408"/>
                  <a:gd name="T63" fmla="*/ 3432 h 855"/>
                  <a:gd name="T64" fmla="*/ 333 w 408"/>
                  <a:gd name="T65" fmla="*/ 3599 h 855"/>
                  <a:gd name="T66" fmla="*/ 576 w 408"/>
                  <a:gd name="T67" fmla="*/ 3461 h 855"/>
                  <a:gd name="T68" fmla="*/ 909 w 408"/>
                  <a:gd name="T69" fmla="*/ 3136 h 855"/>
                  <a:gd name="T70" fmla="*/ 1117 w 408"/>
                  <a:gd name="T71" fmla="*/ 2820 h 855"/>
                  <a:gd name="T72" fmla="*/ 1097 w 408"/>
                  <a:gd name="T73" fmla="*/ 2542 h 855"/>
                  <a:gd name="T74" fmla="*/ 1042 w 408"/>
                  <a:gd name="T75" fmla="*/ 2200 h 855"/>
                  <a:gd name="T76" fmla="*/ 929 w 408"/>
                  <a:gd name="T77" fmla="*/ 1938 h 855"/>
                  <a:gd name="T78" fmla="*/ 737 w 408"/>
                  <a:gd name="T79" fmla="*/ 1429 h 855"/>
                  <a:gd name="T80" fmla="*/ 501 w 408"/>
                  <a:gd name="T81" fmla="*/ 1820 h 855"/>
                  <a:gd name="T82" fmla="*/ 368 w 408"/>
                  <a:gd name="T83" fmla="*/ 2273 h 855"/>
                  <a:gd name="T84" fmla="*/ 466 w 408"/>
                  <a:gd name="T85" fmla="*/ 1855 h 855"/>
                  <a:gd name="T86" fmla="*/ 722 w 408"/>
                  <a:gd name="T87" fmla="*/ 1313 h 855"/>
                  <a:gd name="T88" fmla="*/ 692 w 408"/>
                  <a:gd name="T89" fmla="*/ 1021 h 855"/>
                  <a:gd name="T90" fmla="*/ 721 w 408"/>
                  <a:gd name="T91" fmla="*/ 665 h 855"/>
                  <a:gd name="T92" fmla="*/ 0 w 408"/>
                  <a:gd name="T93" fmla="*/ 0 h 855"/>
                  <a:gd name="T94" fmla="*/ 158 w 408"/>
                  <a:gd name="T95" fmla="*/ 88 h 855"/>
                  <a:gd name="T96" fmla="*/ 255 w 408"/>
                  <a:gd name="T97" fmla="*/ 242 h 855"/>
                  <a:gd name="T98" fmla="*/ 830 w 408"/>
                  <a:gd name="T99" fmla="*/ 412 h 85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8" h="855">
                    <a:moveTo>
                      <a:pt x="180" y="89"/>
                    </a:moveTo>
                    <a:cubicBezTo>
                      <a:pt x="250" y="97"/>
                      <a:pt x="304" y="126"/>
                      <a:pt x="318" y="136"/>
                    </a:cubicBezTo>
                    <a:cubicBezTo>
                      <a:pt x="338" y="150"/>
                      <a:pt x="328" y="164"/>
                      <a:pt x="328" y="164"/>
                    </a:cubicBezTo>
                    <a:cubicBezTo>
                      <a:pt x="328" y="164"/>
                      <a:pt x="328" y="164"/>
                      <a:pt x="328" y="164"/>
                    </a:cubicBezTo>
                    <a:cubicBezTo>
                      <a:pt x="293" y="123"/>
                      <a:pt x="236" y="108"/>
                      <a:pt x="178" y="102"/>
                    </a:cubicBezTo>
                    <a:cubicBezTo>
                      <a:pt x="119" y="96"/>
                      <a:pt x="73" y="74"/>
                      <a:pt x="73" y="74"/>
                    </a:cubicBezTo>
                    <a:cubicBezTo>
                      <a:pt x="91" y="91"/>
                      <a:pt x="112" y="104"/>
                      <a:pt x="150" y="124"/>
                    </a:cubicBezTo>
                    <a:cubicBezTo>
                      <a:pt x="195" y="147"/>
                      <a:pt x="210" y="203"/>
                      <a:pt x="228" y="252"/>
                    </a:cubicBezTo>
                    <a:cubicBezTo>
                      <a:pt x="245" y="302"/>
                      <a:pt x="293" y="264"/>
                      <a:pt x="312" y="322"/>
                    </a:cubicBezTo>
                    <a:cubicBezTo>
                      <a:pt x="330" y="379"/>
                      <a:pt x="332" y="372"/>
                      <a:pt x="353" y="371"/>
                    </a:cubicBezTo>
                    <a:cubicBezTo>
                      <a:pt x="353" y="371"/>
                      <a:pt x="323" y="409"/>
                      <a:pt x="304" y="319"/>
                    </a:cubicBezTo>
                    <a:cubicBezTo>
                      <a:pt x="296" y="281"/>
                      <a:pt x="235" y="307"/>
                      <a:pt x="217" y="252"/>
                    </a:cubicBezTo>
                    <a:cubicBezTo>
                      <a:pt x="195" y="184"/>
                      <a:pt x="194" y="190"/>
                      <a:pt x="178" y="171"/>
                    </a:cubicBezTo>
                    <a:cubicBezTo>
                      <a:pt x="178" y="171"/>
                      <a:pt x="177" y="200"/>
                      <a:pt x="168" y="212"/>
                    </a:cubicBezTo>
                    <a:cubicBezTo>
                      <a:pt x="150" y="237"/>
                      <a:pt x="178" y="280"/>
                      <a:pt x="170" y="312"/>
                    </a:cubicBezTo>
                    <a:cubicBezTo>
                      <a:pt x="162" y="344"/>
                      <a:pt x="200" y="407"/>
                      <a:pt x="229" y="427"/>
                    </a:cubicBezTo>
                    <a:cubicBezTo>
                      <a:pt x="258" y="447"/>
                      <a:pt x="245" y="474"/>
                      <a:pt x="296" y="478"/>
                    </a:cubicBezTo>
                    <a:cubicBezTo>
                      <a:pt x="346" y="482"/>
                      <a:pt x="352" y="500"/>
                      <a:pt x="373" y="524"/>
                    </a:cubicBezTo>
                    <a:cubicBezTo>
                      <a:pt x="394" y="548"/>
                      <a:pt x="406" y="530"/>
                      <a:pt x="406" y="530"/>
                    </a:cubicBezTo>
                    <a:cubicBezTo>
                      <a:pt x="406" y="530"/>
                      <a:pt x="394" y="552"/>
                      <a:pt x="368" y="530"/>
                    </a:cubicBezTo>
                    <a:cubicBezTo>
                      <a:pt x="341" y="507"/>
                      <a:pt x="342" y="487"/>
                      <a:pt x="297" y="487"/>
                    </a:cubicBezTo>
                    <a:cubicBezTo>
                      <a:pt x="252" y="487"/>
                      <a:pt x="245" y="470"/>
                      <a:pt x="245" y="470"/>
                    </a:cubicBezTo>
                    <a:cubicBezTo>
                      <a:pt x="245" y="470"/>
                      <a:pt x="214" y="519"/>
                      <a:pt x="258" y="552"/>
                    </a:cubicBezTo>
                    <a:cubicBezTo>
                      <a:pt x="302" y="586"/>
                      <a:pt x="276" y="589"/>
                      <a:pt x="289" y="624"/>
                    </a:cubicBezTo>
                    <a:cubicBezTo>
                      <a:pt x="317" y="698"/>
                      <a:pt x="377" y="714"/>
                      <a:pt x="382" y="767"/>
                    </a:cubicBezTo>
                    <a:cubicBezTo>
                      <a:pt x="388" y="820"/>
                      <a:pt x="388" y="844"/>
                      <a:pt x="408" y="855"/>
                    </a:cubicBezTo>
                    <a:cubicBezTo>
                      <a:pt x="408" y="855"/>
                      <a:pt x="378" y="848"/>
                      <a:pt x="372" y="762"/>
                    </a:cubicBezTo>
                    <a:cubicBezTo>
                      <a:pt x="369" y="723"/>
                      <a:pt x="301" y="689"/>
                      <a:pt x="280" y="624"/>
                    </a:cubicBezTo>
                    <a:cubicBezTo>
                      <a:pt x="272" y="600"/>
                      <a:pt x="284" y="576"/>
                      <a:pt x="261" y="570"/>
                    </a:cubicBezTo>
                    <a:cubicBezTo>
                      <a:pt x="261" y="570"/>
                      <a:pt x="253" y="588"/>
                      <a:pt x="255" y="608"/>
                    </a:cubicBezTo>
                    <a:cubicBezTo>
                      <a:pt x="255" y="617"/>
                      <a:pt x="245" y="644"/>
                      <a:pt x="212" y="664"/>
                    </a:cubicBezTo>
                    <a:cubicBezTo>
                      <a:pt x="196" y="674"/>
                      <a:pt x="220" y="715"/>
                      <a:pt x="170" y="740"/>
                    </a:cubicBezTo>
                    <a:cubicBezTo>
                      <a:pt x="122" y="764"/>
                      <a:pt x="89" y="746"/>
                      <a:pt x="72" y="776"/>
                    </a:cubicBezTo>
                    <a:cubicBezTo>
                      <a:pt x="72" y="776"/>
                      <a:pt x="80" y="751"/>
                      <a:pt x="125" y="746"/>
                    </a:cubicBezTo>
                    <a:cubicBezTo>
                      <a:pt x="170" y="740"/>
                      <a:pt x="195" y="725"/>
                      <a:pt x="197" y="676"/>
                    </a:cubicBezTo>
                    <a:cubicBezTo>
                      <a:pt x="198" y="646"/>
                      <a:pt x="238" y="653"/>
                      <a:pt x="242" y="608"/>
                    </a:cubicBezTo>
                    <a:cubicBezTo>
                      <a:pt x="244" y="594"/>
                      <a:pt x="258" y="570"/>
                      <a:pt x="238" y="548"/>
                    </a:cubicBezTo>
                    <a:cubicBezTo>
                      <a:pt x="218" y="527"/>
                      <a:pt x="221" y="502"/>
                      <a:pt x="226" y="474"/>
                    </a:cubicBezTo>
                    <a:cubicBezTo>
                      <a:pt x="232" y="446"/>
                      <a:pt x="221" y="435"/>
                      <a:pt x="201" y="418"/>
                    </a:cubicBezTo>
                    <a:cubicBezTo>
                      <a:pt x="181" y="400"/>
                      <a:pt x="152" y="352"/>
                      <a:pt x="160" y="308"/>
                    </a:cubicBezTo>
                    <a:cubicBezTo>
                      <a:pt x="160" y="308"/>
                      <a:pt x="106" y="348"/>
                      <a:pt x="109" y="392"/>
                    </a:cubicBezTo>
                    <a:cubicBezTo>
                      <a:pt x="112" y="436"/>
                      <a:pt x="104" y="487"/>
                      <a:pt x="80" y="490"/>
                    </a:cubicBezTo>
                    <a:cubicBezTo>
                      <a:pt x="80" y="490"/>
                      <a:pt x="101" y="480"/>
                      <a:pt x="101" y="400"/>
                    </a:cubicBezTo>
                    <a:cubicBezTo>
                      <a:pt x="101" y="320"/>
                      <a:pt x="151" y="319"/>
                      <a:pt x="157" y="283"/>
                    </a:cubicBezTo>
                    <a:cubicBezTo>
                      <a:pt x="160" y="261"/>
                      <a:pt x="141" y="244"/>
                      <a:pt x="150" y="220"/>
                    </a:cubicBezTo>
                    <a:cubicBezTo>
                      <a:pt x="159" y="196"/>
                      <a:pt x="181" y="166"/>
                      <a:pt x="156" y="143"/>
                    </a:cubicBezTo>
                    <a:cubicBezTo>
                      <a:pt x="130" y="120"/>
                      <a:pt x="53" y="107"/>
                      <a:pt x="0" y="0"/>
                    </a:cubicBezTo>
                    <a:cubicBezTo>
                      <a:pt x="34" y="19"/>
                      <a:pt x="34" y="19"/>
                      <a:pt x="34" y="19"/>
                    </a:cubicBezTo>
                    <a:cubicBezTo>
                      <a:pt x="34" y="19"/>
                      <a:pt x="38" y="32"/>
                      <a:pt x="55" y="52"/>
                    </a:cubicBezTo>
                    <a:cubicBezTo>
                      <a:pt x="55" y="52"/>
                      <a:pt x="100" y="81"/>
                      <a:pt x="180" y="89"/>
                    </a:cubicBezTo>
                    <a:close/>
                  </a:path>
                </a:pathLst>
              </a:custGeom>
              <a:solidFill>
                <a:srgbClr val="F15B3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52" name="Freeform 651"/>
              <p:cNvSpPr>
                <a:spLocks/>
              </p:cNvSpPr>
              <p:nvPr/>
            </p:nvSpPr>
            <p:spPr bwMode="auto">
              <a:xfrm>
                <a:off x="512" y="1657"/>
                <a:ext cx="923" cy="1453"/>
              </a:xfrm>
              <a:custGeom>
                <a:avLst/>
                <a:gdLst>
                  <a:gd name="T0" fmla="*/ 1654 w 554"/>
                  <a:gd name="T1" fmla="*/ 505 h 872"/>
                  <a:gd name="T2" fmla="*/ 2497 w 554"/>
                  <a:gd name="T3" fmla="*/ 453 h 872"/>
                  <a:gd name="T4" fmla="*/ 2401 w 554"/>
                  <a:gd name="T5" fmla="*/ 1276 h 872"/>
                  <a:gd name="T6" fmla="*/ 1938 w 554"/>
                  <a:gd name="T7" fmla="*/ 1730 h 872"/>
                  <a:gd name="T8" fmla="*/ 1484 w 554"/>
                  <a:gd name="T9" fmla="*/ 2326 h 872"/>
                  <a:gd name="T10" fmla="*/ 1283 w 554"/>
                  <a:gd name="T11" fmla="*/ 3937 h 872"/>
                  <a:gd name="T12" fmla="*/ 1133 w 554"/>
                  <a:gd name="T13" fmla="*/ 3956 h 872"/>
                  <a:gd name="T14" fmla="*/ 868 w 554"/>
                  <a:gd name="T15" fmla="*/ 3817 h 872"/>
                  <a:gd name="T16" fmla="*/ 770 w 554"/>
                  <a:gd name="T17" fmla="*/ 3554 h 872"/>
                  <a:gd name="T18" fmla="*/ 513 w 554"/>
                  <a:gd name="T19" fmla="*/ 1338 h 872"/>
                  <a:gd name="T20" fmla="*/ 653 w 554"/>
                  <a:gd name="T21" fmla="*/ 846 h 872"/>
                  <a:gd name="T22" fmla="*/ 785 w 554"/>
                  <a:gd name="T23" fmla="*/ 675 h 872"/>
                  <a:gd name="T24" fmla="*/ 1201 w 554"/>
                  <a:gd name="T25" fmla="*/ 612 h 872"/>
                  <a:gd name="T26" fmla="*/ 1591 w 554"/>
                  <a:gd name="T27" fmla="*/ 213 h 872"/>
                  <a:gd name="T28" fmla="*/ 1654 w 554"/>
                  <a:gd name="T29" fmla="*/ 505 h 8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54" h="872">
                    <a:moveTo>
                      <a:pt x="358" y="109"/>
                    </a:moveTo>
                    <a:cubicBezTo>
                      <a:pt x="358" y="109"/>
                      <a:pt x="458" y="0"/>
                      <a:pt x="540" y="98"/>
                    </a:cubicBezTo>
                    <a:cubicBezTo>
                      <a:pt x="550" y="110"/>
                      <a:pt x="554" y="229"/>
                      <a:pt x="519" y="276"/>
                    </a:cubicBezTo>
                    <a:cubicBezTo>
                      <a:pt x="485" y="323"/>
                      <a:pt x="461" y="350"/>
                      <a:pt x="419" y="374"/>
                    </a:cubicBezTo>
                    <a:cubicBezTo>
                      <a:pt x="378" y="399"/>
                      <a:pt x="380" y="471"/>
                      <a:pt x="321" y="503"/>
                    </a:cubicBezTo>
                    <a:cubicBezTo>
                      <a:pt x="262" y="535"/>
                      <a:pt x="163" y="622"/>
                      <a:pt x="277" y="851"/>
                    </a:cubicBezTo>
                    <a:cubicBezTo>
                      <a:pt x="285" y="866"/>
                      <a:pt x="281" y="872"/>
                      <a:pt x="245" y="855"/>
                    </a:cubicBezTo>
                    <a:cubicBezTo>
                      <a:pt x="209" y="838"/>
                      <a:pt x="188" y="825"/>
                      <a:pt x="188" y="825"/>
                    </a:cubicBezTo>
                    <a:cubicBezTo>
                      <a:pt x="188" y="825"/>
                      <a:pt x="185" y="797"/>
                      <a:pt x="166" y="768"/>
                    </a:cubicBezTo>
                    <a:cubicBezTo>
                      <a:pt x="145" y="738"/>
                      <a:pt x="0" y="536"/>
                      <a:pt x="111" y="289"/>
                    </a:cubicBezTo>
                    <a:cubicBezTo>
                      <a:pt x="135" y="234"/>
                      <a:pt x="151" y="197"/>
                      <a:pt x="141" y="183"/>
                    </a:cubicBezTo>
                    <a:cubicBezTo>
                      <a:pt x="132" y="170"/>
                      <a:pt x="128" y="134"/>
                      <a:pt x="170" y="146"/>
                    </a:cubicBezTo>
                    <a:cubicBezTo>
                      <a:pt x="211" y="157"/>
                      <a:pt x="217" y="172"/>
                      <a:pt x="260" y="132"/>
                    </a:cubicBezTo>
                    <a:cubicBezTo>
                      <a:pt x="304" y="93"/>
                      <a:pt x="322" y="113"/>
                      <a:pt x="344" y="46"/>
                    </a:cubicBezTo>
                    <a:cubicBezTo>
                      <a:pt x="344" y="46"/>
                      <a:pt x="353" y="98"/>
                      <a:pt x="358" y="109"/>
                    </a:cubicBezTo>
                    <a:close/>
                  </a:path>
                </a:pathLst>
              </a:custGeom>
              <a:solidFill>
                <a:srgbClr val="C199B1"/>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53" name="Oval 652"/>
              <p:cNvSpPr>
                <a:spLocks noChangeArrowheads="1"/>
              </p:cNvSpPr>
              <p:nvPr/>
            </p:nvSpPr>
            <p:spPr bwMode="auto">
              <a:xfrm>
                <a:off x="736" y="1340"/>
                <a:ext cx="374" cy="90"/>
              </a:xfrm>
              <a:prstGeom prst="ellipse">
                <a:avLst/>
              </a:prstGeom>
              <a:solidFill>
                <a:srgbClr val="D5E1E1"/>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endParaRPr lang="pt-PT" altLang="pt-PT"/>
              </a:p>
            </p:txBody>
          </p:sp>
          <p:sp>
            <p:nvSpPr>
              <p:cNvPr id="654" name="Oval 653"/>
              <p:cNvSpPr>
                <a:spLocks noChangeArrowheads="1"/>
              </p:cNvSpPr>
              <p:nvPr/>
            </p:nvSpPr>
            <p:spPr bwMode="auto">
              <a:xfrm>
                <a:off x="764" y="1358"/>
                <a:ext cx="318" cy="54"/>
              </a:xfrm>
              <a:prstGeom prst="ellipse">
                <a:avLst/>
              </a:prstGeom>
              <a:solidFill>
                <a:srgbClr val="4183A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endParaRPr lang="pt-PT" altLang="pt-PT"/>
              </a:p>
            </p:txBody>
          </p:sp>
          <p:sp>
            <p:nvSpPr>
              <p:cNvPr id="655" name="Freeform 654"/>
              <p:cNvSpPr>
                <a:spLocks/>
              </p:cNvSpPr>
              <p:nvPr/>
            </p:nvSpPr>
            <p:spPr bwMode="auto">
              <a:xfrm>
                <a:off x="764" y="1350"/>
                <a:ext cx="318" cy="47"/>
              </a:xfrm>
              <a:custGeom>
                <a:avLst/>
                <a:gdLst>
                  <a:gd name="T0" fmla="*/ 839 w 191"/>
                  <a:gd name="T1" fmla="*/ 133 h 28"/>
                  <a:gd name="T2" fmla="*/ 881 w 191"/>
                  <a:gd name="T3" fmla="*/ 99 h 28"/>
                  <a:gd name="T4" fmla="*/ 443 w 191"/>
                  <a:gd name="T5" fmla="*/ 22 h 28"/>
                  <a:gd name="T6" fmla="*/ 0 w 191"/>
                  <a:gd name="T7" fmla="*/ 99 h 28"/>
                  <a:gd name="T8" fmla="*/ 47 w 191"/>
                  <a:gd name="T9" fmla="*/ 133 h 28"/>
                  <a:gd name="T10" fmla="*/ 839 w 191"/>
                  <a:gd name="T11" fmla="*/ 133 h 2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1" h="28">
                    <a:moveTo>
                      <a:pt x="182" y="28"/>
                    </a:moveTo>
                    <a:cubicBezTo>
                      <a:pt x="188" y="26"/>
                      <a:pt x="191" y="23"/>
                      <a:pt x="191" y="21"/>
                    </a:cubicBezTo>
                    <a:cubicBezTo>
                      <a:pt x="191" y="12"/>
                      <a:pt x="148" y="5"/>
                      <a:pt x="96" y="5"/>
                    </a:cubicBezTo>
                    <a:cubicBezTo>
                      <a:pt x="43" y="5"/>
                      <a:pt x="0" y="12"/>
                      <a:pt x="0" y="21"/>
                    </a:cubicBezTo>
                    <a:cubicBezTo>
                      <a:pt x="0" y="23"/>
                      <a:pt x="4" y="26"/>
                      <a:pt x="10" y="28"/>
                    </a:cubicBezTo>
                    <a:cubicBezTo>
                      <a:pt x="10" y="28"/>
                      <a:pt x="100" y="0"/>
                      <a:pt x="182" y="28"/>
                    </a:cubicBezTo>
                    <a:close/>
                  </a:path>
                </a:pathLst>
              </a:custGeom>
              <a:solidFill>
                <a:srgbClr val="A4C6D7"/>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56" name="Line 561"/>
              <p:cNvSpPr>
                <a:spLocks noChangeShapeType="1"/>
              </p:cNvSpPr>
              <p:nvPr/>
            </p:nvSpPr>
            <p:spPr bwMode="auto">
              <a:xfrm flipV="1">
                <a:off x="1110" y="1385"/>
                <a:ext cx="1" cy="23"/>
              </a:xfrm>
              <a:prstGeom prst="line">
                <a:avLst/>
              </a:prstGeom>
              <a:noFill/>
              <a:ln w="7938">
                <a:solidFill>
                  <a:srgbClr val="333333"/>
                </a:solidFill>
                <a:miter lim="800000"/>
                <a:headEnd/>
                <a:tailEnd/>
              </a:ln>
              <a:extLst>
                <a:ext uri="{909E8E84-426E-40DD-AFC4-6F175D3DCCD1}">
                  <a14:hiddenFill xmlns:a14="http://schemas.microsoft.com/office/drawing/2010/main">
                    <a:no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57" name="Freeform 656"/>
              <p:cNvSpPr>
                <a:spLocks/>
              </p:cNvSpPr>
              <p:nvPr/>
            </p:nvSpPr>
            <p:spPr bwMode="auto">
              <a:xfrm>
                <a:off x="736" y="1385"/>
                <a:ext cx="21" cy="515"/>
              </a:xfrm>
              <a:custGeom>
                <a:avLst/>
                <a:gdLst>
                  <a:gd name="T0" fmla="*/ 0 w 13"/>
                  <a:gd name="T1" fmla="*/ 0 h 309"/>
                  <a:gd name="T2" fmla="*/ 42 w 13"/>
                  <a:gd name="T3" fmla="*/ 1430 h 309"/>
                  <a:gd name="T4" fmla="*/ 0 60000 65536"/>
                  <a:gd name="T5" fmla="*/ 0 60000 65536"/>
                </a:gdLst>
                <a:ahLst/>
                <a:cxnLst>
                  <a:cxn ang="T4">
                    <a:pos x="T0" y="T1"/>
                  </a:cxn>
                  <a:cxn ang="T5">
                    <a:pos x="T2" y="T3"/>
                  </a:cxn>
                </a:cxnLst>
                <a:rect l="0" t="0" r="r" b="b"/>
                <a:pathLst>
                  <a:path w="13" h="309">
                    <a:moveTo>
                      <a:pt x="0" y="0"/>
                    </a:moveTo>
                    <a:cubicBezTo>
                      <a:pt x="0" y="0"/>
                      <a:pt x="13" y="250"/>
                      <a:pt x="10" y="309"/>
                    </a:cubicBezTo>
                  </a:path>
                </a:pathLst>
              </a:custGeom>
              <a:noFill/>
              <a:ln w="793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58" name="Oval 657"/>
              <p:cNvSpPr>
                <a:spLocks noChangeArrowheads="1"/>
              </p:cNvSpPr>
              <p:nvPr/>
            </p:nvSpPr>
            <p:spPr bwMode="auto">
              <a:xfrm>
                <a:off x="736" y="1340"/>
                <a:ext cx="374" cy="90"/>
              </a:xfrm>
              <a:prstGeom prst="ellipse">
                <a:avLst/>
              </a:prstGeom>
              <a:noFill/>
              <a:ln w="7938">
                <a:solidFill>
                  <a:srgbClr val="333333"/>
                </a:solidFill>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endParaRPr lang="pt-PT" altLang="pt-PT"/>
              </a:p>
            </p:txBody>
          </p:sp>
          <p:sp>
            <p:nvSpPr>
              <p:cNvPr id="659" name="Oval 658"/>
              <p:cNvSpPr>
                <a:spLocks noChangeArrowheads="1"/>
              </p:cNvSpPr>
              <p:nvPr/>
            </p:nvSpPr>
            <p:spPr bwMode="auto">
              <a:xfrm>
                <a:off x="764" y="1358"/>
                <a:ext cx="318" cy="54"/>
              </a:xfrm>
              <a:prstGeom prst="ellipse">
                <a:avLst/>
              </a:prstGeom>
              <a:noFill/>
              <a:ln w="4763">
                <a:solidFill>
                  <a:srgbClr val="333333"/>
                </a:solidFill>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eaLnBrk="1" hangingPunct="1"/>
                <a:endParaRPr lang="pt-PT" altLang="pt-PT"/>
              </a:p>
            </p:txBody>
          </p:sp>
          <p:sp>
            <p:nvSpPr>
              <p:cNvPr id="660" name="Freeform 659"/>
              <p:cNvSpPr>
                <a:spLocks/>
              </p:cNvSpPr>
              <p:nvPr/>
            </p:nvSpPr>
            <p:spPr bwMode="auto">
              <a:xfrm>
                <a:off x="1029" y="771"/>
                <a:ext cx="1076" cy="1067"/>
              </a:xfrm>
              <a:custGeom>
                <a:avLst/>
                <a:gdLst>
                  <a:gd name="T0" fmla="*/ 222 w 646"/>
                  <a:gd name="T1" fmla="*/ 2966 h 640"/>
                  <a:gd name="T2" fmla="*/ 338 w 646"/>
                  <a:gd name="T3" fmla="*/ 1557 h 640"/>
                  <a:gd name="T4" fmla="*/ 651 w 646"/>
                  <a:gd name="T5" fmla="*/ 388 h 640"/>
                  <a:gd name="T6" fmla="*/ 1168 w 646"/>
                  <a:gd name="T7" fmla="*/ 222 h 640"/>
                  <a:gd name="T8" fmla="*/ 1521 w 646"/>
                  <a:gd name="T9" fmla="*/ 575 h 640"/>
                  <a:gd name="T10" fmla="*/ 1909 w 646"/>
                  <a:gd name="T11" fmla="*/ 0 h 640"/>
                  <a:gd name="T12" fmla="*/ 2167 w 646"/>
                  <a:gd name="T13" fmla="*/ 187 h 640"/>
                  <a:gd name="T14" fmla="*/ 2130 w 646"/>
                  <a:gd name="T15" fmla="*/ 592 h 640"/>
                  <a:gd name="T16" fmla="*/ 2425 w 646"/>
                  <a:gd name="T17" fmla="*/ 222 h 640"/>
                  <a:gd name="T18" fmla="*/ 2758 w 646"/>
                  <a:gd name="T19" fmla="*/ 425 h 640"/>
                  <a:gd name="T20" fmla="*/ 2658 w 646"/>
                  <a:gd name="T21" fmla="*/ 654 h 640"/>
                  <a:gd name="T22" fmla="*/ 2702 w 646"/>
                  <a:gd name="T23" fmla="*/ 950 h 640"/>
                  <a:gd name="T24" fmla="*/ 2985 w 646"/>
                  <a:gd name="T25" fmla="*/ 1766 h 6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46" h="640">
                    <a:moveTo>
                      <a:pt x="48" y="640"/>
                    </a:moveTo>
                    <a:cubicBezTo>
                      <a:pt x="34" y="590"/>
                      <a:pt x="0" y="439"/>
                      <a:pt x="73" y="336"/>
                    </a:cubicBezTo>
                    <a:cubicBezTo>
                      <a:pt x="161" y="212"/>
                      <a:pt x="177" y="140"/>
                      <a:pt x="141" y="84"/>
                    </a:cubicBezTo>
                    <a:cubicBezTo>
                      <a:pt x="141" y="84"/>
                      <a:pt x="209" y="28"/>
                      <a:pt x="253" y="48"/>
                    </a:cubicBezTo>
                    <a:cubicBezTo>
                      <a:pt x="253" y="48"/>
                      <a:pt x="272" y="124"/>
                      <a:pt x="329" y="124"/>
                    </a:cubicBezTo>
                    <a:cubicBezTo>
                      <a:pt x="357" y="124"/>
                      <a:pt x="377" y="0"/>
                      <a:pt x="413" y="0"/>
                    </a:cubicBezTo>
                    <a:cubicBezTo>
                      <a:pt x="413" y="0"/>
                      <a:pt x="457" y="4"/>
                      <a:pt x="469" y="40"/>
                    </a:cubicBezTo>
                    <a:cubicBezTo>
                      <a:pt x="469" y="40"/>
                      <a:pt x="433" y="120"/>
                      <a:pt x="461" y="128"/>
                    </a:cubicBezTo>
                    <a:cubicBezTo>
                      <a:pt x="489" y="136"/>
                      <a:pt x="525" y="48"/>
                      <a:pt x="525" y="48"/>
                    </a:cubicBezTo>
                    <a:cubicBezTo>
                      <a:pt x="525" y="48"/>
                      <a:pt x="569" y="36"/>
                      <a:pt x="597" y="92"/>
                    </a:cubicBezTo>
                    <a:cubicBezTo>
                      <a:pt x="597" y="92"/>
                      <a:pt x="594" y="120"/>
                      <a:pt x="575" y="141"/>
                    </a:cubicBezTo>
                    <a:cubicBezTo>
                      <a:pt x="556" y="162"/>
                      <a:pt x="560" y="181"/>
                      <a:pt x="585" y="205"/>
                    </a:cubicBezTo>
                    <a:cubicBezTo>
                      <a:pt x="607" y="226"/>
                      <a:pt x="646" y="269"/>
                      <a:pt x="646" y="381"/>
                    </a:cubicBezTo>
                  </a:path>
                </a:pathLst>
              </a:custGeom>
              <a:noFill/>
              <a:ln w="793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61" name="Freeform 660"/>
              <p:cNvSpPr>
                <a:spLocks/>
              </p:cNvSpPr>
              <p:nvPr/>
            </p:nvSpPr>
            <p:spPr bwMode="auto">
              <a:xfrm>
                <a:off x="512" y="1657"/>
                <a:ext cx="923" cy="1453"/>
              </a:xfrm>
              <a:custGeom>
                <a:avLst/>
                <a:gdLst>
                  <a:gd name="T0" fmla="*/ 1654 w 554"/>
                  <a:gd name="T1" fmla="*/ 505 h 872"/>
                  <a:gd name="T2" fmla="*/ 2497 w 554"/>
                  <a:gd name="T3" fmla="*/ 453 h 872"/>
                  <a:gd name="T4" fmla="*/ 2401 w 554"/>
                  <a:gd name="T5" fmla="*/ 1276 h 872"/>
                  <a:gd name="T6" fmla="*/ 1938 w 554"/>
                  <a:gd name="T7" fmla="*/ 1730 h 872"/>
                  <a:gd name="T8" fmla="*/ 1484 w 554"/>
                  <a:gd name="T9" fmla="*/ 2326 h 872"/>
                  <a:gd name="T10" fmla="*/ 1283 w 554"/>
                  <a:gd name="T11" fmla="*/ 3937 h 872"/>
                  <a:gd name="T12" fmla="*/ 1133 w 554"/>
                  <a:gd name="T13" fmla="*/ 3956 h 872"/>
                  <a:gd name="T14" fmla="*/ 868 w 554"/>
                  <a:gd name="T15" fmla="*/ 3817 h 872"/>
                  <a:gd name="T16" fmla="*/ 770 w 554"/>
                  <a:gd name="T17" fmla="*/ 3554 h 872"/>
                  <a:gd name="T18" fmla="*/ 513 w 554"/>
                  <a:gd name="T19" fmla="*/ 1338 h 872"/>
                  <a:gd name="T20" fmla="*/ 653 w 554"/>
                  <a:gd name="T21" fmla="*/ 846 h 872"/>
                  <a:gd name="T22" fmla="*/ 785 w 554"/>
                  <a:gd name="T23" fmla="*/ 675 h 872"/>
                  <a:gd name="T24" fmla="*/ 1201 w 554"/>
                  <a:gd name="T25" fmla="*/ 612 h 872"/>
                  <a:gd name="T26" fmla="*/ 1591 w 554"/>
                  <a:gd name="T27" fmla="*/ 213 h 872"/>
                  <a:gd name="T28" fmla="*/ 1654 w 554"/>
                  <a:gd name="T29" fmla="*/ 505 h 8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54" h="872">
                    <a:moveTo>
                      <a:pt x="358" y="109"/>
                    </a:moveTo>
                    <a:cubicBezTo>
                      <a:pt x="358" y="109"/>
                      <a:pt x="458" y="0"/>
                      <a:pt x="540" y="98"/>
                    </a:cubicBezTo>
                    <a:cubicBezTo>
                      <a:pt x="550" y="110"/>
                      <a:pt x="554" y="229"/>
                      <a:pt x="519" y="276"/>
                    </a:cubicBezTo>
                    <a:cubicBezTo>
                      <a:pt x="485" y="323"/>
                      <a:pt x="461" y="350"/>
                      <a:pt x="419" y="374"/>
                    </a:cubicBezTo>
                    <a:cubicBezTo>
                      <a:pt x="378" y="399"/>
                      <a:pt x="380" y="471"/>
                      <a:pt x="321" y="503"/>
                    </a:cubicBezTo>
                    <a:cubicBezTo>
                      <a:pt x="262" y="535"/>
                      <a:pt x="163" y="622"/>
                      <a:pt x="277" y="851"/>
                    </a:cubicBezTo>
                    <a:cubicBezTo>
                      <a:pt x="285" y="866"/>
                      <a:pt x="281" y="872"/>
                      <a:pt x="245" y="855"/>
                    </a:cubicBezTo>
                    <a:cubicBezTo>
                      <a:pt x="209" y="838"/>
                      <a:pt x="188" y="825"/>
                      <a:pt x="188" y="825"/>
                    </a:cubicBezTo>
                    <a:cubicBezTo>
                      <a:pt x="188" y="825"/>
                      <a:pt x="182" y="792"/>
                      <a:pt x="166" y="768"/>
                    </a:cubicBezTo>
                    <a:cubicBezTo>
                      <a:pt x="146" y="738"/>
                      <a:pt x="0" y="536"/>
                      <a:pt x="111" y="289"/>
                    </a:cubicBezTo>
                    <a:cubicBezTo>
                      <a:pt x="135" y="234"/>
                      <a:pt x="151" y="197"/>
                      <a:pt x="141" y="183"/>
                    </a:cubicBezTo>
                    <a:cubicBezTo>
                      <a:pt x="132" y="170"/>
                      <a:pt x="128" y="134"/>
                      <a:pt x="170" y="146"/>
                    </a:cubicBezTo>
                    <a:cubicBezTo>
                      <a:pt x="211" y="157"/>
                      <a:pt x="217" y="172"/>
                      <a:pt x="260" y="132"/>
                    </a:cubicBezTo>
                    <a:cubicBezTo>
                      <a:pt x="304" y="93"/>
                      <a:pt x="322" y="113"/>
                      <a:pt x="344" y="46"/>
                    </a:cubicBezTo>
                    <a:cubicBezTo>
                      <a:pt x="344" y="46"/>
                      <a:pt x="353" y="98"/>
                      <a:pt x="358" y="109"/>
                    </a:cubicBezTo>
                    <a:close/>
                  </a:path>
                </a:pathLst>
              </a:custGeom>
              <a:noFill/>
              <a:ln w="793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62" name="Freeform 661"/>
              <p:cNvSpPr>
                <a:spLocks/>
              </p:cNvSpPr>
              <p:nvPr/>
            </p:nvSpPr>
            <p:spPr bwMode="auto">
              <a:xfrm>
                <a:off x="981" y="2247"/>
                <a:ext cx="1922" cy="1372"/>
              </a:xfrm>
              <a:custGeom>
                <a:avLst/>
                <a:gdLst>
                  <a:gd name="T0" fmla="*/ 4014 w 1154"/>
                  <a:gd name="T1" fmla="*/ 0 h 823"/>
                  <a:gd name="T2" fmla="*/ 4400 w 1154"/>
                  <a:gd name="T3" fmla="*/ 945 h 823"/>
                  <a:gd name="T4" fmla="*/ 4400 w 1154"/>
                  <a:gd name="T5" fmla="*/ 3346 h 823"/>
                  <a:gd name="T6" fmla="*/ 3118 w 1154"/>
                  <a:gd name="T7" fmla="*/ 3661 h 823"/>
                  <a:gd name="T8" fmla="*/ 0 w 1154"/>
                  <a:gd name="T9" fmla="*/ 2354 h 8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4" h="823">
                    <a:moveTo>
                      <a:pt x="869" y="0"/>
                    </a:moveTo>
                    <a:cubicBezTo>
                      <a:pt x="904" y="50"/>
                      <a:pt x="936" y="117"/>
                      <a:pt x="952" y="204"/>
                    </a:cubicBezTo>
                    <a:cubicBezTo>
                      <a:pt x="997" y="457"/>
                      <a:pt x="1154" y="594"/>
                      <a:pt x="952" y="722"/>
                    </a:cubicBezTo>
                    <a:cubicBezTo>
                      <a:pt x="814" y="808"/>
                      <a:pt x="812" y="823"/>
                      <a:pt x="675" y="790"/>
                    </a:cubicBezTo>
                    <a:cubicBezTo>
                      <a:pt x="570" y="764"/>
                      <a:pt x="145" y="714"/>
                      <a:pt x="0" y="508"/>
                    </a:cubicBezTo>
                  </a:path>
                </a:pathLst>
              </a:custGeom>
              <a:noFill/>
              <a:ln w="7938"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63" name="Freeform 662"/>
              <p:cNvSpPr>
                <a:spLocks/>
              </p:cNvSpPr>
              <p:nvPr/>
            </p:nvSpPr>
            <p:spPr bwMode="auto">
              <a:xfrm>
                <a:off x="2218" y="2047"/>
                <a:ext cx="155" cy="132"/>
              </a:xfrm>
              <a:custGeom>
                <a:avLst/>
                <a:gdLst>
                  <a:gd name="T0" fmla="*/ 0 w 93"/>
                  <a:gd name="T1" fmla="*/ 0 h 79"/>
                  <a:gd name="T2" fmla="*/ 430 w 93"/>
                  <a:gd name="T3" fmla="*/ 369 h 79"/>
                  <a:gd name="T4" fmla="*/ 0 60000 65536"/>
                  <a:gd name="T5" fmla="*/ 0 60000 65536"/>
                </a:gdLst>
                <a:ahLst/>
                <a:cxnLst>
                  <a:cxn ang="T4">
                    <a:pos x="T0" y="T1"/>
                  </a:cxn>
                  <a:cxn ang="T5">
                    <a:pos x="T2" y="T3"/>
                  </a:cxn>
                </a:cxnLst>
                <a:rect l="0" t="0" r="r" b="b"/>
                <a:pathLst>
                  <a:path w="93" h="79">
                    <a:moveTo>
                      <a:pt x="0" y="0"/>
                    </a:moveTo>
                    <a:cubicBezTo>
                      <a:pt x="21" y="12"/>
                      <a:pt x="57" y="37"/>
                      <a:pt x="93" y="79"/>
                    </a:cubicBezTo>
                  </a:path>
                </a:pathLst>
              </a:custGeom>
              <a:noFill/>
              <a:ln w="7938" cap="rnd">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64" name="Freeform 663"/>
              <p:cNvSpPr>
                <a:spLocks/>
              </p:cNvSpPr>
              <p:nvPr/>
            </p:nvSpPr>
            <p:spPr bwMode="auto">
              <a:xfrm>
                <a:off x="1384" y="1272"/>
                <a:ext cx="908" cy="997"/>
              </a:xfrm>
              <a:custGeom>
                <a:avLst/>
                <a:gdLst>
                  <a:gd name="T0" fmla="*/ 825 w 545"/>
                  <a:gd name="T1" fmla="*/ 97 h 598"/>
                  <a:gd name="T2" fmla="*/ 245 w 545"/>
                  <a:gd name="T3" fmla="*/ 570 h 598"/>
                  <a:gd name="T4" fmla="*/ 147 w 545"/>
                  <a:gd name="T5" fmla="*/ 1229 h 598"/>
                  <a:gd name="T6" fmla="*/ 28 w 545"/>
                  <a:gd name="T7" fmla="*/ 2359 h 598"/>
                  <a:gd name="T8" fmla="*/ 1018 w 545"/>
                  <a:gd name="T9" fmla="*/ 2279 h 598"/>
                  <a:gd name="T10" fmla="*/ 1401 w 545"/>
                  <a:gd name="T11" fmla="*/ 1987 h 598"/>
                  <a:gd name="T12" fmla="*/ 1363 w 545"/>
                  <a:gd name="T13" fmla="*/ 992 h 598"/>
                  <a:gd name="T14" fmla="*/ 2058 w 545"/>
                  <a:gd name="T15" fmla="*/ 1429 h 598"/>
                  <a:gd name="T16" fmla="*/ 2501 w 545"/>
                  <a:gd name="T17" fmla="*/ 884 h 598"/>
                  <a:gd name="T18" fmla="*/ 1068 w 545"/>
                  <a:gd name="T19" fmla="*/ 187 h 598"/>
                  <a:gd name="T20" fmla="*/ 825 w 545"/>
                  <a:gd name="T21" fmla="*/ 97 h 5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45" h="598">
                    <a:moveTo>
                      <a:pt x="178" y="21"/>
                    </a:moveTo>
                    <a:cubicBezTo>
                      <a:pt x="178" y="21"/>
                      <a:pt x="78" y="51"/>
                      <a:pt x="53" y="123"/>
                    </a:cubicBezTo>
                    <a:cubicBezTo>
                      <a:pt x="29" y="195"/>
                      <a:pt x="59" y="187"/>
                      <a:pt x="32" y="265"/>
                    </a:cubicBezTo>
                    <a:cubicBezTo>
                      <a:pt x="6" y="342"/>
                      <a:pt x="15" y="456"/>
                      <a:pt x="6" y="509"/>
                    </a:cubicBezTo>
                    <a:cubicBezTo>
                      <a:pt x="0" y="541"/>
                      <a:pt x="120" y="598"/>
                      <a:pt x="220" y="492"/>
                    </a:cubicBezTo>
                    <a:cubicBezTo>
                      <a:pt x="252" y="458"/>
                      <a:pt x="265" y="420"/>
                      <a:pt x="303" y="429"/>
                    </a:cubicBezTo>
                    <a:cubicBezTo>
                      <a:pt x="303" y="429"/>
                      <a:pt x="210" y="333"/>
                      <a:pt x="295" y="214"/>
                    </a:cubicBezTo>
                    <a:cubicBezTo>
                      <a:pt x="339" y="153"/>
                      <a:pt x="445" y="308"/>
                      <a:pt x="445" y="308"/>
                    </a:cubicBezTo>
                    <a:cubicBezTo>
                      <a:pt x="445" y="308"/>
                      <a:pt x="545" y="291"/>
                      <a:pt x="541" y="191"/>
                    </a:cubicBezTo>
                    <a:cubicBezTo>
                      <a:pt x="541" y="191"/>
                      <a:pt x="428" y="0"/>
                      <a:pt x="231" y="40"/>
                    </a:cubicBezTo>
                    <a:cubicBezTo>
                      <a:pt x="212" y="44"/>
                      <a:pt x="203" y="11"/>
                      <a:pt x="178" y="21"/>
                    </a:cubicBezTo>
                    <a:close/>
                  </a:path>
                </a:pathLst>
              </a:custGeom>
              <a:solidFill>
                <a:srgbClr val="A4C6D7"/>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65" name="Freeform 664"/>
              <p:cNvSpPr>
                <a:spLocks/>
              </p:cNvSpPr>
              <p:nvPr/>
            </p:nvSpPr>
            <p:spPr bwMode="auto">
              <a:xfrm>
                <a:off x="1384" y="1272"/>
                <a:ext cx="906" cy="997"/>
              </a:xfrm>
              <a:custGeom>
                <a:avLst/>
                <a:gdLst>
                  <a:gd name="T0" fmla="*/ 2092 w 544"/>
                  <a:gd name="T1" fmla="*/ 1424 h 598"/>
                  <a:gd name="T2" fmla="*/ 2500 w 544"/>
                  <a:gd name="T3" fmla="*/ 884 h 598"/>
                  <a:gd name="T4" fmla="*/ 1068 w 544"/>
                  <a:gd name="T5" fmla="*/ 187 h 598"/>
                  <a:gd name="T6" fmla="*/ 821 w 544"/>
                  <a:gd name="T7" fmla="*/ 97 h 598"/>
                  <a:gd name="T8" fmla="*/ 245 w 544"/>
                  <a:gd name="T9" fmla="*/ 570 h 598"/>
                  <a:gd name="T10" fmla="*/ 147 w 544"/>
                  <a:gd name="T11" fmla="*/ 1229 h 598"/>
                  <a:gd name="T12" fmla="*/ 28 w 544"/>
                  <a:gd name="T13" fmla="*/ 2359 h 598"/>
                  <a:gd name="T14" fmla="*/ 1016 w 544"/>
                  <a:gd name="T15" fmla="*/ 2279 h 598"/>
                  <a:gd name="T16" fmla="*/ 1401 w 544"/>
                  <a:gd name="T17" fmla="*/ 1987 h 5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44" h="598">
                    <a:moveTo>
                      <a:pt x="453" y="307"/>
                    </a:moveTo>
                    <a:cubicBezTo>
                      <a:pt x="477" y="300"/>
                      <a:pt x="544" y="274"/>
                      <a:pt x="541" y="191"/>
                    </a:cubicBezTo>
                    <a:cubicBezTo>
                      <a:pt x="541" y="191"/>
                      <a:pt x="428" y="0"/>
                      <a:pt x="231" y="40"/>
                    </a:cubicBezTo>
                    <a:cubicBezTo>
                      <a:pt x="212" y="44"/>
                      <a:pt x="203" y="11"/>
                      <a:pt x="178" y="21"/>
                    </a:cubicBezTo>
                    <a:cubicBezTo>
                      <a:pt x="178" y="21"/>
                      <a:pt x="78" y="51"/>
                      <a:pt x="53" y="123"/>
                    </a:cubicBezTo>
                    <a:cubicBezTo>
                      <a:pt x="29" y="195"/>
                      <a:pt x="59" y="187"/>
                      <a:pt x="32" y="265"/>
                    </a:cubicBezTo>
                    <a:cubicBezTo>
                      <a:pt x="6" y="342"/>
                      <a:pt x="15" y="456"/>
                      <a:pt x="6" y="509"/>
                    </a:cubicBezTo>
                    <a:cubicBezTo>
                      <a:pt x="0" y="541"/>
                      <a:pt x="120" y="598"/>
                      <a:pt x="220" y="492"/>
                    </a:cubicBezTo>
                    <a:cubicBezTo>
                      <a:pt x="252" y="458"/>
                      <a:pt x="265" y="420"/>
                      <a:pt x="303" y="429"/>
                    </a:cubicBezTo>
                  </a:path>
                </a:pathLst>
              </a:custGeom>
              <a:noFill/>
              <a:ln w="793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66" name="Freeform 665"/>
              <p:cNvSpPr>
                <a:spLocks/>
              </p:cNvSpPr>
              <p:nvPr/>
            </p:nvSpPr>
            <p:spPr bwMode="auto">
              <a:xfrm>
                <a:off x="1760" y="1522"/>
                <a:ext cx="493" cy="563"/>
              </a:xfrm>
              <a:custGeom>
                <a:avLst/>
                <a:gdLst>
                  <a:gd name="T0" fmla="*/ 1289 w 296"/>
                  <a:gd name="T1" fmla="*/ 1404 h 338"/>
                  <a:gd name="T2" fmla="*/ 846 w 296"/>
                  <a:gd name="T3" fmla="*/ 1534 h 338"/>
                  <a:gd name="T4" fmla="*/ 250 w 296"/>
                  <a:gd name="T5" fmla="*/ 1133 h 338"/>
                  <a:gd name="T6" fmla="*/ 278 w 296"/>
                  <a:gd name="T7" fmla="*/ 278 h 338"/>
                  <a:gd name="T8" fmla="*/ 1034 w 296"/>
                  <a:gd name="T9" fmla="*/ 708 h 338"/>
                  <a:gd name="T10" fmla="*/ 1279 w 296"/>
                  <a:gd name="T11" fmla="*/ 1118 h 338"/>
                  <a:gd name="T12" fmla="*/ 1289 w 296"/>
                  <a:gd name="T13" fmla="*/ 1404 h 3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6" h="338">
                    <a:moveTo>
                      <a:pt x="279" y="304"/>
                    </a:moveTo>
                    <a:cubicBezTo>
                      <a:pt x="274" y="327"/>
                      <a:pt x="251" y="338"/>
                      <a:pt x="183" y="332"/>
                    </a:cubicBezTo>
                    <a:cubicBezTo>
                      <a:pt x="115" y="327"/>
                      <a:pt x="94" y="310"/>
                      <a:pt x="54" y="245"/>
                    </a:cubicBezTo>
                    <a:cubicBezTo>
                      <a:pt x="54" y="245"/>
                      <a:pt x="0" y="173"/>
                      <a:pt x="60" y="60"/>
                    </a:cubicBezTo>
                    <a:cubicBezTo>
                      <a:pt x="92" y="0"/>
                      <a:pt x="190" y="107"/>
                      <a:pt x="224" y="153"/>
                    </a:cubicBezTo>
                    <a:cubicBezTo>
                      <a:pt x="224" y="153"/>
                      <a:pt x="255" y="219"/>
                      <a:pt x="277" y="242"/>
                    </a:cubicBezTo>
                    <a:cubicBezTo>
                      <a:pt x="296" y="261"/>
                      <a:pt x="279" y="304"/>
                      <a:pt x="279" y="304"/>
                    </a:cubicBezTo>
                    <a:close/>
                  </a:path>
                </a:pathLst>
              </a:custGeom>
              <a:solidFill>
                <a:srgbClr val="C199B1"/>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67" name="Freeform 666"/>
              <p:cNvSpPr>
                <a:spLocks/>
              </p:cNvSpPr>
              <p:nvPr/>
            </p:nvSpPr>
            <p:spPr bwMode="auto">
              <a:xfrm>
                <a:off x="1760" y="1522"/>
                <a:ext cx="493" cy="563"/>
              </a:xfrm>
              <a:custGeom>
                <a:avLst/>
                <a:gdLst>
                  <a:gd name="T0" fmla="*/ 1289 w 296"/>
                  <a:gd name="T1" fmla="*/ 1404 h 338"/>
                  <a:gd name="T2" fmla="*/ 846 w 296"/>
                  <a:gd name="T3" fmla="*/ 1534 h 338"/>
                  <a:gd name="T4" fmla="*/ 250 w 296"/>
                  <a:gd name="T5" fmla="*/ 1133 h 338"/>
                  <a:gd name="T6" fmla="*/ 278 w 296"/>
                  <a:gd name="T7" fmla="*/ 278 h 338"/>
                  <a:gd name="T8" fmla="*/ 1034 w 296"/>
                  <a:gd name="T9" fmla="*/ 708 h 338"/>
                  <a:gd name="T10" fmla="*/ 1279 w 296"/>
                  <a:gd name="T11" fmla="*/ 1118 h 338"/>
                  <a:gd name="T12" fmla="*/ 1289 w 296"/>
                  <a:gd name="T13" fmla="*/ 1404 h 3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6" h="338">
                    <a:moveTo>
                      <a:pt x="279" y="304"/>
                    </a:moveTo>
                    <a:cubicBezTo>
                      <a:pt x="274" y="327"/>
                      <a:pt x="251" y="338"/>
                      <a:pt x="183" y="332"/>
                    </a:cubicBezTo>
                    <a:cubicBezTo>
                      <a:pt x="115" y="327"/>
                      <a:pt x="94" y="310"/>
                      <a:pt x="54" y="245"/>
                    </a:cubicBezTo>
                    <a:cubicBezTo>
                      <a:pt x="54" y="245"/>
                      <a:pt x="0" y="173"/>
                      <a:pt x="60" y="60"/>
                    </a:cubicBezTo>
                    <a:cubicBezTo>
                      <a:pt x="92" y="0"/>
                      <a:pt x="190" y="107"/>
                      <a:pt x="224" y="153"/>
                    </a:cubicBezTo>
                    <a:cubicBezTo>
                      <a:pt x="224" y="153"/>
                      <a:pt x="255" y="219"/>
                      <a:pt x="277" y="242"/>
                    </a:cubicBezTo>
                    <a:cubicBezTo>
                      <a:pt x="296" y="261"/>
                      <a:pt x="279" y="304"/>
                      <a:pt x="279" y="304"/>
                    </a:cubicBezTo>
                    <a:close/>
                  </a:path>
                </a:pathLst>
              </a:custGeom>
              <a:noFill/>
              <a:ln w="793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68" name="Freeform 667"/>
              <p:cNvSpPr>
                <a:spLocks/>
              </p:cNvSpPr>
              <p:nvPr/>
            </p:nvSpPr>
            <p:spPr bwMode="auto">
              <a:xfrm>
                <a:off x="917" y="1835"/>
                <a:ext cx="193" cy="275"/>
              </a:xfrm>
              <a:custGeom>
                <a:avLst/>
                <a:gdLst>
                  <a:gd name="T0" fmla="*/ 534 w 116"/>
                  <a:gd name="T1" fmla="*/ 0 h 165"/>
                  <a:gd name="T2" fmla="*/ 484 w 116"/>
                  <a:gd name="T3" fmla="*/ 97 h 165"/>
                  <a:gd name="T4" fmla="*/ 409 w 116"/>
                  <a:gd name="T5" fmla="*/ 245 h 165"/>
                  <a:gd name="T6" fmla="*/ 216 w 116"/>
                  <a:gd name="T7" fmla="*/ 450 h 165"/>
                  <a:gd name="T8" fmla="*/ 166 w 116"/>
                  <a:gd name="T9" fmla="*/ 592 h 165"/>
                  <a:gd name="T10" fmla="*/ 70 w 116"/>
                  <a:gd name="T11" fmla="*/ 620 h 165"/>
                  <a:gd name="T12" fmla="*/ 13 w 116"/>
                  <a:gd name="T13" fmla="*/ 763 h 1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165">
                    <a:moveTo>
                      <a:pt x="116" y="0"/>
                    </a:moveTo>
                    <a:cubicBezTo>
                      <a:pt x="114" y="7"/>
                      <a:pt x="108" y="14"/>
                      <a:pt x="105" y="21"/>
                    </a:cubicBezTo>
                    <a:cubicBezTo>
                      <a:pt x="101" y="33"/>
                      <a:pt x="99" y="46"/>
                      <a:pt x="89" y="53"/>
                    </a:cubicBezTo>
                    <a:cubicBezTo>
                      <a:pt x="72" y="65"/>
                      <a:pt x="45" y="71"/>
                      <a:pt x="47" y="97"/>
                    </a:cubicBezTo>
                    <a:cubicBezTo>
                      <a:pt x="48" y="113"/>
                      <a:pt x="52" y="118"/>
                      <a:pt x="36" y="128"/>
                    </a:cubicBezTo>
                    <a:cubicBezTo>
                      <a:pt x="29" y="132"/>
                      <a:pt x="22" y="130"/>
                      <a:pt x="15" y="134"/>
                    </a:cubicBezTo>
                    <a:cubicBezTo>
                      <a:pt x="4" y="140"/>
                      <a:pt x="0" y="154"/>
                      <a:pt x="3" y="165"/>
                    </a:cubicBezTo>
                  </a:path>
                </a:pathLst>
              </a:custGeom>
              <a:noFill/>
              <a:ln w="7938"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69" name="Freeform 668"/>
              <p:cNvSpPr>
                <a:spLocks/>
              </p:cNvSpPr>
              <p:nvPr/>
            </p:nvSpPr>
            <p:spPr bwMode="auto">
              <a:xfrm>
                <a:off x="891" y="2054"/>
                <a:ext cx="55" cy="46"/>
              </a:xfrm>
              <a:custGeom>
                <a:avLst/>
                <a:gdLst>
                  <a:gd name="T0" fmla="*/ 105 w 33"/>
                  <a:gd name="T1" fmla="*/ 118 h 28"/>
                  <a:gd name="T2" fmla="*/ 22 w 33"/>
                  <a:gd name="T3" fmla="*/ 54 h 28"/>
                  <a:gd name="T4" fmla="*/ 153 w 33"/>
                  <a:gd name="T5" fmla="*/ 67 h 28"/>
                  <a:gd name="T6" fmla="*/ 0 60000 65536"/>
                  <a:gd name="T7" fmla="*/ 0 60000 65536"/>
                  <a:gd name="T8" fmla="*/ 0 60000 65536"/>
                </a:gdLst>
                <a:ahLst/>
                <a:cxnLst>
                  <a:cxn ang="T6">
                    <a:pos x="T0" y="T1"/>
                  </a:cxn>
                  <a:cxn ang="T7">
                    <a:pos x="T2" y="T3"/>
                  </a:cxn>
                  <a:cxn ang="T8">
                    <a:pos x="T4" y="T5"/>
                  </a:cxn>
                </a:cxnLst>
                <a:rect l="0" t="0" r="r" b="b"/>
                <a:pathLst>
                  <a:path w="33" h="28">
                    <a:moveTo>
                      <a:pt x="23" y="27"/>
                    </a:moveTo>
                    <a:cubicBezTo>
                      <a:pt x="15" y="28"/>
                      <a:pt x="0" y="24"/>
                      <a:pt x="5" y="12"/>
                    </a:cubicBezTo>
                    <a:cubicBezTo>
                      <a:pt x="11" y="0"/>
                      <a:pt x="27" y="10"/>
                      <a:pt x="33" y="15"/>
                    </a:cubicBezTo>
                  </a:path>
                </a:pathLst>
              </a:custGeom>
              <a:noFill/>
              <a:ln w="20638" cap="flat">
                <a:solidFill>
                  <a:srgbClr val="C199B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70" name="Freeform 669"/>
              <p:cNvSpPr>
                <a:spLocks/>
              </p:cNvSpPr>
              <p:nvPr/>
            </p:nvSpPr>
            <p:spPr bwMode="auto">
              <a:xfrm>
                <a:off x="949" y="2028"/>
                <a:ext cx="43" cy="42"/>
              </a:xfrm>
              <a:custGeom>
                <a:avLst/>
                <a:gdLst>
                  <a:gd name="T0" fmla="*/ 46 w 26"/>
                  <a:gd name="T1" fmla="*/ 111 h 25"/>
                  <a:gd name="T2" fmla="*/ 28 w 26"/>
                  <a:gd name="T3" fmla="*/ 22 h 25"/>
                  <a:gd name="T4" fmla="*/ 117 w 26"/>
                  <a:gd name="T5" fmla="*/ 119 h 25"/>
                  <a:gd name="T6" fmla="*/ 0 60000 65536"/>
                  <a:gd name="T7" fmla="*/ 0 60000 65536"/>
                  <a:gd name="T8" fmla="*/ 0 60000 65536"/>
                </a:gdLst>
                <a:ahLst/>
                <a:cxnLst>
                  <a:cxn ang="T6">
                    <a:pos x="T0" y="T1"/>
                  </a:cxn>
                  <a:cxn ang="T7">
                    <a:pos x="T2" y="T3"/>
                  </a:cxn>
                  <a:cxn ang="T8">
                    <a:pos x="T4" y="T5"/>
                  </a:cxn>
                </a:cxnLst>
                <a:rect l="0" t="0" r="r" b="b"/>
                <a:pathLst>
                  <a:path w="26" h="25">
                    <a:moveTo>
                      <a:pt x="10" y="23"/>
                    </a:moveTo>
                    <a:cubicBezTo>
                      <a:pt x="6" y="21"/>
                      <a:pt x="0" y="8"/>
                      <a:pt x="6" y="5"/>
                    </a:cubicBezTo>
                    <a:cubicBezTo>
                      <a:pt x="14" y="0"/>
                      <a:pt x="22" y="20"/>
                      <a:pt x="26" y="25"/>
                    </a:cubicBezTo>
                  </a:path>
                </a:pathLst>
              </a:custGeom>
              <a:noFill/>
              <a:ln w="11113" cap="flat">
                <a:solidFill>
                  <a:srgbClr val="C199B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71" name="Freeform 670"/>
              <p:cNvSpPr>
                <a:spLocks/>
              </p:cNvSpPr>
              <p:nvPr/>
            </p:nvSpPr>
            <p:spPr bwMode="auto">
              <a:xfrm>
                <a:off x="972" y="2702"/>
                <a:ext cx="55" cy="75"/>
              </a:xfrm>
              <a:custGeom>
                <a:avLst/>
                <a:gdLst>
                  <a:gd name="T0" fmla="*/ 153 w 33"/>
                  <a:gd name="T1" fmla="*/ 0 h 45"/>
                  <a:gd name="T2" fmla="*/ 105 w 33"/>
                  <a:gd name="T3" fmla="*/ 208 h 45"/>
                  <a:gd name="T4" fmla="*/ 153 w 33"/>
                  <a:gd name="T5" fmla="*/ 0 h 45"/>
                  <a:gd name="T6" fmla="*/ 0 60000 65536"/>
                  <a:gd name="T7" fmla="*/ 0 60000 65536"/>
                  <a:gd name="T8" fmla="*/ 0 60000 65536"/>
                </a:gdLst>
                <a:ahLst/>
                <a:cxnLst>
                  <a:cxn ang="T6">
                    <a:pos x="T0" y="T1"/>
                  </a:cxn>
                  <a:cxn ang="T7">
                    <a:pos x="T2" y="T3"/>
                  </a:cxn>
                  <a:cxn ang="T8">
                    <a:pos x="T4" y="T5"/>
                  </a:cxn>
                </a:cxnLst>
                <a:rect l="0" t="0" r="r" b="b"/>
                <a:pathLst>
                  <a:path w="33" h="45">
                    <a:moveTo>
                      <a:pt x="33" y="0"/>
                    </a:moveTo>
                    <a:cubicBezTo>
                      <a:pt x="33" y="0"/>
                      <a:pt x="0" y="11"/>
                      <a:pt x="23" y="45"/>
                    </a:cubicBezTo>
                    <a:cubicBezTo>
                      <a:pt x="23" y="45"/>
                      <a:pt x="9" y="20"/>
                      <a:pt x="33" y="0"/>
                    </a:cubicBezTo>
                    <a:close/>
                  </a:path>
                </a:pathLst>
              </a:custGeom>
              <a:solidFill>
                <a:srgbClr val="F1857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72" name="Freeform 671"/>
              <p:cNvSpPr>
                <a:spLocks/>
              </p:cNvSpPr>
              <p:nvPr/>
            </p:nvSpPr>
            <p:spPr bwMode="auto">
              <a:xfrm>
                <a:off x="1152" y="2405"/>
                <a:ext cx="72" cy="100"/>
              </a:xfrm>
              <a:custGeom>
                <a:avLst/>
                <a:gdLst>
                  <a:gd name="T0" fmla="*/ 13 w 43"/>
                  <a:gd name="T1" fmla="*/ 0 h 60"/>
                  <a:gd name="T2" fmla="*/ 0 w 43"/>
                  <a:gd name="T3" fmla="*/ 278 h 60"/>
                  <a:gd name="T4" fmla="*/ 13 w 43"/>
                  <a:gd name="T5" fmla="*/ 0 h 60"/>
                  <a:gd name="T6" fmla="*/ 0 60000 65536"/>
                  <a:gd name="T7" fmla="*/ 0 60000 65536"/>
                  <a:gd name="T8" fmla="*/ 0 60000 65536"/>
                </a:gdLst>
                <a:ahLst/>
                <a:cxnLst>
                  <a:cxn ang="T6">
                    <a:pos x="T0" y="T1"/>
                  </a:cxn>
                  <a:cxn ang="T7">
                    <a:pos x="T2" y="T3"/>
                  </a:cxn>
                  <a:cxn ang="T8">
                    <a:pos x="T4" y="T5"/>
                  </a:cxn>
                </a:cxnLst>
                <a:rect l="0" t="0" r="r" b="b"/>
                <a:pathLst>
                  <a:path w="43" h="60">
                    <a:moveTo>
                      <a:pt x="3" y="0"/>
                    </a:moveTo>
                    <a:cubicBezTo>
                      <a:pt x="3" y="0"/>
                      <a:pt x="29" y="31"/>
                      <a:pt x="0" y="60"/>
                    </a:cubicBezTo>
                    <a:cubicBezTo>
                      <a:pt x="0" y="60"/>
                      <a:pt x="43" y="33"/>
                      <a:pt x="3" y="0"/>
                    </a:cubicBezTo>
                    <a:close/>
                  </a:path>
                </a:pathLst>
              </a:custGeom>
              <a:solidFill>
                <a:srgbClr val="F1857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73" name="Freeform 672"/>
              <p:cNvSpPr>
                <a:spLocks/>
              </p:cNvSpPr>
              <p:nvPr/>
            </p:nvSpPr>
            <p:spPr bwMode="auto">
              <a:xfrm>
                <a:off x="1940" y="2052"/>
                <a:ext cx="187" cy="143"/>
              </a:xfrm>
              <a:custGeom>
                <a:avLst/>
                <a:gdLst>
                  <a:gd name="T0" fmla="*/ 0 w 112"/>
                  <a:gd name="T1" fmla="*/ 0 h 86"/>
                  <a:gd name="T2" fmla="*/ 521 w 112"/>
                  <a:gd name="T3" fmla="*/ 396 h 86"/>
                  <a:gd name="T4" fmla="*/ 42 w 112"/>
                  <a:gd name="T5" fmla="*/ 13 h 86"/>
                  <a:gd name="T6" fmla="*/ 0 w 112"/>
                  <a:gd name="T7" fmla="*/ 0 h 8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2" h="86">
                    <a:moveTo>
                      <a:pt x="0" y="0"/>
                    </a:moveTo>
                    <a:cubicBezTo>
                      <a:pt x="0" y="0"/>
                      <a:pt x="36" y="52"/>
                      <a:pt x="112" y="86"/>
                    </a:cubicBezTo>
                    <a:cubicBezTo>
                      <a:pt x="112" y="86"/>
                      <a:pt x="28" y="32"/>
                      <a:pt x="9" y="3"/>
                    </a:cubicBezTo>
                    <a:lnTo>
                      <a:pt x="0" y="0"/>
                    </a:lnTo>
                    <a:close/>
                  </a:path>
                </a:pathLst>
              </a:custGeom>
              <a:solidFill>
                <a:srgbClr val="F1857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74" name="Freeform 673"/>
              <p:cNvSpPr>
                <a:spLocks/>
              </p:cNvSpPr>
              <p:nvPr/>
            </p:nvSpPr>
            <p:spPr bwMode="auto">
              <a:xfrm>
                <a:off x="2247" y="2697"/>
                <a:ext cx="36" cy="165"/>
              </a:xfrm>
              <a:custGeom>
                <a:avLst/>
                <a:gdLst>
                  <a:gd name="T0" fmla="*/ 21 w 22"/>
                  <a:gd name="T1" fmla="*/ 0 h 99"/>
                  <a:gd name="T2" fmla="*/ 43 w 22"/>
                  <a:gd name="T3" fmla="*/ 195 h 99"/>
                  <a:gd name="T4" fmla="*/ 62 w 22"/>
                  <a:gd name="T5" fmla="*/ 458 h 99"/>
                  <a:gd name="T6" fmla="*/ 62 w 22"/>
                  <a:gd name="T7" fmla="*/ 195 h 99"/>
                  <a:gd name="T8" fmla="*/ 21 w 22"/>
                  <a:gd name="T9" fmla="*/ 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99">
                    <a:moveTo>
                      <a:pt x="5" y="0"/>
                    </a:moveTo>
                    <a:cubicBezTo>
                      <a:pt x="5" y="0"/>
                      <a:pt x="19" y="17"/>
                      <a:pt x="10" y="42"/>
                    </a:cubicBezTo>
                    <a:cubicBezTo>
                      <a:pt x="0" y="68"/>
                      <a:pt x="14" y="99"/>
                      <a:pt x="14" y="99"/>
                    </a:cubicBezTo>
                    <a:cubicBezTo>
                      <a:pt x="14" y="99"/>
                      <a:pt x="6" y="67"/>
                      <a:pt x="14" y="42"/>
                    </a:cubicBezTo>
                    <a:cubicBezTo>
                      <a:pt x="22" y="18"/>
                      <a:pt x="5" y="0"/>
                      <a:pt x="5" y="0"/>
                    </a:cubicBezTo>
                    <a:close/>
                  </a:path>
                </a:pathLst>
              </a:custGeom>
              <a:solidFill>
                <a:srgbClr val="F1857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75" name="Freeform 674"/>
              <p:cNvSpPr>
                <a:spLocks/>
              </p:cNvSpPr>
              <p:nvPr/>
            </p:nvSpPr>
            <p:spPr bwMode="auto">
              <a:xfrm>
                <a:off x="1160" y="2412"/>
                <a:ext cx="37" cy="73"/>
              </a:xfrm>
              <a:custGeom>
                <a:avLst/>
                <a:gdLst>
                  <a:gd name="T0" fmla="*/ 0 w 22"/>
                  <a:gd name="T1" fmla="*/ 0 h 44"/>
                  <a:gd name="T2" fmla="*/ 20 w 22"/>
                  <a:gd name="T3" fmla="*/ 201 h 44"/>
                  <a:gd name="T4" fmla="*/ 0 w 22"/>
                  <a:gd name="T5" fmla="*/ 0 h 44"/>
                  <a:gd name="T6" fmla="*/ 0 60000 65536"/>
                  <a:gd name="T7" fmla="*/ 0 60000 65536"/>
                  <a:gd name="T8" fmla="*/ 0 60000 65536"/>
                </a:gdLst>
                <a:ahLst/>
                <a:cxnLst>
                  <a:cxn ang="T6">
                    <a:pos x="T0" y="T1"/>
                  </a:cxn>
                  <a:cxn ang="T7">
                    <a:pos x="T2" y="T3"/>
                  </a:cxn>
                  <a:cxn ang="T8">
                    <a:pos x="T4" y="T5"/>
                  </a:cxn>
                </a:cxnLst>
                <a:rect l="0" t="0" r="r" b="b"/>
                <a:pathLst>
                  <a:path w="22" h="44">
                    <a:moveTo>
                      <a:pt x="0" y="0"/>
                    </a:moveTo>
                    <a:cubicBezTo>
                      <a:pt x="0" y="0"/>
                      <a:pt x="19" y="25"/>
                      <a:pt x="4" y="44"/>
                    </a:cubicBezTo>
                    <a:cubicBezTo>
                      <a:pt x="4" y="44"/>
                      <a:pt x="22" y="29"/>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76" name="Freeform 675"/>
              <p:cNvSpPr>
                <a:spLocks/>
              </p:cNvSpPr>
              <p:nvPr/>
            </p:nvSpPr>
            <p:spPr bwMode="auto">
              <a:xfrm>
                <a:off x="989" y="2707"/>
                <a:ext cx="25" cy="47"/>
              </a:xfrm>
              <a:custGeom>
                <a:avLst/>
                <a:gdLst>
                  <a:gd name="T0" fmla="*/ 70 w 15"/>
                  <a:gd name="T1" fmla="*/ 0 h 28"/>
                  <a:gd name="T2" fmla="*/ 28 w 15"/>
                  <a:gd name="T3" fmla="*/ 133 h 28"/>
                  <a:gd name="T4" fmla="*/ 70 w 15"/>
                  <a:gd name="T5" fmla="*/ 0 h 28"/>
                  <a:gd name="T6" fmla="*/ 0 60000 65536"/>
                  <a:gd name="T7" fmla="*/ 0 60000 65536"/>
                  <a:gd name="T8" fmla="*/ 0 60000 65536"/>
                </a:gdLst>
                <a:ahLst/>
                <a:cxnLst>
                  <a:cxn ang="T6">
                    <a:pos x="T0" y="T1"/>
                  </a:cxn>
                  <a:cxn ang="T7">
                    <a:pos x="T2" y="T3"/>
                  </a:cxn>
                  <a:cxn ang="T8">
                    <a:pos x="T4" y="T5"/>
                  </a:cxn>
                </a:cxnLst>
                <a:rect l="0" t="0" r="r" b="b"/>
                <a:pathLst>
                  <a:path w="15" h="28">
                    <a:moveTo>
                      <a:pt x="15" y="0"/>
                    </a:moveTo>
                    <a:cubicBezTo>
                      <a:pt x="15" y="0"/>
                      <a:pt x="0" y="12"/>
                      <a:pt x="6" y="28"/>
                    </a:cubicBezTo>
                    <a:cubicBezTo>
                      <a:pt x="6" y="28"/>
                      <a:pt x="3" y="13"/>
                      <a:pt x="1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77" name="Freeform 676"/>
              <p:cNvSpPr>
                <a:spLocks/>
              </p:cNvSpPr>
              <p:nvPr/>
            </p:nvSpPr>
            <p:spPr bwMode="auto">
              <a:xfrm>
                <a:off x="1059" y="2677"/>
                <a:ext cx="15" cy="17"/>
              </a:xfrm>
              <a:custGeom>
                <a:avLst/>
                <a:gdLst>
                  <a:gd name="T0" fmla="*/ 0 w 9"/>
                  <a:gd name="T1" fmla="*/ 49 h 10"/>
                  <a:gd name="T2" fmla="*/ 42 w 9"/>
                  <a:gd name="T3" fmla="*/ 41 h 10"/>
                  <a:gd name="T4" fmla="*/ 0 w 9"/>
                  <a:gd name="T5" fmla="*/ 49 h 10"/>
                  <a:gd name="T6" fmla="*/ 0 60000 65536"/>
                  <a:gd name="T7" fmla="*/ 0 60000 65536"/>
                  <a:gd name="T8" fmla="*/ 0 60000 65536"/>
                </a:gdLst>
                <a:ahLst/>
                <a:cxnLst>
                  <a:cxn ang="T6">
                    <a:pos x="T0" y="T1"/>
                  </a:cxn>
                  <a:cxn ang="T7">
                    <a:pos x="T2" y="T3"/>
                  </a:cxn>
                  <a:cxn ang="T8">
                    <a:pos x="T4" y="T5"/>
                  </a:cxn>
                </a:cxnLst>
                <a:rect l="0" t="0" r="r" b="b"/>
                <a:pathLst>
                  <a:path w="9" h="10">
                    <a:moveTo>
                      <a:pt x="0" y="10"/>
                    </a:moveTo>
                    <a:cubicBezTo>
                      <a:pt x="0" y="10"/>
                      <a:pt x="5" y="4"/>
                      <a:pt x="9" y="8"/>
                    </a:cubicBezTo>
                    <a:cubicBezTo>
                      <a:pt x="9" y="8"/>
                      <a:pt x="5" y="0"/>
                      <a:pt x="0"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78" name="Freeform 677"/>
              <p:cNvSpPr>
                <a:spLocks/>
              </p:cNvSpPr>
              <p:nvPr/>
            </p:nvSpPr>
            <p:spPr bwMode="auto">
              <a:xfrm>
                <a:off x="1027" y="2939"/>
                <a:ext cx="29" cy="85"/>
              </a:xfrm>
              <a:custGeom>
                <a:avLst/>
                <a:gdLst>
                  <a:gd name="T0" fmla="*/ 20 w 17"/>
                  <a:gd name="T1" fmla="*/ 0 h 51"/>
                  <a:gd name="T2" fmla="*/ 84 w 17"/>
                  <a:gd name="T3" fmla="*/ 237 h 51"/>
                  <a:gd name="T4" fmla="*/ 20 w 17"/>
                  <a:gd name="T5" fmla="*/ 0 h 51"/>
                  <a:gd name="T6" fmla="*/ 0 60000 65536"/>
                  <a:gd name="T7" fmla="*/ 0 60000 65536"/>
                  <a:gd name="T8" fmla="*/ 0 60000 65536"/>
                </a:gdLst>
                <a:ahLst/>
                <a:cxnLst>
                  <a:cxn ang="T6">
                    <a:pos x="T0" y="T1"/>
                  </a:cxn>
                  <a:cxn ang="T7">
                    <a:pos x="T2" y="T3"/>
                  </a:cxn>
                  <a:cxn ang="T8">
                    <a:pos x="T4" y="T5"/>
                  </a:cxn>
                </a:cxnLst>
                <a:rect l="0" t="0" r="r" b="b"/>
                <a:pathLst>
                  <a:path w="17" h="51">
                    <a:moveTo>
                      <a:pt x="4" y="0"/>
                    </a:moveTo>
                    <a:cubicBezTo>
                      <a:pt x="4" y="0"/>
                      <a:pt x="0" y="31"/>
                      <a:pt x="17" y="51"/>
                    </a:cubicBezTo>
                    <a:cubicBezTo>
                      <a:pt x="17" y="51"/>
                      <a:pt x="3" y="25"/>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79" name="Freeform 678"/>
              <p:cNvSpPr>
                <a:spLocks/>
              </p:cNvSpPr>
              <p:nvPr/>
            </p:nvSpPr>
            <p:spPr bwMode="auto">
              <a:xfrm>
                <a:off x="1089" y="3072"/>
                <a:ext cx="30" cy="33"/>
              </a:xfrm>
              <a:custGeom>
                <a:avLst/>
                <a:gdLst>
                  <a:gd name="T0" fmla="*/ 83 w 18"/>
                  <a:gd name="T1" fmla="*/ 35 h 20"/>
                  <a:gd name="T2" fmla="*/ 28 w 18"/>
                  <a:gd name="T3" fmla="*/ 89 h 20"/>
                  <a:gd name="T4" fmla="*/ 83 w 18"/>
                  <a:gd name="T5" fmla="*/ 35 h 20"/>
                  <a:gd name="T6" fmla="*/ 0 60000 65536"/>
                  <a:gd name="T7" fmla="*/ 0 60000 65536"/>
                  <a:gd name="T8" fmla="*/ 0 60000 65536"/>
                </a:gdLst>
                <a:ahLst/>
                <a:cxnLst>
                  <a:cxn ang="T6">
                    <a:pos x="T0" y="T1"/>
                  </a:cxn>
                  <a:cxn ang="T7">
                    <a:pos x="T2" y="T3"/>
                  </a:cxn>
                  <a:cxn ang="T8">
                    <a:pos x="T4" y="T5"/>
                  </a:cxn>
                </a:cxnLst>
                <a:rect l="0" t="0" r="r" b="b"/>
                <a:pathLst>
                  <a:path w="18" h="20">
                    <a:moveTo>
                      <a:pt x="18" y="8"/>
                    </a:moveTo>
                    <a:cubicBezTo>
                      <a:pt x="18" y="8"/>
                      <a:pt x="5" y="3"/>
                      <a:pt x="6" y="20"/>
                    </a:cubicBezTo>
                    <a:cubicBezTo>
                      <a:pt x="6" y="20"/>
                      <a:pt x="0" y="0"/>
                      <a:pt x="18"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80" name="Freeform 679"/>
              <p:cNvSpPr>
                <a:spLocks/>
              </p:cNvSpPr>
              <p:nvPr/>
            </p:nvSpPr>
            <p:spPr bwMode="auto">
              <a:xfrm>
                <a:off x="1364" y="3116"/>
                <a:ext cx="71" cy="35"/>
              </a:xfrm>
              <a:custGeom>
                <a:avLst/>
                <a:gdLst>
                  <a:gd name="T0" fmla="*/ 0 w 43"/>
                  <a:gd name="T1" fmla="*/ 5 h 21"/>
                  <a:gd name="T2" fmla="*/ 193 w 43"/>
                  <a:gd name="T3" fmla="*/ 97 h 21"/>
                  <a:gd name="T4" fmla="*/ 0 w 43"/>
                  <a:gd name="T5" fmla="*/ 5 h 21"/>
                  <a:gd name="T6" fmla="*/ 0 60000 65536"/>
                  <a:gd name="T7" fmla="*/ 0 60000 65536"/>
                  <a:gd name="T8" fmla="*/ 0 60000 65536"/>
                </a:gdLst>
                <a:ahLst/>
                <a:cxnLst>
                  <a:cxn ang="T6">
                    <a:pos x="T0" y="T1"/>
                  </a:cxn>
                  <a:cxn ang="T7">
                    <a:pos x="T2" y="T3"/>
                  </a:cxn>
                  <a:cxn ang="T8">
                    <a:pos x="T4" y="T5"/>
                  </a:cxn>
                </a:cxnLst>
                <a:rect l="0" t="0" r="r" b="b"/>
                <a:pathLst>
                  <a:path w="43" h="21">
                    <a:moveTo>
                      <a:pt x="0" y="1"/>
                    </a:moveTo>
                    <a:cubicBezTo>
                      <a:pt x="0" y="1"/>
                      <a:pt x="24" y="0"/>
                      <a:pt x="43" y="21"/>
                    </a:cubicBezTo>
                    <a:cubicBezTo>
                      <a:pt x="43" y="21"/>
                      <a:pt x="21" y="1"/>
                      <a:pt x="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81" name="Freeform 680"/>
              <p:cNvSpPr>
                <a:spLocks/>
              </p:cNvSpPr>
              <p:nvPr/>
            </p:nvSpPr>
            <p:spPr bwMode="auto">
              <a:xfrm>
                <a:off x="1667" y="3241"/>
                <a:ext cx="97" cy="33"/>
              </a:xfrm>
              <a:custGeom>
                <a:avLst/>
                <a:gdLst>
                  <a:gd name="T0" fmla="*/ 271 w 58"/>
                  <a:gd name="T1" fmla="*/ 0 h 20"/>
                  <a:gd name="T2" fmla="*/ 0 w 58"/>
                  <a:gd name="T3" fmla="*/ 89 h 20"/>
                  <a:gd name="T4" fmla="*/ 271 w 58"/>
                  <a:gd name="T5" fmla="*/ 0 h 20"/>
                  <a:gd name="T6" fmla="*/ 0 60000 65536"/>
                  <a:gd name="T7" fmla="*/ 0 60000 65536"/>
                  <a:gd name="T8" fmla="*/ 0 60000 65536"/>
                </a:gdLst>
                <a:ahLst/>
                <a:cxnLst>
                  <a:cxn ang="T6">
                    <a:pos x="T0" y="T1"/>
                  </a:cxn>
                  <a:cxn ang="T7">
                    <a:pos x="T2" y="T3"/>
                  </a:cxn>
                  <a:cxn ang="T8">
                    <a:pos x="T4" y="T5"/>
                  </a:cxn>
                </a:cxnLst>
                <a:rect l="0" t="0" r="r" b="b"/>
                <a:pathLst>
                  <a:path w="58" h="20">
                    <a:moveTo>
                      <a:pt x="58" y="0"/>
                    </a:moveTo>
                    <a:cubicBezTo>
                      <a:pt x="58" y="0"/>
                      <a:pt x="43" y="15"/>
                      <a:pt x="0" y="20"/>
                    </a:cubicBezTo>
                    <a:cubicBezTo>
                      <a:pt x="0" y="20"/>
                      <a:pt x="39" y="20"/>
                      <a:pt x="5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82" name="Freeform 681"/>
              <p:cNvSpPr>
                <a:spLocks/>
              </p:cNvSpPr>
              <p:nvPr/>
            </p:nvSpPr>
            <p:spPr bwMode="auto">
              <a:xfrm>
                <a:off x="1415" y="2797"/>
                <a:ext cx="55" cy="30"/>
              </a:xfrm>
              <a:custGeom>
                <a:avLst/>
                <a:gdLst>
                  <a:gd name="T0" fmla="*/ 0 w 33"/>
                  <a:gd name="T1" fmla="*/ 28 h 18"/>
                  <a:gd name="T2" fmla="*/ 153 w 33"/>
                  <a:gd name="T3" fmla="*/ 83 h 18"/>
                  <a:gd name="T4" fmla="*/ 0 w 33"/>
                  <a:gd name="T5" fmla="*/ 28 h 18"/>
                  <a:gd name="T6" fmla="*/ 0 60000 65536"/>
                  <a:gd name="T7" fmla="*/ 0 60000 65536"/>
                  <a:gd name="T8" fmla="*/ 0 60000 65536"/>
                </a:gdLst>
                <a:ahLst/>
                <a:cxnLst>
                  <a:cxn ang="T6">
                    <a:pos x="T0" y="T1"/>
                  </a:cxn>
                  <a:cxn ang="T7">
                    <a:pos x="T2" y="T3"/>
                  </a:cxn>
                  <a:cxn ang="T8">
                    <a:pos x="T4" y="T5"/>
                  </a:cxn>
                </a:cxnLst>
                <a:rect l="0" t="0" r="r" b="b"/>
                <a:pathLst>
                  <a:path w="33" h="18">
                    <a:moveTo>
                      <a:pt x="0" y="6"/>
                    </a:moveTo>
                    <a:cubicBezTo>
                      <a:pt x="0" y="6"/>
                      <a:pt x="16" y="0"/>
                      <a:pt x="33" y="18"/>
                    </a:cubicBezTo>
                    <a:cubicBezTo>
                      <a:pt x="33" y="18"/>
                      <a:pt x="21" y="6"/>
                      <a:pt x="0"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83" name="Freeform 682"/>
              <p:cNvSpPr>
                <a:spLocks/>
              </p:cNvSpPr>
              <p:nvPr/>
            </p:nvSpPr>
            <p:spPr bwMode="auto">
              <a:xfrm>
                <a:off x="1209" y="2769"/>
                <a:ext cx="45" cy="50"/>
              </a:xfrm>
              <a:custGeom>
                <a:avLst/>
                <a:gdLst>
                  <a:gd name="T0" fmla="*/ 0 w 27"/>
                  <a:gd name="T1" fmla="*/ 0 h 30"/>
                  <a:gd name="T2" fmla="*/ 125 w 27"/>
                  <a:gd name="T3" fmla="*/ 138 h 30"/>
                  <a:gd name="T4" fmla="*/ 0 w 27"/>
                  <a:gd name="T5" fmla="*/ 0 h 30"/>
                  <a:gd name="T6" fmla="*/ 0 60000 65536"/>
                  <a:gd name="T7" fmla="*/ 0 60000 65536"/>
                  <a:gd name="T8" fmla="*/ 0 60000 65536"/>
                </a:gdLst>
                <a:ahLst/>
                <a:cxnLst>
                  <a:cxn ang="T6">
                    <a:pos x="T0" y="T1"/>
                  </a:cxn>
                  <a:cxn ang="T7">
                    <a:pos x="T2" y="T3"/>
                  </a:cxn>
                  <a:cxn ang="T8">
                    <a:pos x="T4" y="T5"/>
                  </a:cxn>
                </a:cxnLst>
                <a:rect l="0" t="0" r="r" b="b"/>
                <a:pathLst>
                  <a:path w="27" h="30">
                    <a:moveTo>
                      <a:pt x="0" y="0"/>
                    </a:moveTo>
                    <a:cubicBezTo>
                      <a:pt x="27" y="30"/>
                      <a:pt x="27" y="30"/>
                      <a:pt x="27" y="30"/>
                    </a:cubicBezTo>
                    <a:cubicBezTo>
                      <a:pt x="27" y="30"/>
                      <a:pt x="2" y="5"/>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84" name="Freeform 683"/>
              <p:cNvSpPr>
                <a:spLocks/>
              </p:cNvSpPr>
              <p:nvPr/>
            </p:nvSpPr>
            <p:spPr bwMode="auto">
              <a:xfrm>
                <a:off x="1219" y="2245"/>
                <a:ext cx="83" cy="102"/>
              </a:xfrm>
              <a:custGeom>
                <a:avLst/>
                <a:gdLst>
                  <a:gd name="T0" fmla="*/ 229 w 50"/>
                  <a:gd name="T1" fmla="*/ 0 h 61"/>
                  <a:gd name="T2" fmla="*/ 0 w 50"/>
                  <a:gd name="T3" fmla="*/ 286 h 61"/>
                  <a:gd name="T4" fmla="*/ 229 w 50"/>
                  <a:gd name="T5" fmla="*/ 0 h 61"/>
                  <a:gd name="T6" fmla="*/ 0 60000 65536"/>
                  <a:gd name="T7" fmla="*/ 0 60000 65536"/>
                  <a:gd name="T8" fmla="*/ 0 60000 65536"/>
                </a:gdLst>
                <a:ahLst/>
                <a:cxnLst>
                  <a:cxn ang="T6">
                    <a:pos x="T0" y="T1"/>
                  </a:cxn>
                  <a:cxn ang="T7">
                    <a:pos x="T2" y="T3"/>
                  </a:cxn>
                  <a:cxn ang="T8">
                    <a:pos x="T4" y="T5"/>
                  </a:cxn>
                </a:cxnLst>
                <a:rect l="0" t="0" r="r" b="b"/>
                <a:pathLst>
                  <a:path w="50" h="61">
                    <a:moveTo>
                      <a:pt x="50" y="0"/>
                    </a:moveTo>
                    <a:cubicBezTo>
                      <a:pt x="50" y="0"/>
                      <a:pt x="42" y="33"/>
                      <a:pt x="0" y="61"/>
                    </a:cubicBezTo>
                    <a:cubicBezTo>
                      <a:pt x="0" y="61"/>
                      <a:pt x="39" y="45"/>
                      <a:pt x="5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85" name="Freeform 684"/>
              <p:cNvSpPr>
                <a:spLocks/>
              </p:cNvSpPr>
              <p:nvPr/>
            </p:nvSpPr>
            <p:spPr bwMode="auto">
              <a:xfrm>
                <a:off x="1500" y="2477"/>
                <a:ext cx="42" cy="45"/>
              </a:xfrm>
              <a:custGeom>
                <a:avLst/>
                <a:gdLst>
                  <a:gd name="T0" fmla="*/ 0 w 25"/>
                  <a:gd name="T1" fmla="*/ 0 h 27"/>
                  <a:gd name="T2" fmla="*/ 119 w 25"/>
                  <a:gd name="T3" fmla="*/ 125 h 27"/>
                  <a:gd name="T4" fmla="*/ 0 w 25"/>
                  <a:gd name="T5" fmla="*/ 0 h 27"/>
                  <a:gd name="T6" fmla="*/ 0 60000 65536"/>
                  <a:gd name="T7" fmla="*/ 0 60000 65536"/>
                  <a:gd name="T8" fmla="*/ 0 60000 65536"/>
                </a:gdLst>
                <a:ahLst/>
                <a:cxnLst>
                  <a:cxn ang="T6">
                    <a:pos x="T0" y="T1"/>
                  </a:cxn>
                  <a:cxn ang="T7">
                    <a:pos x="T2" y="T3"/>
                  </a:cxn>
                  <a:cxn ang="T8">
                    <a:pos x="T4" y="T5"/>
                  </a:cxn>
                </a:cxnLst>
                <a:rect l="0" t="0" r="r" b="b"/>
                <a:pathLst>
                  <a:path w="25" h="27">
                    <a:moveTo>
                      <a:pt x="0" y="0"/>
                    </a:moveTo>
                    <a:cubicBezTo>
                      <a:pt x="0" y="0"/>
                      <a:pt x="19" y="8"/>
                      <a:pt x="25" y="27"/>
                    </a:cubicBezTo>
                    <a:cubicBezTo>
                      <a:pt x="25" y="27"/>
                      <a:pt x="24" y="9"/>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86" name="Freeform 685"/>
              <p:cNvSpPr>
                <a:spLocks/>
              </p:cNvSpPr>
              <p:nvPr/>
            </p:nvSpPr>
            <p:spPr bwMode="auto">
              <a:xfrm>
                <a:off x="1948" y="2062"/>
                <a:ext cx="117" cy="100"/>
              </a:xfrm>
              <a:custGeom>
                <a:avLst/>
                <a:gdLst>
                  <a:gd name="T0" fmla="*/ 0 w 70"/>
                  <a:gd name="T1" fmla="*/ 0 h 60"/>
                  <a:gd name="T2" fmla="*/ 328 w 70"/>
                  <a:gd name="T3" fmla="*/ 278 h 60"/>
                  <a:gd name="T4" fmla="*/ 0 w 70"/>
                  <a:gd name="T5" fmla="*/ 0 h 60"/>
                  <a:gd name="T6" fmla="*/ 0 60000 65536"/>
                  <a:gd name="T7" fmla="*/ 0 60000 65536"/>
                  <a:gd name="T8" fmla="*/ 0 60000 65536"/>
                </a:gdLst>
                <a:ahLst/>
                <a:cxnLst>
                  <a:cxn ang="T6">
                    <a:pos x="T0" y="T1"/>
                  </a:cxn>
                  <a:cxn ang="T7">
                    <a:pos x="T2" y="T3"/>
                  </a:cxn>
                  <a:cxn ang="T8">
                    <a:pos x="T4" y="T5"/>
                  </a:cxn>
                </a:cxnLst>
                <a:rect l="0" t="0" r="r" b="b"/>
                <a:pathLst>
                  <a:path w="70" h="60">
                    <a:moveTo>
                      <a:pt x="0" y="0"/>
                    </a:moveTo>
                    <a:cubicBezTo>
                      <a:pt x="0" y="0"/>
                      <a:pt x="36" y="41"/>
                      <a:pt x="70" y="60"/>
                    </a:cubicBezTo>
                    <a:cubicBezTo>
                      <a:pt x="70" y="60"/>
                      <a:pt x="8" y="13"/>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87" name="Freeform 686"/>
              <p:cNvSpPr>
                <a:spLocks/>
              </p:cNvSpPr>
              <p:nvPr/>
            </p:nvSpPr>
            <p:spPr bwMode="auto">
              <a:xfrm>
                <a:off x="2118" y="2322"/>
                <a:ext cx="27" cy="75"/>
              </a:xfrm>
              <a:custGeom>
                <a:avLst/>
                <a:gdLst>
                  <a:gd name="T0" fmla="*/ 78 w 16"/>
                  <a:gd name="T1" fmla="*/ 0 h 45"/>
                  <a:gd name="T2" fmla="*/ 62 w 16"/>
                  <a:gd name="T3" fmla="*/ 208 h 45"/>
                  <a:gd name="T4" fmla="*/ 78 w 16"/>
                  <a:gd name="T5" fmla="*/ 0 h 45"/>
                  <a:gd name="T6" fmla="*/ 0 60000 65536"/>
                  <a:gd name="T7" fmla="*/ 0 60000 65536"/>
                  <a:gd name="T8" fmla="*/ 0 60000 65536"/>
                </a:gdLst>
                <a:ahLst/>
                <a:cxnLst>
                  <a:cxn ang="T6">
                    <a:pos x="T0" y="T1"/>
                  </a:cxn>
                  <a:cxn ang="T7">
                    <a:pos x="T2" y="T3"/>
                  </a:cxn>
                  <a:cxn ang="T8">
                    <a:pos x="T4" y="T5"/>
                  </a:cxn>
                </a:cxnLst>
                <a:rect l="0" t="0" r="r" b="b"/>
                <a:pathLst>
                  <a:path w="16" h="45">
                    <a:moveTo>
                      <a:pt x="16" y="0"/>
                    </a:moveTo>
                    <a:cubicBezTo>
                      <a:pt x="16" y="0"/>
                      <a:pt x="0" y="19"/>
                      <a:pt x="13" y="45"/>
                    </a:cubicBezTo>
                    <a:cubicBezTo>
                      <a:pt x="13" y="45"/>
                      <a:pt x="2" y="26"/>
                      <a:pt x="1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88" name="Freeform 687"/>
              <p:cNvSpPr>
                <a:spLocks/>
              </p:cNvSpPr>
              <p:nvPr/>
            </p:nvSpPr>
            <p:spPr bwMode="auto">
              <a:xfrm>
                <a:off x="2338" y="2452"/>
                <a:ext cx="47" cy="30"/>
              </a:xfrm>
              <a:custGeom>
                <a:avLst/>
                <a:gdLst>
                  <a:gd name="T0" fmla="*/ 0 w 28"/>
                  <a:gd name="T1" fmla="*/ 0 h 18"/>
                  <a:gd name="T2" fmla="*/ 133 w 28"/>
                  <a:gd name="T3" fmla="*/ 83 h 18"/>
                  <a:gd name="T4" fmla="*/ 0 w 28"/>
                  <a:gd name="T5" fmla="*/ 0 h 18"/>
                  <a:gd name="T6" fmla="*/ 0 60000 65536"/>
                  <a:gd name="T7" fmla="*/ 0 60000 65536"/>
                  <a:gd name="T8" fmla="*/ 0 60000 65536"/>
                </a:gdLst>
                <a:ahLst/>
                <a:cxnLst>
                  <a:cxn ang="T6">
                    <a:pos x="T0" y="T1"/>
                  </a:cxn>
                  <a:cxn ang="T7">
                    <a:pos x="T2" y="T3"/>
                  </a:cxn>
                  <a:cxn ang="T8">
                    <a:pos x="T4" y="T5"/>
                  </a:cxn>
                </a:cxnLst>
                <a:rect l="0" t="0" r="r" b="b"/>
                <a:pathLst>
                  <a:path w="28" h="18">
                    <a:moveTo>
                      <a:pt x="0" y="0"/>
                    </a:moveTo>
                    <a:cubicBezTo>
                      <a:pt x="0" y="0"/>
                      <a:pt x="17" y="2"/>
                      <a:pt x="28" y="18"/>
                    </a:cubicBezTo>
                    <a:cubicBezTo>
                      <a:pt x="28" y="18"/>
                      <a:pt x="16" y="5"/>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89" name="Freeform 688"/>
              <p:cNvSpPr>
                <a:spLocks/>
              </p:cNvSpPr>
              <p:nvPr/>
            </p:nvSpPr>
            <p:spPr bwMode="auto">
              <a:xfrm>
                <a:off x="2057" y="2540"/>
                <a:ext cx="21" cy="70"/>
              </a:xfrm>
              <a:custGeom>
                <a:avLst/>
                <a:gdLst>
                  <a:gd name="T0" fmla="*/ 55 w 13"/>
                  <a:gd name="T1" fmla="*/ 0 h 42"/>
                  <a:gd name="T2" fmla="*/ 0 w 13"/>
                  <a:gd name="T3" fmla="*/ 195 h 42"/>
                  <a:gd name="T4" fmla="*/ 55 w 13"/>
                  <a:gd name="T5" fmla="*/ 0 h 42"/>
                  <a:gd name="T6" fmla="*/ 0 60000 65536"/>
                  <a:gd name="T7" fmla="*/ 0 60000 65536"/>
                  <a:gd name="T8" fmla="*/ 0 60000 65536"/>
                </a:gdLst>
                <a:ahLst/>
                <a:cxnLst>
                  <a:cxn ang="T6">
                    <a:pos x="T0" y="T1"/>
                  </a:cxn>
                  <a:cxn ang="T7">
                    <a:pos x="T2" y="T3"/>
                  </a:cxn>
                  <a:cxn ang="T8">
                    <a:pos x="T4" y="T5"/>
                  </a:cxn>
                </a:cxnLst>
                <a:rect l="0" t="0" r="r" b="b"/>
                <a:pathLst>
                  <a:path w="13" h="42">
                    <a:moveTo>
                      <a:pt x="13" y="0"/>
                    </a:moveTo>
                    <a:cubicBezTo>
                      <a:pt x="13" y="0"/>
                      <a:pt x="1" y="21"/>
                      <a:pt x="0" y="42"/>
                    </a:cubicBezTo>
                    <a:cubicBezTo>
                      <a:pt x="0" y="42"/>
                      <a:pt x="5" y="11"/>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90" name="Freeform 689"/>
              <p:cNvSpPr>
                <a:spLocks/>
              </p:cNvSpPr>
              <p:nvPr/>
            </p:nvSpPr>
            <p:spPr bwMode="auto">
              <a:xfrm>
                <a:off x="2255" y="2725"/>
                <a:ext cx="18" cy="125"/>
              </a:xfrm>
              <a:custGeom>
                <a:avLst/>
                <a:gdLst>
                  <a:gd name="T0" fmla="*/ 34 w 11"/>
                  <a:gd name="T1" fmla="*/ 0 h 75"/>
                  <a:gd name="T2" fmla="*/ 21 w 11"/>
                  <a:gd name="T3" fmla="*/ 125 h 75"/>
                  <a:gd name="T4" fmla="*/ 26 w 11"/>
                  <a:gd name="T5" fmla="*/ 347 h 75"/>
                  <a:gd name="T6" fmla="*/ 26 w 11"/>
                  <a:gd name="T7" fmla="*/ 158 h 75"/>
                  <a:gd name="T8" fmla="*/ 34 w 11"/>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75">
                    <a:moveTo>
                      <a:pt x="8" y="0"/>
                    </a:moveTo>
                    <a:cubicBezTo>
                      <a:pt x="8" y="0"/>
                      <a:pt x="9" y="13"/>
                      <a:pt x="5" y="27"/>
                    </a:cubicBezTo>
                    <a:cubicBezTo>
                      <a:pt x="0" y="46"/>
                      <a:pt x="6" y="75"/>
                      <a:pt x="6" y="75"/>
                    </a:cubicBezTo>
                    <a:cubicBezTo>
                      <a:pt x="6" y="75"/>
                      <a:pt x="3" y="43"/>
                      <a:pt x="6" y="34"/>
                    </a:cubicBezTo>
                    <a:cubicBezTo>
                      <a:pt x="11" y="13"/>
                      <a:pt x="8" y="0"/>
                      <a:pt x="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91" name="Freeform 690"/>
              <p:cNvSpPr>
                <a:spLocks/>
              </p:cNvSpPr>
              <p:nvPr/>
            </p:nvSpPr>
            <p:spPr bwMode="auto">
              <a:xfrm>
                <a:off x="2213" y="3065"/>
                <a:ext cx="22" cy="44"/>
              </a:xfrm>
              <a:custGeom>
                <a:avLst/>
                <a:gdLst>
                  <a:gd name="T0" fmla="*/ 63 w 13"/>
                  <a:gd name="T1" fmla="*/ 0 h 26"/>
                  <a:gd name="T2" fmla="*/ 0 w 13"/>
                  <a:gd name="T3" fmla="*/ 125 h 26"/>
                  <a:gd name="T4" fmla="*/ 63 w 13"/>
                  <a:gd name="T5" fmla="*/ 0 h 26"/>
                  <a:gd name="T6" fmla="*/ 0 60000 65536"/>
                  <a:gd name="T7" fmla="*/ 0 60000 65536"/>
                  <a:gd name="T8" fmla="*/ 0 60000 65536"/>
                </a:gdLst>
                <a:ahLst/>
                <a:cxnLst>
                  <a:cxn ang="T6">
                    <a:pos x="T0" y="T1"/>
                  </a:cxn>
                  <a:cxn ang="T7">
                    <a:pos x="T2" y="T3"/>
                  </a:cxn>
                  <a:cxn ang="T8">
                    <a:pos x="T4" y="T5"/>
                  </a:cxn>
                </a:cxnLst>
                <a:rect l="0" t="0" r="r" b="b"/>
                <a:pathLst>
                  <a:path w="13" h="26">
                    <a:moveTo>
                      <a:pt x="13" y="0"/>
                    </a:moveTo>
                    <a:cubicBezTo>
                      <a:pt x="13" y="0"/>
                      <a:pt x="0" y="8"/>
                      <a:pt x="0" y="26"/>
                    </a:cubicBezTo>
                    <a:cubicBezTo>
                      <a:pt x="0" y="26"/>
                      <a:pt x="5" y="5"/>
                      <a:pt x="13" y="0"/>
                    </a:cubicBezTo>
                    <a:close/>
                  </a:path>
                </a:pathLst>
              </a:custGeom>
              <a:solidFill>
                <a:srgbClr val="FBFBF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92" name="Freeform 691"/>
              <p:cNvSpPr>
                <a:spLocks/>
              </p:cNvSpPr>
              <p:nvPr/>
            </p:nvSpPr>
            <p:spPr bwMode="auto">
              <a:xfrm>
                <a:off x="2485" y="3194"/>
                <a:ext cx="25" cy="65"/>
              </a:xfrm>
              <a:custGeom>
                <a:avLst/>
                <a:gdLst>
                  <a:gd name="T0" fmla="*/ 0 w 15"/>
                  <a:gd name="T1" fmla="*/ 0 h 39"/>
                  <a:gd name="T2" fmla="*/ 62 w 15"/>
                  <a:gd name="T3" fmla="*/ 180 h 39"/>
                  <a:gd name="T4" fmla="*/ 0 w 15"/>
                  <a:gd name="T5" fmla="*/ 0 h 39"/>
                  <a:gd name="T6" fmla="*/ 0 60000 65536"/>
                  <a:gd name="T7" fmla="*/ 0 60000 65536"/>
                  <a:gd name="T8" fmla="*/ 0 60000 65536"/>
                </a:gdLst>
                <a:ahLst/>
                <a:cxnLst>
                  <a:cxn ang="T6">
                    <a:pos x="T0" y="T1"/>
                  </a:cxn>
                  <a:cxn ang="T7">
                    <a:pos x="T2" y="T3"/>
                  </a:cxn>
                  <a:cxn ang="T8">
                    <a:pos x="T4" y="T5"/>
                  </a:cxn>
                </a:cxnLst>
                <a:rect l="0" t="0" r="r" b="b"/>
                <a:pathLst>
                  <a:path w="15" h="39">
                    <a:moveTo>
                      <a:pt x="0" y="0"/>
                    </a:moveTo>
                    <a:cubicBezTo>
                      <a:pt x="0" y="0"/>
                      <a:pt x="12" y="14"/>
                      <a:pt x="13" y="39"/>
                    </a:cubicBezTo>
                    <a:cubicBezTo>
                      <a:pt x="13" y="39"/>
                      <a:pt x="15" y="16"/>
                      <a:pt x="0" y="0"/>
                    </a:cubicBezTo>
                    <a:close/>
                  </a:path>
                </a:pathLst>
              </a:custGeom>
              <a:solidFill>
                <a:srgbClr val="FBFBF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93" name="Freeform 692"/>
              <p:cNvSpPr>
                <a:spLocks/>
              </p:cNvSpPr>
              <p:nvPr/>
            </p:nvSpPr>
            <p:spPr bwMode="auto">
              <a:xfrm>
                <a:off x="2352" y="3010"/>
                <a:ext cx="60" cy="102"/>
              </a:xfrm>
              <a:custGeom>
                <a:avLst/>
                <a:gdLst>
                  <a:gd name="T0" fmla="*/ 0 w 36"/>
                  <a:gd name="T1" fmla="*/ 0 h 61"/>
                  <a:gd name="T2" fmla="*/ 167 w 36"/>
                  <a:gd name="T3" fmla="*/ 286 h 61"/>
                  <a:gd name="T4" fmla="*/ 0 w 36"/>
                  <a:gd name="T5" fmla="*/ 0 h 61"/>
                  <a:gd name="T6" fmla="*/ 0 60000 65536"/>
                  <a:gd name="T7" fmla="*/ 0 60000 65536"/>
                  <a:gd name="T8" fmla="*/ 0 60000 65536"/>
                </a:gdLst>
                <a:ahLst/>
                <a:cxnLst>
                  <a:cxn ang="T6">
                    <a:pos x="T0" y="T1"/>
                  </a:cxn>
                  <a:cxn ang="T7">
                    <a:pos x="T2" y="T3"/>
                  </a:cxn>
                  <a:cxn ang="T8">
                    <a:pos x="T4" y="T5"/>
                  </a:cxn>
                </a:cxnLst>
                <a:rect l="0" t="0" r="r" b="b"/>
                <a:pathLst>
                  <a:path w="36" h="61">
                    <a:moveTo>
                      <a:pt x="0" y="0"/>
                    </a:moveTo>
                    <a:cubicBezTo>
                      <a:pt x="0" y="0"/>
                      <a:pt x="9" y="30"/>
                      <a:pt x="36" y="61"/>
                    </a:cubicBezTo>
                    <a:cubicBezTo>
                      <a:pt x="36" y="61"/>
                      <a:pt x="6" y="20"/>
                      <a:pt x="0" y="0"/>
                    </a:cubicBezTo>
                    <a:close/>
                  </a:path>
                </a:pathLst>
              </a:custGeom>
              <a:solidFill>
                <a:srgbClr val="FBFBF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94" name="Freeform 693"/>
              <p:cNvSpPr>
                <a:spLocks/>
              </p:cNvSpPr>
              <p:nvPr/>
            </p:nvSpPr>
            <p:spPr bwMode="auto">
              <a:xfrm>
                <a:off x="2428" y="2594"/>
                <a:ext cx="35" cy="18"/>
              </a:xfrm>
              <a:custGeom>
                <a:avLst/>
                <a:gdLst>
                  <a:gd name="T0" fmla="*/ 0 w 21"/>
                  <a:gd name="T1" fmla="*/ 0 h 11"/>
                  <a:gd name="T2" fmla="*/ 97 w 21"/>
                  <a:gd name="T3" fmla="*/ 5 h 11"/>
                  <a:gd name="T4" fmla="*/ 0 w 21"/>
                  <a:gd name="T5" fmla="*/ 0 h 11"/>
                  <a:gd name="T6" fmla="*/ 0 60000 65536"/>
                  <a:gd name="T7" fmla="*/ 0 60000 65536"/>
                  <a:gd name="T8" fmla="*/ 0 60000 65536"/>
                </a:gdLst>
                <a:ahLst/>
                <a:cxnLst>
                  <a:cxn ang="T6">
                    <a:pos x="T0" y="T1"/>
                  </a:cxn>
                  <a:cxn ang="T7">
                    <a:pos x="T2" y="T3"/>
                  </a:cxn>
                  <a:cxn ang="T8">
                    <a:pos x="T4" y="T5"/>
                  </a:cxn>
                </a:cxnLst>
                <a:rect l="0" t="0" r="r" b="b"/>
                <a:pathLst>
                  <a:path w="21" h="11">
                    <a:moveTo>
                      <a:pt x="0" y="0"/>
                    </a:moveTo>
                    <a:cubicBezTo>
                      <a:pt x="0" y="0"/>
                      <a:pt x="8" y="11"/>
                      <a:pt x="21" y="1"/>
                    </a:cubicBezTo>
                    <a:cubicBezTo>
                      <a:pt x="21" y="1"/>
                      <a:pt x="12" y="8"/>
                      <a:pt x="0" y="0"/>
                    </a:cubicBezTo>
                    <a:close/>
                  </a:path>
                </a:pathLst>
              </a:custGeom>
              <a:solidFill>
                <a:srgbClr val="FBFBF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95" name="Freeform 694"/>
              <p:cNvSpPr>
                <a:spLocks/>
              </p:cNvSpPr>
              <p:nvPr/>
            </p:nvSpPr>
            <p:spPr bwMode="auto">
              <a:xfrm>
                <a:off x="1504" y="2925"/>
                <a:ext cx="20" cy="67"/>
              </a:xfrm>
              <a:custGeom>
                <a:avLst/>
                <a:gdLst>
                  <a:gd name="T0" fmla="*/ 0 w 12"/>
                  <a:gd name="T1" fmla="*/ 0 h 40"/>
                  <a:gd name="T2" fmla="*/ 55 w 12"/>
                  <a:gd name="T3" fmla="*/ 188 h 40"/>
                  <a:gd name="T4" fmla="*/ 0 w 12"/>
                  <a:gd name="T5" fmla="*/ 0 h 40"/>
                  <a:gd name="T6" fmla="*/ 0 60000 65536"/>
                  <a:gd name="T7" fmla="*/ 0 60000 65536"/>
                  <a:gd name="T8" fmla="*/ 0 60000 65536"/>
                </a:gdLst>
                <a:ahLst/>
                <a:cxnLst>
                  <a:cxn ang="T6">
                    <a:pos x="T0" y="T1"/>
                  </a:cxn>
                  <a:cxn ang="T7">
                    <a:pos x="T2" y="T3"/>
                  </a:cxn>
                  <a:cxn ang="T8">
                    <a:pos x="T4" y="T5"/>
                  </a:cxn>
                </a:cxnLst>
                <a:rect l="0" t="0" r="r" b="b"/>
                <a:pathLst>
                  <a:path w="12" h="40">
                    <a:moveTo>
                      <a:pt x="0" y="0"/>
                    </a:moveTo>
                    <a:cubicBezTo>
                      <a:pt x="0" y="0"/>
                      <a:pt x="6" y="33"/>
                      <a:pt x="12" y="40"/>
                    </a:cubicBezTo>
                    <a:cubicBezTo>
                      <a:pt x="12" y="40"/>
                      <a:pt x="1" y="6"/>
                      <a:pt x="0" y="0"/>
                    </a:cubicBezTo>
                    <a:close/>
                  </a:path>
                </a:pathLst>
              </a:custGeom>
              <a:solidFill>
                <a:srgbClr val="FBFBF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96" name="Freeform 695"/>
              <p:cNvSpPr>
                <a:spLocks/>
              </p:cNvSpPr>
              <p:nvPr/>
            </p:nvSpPr>
            <p:spPr bwMode="auto">
              <a:xfrm>
                <a:off x="1895" y="1680"/>
                <a:ext cx="292" cy="367"/>
              </a:xfrm>
              <a:custGeom>
                <a:avLst/>
                <a:gdLst>
                  <a:gd name="T0" fmla="*/ 167 w 175"/>
                  <a:gd name="T1" fmla="*/ 50 h 220"/>
                  <a:gd name="T2" fmla="*/ 42 w 175"/>
                  <a:gd name="T3" fmla="*/ 70 h 220"/>
                  <a:gd name="T4" fmla="*/ 33 w 175"/>
                  <a:gd name="T5" fmla="*/ 279 h 220"/>
                  <a:gd name="T6" fmla="*/ 138 w 175"/>
                  <a:gd name="T7" fmla="*/ 751 h 220"/>
                  <a:gd name="T8" fmla="*/ 729 w 175"/>
                  <a:gd name="T9" fmla="*/ 776 h 220"/>
                  <a:gd name="T10" fmla="*/ 399 w 175"/>
                  <a:gd name="T11" fmla="*/ 666 h 220"/>
                  <a:gd name="T12" fmla="*/ 105 w 175"/>
                  <a:gd name="T13" fmla="*/ 390 h 220"/>
                  <a:gd name="T14" fmla="*/ 138 w 175"/>
                  <a:gd name="T15" fmla="*/ 162 h 220"/>
                  <a:gd name="T16" fmla="*/ 159 w 175"/>
                  <a:gd name="T17" fmla="*/ 37 h 2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5" h="220">
                    <a:moveTo>
                      <a:pt x="36" y="11"/>
                    </a:moveTo>
                    <a:cubicBezTo>
                      <a:pt x="28" y="0"/>
                      <a:pt x="14" y="5"/>
                      <a:pt x="9" y="15"/>
                    </a:cubicBezTo>
                    <a:cubicBezTo>
                      <a:pt x="3" y="27"/>
                      <a:pt x="7" y="47"/>
                      <a:pt x="7" y="60"/>
                    </a:cubicBezTo>
                    <a:cubicBezTo>
                      <a:pt x="5" y="98"/>
                      <a:pt x="0" y="134"/>
                      <a:pt x="30" y="162"/>
                    </a:cubicBezTo>
                    <a:cubicBezTo>
                      <a:pt x="46" y="177"/>
                      <a:pt x="175" y="220"/>
                      <a:pt x="157" y="167"/>
                    </a:cubicBezTo>
                    <a:cubicBezTo>
                      <a:pt x="148" y="141"/>
                      <a:pt x="105" y="149"/>
                      <a:pt x="86" y="143"/>
                    </a:cubicBezTo>
                    <a:cubicBezTo>
                      <a:pt x="54" y="134"/>
                      <a:pt x="29" y="118"/>
                      <a:pt x="23" y="84"/>
                    </a:cubicBezTo>
                    <a:cubicBezTo>
                      <a:pt x="19" y="67"/>
                      <a:pt x="22" y="50"/>
                      <a:pt x="30" y="35"/>
                    </a:cubicBezTo>
                    <a:cubicBezTo>
                      <a:pt x="35" y="25"/>
                      <a:pt x="41" y="19"/>
                      <a:pt x="34" y="8"/>
                    </a:cubicBezTo>
                  </a:path>
                </a:pathLst>
              </a:custGeom>
              <a:solidFill>
                <a:srgbClr val="A37B94"/>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97" name="Freeform 696"/>
              <p:cNvSpPr>
                <a:spLocks/>
              </p:cNvSpPr>
              <p:nvPr/>
            </p:nvSpPr>
            <p:spPr bwMode="auto">
              <a:xfrm>
                <a:off x="2003" y="1938"/>
                <a:ext cx="210" cy="119"/>
              </a:xfrm>
              <a:custGeom>
                <a:avLst/>
                <a:gdLst>
                  <a:gd name="T0" fmla="*/ 467 w 126"/>
                  <a:gd name="T1" fmla="*/ 42 h 71"/>
                  <a:gd name="T2" fmla="*/ 445 w 126"/>
                  <a:gd name="T3" fmla="*/ 183 h 71"/>
                  <a:gd name="T4" fmla="*/ 255 w 126"/>
                  <a:gd name="T5" fmla="*/ 216 h 71"/>
                  <a:gd name="T6" fmla="*/ 147 w 126"/>
                  <a:gd name="T7" fmla="*/ 194 h 71"/>
                  <a:gd name="T8" fmla="*/ 8 w 126"/>
                  <a:gd name="T9" fmla="*/ 225 h 71"/>
                  <a:gd name="T10" fmla="*/ 263 w 126"/>
                  <a:gd name="T11" fmla="*/ 307 h 71"/>
                  <a:gd name="T12" fmla="*/ 395 w 126"/>
                  <a:gd name="T13" fmla="*/ 320 h 71"/>
                  <a:gd name="T14" fmla="*/ 508 w 126"/>
                  <a:gd name="T15" fmla="*/ 325 h 71"/>
                  <a:gd name="T16" fmla="*/ 563 w 126"/>
                  <a:gd name="T17" fmla="*/ 137 h 71"/>
                  <a:gd name="T18" fmla="*/ 508 w 126"/>
                  <a:gd name="T19" fmla="*/ 13 h 71"/>
                  <a:gd name="T20" fmla="*/ 467 w 126"/>
                  <a:gd name="T21" fmla="*/ 42 h 71"/>
                  <a:gd name="T22" fmla="*/ 467 w 126"/>
                  <a:gd name="T23" fmla="*/ 47 h 7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6" h="71">
                    <a:moveTo>
                      <a:pt x="101" y="9"/>
                    </a:moveTo>
                    <a:cubicBezTo>
                      <a:pt x="105" y="19"/>
                      <a:pt x="105" y="33"/>
                      <a:pt x="96" y="39"/>
                    </a:cubicBezTo>
                    <a:cubicBezTo>
                      <a:pt x="84" y="49"/>
                      <a:pt x="69" y="47"/>
                      <a:pt x="55" y="46"/>
                    </a:cubicBezTo>
                    <a:cubicBezTo>
                      <a:pt x="47" y="45"/>
                      <a:pt x="40" y="42"/>
                      <a:pt x="32" y="41"/>
                    </a:cubicBezTo>
                    <a:cubicBezTo>
                      <a:pt x="25" y="40"/>
                      <a:pt x="4" y="38"/>
                      <a:pt x="2" y="48"/>
                    </a:cubicBezTo>
                    <a:cubicBezTo>
                      <a:pt x="0" y="62"/>
                      <a:pt x="48" y="63"/>
                      <a:pt x="57" y="65"/>
                    </a:cubicBezTo>
                    <a:cubicBezTo>
                      <a:pt x="66" y="66"/>
                      <a:pt x="75" y="67"/>
                      <a:pt x="85" y="68"/>
                    </a:cubicBezTo>
                    <a:cubicBezTo>
                      <a:pt x="92" y="69"/>
                      <a:pt x="102" y="71"/>
                      <a:pt x="110" y="69"/>
                    </a:cubicBezTo>
                    <a:cubicBezTo>
                      <a:pt x="126" y="65"/>
                      <a:pt x="124" y="41"/>
                      <a:pt x="122" y="29"/>
                    </a:cubicBezTo>
                    <a:cubicBezTo>
                      <a:pt x="121" y="21"/>
                      <a:pt x="118" y="7"/>
                      <a:pt x="110" y="3"/>
                    </a:cubicBezTo>
                    <a:cubicBezTo>
                      <a:pt x="105" y="0"/>
                      <a:pt x="100" y="3"/>
                      <a:pt x="101" y="9"/>
                    </a:cubicBezTo>
                    <a:cubicBezTo>
                      <a:pt x="101" y="9"/>
                      <a:pt x="101" y="10"/>
                      <a:pt x="101" y="10"/>
                    </a:cubicBezTo>
                  </a:path>
                </a:pathLst>
              </a:custGeom>
              <a:solidFill>
                <a:srgbClr val="CCACB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98" name="Freeform 697"/>
              <p:cNvSpPr>
                <a:spLocks/>
              </p:cNvSpPr>
              <p:nvPr/>
            </p:nvSpPr>
            <p:spPr bwMode="auto">
              <a:xfrm>
                <a:off x="1830" y="1605"/>
                <a:ext cx="137" cy="217"/>
              </a:xfrm>
              <a:custGeom>
                <a:avLst/>
                <a:gdLst>
                  <a:gd name="T0" fmla="*/ 307 w 82"/>
                  <a:gd name="T1" fmla="*/ 47 h 130"/>
                  <a:gd name="T2" fmla="*/ 234 w 82"/>
                  <a:gd name="T3" fmla="*/ 5 h 130"/>
                  <a:gd name="T4" fmla="*/ 159 w 82"/>
                  <a:gd name="T5" fmla="*/ 37 h 130"/>
                  <a:gd name="T6" fmla="*/ 50 w 82"/>
                  <a:gd name="T7" fmla="*/ 229 h 130"/>
                  <a:gd name="T8" fmla="*/ 22 w 82"/>
                  <a:gd name="T9" fmla="*/ 499 h 130"/>
                  <a:gd name="T10" fmla="*/ 104 w 82"/>
                  <a:gd name="T11" fmla="*/ 396 h 130"/>
                  <a:gd name="T12" fmla="*/ 140 w 82"/>
                  <a:gd name="T13" fmla="*/ 257 h 130"/>
                  <a:gd name="T14" fmla="*/ 195 w 82"/>
                  <a:gd name="T15" fmla="*/ 154 h 130"/>
                  <a:gd name="T16" fmla="*/ 284 w 82"/>
                  <a:gd name="T17" fmla="*/ 134 h 130"/>
                  <a:gd name="T18" fmla="*/ 346 w 82"/>
                  <a:gd name="T19" fmla="*/ 154 h 130"/>
                  <a:gd name="T20" fmla="*/ 361 w 82"/>
                  <a:gd name="T21" fmla="*/ 78 h 130"/>
                  <a:gd name="T22" fmla="*/ 304 w 82"/>
                  <a:gd name="T23" fmla="*/ 42 h 1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2" h="130">
                    <a:moveTo>
                      <a:pt x="66" y="10"/>
                    </a:moveTo>
                    <a:cubicBezTo>
                      <a:pt x="62" y="7"/>
                      <a:pt x="56" y="3"/>
                      <a:pt x="50" y="1"/>
                    </a:cubicBezTo>
                    <a:cubicBezTo>
                      <a:pt x="42" y="0"/>
                      <a:pt x="40" y="3"/>
                      <a:pt x="34" y="8"/>
                    </a:cubicBezTo>
                    <a:cubicBezTo>
                      <a:pt x="22" y="20"/>
                      <a:pt x="16" y="33"/>
                      <a:pt x="11" y="49"/>
                    </a:cubicBezTo>
                    <a:cubicBezTo>
                      <a:pt x="7" y="66"/>
                      <a:pt x="0" y="91"/>
                      <a:pt x="5" y="107"/>
                    </a:cubicBezTo>
                    <a:cubicBezTo>
                      <a:pt x="13" y="130"/>
                      <a:pt x="21" y="91"/>
                      <a:pt x="22" y="85"/>
                    </a:cubicBezTo>
                    <a:cubicBezTo>
                      <a:pt x="24" y="75"/>
                      <a:pt x="27" y="64"/>
                      <a:pt x="30" y="55"/>
                    </a:cubicBezTo>
                    <a:cubicBezTo>
                      <a:pt x="33" y="47"/>
                      <a:pt x="35" y="38"/>
                      <a:pt x="42" y="33"/>
                    </a:cubicBezTo>
                    <a:cubicBezTo>
                      <a:pt x="47" y="30"/>
                      <a:pt x="55" y="29"/>
                      <a:pt x="61" y="29"/>
                    </a:cubicBezTo>
                    <a:cubicBezTo>
                      <a:pt x="65" y="29"/>
                      <a:pt x="70" y="33"/>
                      <a:pt x="74" y="33"/>
                    </a:cubicBezTo>
                    <a:cubicBezTo>
                      <a:pt x="82" y="32"/>
                      <a:pt x="80" y="22"/>
                      <a:pt x="77" y="17"/>
                    </a:cubicBezTo>
                    <a:cubicBezTo>
                      <a:pt x="74" y="12"/>
                      <a:pt x="70" y="10"/>
                      <a:pt x="65" y="9"/>
                    </a:cubicBezTo>
                  </a:path>
                </a:pathLst>
              </a:custGeom>
              <a:solidFill>
                <a:srgbClr val="CCACB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699" name="Freeform 698"/>
              <p:cNvSpPr>
                <a:spLocks/>
              </p:cNvSpPr>
              <p:nvPr/>
            </p:nvSpPr>
            <p:spPr bwMode="auto">
              <a:xfrm>
                <a:off x="1810" y="1760"/>
                <a:ext cx="223" cy="305"/>
              </a:xfrm>
              <a:custGeom>
                <a:avLst/>
                <a:gdLst>
                  <a:gd name="T0" fmla="*/ 33 w 134"/>
                  <a:gd name="T1" fmla="*/ 0 h 183"/>
                  <a:gd name="T2" fmla="*/ 88 w 134"/>
                  <a:gd name="T3" fmla="*/ 388 h 183"/>
                  <a:gd name="T4" fmla="*/ 617 w 134"/>
                  <a:gd name="T5" fmla="*/ 847 h 183"/>
                  <a:gd name="T6" fmla="*/ 213 w 134"/>
                  <a:gd name="T7" fmla="*/ 575 h 183"/>
                  <a:gd name="T8" fmla="*/ 33 w 134"/>
                  <a:gd name="T9" fmla="*/ 0 h 1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4" h="183">
                    <a:moveTo>
                      <a:pt x="7" y="0"/>
                    </a:moveTo>
                    <a:cubicBezTo>
                      <a:pt x="7" y="0"/>
                      <a:pt x="0" y="45"/>
                      <a:pt x="19" y="84"/>
                    </a:cubicBezTo>
                    <a:cubicBezTo>
                      <a:pt x="38" y="124"/>
                      <a:pt x="75" y="181"/>
                      <a:pt x="134" y="183"/>
                    </a:cubicBezTo>
                    <a:cubicBezTo>
                      <a:pt x="134" y="183"/>
                      <a:pt x="79" y="176"/>
                      <a:pt x="46" y="124"/>
                    </a:cubicBezTo>
                    <a:cubicBezTo>
                      <a:pt x="14" y="73"/>
                      <a:pt x="10" y="51"/>
                      <a:pt x="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00" name="Freeform 699"/>
              <p:cNvSpPr>
                <a:spLocks/>
              </p:cNvSpPr>
              <p:nvPr/>
            </p:nvSpPr>
            <p:spPr bwMode="auto">
              <a:xfrm>
                <a:off x="1882" y="1682"/>
                <a:ext cx="45" cy="160"/>
              </a:xfrm>
              <a:custGeom>
                <a:avLst/>
                <a:gdLst>
                  <a:gd name="T0" fmla="*/ 125 w 27"/>
                  <a:gd name="T1" fmla="*/ 0 h 96"/>
                  <a:gd name="T2" fmla="*/ 28 w 27"/>
                  <a:gd name="T3" fmla="*/ 147 h 96"/>
                  <a:gd name="T4" fmla="*/ 33 w 27"/>
                  <a:gd name="T5" fmla="*/ 445 h 96"/>
                  <a:gd name="T6" fmla="*/ 13 w 27"/>
                  <a:gd name="T7" fmla="*/ 195 h 96"/>
                  <a:gd name="T8" fmla="*/ 125 w 27"/>
                  <a:gd name="T9" fmla="*/ 0 h 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 h="96">
                    <a:moveTo>
                      <a:pt x="27" y="0"/>
                    </a:moveTo>
                    <a:cubicBezTo>
                      <a:pt x="27" y="0"/>
                      <a:pt x="4" y="7"/>
                      <a:pt x="6" y="32"/>
                    </a:cubicBezTo>
                    <a:cubicBezTo>
                      <a:pt x="8" y="57"/>
                      <a:pt x="7" y="96"/>
                      <a:pt x="7" y="96"/>
                    </a:cubicBezTo>
                    <a:cubicBezTo>
                      <a:pt x="7" y="96"/>
                      <a:pt x="7" y="50"/>
                      <a:pt x="3" y="42"/>
                    </a:cubicBezTo>
                    <a:cubicBezTo>
                      <a:pt x="0" y="33"/>
                      <a:pt x="5" y="4"/>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01" name="Freeform 700"/>
              <p:cNvSpPr>
                <a:spLocks/>
              </p:cNvSpPr>
              <p:nvPr/>
            </p:nvSpPr>
            <p:spPr bwMode="auto">
              <a:xfrm>
                <a:off x="971" y="2100"/>
                <a:ext cx="303" cy="250"/>
              </a:xfrm>
              <a:custGeom>
                <a:avLst/>
                <a:gdLst>
                  <a:gd name="T0" fmla="*/ 839 w 182"/>
                  <a:gd name="T1" fmla="*/ 347 h 150"/>
                  <a:gd name="T2" fmla="*/ 351 w 182"/>
                  <a:gd name="T3" fmla="*/ 305 h 150"/>
                  <a:gd name="T4" fmla="*/ 50 w 182"/>
                  <a:gd name="T5" fmla="*/ 0 h 150"/>
                  <a:gd name="T6" fmla="*/ 120 w 182"/>
                  <a:gd name="T7" fmla="*/ 222 h 150"/>
                  <a:gd name="T8" fmla="*/ 255 w 182"/>
                  <a:gd name="T9" fmla="*/ 467 h 150"/>
                  <a:gd name="T10" fmla="*/ 499 w 182"/>
                  <a:gd name="T11" fmla="*/ 662 h 150"/>
                  <a:gd name="T12" fmla="*/ 563 w 182"/>
                  <a:gd name="T13" fmla="*/ 563 h 150"/>
                  <a:gd name="T14" fmla="*/ 646 w 182"/>
                  <a:gd name="T15" fmla="*/ 492 h 150"/>
                  <a:gd name="T16" fmla="*/ 831 w 182"/>
                  <a:gd name="T17" fmla="*/ 362 h 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2" h="150">
                    <a:moveTo>
                      <a:pt x="182" y="75"/>
                    </a:moveTo>
                    <a:cubicBezTo>
                      <a:pt x="146" y="74"/>
                      <a:pt x="110" y="83"/>
                      <a:pt x="76" y="66"/>
                    </a:cubicBezTo>
                    <a:cubicBezTo>
                      <a:pt x="50" y="52"/>
                      <a:pt x="41" y="6"/>
                      <a:pt x="11" y="0"/>
                    </a:cubicBezTo>
                    <a:cubicBezTo>
                      <a:pt x="0" y="16"/>
                      <a:pt x="18" y="35"/>
                      <a:pt x="26" y="48"/>
                    </a:cubicBezTo>
                    <a:cubicBezTo>
                      <a:pt x="35" y="66"/>
                      <a:pt x="44" y="84"/>
                      <a:pt x="55" y="101"/>
                    </a:cubicBezTo>
                    <a:cubicBezTo>
                      <a:pt x="63" y="113"/>
                      <a:pt x="89" y="150"/>
                      <a:pt x="108" y="143"/>
                    </a:cubicBezTo>
                    <a:cubicBezTo>
                      <a:pt x="116" y="140"/>
                      <a:pt x="117" y="128"/>
                      <a:pt x="122" y="122"/>
                    </a:cubicBezTo>
                    <a:cubicBezTo>
                      <a:pt x="127" y="116"/>
                      <a:pt x="133" y="111"/>
                      <a:pt x="140" y="106"/>
                    </a:cubicBezTo>
                    <a:cubicBezTo>
                      <a:pt x="155" y="97"/>
                      <a:pt x="165" y="87"/>
                      <a:pt x="180" y="78"/>
                    </a:cubicBezTo>
                  </a:path>
                </a:pathLst>
              </a:custGeom>
              <a:solidFill>
                <a:srgbClr val="A37B94"/>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02" name="Freeform 701"/>
              <p:cNvSpPr>
                <a:spLocks/>
              </p:cNvSpPr>
              <p:nvPr/>
            </p:nvSpPr>
            <p:spPr bwMode="auto">
              <a:xfrm>
                <a:off x="742" y="2394"/>
                <a:ext cx="319" cy="201"/>
              </a:xfrm>
              <a:custGeom>
                <a:avLst/>
                <a:gdLst>
                  <a:gd name="T0" fmla="*/ 870 w 191"/>
                  <a:gd name="T1" fmla="*/ 201 h 121"/>
                  <a:gd name="T2" fmla="*/ 578 w 191"/>
                  <a:gd name="T3" fmla="*/ 262 h 121"/>
                  <a:gd name="T4" fmla="*/ 182 w 191"/>
                  <a:gd name="T5" fmla="*/ 101 h 121"/>
                  <a:gd name="T6" fmla="*/ 47 w 191"/>
                  <a:gd name="T7" fmla="*/ 22 h 121"/>
                  <a:gd name="T8" fmla="*/ 75 w 191"/>
                  <a:gd name="T9" fmla="*/ 168 h 121"/>
                  <a:gd name="T10" fmla="*/ 204 w 191"/>
                  <a:gd name="T11" fmla="*/ 297 h 121"/>
                  <a:gd name="T12" fmla="*/ 317 w 191"/>
                  <a:gd name="T13" fmla="*/ 430 h 121"/>
                  <a:gd name="T14" fmla="*/ 521 w 191"/>
                  <a:gd name="T15" fmla="*/ 522 h 121"/>
                  <a:gd name="T16" fmla="*/ 708 w 191"/>
                  <a:gd name="T17" fmla="*/ 347 h 121"/>
                  <a:gd name="T18" fmla="*/ 890 w 191"/>
                  <a:gd name="T19" fmla="*/ 209 h 121"/>
                  <a:gd name="T20" fmla="*/ 870 w 191"/>
                  <a:gd name="T21" fmla="*/ 201 h 1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1" h="121">
                    <a:moveTo>
                      <a:pt x="187" y="44"/>
                    </a:moveTo>
                    <a:cubicBezTo>
                      <a:pt x="166" y="47"/>
                      <a:pt x="145" y="55"/>
                      <a:pt x="124" y="57"/>
                    </a:cubicBezTo>
                    <a:cubicBezTo>
                      <a:pt x="88" y="60"/>
                      <a:pt x="64" y="45"/>
                      <a:pt x="39" y="22"/>
                    </a:cubicBezTo>
                    <a:cubicBezTo>
                      <a:pt x="34" y="18"/>
                      <a:pt x="18" y="0"/>
                      <a:pt x="10" y="5"/>
                    </a:cubicBezTo>
                    <a:cubicBezTo>
                      <a:pt x="0" y="11"/>
                      <a:pt x="12" y="32"/>
                      <a:pt x="16" y="37"/>
                    </a:cubicBezTo>
                    <a:cubicBezTo>
                      <a:pt x="24" y="48"/>
                      <a:pt x="35" y="56"/>
                      <a:pt x="44" y="65"/>
                    </a:cubicBezTo>
                    <a:cubicBezTo>
                      <a:pt x="52" y="74"/>
                      <a:pt x="59" y="86"/>
                      <a:pt x="68" y="94"/>
                    </a:cubicBezTo>
                    <a:cubicBezTo>
                      <a:pt x="79" y="104"/>
                      <a:pt x="99" y="121"/>
                      <a:pt x="112" y="114"/>
                    </a:cubicBezTo>
                    <a:cubicBezTo>
                      <a:pt x="124" y="109"/>
                      <a:pt x="141" y="83"/>
                      <a:pt x="152" y="76"/>
                    </a:cubicBezTo>
                    <a:cubicBezTo>
                      <a:pt x="164" y="67"/>
                      <a:pt x="188" y="61"/>
                      <a:pt x="191" y="46"/>
                    </a:cubicBezTo>
                    <a:cubicBezTo>
                      <a:pt x="188" y="47"/>
                      <a:pt x="188" y="45"/>
                      <a:pt x="187" y="44"/>
                    </a:cubicBezTo>
                  </a:path>
                </a:pathLst>
              </a:custGeom>
              <a:solidFill>
                <a:srgbClr val="A37B94"/>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03" name="Freeform 702"/>
              <p:cNvSpPr>
                <a:spLocks/>
              </p:cNvSpPr>
              <p:nvPr/>
            </p:nvSpPr>
            <p:spPr bwMode="auto">
              <a:xfrm>
                <a:off x="777" y="2740"/>
                <a:ext cx="119" cy="142"/>
              </a:xfrm>
              <a:custGeom>
                <a:avLst/>
                <a:gdLst>
                  <a:gd name="T0" fmla="*/ 307 w 71"/>
                  <a:gd name="T1" fmla="*/ 276 h 85"/>
                  <a:gd name="T2" fmla="*/ 174 w 71"/>
                  <a:gd name="T3" fmla="*/ 120 h 85"/>
                  <a:gd name="T4" fmla="*/ 20 w 71"/>
                  <a:gd name="T5" fmla="*/ 13 h 85"/>
                  <a:gd name="T6" fmla="*/ 154 w 71"/>
                  <a:gd name="T7" fmla="*/ 242 h 85"/>
                  <a:gd name="T8" fmla="*/ 325 w 71"/>
                  <a:gd name="T9" fmla="*/ 391 h 85"/>
                  <a:gd name="T10" fmla="*/ 307 w 71"/>
                  <a:gd name="T11" fmla="*/ 276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1" h="85">
                    <a:moveTo>
                      <a:pt x="65" y="59"/>
                    </a:moveTo>
                    <a:cubicBezTo>
                      <a:pt x="61" y="42"/>
                      <a:pt x="49" y="37"/>
                      <a:pt x="37" y="26"/>
                    </a:cubicBezTo>
                    <a:cubicBezTo>
                      <a:pt x="28" y="17"/>
                      <a:pt x="20" y="0"/>
                      <a:pt x="4" y="3"/>
                    </a:cubicBezTo>
                    <a:cubicBezTo>
                      <a:pt x="0" y="23"/>
                      <a:pt x="22" y="39"/>
                      <a:pt x="33" y="52"/>
                    </a:cubicBezTo>
                    <a:cubicBezTo>
                      <a:pt x="40" y="60"/>
                      <a:pt x="55" y="85"/>
                      <a:pt x="69" y="84"/>
                    </a:cubicBezTo>
                    <a:cubicBezTo>
                      <a:pt x="71" y="76"/>
                      <a:pt x="66" y="67"/>
                      <a:pt x="65" y="59"/>
                    </a:cubicBezTo>
                  </a:path>
                </a:pathLst>
              </a:custGeom>
              <a:solidFill>
                <a:srgbClr val="A37B94"/>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04" name="Freeform 703"/>
              <p:cNvSpPr>
                <a:spLocks/>
              </p:cNvSpPr>
              <p:nvPr/>
            </p:nvSpPr>
            <p:spPr bwMode="auto">
              <a:xfrm>
                <a:off x="984" y="1755"/>
                <a:ext cx="118" cy="218"/>
              </a:xfrm>
              <a:custGeom>
                <a:avLst/>
                <a:gdLst>
                  <a:gd name="T0" fmla="*/ 279 w 71"/>
                  <a:gd name="T1" fmla="*/ 0 h 131"/>
                  <a:gd name="T2" fmla="*/ 297 w 71"/>
                  <a:gd name="T3" fmla="*/ 125 h 131"/>
                  <a:gd name="T4" fmla="*/ 326 w 71"/>
                  <a:gd name="T5" fmla="*/ 226 h 131"/>
                  <a:gd name="T6" fmla="*/ 291 w 71"/>
                  <a:gd name="T7" fmla="*/ 313 h 131"/>
                  <a:gd name="T8" fmla="*/ 258 w 71"/>
                  <a:gd name="T9" fmla="*/ 404 h 131"/>
                  <a:gd name="T10" fmla="*/ 101 w 71"/>
                  <a:gd name="T11" fmla="*/ 513 h 131"/>
                  <a:gd name="T12" fmla="*/ 8 w 71"/>
                  <a:gd name="T13" fmla="*/ 547 h 131"/>
                  <a:gd name="T14" fmla="*/ 20 w 71"/>
                  <a:gd name="T15" fmla="*/ 484 h 131"/>
                  <a:gd name="T16" fmla="*/ 20 w 71"/>
                  <a:gd name="T17" fmla="*/ 409 h 131"/>
                  <a:gd name="T18" fmla="*/ 70 w 71"/>
                  <a:gd name="T19" fmla="*/ 263 h 131"/>
                  <a:gd name="T20" fmla="*/ 175 w 71"/>
                  <a:gd name="T21" fmla="*/ 175 h 131"/>
                  <a:gd name="T22" fmla="*/ 249 w 71"/>
                  <a:gd name="T23" fmla="*/ 92 h 131"/>
                  <a:gd name="T24" fmla="*/ 279 w 71"/>
                  <a:gd name="T25" fmla="*/ 0 h 1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131">
                    <a:moveTo>
                      <a:pt x="61" y="0"/>
                    </a:moveTo>
                    <a:cubicBezTo>
                      <a:pt x="61" y="9"/>
                      <a:pt x="64" y="18"/>
                      <a:pt x="65" y="27"/>
                    </a:cubicBezTo>
                    <a:cubicBezTo>
                      <a:pt x="66" y="34"/>
                      <a:pt x="71" y="42"/>
                      <a:pt x="71" y="49"/>
                    </a:cubicBezTo>
                    <a:cubicBezTo>
                      <a:pt x="70" y="55"/>
                      <a:pt x="65" y="62"/>
                      <a:pt x="63" y="68"/>
                    </a:cubicBezTo>
                    <a:cubicBezTo>
                      <a:pt x="61" y="75"/>
                      <a:pt x="59" y="82"/>
                      <a:pt x="56" y="88"/>
                    </a:cubicBezTo>
                    <a:cubicBezTo>
                      <a:pt x="49" y="102"/>
                      <a:pt x="33" y="102"/>
                      <a:pt x="22" y="111"/>
                    </a:cubicBezTo>
                    <a:cubicBezTo>
                      <a:pt x="16" y="116"/>
                      <a:pt x="7" y="131"/>
                      <a:pt x="2" y="119"/>
                    </a:cubicBezTo>
                    <a:cubicBezTo>
                      <a:pt x="0" y="114"/>
                      <a:pt x="3" y="110"/>
                      <a:pt x="4" y="105"/>
                    </a:cubicBezTo>
                    <a:cubicBezTo>
                      <a:pt x="5" y="100"/>
                      <a:pt x="4" y="94"/>
                      <a:pt x="4" y="89"/>
                    </a:cubicBezTo>
                    <a:cubicBezTo>
                      <a:pt x="4" y="75"/>
                      <a:pt x="4" y="66"/>
                      <a:pt x="15" y="57"/>
                    </a:cubicBezTo>
                    <a:cubicBezTo>
                      <a:pt x="22" y="50"/>
                      <a:pt x="30" y="44"/>
                      <a:pt x="38" y="38"/>
                    </a:cubicBezTo>
                    <a:cubicBezTo>
                      <a:pt x="44" y="32"/>
                      <a:pt x="50" y="27"/>
                      <a:pt x="54" y="20"/>
                    </a:cubicBezTo>
                    <a:cubicBezTo>
                      <a:pt x="57" y="14"/>
                      <a:pt x="57" y="6"/>
                      <a:pt x="61" y="0"/>
                    </a:cubicBezTo>
                  </a:path>
                </a:pathLst>
              </a:custGeom>
              <a:solidFill>
                <a:srgbClr val="A37B94"/>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05" name="Freeform 704"/>
              <p:cNvSpPr>
                <a:spLocks/>
              </p:cNvSpPr>
              <p:nvPr/>
            </p:nvSpPr>
            <p:spPr bwMode="auto">
              <a:xfrm>
                <a:off x="742" y="1895"/>
                <a:ext cx="130" cy="40"/>
              </a:xfrm>
              <a:custGeom>
                <a:avLst/>
                <a:gdLst>
                  <a:gd name="T0" fmla="*/ 8 w 78"/>
                  <a:gd name="T1" fmla="*/ 97 h 24"/>
                  <a:gd name="T2" fmla="*/ 117 w 78"/>
                  <a:gd name="T3" fmla="*/ 37 h 24"/>
                  <a:gd name="T4" fmla="*/ 362 w 78"/>
                  <a:gd name="T5" fmla="*/ 92 h 24"/>
                  <a:gd name="T6" fmla="*/ 153 w 78"/>
                  <a:gd name="T7" fmla="*/ 70 h 24"/>
                  <a:gd name="T8" fmla="*/ 8 w 78"/>
                  <a:gd name="T9" fmla="*/ 97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24">
                    <a:moveTo>
                      <a:pt x="2" y="21"/>
                    </a:moveTo>
                    <a:cubicBezTo>
                      <a:pt x="2" y="21"/>
                      <a:pt x="0" y="0"/>
                      <a:pt x="25" y="8"/>
                    </a:cubicBezTo>
                    <a:cubicBezTo>
                      <a:pt x="50" y="16"/>
                      <a:pt x="71" y="23"/>
                      <a:pt x="78" y="20"/>
                    </a:cubicBezTo>
                    <a:cubicBezTo>
                      <a:pt x="78" y="20"/>
                      <a:pt x="56" y="24"/>
                      <a:pt x="33" y="15"/>
                    </a:cubicBezTo>
                    <a:cubicBezTo>
                      <a:pt x="10" y="6"/>
                      <a:pt x="2" y="21"/>
                      <a:pt x="2"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06" name="Freeform 705"/>
              <p:cNvSpPr>
                <a:spLocks/>
              </p:cNvSpPr>
              <p:nvPr/>
            </p:nvSpPr>
            <p:spPr bwMode="auto">
              <a:xfrm>
                <a:off x="1001" y="1710"/>
                <a:ext cx="341" cy="280"/>
              </a:xfrm>
              <a:custGeom>
                <a:avLst/>
                <a:gdLst>
                  <a:gd name="T0" fmla="*/ 943 w 205"/>
                  <a:gd name="T1" fmla="*/ 172 h 168"/>
                  <a:gd name="T2" fmla="*/ 318 w 205"/>
                  <a:gd name="T3" fmla="*/ 362 h 168"/>
                  <a:gd name="T4" fmla="*/ 226 w 205"/>
                  <a:gd name="T5" fmla="*/ 578 h 168"/>
                  <a:gd name="T6" fmla="*/ 0 w 205"/>
                  <a:gd name="T7" fmla="*/ 778 h 168"/>
                  <a:gd name="T8" fmla="*/ 125 w 205"/>
                  <a:gd name="T9" fmla="*/ 662 h 168"/>
                  <a:gd name="T10" fmla="*/ 299 w 205"/>
                  <a:gd name="T11" fmla="*/ 463 h 168"/>
                  <a:gd name="T12" fmla="*/ 943 w 205"/>
                  <a:gd name="T13" fmla="*/ 172 h 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5" h="168">
                    <a:moveTo>
                      <a:pt x="205" y="37"/>
                    </a:moveTo>
                    <a:cubicBezTo>
                      <a:pt x="205" y="37"/>
                      <a:pt x="154" y="0"/>
                      <a:pt x="69" y="78"/>
                    </a:cubicBezTo>
                    <a:cubicBezTo>
                      <a:pt x="58" y="88"/>
                      <a:pt x="61" y="113"/>
                      <a:pt x="49" y="125"/>
                    </a:cubicBezTo>
                    <a:cubicBezTo>
                      <a:pt x="37" y="138"/>
                      <a:pt x="1" y="146"/>
                      <a:pt x="0" y="168"/>
                    </a:cubicBezTo>
                    <a:cubicBezTo>
                      <a:pt x="0" y="168"/>
                      <a:pt x="8" y="148"/>
                      <a:pt x="27" y="143"/>
                    </a:cubicBezTo>
                    <a:cubicBezTo>
                      <a:pt x="47" y="138"/>
                      <a:pt x="65" y="126"/>
                      <a:pt x="65" y="100"/>
                    </a:cubicBezTo>
                    <a:cubicBezTo>
                      <a:pt x="66" y="73"/>
                      <a:pt x="149" y="18"/>
                      <a:pt x="205" y="3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07" name="Freeform 706"/>
              <p:cNvSpPr>
                <a:spLocks/>
              </p:cNvSpPr>
              <p:nvPr/>
            </p:nvSpPr>
            <p:spPr bwMode="auto">
              <a:xfrm>
                <a:off x="1047" y="1855"/>
                <a:ext cx="350" cy="359"/>
              </a:xfrm>
              <a:custGeom>
                <a:avLst/>
                <a:gdLst>
                  <a:gd name="T0" fmla="*/ 967 w 210"/>
                  <a:gd name="T1" fmla="*/ 159 h 215"/>
                  <a:gd name="T2" fmla="*/ 938 w 210"/>
                  <a:gd name="T3" fmla="*/ 453 h 215"/>
                  <a:gd name="T4" fmla="*/ 875 w 210"/>
                  <a:gd name="T5" fmla="*/ 703 h 215"/>
                  <a:gd name="T6" fmla="*/ 550 w 210"/>
                  <a:gd name="T7" fmla="*/ 982 h 215"/>
                  <a:gd name="T8" fmla="*/ 278 w 210"/>
                  <a:gd name="T9" fmla="*/ 992 h 215"/>
                  <a:gd name="T10" fmla="*/ 47 w 210"/>
                  <a:gd name="T11" fmla="*/ 798 h 215"/>
                  <a:gd name="T12" fmla="*/ 103 w 210"/>
                  <a:gd name="T13" fmla="*/ 653 h 215"/>
                  <a:gd name="T14" fmla="*/ 383 w 210"/>
                  <a:gd name="T15" fmla="*/ 653 h 215"/>
                  <a:gd name="T16" fmla="*/ 703 w 210"/>
                  <a:gd name="T17" fmla="*/ 200 h 215"/>
                  <a:gd name="T18" fmla="*/ 972 w 210"/>
                  <a:gd name="T19" fmla="*/ 190 h 2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0" h="215">
                    <a:moveTo>
                      <a:pt x="209" y="34"/>
                    </a:moveTo>
                    <a:cubicBezTo>
                      <a:pt x="210" y="54"/>
                      <a:pt x="206" y="77"/>
                      <a:pt x="203" y="97"/>
                    </a:cubicBezTo>
                    <a:cubicBezTo>
                      <a:pt x="200" y="114"/>
                      <a:pt x="197" y="136"/>
                      <a:pt x="189" y="151"/>
                    </a:cubicBezTo>
                    <a:cubicBezTo>
                      <a:pt x="176" y="177"/>
                      <a:pt x="149" y="205"/>
                      <a:pt x="119" y="211"/>
                    </a:cubicBezTo>
                    <a:cubicBezTo>
                      <a:pt x="99" y="215"/>
                      <a:pt x="79" y="215"/>
                      <a:pt x="60" y="213"/>
                    </a:cubicBezTo>
                    <a:cubicBezTo>
                      <a:pt x="30" y="210"/>
                      <a:pt x="21" y="199"/>
                      <a:pt x="10" y="171"/>
                    </a:cubicBezTo>
                    <a:cubicBezTo>
                      <a:pt x="4" y="154"/>
                      <a:pt x="0" y="141"/>
                      <a:pt x="22" y="140"/>
                    </a:cubicBezTo>
                    <a:cubicBezTo>
                      <a:pt x="43" y="139"/>
                      <a:pt x="61" y="147"/>
                      <a:pt x="83" y="140"/>
                    </a:cubicBezTo>
                    <a:cubicBezTo>
                      <a:pt x="120" y="128"/>
                      <a:pt x="137" y="76"/>
                      <a:pt x="152" y="43"/>
                    </a:cubicBezTo>
                    <a:cubicBezTo>
                      <a:pt x="169" y="9"/>
                      <a:pt x="202" y="0"/>
                      <a:pt x="210" y="41"/>
                    </a:cubicBezTo>
                  </a:path>
                </a:pathLst>
              </a:custGeom>
              <a:solidFill>
                <a:srgbClr val="CCACB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08" name="Freeform 707"/>
              <p:cNvSpPr>
                <a:spLocks/>
              </p:cNvSpPr>
              <p:nvPr/>
            </p:nvSpPr>
            <p:spPr bwMode="auto">
              <a:xfrm>
                <a:off x="766" y="2179"/>
                <a:ext cx="336" cy="298"/>
              </a:xfrm>
              <a:custGeom>
                <a:avLst/>
                <a:gdLst>
                  <a:gd name="T0" fmla="*/ 91 w 202"/>
                  <a:gd name="T1" fmla="*/ 599 h 179"/>
                  <a:gd name="T2" fmla="*/ 547 w 202"/>
                  <a:gd name="T3" fmla="*/ 776 h 179"/>
                  <a:gd name="T4" fmla="*/ 800 w 202"/>
                  <a:gd name="T5" fmla="*/ 738 h 179"/>
                  <a:gd name="T6" fmla="*/ 910 w 202"/>
                  <a:gd name="T7" fmla="*/ 516 h 179"/>
                  <a:gd name="T8" fmla="*/ 838 w 202"/>
                  <a:gd name="T9" fmla="*/ 416 h 179"/>
                  <a:gd name="T10" fmla="*/ 755 w 202"/>
                  <a:gd name="T11" fmla="*/ 268 h 179"/>
                  <a:gd name="T12" fmla="*/ 484 w 202"/>
                  <a:gd name="T13" fmla="*/ 42 h 179"/>
                  <a:gd name="T14" fmla="*/ 487 w 202"/>
                  <a:gd name="T15" fmla="*/ 346 h 179"/>
                  <a:gd name="T16" fmla="*/ 258 w 202"/>
                  <a:gd name="T17" fmla="*/ 416 h 179"/>
                  <a:gd name="T18" fmla="*/ 111 w 202"/>
                  <a:gd name="T19" fmla="*/ 613 h 17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2" h="179">
                    <a:moveTo>
                      <a:pt x="20" y="130"/>
                    </a:moveTo>
                    <a:cubicBezTo>
                      <a:pt x="50" y="154"/>
                      <a:pt x="79" y="179"/>
                      <a:pt x="119" y="168"/>
                    </a:cubicBezTo>
                    <a:cubicBezTo>
                      <a:pt x="137" y="164"/>
                      <a:pt x="156" y="163"/>
                      <a:pt x="174" y="160"/>
                    </a:cubicBezTo>
                    <a:cubicBezTo>
                      <a:pt x="191" y="156"/>
                      <a:pt x="202" y="131"/>
                      <a:pt x="198" y="112"/>
                    </a:cubicBezTo>
                    <a:cubicBezTo>
                      <a:pt x="196" y="103"/>
                      <a:pt x="188" y="98"/>
                      <a:pt x="182" y="90"/>
                    </a:cubicBezTo>
                    <a:cubicBezTo>
                      <a:pt x="174" y="80"/>
                      <a:pt x="170" y="69"/>
                      <a:pt x="164" y="58"/>
                    </a:cubicBezTo>
                    <a:cubicBezTo>
                      <a:pt x="156" y="46"/>
                      <a:pt x="124" y="0"/>
                      <a:pt x="105" y="9"/>
                    </a:cubicBezTo>
                    <a:cubicBezTo>
                      <a:pt x="89" y="17"/>
                      <a:pt x="112" y="60"/>
                      <a:pt x="106" y="75"/>
                    </a:cubicBezTo>
                    <a:cubicBezTo>
                      <a:pt x="99" y="95"/>
                      <a:pt x="75" y="89"/>
                      <a:pt x="56" y="90"/>
                    </a:cubicBezTo>
                    <a:cubicBezTo>
                      <a:pt x="32" y="91"/>
                      <a:pt x="0" y="108"/>
                      <a:pt x="24" y="133"/>
                    </a:cubicBezTo>
                  </a:path>
                </a:pathLst>
              </a:custGeom>
              <a:solidFill>
                <a:srgbClr val="CCACB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09" name="Freeform 708"/>
              <p:cNvSpPr>
                <a:spLocks/>
              </p:cNvSpPr>
              <p:nvPr/>
            </p:nvSpPr>
            <p:spPr bwMode="auto">
              <a:xfrm>
                <a:off x="764" y="2477"/>
                <a:ext cx="117" cy="290"/>
              </a:xfrm>
              <a:custGeom>
                <a:avLst/>
                <a:gdLst>
                  <a:gd name="T0" fmla="*/ 33 w 70"/>
                  <a:gd name="T1" fmla="*/ 588 h 174"/>
                  <a:gd name="T2" fmla="*/ 284 w 70"/>
                  <a:gd name="T3" fmla="*/ 783 h 174"/>
                  <a:gd name="T4" fmla="*/ 284 w 70"/>
                  <a:gd name="T5" fmla="*/ 570 h 174"/>
                  <a:gd name="T6" fmla="*/ 299 w 70"/>
                  <a:gd name="T7" fmla="*/ 388 h 174"/>
                  <a:gd name="T8" fmla="*/ 13 w 70"/>
                  <a:gd name="T9" fmla="*/ 153 h 174"/>
                  <a:gd name="T10" fmla="*/ 84 w 70"/>
                  <a:gd name="T11" fmla="*/ 438 h 174"/>
                  <a:gd name="T12" fmla="*/ 20 w 70"/>
                  <a:gd name="T13" fmla="*/ 520 h 174"/>
                  <a:gd name="T14" fmla="*/ 42 w 70"/>
                  <a:gd name="T15" fmla="*/ 603 h 1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 h="174">
                    <a:moveTo>
                      <a:pt x="7" y="127"/>
                    </a:moveTo>
                    <a:cubicBezTo>
                      <a:pt x="16" y="139"/>
                      <a:pt x="46" y="174"/>
                      <a:pt x="61" y="169"/>
                    </a:cubicBezTo>
                    <a:cubicBezTo>
                      <a:pt x="63" y="154"/>
                      <a:pt x="58" y="138"/>
                      <a:pt x="61" y="123"/>
                    </a:cubicBezTo>
                    <a:cubicBezTo>
                      <a:pt x="63" y="107"/>
                      <a:pt x="70" y="101"/>
                      <a:pt x="64" y="84"/>
                    </a:cubicBezTo>
                    <a:cubicBezTo>
                      <a:pt x="60" y="71"/>
                      <a:pt x="8" y="0"/>
                      <a:pt x="3" y="33"/>
                    </a:cubicBezTo>
                    <a:cubicBezTo>
                      <a:pt x="0" y="53"/>
                      <a:pt x="31" y="71"/>
                      <a:pt x="18" y="95"/>
                    </a:cubicBezTo>
                    <a:cubicBezTo>
                      <a:pt x="14" y="102"/>
                      <a:pt x="7" y="102"/>
                      <a:pt x="4" y="112"/>
                    </a:cubicBezTo>
                    <a:cubicBezTo>
                      <a:pt x="3" y="119"/>
                      <a:pt x="3" y="126"/>
                      <a:pt x="9" y="130"/>
                    </a:cubicBezTo>
                  </a:path>
                </a:pathLst>
              </a:custGeom>
              <a:solidFill>
                <a:srgbClr val="CCACB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10" name="Freeform 709"/>
              <p:cNvSpPr>
                <a:spLocks/>
              </p:cNvSpPr>
              <p:nvPr/>
            </p:nvSpPr>
            <p:spPr bwMode="auto">
              <a:xfrm>
                <a:off x="1280" y="1890"/>
                <a:ext cx="104" cy="204"/>
              </a:xfrm>
              <a:custGeom>
                <a:avLst/>
                <a:gdLst>
                  <a:gd name="T0" fmla="*/ 75 w 62"/>
                  <a:gd name="T1" fmla="*/ 125 h 122"/>
                  <a:gd name="T2" fmla="*/ 245 w 62"/>
                  <a:gd name="T3" fmla="*/ 64 h 122"/>
                  <a:gd name="T4" fmla="*/ 237 w 62"/>
                  <a:gd name="T5" fmla="*/ 349 h 122"/>
                  <a:gd name="T6" fmla="*/ 75 w 62"/>
                  <a:gd name="T7" fmla="*/ 120 h 1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2" h="122">
                    <a:moveTo>
                      <a:pt x="16" y="27"/>
                    </a:moveTo>
                    <a:cubicBezTo>
                      <a:pt x="21" y="13"/>
                      <a:pt x="41" y="0"/>
                      <a:pt x="52" y="14"/>
                    </a:cubicBezTo>
                    <a:cubicBezTo>
                      <a:pt x="62" y="26"/>
                      <a:pt x="57" y="63"/>
                      <a:pt x="50" y="75"/>
                    </a:cubicBezTo>
                    <a:cubicBezTo>
                      <a:pt x="23" y="122"/>
                      <a:pt x="0" y="53"/>
                      <a:pt x="16" y="26"/>
                    </a:cubicBezTo>
                  </a:path>
                </a:pathLst>
              </a:custGeom>
              <a:solidFill>
                <a:srgbClr val="DEC7D3"/>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11" name="Freeform 710"/>
              <p:cNvSpPr>
                <a:spLocks/>
              </p:cNvSpPr>
              <p:nvPr/>
            </p:nvSpPr>
            <p:spPr bwMode="auto">
              <a:xfrm>
                <a:off x="947" y="2209"/>
                <a:ext cx="97" cy="141"/>
              </a:xfrm>
              <a:custGeom>
                <a:avLst/>
                <a:gdLst>
                  <a:gd name="T0" fmla="*/ 8 w 58"/>
                  <a:gd name="T1" fmla="*/ 109 h 85"/>
                  <a:gd name="T2" fmla="*/ 5 w 58"/>
                  <a:gd name="T3" fmla="*/ 22 h 85"/>
                  <a:gd name="T4" fmla="*/ 258 w 58"/>
                  <a:gd name="T5" fmla="*/ 284 h 85"/>
                  <a:gd name="T6" fmla="*/ 140 w 58"/>
                  <a:gd name="T7" fmla="*/ 338 h 85"/>
                  <a:gd name="T8" fmla="*/ 37 w 58"/>
                  <a:gd name="T9" fmla="*/ 166 h 85"/>
                  <a:gd name="T10" fmla="*/ 5 w 58"/>
                  <a:gd name="T11" fmla="*/ 105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8" h="85">
                    <a:moveTo>
                      <a:pt x="2" y="24"/>
                    </a:moveTo>
                    <a:cubicBezTo>
                      <a:pt x="0" y="18"/>
                      <a:pt x="0" y="11"/>
                      <a:pt x="1" y="5"/>
                    </a:cubicBezTo>
                    <a:cubicBezTo>
                      <a:pt x="23" y="0"/>
                      <a:pt x="53" y="43"/>
                      <a:pt x="55" y="62"/>
                    </a:cubicBezTo>
                    <a:cubicBezTo>
                      <a:pt x="58" y="79"/>
                      <a:pt x="43" y="85"/>
                      <a:pt x="30" y="74"/>
                    </a:cubicBezTo>
                    <a:cubicBezTo>
                      <a:pt x="22" y="68"/>
                      <a:pt x="10" y="45"/>
                      <a:pt x="8" y="36"/>
                    </a:cubicBezTo>
                    <a:cubicBezTo>
                      <a:pt x="2" y="33"/>
                      <a:pt x="2" y="29"/>
                      <a:pt x="1" y="23"/>
                    </a:cubicBezTo>
                  </a:path>
                </a:pathLst>
              </a:custGeom>
              <a:solidFill>
                <a:srgbClr val="DEC7D3"/>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12" name="Freeform 711"/>
              <p:cNvSpPr>
                <a:spLocks/>
              </p:cNvSpPr>
              <p:nvPr/>
            </p:nvSpPr>
            <p:spPr bwMode="auto">
              <a:xfrm>
                <a:off x="777" y="2522"/>
                <a:ext cx="65" cy="83"/>
              </a:xfrm>
              <a:custGeom>
                <a:avLst/>
                <a:gdLst>
                  <a:gd name="T0" fmla="*/ 8 w 39"/>
                  <a:gd name="T1" fmla="*/ 70 h 50"/>
                  <a:gd name="T2" fmla="*/ 180 w 39"/>
                  <a:gd name="T3" fmla="*/ 229 h 50"/>
                  <a:gd name="T4" fmla="*/ 0 w 39"/>
                  <a:gd name="T5" fmla="*/ 70 h 50"/>
                  <a:gd name="T6" fmla="*/ 0 60000 65536"/>
                  <a:gd name="T7" fmla="*/ 0 60000 65536"/>
                  <a:gd name="T8" fmla="*/ 0 60000 65536"/>
                </a:gdLst>
                <a:ahLst/>
                <a:cxnLst>
                  <a:cxn ang="T6">
                    <a:pos x="T0" y="T1"/>
                  </a:cxn>
                  <a:cxn ang="T7">
                    <a:pos x="T2" y="T3"/>
                  </a:cxn>
                  <a:cxn ang="T8">
                    <a:pos x="T4" y="T5"/>
                  </a:cxn>
                </a:cxnLst>
                <a:rect l="0" t="0" r="r" b="b"/>
                <a:pathLst>
                  <a:path w="39" h="50">
                    <a:moveTo>
                      <a:pt x="2" y="15"/>
                    </a:moveTo>
                    <a:cubicBezTo>
                      <a:pt x="19" y="0"/>
                      <a:pt x="38" y="36"/>
                      <a:pt x="39" y="50"/>
                    </a:cubicBezTo>
                    <a:cubicBezTo>
                      <a:pt x="26" y="50"/>
                      <a:pt x="5" y="26"/>
                      <a:pt x="0" y="15"/>
                    </a:cubicBezTo>
                  </a:path>
                </a:pathLst>
              </a:custGeom>
              <a:solidFill>
                <a:srgbClr val="DEC7D3"/>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13" name="Freeform 712"/>
              <p:cNvSpPr>
                <a:spLocks/>
              </p:cNvSpPr>
              <p:nvPr/>
            </p:nvSpPr>
            <p:spPr bwMode="auto">
              <a:xfrm>
                <a:off x="1425" y="3377"/>
                <a:ext cx="1065" cy="202"/>
              </a:xfrm>
              <a:custGeom>
                <a:avLst/>
                <a:gdLst>
                  <a:gd name="T0" fmla="*/ 2958 w 639"/>
                  <a:gd name="T1" fmla="*/ 317 h 121"/>
                  <a:gd name="T2" fmla="*/ 2408 w 639"/>
                  <a:gd name="T3" fmla="*/ 563 h 121"/>
                  <a:gd name="T4" fmla="*/ 0 w 639"/>
                  <a:gd name="T5" fmla="*/ 0 h 121"/>
                  <a:gd name="T6" fmla="*/ 2412 w 639"/>
                  <a:gd name="T7" fmla="*/ 471 h 121"/>
                  <a:gd name="T8" fmla="*/ 2958 w 639"/>
                  <a:gd name="T9" fmla="*/ 317 h 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9" h="121">
                    <a:moveTo>
                      <a:pt x="639" y="68"/>
                    </a:moveTo>
                    <a:cubicBezTo>
                      <a:pt x="639" y="68"/>
                      <a:pt x="563" y="121"/>
                      <a:pt x="520" y="121"/>
                    </a:cubicBezTo>
                    <a:cubicBezTo>
                      <a:pt x="476" y="121"/>
                      <a:pt x="52" y="44"/>
                      <a:pt x="0" y="0"/>
                    </a:cubicBezTo>
                    <a:cubicBezTo>
                      <a:pt x="0" y="0"/>
                      <a:pt x="450" y="107"/>
                      <a:pt x="521" y="101"/>
                    </a:cubicBezTo>
                    <a:cubicBezTo>
                      <a:pt x="593" y="96"/>
                      <a:pt x="607" y="80"/>
                      <a:pt x="639" y="68"/>
                    </a:cubicBezTo>
                    <a:close/>
                  </a:path>
                </a:pathLst>
              </a:custGeom>
              <a:solidFill>
                <a:srgbClr val="EAB1BB"/>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14" name="Freeform 713"/>
              <p:cNvSpPr>
                <a:spLocks/>
              </p:cNvSpPr>
              <p:nvPr/>
            </p:nvSpPr>
            <p:spPr bwMode="auto">
              <a:xfrm>
                <a:off x="1387" y="1987"/>
                <a:ext cx="488" cy="277"/>
              </a:xfrm>
              <a:custGeom>
                <a:avLst/>
                <a:gdLst>
                  <a:gd name="T0" fmla="*/ 13 w 293"/>
                  <a:gd name="T1" fmla="*/ 400 h 166"/>
                  <a:gd name="T2" fmla="*/ 361 w 293"/>
                  <a:gd name="T3" fmla="*/ 604 h 166"/>
                  <a:gd name="T4" fmla="*/ 1076 w 293"/>
                  <a:gd name="T5" fmla="*/ 259 h 166"/>
                  <a:gd name="T6" fmla="*/ 1354 w 293"/>
                  <a:gd name="T7" fmla="*/ 22 h 166"/>
                  <a:gd name="T8" fmla="*/ 1083 w 293"/>
                  <a:gd name="T9" fmla="*/ 370 h 166"/>
                  <a:gd name="T10" fmla="*/ 313 w 293"/>
                  <a:gd name="T11" fmla="*/ 682 h 166"/>
                  <a:gd name="T12" fmla="*/ 13 w 293"/>
                  <a:gd name="T13" fmla="*/ 400 h 1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3" h="166">
                    <a:moveTo>
                      <a:pt x="3" y="86"/>
                    </a:moveTo>
                    <a:cubicBezTo>
                      <a:pt x="3" y="86"/>
                      <a:pt x="3" y="116"/>
                      <a:pt x="78" y="130"/>
                    </a:cubicBezTo>
                    <a:cubicBezTo>
                      <a:pt x="153" y="143"/>
                      <a:pt x="217" y="81"/>
                      <a:pt x="233" y="56"/>
                    </a:cubicBezTo>
                    <a:cubicBezTo>
                      <a:pt x="250" y="30"/>
                      <a:pt x="276" y="0"/>
                      <a:pt x="293" y="5"/>
                    </a:cubicBezTo>
                    <a:cubicBezTo>
                      <a:pt x="293" y="5"/>
                      <a:pt x="255" y="21"/>
                      <a:pt x="234" y="80"/>
                    </a:cubicBezTo>
                    <a:cubicBezTo>
                      <a:pt x="213" y="140"/>
                      <a:pt x="110" y="166"/>
                      <a:pt x="68" y="147"/>
                    </a:cubicBezTo>
                    <a:cubicBezTo>
                      <a:pt x="26" y="128"/>
                      <a:pt x="0" y="112"/>
                      <a:pt x="3" y="86"/>
                    </a:cubicBezTo>
                    <a:close/>
                  </a:path>
                </a:pathLst>
              </a:custGeom>
              <a:solidFill>
                <a:srgbClr val="F0E9E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15" name="Freeform 714"/>
              <p:cNvSpPr>
                <a:spLocks/>
              </p:cNvSpPr>
              <p:nvPr/>
            </p:nvSpPr>
            <p:spPr bwMode="auto">
              <a:xfrm>
                <a:off x="1462" y="2149"/>
                <a:ext cx="255" cy="125"/>
              </a:xfrm>
              <a:custGeom>
                <a:avLst/>
                <a:gdLst>
                  <a:gd name="T0" fmla="*/ 0 w 153"/>
                  <a:gd name="T1" fmla="*/ 125 h 75"/>
                  <a:gd name="T2" fmla="*/ 708 w 153"/>
                  <a:gd name="T3" fmla="*/ 0 h 75"/>
                  <a:gd name="T4" fmla="*/ 0 w 153"/>
                  <a:gd name="T5" fmla="*/ 125 h 75"/>
                  <a:gd name="T6" fmla="*/ 0 60000 65536"/>
                  <a:gd name="T7" fmla="*/ 0 60000 65536"/>
                  <a:gd name="T8" fmla="*/ 0 60000 65536"/>
                </a:gdLst>
                <a:ahLst/>
                <a:cxnLst>
                  <a:cxn ang="T6">
                    <a:pos x="T0" y="T1"/>
                  </a:cxn>
                  <a:cxn ang="T7">
                    <a:pos x="T2" y="T3"/>
                  </a:cxn>
                  <a:cxn ang="T8">
                    <a:pos x="T4" y="T5"/>
                  </a:cxn>
                </a:cxnLst>
                <a:rect l="0" t="0" r="r" b="b"/>
                <a:pathLst>
                  <a:path w="153" h="75">
                    <a:moveTo>
                      <a:pt x="0" y="27"/>
                    </a:moveTo>
                    <a:cubicBezTo>
                      <a:pt x="0" y="27"/>
                      <a:pt x="93" y="62"/>
                      <a:pt x="153" y="0"/>
                    </a:cubicBezTo>
                    <a:cubicBezTo>
                      <a:pt x="153" y="0"/>
                      <a:pt x="109" y="75"/>
                      <a:pt x="0" y="2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16" name="Freeform 715"/>
              <p:cNvSpPr>
                <a:spLocks/>
              </p:cNvSpPr>
              <p:nvPr/>
            </p:nvSpPr>
            <p:spPr bwMode="auto">
              <a:xfrm>
                <a:off x="2410" y="3157"/>
                <a:ext cx="140" cy="317"/>
              </a:xfrm>
              <a:custGeom>
                <a:avLst/>
                <a:gdLst>
                  <a:gd name="T0" fmla="*/ 0 w 84"/>
                  <a:gd name="T1" fmla="*/ 0 h 190"/>
                  <a:gd name="T2" fmla="*/ 237 w 84"/>
                  <a:gd name="T3" fmla="*/ 883 h 190"/>
                  <a:gd name="T4" fmla="*/ 0 w 84"/>
                  <a:gd name="T5" fmla="*/ 0 h 190"/>
                  <a:gd name="T6" fmla="*/ 0 60000 65536"/>
                  <a:gd name="T7" fmla="*/ 0 60000 65536"/>
                  <a:gd name="T8" fmla="*/ 0 60000 65536"/>
                </a:gdLst>
                <a:ahLst/>
                <a:cxnLst>
                  <a:cxn ang="T6">
                    <a:pos x="T0" y="T1"/>
                  </a:cxn>
                  <a:cxn ang="T7">
                    <a:pos x="T2" y="T3"/>
                  </a:cxn>
                  <a:cxn ang="T8">
                    <a:pos x="T4" y="T5"/>
                  </a:cxn>
                </a:cxnLst>
                <a:rect l="0" t="0" r="r" b="b"/>
                <a:pathLst>
                  <a:path w="84" h="190">
                    <a:moveTo>
                      <a:pt x="0" y="0"/>
                    </a:moveTo>
                    <a:cubicBezTo>
                      <a:pt x="0" y="0"/>
                      <a:pt x="84" y="81"/>
                      <a:pt x="51" y="190"/>
                    </a:cubicBezTo>
                    <a:cubicBezTo>
                      <a:pt x="51" y="190"/>
                      <a:pt x="53" y="87"/>
                      <a:pt x="0" y="0"/>
                    </a:cubicBezTo>
                    <a:close/>
                  </a:path>
                </a:pathLst>
              </a:custGeom>
              <a:solidFill>
                <a:srgbClr val="F0E9E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17" name="Freeform 716"/>
              <p:cNvSpPr>
                <a:spLocks/>
              </p:cNvSpPr>
              <p:nvPr/>
            </p:nvSpPr>
            <p:spPr bwMode="auto">
              <a:xfrm>
                <a:off x="2475" y="3261"/>
                <a:ext cx="71" cy="238"/>
              </a:xfrm>
              <a:custGeom>
                <a:avLst/>
                <a:gdLst>
                  <a:gd name="T0" fmla="*/ 0 w 43"/>
                  <a:gd name="T1" fmla="*/ 0 h 143"/>
                  <a:gd name="T2" fmla="*/ 5 w 43"/>
                  <a:gd name="T3" fmla="*/ 659 h 143"/>
                  <a:gd name="T4" fmla="*/ 0 w 43"/>
                  <a:gd name="T5" fmla="*/ 0 h 143"/>
                  <a:gd name="T6" fmla="*/ 0 60000 65536"/>
                  <a:gd name="T7" fmla="*/ 0 60000 65536"/>
                  <a:gd name="T8" fmla="*/ 0 60000 65536"/>
                </a:gdLst>
                <a:ahLst/>
                <a:cxnLst>
                  <a:cxn ang="T6">
                    <a:pos x="T0" y="T1"/>
                  </a:cxn>
                  <a:cxn ang="T7">
                    <a:pos x="T2" y="T3"/>
                  </a:cxn>
                  <a:cxn ang="T8">
                    <a:pos x="T4" y="T5"/>
                  </a:cxn>
                </a:cxnLst>
                <a:rect l="0" t="0" r="r" b="b"/>
                <a:pathLst>
                  <a:path w="43" h="143">
                    <a:moveTo>
                      <a:pt x="0" y="0"/>
                    </a:moveTo>
                    <a:cubicBezTo>
                      <a:pt x="0" y="0"/>
                      <a:pt x="43" y="106"/>
                      <a:pt x="1" y="143"/>
                    </a:cubicBezTo>
                    <a:cubicBezTo>
                      <a:pt x="1" y="143"/>
                      <a:pt x="33" y="107"/>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18" name="Freeform 717"/>
              <p:cNvSpPr>
                <a:spLocks/>
              </p:cNvSpPr>
              <p:nvPr/>
            </p:nvSpPr>
            <p:spPr bwMode="auto">
              <a:xfrm>
                <a:off x="759" y="2505"/>
                <a:ext cx="283" cy="544"/>
              </a:xfrm>
              <a:custGeom>
                <a:avLst/>
                <a:gdLst>
                  <a:gd name="T0" fmla="*/ 784 w 170"/>
                  <a:gd name="T1" fmla="*/ 0 h 326"/>
                  <a:gd name="T2" fmla="*/ 576 w 170"/>
                  <a:gd name="T3" fmla="*/ 1515 h 326"/>
                  <a:gd name="T4" fmla="*/ 784 w 170"/>
                  <a:gd name="T5" fmla="*/ 0 h 326"/>
                  <a:gd name="T6" fmla="*/ 0 60000 65536"/>
                  <a:gd name="T7" fmla="*/ 0 60000 65536"/>
                  <a:gd name="T8" fmla="*/ 0 60000 65536"/>
                </a:gdLst>
                <a:ahLst/>
                <a:cxnLst>
                  <a:cxn ang="T6">
                    <a:pos x="T0" y="T1"/>
                  </a:cxn>
                  <a:cxn ang="T7">
                    <a:pos x="T2" y="T3"/>
                  </a:cxn>
                  <a:cxn ang="T8">
                    <a:pos x="T4" y="T5"/>
                  </a:cxn>
                </a:cxnLst>
                <a:rect l="0" t="0" r="r" b="b"/>
                <a:pathLst>
                  <a:path w="170" h="326">
                    <a:moveTo>
                      <a:pt x="170" y="0"/>
                    </a:moveTo>
                    <a:cubicBezTo>
                      <a:pt x="170" y="0"/>
                      <a:pt x="0" y="68"/>
                      <a:pt x="125" y="326"/>
                    </a:cubicBezTo>
                    <a:cubicBezTo>
                      <a:pt x="125" y="326"/>
                      <a:pt x="40" y="108"/>
                      <a:pt x="170" y="0"/>
                    </a:cubicBezTo>
                    <a:close/>
                  </a:path>
                </a:pathLst>
              </a:custGeom>
              <a:solidFill>
                <a:srgbClr val="EAB1BB"/>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19" name="Freeform 718"/>
              <p:cNvSpPr>
                <a:spLocks/>
              </p:cNvSpPr>
              <p:nvPr/>
            </p:nvSpPr>
            <p:spPr bwMode="auto">
              <a:xfrm>
                <a:off x="1150" y="2222"/>
                <a:ext cx="147" cy="150"/>
              </a:xfrm>
              <a:custGeom>
                <a:avLst/>
                <a:gdLst>
                  <a:gd name="T0" fmla="*/ 0 w 88"/>
                  <a:gd name="T1" fmla="*/ 417 h 90"/>
                  <a:gd name="T2" fmla="*/ 140 w 88"/>
                  <a:gd name="T3" fmla="*/ 203 h 90"/>
                  <a:gd name="T4" fmla="*/ 411 w 88"/>
                  <a:gd name="T5" fmla="*/ 0 h 90"/>
                  <a:gd name="T6" fmla="*/ 209 w 88"/>
                  <a:gd name="T7" fmla="*/ 203 h 90"/>
                  <a:gd name="T8" fmla="*/ 0 w 88"/>
                  <a:gd name="T9" fmla="*/ 417 h 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 h="90">
                    <a:moveTo>
                      <a:pt x="0" y="90"/>
                    </a:moveTo>
                    <a:cubicBezTo>
                      <a:pt x="0" y="90"/>
                      <a:pt x="19" y="51"/>
                      <a:pt x="30" y="44"/>
                    </a:cubicBezTo>
                    <a:cubicBezTo>
                      <a:pt x="41" y="36"/>
                      <a:pt x="81" y="12"/>
                      <a:pt x="88" y="0"/>
                    </a:cubicBezTo>
                    <a:cubicBezTo>
                      <a:pt x="88" y="0"/>
                      <a:pt x="80" y="24"/>
                      <a:pt x="45" y="44"/>
                    </a:cubicBezTo>
                    <a:cubicBezTo>
                      <a:pt x="10" y="63"/>
                      <a:pt x="0" y="90"/>
                      <a:pt x="0" y="90"/>
                    </a:cubicBezTo>
                    <a:close/>
                  </a:path>
                </a:pathLst>
              </a:custGeom>
              <a:solidFill>
                <a:srgbClr val="EAB1BB"/>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20" name="Freeform 719"/>
              <p:cNvSpPr>
                <a:spLocks/>
              </p:cNvSpPr>
              <p:nvPr/>
            </p:nvSpPr>
            <p:spPr bwMode="auto">
              <a:xfrm>
                <a:off x="1044" y="2557"/>
                <a:ext cx="40" cy="77"/>
              </a:xfrm>
              <a:custGeom>
                <a:avLst/>
                <a:gdLst>
                  <a:gd name="T0" fmla="*/ 112 w 24"/>
                  <a:gd name="T1" fmla="*/ 0 h 46"/>
                  <a:gd name="T2" fmla="*/ 20 w 24"/>
                  <a:gd name="T3" fmla="*/ 216 h 46"/>
                  <a:gd name="T4" fmla="*/ 112 w 24"/>
                  <a:gd name="T5" fmla="*/ 0 h 46"/>
                  <a:gd name="T6" fmla="*/ 0 60000 65536"/>
                  <a:gd name="T7" fmla="*/ 0 60000 65536"/>
                  <a:gd name="T8" fmla="*/ 0 60000 65536"/>
                </a:gdLst>
                <a:ahLst/>
                <a:cxnLst>
                  <a:cxn ang="T6">
                    <a:pos x="T0" y="T1"/>
                  </a:cxn>
                  <a:cxn ang="T7">
                    <a:pos x="T2" y="T3"/>
                  </a:cxn>
                  <a:cxn ang="T8">
                    <a:pos x="T4" y="T5"/>
                  </a:cxn>
                </a:cxnLst>
                <a:rect l="0" t="0" r="r" b="b"/>
                <a:pathLst>
                  <a:path w="24" h="46">
                    <a:moveTo>
                      <a:pt x="24" y="0"/>
                    </a:moveTo>
                    <a:cubicBezTo>
                      <a:pt x="24" y="0"/>
                      <a:pt x="4" y="27"/>
                      <a:pt x="4" y="46"/>
                    </a:cubicBezTo>
                    <a:cubicBezTo>
                      <a:pt x="4" y="46"/>
                      <a:pt x="0" y="22"/>
                      <a:pt x="2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21" name="Freeform 720"/>
              <p:cNvSpPr>
                <a:spLocks/>
              </p:cNvSpPr>
              <p:nvPr/>
            </p:nvSpPr>
            <p:spPr bwMode="auto">
              <a:xfrm>
                <a:off x="2108" y="2205"/>
                <a:ext cx="60" cy="185"/>
              </a:xfrm>
              <a:custGeom>
                <a:avLst/>
                <a:gdLst>
                  <a:gd name="T0" fmla="*/ 8 w 36"/>
                  <a:gd name="T1" fmla="*/ 0 h 111"/>
                  <a:gd name="T2" fmla="*/ 105 w 36"/>
                  <a:gd name="T3" fmla="*/ 228 h 111"/>
                  <a:gd name="T4" fmla="*/ 37 w 36"/>
                  <a:gd name="T5" fmla="*/ 513 h 111"/>
                  <a:gd name="T6" fmla="*/ 47 w 36"/>
                  <a:gd name="T7" fmla="*/ 333 h 111"/>
                  <a:gd name="T8" fmla="*/ 8 w 36"/>
                  <a:gd name="T9" fmla="*/ 0 h 1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111">
                    <a:moveTo>
                      <a:pt x="2" y="0"/>
                    </a:moveTo>
                    <a:cubicBezTo>
                      <a:pt x="2" y="0"/>
                      <a:pt x="36" y="12"/>
                      <a:pt x="23" y="49"/>
                    </a:cubicBezTo>
                    <a:cubicBezTo>
                      <a:pt x="9" y="86"/>
                      <a:pt x="1" y="91"/>
                      <a:pt x="8" y="111"/>
                    </a:cubicBezTo>
                    <a:cubicBezTo>
                      <a:pt x="8" y="111"/>
                      <a:pt x="0" y="102"/>
                      <a:pt x="10" y="72"/>
                    </a:cubicBezTo>
                    <a:cubicBezTo>
                      <a:pt x="21" y="42"/>
                      <a:pt x="35" y="27"/>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22" name="Freeform 721"/>
              <p:cNvSpPr>
                <a:spLocks/>
              </p:cNvSpPr>
              <p:nvPr/>
            </p:nvSpPr>
            <p:spPr bwMode="auto">
              <a:xfrm>
                <a:off x="1442" y="2837"/>
                <a:ext cx="47" cy="67"/>
              </a:xfrm>
              <a:custGeom>
                <a:avLst/>
                <a:gdLst>
                  <a:gd name="T0" fmla="*/ 0 w 28"/>
                  <a:gd name="T1" fmla="*/ 0 h 40"/>
                  <a:gd name="T2" fmla="*/ 133 w 28"/>
                  <a:gd name="T3" fmla="*/ 188 h 40"/>
                  <a:gd name="T4" fmla="*/ 0 w 28"/>
                  <a:gd name="T5" fmla="*/ 0 h 40"/>
                  <a:gd name="T6" fmla="*/ 0 60000 65536"/>
                  <a:gd name="T7" fmla="*/ 0 60000 65536"/>
                  <a:gd name="T8" fmla="*/ 0 60000 65536"/>
                </a:gdLst>
                <a:ahLst/>
                <a:cxnLst>
                  <a:cxn ang="T6">
                    <a:pos x="T0" y="T1"/>
                  </a:cxn>
                  <a:cxn ang="T7">
                    <a:pos x="T2" y="T3"/>
                  </a:cxn>
                  <a:cxn ang="T8">
                    <a:pos x="T4" y="T5"/>
                  </a:cxn>
                </a:cxnLst>
                <a:rect l="0" t="0" r="r" b="b"/>
                <a:pathLst>
                  <a:path w="28" h="40">
                    <a:moveTo>
                      <a:pt x="0" y="0"/>
                    </a:moveTo>
                    <a:cubicBezTo>
                      <a:pt x="0" y="0"/>
                      <a:pt x="25" y="11"/>
                      <a:pt x="28" y="40"/>
                    </a:cubicBezTo>
                    <a:cubicBezTo>
                      <a:pt x="28" y="40"/>
                      <a:pt x="23" y="13"/>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23" name="Freeform 722"/>
              <p:cNvSpPr>
                <a:spLocks/>
              </p:cNvSpPr>
              <p:nvPr/>
            </p:nvSpPr>
            <p:spPr bwMode="auto">
              <a:xfrm>
                <a:off x="1549" y="2919"/>
                <a:ext cx="98" cy="28"/>
              </a:xfrm>
              <a:custGeom>
                <a:avLst/>
                <a:gdLst>
                  <a:gd name="T0" fmla="*/ 0 w 59"/>
                  <a:gd name="T1" fmla="*/ 0 h 17"/>
                  <a:gd name="T2" fmla="*/ 271 w 59"/>
                  <a:gd name="T3" fmla="*/ 41 h 17"/>
                  <a:gd name="T4" fmla="*/ 0 w 59"/>
                  <a:gd name="T5" fmla="*/ 0 h 17"/>
                  <a:gd name="T6" fmla="*/ 0 60000 65536"/>
                  <a:gd name="T7" fmla="*/ 0 60000 65536"/>
                  <a:gd name="T8" fmla="*/ 0 60000 65536"/>
                </a:gdLst>
                <a:ahLst/>
                <a:cxnLst>
                  <a:cxn ang="T6">
                    <a:pos x="T0" y="T1"/>
                  </a:cxn>
                  <a:cxn ang="T7">
                    <a:pos x="T2" y="T3"/>
                  </a:cxn>
                  <a:cxn ang="T8">
                    <a:pos x="T4" y="T5"/>
                  </a:cxn>
                </a:cxnLst>
                <a:rect l="0" t="0" r="r" b="b"/>
                <a:pathLst>
                  <a:path w="59" h="17">
                    <a:moveTo>
                      <a:pt x="0" y="0"/>
                    </a:moveTo>
                    <a:cubicBezTo>
                      <a:pt x="0" y="0"/>
                      <a:pt x="30" y="15"/>
                      <a:pt x="59" y="9"/>
                    </a:cubicBezTo>
                    <a:cubicBezTo>
                      <a:pt x="59" y="9"/>
                      <a:pt x="32" y="17"/>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24" name="Freeform 723"/>
              <p:cNvSpPr>
                <a:spLocks/>
              </p:cNvSpPr>
              <p:nvPr/>
            </p:nvSpPr>
            <p:spPr bwMode="auto">
              <a:xfrm>
                <a:off x="939" y="2432"/>
                <a:ext cx="183" cy="245"/>
              </a:xfrm>
              <a:custGeom>
                <a:avLst/>
                <a:gdLst>
                  <a:gd name="T0" fmla="*/ 506 w 110"/>
                  <a:gd name="T1" fmla="*/ 0 h 147"/>
                  <a:gd name="T2" fmla="*/ 291 w 110"/>
                  <a:gd name="T3" fmla="*/ 237 h 147"/>
                  <a:gd name="T4" fmla="*/ 0 w 110"/>
                  <a:gd name="T5" fmla="*/ 680 h 147"/>
                  <a:gd name="T6" fmla="*/ 266 w 110"/>
                  <a:gd name="T7" fmla="*/ 287 h 147"/>
                  <a:gd name="T8" fmla="*/ 506 w 110"/>
                  <a:gd name="T9" fmla="*/ 0 h 1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 h="147">
                    <a:moveTo>
                      <a:pt x="110" y="0"/>
                    </a:moveTo>
                    <a:cubicBezTo>
                      <a:pt x="110" y="0"/>
                      <a:pt x="93" y="32"/>
                      <a:pt x="63" y="51"/>
                    </a:cubicBezTo>
                    <a:cubicBezTo>
                      <a:pt x="32" y="71"/>
                      <a:pt x="3" y="129"/>
                      <a:pt x="0" y="147"/>
                    </a:cubicBezTo>
                    <a:cubicBezTo>
                      <a:pt x="0" y="147"/>
                      <a:pt x="25" y="86"/>
                      <a:pt x="58" y="62"/>
                    </a:cubicBezTo>
                    <a:cubicBezTo>
                      <a:pt x="74" y="51"/>
                      <a:pt x="107" y="19"/>
                      <a:pt x="11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25" name="Freeform 724"/>
              <p:cNvSpPr>
                <a:spLocks/>
              </p:cNvSpPr>
              <p:nvPr/>
            </p:nvSpPr>
            <p:spPr bwMode="auto">
              <a:xfrm>
                <a:off x="952" y="2972"/>
                <a:ext cx="195" cy="274"/>
              </a:xfrm>
              <a:custGeom>
                <a:avLst/>
                <a:gdLst>
                  <a:gd name="T0" fmla="*/ 0 w 117"/>
                  <a:gd name="T1" fmla="*/ 0 h 164"/>
                  <a:gd name="T2" fmla="*/ 542 w 117"/>
                  <a:gd name="T3" fmla="*/ 765 h 164"/>
                  <a:gd name="T4" fmla="*/ 0 w 117"/>
                  <a:gd name="T5" fmla="*/ 0 h 164"/>
                  <a:gd name="T6" fmla="*/ 0 60000 65536"/>
                  <a:gd name="T7" fmla="*/ 0 60000 65536"/>
                  <a:gd name="T8" fmla="*/ 0 60000 65536"/>
                </a:gdLst>
                <a:ahLst/>
                <a:cxnLst>
                  <a:cxn ang="T6">
                    <a:pos x="T0" y="T1"/>
                  </a:cxn>
                  <a:cxn ang="T7">
                    <a:pos x="T2" y="T3"/>
                  </a:cxn>
                  <a:cxn ang="T8">
                    <a:pos x="T4" y="T5"/>
                  </a:cxn>
                </a:cxnLst>
                <a:rect l="0" t="0" r="r" b="b"/>
                <a:pathLst>
                  <a:path w="117" h="164">
                    <a:moveTo>
                      <a:pt x="0" y="0"/>
                    </a:moveTo>
                    <a:cubicBezTo>
                      <a:pt x="0" y="0"/>
                      <a:pt x="5" y="95"/>
                      <a:pt x="117" y="164"/>
                    </a:cubicBezTo>
                    <a:cubicBezTo>
                      <a:pt x="117" y="164"/>
                      <a:pt x="24" y="103"/>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26" name="Freeform 725"/>
              <p:cNvSpPr>
                <a:spLocks/>
              </p:cNvSpPr>
              <p:nvPr/>
            </p:nvSpPr>
            <p:spPr bwMode="auto">
              <a:xfrm>
                <a:off x="1012" y="1268"/>
                <a:ext cx="192" cy="519"/>
              </a:xfrm>
              <a:custGeom>
                <a:avLst/>
                <a:gdLst>
                  <a:gd name="T0" fmla="*/ 270 w 115"/>
                  <a:gd name="T1" fmla="*/ 1445 h 311"/>
                  <a:gd name="T2" fmla="*/ 536 w 115"/>
                  <a:gd name="T3" fmla="*/ 0 h 311"/>
                  <a:gd name="T4" fmla="*/ 270 w 115"/>
                  <a:gd name="T5" fmla="*/ 1445 h 311"/>
                  <a:gd name="T6" fmla="*/ 0 60000 65536"/>
                  <a:gd name="T7" fmla="*/ 0 60000 65536"/>
                  <a:gd name="T8" fmla="*/ 0 60000 65536"/>
                </a:gdLst>
                <a:ahLst/>
                <a:cxnLst>
                  <a:cxn ang="T6">
                    <a:pos x="T0" y="T1"/>
                  </a:cxn>
                  <a:cxn ang="T7">
                    <a:pos x="T2" y="T3"/>
                  </a:cxn>
                  <a:cxn ang="T8">
                    <a:pos x="T4" y="T5"/>
                  </a:cxn>
                </a:cxnLst>
                <a:rect l="0" t="0" r="r" b="b"/>
                <a:pathLst>
                  <a:path w="115" h="311">
                    <a:moveTo>
                      <a:pt x="58" y="311"/>
                    </a:moveTo>
                    <a:cubicBezTo>
                      <a:pt x="58" y="311"/>
                      <a:pt x="0" y="130"/>
                      <a:pt x="115" y="0"/>
                    </a:cubicBezTo>
                    <a:cubicBezTo>
                      <a:pt x="115" y="0"/>
                      <a:pt x="35" y="126"/>
                      <a:pt x="58" y="311"/>
                    </a:cubicBezTo>
                    <a:close/>
                  </a:path>
                </a:pathLst>
              </a:custGeom>
              <a:solidFill>
                <a:srgbClr val="F1857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27" name="Freeform 726"/>
              <p:cNvSpPr>
                <a:spLocks/>
              </p:cNvSpPr>
              <p:nvPr/>
            </p:nvSpPr>
            <p:spPr bwMode="auto">
              <a:xfrm>
                <a:off x="1059" y="1342"/>
                <a:ext cx="98" cy="378"/>
              </a:xfrm>
              <a:custGeom>
                <a:avLst/>
                <a:gdLst>
                  <a:gd name="T0" fmla="*/ 271 w 59"/>
                  <a:gd name="T1" fmla="*/ 0 h 227"/>
                  <a:gd name="T2" fmla="*/ 105 w 59"/>
                  <a:gd name="T3" fmla="*/ 1047 h 227"/>
                  <a:gd name="T4" fmla="*/ 271 w 59"/>
                  <a:gd name="T5" fmla="*/ 0 h 227"/>
                  <a:gd name="T6" fmla="*/ 0 60000 65536"/>
                  <a:gd name="T7" fmla="*/ 0 60000 65536"/>
                  <a:gd name="T8" fmla="*/ 0 60000 65536"/>
                </a:gdLst>
                <a:ahLst/>
                <a:cxnLst>
                  <a:cxn ang="T6">
                    <a:pos x="T0" y="T1"/>
                  </a:cxn>
                  <a:cxn ang="T7">
                    <a:pos x="T2" y="T3"/>
                  </a:cxn>
                  <a:cxn ang="T8">
                    <a:pos x="T4" y="T5"/>
                  </a:cxn>
                </a:cxnLst>
                <a:rect l="0" t="0" r="r" b="b"/>
                <a:pathLst>
                  <a:path w="59" h="227">
                    <a:moveTo>
                      <a:pt x="59" y="0"/>
                    </a:moveTo>
                    <a:cubicBezTo>
                      <a:pt x="59" y="0"/>
                      <a:pt x="0" y="88"/>
                      <a:pt x="23" y="227"/>
                    </a:cubicBezTo>
                    <a:cubicBezTo>
                      <a:pt x="23" y="227"/>
                      <a:pt x="6" y="102"/>
                      <a:pt x="5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28" name="Freeform 727"/>
              <p:cNvSpPr>
                <a:spLocks/>
              </p:cNvSpPr>
              <p:nvPr/>
            </p:nvSpPr>
            <p:spPr bwMode="auto">
              <a:xfrm>
                <a:off x="1272" y="898"/>
                <a:ext cx="62" cy="185"/>
              </a:xfrm>
              <a:custGeom>
                <a:avLst/>
                <a:gdLst>
                  <a:gd name="T0" fmla="*/ 0 w 37"/>
                  <a:gd name="T1" fmla="*/ 42 h 111"/>
                  <a:gd name="T2" fmla="*/ 57 w 37"/>
                  <a:gd name="T3" fmla="*/ 513 h 111"/>
                  <a:gd name="T4" fmla="*/ 70 w 37"/>
                  <a:gd name="T5" fmla="*/ 0 h 111"/>
                  <a:gd name="T6" fmla="*/ 0 w 37"/>
                  <a:gd name="T7" fmla="*/ 42 h 1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111">
                    <a:moveTo>
                      <a:pt x="0" y="9"/>
                    </a:moveTo>
                    <a:cubicBezTo>
                      <a:pt x="0" y="9"/>
                      <a:pt x="32" y="49"/>
                      <a:pt x="12" y="111"/>
                    </a:cubicBezTo>
                    <a:cubicBezTo>
                      <a:pt x="12" y="111"/>
                      <a:pt x="37" y="95"/>
                      <a:pt x="15" y="0"/>
                    </a:cubicBezTo>
                    <a:lnTo>
                      <a:pt x="0" y="9"/>
                    </a:lnTo>
                    <a:close/>
                  </a:path>
                </a:pathLst>
              </a:custGeom>
              <a:solidFill>
                <a:srgbClr val="F1857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29" name="Freeform 728"/>
              <p:cNvSpPr>
                <a:spLocks/>
              </p:cNvSpPr>
              <p:nvPr/>
            </p:nvSpPr>
            <p:spPr bwMode="auto">
              <a:xfrm>
                <a:off x="1629" y="778"/>
                <a:ext cx="106" cy="143"/>
              </a:xfrm>
              <a:custGeom>
                <a:avLst/>
                <a:gdLst>
                  <a:gd name="T0" fmla="*/ 222 w 64"/>
                  <a:gd name="T1" fmla="*/ 0 h 86"/>
                  <a:gd name="T2" fmla="*/ 0 w 64"/>
                  <a:gd name="T3" fmla="*/ 396 h 86"/>
                  <a:gd name="T4" fmla="*/ 292 w 64"/>
                  <a:gd name="T5" fmla="*/ 5 h 86"/>
                  <a:gd name="T6" fmla="*/ 222 w 64"/>
                  <a:gd name="T7" fmla="*/ 0 h 8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86">
                    <a:moveTo>
                      <a:pt x="49" y="0"/>
                    </a:moveTo>
                    <a:cubicBezTo>
                      <a:pt x="49" y="0"/>
                      <a:pt x="27" y="14"/>
                      <a:pt x="0" y="86"/>
                    </a:cubicBezTo>
                    <a:cubicBezTo>
                      <a:pt x="0" y="86"/>
                      <a:pt x="47" y="8"/>
                      <a:pt x="64" y="1"/>
                    </a:cubicBezTo>
                    <a:lnTo>
                      <a:pt x="49" y="0"/>
                    </a:lnTo>
                    <a:close/>
                  </a:path>
                </a:pathLst>
              </a:custGeom>
              <a:solidFill>
                <a:srgbClr val="F1857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30" name="Freeform 729"/>
              <p:cNvSpPr>
                <a:spLocks/>
              </p:cNvSpPr>
              <p:nvPr/>
            </p:nvSpPr>
            <p:spPr bwMode="auto">
              <a:xfrm>
                <a:off x="1833" y="856"/>
                <a:ext cx="95" cy="122"/>
              </a:xfrm>
              <a:custGeom>
                <a:avLst/>
                <a:gdLst>
                  <a:gd name="T0" fmla="*/ 203 w 57"/>
                  <a:gd name="T1" fmla="*/ 5 h 73"/>
                  <a:gd name="T2" fmla="*/ 0 w 57"/>
                  <a:gd name="T3" fmla="*/ 341 h 73"/>
                  <a:gd name="T4" fmla="*/ 263 w 57"/>
                  <a:gd name="T5" fmla="*/ 0 h 73"/>
                  <a:gd name="T6" fmla="*/ 203 w 57"/>
                  <a:gd name="T7" fmla="*/ 5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73">
                    <a:moveTo>
                      <a:pt x="44" y="1"/>
                    </a:moveTo>
                    <a:cubicBezTo>
                      <a:pt x="44" y="1"/>
                      <a:pt x="27" y="48"/>
                      <a:pt x="0" y="73"/>
                    </a:cubicBezTo>
                    <a:cubicBezTo>
                      <a:pt x="0" y="73"/>
                      <a:pt x="35" y="55"/>
                      <a:pt x="57" y="0"/>
                    </a:cubicBezTo>
                    <a:lnTo>
                      <a:pt x="44" y="1"/>
                    </a:lnTo>
                    <a:close/>
                  </a:path>
                </a:pathLst>
              </a:custGeom>
              <a:solidFill>
                <a:srgbClr val="F1857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31" name="Freeform 730"/>
              <p:cNvSpPr>
                <a:spLocks/>
              </p:cNvSpPr>
              <p:nvPr/>
            </p:nvSpPr>
            <p:spPr bwMode="auto">
              <a:xfrm>
                <a:off x="1279" y="920"/>
                <a:ext cx="50" cy="143"/>
              </a:xfrm>
              <a:custGeom>
                <a:avLst/>
                <a:gdLst>
                  <a:gd name="T0" fmla="*/ 0 w 30"/>
                  <a:gd name="T1" fmla="*/ 0 h 86"/>
                  <a:gd name="T2" fmla="*/ 62 w 30"/>
                  <a:gd name="T3" fmla="*/ 396 h 86"/>
                  <a:gd name="T4" fmla="*/ 0 w 30"/>
                  <a:gd name="T5" fmla="*/ 0 h 86"/>
                  <a:gd name="T6" fmla="*/ 0 60000 65536"/>
                  <a:gd name="T7" fmla="*/ 0 60000 65536"/>
                  <a:gd name="T8" fmla="*/ 0 60000 65536"/>
                </a:gdLst>
                <a:ahLst/>
                <a:cxnLst>
                  <a:cxn ang="T6">
                    <a:pos x="T0" y="T1"/>
                  </a:cxn>
                  <a:cxn ang="T7">
                    <a:pos x="T2" y="T3"/>
                  </a:cxn>
                  <a:cxn ang="T8">
                    <a:pos x="T4" y="T5"/>
                  </a:cxn>
                </a:cxnLst>
                <a:rect l="0" t="0" r="r" b="b"/>
                <a:pathLst>
                  <a:path w="30" h="86">
                    <a:moveTo>
                      <a:pt x="0" y="0"/>
                    </a:moveTo>
                    <a:cubicBezTo>
                      <a:pt x="0" y="0"/>
                      <a:pt x="25" y="38"/>
                      <a:pt x="13" y="86"/>
                    </a:cubicBezTo>
                    <a:cubicBezTo>
                      <a:pt x="13" y="86"/>
                      <a:pt x="30" y="45"/>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32" name="Freeform 731"/>
              <p:cNvSpPr>
                <a:spLocks/>
              </p:cNvSpPr>
              <p:nvPr/>
            </p:nvSpPr>
            <p:spPr bwMode="auto">
              <a:xfrm>
                <a:off x="1645" y="783"/>
                <a:ext cx="60" cy="97"/>
              </a:xfrm>
              <a:custGeom>
                <a:avLst/>
                <a:gdLst>
                  <a:gd name="T0" fmla="*/ 167 w 36"/>
                  <a:gd name="T1" fmla="*/ 0 h 58"/>
                  <a:gd name="T2" fmla="*/ 0 w 36"/>
                  <a:gd name="T3" fmla="*/ 271 h 58"/>
                  <a:gd name="T4" fmla="*/ 167 w 36"/>
                  <a:gd name="T5" fmla="*/ 0 h 58"/>
                  <a:gd name="T6" fmla="*/ 0 60000 65536"/>
                  <a:gd name="T7" fmla="*/ 0 60000 65536"/>
                  <a:gd name="T8" fmla="*/ 0 60000 65536"/>
                </a:gdLst>
                <a:ahLst/>
                <a:cxnLst>
                  <a:cxn ang="T6">
                    <a:pos x="T0" y="T1"/>
                  </a:cxn>
                  <a:cxn ang="T7">
                    <a:pos x="T2" y="T3"/>
                  </a:cxn>
                  <a:cxn ang="T8">
                    <a:pos x="T4" y="T5"/>
                  </a:cxn>
                </a:cxnLst>
                <a:rect l="0" t="0" r="r" b="b"/>
                <a:pathLst>
                  <a:path w="36" h="58">
                    <a:moveTo>
                      <a:pt x="36" y="0"/>
                    </a:moveTo>
                    <a:cubicBezTo>
                      <a:pt x="36" y="0"/>
                      <a:pt x="13" y="26"/>
                      <a:pt x="0" y="58"/>
                    </a:cubicBezTo>
                    <a:cubicBezTo>
                      <a:pt x="0" y="58"/>
                      <a:pt x="27" y="8"/>
                      <a:pt x="3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33" name="Freeform 732"/>
              <p:cNvSpPr>
                <a:spLocks/>
              </p:cNvSpPr>
              <p:nvPr/>
            </p:nvSpPr>
            <p:spPr bwMode="auto">
              <a:xfrm>
                <a:off x="1852" y="863"/>
                <a:ext cx="55" cy="97"/>
              </a:xfrm>
              <a:custGeom>
                <a:avLst/>
                <a:gdLst>
                  <a:gd name="T0" fmla="*/ 153 w 33"/>
                  <a:gd name="T1" fmla="*/ 0 h 58"/>
                  <a:gd name="T2" fmla="*/ 0 w 33"/>
                  <a:gd name="T3" fmla="*/ 271 h 58"/>
                  <a:gd name="T4" fmla="*/ 153 w 33"/>
                  <a:gd name="T5" fmla="*/ 0 h 58"/>
                  <a:gd name="T6" fmla="*/ 0 60000 65536"/>
                  <a:gd name="T7" fmla="*/ 0 60000 65536"/>
                  <a:gd name="T8" fmla="*/ 0 60000 65536"/>
                </a:gdLst>
                <a:ahLst/>
                <a:cxnLst>
                  <a:cxn ang="T6">
                    <a:pos x="T0" y="T1"/>
                  </a:cxn>
                  <a:cxn ang="T7">
                    <a:pos x="T2" y="T3"/>
                  </a:cxn>
                  <a:cxn ang="T8">
                    <a:pos x="T4" y="T5"/>
                  </a:cxn>
                </a:cxnLst>
                <a:rect l="0" t="0" r="r" b="b"/>
                <a:pathLst>
                  <a:path w="33" h="58">
                    <a:moveTo>
                      <a:pt x="33" y="0"/>
                    </a:moveTo>
                    <a:cubicBezTo>
                      <a:pt x="33" y="0"/>
                      <a:pt x="13" y="45"/>
                      <a:pt x="0" y="58"/>
                    </a:cubicBezTo>
                    <a:cubicBezTo>
                      <a:pt x="0" y="58"/>
                      <a:pt x="22" y="32"/>
                      <a:pt x="3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34" name="Freeform 733"/>
              <p:cNvSpPr>
                <a:spLocks/>
              </p:cNvSpPr>
              <p:nvPr/>
            </p:nvSpPr>
            <p:spPr bwMode="auto">
              <a:xfrm>
                <a:off x="1394" y="1755"/>
                <a:ext cx="483" cy="459"/>
              </a:xfrm>
              <a:custGeom>
                <a:avLst/>
                <a:gdLst>
                  <a:gd name="T0" fmla="*/ 1339 w 290"/>
                  <a:gd name="T1" fmla="*/ 619 h 275"/>
                  <a:gd name="T2" fmla="*/ 1166 w 290"/>
                  <a:gd name="T3" fmla="*/ 696 h 275"/>
                  <a:gd name="T4" fmla="*/ 610 w 290"/>
                  <a:gd name="T5" fmla="*/ 1162 h 275"/>
                  <a:gd name="T6" fmla="*/ 13 w 290"/>
                  <a:gd name="T7" fmla="*/ 1033 h 275"/>
                  <a:gd name="T8" fmla="*/ 37 w 290"/>
                  <a:gd name="T9" fmla="*/ 641 h 275"/>
                  <a:gd name="T10" fmla="*/ 1146 w 290"/>
                  <a:gd name="T11" fmla="*/ 0 h 275"/>
                  <a:gd name="T12" fmla="*/ 1339 w 290"/>
                  <a:gd name="T13" fmla="*/ 619 h 2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0" h="275">
                    <a:moveTo>
                      <a:pt x="290" y="133"/>
                    </a:moveTo>
                    <a:cubicBezTo>
                      <a:pt x="290" y="133"/>
                      <a:pt x="261" y="133"/>
                      <a:pt x="252" y="150"/>
                    </a:cubicBezTo>
                    <a:cubicBezTo>
                      <a:pt x="243" y="166"/>
                      <a:pt x="200" y="225"/>
                      <a:pt x="132" y="250"/>
                    </a:cubicBezTo>
                    <a:cubicBezTo>
                      <a:pt x="64" y="275"/>
                      <a:pt x="0" y="243"/>
                      <a:pt x="3" y="222"/>
                    </a:cubicBezTo>
                    <a:cubicBezTo>
                      <a:pt x="4" y="207"/>
                      <a:pt x="12" y="159"/>
                      <a:pt x="8" y="138"/>
                    </a:cubicBezTo>
                    <a:cubicBezTo>
                      <a:pt x="4" y="118"/>
                      <a:pt x="160" y="260"/>
                      <a:pt x="248" y="0"/>
                    </a:cubicBezTo>
                    <a:cubicBezTo>
                      <a:pt x="248" y="0"/>
                      <a:pt x="238" y="67"/>
                      <a:pt x="290" y="133"/>
                    </a:cubicBezTo>
                    <a:close/>
                  </a:path>
                </a:pathLst>
              </a:custGeom>
              <a:solidFill>
                <a:srgbClr val="81B4C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35" name="Freeform 734"/>
              <p:cNvSpPr>
                <a:spLocks/>
              </p:cNvSpPr>
              <p:nvPr/>
            </p:nvSpPr>
            <p:spPr bwMode="auto">
              <a:xfrm>
                <a:off x="1697" y="1318"/>
                <a:ext cx="120" cy="77"/>
              </a:xfrm>
              <a:custGeom>
                <a:avLst/>
                <a:gdLst>
                  <a:gd name="T0" fmla="*/ 0 w 72"/>
                  <a:gd name="T1" fmla="*/ 0 h 46"/>
                  <a:gd name="T2" fmla="*/ 333 w 72"/>
                  <a:gd name="T3" fmla="*/ 75 h 46"/>
                  <a:gd name="T4" fmla="*/ 0 w 72"/>
                  <a:gd name="T5" fmla="*/ 0 h 46"/>
                  <a:gd name="T6" fmla="*/ 0 60000 65536"/>
                  <a:gd name="T7" fmla="*/ 0 60000 65536"/>
                  <a:gd name="T8" fmla="*/ 0 60000 65536"/>
                </a:gdLst>
                <a:ahLst/>
                <a:cxnLst>
                  <a:cxn ang="T6">
                    <a:pos x="T0" y="T1"/>
                  </a:cxn>
                  <a:cxn ang="T7">
                    <a:pos x="T2" y="T3"/>
                  </a:cxn>
                  <a:cxn ang="T8">
                    <a:pos x="T4" y="T5"/>
                  </a:cxn>
                </a:cxnLst>
                <a:rect l="0" t="0" r="r" b="b"/>
                <a:pathLst>
                  <a:path w="72" h="46">
                    <a:moveTo>
                      <a:pt x="0" y="0"/>
                    </a:moveTo>
                    <a:cubicBezTo>
                      <a:pt x="0" y="0"/>
                      <a:pt x="26" y="30"/>
                      <a:pt x="72" y="16"/>
                    </a:cubicBezTo>
                    <a:cubicBezTo>
                      <a:pt x="72" y="16"/>
                      <a:pt x="34" y="46"/>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36" name="Freeform 735"/>
              <p:cNvSpPr>
                <a:spLocks/>
              </p:cNvSpPr>
              <p:nvPr/>
            </p:nvSpPr>
            <p:spPr bwMode="auto">
              <a:xfrm>
                <a:off x="1837" y="1497"/>
                <a:ext cx="153" cy="135"/>
              </a:xfrm>
              <a:custGeom>
                <a:avLst/>
                <a:gdLst>
                  <a:gd name="T0" fmla="*/ 0 w 92"/>
                  <a:gd name="T1" fmla="*/ 375 h 81"/>
                  <a:gd name="T2" fmla="*/ 422 w 92"/>
                  <a:gd name="T3" fmla="*/ 338 h 81"/>
                  <a:gd name="T4" fmla="*/ 0 w 92"/>
                  <a:gd name="T5" fmla="*/ 375 h 81"/>
                  <a:gd name="T6" fmla="*/ 0 60000 65536"/>
                  <a:gd name="T7" fmla="*/ 0 60000 65536"/>
                  <a:gd name="T8" fmla="*/ 0 60000 65536"/>
                </a:gdLst>
                <a:ahLst/>
                <a:cxnLst>
                  <a:cxn ang="T6">
                    <a:pos x="T0" y="T1"/>
                  </a:cxn>
                  <a:cxn ang="T7">
                    <a:pos x="T2" y="T3"/>
                  </a:cxn>
                  <a:cxn ang="T8">
                    <a:pos x="T4" y="T5"/>
                  </a:cxn>
                </a:cxnLst>
                <a:rect l="0" t="0" r="r" b="b"/>
                <a:pathLst>
                  <a:path w="92" h="81">
                    <a:moveTo>
                      <a:pt x="0" y="81"/>
                    </a:moveTo>
                    <a:cubicBezTo>
                      <a:pt x="0" y="81"/>
                      <a:pt x="25" y="16"/>
                      <a:pt x="92" y="73"/>
                    </a:cubicBezTo>
                    <a:cubicBezTo>
                      <a:pt x="92" y="73"/>
                      <a:pt x="31" y="0"/>
                      <a:pt x="0" y="81"/>
                    </a:cubicBezTo>
                    <a:close/>
                  </a:path>
                </a:pathLst>
              </a:custGeom>
              <a:solidFill>
                <a:srgbClr val="D5E1E1"/>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37" name="Freeform 736"/>
              <p:cNvSpPr>
                <a:spLocks/>
              </p:cNvSpPr>
              <p:nvPr/>
            </p:nvSpPr>
            <p:spPr bwMode="auto">
              <a:xfrm>
                <a:off x="989" y="1650"/>
                <a:ext cx="95" cy="180"/>
              </a:xfrm>
              <a:custGeom>
                <a:avLst/>
                <a:gdLst>
                  <a:gd name="T0" fmla="*/ 230 w 57"/>
                  <a:gd name="T1" fmla="*/ 0 h 108"/>
                  <a:gd name="T2" fmla="*/ 255 w 57"/>
                  <a:gd name="T3" fmla="*/ 222 h 108"/>
                  <a:gd name="T4" fmla="*/ 213 w 57"/>
                  <a:gd name="T5" fmla="*/ 347 h 108"/>
                  <a:gd name="T6" fmla="*/ 55 w 57"/>
                  <a:gd name="T7" fmla="*/ 487 h 108"/>
                  <a:gd name="T8" fmla="*/ 230 w 57"/>
                  <a:gd name="T9" fmla="*/ 0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 h="108">
                    <a:moveTo>
                      <a:pt x="50" y="0"/>
                    </a:moveTo>
                    <a:cubicBezTo>
                      <a:pt x="50" y="0"/>
                      <a:pt x="53" y="38"/>
                      <a:pt x="55" y="48"/>
                    </a:cubicBezTo>
                    <a:cubicBezTo>
                      <a:pt x="56" y="54"/>
                      <a:pt x="50" y="66"/>
                      <a:pt x="46" y="75"/>
                    </a:cubicBezTo>
                    <a:cubicBezTo>
                      <a:pt x="42" y="85"/>
                      <a:pt x="25" y="101"/>
                      <a:pt x="12" y="105"/>
                    </a:cubicBezTo>
                    <a:cubicBezTo>
                      <a:pt x="0" y="108"/>
                      <a:pt x="57" y="66"/>
                      <a:pt x="50" y="0"/>
                    </a:cubicBezTo>
                    <a:close/>
                  </a:path>
                </a:pathLst>
              </a:custGeom>
              <a:solidFill>
                <a:srgbClr val="81B4C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38" name="Freeform 737"/>
              <p:cNvSpPr>
                <a:spLocks/>
              </p:cNvSpPr>
              <p:nvPr/>
            </p:nvSpPr>
            <p:spPr bwMode="auto">
              <a:xfrm>
                <a:off x="746" y="1412"/>
                <a:ext cx="55" cy="468"/>
              </a:xfrm>
              <a:custGeom>
                <a:avLst/>
                <a:gdLst>
                  <a:gd name="T0" fmla="*/ 0 w 33"/>
                  <a:gd name="T1" fmla="*/ 0 h 281"/>
                  <a:gd name="T2" fmla="*/ 47 w 33"/>
                  <a:gd name="T3" fmla="*/ 1297 h 281"/>
                  <a:gd name="T4" fmla="*/ 153 w 33"/>
                  <a:gd name="T5" fmla="*/ 47 h 281"/>
                  <a:gd name="T6" fmla="*/ 0 w 33"/>
                  <a:gd name="T7" fmla="*/ 0 h 28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 h="281">
                    <a:moveTo>
                      <a:pt x="0" y="0"/>
                    </a:moveTo>
                    <a:cubicBezTo>
                      <a:pt x="0" y="0"/>
                      <a:pt x="13" y="260"/>
                      <a:pt x="10" y="281"/>
                    </a:cubicBezTo>
                    <a:cubicBezTo>
                      <a:pt x="10" y="281"/>
                      <a:pt x="7" y="10"/>
                      <a:pt x="33" y="10"/>
                    </a:cubicBezTo>
                    <a:cubicBezTo>
                      <a:pt x="33" y="10"/>
                      <a:pt x="6" y="8"/>
                      <a:pt x="0" y="0"/>
                    </a:cubicBezTo>
                    <a:close/>
                  </a:path>
                </a:pathLst>
              </a:custGeom>
              <a:solidFill>
                <a:srgbClr val="D5E1E1"/>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39" name="Freeform 738"/>
              <p:cNvSpPr>
                <a:spLocks/>
              </p:cNvSpPr>
              <p:nvPr/>
            </p:nvSpPr>
            <p:spPr bwMode="auto">
              <a:xfrm>
                <a:off x="751" y="1437"/>
                <a:ext cx="13" cy="281"/>
              </a:xfrm>
              <a:custGeom>
                <a:avLst/>
                <a:gdLst>
                  <a:gd name="T0" fmla="*/ 0 w 8"/>
                  <a:gd name="T1" fmla="*/ 0 h 169"/>
                  <a:gd name="T2" fmla="*/ 26 w 8"/>
                  <a:gd name="T3" fmla="*/ 776 h 169"/>
                  <a:gd name="T4" fmla="*/ 0 w 8"/>
                  <a:gd name="T5" fmla="*/ 0 h 169"/>
                  <a:gd name="T6" fmla="*/ 0 60000 65536"/>
                  <a:gd name="T7" fmla="*/ 0 60000 65536"/>
                  <a:gd name="T8" fmla="*/ 0 60000 65536"/>
                </a:gdLst>
                <a:ahLst/>
                <a:cxnLst>
                  <a:cxn ang="T6">
                    <a:pos x="T0" y="T1"/>
                  </a:cxn>
                  <a:cxn ang="T7">
                    <a:pos x="T2" y="T3"/>
                  </a:cxn>
                  <a:cxn ang="T8">
                    <a:pos x="T4" y="T5"/>
                  </a:cxn>
                </a:cxnLst>
                <a:rect l="0" t="0" r="r" b="b"/>
                <a:pathLst>
                  <a:path w="8" h="169">
                    <a:moveTo>
                      <a:pt x="0" y="0"/>
                    </a:moveTo>
                    <a:cubicBezTo>
                      <a:pt x="6" y="169"/>
                      <a:pt x="6" y="169"/>
                      <a:pt x="6" y="169"/>
                    </a:cubicBezTo>
                    <a:cubicBezTo>
                      <a:pt x="6" y="169"/>
                      <a:pt x="8" y="16"/>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40" name="Freeform 739"/>
              <p:cNvSpPr>
                <a:spLocks/>
              </p:cNvSpPr>
              <p:nvPr/>
            </p:nvSpPr>
            <p:spPr bwMode="auto">
              <a:xfrm>
                <a:off x="914" y="3070"/>
                <a:ext cx="88" cy="49"/>
              </a:xfrm>
              <a:custGeom>
                <a:avLst/>
                <a:gdLst>
                  <a:gd name="T0" fmla="*/ 141 w 53"/>
                  <a:gd name="T1" fmla="*/ 0 h 29"/>
                  <a:gd name="T2" fmla="*/ 0 w 53"/>
                  <a:gd name="T3" fmla="*/ 0 h 29"/>
                  <a:gd name="T4" fmla="*/ 141 w 53"/>
                  <a:gd name="T5" fmla="*/ 0 h 29"/>
                  <a:gd name="T6" fmla="*/ 0 60000 65536"/>
                  <a:gd name="T7" fmla="*/ 0 60000 65536"/>
                  <a:gd name="T8" fmla="*/ 0 60000 65536"/>
                </a:gdLst>
                <a:ahLst/>
                <a:cxnLst>
                  <a:cxn ang="T6">
                    <a:pos x="T0" y="T1"/>
                  </a:cxn>
                  <a:cxn ang="T7">
                    <a:pos x="T2" y="T3"/>
                  </a:cxn>
                  <a:cxn ang="T8">
                    <a:pos x="T4" y="T5"/>
                  </a:cxn>
                </a:cxnLst>
                <a:rect l="0" t="0" r="r" b="b"/>
                <a:pathLst>
                  <a:path w="53" h="29">
                    <a:moveTo>
                      <a:pt x="31" y="0"/>
                    </a:moveTo>
                    <a:cubicBezTo>
                      <a:pt x="31" y="0"/>
                      <a:pt x="53" y="29"/>
                      <a:pt x="0" y="0"/>
                    </a:cubicBezTo>
                    <a:cubicBezTo>
                      <a:pt x="0" y="0"/>
                      <a:pt x="46" y="21"/>
                      <a:pt x="31"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41" name="Freeform 740"/>
              <p:cNvSpPr>
                <a:spLocks/>
              </p:cNvSpPr>
              <p:nvPr/>
            </p:nvSpPr>
            <p:spPr bwMode="auto">
              <a:xfrm>
                <a:off x="837" y="3045"/>
                <a:ext cx="80" cy="399"/>
              </a:xfrm>
              <a:custGeom>
                <a:avLst/>
                <a:gdLst>
                  <a:gd name="T0" fmla="*/ 120 w 48"/>
                  <a:gd name="T1" fmla="*/ 1090 h 239"/>
                  <a:gd name="T2" fmla="*/ 0 w 48"/>
                  <a:gd name="T3" fmla="*/ 0 h 239"/>
                  <a:gd name="T4" fmla="*/ 172 w 48"/>
                  <a:gd name="T5" fmla="*/ 88 h 239"/>
                  <a:gd name="T6" fmla="*/ 172 w 48"/>
                  <a:gd name="T7" fmla="*/ 1112 h 239"/>
                  <a:gd name="T8" fmla="*/ 120 w 48"/>
                  <a:gd name="T9" fmla="*/ 1090 h 2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239">
                    <a:moveTo>
                      <a:pt x="26" y="234"/>
                    </a:moveTo>
                    <a:cubicBezTo>
                      <a:pt x="26" y="234"/>
                      <a:pt x="36" y="201"/>
                      <a:pt x="0" y="0"/>
                    </a:cubicBezTo>
                    <a:cubicBezTo>
                      <a:pt x="0" y="0"/>
                      <a:pt x="27" y="14"/>
                      <a:pt x="37" y="19"/>
                    </a:cubicBezTo>
                    <a:cubicBezTo>
                      <a:pt x="48" y="24"/>
                      <a:pt x="29" y="223"/>
                      <a:pt x="37" y="239"/>
                    </a:cubicBezTo>
                    <a:cubicBezTo>
                      <a:pt x="37" y="239"/>
                      <a:pt x="29" y="236"/>
                      <a:pt x="26" y="234"/>
                    </a:cubicBezTo>
                    <a:close/>
                  </a:path>
                </a:pathLst>
              </a:custGeom>
              <a:solidFill>
                <a:srgbClr val="D5E1E1"/>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42" name="Freeform 741"/>
              <p:cNvSpPr>
                <a:spLocks/>
              </p:cNvSpPr>
              <p:nvPr/>
            </p:nvSpPr>
            <p:spPr bwMode="auto">
              <a:xfrm>
                <a:off x="844" y="3062"/>
                <a:ext cx="42" cy="297"/>
              </a:xfrm>
              <a:custGeom>
                <a:avLst/>
                <a:gdLst>
                  <a:gd name="T0" fmla="*/ 0 w 25"/>
                  <a:gd name="T1" fmla="*/ 0 h 178"/>
                  <a:gd name="T2" fmla="*/ 119 w 25"/>
                  <a:gd name="T3" fmla="*/ 828 h 178"/>
                  <a:gd name="T4" fmla="*/ 0 w 25"/>
                  <a:gd name="T5" fmla="*/ 0 h 178"/>
                  <a:gd name="T6" fmla="*/ 0 60000 65536"/>
                  <a:gd name="T7" fmla="*/ 0 60000 65536"/>
                  <a:gd name="T8" fmla="*/ 0 60000 65536"/>
                </a:gdLst>
                <a:ahLst/>
                <a:cxnLst>
                  <a:cxn ang="T6">
                    <a:pos x="T0" y="T1"/>
                  </a:cxn>
                  <a:cxn ang="T7">
                    <a:pos x="T2" y="T3"/>
                  </a:cxn>
                  <a:cxn ang="T8">
                    <a:pos x="T4" y="T5"/>
                  </a:cxn>
                </a:cxnLst>
                <a:rect l="0" t="0" r="r" b="b"/>
                <a:pathLst>
                  <a:path w="25" h="178">
                    <a:moveTo>
                      <a:pt x="0" y="0"/>
                    </a:moveTo>
                    <a:cubicBezTo>
                      <a:pt x="0" y="0"/>
                      <a:pt x="21" y="135"/>
                      <a:pt x="25" y="178"/>
                    </a:cubicBezTo>
                    <a:cubicBezTo>
                      <a:pt x="25" y="178"/>
                      <a:pt x="13" y="33"/>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43" name="Freeform 742"/>
              <p:cNvSpPr>
                <a:spLocks/>
              </p:cNvSpPr>
              <p:nvPr/>
            </p:nvSpPr>
            <p:spPr bwMode="auto">
              <a:xfrm>
                <a:off x="981" y="3107"/>
                <a:ext cx="199" cy="219"/>
              </a:xfrm>
              <a:custGeom>
                <a:avLst/>
                <a:gdLst>
                  <a:gd name="T0" fmla="*/ 0 w 120"/>
                  <a:gd name="T1" fmla="*/ 0 h 131"/>
                  <a:gd name="T2" fmla="*/ 547 w 120"/>
                  <a:gd name="T3" fmla="*/ 491 h 131"/>
                  <a:gd name="T4" fmla="*/ 547 w 120"/>
                  <a:gd name="T5" fmla="*/ 612 h 131"/>
                  <a:gd name="T6" fmla="*/ 0 w 120"/>
                  <a:gd name="T7" fmla="*/ 0 h 1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 h="131">
                    <a:moveTo>
                      <a:pt x="0" y="0"/>
                    </a:moveTo>
                    <a:cubicBezTo>
                      <a:pt x="0" y="0"/>
                      <a:pt x="60" y="78"/>
                      <a:pt x="120" y="105"/>
                    </a:cubicBezTo>
                    <a:cubicBezTo>
                      <a:pt x="120" y="131"/>
                      <a:pt x="120" y="131"/>
                      <a:pt x="120" y="131"/>
                    </a:cubicBezTo>
                    <a:cubicBezTo>
                      <a:pt x="120" y="131"/>
                      <a:pt x="13" y="48"/>
                      <a:pt x="0" y="0"/>
                    </a:cubicBezTo>
                    <a:close/>
                  </a:path>
                </a:pathLst>
              </a:custGeom>
              <a:solidFill>
                <a:srgbClr val="81B4C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44" name="Freeform 743"/>
              <p:cNvSpPr>
                <a:spLocks/>
              </p:cNvSpPr>
              <p:nvPr/>
            </p:nvSpPr>
            <p:spPr bwMode="auto">
              <a:xfrm>
                <a:off x="1442" y="1413"/>
                <a:ext cx="80" cy="200"/>
              </a:xfrm>
              <a:custGeom>
                <a:avLst/>
                <a:gdLst>
                  <a:gd name="T0" fmla="*/ 222 w 48"/>
                  <a:gd name="T1" fmla="*/ 0 h 120"/>
                  <a:gd name="T2" fmla="*/ 75 w 48"/>
                  <a:gd name="T3" fmla="*/ 555 h 120"/>
                  <a:gd name="T4" fmla="*/ 222 w 48"/>
                  <a:gd name="T5" fmla="*/ 0 h 120"/>
                  <a:gd name="T6" fmla="*/ 0 60000 65536"/>
                  <a:gd name="T7" fmla="*/ 0 60000 65536"/>
                  <a:gd name="T8" fmla="*/ 0 60000 65536"/>
                </a:gdLst>
                <a:ahLst/>
                <a:cxnLst>
                  <a:cxn ang="T6">
                    <a:pos x="T0" y="T1"/>
                  </a:cxn>
                  <a:cxn ang="T7">
                    <a:pos x="T2" y="T3"/>
                  </a:cxn>
                  <a:cxn ang="T8">
                    <a:pos x="T4" y="T5"/>
                  </a:cxn>
                </a:cxnLst>
                <a:rect l="0" t="0" r="r" b="b"/>
                <a:pathLst>
                  <a:path w="48" h="120">
                    <a:moveTo>
                      <a:pt x="48" y="0"/>
                    </a:moveTo>
                    <a:cubicBezTo>
                      <a:pt x="48" y="0"/>
                      <a:pt x="0" y="45"/>
                      <a:pt x="16" y="120"/>
                    </a:cubicBezTo>
                    <a:cubicBezTo>
                      <a:pt x="16" y="120"/>
                      <a:pt x="13" y="38"/>
                      <a:pt x="4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45" name="Freeform 744"/>
              <p:cNvSpPr>
                <a:spLocks/>
              </p:cNvSpPr>
              <p:nvPr/>
            </p:nvSpPr>
            <p:spPr bwMode="auto">
              <a:xfrm>
                <a:off x="2028" y="2097"/>
                <a:ext cx="175" cy="42"/>
              </a:xfrm>
              <a:custGeom>
                <a:avLst/>
                <a:gdLst>
                  <a:gd name="T0" fmla="*/ 0 w 105"/>
                  <a:gd name="T1" fmla="*/ 5 h 25"/>
                  <a:gd name="T2" fmla="*/ 487 w 105"/>
                  <a:gd name="T3" fmla="*/ 119 h 25"/>
                  <a:gd name="T4" fmla="*/ 0 w 105"/>
                  <a:gd name="T5" fmla="*/ 0 h 25"/>
                  <a:gd name="T6" fmla="*/ 0 60000 65536"/>
                  <a:gd name="T7" fmla="*/ 0 60000 65536"/>
                  <a:gd name="T8" fmla="*/ 0 60000 65536"/>
                </a:gdLst>
                <a:ahLst/>
                <a:cxnLst>
                  <a:cxn ang="T6">
                    <a:pos x="T0" y="T1"/>
                  </a:cxn>
                  <a:cxn ang="T7">
                    <a:pos x="T2" y="T3"/>
                  </a:cxn>
                  <a:cxn ang="T8">
                    <a:pos x="T4" y="T5"/>
                  </a:cxn>
                </a:cxnLst>
                <a:rect l="0" t="0" r="r" b="b"/>
                <a:pathLst>
                  <a:path w="105" h="25">
                    <a:moveTo>
                      <a:pt x="0" y="1"/>
                    </a:moveTo>
                    <a:cubicBezTo>
                      <a:pt x="0" y="1"/>
                      <a:pt x="36" y="20"/>
                      <a:pt x="105" y="25"/>
                    </a:cubicBezTo>
                    <a:cubicBezTo>
                      <a:pt x="105" y="25"/>
                      <a:pt x="18" y="10"/>
                      <a:pt x="0" y="0"/>
                    </a:cubicBezTo>
                  </a:path>
                </a:pathLst>
              </a:custGeom>
              <a:solidFill>
                <a:srgbClr val="F1857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46" name="Freeform 745"/>
              <p:cNvSpPr>
                <a:spLocks/>
              </p:cNvSpPr>
              <p:nvPr/>
            </p:nvSpPr>
            <p:spPr bwMode="auto">
              <a:xfrm>
                <a:off x="2300" y="2160"/>
                <a:ext cx="127" cy="72"/>
              </a:xfrm>
              <a:custGeom>
                <a:avLst/>
                <a:gdLst>
                  <a:gd name="T0" fmla="*/ 354 w 76"/>
                  <a:gd name="T1" fmla="*/ 203 h 43"/>
                  <a:gd name="T2" fmla="*/ 0 w 76"/>
                  <a:gd name="T3" fmla="*/ 0 h 43"/>
                  <a:gd name="T4" fmla="*/ 354 w 76"/>
                  <a:gd name="T5" fmla="*/ 203 h 43"/>
                  <a:gd name="T6" fmla="*/ 0 60000 65536"/>
                  <a:gd name="T7" fmla="*/ 0 60000 65536"/>
                  <a:gd name="T8" fmla="*/ 0 60000 65536"/>
                </a:gdLst>
                <a:ahLst/>
                <a:cxnLst>
                  <a:cxn ang="T6">
                    <a:pos x="T0" y="T1"/>
                  </a:cxn>
                  <a:cxn ang="T7">
                    <a:pos x="T2" y="T3"/>
                  </a:cxn>
                  <a:cxn ang="T8">
                    <a:pos x="T4" y="T5"/>
                  </a:cxn>
                </a:cxnLst>
                <a:rect l="0" t="0" r="r" b="b"/>
                <a:pathLst>
                  <a:path w="76" h="43">
                    <a:moveTo>
                      <a:pt x="76" y="43"/>
                    </a:moveTo>
                    <a:cubicBezTo>
                      <a:pt x="76" y="43"/>
                      <a:pt x="53" y="17"/>
                      <a:pt x="0" y="0"/>
                    </a:cubicBezTo>
                    <a:cubicBezTo>
                      <a:pt x="0" y="0"/>
                      <a:pt x="65" y="14"/>
                      <a:pt x="76" y="43"/>
                    </a:cubicBezTo>
                    <a:close/>
                  </a:path>
                </a:pathLst>
              </a:custGeom>
              <a:solidFill>
                <a:srgbClr val="F1857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47" name="Freeform 746"/>
              <p:cNvSpPr>
                <a:spLocks/>
              </p:cNvSpPr>
              <p:nvPr/>
            </p:nvSpPr>
            <p:spPr bwMode="auto">
              <a:xfrm>
                <a:off x="2037" y="2100"/>
                <a:ext cx="176" cy="39"/>
              </a:xfrm>
              <a:custGeom>
                <a:avLst/>
                <a:gdLst>
                  <a:gd name="T0" fmla="*/ 0 w 106"/>
                  <a:gd name="T1" fmla="*/ 0 h 23"/>
                  <a:gd name="T2" fmla="*/ 485 w 106"/>
                  <a:gd name="T3" fmla="*/ 112 h 23"/>
                  <a:gd name="T4" fmla="*/ 0 w 106"/>
                  <a:gd name="T5" fmla="*/ 0 h 23"/>
                  <a:gd name="T6" fmla="*/ 0 60000 65536"/>
                  <a:gd name="T7" fmla="*/ 0 60000 65536"/>
                  <a:gd name="T8" fmla="*/ 0 60000 65536"/>
                </a:gdLst>
                <a:ahLst/>
                <a:cxnLst>
                  <a:cxn ang="T6">
                    <a:pos x="T0" y="T1"/>
                  </a:cxn>
                  <a:cxn ang="T7">
                    <a:pos x="T2" y="T3"/>
                  </a:cxn>
                  <a:cxn ang="T8">
                    <a:pos x="T4" y="T5"/>
                  </a:cxn>
                </a:cxnLst>
                <a:rect l="0" t="0" r="r" b="b"/>
                <a:pathLst>
                  <a:path w="106" h="23">
                    <a:moveTo>
                      <a:pt x="0" y="0"/>
                    </a:moveTo>
                    <a:cubicBezTo>
                      <a:pt x="0" y="0"/>
                      <a:pt x="62" y="21"/>
                      <a:pt x="106" y="23"/>
                    </a:cubicBezTo>
                    <a:cubicBezTo>
                      <a:pt x="106" y="23"/>
                      <a:pt x="28" y="12"/>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48" name="Freeform 747"/>
              <p:cNvSpPr>
                <a:spLocks/>
              </p:cNvSpPr>
              <p:nvPr/>
            </p:nvSpPr>
            <p:spPr bwMode="auto">
              <a:xfrm>
                <a:off x="2335" y="2172"/>
                <a:ext cx="90" cy="58"/>
              </a:xfrm>
              <a:custGeom>
                <a:avLst/>
                <a:gdLst>
                  <a:gd name="T0" fmla="*/ 0 w 54"/>
                  <a:gd name="T1" fmla="*/ 0 h 35"/>
                  <a:gd name="T2" fmla="*/ 250 w 54"/>
                  <a:gd name="T3" fmla="*/ 159 h 35"/>
                  <a:gd name="T4" fmla="*/ 0 w 54"/>
                  <a:gd name="T5" fmla="*/ 0 h 35"/>
                  <a:gd name="T6" fmla="*/ 0 60000 65536"/>
                  <a:gd name="T7" fmla="*/ 0 60000 65536"/>
                  <a:gd name="T8" fmla="*/ 0 60000 65536"/>
                </a:gdLst>
                <a:ahLst/>
                <a:cxnLst>
                  <a:cxn ang="T6">
                    <a:pos x="T0" y="T1"/>
                  </a:cxn>
                  <a:cxn ang="T7">
                    <a:pos x="T2" y="T3"/>
                  </a:cxn>
                  <a:cxn ang="T8">
                    <a:pos x="T4" y="T5"/>
                  </a:cxn>
                </a:cxnLst>
                <a:rect l="0" t="0" r="r" b="b"/>
                <a:pathLst>
                  <a:path w="54" h="35">
                    <a:moveTo>
                      <a:pt x="0" y="0"/>
                    </a:moveTo>
                    <a:cubicBezTo>
                      <a:pt x="0" y="0"/>
                      <a:pt x="46" y="19"/>
                      <a:pt x="54" y="35"/>
                    </a:cubicBezTo>
                    <a:cubicBezTo>
                      <a:pt x="54" y="35"/>
                      <a:pt x="53" y="19"/>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49" name="Freeform 748"/>
              <p:cNvSpPr>
                <a:spLocks/>
              </p:cNvSpPr>
              <p:nvPr/>
            </p:nvSpPr>
            <p:spPr bwMode="auto">
              <a:xfrm>
                <a:off x="1888" y="1987"/>
                <a:ext cx="673" cy="1412"/>
              </a:xfrm>
              <a:custGeom>
                <a:avLst/>
                <a:gdLst>
                  <a:gd name="T0" fmla="*/ 230 w 404"/>
                  <a:gd name="T1" fmla="*/ 200 h 847"/>
                  <a:gd name="T2" fmla="*/ 237 w 404"/>
                  <a:gd name="T3" fmla="*/ 203 h 847"/>
                  <a:gd name="T4" fmla="*/ 813 w 404"/>
                  <a:gd name="T5" fmla="*/ 380 h 847"/>
                  <a:gd name="T6" fmla="*/ 1458 w 404"/>
                  <a:gd name="T7" fmla="*/ 592 h 847"/>
                  <a:gd name="T8" fmla="*/ 1499 w 404"/>
                  <a:gd name="T9" fmla="*/ 722 h 847"/>
                  <a:gd name="T10" fmla="*/ 1499 w 404"/>
                  <a:gd name="T11" fmla="*/ 722 h 847"/>
                  <a:gd name="T12" fmla="*/ 805 w 404"/>
                  <a:gd name="T13" fmla="*/ 437 h 847"/>
                  <a:gd name="T14" fmla="*/ 320 w 404"/>
                  <a:gd name="T15" fmla="*/ 305 h 847"/>
                  <a:gd name="T16" fmla="*/ 675 w 404"/>
                  <a:gd name="T17" fmla="*/ 537 h 847"/>
                  <a:gd name="T18" fmla="*/ 1034 w 404"/>
                  <a:gd name="T19" fmla="*/ 1130 h 847"/>
                  <a:gd name="T20" fmla="*/ 1424 w 404"/>
                  <a:gd name="T21" fmla="*/ 1454 h 847"/>
                  <a:gd name="T22" fmla="*/ 1613 w 404"/>
                  <a:gd name="T23" fmla="*/ 1682 h 847"/>
                  <a:gd name="T24" fmla="*/ 1388 w 404"/>
                  <a:gd name="T25" fmla="*/ 1440 h 847"/>
                  <a:gd name="T26" fmla="*/ 985 w 404"/>
                  <a:gd name="T27" fmla="*/ 1130 h 847"/>
                  <a:gd name="T28" fmla="*/ 810 w 404"/>
                  <a:gd name="T29" fmla="*/ 755 h 847"/>
                  <a:gd name="T30" fmla="*/ 758 w 404"/>
                  <a:gd name="T31" fmla="*/ 945 h 847"/>
                  <a:gd name="T32" fmla="*/ 771 w 404"/>
                  <a:gd name="T33" fmla="*/ 1409 h 847"/>
                  <a:gd name="T34" fmla="*/ 1041 w 404"/>
                  <a:gd name="T35" fmla="*/ 1940 h 847"/>
                  <a:gd name="T36" fmla="*/ 1349 w 404"/>
                  <a:gd name="T37" fmla="*/ 2179 h 847"/>
                  <a:gd name="T38" fmla="*/ 1706 w 404"/>
                  <a:gd name="T39" fmla="*/ 2391 h 847"/>
                  <a:gd name="T40" fmla="*/ 1862 w 404"/>
                  <a:gd name="T41" fmla="*/ 2417 h 847"/>
                  <a:gd name="T42" fmla="*/ 1683 w 404"/>
                  <a:gd name="T43" fmla="*/ 2417 h 847"/>
                  <a:gd name="T44" fmla="*/ 1354 w 404"/>
                  <a:gd name="T45" fmla="*/ 2221 h 847"/>
                  <a:gd name="T46" fmla="*/ 1113 w 404"/>
                  <a:gd name="T47" fmla="*/ 2141 h 847"/>
                  <a:gd name="T48" fmla="*/ 1179 w 404"/>
                  <a:gd name="T49" fmla="*/ 2521 h 847"/>
                  <a:gd name="T50" fmla="*/ 1318 w 404"/>
                  <a:gd name="T51" fmla="*/ 2854 h 847"/>
                  <a:gd name="T52" fmla="*/ 1751 w 404"/>
                  <a:gd name="T53" fmla="*/ 3516 h 847"/>
                  <a:gd name="T54" fmla="*/ 1867 w 404"/>
                  <a:gd name="T55" fmla="*/ 3924 h 847"/>
                  <a:gd name="T56" fmla="*/ 1701 w 404"/>
                  <a:gd name="T57" fmla="*/ 3492 h 847"/>
                  <a:gd name="T58" fmla="*/ 1276 w 404"/>
                  <a:gd name="T59" fmla="*/ 2854 h 847"/>
                  <a:gd name="T60" fmla="*/ 1188 w 404"/>
                  <a:gd name="T61" fmla="*/ 2604 h 847"/>
                  <a:gd name="T62" fmla="*/ 1159 w 404"/>
                  <a:gd name="T63" fmla="*/ 2779 h 847"/>
                  <a:gd name="T64" fmla="*/ 960 w 404"/>
                  <a:gd name="T65" fmla="*/ 3041 h 847"/>
                  <a:gd name="T66" fmla="*/ 771 w 404"/>
                  <a:gd name="T67" fmla="*/ 3391 h 847"/>
                  <a:gd name="T68" fmla="*/ 313 w 404"/>
                  <a:gd name="T69" fmla="*/ 3558 h 847"/>
                  <a:gd name="T70" fmla="*/ 561 w 404"/>
                  <a:gd name="T71" fmla="*/ 3417 h 847"/>
                  <a:gd name="T72" fmla="*/ 893 w 404"/>
                  <a:gd name="T73" fmla="*/ 3096 h 847"/>
                  <a:gd name="T74" fmla="*/ 1104 w 404"/>
                  <a:gd name="T75" fmla="*/ 2779 h 847"/>
                  <a:gd name="T76" fmla="*/ 1084 w 404"/>
                  <a:gd name="T77" fmla="*/ 2501 h 847"/>
                  <a:gd name="T78" fmla="*/ 1029 w 404"/>
                  <a:gd name="T79" fmla="*/ 2159 h 847"/>
                  <a:gd name="T80" fmla="*/ 910 w 404"/>
                  <a:gd name="T81" fmla="*/ 1899 h 847"/>
                  <a:gd name="T82" fmla="*/ 721 w 404"/>
                  <a:gd name="T83" fmla="*/ 1390 h 847"/>
                  <a:gd name="T84" fmla="*/ 486 w 404"/>
                  <a:gd name="T85" fmla="*/ 1779 h 847"/>
                  <a:gd name="T86" fmla="*/ 353 w 404"/>
                  <a:gd name="T87" fmla="*/ 2234 h 847"/>
                  <a:gd name="T88" fmla="*/ 450 w 404"/>
                  <a:gd name="T89" fmla="*/ 1815 h 847"/>
                  <a:gd name="T90" fmla="*/ 708 w 404"/>
                  <a:gd name="T91" fmla="*/ 1274 h 847"/>
                  <a:gd name="T92" fmla="*/ 675 w 404"/>
                  <a:gd name="T93" fmla="*/ 980 h 847"/>
                  <a:gd name="T94" fmla="*/ 701 w 404"/>
                  <a:gd name="T95" fmla="*/ 625 h 847"/>
                  <a:gd name="T96" fmla="*/ 0 w 404"/>
                  <a:gd name="T97" fmla="*/ 0 h 8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04" h="847">
                    <a:moveTo>
                      <a:pt x="50" y="43"/>
                    </a:moveTo>
                    <a:cubicBezTo>
                      <a:pt x="50" y="43"/>
                      <a:pt x="51" y="44"/>
                      <a:pt x="51" y="44"/>
                    </a:cubicBezTo>
                    <a:cubicBezTo>
                      <a:pt x="51" y="44"/>
                      <a:pt x="96" y="73"/>
                      <a:pt x="176" y="82"/>
                    </a:cubicBezTo>
                    <a:cubicBezTo>
                      <a:pt x="246" y="89"/>
                      <a:pt x="301" y="118"/>
                      <a:pt x="315" y="128"/>
                    </a:cubicBezTo>
                    <a:cubicBezTo>
                      <a:pt x="335" y="142"/>
                      <a:pt x="324" y="156"/>
                      <a:pt x="324" y="156"/>
                    </a:cubicBezTo>
                    <a:cubicBezTo>
                      <a:pt x="324" y="156"/>
                      <a:pt x="324" y="156"/>
                      <a:pt x="324" y="156"/>
                    </a:cubicBezTo>
                    <a:cubicBezTo>
                      <a:pt x="289" y="115"/>
                      <a:pt x="232" y="100"/>
                      <a:pt x="174" y="94"/>
                    </a:cubicBezTo>
                    <a:cubicBezTo>
                      <a:pt x="116" y="88"/>
                      <a:pt x="69" y="66"/>
                      <a:pt x="69" y="66"/>
                    </a:cubicBezTo>
                    <a:cubicBezTo>
                      <a:pt x="87" y="83"/>
                      <a:pt x="109" y="96"/>
                      <a:pt x="146" y="116"/>
                    </a:cubicBezTo>
                    <a:cubicBezTo>
                      <a:pt x="191" y="140"/>
                      <a:pt x="207" y="195"/>
                      <a:pt x="224" y="244"/>
                    </a:cubicBezTo>
                    <a:cubicBezTo>
                      <a:pt x="241" y="294"/>
                      <a:pt x="289" y="256"/>
                      <a:pt x="308" y="314"/>
                    </a:cubicBezTo>
                    <a:cubicBezTo>
                      <a:pt x="327" y="371"/>
                      <a:pt x="328" y="364"/>
                      <a:pt x="349" y="363"/>
                    </a:cubicBezTo>
                    <a:cubicBezTo>
                      <a:pt x="349" y="363"/>
                      <a:pt x="320" y="402"/>
                      <a:pt x="300" y="311"/>
                    </a:cubicBezTo>
                    <a:cubicBezTo>
                      <a:pt x="292" y="273"/>
                      <a:pt x="231" y="299"/>
                      <a:pt x="213" y="244"/>
                    </a:cubicBezTo>
                    <a:cubicBezTo>
                      <a:pt x="191" y="176"/>
                      <a:pt x="191" y="182"/>
                      <a:pt x="175" y="163"/>
                    </a:cubicBezTo>
                    <a:cubicBezTo>
                      <a:pt x="175" y="163"/>
                      <a:pt x="173" y="192"/>
                      <a:pt x="164" y="204"/>
                    </a:cubicBezTo>
                    <a:cubicBezTo>
                      <a:pt x="146" y="229"/>
                      <a:pt x="175" y="272"/>
                      <a:pt x="167" y="304"/>
                    </a:cubicBezTo>
                    <a:cubicBezTo>
                      <a:pt x="159" y="336"/>
                      <a:pt x="196" y="399"/>
                      <a:pt x="225" y="419"/>
                    </a:cubicBezTo>
                    <a:cubicBezTo>
                      <a:pt x="255" y="439"/>
                      <a:pt x="241" y="466"/>
                      <a:pt x="292" y="470"/>
                    </a:cubicBezTo>
                    <a:cubicBezTo>
                      <a:pt x="343" y="474"/>
                      <a:pt x="348" y="492"/>
                      <a:pt x="369" y="516"/>
                    </a:cubicBezTo>
                    <a:cubicBezTo>
                      <a:pt x="391" y="540"/>
                      <a:pt x="403" y="522"/>
                      <a:pt x="403" y="522"/>
                    </a:cubicBezTo>
                    <a:cubicBezTo>
                      <a:pt x="403" y="522"/>
                      <a:pt x="391" y="544"/>
                      <a:pt x="364" y="522"/>
                    </a:cubicBezTo>
                    <a:cubicBezTo>
                      <a:pt x="337" y="499"/>
                      <a:pt x="339" y="479"/>
                      <a:pt x="293" y="479"/>
                    </a:cubicBezTo>
                    <a:cubicBezTo>
                      <a:pt x="248" y="479"/>
                      <a:pt x="241" y="462"/>
                      <a:pt x="241" y="462"/>
                    </a:cubicBezTo>
                    <a:cubicBezTo>
                      <a:pt x="241" y="462"/>
                      <a:pt x="211" y="511"/>
                      <a:pt x="255" y="544"/>
                    </a:cubicBezTo>
                    <a:cubicBezTo>
                      <a:pt x="299" y="578"/>
                      <a:pt x="272" y="581"/>
                      <a:pt x="285" y="616"/>
                    </a:cubicBezTo>
                    <a:cubicBezTo>
                      <a:pt x="313" y="690"/>
                      <a:pt x="373" y="706"/>
                      <a:pt x="379" y="759"/>
                    </a:cubicBezTo>
                    <a:cubicBezTo>
                      <a:pt x="384" y="812"/>
                      <a:pt x="384" y="836"/>
                      <a:pt x="404" y="847"/>
                    </a:cubicBezTo>
                    <a:cubicBezTo>
                      <a:pt x="404" y="847"/>
                      <a:pt x="374" y="840"/>
                      <a:pt x="368" y="754"/>
                    </a:cubicBezTo>
                    <a:cubicBezTo>
                      <a:pt x="365" y="715"/>
                      <a:pt x="297" y="681"/>
                      <a:pt x="276" y="616"/>
                    </a:cubicBezTo>
                    <a:cubicBezTo>
                      <a:pt x="268" y="592"/>
                      <a:pt x="280" y="568"/>
                      <a:pt x="257" y="562"/>
                    </a:cubicBezTo>
                    <a:cubicBezTo>
                      <a:pt x="257" y="562"/>
                      <a:pt x="249" y="580"/>
                      <a:pt x="251" y="600"/>
                    </a:cubicBezTo>
                    <a:cubicBezTo>
                      <a:pt x="251" y="609"/>
                      <a:pt x="241" y="636"/>
                      <a:pt x="208" y="656"/>
                    </a:cubicBezTo>
                    <a:cubicBezTo>
                      <a:pt x="192" y="666"/>
                      <a:pt x="217" y="707"/>
                      <a:pt x="167" y="732"/>
                    </a:cubicBezTo>
                    <a:cubicBezTo>
                      <a:pt x="119" y="756"/>
                      <a:pt x="85" y="738"/>
                      <a:pt x="68" y="768"/>
                    </a:cubicBezTo>
                    <a:cubicBezTo>
                      <a:pt x="68" y="768"/>
                      <a:pt x="76" y="743"/>
                      <a:pt x="121" y="738"/>
                    </a:cubicBezTo>
                    <a:cubicBezTo>
                      <a:pt x="167" y="732"/>
                      <a:pt x="191" y="717"/>
                      <a:pt x="193" y="668"/>
                    </a:cubicBezTo>
                    <a:cubicBezTo>
                      <a:pt x="195" y="638"/>
                      <a:pt x="234" y="645"/>
                      <a:pt x="239" y="600"/>
                    </a:cubicBezTo>
                    <a:cubicBezTo>
                      <a:pt x="240" y="586"/>
                      <a:pt x="255" y="562"/>
                      <a:pt x="235" y="540"/>
                    </a:cubicBezTo>
                    <a:cubicBezTo>
                      <a:pt x="215" y="519"/>
                      <a:pt x="217" y="494"/>
                      <a:pt x="223" y="466"/>
                    </a:cubicBezTo>
                    <a:cubicBezTo>
                      <a:pt x="228" y="438"/>
                      <a:pt x="217" y="427"/>
                      <a:pt x="197" y="410"/>
                    </a:cubicBezTo>
                    <a:cubicBezTo>
                      <a:pt x="177" y="392"/>
                      <a:pt x="148" y="344"/>
                      <a:pt x="156" y="300"/>
                    </a:cubicBezTo>
                    <a:cubicBezTo>
                      <a:pt x="156" y="300"/>
                      <a:pt x="103" y="340"/>
                      <a:pt x="105" y="384"/>
                    </a:cubicBezTo>
                    <a:cubicBezTo>
                      <a:pt x="108" y="428"/>
                      <a:pt x="100" y="479"/>
                      <a:pt x="76" y="482"/>
                    </a:cubicBezTo>
                    <a:cubicBezTo>
                      <a:pt x="76" y="482"/>
                      <a:pt x="97" y="472"/>
                      <a:pt x="97" y="392"/>
                    </a:cubicBezTo>
                    <a:cubicBezTo>
                      <a:pt x="97" y="312"/>
                      <a:pt x="148" y="311"/>
                      <a:pt x="153" y="275"/>
                    </a:cubicBezTo>
                    <a:cubicBezTo>
                      <a:pt x="157" y="253"/>
                      <a:pt x="137" y="236"/>
                      <a:pt x="146" y="212"/>
                    </a:cubicBezTo>
                    <a:cubicBezTo>
                      <a:pt x="156" y="188"/>
                      <a:pt x="177" y="158"/>
                      <a:pt x="152" y="135"/>
                    </a:cubicBezTo>
                    <a:cubicBezTo>
                      <a:pt x="127" y="113"/>
                      <a:pt x="53" y="100"/>
                      <a:pt x="0" y="0"/>
                    </a:cubicBezTo>
                  </a:path>
                </a:pathLst>
              </a:custGeom>
              <a:noFill/>
              <a:ln w="4763" cap="flat">
                <a:solidFill>
                  <a:srgbClr val="333333"/>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grpSp>
        <p:grpSp>
          <p:nvGrpSpPr>
            <p:cNvPr id="750" name="Group 749"/>
            <p:cNvGrpSpPr>
              <a:grpSpLocks/>
            </p:cNvGrpSpPr>
            <p:nvPr/>
          </p:nvGrpSpPr>
          <p:grpSpPr bwMode="auto">
            <a:xfrm>
              <a:off x="21514225" y="21774033"/>
              <a:ext cx="1627733" cy="1367073"/>
              <a:chOff x="2148" y="1508"/>
              <a:chExt cx="1458" cy="1267"/>
            </a:xfrm>
          </p:grpSpPr>
          <p:sp>
            <p:nvSpPr>
              <p:cNvPr id="775" name="Freeform 774"/>
              <p:cNvSpPr>
                <a:spLocks/>
              </p:cNvSpPr>
              <p:nvPr/>
            </p:nvSpPr>
            <p:spPr bwMode="auto">
              <a:xfrm>
                <a:off x="2198" y="1735"/>
                <a:ext cx="1408" cy="1026"/>
              </a:xfrm>
              <a:custGeom>
                <a:avLst/>
                <a:gdLst>
                  <a:gd name="T0" fmla="*/ 1583 w 563"/>
                  <a:gd name="T1" fmla="*/ 6684 h 385"/>
                  <a:gd name="T2" fmla="*/ 2721 w 563"/>
                  <a:gd name="T3" fmla="*/ 5354 h 385"/>
                  <a:gd name="T4" fmla="*/ 3929 w 563"/>
                  <a:gd name="T5" fmla="*/ 4147 h 385"/>
                  <a:gd name="T6" fmla="*/ 5147 w 563"/>
                  <a:gd name="T7" fmla="*/ 3083 h 385"/>
                  <a:gd name="T8" fmla="*/ 7088 w 563"/>
                  <a:gd name="T9" fmla="*/ 1833 h 385"/>
                  <a:gd name="T10" fmla="*/ 7850 w 563"/>
                  <a:gd name="T11" fmla="*/ 1306 h 385"/>
                  <a:gd name="T12" fmla="*/ 8663 w 563"/>
                  <a:gd name="T13" fmla="*/ 205 h 385"/>
                  <a:gd name="T14" fmla="*/ 7118 w 563"/>
                  <a:gd name="T15" fmla="*/ 1079 h 385"/>
                  <a:gd name="T16" fmla="*/ 5660 w 563"/>
                  <a:gd name="T17" fmla="*/ 1476 h 385"/>
                  <a:gd name="T18" fmla="*/ 4584 w 563"/>
                  <a:gd name="T19" fmla="*/ 1783 h 385"/>
                  <a:gd name="T20" fmla="*/ 3334 w 563"/>
                  <a:gd name="T21" fmla="*/ 2726 h 385"/>
                  <a:gd name="T22" fmla="*/ 2083 w 563"/>
                  <a:gd name="T23" fmla="*/ 3161 h 385"/>
                  <a:gd name="T24" fmla="*/ 1426 w 563"/>
                  <a:gd name="T25" fmla="*/ 4842 h 385"/>
                  <a:gd name="T26" fmla="*/ 645 w 563"/>
                  <a:gd name="T27" fmla="*/ 5980 h 385"/>
                  <a:gd name="T28" fmla="*/ 238 w 563"/>
                  <a:gd name="T29" fmla="*/ 7059 h 385"/>
                  <a:gd name="T30" fmla="*/ 1583 w 563"/>
                  <a:gd name="T31" fmla="*/ 6684 h 3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3" h="385">
                    <a:moveTo>
                      <a:pt x="101" y="353"/>
                    </a:moveTo>
                    <a:cubicBezTo>
                      <a:pt x="144" y="322"/>
                      <a:pt x="147" y="302"/>
                      <a:pt x="174" y="283"/>
                    </a:cubicBezTo>
                    <a:cubicBezTo>
                      <a:pt x="200" y="264"/>
                      <a:pt x="217" y="247"/>
                      <a:pt x="251" y="219"/>
                    </a:cubicBezTo>
                    <a:cubicBezTo>
                      <a:pt x="276" y="198"/>
                      <a:pt x="318" y="178"/>
                      <a:pt x="329" y="163"/>
                    </a:cubicBezTo>
                    <a:cubicBezTo>
                      <a:pt x="372" y="166"/>
                      <a:pt x="394" y="137"/>
                      <a:pt x="453" y="97"/>
                    </a:cubicBezTo>
                    <a:cubicBezTo>
                      <a:pt x="466" y="88"/>
                      <a:pt x="491" y="80"/>
                      <a:pt x="502" y="69"/>
                    </a:cubicBezTo>
                    <a:cubicBezTo>
                      <a:pt x="539" y="32"/>
                      <a:pt x="563" y="19"/>
                      <a:pt x="554" y="11"/>
                    </a:cubicBezTo>
                    <a:cubicBezTo>
                      <a:pt x="542" y="0"/>
                      <a:pt x="505" y="38"/>
                      <a:pt x="455" y="57"/>
                    </a:cubicBezTo>
                    <a:cubicBezTo>
                      <a:pt x="405" y="76"/>
                      <a:pt x="399" y="73"/>
                      <a:pt x="362" y="78"/>
                    </a:cubicBezTo>
                    <a:cubicBezTo>
                      <a:pt x="326" y="82"/>
                      <a:pt x="317" y="81"/>
                      <a:pt x="293" y="94"/>
                    </a:cubicBezTo>
                    <a:cubicBezTo>
                      <a:pt x="269" y="108"/>
                      <a:pt x="239" y="128"/>
                      <a:pt x="213" y="144"/>
                    </a:cubicBezTo>
                    <a:cubicBezTo>
                      <a:pt x="186" y="159"/>
                      <a:pt x="167" y="144"/>
                      <a:pt x="133" y="167"/>
                    </a:cubicBezTo>
                    <a:cubicBezTo>
                      <a:pt x="99" y="190"/>
                      <a:pt x="93" y="234"/>
                      <a:pt x="91" y="256"/>
                    </a:cubicBezTo>
                    <a:cubicBezTo>
                      <a:pt x="89" y="278"/>
                      <a:pt x="60" y="296"/>
                      <a:pt x="41" y="316"/>
                    </a:cubicBezTo>
                    <a:cubicBezTo>
                      <a:pt x="16" y="340"/>
                      <a:pt x="0" y="358"/>
                      <a:pt x="15" y="373"/>
                    </a:cubicBezTo>
                    <a:cubicBezTo>
                      <a:pt x="26" y="385"/>
                      <a:pt x="58" y="384"/>
                      <a:pt x="101" y="353"/>
                    </a:cubicBezTo>
                    <a:close/>
                  </a:path>
                </a:pathLst>
              </a:custGeom>
              <a:solidFill>
                <a:srgbClr val="7D4453"/>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76" name="Freeform 775"/>
              <p:cNvSpPr>
                <a:spLocks/>
              </p:cNvSpPr>
              <p:nvPr/>
            </p:nvSpPr>
            <p:spPr bwMode="auto">
              <a:xfrm>
                <a:off x="2148" y="1508"/>
                <a:ext cx="1438" cy="1221"/>
              </a:xfrm>
              <a:custGeom>
                <a:avLst/>
                <a:gdLst>
                  <a:gd name="T0" fmla="*/ 958 w 575"/>
                  <a:gd name="T1" fmla="*/ 7598 h 458"/>
                  <a:gd name="T2" fmla="*/ 1738 w 575"/>
                  <a:gd name="T3" fmla="*/ 6460 h 458"/>
                  <a:gd name="T4" fmla="*/ 2396 w 575"/>
                  <a:gd name="T5" fmla="*/ 4777 h 458"/>
                  <a:gd name="T6" fmla="*/ 3646 w 575"/>
                  <a:gd name="T7" fmla="*/ 4343 h 458"/>
                  <a:gd name="T8" fmla="*/ 4897 w 575"/>
                  <a:gd name="T9" fmla="*/ 3391 h 458"/>
                  <a:gd name="T10" fmla="*/ 5972 w 575"/>
                  <a:gd name="T11" fmla="*/ 3092 h 458"/>
                  <a:gd name="T12" fmla="*/ 7430 w 575"/>
                  <a:gd name="T13" fmla="*/ 2693 h 458"/>
                  <a:gd name="T14" fmla="*/ 8976 w 575"/>
                  <a:gd name="T15" fmla="*/ 1818 h 458"/>
                  <a:gd name="T16" fmla="*/ 8993 w 575"/>
                  <a:gd name="T17" fmla="*/ 1818 h 458"/>
                  <a:gd name="T18" fmla="*/ 7713 w 575"/>
                  <a:gd name="T19" fmla="*/ 1138 h 458"/>
                  <a:gd name="T20" fmla="*/ 6367 w 575"/>
                  <a:gd name="T21" fmla="*/ 1024 h 458"/>
                  <a:gd name="T22" fmla="*/ 5942 w 575"/>
                  <a:gd name="T23" fmla="*/ 1117 h 458"/>
                  <a:gd name="T24" fmla="*/ 1471 w 575"/>
                  <a:gd name="T25" fmla="*/ 661 h 458"/>
                  <a:gd name="T26" fmla="*/ 175 w 575"/>
                  <a:gd name="T27" fmla="*/ 3242 h 458"/>
                  <a:gd name="T28" fmla="*/ 270 w 575"/>
                  <a:gd name="T29" fmla="*/ 6348 h 458"/>
                  <a:gd name="T30" fmla="*/ 550 w 575"/>
                  <a:gd name="T31" fmla="*/ 8678 h 458"/>
                  <a:gd name="T32" fmla="*/ 958 w 575"/>
                  <a:gd name="T33" fmla="*/ 7598 h 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75" h="458">
                    <a:moveTo>
                      <a:pt x="61" y="401"/>
                    </a:moveTo>
                    <a:cubicBezTo>
                      <a:pt x="80" y="381"/>
                      <a:pt x="109" y="363"/>
                      <a:pt x="111" y="341"/>
                    </a:cubicBezTo>
                    <a:cubicBezTo>
                      <a:pt x="113" y="319"/>
                      <a:pt x="119" y="275"/>
                      <a:pt x="153" y="252"/>
                    </a:cubicBezTo>
                    <a:cubicBezTo>
                      <a:pt x="187" y="229"/>
                      <a:pt x="206" y="244"/>
                      <a:pt x="233" y="229"/>
                    </a:cubicBezTo>
                    <a:cubicBezTo>
                      <a:pt x="259" y="213"/>
                      <a:pt x="289" y="193"/>
                      <a:pt x="313" y="179"/>
                    </a:cubicBezTo>
                    <a:cubicBezTo>
                      <a:pt x="337" y="166"/>
                      <a:pt x="346" y="167"/>
                      <a:pt x="382" y="163"/>
                    </a:cubicBezTo>
                    <a:cubicBezTo>
                      <a:pt x="419" y="158"/>
                      <a:pt x="425" y="161"/>
                      <a:pt x="475" y="142"/>
                    </a:cubicBezTo>
                    <a:cubicBezTo>
                      <a:pt x="525" y="123"/>
                      <a:pt x="562" y="85"/>
                      <a:pt x="574" y="96"/>
                    </a:cubicBezTo>
                    <a:cubicBezTo>
                      <a:pt x="574" y="96"/>
                      <a:pt x="574" y="96"/>
                      <a:pt x="575" y="96"/>
                    </a:cubicBezTo>
                    <a:cubicBezTo>
                      <a:pt x="573" y="75"/>
                      <a:pt x="536" y="70"/>
                      <a:pt x="493" y="60"/>
                    </a:cubicBezTo>
                    <a:cubicBezTo>
                      <a:pt x="465" y="54"/>
                      <a:pt x="428" y="48"/>
                      <a:pt x="407" y="54"/>
                    </a:cubicBezTo>
                    <a:cubicBezTo>
                      <a:pt x="398" y="56"/>
                      <a:pt x="389" y="60"/>
                      <a:pt x="380" y="59"/>
                    </a:cubicBezTo>
                    <a:cubicBezTo>
                      <a:pt x="341" y="53"/>
                      <a:pt x="187" y="0"/>
                      <a:pt x="94" y="35"/>
                    </a:cubicBezTo>
                    <a:cubicBezTo>
                      <a:pt x="40" y="55"/>
                      <a:pt x="20" y="107"/>
                      <a:pt x="11" y="171"/>
                    </a:cubicBezTo>
                    <a:cubicBezTo>
                      <a:pt x="0" y="255"/>
                      <a:pt x="15" y="306"/>
                      <a:pt x="17" y="335"/>
                    </a:cubicBezTo>
                    <a:cubicBezTo>
                      <a:pt x="19" y="362"/>
                      <a:pt x="3" y="434"/>
                      <a:pt x="35" y="458"/>
                    </a:cubicBezTo>
                    <a:cubicBezTo>
                      <a:pt x="20" y="443"/>
                      <a:pt x="36" y="425"/>
                      <a:pt x="61" y="401"/>
                    </a:cubicBezTo>
                    <a:close/>
                  </a:path>
                </a:pathLst>
              </a:custGeom>
              <a:solidFill>
                <a:srgbClr val="9C717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77" name="Freeform 776"/>
              <p:cNvSpPr>
                <a:spLocks/>
              </p:cNvSpPr>
              <p:nvPr/>
            </p:nvSpPr>
            <p:spPr bwMode="auto">
              <a:xfrm>
                <a:off x="2201" y="1564"/>
                <a:ext cx="610" cy="469"/>
              </a:xfrm>
              <a:custGeom>
                <a:avLst/>
                <a:gdLst>
                  <a:gd name="T0" fmla="*/ 3813 w 244"/>
                  <a:gd name="T1" fmla="*/ 477 h 176"/>
                  <a:gd name="T2" fmla="*/ 1020 w 244"/>
                  <a:gd name="T3" fmla="*/ 533 h 176"/>
                  <a:gd name="T4" fmla="*/ 0 w 244"/>
                  <a:gd name="T5" fmla="*/ 3331 h 176"/>
                  <a:gd name="T6" fmla="*/ 1175 w 244"/>
                  <a:gd name="T7" fmla="*/ 589 h 176"/>
                  <a:gd name="T8" fmla="*/ 3813 w 244"/>
                  <a:gd name="T9" fmla="*/ 477 h 1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4" h="176">
                    <a:moveTo>
                      <a:pt x="244" y="25"/>
                    </a:moveTo>
                    <a:cubicBezTo>
                      <a:pt x="208" y="14"/>
                      <a:pt x="112" y="0"/>
                      <a:pt x="65" y="28"/>
                    </a:cubicBezTo>
                    <a:cubicBezTo>
                      <a:pt x="19" y="56"/>
                      <a:pt x="4" y="113"/>
                      <a:pt x="0" y="176"/>
                    </a:cubicBezTo>
                    <a:cubicBezTo>
                      <a:pt x="7" y="144"/>
                      <a:pt x="19" y="53"/>
                      <a:pt x="75" y="31"/>
                    </a:cubicBezTo>
                    <a:cubicBezTo>
                      <a:pt x="130" y="8"/>
                      <a:pt x="188" y="15"/>
                      <a:pt x="244" y="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78" name="Freeform 777"/>
              <p:cNvSpPr>
                <a:spLocks/>
              </p:cNvSpPr>
              <p:nvPr/>
            </p:nvSpPr>
            <p:spPr bwMode="auto">
              <a:xfrm>
                <a:off x="2191" y="1569"/>
                <a:ext cx="665" cy="886"/>
              </a:xfrm>
              <a:custGeom>
                <a:avLst/>
                <a:gdLst>
                  <a:gd name="T0" fmla="*/ 1520 w 266"/>
                  <a:gd name="T1" fmla="*/ 833 h 332"/>
                  <a:gd name="T2" fmla="*/ 363 w 266"/>
                  <a:gd name="T3" fmla="*/ 3269 h 332"/>
                  <a:gd name="T4" fmla="*/ 188 w 266"/>
                  <a:gd name="T5" fmla="*/ 6309 h 332"/>
                  <a:gd name="T6" fmla="*/ 63 w 266"/>
                  <a:gd name="T7" fmla="*/ 3304 h 332"/>
                  <a:gd name="T8" fmla="*/ 1145 w 266"/>
                  <a:gd name="T9" fmla="*/ 534 h 332"/>
                  <a:gd name="T10" fmla="*/ 4158 w 266"/>
                  <a:gd name="T11" fmla="*/ 478 h 332"/>
                  <a:gd name="T12" fmla="*/ 1520 w 266"/>
                  <a:gd name="T13" fmla="*/ 833 h 3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6" h="332">
                    <a:moveTo>
                      <a:pt x="97" y="44"/>
                    </a:moveTo>
                    <a:cubicBezTo>
                      <a:pt x="39" y="69"/>
                      <a:pt x="27" y="134"/>
                      <a:pt x="23" y="172"/>
                    </a:cubicBezTo>
                    <a:cubicBezTo>
                      <a:pt x="19" y="209"/>
                      <a:pt x="20" y="303"/>
                      <a:pt x="12" y="332"/>
                    </a:cubicBezTo>
                    <a:cubicBezTo>
                      <a:pt x="15" y="310"/>
                      <a:pt x="0" y="237"/>
                      <a:pt x="4" y="174"/>
                    </a:cubicBezTo>
                    <a:cubicBezTo>
                      <a:pt x="8" y="111"/>
                      <a:pt x="27" y="56"/>
                      <a:pt x="73" y="28"/>
                    </a:cubicBezTo>
                    <a:cubicBezTo>
                      <a:pt x="120" y="0"/>
                      <a:pt x="231" y="13"/>
                      <a:pt x="266" y="25"/>
                    </a:cubicBezTo>
                    <a:cubicBezTo>
                      <a:pt x="245" y="21"/>
                      <a:pt x="153" y="20"/>
                      <a:pt x="97" y="44"/>
                    </a:cubicBezTo>
                    <a:close/>
                  </a:path>
                </a:pathLst>
              </a:custGeom>
              <a:solidFill>
                <a:srgbClr val="B3919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79" name="Freeform 778"/>
              <p:cNvSpPr>
                <a:spLocks/>
              </p:cNvSpPr>
              <p:nvPr/>
            </p:nvSpPr>
            <p:spPr bwMode="auto">
              <a:xfrm>
                <a:off x="2978" y="1655"/>
                <a:ext cx="440" cy="266"/>
              </a:xfrm>
              <a:custGeom>
                <a:avLst/>
                <a:gdLst>
                  <a:gd name="T0" fmla="*/ 2750 w 176"/>
                  <a:gd name="T1" fmla="*/ 340 h 100"/>
                  <a:gd name="T2" fmla="*/ 1470 w 176"/>
                  <a:gd name="T3" fmla="*/ 56 h 100"/>
                  <a:gd name="T4" fmla="*/ 863 w 176"/>
                  <a:gd name="T5" fmla="*/ 418 h 100"/>
                  <a:gd name="T6" fmla="*/ 395 w 176"/>
                  <a:gd name="T7" fmla="*/ 1258 h 100"/>
                  <a:gd name="T8" fmla="*/ 0 w 176"/>
                  <a:gd name="T9" fmla="*/ 1883 h 100"/>
                  <a:gd name="T10" fmla="*/ 813 w 176"/>
                  <a:gd name="T11" fmla="*/ 976 h 100"/>
                  <a:gd name="T12" fmla="*/ 2750 w 176"/>
                  <a:gd name="T13" fmla="*/ 340 h 1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6" h="100">
                    <a:moveTo>
                      <a:pt x="176" y="18"/>
                    </a:moveTo>
                    <a:cubicBezTo>
                      <a:pt x="150" y="8"/>
                      <a:pt x="109" y="3"/>
                      <a:pt x="94" y="3"/>
                    </a:cubicBezTo>
                    <a:cubicBezTo>
                      <a:pt x="75" y="4"/>
                      <a:pt x="60" y="10"/>
                      <a:pt x="55" y="22"/>
                    </a:cubicBezTo>
                    <a:cubicBezTo>
                      <a:pt x="50" y="34"/>
                      <a:pt x="38" y="53"/>
                      <a:pt x="25" y="67"/>
                    </a:cubicBezTo>
                    <a:cubicBezTo>
                      <a:pt x="12" y="81"/>
                      <a:pt x="3" y="91"/>
                      <a:pt x="0" y="100"/>
                    </a:cubicBezTo>
                    <a:cubicBezTo>
                      <a:pt x="14" y="86"/>
                      <a:pt x="40" y="71"/>
                      <a:pt x="52" y="52"/>
                    </a:cubicBezTo>
                    <a:cubicBezTo>
                      <a:pt x="64" y="33"/>
                      <a:pt x="89" y="0"/>
                      <a:pt x="176" y="18"/>
                    </a:cubicBezTo>
                    <a:close/>
                  </a:path>
                </a:pathLst>
              </a:custGeom>
              <a:solidFill>
                <a:srgbClr val="B3919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80" name="Freeform 779"/>
              <p:cNvSpPr>
                <a:spLocks/>
              </p:cNvSpPr>
              <p:nvPr/>
            </p:nvSpPr>
            <p:spPr bwMode="auto">
              <a:xfrm>
                <a:off x="3033" y="1649"/>
                <a:ext cx="233" cy="195"/>
              </a:xfrm>
              <a:custGeom>
                <a:avLst/>
                <a:gdLst>
                  <a:gd name="T0" fmla="*/ 0 w 93"/>
                  <a:gd name="T1" fmla="*/ 1392 h 73"/>
                  <a:gd name="T2" fmla="*/ 501 w 93"/>
                  <a:gd name="T3" fmla="*/ 422 h 73"/>
                  <a:gd name="T4" fmla="*/ 1463 w 93"/>
                  <a:gd name="T5" fmla="*/ 115 h 73"/>
                  <a:gd name="T6" fmla="*/ 551 w 93"/>
                  <a:gd name="T7" fmla="*/ 478 h 73"/>
                  <a:gd name="T8" fmla="*/ 0 w 93"/>
                  <a:gd name="T9" fmla="*/ 1392 h 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3" h="73">
                    <a:moveTo>
                      <a:pt x="0" y="73"/>
                    </a:moveTo>
                    <a:cubicBezTo>
                      <a:pt x="13" y="57"/>
                      <a:pt x="23" y="36"/>
                      <a:pt x="32" y="22"/>
                    </a:cubicBezTo>
                    <a:cubicBezTo>
                      <a:pt x="41" y="9"/>
                      <a:pt x="59" y="0"/>
                      <a:pt x="93" y="6"/>
                    </a:cubicBezTo>
                    <a:cubicBezTo>
                      <a:pt x="73" y="5"/>
                      <a:pt x="49" y="6"/>
                      <a:pt x="35" y="25"/>
                    </a:cubicBezTo>
                    <a:cubicBezTo>
                      <a:pt x="21" y="47"/>
                      <a:pt x="9" y="66"/>
                      <a:pt x="0" y="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81" name="Freeform 780"/>
              <p:cNvSpPr>
                <a:spLocks/>
              </p:cNvSpPr>
              <p:nvPr/>
            </p:nvSpPr>
            <p:spPr bwMode="auto">
              <a:xfrm>
                <a:off x="2208" y="2236"/>
                <a:ext cx="695" cy="539"/>
              </a:xfrm>
              <a:custGeom>
                <a:avLst/>
                <a:gdLst>
                  <a:gd name="T0" fmla="*/ 563 w 278"/>
                  <a:gd name="T1" fmla="*/ 3517 h 202"/>
                  <a:gd name="T2" fmla="*/ 95 w 278"/>
                  <a:gd name="T3" fmla="*/ 3402 h 202"/>
                  <a:gd name="T4" fmla="*/ 220 w 278"/>
                  <a:gd name="T5" fmla="*/ 2847 h 202"/>
                  <a:gd name="T6" fmla="*/ 1095 w 278"/>
                  <a:gd name="T7" fmla="*/ 1822 h 202"/>
                  <a:gd name="T8" fmla="*/ 1300 w 278"/>
                  <a:gd name="T9" fmla="*/ 1460 h 202"/>
                  <a:gd name="T10" fmla="*/ 1363 w 278"/>
                  <a:gd name="T11" fmla="*/ 1139 h 202"/>
                  <a:gd name="T12" fmla="*/ 1533 w 278"/>
                  <a:gd name="T13" fmla="*/ 1174 h 202"/>
                  <a:gd name="T14" fmla="*/ 1500 w 278"/>
                  <a:gd name="T15" fmla="*/ 1673 h 202"/>
                  <a:gd name="T16" fmla="*/ 688 w 278"/>
                  <a:gd name="T17" fmla="*/ 2698 h 202"/>
                  <a:gd name="T18" fmla="*/ 533 w 278"/>
                  <a:gd name="T19" fmla="*/ 3303 h 202"/>
                  <a:gd name="T20" fmla="*/ 1395 w 278"/>
                  <a:gd name="T21" fmla="*/ 2890 h 202"/>
                  <a:gd name="T22" fmla="*/ 1925 w 278"/>
                  <a:gd name="T23" fmla="*/ 2129 h 202"/>
                  <a:gd name="T24" fmla="*/ 2250 w 278"/>
                  <a:gd name="T25" fmla="*/ 1729 h 202"/>
                  <a:gd name="T26" fmla="*/ 2613 w 278"/>
                  <a:gd name="T27" fmla="*/ 1404 h 202"/>
                  <a:gd name="T28" fmla="*/ 4345 w 278"/>
                  <a:gd name="T29" fmla="*/ 0 h 202"/>
                  <a:gd name="T30" fmla="*/ 4333 w 278"/>
                  <a:gd name="T31" fmla="*/ 35 h 202"/>
                  <a:gd name="T32" fmla="*/ 2970 w 278"/>
                  <a:gd name="T33" fmla="*/ 1345 h 202"/>
                  <a:gd name="T34" fmla="*/ 2583 w 278"/>
                  <a:gd name="T35" fmla="*/ 1788 h 202"/>
                  <a:gd name="T36" fmla="*/ 2125 w 278"/>
                  <a:gd name="T37" fmla="*/ 2265 h 202"/>
                  <a:gd name="T38" fmla="*/ 1125 w 278"/>
                  <a:gd name="T39" fmla="*/ 3325 h 202"/>
                  <a:gd name="T40" fmla="*/ 113 w 278"/>
                  <a:gd name="T41" fmla="*/ 3346 h 2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78" h="202">
                    <a:moveTo>
                      <a:pt x="36" y="185"/>
                    </a:moveTo>
                    <a:cubicBezTo>
                      <a:pt x="26" y="189"/>
                      <a:pt x="12" y="189"/>
                      <a:pt x="6" y="179"/>
                    </a:cubicBezTo>
                    <a:cubicBezTo>
                      <a:pt x="0" y="170"/>
                      <a:pt x="8" y="158"/>
                      <a:pt x="14" y="150"/>
                    </a:cubicBezTo>
                    <a:cubicBezTo>
                      <a:pt x="30" y="129"/>
                      <a:pt x="52" y="114"/>
                      <a:pt x="70" y="96"/>
                    </a:cubicBezTo>
                    <a:cubicBezTo>
                      <a:pt x="76" y="90"/>
                      <a:pt x="80" y="84"/>
                      <a:pt x="83" y="77"/>
                    </a:cubicBezTo>
                    <a:cubicBezTo>
                      <a:pt x="86" y="72"/>
                      <a:pt x="85" y="66"/>
                      <a:pt x="87" y="60"/>
                    </a:cubicBezTo>
                    <a:cubicBezTo>
                      <a:pt x="90" y="53"/>
                      <a:pt x="95" y="56"/>
                      <a:pt x="98" y="62"/>
                    </a:cubicBezTo>
                    <a:cubicBezTo>
                      <a:pt x="102" y="70"/>
                      <a:pt x="100" y="80"/>
                      <a:pt x="96" y="88"/>
                    </a:cubicBezTo>
                    <a:cubicBezTo>
                      <a:pt x="84" y="110"/>
                      <a:pt x="62" y="125"/>
                      <a:pt x="44" y="142"/>
                    </a:cubicBezTo>
                    <a:cubicBezTo>
                      <a:pt x="35" y="151"/>
                      <a:pt x="13" y="171"/>
                      <a:pt x="34" y="174"/>
                    </a:cubicBezTo>
                    <a:cubicBezTo>
                      <a:pt x="52" y="177"/>
                      <a:pt x="76" y="164"/>
                      <a:pt x="89" y="152"/>
                    </a:cubicBezTo>
                    <a:cubicBezTo>
                      <a:pt x="96" y="146"/>
                      <a:pt x="117" y="119"/>
                      <a:pt x="123" y="112"/>
                    </a:cubicBezTo>
                    <a:cubicBezTo>
                      <a:pt x="130" y="104"/>
                      <a:pt x="136" y="97"/>
                      <a:pt x="144" y="91"/>
                    </a:cubicBezTo>
                    <a:cubicBezTo>
                      <a:pt x="152" y="86"/>
                      <a:pt x="161" y="81"/>
                      <a:pt x="167" y="74"/>
                    </a:cubicBezTo>
                    <a:cubicBezTo>
                      <a:pt x="190" y="49"/>
                      <a:pt x="272" y="2"/>
                      <a:pt x="278" y="0"/>
                    </a:cubicBezTo>
                    <a:cubicBezTo>
                      <a:pt x="277" y="2"/>
                      <a:pt x="277" y="2"/>
                      <a:pt x="277" y="2"/>
                    </a:cubicBezTo>
                    <a:cubicBezTo>
                      <a:pt x="255" y="17"/>
                      <a:pt x="204" y="56"/>
                      <a:pt x="190" y="71"/>
                    </a:cubicBezTo>
                    <a:cubicBezTo>
                      <a:pt x="181" y="78"/>
                      <a:pt x="174" y="87"/>
                      <a:pt x="165" y="94"/>
                    </a:cubicBezTo>
                    <a:cubicBezTo>
                      <a:pt x="156" y="102"/>
                      <a:pt x="144" y="110"/>
                      <a:pt x="136" y="119"/>
                    </a:cubicBezTo>
                    <a:cubicBezTo>
                      <a:pt x="118" y="140"/>
                      <a:pt x="97" y="162"/>
                      <a:pt x="72" y="175"/>
                    </a:cubicBezTo>
                    <a:cubicBezTo>
                      <a:pt x="62" y="180"/>
                      <a:pt x="3" y="202"/>
                      <a:pt x="7" y="176"/>
                    </a:cubicBezTo>
                  </a:path>
                </a:pathLst>
              </a:custGeom>
              <a:solidFill>
                <a:srgbClr val="57152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82" name="Freeform 781"/>
              <p:cNvSpPr>
                <a:spLocks/>
              </p:cNvSpPr>
              <p:nvPr/>
            </p:nvSpPr>
            <p:spPr bwMode="auto">
              <a:xfrm>
                <a:off x="2951" y="1759"/>
                <a:ext cx="640" cy="408"/>
              </a:xfrm>
              <a:custGeom>
                <a:avLst/>
                <a:gdLst>
                  <a:gd name="T0" fmla="*/ 3050 w 256"/>
                  <a:gd name="T1" fmla="*/ 1216 h 153"/>
                  <a:gd name="T2" fmla="*/ 3875 w 256"/>
                  <a:gd name="T3" fmla="*/ 307 h 153"/>
                  <a:gd name="T4" fmla="*/ 3833 w 256"/>
                  <a:gd name="T5" fmla="*/ 35 h 153"/>
                  <a:gd name="T6" fmla="*/ 3113 w 256"/>
                  <a:gd name="T7" fmla="*/ 931 h 153"/>
                  <a:gd name="T8" fmla="*/ 2238 w 256"/>
                  <a:gd name="T9" fmla="*/ 1571 h 153"/>
                  <a:gd name="T10" fmla="*/ 1033 w 256"/>
                  <a:gd name="T11" fmla="*/ 2424 h 153"/>
                  <a:gd name="T12" fmla="*/ 625 w 256"/>
                  <a:gd name="T13" fmla="*/ 1800 h 153"/>
                  <a:gd name="T14" fmla="*/ 1875 w 256"/>
                  <a:gd name="T15" fmla="*/ 1443 h 153"/>
                  <a:gd name="T16" fmla="*/ 3375 w 256"/>
                  <a:gd name="T17" fmla="*/ 363 h 153"/>
                  <a:gd name="T18" fmla="*/ 3613 w 256"/>
                  <a:gd name="T19" fmla="*/ 115 h 153"/>
                  <a:gd name="T20" fmla="*/ 2408 w 256"/>
                  <a:gd name="T21" fmla="*/ 909 h 153"/>
                  <a:gd name="T22" fmla="*/ 958 w 256"/>
                  <a:gd name="T23" fmla="*/ 1309 h 153"/>
                  <a:gd name="T24" fmla="*/ 83 w 256"/>
                  <a:gd name="T25" fmla="*/ 1501 h 153"/>
                  <a:gd name="T26" fmla="*/ 20 w 256"/>
                  <a:gd name="T27" fmla="*/ 1592 h 153"/>
                  <a:gd name="T28" fmla="*/ 145 w 256"/>
                  <a:gd name="T29" fmla="*/ 2184 h 153"/>
                  <a:gd name="T30" fmla="*/ 625 w 256"/>
                  <a:gd name="T31" fmla="*/ 2901 h 153"/>
                  <a:gd name="T32" fmla="*/ 1020 w 256"/>
                  <a:gd name="T33" fmla="*/ 2787 h 153"/>
                  <a:gd name="T34" fmla="*/ 2375 w 256"/>
                  <a:gd name="T35" fmla="*/ 1672 h 153"/>
                  <a:gd name="T36" fmla="*/ 3050 w 256"/>
                  <a:gd name="T37" fmla="*/ 1216 h 1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56" h="153">
                    <a:moveTo>
                      <a:pt x="195" y="64"/>
                    </a:moveTo>
                    <a:cubicBezTo>
                      <a:pt x="215" y="41"/>
                      <a:pt x="244" y="23"/>
                      <a:pt x="248" y="16"/>
                    </a:cubicBezTo>
                    <a:cubicBezTo>
                      <a:pt x="256" y="5"/>
                      <a:pt x="249" y="0"/>
                      <a:pt x="245" y="2"/>
                    </a:cubicBezTo>
                    <a:cubicBezTo>
                      <a:pt x="248" y="6"/>
                      <a:pt x="217" y="38"/>
                      <a:pt x="199" y="49"/>
                    </a:cubicBezTo>
                    <a:cubicBezTo>
                      <a:pt x="181" y="60"/>
                      <a:pt x="172" y="63"/>
                      <a:pt x="143" y="83"/>
                    </a:cubicBezTo>
                    <a:cubicBezTo>
                      <a:pt x="120" y="99"/>
                      <a:pt x="83" y="123"/>
                      <a:pt x="66" y="128"/>
                    </a:cubicBezTo>
                    <a:cubicBezTo>
                      <a:pt x="49" y="133"/>
                      <a:pt x="37" y="115"/>
                      <a:pt x="40" y="95"/>
                    </a:cubicBezTo>
                    <a:cubicBezTo>
                      <a:pt x="43" y="75"/>
                      <a:pt x="76" y="90"/>
                      <a:pt x="120" y="76"/>
                    </a:cubicBezTo>
                    <a:cubicBezTo>
                      <a:pt x="164" y="62"/>
                      <a:pt x="205" y="29"/>
                      <a:pt x="216" y="19"/>
                    </a:cubicBezTo>
                    <a:cubicBezTo>
                      <a:pt x="222" y="15"/>
                      <a:pt x="229" y="8"/>
                      <a:pt x="231" y="6"/>
                    </a:cubicBezTo>
                    <a:cubicBezTo>
                      <a:pt x="212" y="16"/>
                      <a:pt x="186" y="36"/>
                      <a:pt x="154" y="48"/>
                    </a:cubicBezTo>
                    <a:cubicBezTo>
                      <a:pt x="104" y="67"/>
                      <a:pt x="98" y="64"/>
                      <a:pt x="61" y="69"/>
                    </a:cubicBezTo>
                    <a:cubicBezTo>
                      <a:pt x="33" y="72"/>
                      <a:pt x="21" y="72"/>
                      <a:pt x="5" y="79"/>
                    </a:cubicBezTo>
                    <a:cubicBezTo>
                      <a:pt x="3" y="80"/>
                      <a:pt x="1" y="82"/>
                      <a:pt x="1" y="84"/>
                    </a:cubicBezTo>
                    <a:cubicBezTo>
                      <a:pt x="0" y="93"/>
                      <a:pt x="9" y="107"/>
                      <a:pt x="9" y="115"/>
                    </a:cubicBezTo>
                    <a:cubicBezTo>
                      <a:pt x="10" y="137"/>
                      <a:pt x="20" y="153"/>
                      <a:pt x="40" y="153"/>
                    </a:cubicBezTo>
                    <a:cubicBezTo>
                      <a:pt x="47" y="153"/>
                      <a:pt x="56" y="148"/>
                      <a:pt x="65" y="147"/>
                    </a:cubicBezTo>
                    <a:cubicBezTo>
                      <a:pt x="89" y="137"/>
                      <a:pt x="112" y="115"/>
                      <a:pt x="152" y="88"/>
                    </a:cubicBezTo>
                    <a:cubicBezTo>
                      <a:pt x="163" y="80"/>
                      <a:pt x="182" y="72"/>
                      <a:pt x="195" y="64"/>
                    </a:cubicBezTo>
                    <a:close/>
                  </a:path>
                </a:pathLst>
              </a:custGeom>
              <a:solidFill>
                <a:srgbClr val="57152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83" name="Freeform 782"/>
              <p:cNvSpPr>
                <a:spLocks/>
              </p:cNvSpPr>
              <p:nvPr/>
            </p:nvSpPr>
            <p:spPr bwMode="auto">
              <a:xfrm>
                <a:off x="2858" y="2055"/>
                <a:ext cx="128" cy="208"/>
              </a:xfrm>
              <a:custGeom>
                <a:avLst/>
                <a:gdLst>
                  <a:gd name="T0" fmla="*/ 585 w 51"/>
                  <a:gd name="T1" fmla="*/ 0 h 78"/>
                  <a:gd name="T2" fmla="*/ 663 w 51"/>
                  <a:gd name="T3" fmla="*/ 419 h 78"/>
                  <a:gd name="T4" fmla="*/ 776 w 51"/>
                  <a:gd name="T5" fmla="*/ 819 h 78"/>
                  <a:gd name="T6" fmla="*/ 504 w 51"/>
                  <a:gd name="T7" fmla="*/ 1139 h 78"/>
                  <a:gd name="T8" fmla="*/ 0 w 51"/>
                  <a:gd name="T9" fmla="*/ 1480 h 78"/>
                  <a:gd name="T10" fmla="*/ 585 w 51"/>
                  <a:gd name="T11" fmla="*/ 797 h 78"/>
                  <a:gd name="T12" fmla="*/ 555 w 51"/>
                  <a:gd name="T13" fmla="*/ 35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 h="78">
                    <a:moveTo>
                      <a:pt x="37" y="0"/>
                    </a:moveTo>
                    <a:cubicBezTo>
                      <a:pt x="39" y="7"/>
                      <a:pt x="39" y="15"/>
                      <a:pt x="42" y="22"/>
                    </a:cubicBezTo>
                    <a:cubicBezTo>
                      <a:pt x="45" y="29"/>
                      <a:pt x="51" y="35"/>
                      <a:pt x="49" y="43"/>
                    </a:cubicBezTo>
                    <a:cubicBezTo>
                      <a:pt x="48" y="50"/>
                      <a:pt x="38" y="56"/>
                      <a:pt x="32" y="60"/>
                    </a:cubicBezTo>
                    <a:cubicBezTo>
                      <a:pt x="23" y="66"/>
                      <a:pt x="11" y="76"/>
                      <a:pt x="0" y="78"/>
                    </a:cubicBezTo>
                    <a:cubicBezTo>
                      <a:pt x="13" y="73"/>
                      <a:pt x="34" y="56"/>
                      <a:pt x="37" y="42"/>
                    </a:cubicBezTo>
                    <a:cubicBezTo>
                      <a:pt x="40" y="29"/>
                      <a:pt x="29" y="15"/>
                      <a:pt x="35" y="2"/>
                    </a:cubicBezTo>
                  </a:path>
                </a:pathLst>
              </a:custGeom>
              <a:solidFill>
                <a:srgbClr val="57152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84" name="Freeform 783"/>
              <p:cNvSpPr>
                <a:spLocks/>
              </p:cNvSpPr>
              <p:nvPr/>
            </p:nvSpPr>
            <p:spPr bwMode="auto">
              <a:xfrm>
                <a:off x="2388" y="1996"/>
                <a:ext cx="565" cy="496"/>
              </a:xfrm>
              <a:custGeom>
                <a:avLst/>
                <a:gdLst>
                  <a:gd name="T0" fmla="*/ 3345 w 226"/>
                  <a:gd name="T1" fmla="*/ 21 h 186"/>
                  <a:gd name="T2" fmla="*/ 3033 w 226"/>
                  <a:gd name="T3" fmla="*/ 205 h 186"/>
                  <a:gd name="T4" fmla="*/ 2238 w 226"/>
                  <a:gd name="T5" fmla="*/ 819 h 186"/>
                  <a:gd name="T6" fmla="*/ 1895 w 226"/>
                  <a:gd name="T7" fmla="*/ 989 h 186"/>
                  <a:gd name="T8" fmla="*/ 1833 w 226"/>
                  <a:gd name="T9" fmla="*/ 1003 h 186"/>
                  <a:gd name="T10" fmla="*/ 1738 w 226"/>
                  <a:gd name="T11" fmla="*/ 1024 h 186"/>
                  <a:gd name="T12" fmla="*/ 1583 w 226"/>
                  <a:gd name="T13" fmla="*/ 1059 h 186"/>
                  <a:gd name="T14" fmla="*/ 1595 w 226"/>
                  <a:gd name="T15" fmla="*/ 1024 h 186"/>
                  <a:gd name="T16" fmla="*/ 895 w 226"/>
                  <a:gd name="T17" fmla="*/ 1309 h 186"/>
                  <a:gd name="T18" fmla="*/ 238 w 226"/>
                  <a:gd name="T19" fmla="*/ 2995 h 186"/>
                  <a:gd name="T20" fmla="*/ 0 w 226"/>
                  <a:gd name="T21" fmla="*/ 3528 h 186"/>
                  <a:gd name="T22" fmla="*/ 375 w 226"/>
                  <a:gd name="T23" fmla="*/ 3277 h 186"/>
                  <a:gd name="T24" fmla="*/ 1283 w 226"/>
                  <a:gd name="T25" fmla="*/ 2355 h 186"/>
                  <a:gd name="T26" fmla="*/ 1595 w 226"/>
                  <a:gd name="T27" fmla="*/ 1344 h 186"/>
                  <a:gd name="T28" fmla="*/ 2208 w 226"/>
                  <a:gd name="T29" fmla="*/ 1059 h 186"/>
                  <a:gd name="T30" fmla="*/ 2563 w 226"/>
                  <a:gd name="T31" fmla="*/ 819 h 186"/>
                  <a:gd name="T32" fmla="*/ 2875 w 226"/>
                  <a:gd name="T33" fmla="*/ 512 h 186"/>
                  <a:gd name="T34" fmla="*/ 3333 w 226"/>
                  <a:gd name="T35" fmla="*/ 285 h 186"/>
                  <a:gd name="T36" fmla="*/ 3520 w 226"/>
                  <a:gd name="T37" fmla="*/ 819 h 186"/>
                  <a:gd name="T38" fmla="*/ 3470 w 226"/>
                  <a:gd name="T39" fmla="*/ 192 h 186"/>
                  <a:gd name="T40" fmla="*/ 3345 w 226"/>
                  <a:gd name="T41" fmla="*/ 21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26" h="186">
                    <a:moveTo>
                      <a:pt x="214" y="1"/>
                    </a:moveTo>
                    <a:cubicBezTo>
                      <a:pt x="207" y="3"/>
                      <a:pt x="199" y="7"/>
                      <a:pt x="194" y="11"/>
                    </a:cubicBezTo>
                    <a:cubicBezTo>
                      <a:pt x="179" y="22"/>
                      <a:pt x="159" y="35"/>
                      <a:pt x="143" y="43"/>
                    </a:cubicBezTo>
                    <a:cubicBezTo>
                      <a:pt x="134" y="47"/>
                      <a:pt x="130" y="50"/>
                      <a:pt x="121" y="52"/>
                    </a:cubicBezTo>
                    <a:cubicBezTo>
                      <a:pt x="120" y="53"/>
                      <a:pt x="118" y="53"/>
                      <a:pt x="117" y="53"/>
                    </a:cubicBezTo>
                    <a:cubicBezTo>
                      <a:pt x="115" y="53"/>
                      <a:pt x="113" y="54"/>
                      <a:pt x="111" y="54"/>
                    </a:cubicBezTo>
                    <a:cubicBezTo>
                      <a:pt x="107" y="54"/>
                      <a:pt x="104" y="55"/>
                      <a:pt x="101" y="56"/>
                    </a:cubicBezTo>
                    <a:cubicBezTo>
                      <a:pt x="102" y="54"/>
                      <a:pt x="102" y="54"/>
                      <a:pt x="102" y="54"/>
                    </a:cubicBezTo>
                    <a:cubicBezTo>
                      <a:pt x="89" y="55"/>
                      <a:pt x="75" y="57"/>
                      <a:pt x="57" y="69"/>
                    </a:cubicBezTo>
                    <a:cubicBezTo>
                      <a:pt x="23" y="92"/>
                      <a:pt x="17" y="136"/>
                      <a:pt x="15" y="158"/>
                    </a:cubicBezTo>
                    <a:cubicBezTo>
                      <a:pt x="14" y="168"/>
                      <a:pt x="8" y="177"/>
                      <a:pt x="0" y="186"/>
                    </a:cubicBezTo>
                    <a:cubicBezTo>
                      <a:pt x="8" y="185"/>
                      <a:pt x="18" y="182"/>
                      <a:pt x="24" y="173"/>
                    </a:cubicBezTo>
                    <a:cubicBezTo>
                      <a:pt x="38" y="152"/>
                      <a:pt x="69" y="149"/>
                      <a:pt x="82" y="124"/>
                    </a:cubicBezTo>
                    <a:cubicBezTo>
                      <a:pt x="95" y="99"/>
                      <a:pt x="79" y="79"/>
                      <a:pt x="102" y="71"/>
                    </a:cubicBezTo>
                    <a:cubicBezTo>
                      <a:pt x="115" y="66"/>
                      <a:pt x="129" y="60"/>
                      <a:pt x="141" y="56"/>
                    </a:cubicBezTo>
                    <a:cubicBezTo>
                      <a:pt x="149" y="52"/>
                      <a:pt x="157" y="48"/>
                      <a:pt x="164" y="43"/>
                    </a:cubicBezTo>
                    <a:cubicBezTo>
                      <a:pt x="171" y="38"/>
                      <a:pt x="177" y="32"/>
                      <a:pt x="184" y="27"/>
                    </a:cubicBezTo>
                    <a:cubicBezTo>
                      <a:pt x="192" y="22"/>
                      <a:pt x="203" y="8"/>
                      <a:pt x="213" y="15"/>
                    </a:cubicBezTo>
                    <a:cubicBezTo>
                      <a:pt x="221" y="21"/>
                      <a:pt x="217" y="38"/>
                      <a:pt x="225" y="43"/>
                    </a:cubicBezTo>
                    <a:cubicBezTo>
                      <a:pt x="226" y="33"/>
                      <a:pt x="224" y="20"/>
                      <a:pt x="222" y="10"/>
                    </a:cubicBezTo>
                    <a:cubicBezTo>
                      <a:pt x="221" y="5"/>
                      <a:pt x="221" y="0"/>
                      <a:pt x="214" y="1"/>
                    </a:cubicBezTo>
                    <a:close/>
                  </a:path>
                </a:pathLst>
              </a:custGeom>
              <a:solidFill>
                <a:srgbClr val="57152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85" name="Freeform 784"/>
              <p:cNvSpPr>
                <a:spLocks/>
              </p:cNvSpPr>
              <p:nvPr/>
            </p:nvSpPr>
            <p:spPr bwMode="auto">
              <a:xfrm>
                <a:off x="2923" y="1681"/>
                <a:ext cx="163" cy="283"/>
              </a:xfrm>
              <a:custGeom>
                <a:avLst/>
                <a:gdLst>
                  <a:gd name="T0" fmla="*/ 1026 w 65"/>
                  <a:gd name="T1" fmla="*/ 0 h 106"/>
                  <a:gd name="T2" fmla="*/ 567 w 65"/>
                  <a:gd name="T3" fmla="*/ 991 h 106"/>
                  <a:gd name="T4" fmla="*/ 125 w 65"/>
                  <a:gd name="T5" fmla="*/ 2018 h 106"/>
                  <a:gd name="T6" fmla="*/ 396 w 65"/>
                  <a:gd name="T7" fmla="*/ 1012 h 106"/>
                  <a:gd name="T8" fmla="*/ 1026 w 65"/>
                  <a:gd name="T9" fmla="*/ 0 h 1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106">
                    <a:moveTo>
                      <a:pt x="65" y="0"/>
                    </a:moveTo>
                    <a:cubicBezTo>
                      <a:pt x="65" y="12"/>
                      <a:pt x="57" y="32"/>
                      <a:pt x="36" y="52"/>
                    </a:cubicBezTo>
                    <a:cubicBezTo>
                      <a:pt x="15" y="72"/>
                      <a:pt x="5" y="94"/>
                      <a:pt x="8" y="106"/>
                    </a:cubicBezTo>
                    <a:cubicBezTo>
                      <a:pt x="0" y="90"/>
                      <a:pt x="13" y="67"/>
                      <a:pt x="25" y="53"/>
                    </a:cubicBezTo>
                    <a:cubicBezTo>
                      <a:pt x="45" y="28"/>
                      <a:pt x="63" y="24"/>
                      <a:pt x="65" y="0"/>
                    </a:cubicBezTo>
                    <a:close/>
                  </a:path>
                </a:pathLst>
              </a:custGeom>
              <a:solidFill>
                <a:srgbClr val="7D4453"/>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86" name="Freeform 785"/>
              <p:cNvSpPr>
                <a:spLocks/>
              </p:cNvSpPr>
              <p:nvPr/>
            </p:nvSpPr>
            <p:spPr bwMode="auto">
              <a:xfrm>
                <a:off x="3096" y="1751"/>
                <a:ext cx="437" cy="170"/>
              </a:xfrm>
              <a:custGeom>
                <a:avLst/>
                <a:gdLst>
                  <a:gd name="T0" fmla="*/ 0 w 175"/>
                  <a:gd name="T1" fmla="*/ 1201 h 64"/>
                  <a:gd name="T2" fmla="*/ 1104 w 175"/>
                  <a:gd name="T3" fmla="*/ 975 h 64"/>
                  <a:gd name="T4" fmla="*/ 2103 w 175"/>
                  <a:gd name="T5" fmla="*/ 375 h 64"/>
                  <a:gd name="T6" fmla="*/ 2724 w 175"/>
                  <a:gd name="T7" fmla="*/ 0 h 64"/>
                  <a:gd name="T8" fmla="*/ 2070 w 175"/>
                  <a:gd name="T9" fmla="*/ 247 h 64"/>
                  <a:gd name="T10" fmla="*/ 1403 w 175"/>
                  <a:gd name="T11" fmla="*/ 600 h 64"/>
                  <a:gd name="T12" fmla="*/ 749 w 175"/>
                  <a:gd name="T13" fmla="*/ 938 h 64"/>
                  <a:gd name="T14" fmla="*/ 0 w 175"/>
                  <a:gd name="T15" fmla="*/ 1201 h 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5" h="64">
                    <a:moveTo>
                      <a:pt x="0" y="64"/>
                    </a:moveTo>
                    <a:cubicBezTo>
                      <a:pt x="26" y="58"/>
                      <a:pt x="38" y="64"/>
                      <a:pt x="71" y="52"/>
                    </a:cubicBezTo>
                    <a:cubicBezTo>
                      <a:pt x="96" y="42"/>
                      <a:pt x="114" y="28"/>
                      <a:pt x="135" y="20"/>
                    </a:cubicBezTo>
                    <a:cubicBezTo>
                      <a:pt x="156" y="13"/>
                      <a:pt x="169" y="3"/>
                      <a:pt x="175" y="0"/>
                    </a:cubicBezTo>
                    <a:cubicBezTo>
                      <a:pt x="158" y="2"/>
                      <a:pt x="150" y="8"/>
                      <a:pt x="133" y="13"/>
                    </a:cubicBezTo>
                    <a:cubicBezTo>
                      <a:pt x="116" y="18"/>
                      <a:pt x="102" y="22"/>
                      <a:pt x="90" y="32"/>
                    </a:cubicBezTo>
                    <a:cubicBezTo>
                      <a:pt x="78" y="41"/>
                      <a:pt x="68" y="45"/>
                      <a:pt x="48" y="50"/>
                    </a:cubicBezTo>
                    <a:cubicBezTo>
                      <a:pt x="28" y="56"/>
                      <a:pt x="4" y="60"/>
                      <a:pt x="0" y="64"/>
                    </a:cubicBezTo>
                    <a:close/>
                  </a:path>
                </a:pathLst>
              </a:custGeom>
              <a:solidFill>
                <a:srgbClr val="7D4453"/>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87" name="Freeform 786"/>
              <p:cNvSpPr>
                <a:spLocks/>
              </p:cNvSpPr>
              <p:nvPr/>
            </p:nvSpPr>
            <p:spPr bwMode="auto">
              <a:xfrm>
                <a:off x="3266" y="1860"/>
                <a:ext cx="232" cy="160"/>
              </a:xfrm>
              <a:custGeom>
                <a:avLst/>
                <a:gdLst>
                  <a:gd name="T0" fmla="*/ 0 w 93"/>
                  <a:gd name="T1" fmla="*/ 1139 h 60"/>
                  <a:gd name="T2" fmla="*/ 155 w 93"/>
                  <a:gd name="T3" fmla="*/ 776 h 60"/>
                  <a:gd name="T4" fmla="*/ 404 w 93"/>
                  <a:gd name="T5" fmla="*/ 419 h 60"/>
                  <a:gd name="T6" fmla="*/ 1120 w 93"/>
                  <a:gd name="T7" fmla="*/ 21 h 60"/>
                  <a:gd name="T8" fmla="*/ 1307 w 93"/>
                  <a:gd name="T9" fmla="*/ 171 h 60"/>
                  <a:gd name="T10" fmla="*/ 933 w 93"/>
                  <a:gd name="T11" fmla="*/ 456 h 60"/>
                  <a:gd name="T12" fmla="*/ 92 w 93"/>
                  <a:gd name="T13" fmla="*/ 1101 h 6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3" h="60">
                    <a:moveTo>
                      <a:pt x="0" y="60"/>
                    </a:moveTo>
                    <a:cubicBezTo>
                      <a:pt x="5" y="55"/>
                      <a:pt x="6" y="47"/>
                      <a:pt x="10" y="41"/>
                    </a:cubicBezTo>
                    <a:cubicBezTo>
                      <a:pt x="14" y="34"/>
                      <a:pt x="21" y="27"/>
                      <a:pt x="26" y="22"/>
                    </a:cubicBezTo>
                    <a:cubicBezTo>
                      <a:pt x="38" y="10"/>
                      <a:pt x="56" y="3"/>
                      <a:pt x="72" y="1"/>
                    </a:cubicBezTo>
                    <a:cubicBezTo>
                      <a:pt x="79" y="1"/>
                      <a:pt x="93" y="0"/>
                      <a:pt x="84" y="9"/>
                    </a:cubicBezTo>
                    <a:cubicBezTo>
                      <a:pt x="78" y="16"/>
                      <a:pt x="68" y="20"/>
                      <a:pt x="60" y="24"/>
                    </a:cubicBezTo>
                    <a:cubicBezTo>
                      <a:pt x="41" y="34"/>
                      <a:pt x="24" y="46"/>
                      <a:pt x="6" y="58"/>
                    </a:cubicBezTo>
                  </a:path>
                </a:pathLst>
              </a:custGeom>
              <a:solidFill>
                <a:srgbClr val="57152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88" name="Freeform 787"/>
              <p:cNvSpPr>
                <a:spLocks/>
              </p:cNvSpPr>
              <p:nvPr/>
            </p:nvSpPr>
            <p:spPr bwMode="auto">
              <a:xfrm>
                <a:off x="3056" y="2033"/>
                <a:ext cx="177" cy="118"/>
              </a:xfrm>
              <a:custGeom>
                <a:avLst/>
                <a:gdLst>
                  <a:gd name="T0" fmla="*/ 0 w 71"/>
                  <a:gd name="T1" fmla="*/ 172 h 44"/>
                  <a:gd name="T2" fmla="*/ 1099 w 71"/>
                  <a:gd name="T3" fmla="*/ 0 h 44"/>
                  <a:gd name="T4" fmla="*/ 0 w 71"/>
                  <a:gd name="T5" fmla="*/ 172 h 44"/>
                  <a:gd name="T6" fmla="*/ 0 60000 65536"/>
                  <a:gd name="T7" fmla="*/ 0 60000 65536"/>
                  <a:gd name="T8" fmla="*/ 0 60000 65536"/>
                </a:gdLst>
                <a:ahLst/>
                <a:cxnLst>
                  <a:cxn ang="T6">
                    <a:pos x="T0" y="T1"/>
                  </a:cxn>
                  <a:cxn ang="T7">
                    <a:pos x="T2" y="T3"/>
                  </a:cxn>
                  <a:cxn ang="T8">
                    <a:pos x="T4" y="T5"/>
                  </a:cxn>
                </a:cxnLst>
                <a:rect l="0" t="0" r="r" b="b"/>
                <a:pathLst>
                  <a:path w="71" h="44">
                    <a:moveTo>
                      <a:pt x="0" y="9"/>
                    </a:moveTo>
                    <a:cubicBezTo>
                      <a:pt x="5" y="20"/>
                      <a:pt x="12" y="44"/>
                      <a:pt x="71" y="0"/>
                    </a:cubicBezTo>
                    <a:cubicBezTo>
                      <a:pt x="56" y="9"/>
                      <a:pt x="11" y="33"/>
                      <a:pt x="0" y="9"/>
                    </a:cubicBezTo>
                    <a:close/>
                  </a:path>
                </a:pathLst>
              </a:custGeom>
              <a:solidFill>
                <a:srgbClr val="9C717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89" name="Freeform 788"/>
              <p:cNvSpPr>
                <a:spLocks/>
              </p:cNvSpPr>
              <p:nvPr/>
            </p:nvSpPr>
            <p:spPr bwMode="auto">
              <a:xfrm>
                <a:off x="2371" y="2111"/>
                <a:ext cx="282" cy="357"/>
              </a:xfrm>
              <a:custGeom>
                <a:avLst/>
                <a:gdLst>
                  <a:gd name="T0" fmla="*/ 0 w 113"/>
                  <a:gd name="T1" fmla="*/ 2534 h 134"/>
                  <a:gd name="T2" fmla="*/ 312 w 113"/>
                  <a:gd name="T3" fmla="*/ 1489 h 134"/>
                  <a:gd name="T4" fmla="*/ 1757 w 113"/>
                  <a:gd name="T5" fmla="*/ 93 h 134"/>
                  <a:gd name="T6" fmla="*/ 654 w 113"/>
                  <a:gd name="T7" fmla="*/ 341 h 134"/>
                  <a:gd name="T8" fmla="*/ 250 w 113"/>
                  <a:gd name="T9" fmla="*/ 1399 h 134"/>
                  <a:gd name="T10" fmla="*/ 0 w 113"/>
                  <a:gd name="T11" fmla="*/ 2534 h 13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3" h="134">
                    <a:moveTo>
                      <a:pt x="0" y="134"/>
                    </a:moveTo>
                    <a:cubicBezTo>
                      <a:pt x="9" y="126"/>
                      <a:pt x="11" y="114"/>
                      <a:pt x="20" y="79"/>
                    </a:cubicBezTo>
                    <a:cubicBezTo>
                      <a:pt x="29" y="45"/>
                      <a:pt x="46" y="4"/>
                      <a:pt x="113" y="5"/>
                    </a:cubicBezTo>
                    <a:cubicBezTo>
                      <a:pt x="87" y="3"/>
                      <a:pt x="60" y="0"/>
                      <a:pt x="42" y="18"/>
                    </a:cubicBezTo>
                    <a:cubicBezTo>
                      <a:pt x="23" y="35"/>
                      <a:pt x="23" y="41"/>
                      <a:pt x="16" y="74"/>
                    </a:cubicBezTo>
                    <a:cubicBezTo>
                      <a:pt x="9" y="107"/>
                      <a:pt x="8" y="124"/>
                      <a:pt x="0" y="134"/>
                    </a:cubicBezTo>
                    <a:close/>
                  </a:path>
                </a:pathLst>
              </a:custGeom>
              <a:solidFill>
                <a:srgbClr val="B3919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90" name="Freeform 789"/>
              <p:cNvSpPr>
                <a:spLocks/>
              </p:cNvSpPr>
              <p:nvPr/>
            </p:nvSpPr>
            <p:spPr bwMode="auto">
              <a:xfrm>
                <a:off x="2198" y="1735"/>
                <a:ext cx="1408" cy="1026"/>
              </a:xfrm>
              <a:custGeom>
                <a:avLst/>
                <a:gdLst>
                  <a:gd name="T0" fmla="*/ 1583 w 563"/>
                  <a:gd name="T1" fmla="*/ 6684 h 385"/>
                  <a:gd name="T2" fmla="*/ 2721 w 563"/>
                  <a:gd name="T3" fmla="*/ 5354 h 385"/>
                  <a:gd name="T4" fmla="*/ 3929 w 563"/>
                  <a:gd name="T5" fmla="*/ 4147 h 385"/>
                  <a:gd name="T6" fmla="*/ 5147 w 563"/>
                  <a:gd name="T7" fmla="*/ 3083 h 385"/>
                  <a:gd name="T8" fmla="*/ 7088 w 563"/>
                  <a:gd name="T9" fmla="*/ 1833 h 385"/>
                  <a:gd name="T10" fmla="*/ 7850 w 563"/>
                  <a:gd name="T11" fmla="*/ 1306 h 385"/>
                  <a:gd name="T12" fmla="*/ 8663 w 563"/>
                  <a:gd name="T13" fmla="*/ 205 h 385"/>
                  <a:gd name="T14" fmla="*/ 7118 w 563"/>
                  <a:gd name="T15" fmla="*/ 1079 h 385"/>
                  <a:gd name="T16" fmla="*/ 5660 w 563"/>
                  <a:gd name="T17" fmla="*/ 1476 h 385"/>
                  <a:gd name="T18" fmla="*/ 4584 w 563"/>
                  <a:gd name="T19" fmla="*/ 1783 h 385"/>
                  <a:gd name="T20" fmla="*/ 3334 w 563"/>
                  <a:gd name="T21" fmla="*/ 2726 h 385"/>
                  <a:gd name="T22" fmla="*/ 2083 w 563"/>
                  <a:gd name="T23" fmla="*/ 3161 h 385"/>
                  <a:gd name="T24" fmla="*/ 1426 w 563"/>
                  <a:gd name="T25" fmla="*/ 4842 h 385"/>
                  <a:gd name="T26" fmla="*/ 645 w 563"/>
                  <a:gd name="T27" fmla="*/ 5980 h 385"/>
                  <a:gd name="T28" fmla="*/ 238 w 563"/>
                  <a:gd name="T29" fmla="*/ 7059 h 385"/>
                  <a:gd name="T30" fmla="*/ 1583 w 563"/>
                  <a:gd name="T31" fmla="*/ 6684 h 3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3" h="385">
                    <a:moveTo>
                      <a:pt x="101" y="353"/>
                    </a:moveTo>
                    <a:cubicBezTo>
                      <a:pt x="144" y="322"/>
                      <a:pt x="147" y="302"/>
                      <a:pt x="174" y="283"/>
                    </a:cubicBezTo>
                    <a:cubicBezTo>
                      <a:pt x="200" y="264"/>
                      <a:pt x="217" y="247"/>
                      <a:pt x="251" y="219"/>
                    </a:cubicBezTo>
                    <a:cubicBezTo>
                      <a:pt x="276" y="198"/>
                      <a:pt x="318" y="178"/>
                      <a:pt x="329" y="163"/>
                    </a:cubicBezTo>
                    <a:cubicBezTo>
                      <a:pt x="372" y="166"/>
                      <a:pt x="394" y="137"/>
                      <a:pt x="453" y="97"/>
                    </a:cubicBezTo>
                    <a:cubicBezTo>
                      <a:pt x="466" y="88"/>
                      <a:pt x="491" y="80"/>
                      <a:pt x="502" y="69"/>
                    </a:cubicBezTo>
                    <a:cubicBezTo>
                      <a:pt x="539" y="32"/>
                      <a:pt x="563" y="19"/>
                      <a:pt x="554" y="11"/>
                    </a:cubicBezTo>
                    <a:cubicBezTo>
                      <a:pt x="542" y="0"/>
                      <a:pt x="505" y="38"/>
                      <a:pt x="455" y="57"/>
                    </a:cubicBezTo>
                    <a:cubicBezTo>
                      <a:pt x="405" y="76"/>
                      <a:pt x="399" y="73"/>
                      <a:pt x="362" y="78"/>
                    </a:cubicBezTo>
                    <a:cubicBezTo>
                      <a:pt x="326" y="82"/>
                      <a:pt x="317" y="81"/>
                      <a:pt x="293" y="94"/>
                    </a:cubicBezTo>
                    <a:cubicBezTo>
                      <a:pt x="269" y="108"/>
                      <a:pt x="239" y="128"/>
                      <a:pt x="213" y="144"/>
                    </a:cubicBezTo>
                    <a:cubicBezTo>
                      <a:pt x="186" y="159"/>
                      <a:pt x="167" y="144"/>
                      <a:pt x="133" y="167"/>
                    </a:cubicBezTo>
                    <a:cubicBezTo>
                      <a:pt x="99" y="190"/>
                      <a:pt x="93" y="234"/>
                      <a:pt x="91" y="256"/>
                    </a:cubicBezTo>
                    <a:cubicBezTo>
                      <a:pt x="89" y="278"/>
                      <a:pt x="60" y="296"/>
                      <a:pt x="41" y="316"/>
                    </a:cubicBezTo>
                    <a:cubicBezTo>
                      <a:pt x="16" y="340"/>
                      <a:pt x="0" y="358"/>
                      <a:pt x="15" y="373"/>
                    </a:cubicBezTo>
                    <a:cubicBezTo>
                      <a:pt x="26" y="385"/>
                      <a:pt x="58" y="384"/>
                      <a:pt x="101" y="353"/>
                    </a:cubicBezTo>
                    <a:close/>
                  </a:path>
                </a:pathLst>
              </a:custGeom>
              <a:noFill/>
              <a:ln w="12700" cap="rnd">
                <a:solidFill>
                  <a:srgbClr val="1A171B"/>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91" name="Freeform 790"/>
              <p:cNvSpPr>
                <a:spLocks/>
              </p:cNvSpPr>
              <p:nvPr/>
            </p:nvSpPr>
            <p:spPr bwMode="auto">
              <a:xfrm>
                <a:off x="2148" y="1508"/>
                <a:ext cx="1438" cy="1221"/>
              </a:xfrm>
              <a:custGeom>
                <a:avLst/>
                <a:gdLst>
                  <a:gd name="T0" fmla="*/ 958 w 575"/>
                  <a:gd name="T1" fmla="*/ 7598 h 458"/>
                  <a:gd name="T2" fmla="*/ 1738 w 575"/>
                  <a:gd name="T3" fmla="*/ 6460 h 458"/>
                  <a:gd name="T4" fmla="*/ 2396 w 575"/>
                  <a:gd name="T5" fmla="*/ 4777 h 458"/>
                  <a:gd name="T6" fmla="*/ 3646 w 575"/>
                  <a:gd name="T7" fmla="*/ 4343 h 458"/>
                  <a:gd name="T8" fmla="*/ 4897 w 575"/>
                  <a:gd name="T9" fmla="*/ 3391 h 458"/>
                  <a:gd name="T10" fmla="*/ 5972 w 575"/>
                  <a:gd name="T11" fmla="*/ 3092 h 458"/>
                  <a:gd name="T12" fmla="*/ 7430 w 575"/>
                  <a:gd name="T13" fmla="*/ 2693 h 458"/>
                  <a:gd name="T14" fmla="*/ 8976 w 575"/>
                  <a:gd name="T15" fmla="*/ 1818 h 458"/>
                  <a:gd name="T16" fmla="*/ 8993 w 575"/>
                  <a:gd name="T17" fmla="*/ 1818 h 458"/>
                  <a:gd name="T18" fmla="*/ 7713 w 575"/>
                  <a:gd name="T19" fmla="*/ 1138 h 458"/>
                  <a:gd name="T20" fmla="*/ 6367 w 575"/>
                  <a:gd name="T21" fmla="*/ 1024 h 458"/>
                  <a:gd name="T22" fmla="*/ 5942 w 575"/>
                  <a:gd name="T23" fmla="*/ 1117 h 458"/>
                  <a:gd name="T24" fmla="*/ 1471 w 575"/>
                  <a:gd name="T25" fmla="*/ 661 h 458"/>
                  <a:gd name="T26" fmla="*/ 175 w 575"/>
                  <a:gd name="T27" fmla="*/ 3242 h 458"/>
                  <a:gd name="T28" fmla="*/ 270 w 575"/>
                  <a:gd name="T29" fmla="*/ 6348 h 458"/>
                  <a:gd name="T30" fmla="*/ 550 w 575"/>
                  <a:gd name="T31" fmla="*/ 8678 h 458"/>
                  <a:gd name="T32" fmla="*/ 958 w 575"/>
                  <a:gd name="T33" fmla="*/ 7598 h 4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75" h="458">
                    <a:moveTo>
                      <a:pt x="61" y="401"/>
                    </a:moveTo>
                    <a:cubicBezTo>
                      <a:pt x="80" y="381"/>
                      <a:pt x="109" y="363"/>
                      <a:pt x="111" y="341"/>
                    </a:cubicBezTo>
                    <a:cubicBezTo>
                      <a:pt x="113" y="319"/>
                      <a:pt x="119" y="275"/>
                      <a:pt x="153" y="252"/>
                    </a:cubicBezTo>
                    <a:cubicBezTo>
                      <a:pt x="187" y="229"/>
                      <a:pt x="206" y="244"/>
                      <a:pt x="233" y="229"/>
                    </a:cubicBezTo>
                    <a:cubicBezTo>
                      <a:pt x="259" y="213"/>
                      <a:pt x="289" y="193"/>
                      <a:pt x="313" y="179"/>
                    </a:cubicBezTo>
                    <a:cubicBezTo>
                      <a:pt x="337" y="166"/>
                      <a:pt x="346" y="167"/>
                      <a:pt x="382" y="163"/>
                    </a:cubicBezTo>
                    <a:cubicBezTo>
                      <a:pt x="419" y="158"/>
                      <a:pt x="425" y="161"/>
                      <a:pt x="475" y="142"/>
                    </a:cubicBezTo>
                    <a:cubicBezTo>
                      <a:pt x="525" y="123"/>
                      <a:pt x="562" y="85"/>
                      <a:pt x="574" y="96"/>
                    </a:cubicBezTo>
                    <a:cubicBezTo>
                      <a:pt x="574" y="96"/>
                      <a:pt x="574" y="96"/>
                      <a:pt x="575" y="96"/>
                    </a:cubicBezTo>
                    <a:cubicBezTo>
                      <a:pt x="573" y="75"/>
                      <a:pt x="536" y="70"/>
                      <a:pt x="493" y="60"/>
                    </a:cubicBezTo>
                    <a:cubicBezTo>
                      <a:pt x="465" y="54"/>
                      <a:pt x="428" y="48"/>
                      <a:pt x="407" y="54"/>
                    </a:cubicBezTo>
                    <a:cubicBezTo>
                      <a:pt x="398" y="56"/>
                      <a:pt x="389" y="60"/>
                      <a:pt x="380" y="59"/>
                    </a:cubicBezTo>
                    <a:cubicBezTo>
                      <a:pt x="341" y="53"/>
                      <a:pt x="187" y="0"/>
                      <a:pt x="94" y="35"/>
                    </a:cubicBezTo>
                    <a:cubicBezTo>
                      <a:pt x="40" y="55"/>
                      <a:pt x="20" y="107"/>
                      <a:pt x="11" y="171"/>
                    </a:cubicBezTo>
                    <a:cubicBezTo>
                      <a:pt x="0" y="255"/>
                      <a:pt x="15" y="306"/>
                      <a:pt x="17" y="335"/>
                    </a:cubicBezTo>
                    <a:cubicBezTo>
                      <a:pt x="19" y="362"/>
                      <a:pt x="3" y="434"/>
                      <a:pt x="35" y="458"/>
                    </a:cubicBezTo>
                    <a:cubicBezTo>
                      <a:pt x="20" y="443"/>
                      <a:pt x="36" y="425"/>
                      <a:pt x="61" y="401"/>
                    </a:cubicBezTo>
                    <a:close/>
                  </a:path>
                </a:pathLst>
              </a:custGeom>
              <a:noFill/>
              <a:ln w="12700" cap="rnd">
                <a:solidFill>
                  <a:srgbClr val="1A171B"/>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92" name="Freeform 791"/>
              <p:cNvSpPr>
                <a:spLocks/>
              </p:cNvSpPr>
              <p:nvPr/>
            </p:nvSpPr>
            <p:spPr bwMode="auto">
              <a:xfrm>
                <a:off x="2938" y="1681"/>
                <a:ext cx="158" cy="288"/>
              </a:xfrm>
              <a:custGeom>
                <a:avLst/>
                <a:gdLst>
                  <a:gd name="T0" fmla="*/ 913 w 63"/>
                  <a:gd name="T1" fmla="*/ 0 h 108"/>
                  <a:gd name="T2" fmla="*/ 313 w 63"/>
                  <a:gd name="T3" fmla="*/ 1251 h 108"/>
                  <a:gd name="T4" fmla="*/ 33 w 63"/>
                  <a:gd name="T5" fmla="*/ 2048 h 108"/>
                  <a:gd name="T6" fmla="*/ 0 60000 65536"/>
                  <a:gd name="T7" fmla="*/ 0 60000 65536"/>
                  <a:gd name="T8" fmla="*/ 0 60000 65536"/>
                </a:gdLst>
                <a:ahLst/>
                <a:cxnLst>
                  <a:cxn ang="T6">
                    <a:pos x="T0" y="T1"/>
                  </a:cxn>
                  <a:cxn ang="T7">
                    <a:pos x="T2" y="T3"/>
                  </a:cxn>
                  <a:cxn ang="T8">
                    <a:pos x="T4" y="T5"/>
                  </a:cxn>
                </a:cxnLst>
                <a:rect l="0" t="0" r="r" b="b"/>
                <a:pathLst>
                  <a:path w="63" h="108">
                    <a:moveTo>
                      <a:pt x="58" y="0"/>
                    </a:moveTo>
                    <a:cubicBezTo>
                      <a:pt x="63" y="16"/>
                      <a:pt x="38" y="43"/>
                      <a:pt x="20" y="66"/>
                    </a:cubicBezTo>
                    <a:cubicBezTo>
                      <a:pt x="2" y="89"/>
                      <a:pt x="0" y="103"/>
                      <a:pt x="2" y="108"/>
                    </a:cubicBezTo>
                  </a:path>
                </a:pathLst>
              </a:custGeom>
              <a:noFill/>
              <a:ln w="12700" cap="rnd">
                <a:solidFill>
                  <a:srgbClr val="1A171B"/>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93" name="Freeform 792"/>
              <p:cNvSpPr>
                <a:spLocks/>
              </p:cNvSpPr>
              <p:nvPr/>
            </p:nvSpPr>
            <p:spPr bwMode="auto">
              <a:xfrm>
                <a:off x="2941" y="1977"/>
                <a:ext cx="90" cy="190"/>
              </a:xfrm>
              <a:custGeom>
                <a:avLst/>
                <a:gdLst>
                  <a:gd name="T0" fmla="*/ 0 w 36"/>
                  <a:gd name="T1" fmla="*/ 0 h 71"/>
                  <a:gd name="T2" fmla="*/ 563 w 36"/>
                  <a:gd name="T3" fmla="*/ 1359 h 71"/>
                  <a:gd name="T4" fmla="*/ 0 60000 65536"/>
                  <a:gd name="T5" fmla="*/ 0 60000 65536"/>
                </a:gdLst>
                <a:ahLst/>
                <a:cxnLst>
                  <a:cxn ang="T4">
                    <a:pos x="T0" y="T1"/>
                  </a:cxn>
                  <a:cxn ang="T5">
                    <a:pos x="T2" y="T3"/>
                  </a:cxn>
                </a:cxnLst>
                <a:rect l="0" t="0" r="r" b="b"/>
                <a:pathLst>
                  <a:path w="36" h="71">
                    <a:moveTo>
                      <a:pt x="0" y="0"/>
                    </a:moveTo>
                    <a:cubicBezTo>
                      <a:pt x="14" y="8"/>
                      <a:pt x="8" y="63"/>
                      <a:pt x="36" y="71"/>
                    </a:cubicBezTo>
                  </a:path>
                </a:pathLst>
              </a:custGeom>
              <a:noFill/>
              <a:ln w="12700" cap="rnd">
                <a:solidFill>
                  <a:srgbClr val="1A171B"/>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grpSp>
        <p:grpSp>
          <p:nvGrpSpPr>
            <p:cNvPr id="751" name="Group 750"/>
            <p:cNvGrpSpPr>
              <a:grpSpLocks/>
            </p:cNvGrpSpPr>
            <p:nvPr/>
          </p:nvGrpSpPr>
          <p:grpSpPr bwMode="auto">
            <a:xfrm>
              <a:off x="21167831" y="18229040"/>
              <a:ext cx="800777" cy="1767794"/>
              <a:chOff x="2175" y="2261"/>
              <a:chExt cx="356" cy="662"/>
            </a:xfrm>
          </p:grpSpPr>
          <p:sp>
            <p:nvSpPr>
              <p:cNvPr id="752" name="Freeform 751"/>
              <p:cNvSpPr>
                <a:spLocks/>
              </p:cNvSpPr>
              <p:nvPr/>
            </p:nvSpPr>
            <p:spPr bwMode="auto">
              <a:xfrm>
                <a:off x="2175" y="2261"/>
                <a:ext cx="356" cy="648"/>
              </a:xfrm>
              <a:custGeom>
                <a:avLst/>
                <a:gdLst>
                  <a:gd name="T0" fmla="*/ 1005 w 142"/>
                  <a:gd name="T1" fmla="*/ 21 h 243"/>
                  <a:gd name="T2" fmla="*/ 1484 w 142"/>
                  <a:gd name="T3" fmla="*/ 248 h 243"/>
                  <a:gd name="T4" fmla="*/ 2219 w 142"/>
                  <a:gd name="T5" fmla="*/ 2312 h 243"/>
                  <a:gd name="T6" fmla="*/ 1497 w 142"/>
                  <a:gd name="T7" fmla="*/ 4189 h 243"/>
                  <a:gd name="T8" fmla="*/ 504 w 142"/>
                  <a:gd name="T9" fmla="*/ 4360 h 243"/>
                  <a:gd name="T10" fmla="*/ 364 w 142"/>
                  <a:gd name="T11" fmla="*/ 3208 h 243"/>
                  <a:gd name="T12" fmla="*/ 629 w 142"/>
                  <a:gd name="T13" fmla="*/ 1443 h 243"/>
                  <a:gd name="T14" fmla="*/ 567 w 142"/>
                  <a:gd name="T15" fmla="*/ 547 h 243"/>
                  <a:gd name="T16" fmla="*/ 1005 w 142"/>
                  <a:gd name="T17" fmla="*/ 21 h 2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2" h="243">
                    <a:moveTo>
                      <a:pt x="64" y="1"/>
                    </a:moveTo>
                    <a:cubicBezTo>
                      <a:pt x="74" y="0"/>
                      <a:pt x="86" y="7"/>
                      <a:pt x="94" y="13"/>
                    </a:cubicBezTo>
                    <a:cubicBezTo>
                      <a:pt x="126" y="36"/>
                      <a:pt x="142" y="79"/>
                      <a:pt x="141" y="122"/>
                    </a:cubicBezTo>
                    <a:cubicBezTo>
                      <a:pt x="141" y="159"/>
                      <a:pt x="118" y="196"/>
                      <a:pt x="95" y="221"/>
                    </a:cubicBezTo>
                    <a:cubicBezTo>
                      <a:pt x="78" y="241"/>
                      <a:pt x="53" y="243"/>
                      <a:pt x="32" y="230"/>
                    </a:cubicBezTo>
                    <a:cubicBezTo>
                      <a:pt x="25" y="225"/>
                      <a:pt x="0" y="202"/>
                      <a:pt x="23" y="169"/>
                    </a:cubicBezTo>
                    <a:cubicBezTo>
                      <a:pt x="42" y="139"/>
                      <a:pt x="51" y="118"/>
                      <a:pt x="40" y="76"/>
                    </a:cubicBezTo>
                    <a:cubicBezTo>
                      <a:pt x="37" y="62"/>
                      <a:pt x="33" y="46"/>
                      <a:pt x="36" y="29"/>
                    </a:cubicBezTo>
                    <a:cubicBezTo>
                      <a:pt x="38" y="12"/>
                      <a:pt x="52" y="2"/>
                      <a:pt x="64" y="1"/>
                    </a:cubicBezTo>
                    <a:close/>
                  </a:path>
                </a:pathLst>
              </a:custGeom>
              <a:solidFill>
                <a:srgbClr val="A5768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53" name="Freeform 752"/>
              <p:cNvSpPr>
                <a:spLocks/>
              </p:cNvSpPr>
              <p:nvPr/>
            </p:nvSpPr>
            <p:spPr bwMode="auto">
              <a:xfrm>
                <a:off x="2268" y="2320"/>
                <a:ext cx="178" cy="475"/>
              </a:xfrm>
              <a:custGeom>
                <a:avLst/>
                <a:gdLst>
                  <a:gd name="T0" fmla="*/ 534 w 71"/>
                  <a:gd name="T1" fmla="*/ 0 h 178"/>
                  <a:gd name="T2" fmla="*/ 722 w 71"/>
                  <a:gd name="T3" fmla="*/ 307 h 178"/>
                  <a:gd name="T4" fmla="*/ 963 w 71"/>
                  <a:gd name="T5" fmla="*/ 512 h 178"/>
                  <a:gd name="T6" fmla="*/ 1101 w 71"/>
                  <a:gd name="T7" fmla="*/ 1310 h 178"/>
                  <a:gd name="T8" fmla="*/ 1038 w 71"/>
                  <a:gd name="T9" fmla="*/ 1695 h 178"/>
                  <a:gd name="T10" fmla="*/ 1025 w 71"/>
                  <a:gd name="T11" fmla="*/ 1879 h 178"/>
                  <a:gd name="T12" fmla="*/ 975 w 71"/>
                  <a:gd name="T13" fmla="*/ 2052 h 178"/>
                  <a:gd name="T14" fmla="*/ 867 w 71"/>
                  <a:gd name="T15" fmla="*/ 2436 h 178"/>
                  <a:gd name="T16" fmla="*/ 785 w 71"/>
                  <a:gd name="T17" fmla="*/ 2791 h 178"/>
                  <a:gd name="T18" fmla="*/ 659 w 71"/>
                  <a:gd name="T19" fmla="*/ 2869 h 178"/>
                  <a:gd name="T20" fmla="*/ 567 w 71"/>
                  <a:gd name="T21" fmla="*/ 2983 h 178"/>
                  <a:gd name="T22" fmla="*/ 376 w 71"/>
                  <a:gd name="T23" fmla="*/ 3248 h 178"/>
                  <a:gd name="T24" fmla="*/ 188 w 71"/>
                  <a:gd name="T25" fmla="*/ 3362 h 178"/>
                  <a:gd name="T26" fmla="*/ 83 w 71"/>
                  <a:gd name="T27" fmla="*/ 3269 h 178"/>
                  <a:gd name="T28" fmla="*/ 0 w 71"/>
                  <a:gd name="T29" fmla="*/ 3133 h 178"/>
                  <a:gd name="T30" fmla="*/ 251 w 71"/>
                  <a:gd name="T31" fmla="*/ 3154 h 178"/>
                  <a:gd name="T32" fmla="*/ 491 w 71"/>
                  <a:gd name="T33" fmla="*/ 2757 h 178"/>
                  <a:gd name="T34" fmla="*/ 617 w 71"/>
                  <a:gd name="T35" fmla="*/ 2586 h 178"/>
                  <a:gd name="T36" fmla="*/ 679 w 71"/>
                  <a:gd name="T37" fmla="*/ 2356 h 178"/>
                  <a:gd name="T38" fmla="*/ 847 w 71"/>
                  <a:gd name="T39" fmla="*/ 1980 h 178"/>
                  <a:gd name="T40" fmla="*/ 847 w 71"/>
                  <a:gd name="T41" fmla="*/ 1809 h 178"/>
                  <a:gd name="T42" fmla="*/ 913 w 71"/>
                  <a:gd name="T43" fmla="*/ 1558 h 178"/>
                  <a:gd name="T44" fmla="*/ 943 w 71"/>
                  <a:gd name="T45" fmla="*/ 947 h 178"/>
                  <a:gd name="T46" fmla="*/ 785 w 71"/>
                  <a:gd name="T47" fmla="*/ 534 h 178"/>
                  <a:gd name="T48" fmla="*/ 722 w 71"/>
                  <a:gd name="T49" fmla="*/ 376 h 178"/>
                  <a:gd name="T50" fmla="*/ 679 w 71"/>
                  <a:gd name="T51" fmla="*/ 205 h 1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1" h="178">
                    <a:moveTo>
                      <a:pt x="34" y="0"/>
                    </a:moveTo>
                    <a:cubicBezTo>
                      <a:pt x="34" y="5"/>
                      <a:pt x="42" y="13"/>
                      <a:pt x="46" y="16"/>
                    </a:cubicBezTo>
                    <a:cubicBezTo>
                      <a:pt x="50" y="20"/>
                      <a:pt x="57" y="22"/>
                      <a:pt x="61" y="27"/>
                    </a:cubicBezTo>
                    <a:cubicBezTo>
                      <a:pt x="68" y="37"/>
                      <a:pt x="71" y="56"/>
                      <a:pt x="70" y="69"/>
                    </a:cubicBezTo>
                    <a:cubicBezTo>
                      <a:pt x="70" y="76"/>
                      <a:pt x="66" y="82"/>
                      <a:pt x="66" y="89"/>
                    </a:cubicBezTo>
                    <a:cubicBezTo>
                      <a:pt x="65" y="93"/>
                      <a:pt x="66" y="96"/>
                      <a:pt x="65" y="99"/>
                    </a:cubicBezTo>
                    <a:cubicBezTo>
                      <a:pt x="64" y="103"/>
                      <a:pt x="63" y="105"/>
                      <a:pt x="62" y="108"/>
                    </a:cubicBezTo>
                    <a:cubicBezTo>
                      <a:pt x="59" y="115"/>
                      <a:pt x="58" y="122"/>
                      <a:pt x="55" y="128"/>
                    </a:cubicBezTo>
                    <a:cubicBezTo>
                      <a:pt x="53" y="133"/>
                      <a:pt x="53" y="144"/>
                      <a:pt x="50" y="147"/>
                    </a:cubicBezTo>
                    <a:cubicBezTo>
                      <a:pt x="48" y="149"/>
                      <a:pt x="44" y="149"/>
                      <a:pt x="42" y="151"/>
                    </a:cubicBezTo>
                    <a:cubicBezTo>
                      <a:pt x="39" y="153"/>
                      <a:pt x="38" y="155"/>
                      <a:pt x="36" y="157"/>
                    </a:cubicBezTo>
                    <a:cubicBezTo>
                      <a:pt x="32" y="162"/>
                      <a:pt x="29" y="167"/>
                      <a:pt x="24" y="171"/>
                    </a:cubicBezTo>
                    <a:cubicBezTo>
                      <a:pt x="21" y="174"/>
                      <a:pt x="17" y="178"/>
                      <a:pt x="12" y="177"/>
                    </a:cubicBezTo>
                    <a:cubicBezTo>
                      <a:pt x="9" y="176"/>
                      <a:pt x="7" y="174"/>
                      <a:pt x="5" y="172"/>
                    </a:cubicBezTo>
                    <a:cubicBezTo>
                      <a:pt x="4" y="170"/>
                      <a:pt x="2" y="165"/>
                      <a:pt x="0" y="165"/>
                    </a:cubicBezTo>
                    <a:cubicBezTo>
                      <a:pt x="3" y="170"/>
                      <a:pt x="12" y="169"/>
                      <a:pt x="16" y="166"/>
                    </a:cubicBezTo>
                    <a:cubicBezTo>
                      <a:pt x="22" y="161"/>
                      <a:pt x="25" y="151"/>
                      <a:pt x="31" y="145"/>
                    </a:cubicBezTo>
                    <a:cubicBezTo>
                      <a:pt x="34" y="142"/>
                      <a:pt x="37" y="140"/>
                      <a:pt x="39" y="136"/>
                    </a:cubicBezTo>
                    <a:cubicBezTo>
                      <a:pt x="41" y="132"/>
                      <a:pt x="41" y="127"/>
                      <a:pt x="43" y="124"/>
                    </a:cubicBezTo>
                    <a:cubicBezTo>
                      <a:pt x="47" y="117"/>
                      <a:pt x="54" y="113"/>
                      <a:pt x="54" y="104"/>
                    </a:cubicBezTo>
                    <a:cubicBezTo>
                      <a:pt x="54" y="100"/>
                      <a:pt x="53" y="99"/>
                      <a:pt x="54" y="95"/>
                    </a:cubicBezTo>
                    <a:cubicBezTo>
                      <a:pt x="55" y="90"/>
                      <a:pt x="57" y="86"/>
                      <a:pt x="58" y="82"/>
                    </a:cubicBezTo>
                    <a:cubicBezTo>
                      <a:pt x="59" y="72"/>
                      <a:pt x="61" y="60"/>
                      <a:pt x="60" y="50"/>
                    </a:cubicBezTo>
                    <a:cubicBezTo>
                      <a:pt x="58" y="42"/>
                      <a:pt x="53" y="35"/>
                      <a:pt x="50" y="28"/>
                    </a:cubicBezTo>
                    <a:cubicBezTo>
                      <a:pt x="49" y="25"/>
                      <a:pt x="48" y="23"/>
                      <a:pt x="46" y="20"/>
                    </a:cubicBezTo>
                    <a:cubicBezTo>
                      <a:pt x="45" y="17"/>
                      <a:pt x="45" y="13"/>
                      <a:pt x="43" y="11"/>
                    </a:cubicBezTo>
                  </a:path>
                </a:pathLst>
              </a:custGeom>
              <a:solidFill>
                <a:srgbClr val="98607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54" name="Freeform 753"/>
              <p:cNvSpPr>
                <a:spLocks/>
              </p:cNvSpPr>
              <p:nvPr/>
            </p:nvSpPr>
            <p:spPr bwMode="auto">
              <a:xfrm>
                <a:off x="2318" y="2443"/>
                <a:ext cx="60" cy="202"/>
              </a:xfrm>
              <a:custGeom>
                <a:avLst/>
                <a:gdLst>
                  <a:gd name="T0" fmla="*/ 208 w 24"/>
                  <a:gd name="T1" fmla="*/ 0 h 76"/>
                  <a:gd name="T2" fmla="*/ 158 w 24"/>
                  <a:gd name="T3" fmla="*/ 712 h 76"/>
                  <a:gd name="T4" fmla="*/ 125 w 24"/>
                  <a:gd name="T5" fmla="*/ 1074 h 76"/>
                  <a:gd name="T6" fmla="*/ 20 w 24"/>
                  <a:gd name="T7" fmla="*/ 1393 h 76"/>
                  <a:gd name="T8" fmla="*/ 33 w 24"/>
                  <a:gd name="T9" fmla="*/ 1406 h 76"/>
                  <a:gd name="T10" fmla="*/ 113 w 24"/>
                  <a:gd name="T11" fmla="*/ 1406 h 76"/>
                  <a:gd name="T12" fmla="*/ 333 w 24"/>
                  <a:gd name="T13" fmla="*/ 734 h 76"/>
                  <a:gd name="T14" fmla="*/ 375 w 24"/>
                  <a:gd name="T15" fmla="*/ 340 h 76"/>
                  <a:gd name="T16" fmla="*/ 220 w 24"/>
                  <a:gd name="T17" fmla="*/ 0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 h="76">
                    <a:moveTo>
                      <a:pt x="13" y="0"/>
                    </a:moveTo>
                    <a:cubicBezTo>
                      <a:pt x="0" y="7"/>
                      <a:pt x="9" y="28"/>
                      <a:pt x="10" y="38"/>
                    </a:cubicBezTo>
                    <a:cubicBezTo>
                      <a:pt x="11" y="45"/>
                      <a:pt x="10" y="50"/>
                      <a:pt x="8" y="57"/>
                    </a:cubicBezTo>
                    <a:cubicBezTo>
                      <a:pt x="7" y="60"/>
                      <a:pt x="1" y="70"/>
                      <a:pt x="1" y="74"/>
                    </a:cubicBezTo>
                    <a:cubicBezTo>
                      <a:pt x="1" y="75"/>
                      <a:pt x="2" y="75"/>
                      <a:pt x="2" y="75"/>
                    </a:cubicBezTo>
                    <a:cubicBezTo>
                      <a:pt x="4" y="75"/>
                      <a:pt x="6" y="76"/>
                      <a:pt x="7" y="75"/>
                    </a:cubicBezTo>
                    <a:cubicBezTo>
                      <a:pt x="16" y="68"/>
                      <a:pt x="19" y="50"/>
                      <a:pt x="21" y="39"/>
                    </a:cubicBezTo>
                    <a:cubicBezTo>
                      <a:pt x="23" y="32"/>
                      <a:pt x="24" y="25"/>
                      <a:pt x="24" y="18"/>
                    </a:cubicBezTo>
                    <a:cubicBezTo>
                      <a:pt x="23" y="12"/>
                      <a:pt x="21" y="1"/>
                      <a:pt x="14" y="0"/>
                    </a:cubicBezTo>
                  </a:path>
                </a:pathLst>
              </a:custGeom>
              <a:solidFill>
                <a:srgbClr val="9D698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55" name="Freeform 754"/>
              <p:cNvSpPr>
                <a:spLocks/>
              </p:cNvSpPr>
              <p:nvPr/>
            </p:nvSpPr>
            <p:spPr bwMode="auto">
              <a:xfrm>
                <a:off x="2268" y="2459"/>
                <a:ext cx="258" cy="464"/>
              </a:xfrm>
              <a:custGeom>
                <a:avLst/>
                <a:gdLst>
                  <a:gd name="T0" fmla="*/ 1463 w 103"/>
                  <a:gd name="T1" fmla="*/ 0 h 174"/>
                  <a:gd name="T2" fmla="*/ 1400 w 103"/>
                  <a:gd name="T3" fmla="*/ 1229 h 174"/>
                  <a:gd name="T4" fmla="*/ 1285 w 103"/>
                  <a:gd name="T5" fmla="*/ 1501 h 174"/>
                  <a:gd name="T6" fmla="*/ 1160 w 103"/>
                  <a:gd name="T7" fmla="*/ 1763 h 174"/>
                  <a:gd name="T8" fmla="*/ 1055 w 103"/>
                  <a:gd name="T9" fmla="*/ 1912 h 174"/>
                  <a:gd name="T10" fmla="*/ 1004 w 103"/>
                  <a:gd name="T11" fmla="*/ 2125 h 174"/>
                  <a:gd name="T12" fmla="*/ 942 w 103"/>
                  <a:gd name="T13" fmla="*/ 2312 h 174"/>
                  <a:gd name="T14" fmla="*/ 626 w 103"/>
                  <a:gd name="T15" fmla="*/ 2560 h 174"/>
                  <a:gd name="T16" fmla="*/ 551 w 103"/>
                  <a:gd name="T17" fmla="*/ 2752 h 174"/>
                  <a:gd name="T18" fmla="*/ 0 w 103"/>
                  <a:gd name="T19" fmla="*/ 2923 h 174"/>
                  <a:gd name="T20" fmla="*/ 1400 w 103"/>
                  <a:gd name="T21" fmla="*/ 1741 h 174"/>
                  <a:gd name="T22" fmla="*/ 1463 w 103"/>
                  <a:gd name="T23" fmla="*/ 0 h 17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3" h="174">
                    <a:moveTo>
                      <a:pt x="93" y="0"/>
                    </a:moveTo>
                    <a:cubicBezTo>
                      <a:pt x="98" y="19"/>
                      <a:pt x="95" y="43"/>
                      <a:pt x="89" y="65"/>
                    </a:cubicBezTo>
                    <a:cubicBezTo>
                      <a:pt x="87" y="70"/>
                      <a:pt x="84" y="75"/>
                      <a:pt x="82" y="79"/>
                    </a:cubicBezTo>
                    <a:cubicBezTo>
                      <a:pt x="80" y="84"/>
                      <a:pt x="77" y="88"/>
                      <a:pt x="74" y="93"/>
                    </a:cubicBezTo>
                    <a:cubicBezTo>
                      <a:pt x="72" y="96"/>
                      <a:pt x="68" y="99"/>
                      <a:pt x="67" y="101"/>
                    </a:cubicBezTo>
                    <a:cubicBezTo>
                      <a:pt x="65" y="104"/>
                      <a:pt x="66" y="109"/>
                      <a:pt x="64" y="112"/>
                    </a:cubicBezTo>
                    <a:cubicBezTo>
                      <a:pt x="63" y="116"/>
                      <a:pt x="62" y="119"/>
                      <a:pt x="60" y="122"/>
                    </a:cubicBezTo>
                    <a:cubicBezTo>
                      <a:pt x="55" y="128"/>
                      <a:pt x="48" y="134"/>
                      <a:pt x="40" y="135"/>
                    </a:cubicBezTo>
                    <a:cubicBezTo>
                      <a:pt x="40" y="139"/>
                      <a:pt x="38" y="142"/>
                      <a:pt x="35" y="145"/>
                    </a:cubicBezTo>
                    <a:cubicBezTo>
                      <a:pt x="21" y="153"/>
                      <a:pt x="7" y="155"/>
                      <a:pt x="0" y="154"/>
                    </a:cubicBezTo>
                    <a:cubicBezTo>
                      <a:pt x="42" y="174"/>
                      <a:pt x="74" y="123"/>
                      <a:pt x="89" y="92"/>
                    </a:cubicBezTo>
                    <a:cubicBezTo>
                      <a:pt x="103" y="61"/>
                      <a:pt x="98" y="20"/>
                      <a:pt x="93" y="0"/>
                    </a:cubicBezTo>
                    <a:close/>
                  </a:path>
                </a:pathLst>
              </a:custGeom>
              <a:solidFill>
                <a:srgbClr val="98607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56" name="Freeform 755"/>
              <p:cNvSpPr>
                <a:spLocks/>
              </p:cNvSpPr>
              <p:nvPr/>
            </p:nvSpPr>
            <p:spPr bwMode="auto">
              <a:xfrm>
                <a:off x="2363" y="2309"/>
                <a:ext cx="85" cy="99"/>
              </a:xfrm>
              <a:custGeom>
                <a:avLst/>
                <a:gdLst>
                  <a:gd name="T0" fmla="*/ 0 w 34"/>
                  <a:gd name="T1" fmla="*/ 0 h 37"/>
                  <a:gd name="T2" fmla="*/ 95 w 34"/>
                  <a:gd name="T3" fmla="*/ 209 h 37"/>
                  <a:gd name="T4" fmla="*/ 250 w 34"/>
                  <a:gd name="T5" fmla="*/ 364 h 37"/>
                  <a:gd name="T6" fmla="*/ 533 w 34"/>
                  <a:gd name="T7" fmla="*/ 709 h 37"/>
                  <a:gd name="T8" fmla="*/ 425 w 34"/>
                  <a:gd name="T9" fmla="*/ 500 h 37"/>
                  <a:gd name="T10" fmla="*/ 283 w 34"/>
                  <a:gd name="T11" fmla="*/ 308 h 37"/>
                  <a:gd name="T12" fmla="*/ 125 w 34"/>
                  <a:gd name="T13" fmla="*/ 171 h 37"/>
                  <a:gd name="T14" fmla="*/ 0 w 34"/>
                  <a:gd name="T15" fmla="*/ 0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 h="37">
                    <a:moveTo>
                      <a:pt x="0" y="0"/>
                    </a:moveTo>
                    <a:cubicBezTo>
                      <a:pt x="2" y="3"/>
                      <a:pt x="3" y="8"/>
                      <a:pt x="6" y="11"/>
                    </a:cubicBezTo>
                    <a:cubicBezTo>
                      <a:pt x="9" y="14"/>
                      <a:pt x="13" y="16"/>
                      <a:pt x="16" y="19"/>
                    </a:cubicBezTo>
                    <a:cubicBezTo>
                      <a:pt x="22" y="24"/>
                      <a:pt x="26" y="34"/>
                      <a:pt x="34" y="37"/>
                    </a:cubicBezTo>
                    <a:cubicBezTo>
                      <a:pt x="30" y="36"/>
                      <a:pt x="28" y="29"/>
                      <a:pt x="27" y="26"/>
                    </a:cubicBezTo>
                    <a:cubicBezTo>
                      <a:pt x="24" y="22"/>
                      <a:pt x="21" y="19"/>
                      <a:pt x="18" y="16"/>
                    </a:cubicBezTo>
                    <a:cubicBezTo>
                      <a:pt x="15" y="13"/>
                      <a:pt x="12" y="11"/>
                      <a:pt x="8" y="9"/>
                    </a:cubicBezTo>
                    <a:cubicBezTo>
                      <a:pt x="5" y="7"/>
                      <a:pt x="3" y="1"/>
                      <a:pt x="0" y="0"/>
                    </a:cubicBezTo>
                  </a:path>
                </a:pathLst>
              </a:custGeom>
              <a:solidFill>
                <a:srgbClr val="C7AAB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57" name="Freeform 756"/>
              <p:cNvSpPr>
                <a:spLocks/>
              </p:cNvSpPr>
              <p:nvPr/>
            </p:nvSpPr>
            <p:spPr bwMode="auto">
              <a:xfrm>
                <a:off x="2220" y="2453"/>
                <a:ext cx="108" cy="307"/>
              </a:xfrm>
              <a:custGeom>
                <a:avLst/>
                <a:gdLst>
                  <a:gd name="T0" fmla="*/ 397 w 43"/>
                  <a:gd name="T1" fmla="*/ 0 h 115"/>
                  <a:gd name="T2" fmla="*/ 397 w 43"/>
                  <a:gd name="T3" fmla="*/ 1369 h 115"/>
                  <a:gd name="T4" fmla="*/ 0 w 43"/>
                  <a:gd name="T5" fmla="*/ 2189 h 115"/>
                  <a:gd name="T6" fmla="*/ 429 w 43"/>
                  <a:gd name="T7" fmla="*/ 1447 h 115"/>
                  <a:gd name="T8" fmla="*/ 397 w 43"/>
                  <a:gd name="T9" fmla="*/ 0 h 1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115">
                    <a:moveTo>
                      <a:pt x="25" y="0"/>
                    </a:moveTo>
                    <a:cubicBezTo>
                      <a:pt x="30" y="17"/>
                      <a:pt x="39" y="43"/>
                      <a:pt x="25" y="72"/>
                    </a:cubicBezTo>
                    <a:cubicBezTo>
                      <a:pt x="11" y="101"/>
                      <a:pt x="3" y="104"/>
                      <a:pt x="0" y="115"/>
                    </a:cubicBezTo>
                    <a:cubicBezTo>
                      <a:pt x="5" y="106"/>
                      <a:pt x="20" y="88"/>
                      <a:pt x="27" y="76"/>
                    </a:cubicBezTo>
                    <a:cubicBezTo>
                      <a:pt x="34" y="64"/>
                      <a:pt x="43" y="35"/>
                      <a:pt x="25" y="0"/>
                    </a:cubicBezTo>
                    <a:close/>
                  </a:path>
                </a:pathLst>
              </a:custGeom>
              <a:solidFill>
                <a:srgbClr val="98607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58" name="Freeform 757"/>
              <p:cNvSpPr>
                <a:spLocks/>
              </p:cNvSpPr>
              <p:nvPr/>
            </p:nvSpPr>
            <p:spPr bwMode="auto">
              <a:xfrm>
                <a:off x="2398" y="2613"/>
                <a:ext cx="38" cy="96"/>
              </a:xfrm>
              <a:custGeom>
                <a:avLst/>
                <a:gdLst>
                  <a:gd name="T0" fmla="*/ 147 w 15"/>
                  <a:gd name="T1" fmla="*/ 320 h 36"/>
                  <a:gd name="T2" fmla="*/ 51 w 15"/>
                  <a:gd name="T3" fmla="*/ 683 h 36"/>
                  <a:gd name="T4" fmla="*/ 117 w 15"/>
                  <a:gd name="T5" fmla="*/ 307 h 36"/>
                  <a:gd name="T6" fmla="*/ 193 w 15"/>
                  <a:gd name="T7" fmla="*/ 0 h 36"/>
                  <a:gd name="T8" fmla="*/ 147 w 15"/>
                  <a:gd name="T9" fmla="*/ 32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36">
                    <a:moveTo>
                      <a:pt x="9" y="17"/>
                    </a:moveTo>
                    <a:cubicBezTo>
                      <a:pt x="6" y="20"/>
                      <a:pt x="2" y="32"/>
                      <a:pt x="3" y="36"/>
                    </a:cubicBezTo>
                    <a:cubicBezTo>
                      <a:pt x="0" y="32"/>
                      <a:pt x="3" y="24"/>
                      <a:pt x="7" y="16"/>
                    </a:cubicBezTo>
                    <a:cubicBezTo>
                      <a:pt x="10" y="8"/>
                      <a:pt x="12" y="5"/>
                      <a:pt x="12" y="0"/>
                    </a:cubicBezTo>
                    <a:cubicBezTo>
                      <a:pt x="13" y="3"/>
                      <a:pt x="15" y="5"/>
                      <a:pt x="9" y="17"/>
                    </a:cubicBezTo>
                    <a:close/>
                  </a:path>
                </a:pathLst>
              </a:custGeom>
              <a:solidFill>
                <a:srgbClr val="C7AAB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59" name="Freeform 758"/>
              <p:cNvSpPr>
                <a:spLocks/>
              </p:cNvSpPr>
              <p:nvPr/>
            </p:nvSpPr>
            <p:spPr bwMode="auto">
              <a:xfrm>
                <a:off x="2433" y="2525"/>
                <a:ext cx="20" cy="67"/>
              </a:xfrm>
              <a:custGeom>
                <a:avLst/>
                <a:gdLst>
                  <a:gd name="T0" fmla="*/ 33 w 8"/>
                  <a:gd name="T1" fmla="*/ 482 h 25"/>
                  <a:gd name="T2" fmla="*/ 125 w 8"/>
                  <a:gd name="T3" fmla="*/ 0 h 25"/>
                  <a:gd name="T4" fmla="*/ 33 w 8"/>
                  <a:gd name="T5" fmla="*/ 482 h 25"/>
                  <a:gd name="T6" fmla="*/ 0 60000 65536"/>
                  <a:gd name="T7" fmla="*/ 0 60000 65536"/>
                  <a:gd name="T8" fmla="*/ 0 60000 65536"/>
                </a:gdLst>
                <a:ahLst/>
                <a:cxnLst>
                  <a:cxn ang="T6">
                    <a:pos x="T0" y="T1"/>
                  </a:cxn>
                  <a:cxn ang="T7">
                    <a:pos x="T2" y="T3"/>
                  </a:cxn>
                  <a:cxn ang="T8">
                    <a:pos x="T4" y="T5"/>
                  </a:cxn>
                </a:cxnLst>
                <a:rect l="0" t="0" r="r" b="b"/>
                <a:pathLst>
                  <a:path w="8" h="25">
                    <a:moveTo>
                      <a:pt x="2" y="25"/>
                    </a:moveTo>
                    <a:cubicBezTo>
                      <a:pt x="0" y="17"/>
                      <a:pt x="3" y="8"/>
                      <a:pt x="8" y="0"/>
                    </a:cubicBezTo>
                    <a:cubicBezTo>
                      <a:pt x="7" y="4"/>
                      <a:pt x="1" y="18"/>
                      <a:pt x="2" y="25"/>
                    </a:cubicBezTo>
                    <a:close/>
                  </a:path>
                </a:pathLst>
              </a:custGeom>
              <a:solidFill>
                <a:srgbClr val="C7AAB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60" name="Freeform 759"/>
              <p:cNvSpPr>
                <a:spLocks/>
              </p:cNvSpPr>
              <p:nvPr/>
            </p:nvSpPr>
            <p:spPr bwMode="auto">
              <a:xfrm>
                <a:off x="2443" y="2429"/>
                <a:ext cx="13" cy="72"/>
              </a:xfrm>
              <a:custGeom>
                <a:avLst/>
                <a:gdLst>
                  <a:gd name="T0" fmla="*/ 0 w 5"/>
                  <a:gd name="T1" fmla="*/ 0 h 27"/>
                  <a:gd name="T2" fmla="*/ 55 w 5"/>
                  <a:gd name="T3" fmla="*/ 512 h 27"/>
                  <a:gd name="T4" fmla="*/ 0 60000 65536"/>
                  <a:gd name="T5" fmla="*/ 0 60000 65536"/>
                </a:gdLst>
                <a:ahLst/>
                <a:cxnLst>
                  <a:cxn ang="T4">
                    <a:pos x="T0" y="T1"/>
                  </a:cxn>
                  <a:cxn ang="T5">
                    <a:pos x="T2" y="T3"/>
                  </a:cxn>
                </a:cxnLst>
                <a:rect l="0" t="0" r="r" b="b"/>
                <a:pathLst>
                  <a:path w="5" h="27">
                    <a:moveTo>
                      <a:pt x="0" y="0"/>
                    </a:moveTo>
                    <a:cubicBezTo>
                      <a:pt x="3" y="4"/>
                      <a:pt x="5" y="23"/>
                      <a:pt x="3" y="27"/>
                    </a:cubicBezTo>
                  </a:path>
                </a:pathLst>
              </a:custGeom>
              <a:solidFill>
                <a:srgbClr val="C7AAB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61" name="Freeform 760"/>
              <p:cNvSpPr>
                <a:spLocks/>
              </p:cNvSpPr>
              <p:nvPr/>
            </p:nvSpPr>
            <p:spPr bwMode="auto">
              <a:xfrm>
                <a:off x="2391" y="2291"/>
                <a:ext cx="110" cy="162"/>
              </a:xfrm>
              <a:custGeom>
                <a:avLst/>
                <a:gdLst>
                  <a:gd name="T0" fmla="*/ 0 w 44"/>
                  <a:gd name="T1" fmla="*/ 0 h 61"/>
                  <a:gd name="T2" fmla="*/ 688 w 44"/>
                  <a:gd name="T3" fmla="*/ 1142 h 61"/>
                  <a:gd name="T4" fmla="*/ 0 w 44"/>
                  <a:gd name="T5" fmla="*/ 0 h 61"/>
                  <a:gd name="T6" fmla="*/ 0 60000 65536"/>
                  <a:gd name="T7" fmla="*/ 0 60000 65536"/>
                  <a:gd name="T8" fmla="*/ 0 60000 65536"/>
                </a:gdLst>
                <a:ahLst/>
                <a:cxnLst>
                  <a:cxn ang="T6">
                    <a:pos x="T0" y="T1"/>
                  </a:cxn>
                  <a:cxn ang="T7">
                    <a:pos x="T2" y="T3"/>
                  </a:cxn>
                  <a:cxn ang="T8">
                    <a:pos x="T4" y="T5"/>
                  </a:cxn>
                </a:cxnLst>
                <a:rect l="0" t="0" r="r" b="b"/>
                <a:pathLst>
                  <a:path w="44" h="61">
                    <a:moveTo>
                      <a:pt x="0" y="0"/>
                    </a:moveTo>
                    <a:cubicBezTo>
                      <a:pt x="6" y="5"/>
                      <a:pt x="31" y="19"/>
                      <a:pt x="44" y="61"/>
                    </a:cubicBezTo>
                    <a:cubicBezTo>
                      <a:pt x="41" y="56"/>
                      <a:pt x="28" y="25"/>
                      <a:pt x="0" y="0"/>
                    </a:cubicBezTo>
                    <a:close/>
                  </a:path>
                </a:pathLst>
              </a:custGeom>
              <a:solidFill>
                <a:srgbClr val="98607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62" name="Freeform 761"/>
              <p:cNvSpPr>
                <a:spLocks/>
              </p:cNvSpPr>
              <p:nvPr/>
            </p:nvSpPr>
            <p:spPr bwMode="auto">
              <a:xfrm>
                <a:off x="2261" y="2283"/>
                <a:ext cx="47" cy="112"/>
              </a:xfrm>
              <a:custGeom>
                <a:avLst/>
                <a:gdLst>
                  <a:gd name="T0" fmla="*/ 74 w 19"/>
                  <a:gd name="T1" fmla="*/ 797 h 42"/>
                  <a:gd name="T2" fmla="*/ 287 w 19"/>
                  <a:gd name="T3" fmla="*/ 0 h 42"/>
                  <a:gd name="T4" fmla="*/ 74 w 19"/>
                  <a:gd name="T5" fmla="*/ 797 h 42"/>
                  <a:gd name="T6" fmla="*/ 0 60000 65536"/>
                  <a:gd name="T7" fmla="*/ 0 60000 65536"/>
                  <a:gd name="T8" fmla="*/ 0 60000 65536"/>
                </a:gdLst>
                <a:ahLst/>
                <a:cxnLst>
                  <a:cxn ang="T6">
                    <a:pos x="T0" y="T1"/>
                  </a:cxn>
                  <a:cxn ang="T7">
                    <a:pos x="T2" y="T3"/>
                  </a:cxn>
                  <a:cxn ang="T8">
                    <a:pos x="T4" y="T5"/>
                  </a:cxn>
                </a:cxnLst>
                <a:rect l="0" t="0" r="r" b="b"/>
                <a:pathLst>
                  <a:path w="19" h="42">
                    <a:moveTo>
                      <a:pt x="5" y="42"/>
                    </a:moveTo>
                    <a:cubicBezTo>
                      <a:pt x="0" y="19"/>
                      <a:pt x="13" y="3"/>
                      <a:pt x="19" y="0"/>
                    </a:cubicBezTo>
                    <a:cubicBezTo>
                      <a:pt x="16" y="2"/>
                      <a:pt x="3" y="16"/>
                      <a:pt x="5" y="42"/>
                    </a:cubicBezTo>
                    <a:close/>
                  </a:path>
                </a:pathLst>
              </a:custGeom>
              <a:solidFill>
                <a:srgbClr val="C7AAB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63" name="Freeform 762"/>
              <p:cNvSpPr>
                <a:spLocks/>
              </p:cNvSpPr>
              <p:nvPr/>
            </p:nvSpPr>
            <p:spPr bwMode="auto">
              <a:xfrm>
                <a:off x="2341" y="2488"/>
                <a:ext cx="55" cy="160"/>
              </a:xfrm>
              <a:custGeom>
                <a:avLst/>
                <a:gdLst>
                  <a:gd name="T0" fmla="*/ 0 w 22"/>
                  <a:gd name="T1" fmla="*/ 1139 h 60"/>
                  <a:gd name="T2" fmla="*/ 270 w 22"/>
                  <a:gd name="T3" fmla="*/ 0 h 60"/>
                  <a:gd name="T4" fmla="*/ 0 w 22"/>
                  <a:gd name="T5" fmla="*/ 1139 h 60"/>
                  <a:gd name="T6" fmla="*/ 0 60000 65536"/>
                  <a:gd name="T7" fmla="*/ 0 60000 65536"/>
                  <a:gd name="T8" fmla="*/ 0 60000 65536"/>
                </a:gdLst>
                <a:ahLst/>
                <a:cxnLst>
                  <a:cxn ang="T6">
                    <a:pos x="T0" y="T1"/>
                  </a:cxn>
                  <a:cxn ang="T7">
                    <a:pos x="T2" y="T3"/>
                  </a:cxn>
                  <a:cxn ang="T8">
                    <a:pos x="T4" y="T5"/>
                  </a:cxn>
                </a:cxnLst>
                <a:rect l="0" t="0" r="r" b="b"/>
                <a:pathLst>
                  <a:path w="22" h="60">
                    <a:moveTo>
                      <a:pt x="0" y="60"/>
                    </a:moveTo>
                    <a:cubicBezTo>
                      <a:pt x="22" y="37"/>
                      <a:pt x="18" y="8"/>
                      <a:pt x="17" y="0"/>
                    </a:cubicBezTo>
                    <a:cubicBezTo>
                      <a:pt x="17" y="6"/>
                      <a:pt x="17" y="36"/>
                      <a:pt x="0" y="60"/>
                    </a:cubicBezTo>
                    <a:close/>
                  </a:path>
                </a:pathLst>
              </a:custGeom>
              <a:solidFill>
                <a:srgbClr val="C7AAB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64" name="Freeform 763"/>
              <p:cNvSpPr>
                <a:spLocks/>
              </p:cNvSpPr>
              <p:nvPr/>
            </p:nvSpPr>
            <p:spPr bwMode="auto">
              <a:xfrm>
                <a:off x="2318" y="2443"/>
                <a:ext cx="65" cy="205"/>
              </a:xfrm>
              <a:custGeom>
                <a:avLst/>
                <a:gdLst>
                  <a:gd name="T0" fmla="*/ 238 w 26"/>
                  <a:gd name="T1" fmla="*/ 0 h 77"/>
                  <a:gd name="T2" fmla="*/ 238 w 26"/>
                  <a:gd name="T3" fmla="*/ 0 h 77"/>
                  <a:gd name="T4" fmla="*/ 345 w 26"/>
                  <a:gd name="T5" fmla="*/ 264 h 77"/>
                  <a:gd name="T6" fmla="*/ 113 w 26"/>
                  <a:gd name="T7" fmla="*/ 1395 h 77"/>
                  <a:gd name="T8" fmla="*/ 50 w 26"/>
                  <a:gd name="T9" fmla="*/ 1416 h 77"/>
                  <a:gd name="T10" fmla="*/ 33 w 26"/>
                  <a:gd name="T11" fmla="*/ 1374 h 77"/>
                  <a:gd name="T12" fmla="*/ 83 w 26"/>
                  <a:gd name="T13" fmla="*/ 1227 h 77"/>
                  <a:gd name="T14" fmla="*/ 158 w 26"/>
                  <a:gd name="T15" fmla="*/ 998 h 77"/>
                  <a:gd name="T16" fmla="*/ 145 w 26"/>
                  <a:gd name="T17" fmla="*/ 644 h 77"/>
                  <a:gd name="T18" fmla="*/ 95 w 26"/>
                  <a:gd name="T19" fmla="*/ 248 h 77"/>
                  <a:gd name="T20" fmla="*/ 95 w 26"/>
                  <a:gd name="T21" fmla="*/ 248 h 77"/>
                  <a:gd name="T22" fmla="*/ 125 w 26"/>
                  <a:gd name="T23" fmla="*/ 644 h 77"/>
                  <a:gd name="T24" fmla="*/ 145 w 26"/>
                  <a:gd name="T25" fmla="*/ 977 h 77"/>
                  <a:gd name="T26" fmla="*/ 63 w 26"/>
                  <a:gd name="T27" fmla="*/ 1206 h 77"/>
                  <a:gd name="T28" fmla="*/ 20 w 26"/>
                  <a:gd name="T29" fmla="*/ 1360 h 77"/>
                  <a:gd name="T30" fmla="*/ 50 w 26"/>
                  <a:gd name="T31" fmla="*/ 1432 h 77"/>
                  <a:gd name="T32" fmla="*/ 125 w 26"/>
                  <a:gd name="T33" fmla="*/ 1416 h 77"/>
                  <a:gd name="T34" fmla="*/ 363 w 26"/>
                  <a:gd name="T35" fmla="*/ 264 h 77"/>
                  <a:gd name="T36" fmla="*/ 238 w 26"/>
                  <a:gd name="T37" fmla="*/ 0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 h="77">
                    <a:moveTo>
                      <a:pt x="15" y="0"/>
                    </a:moveTo>
                    <a:cubicBezTo>
                      <a:pt x="15" y="0"/>
                      <a:pt x="15" y="0"/>
                      <a:pt x="15" y="0"/>
                    </a:cubicBezTo>
                    <a:cubicBezTo>
                      <a:pt x="20" y="2"/>
                      <a:pt x="22" y="9"/>
                      <a:pt x="22" y="14"/>
                    </a:cubicBezTo>
                    <a:cubicBezTo>
                      <a:pt x="25" y="33"/>
                      <a:pt x="16" y="66"/>
                      <a:pt x="7" y="74"/>
                    </a:cubicBezTo>
                    <a:cubicBezTo>
                      <a:pt x="6" y="75"/>
                      <a:pt x="4" y="75"/>
                      <a:pt x="3" y="75"/>
                    </a:cubicBezTo>
                    <a:cubicBezTo>
                      <a:pt x="3" y="75"/>
                      <a:pt x="1" y="74"/>
                      <a:pt x="2" y="73"/>
                    </a:cubicBezTo>
                    <a:cubicBezTo>
                      <a:pt x="3" y="71"/>
                      <a:pt x="4" y="68"/>
                      <a:pt x="5" y="65"/>
                    </a:cubicBezTo>
                    <a:cubicBezTo>
                      <a:pt x="7" y="61"/>
                      <a:pt x="10" y="56"/>
                      <a:pt x="10" y="53"/>
                    </a:cubicBezTo>
                    <a:cubicBezTo>
                      <a:pt x="12" y="46"/>
                      <a:pt x="11" y="40"/>
                      <a:pt x="9" y="34"/>
                    </a:cubicBezTo>
                    <a:cubicBezTo>
                      <a:pt x="8" y="29"/>
                      <a:pt x="6" y="19"/>
                      <a:pt x="6" y="13"/>
                    </a:cubicBezTo>
                    <a:cubicBezTo>
                      <a:pt x="6" y="13"/>
                      <a:pt x="6" y="13"/>
                      <a:pt x="6" y="13"/>
                    </a:cubicBezTo>
                    <a:cubicBezTo>
                      <a:pt x="6" y="19"/>
                      <a:pt x="7" y="29"/>
                      <a:pt x="8" y="34"/>
                    </a:cubicBezTo>
                    <a:cubicBezTo>
                      <a:pt x="10" y="40"/>
                      <a:pt x="11" y="46"/>
                      <a:pt x="9" y="52"/>
                    </a:cubicBezTo>
                    <a:cubicBezTo>
                      <a:pt x="9" y="56"/>
                      <a:pt x="6" y="60"/>
                      <a:pt x="4" y="64"/>
                    </a:cubicBezTo>
                    <a:cubicBezTo>
                      <a:pt x="3" y="68"/>
                      <a:pt x="1" y="71"/>
                      <a:pt x="1" y="72"/>
                    </a:cubicBezTo>
                    <a:cubicBezTo>
                      <a:pt x="1" y="73"/>
                      <a:pt x="0" y="75"/>
                      <a:pt x="3" y="76"/>
                    </a:cubicBezTo>
                    <a:cubicBezTo>
                      <a:pt x="4" y="77"/>
                      <a:pt x="6" y="76"/>
                      <a:pt x="8" y="75"/>
                    </a:cubicBezTo>
                    <a:cubicBezTo>
                      <a:pt x="17" y="67"/>
                      <a:pt x="26" y="34"/>
                      <a:pt x="23" y="14"/>
                    </a:cubicBezTo>
                    <a:cubicBezTo>
                      <a:pt x="22" y="6"/>
                      <a:pt x="19" y="2"/>
                      <a:pt x="15" y="0"/>
                    </a:cubicBezTo>
                    <a:close/>
                  </a:path>
                </a:pathLst>
              </a:custGeom>
              <a:solidFill>
                <a:srgbClr val="BD9AA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65" name="Freeform 764"/>
              <p:cNvSpPr>
                <a:spLocks/>
              </p:cNvSpPr>
              <p:nvPr/>
            </p:nvSpPr>
            <p:spPr bwMode="auto">
              <a:xfrm>
                <a:off x="2271" y="2701"/>
                <a:ext cx="127" cy="118"/>
              </a:xfrm>
              <a:custGeom>
                <a:avLst/>
                <a:gdLst>
                  <a:gd name="T0" fmla="*/ 774 w 51"/>
                  <a:gd name="T1" fmla="*/ 35 h 44"/>
                  <a:gd name="T2" fmla="*/ 774 w 51"/>
                  <a:gd name="T3" fmla="*/ 215 h 44"/>
                  <a:gd name="T4" fmla="*/ 745 w 51"/>
                  <a:gd name="T5" fmla="*/ 424 h 44"/>
                  <a:gd name="T6" fmla="*/ 633 w 51"/>
                  <a:gd name="T7" fmla="*/ 756 h 44"/>
                  <a:gd name="T8" fmla="*/ 279 w 51"/>
                  <a:gd name="T9" fmla="*/ 791 h 44"/>
                  <a:gd name="T10" fmla="*/ 105 w 51"/>
                  <a:gd name="T11" fmla="*/ 676 h 44"/>
                  <a:gd name="T12" fmla="*/ 30 w 51"/>
                  <a:gd name="T13" fmla="*/ 483 h 44"/>
                  <a:gd name="T14" fmla="*/ 371 w 51"/>
                  <a:gd name="T15" fmla="*/ 346 h 44"/>
                  <a:gd name="T16" fmla="*/ 558 w 51"/>
                  <a:gd name="T17" fmla="*/ 115 h 44"/>
                  <a:gd name="T18" fmla="*/ 712 w 51"/>
                  <a:gd name="T19" fmla="*/ 0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44">
                    <a:moveTo>
                      <a:pt x="50" y="2"/>
                    </a:moveTo>
                    <a:cubicBezTo>
                      <a:pt x="51" y="4"/>
                      <a:pt x="50" y="9"/>
                      <a:pt x="50" y="11"/>
                    </a:cubicBezTo>
                    <a:cubicBezTo>
                      <a:pt x="50" y="15"/>
                      <a:pt x="49" y="18"/>
                      <a:pt x="48" y="22"/>
                    </a:cubicBezTo>
                    <a:cubicBezTo>
                      <a:pt x="48" y="29"/>
                      <a:pt x="46" y="34"/>
                      <a:pt x="41" y="39"/>
                    </a:cubicBezTo>
                    <a:cubicBezTo>
                      <a:pt x="35" y="43"/>
                      <a:pt x="24" y="44"/>
                      <a:pt x="18" y="41"/>
                    </a:cubicBezTo>
                    <a:cubicBezTo>
                      <a:pt x="14" y="40"/>
                      <a:pt x="9" y="37"/>
                      <a:pt x="7" y="35"/>
                    </a:cubicBezTo>
                    <a:cubicBezTo>
                      <a:pt x="5" y="33"/>
                      <a:pt x="0" y="27"/>
                      <a:pt x="2" y="25"/>
                    </a:cubicBezTo>
                    <a:cubicBezTo>
                      <a:pt x="5" y="32"/>
                      <a:pt x="21" y="20"/>
                      <a:pt x="24" y="18"/>
                    </a:cubicBezTo>
                    <a:cubicBezTo>
                      <a:pt x="28" y="14"/>
                      <a:pt x="32" y="10"/>
                      <a:pt x="36" y="6"/>
                    </a:cubicBezTo>
                    <a:cubicBezTo>
                      <a:pt x="39" y="4"/>
                      <a:pt x="44" y="3"/>
                      <a:pt x="46" y="0"/>
                    </a:cubicBezTo>
                  </a:path>
                </a:pathLst>
              </a:custGeom>
              <a:solidFill>
                <a:srgbClr val="98607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66" name="Freeform 765"/>
              <p:cNvSpPr>
                <a:spLocks/>
              </p:cNvSpPr>
              <p:nvPr/>
            </p:nvSpPr>
            <p:spPr bwMode="auto">
              <a:xfrm>
                <a:off x="2175" y="2261"/>
                <a:ext cx="356" cy="648"/>
              </a:xfrm>
              <a:custGeom>
                <a:avLst/>
                <a:gdLst>
                  <a:gd name="T0" fmla="*/ 1005 w 142"/>
                  <a:gd name="T1" fmla="*/ 21 h 243"/>
                  <a:gd name="T2" fmla="*/ 1484 w 142"/>
                  <a:gd name="T3" fmla="*/ 248 h 243"/>
                  <a:gd name="T4" fmla="*/ 2219 w 142"/>
                  <a:gd name="T5" fmla="*/ 2312 h 243"/>
                  <a:gd name="T6" fmla="*/ 1497 w 142"/>
                  <a:gd name="T7" fmla="*/ 4189 h 243"/>
                  <a:gd name="T8" fmla="*/ 504 w 142"/>
                  <a:gd name="T9" fmla="*/ 4360 h 243"/>
                  <a:gd name="T10" fmla="*/ 364 w 142"/>
                  <a:gd name="T11" fmla="*/ 3208 h 243"/>
                  <a:gd name="T12" fmla="*/ 629 w 142"/>
                  <a:gd name="T13" fmla="*/ 1443 h 243"/>
                  <a:gd name="T14" fmla="*/ 567 w 142"/>
                  <a:gd name="T15" fmla="*/ 547 h 243"/>
                  <a:gd name="T16" fmla="*/ 1005 w 142"/>
                  <a:gd name="T17" fmla="*/ 21 h 2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2" h="243">
                    <a:moveTo>
                      <a:pt x="64" y="1"/>
                    </a:moveTo>
                    <a:cubicBezTo>
                      <a:pt x="74" y="0"/>
                      <a:pt x="86" y="7"/>
                      <a:pt x="94" y="13"/>
                    </a:cubicBezTo>
                    <a:cubicBezTo>
                      <a:pt x="126" y="36"/>
                      <a:pt x="142" y="79"/>
                      <a:pt x="141" y="122"/>
                    </a:cubicBezTo>
                    <a:cubicBezTo>
                      <a:pt x="141" y="159"/>
                      <a:pt x="118" y="196"/>
                      <a:pt x="95" y="221"/>
                    </a:cubicBezTo>
                    <a:cubicBezTo>
                      <a:pt x="78" y="241"/>
                      <a:pt x="53" y="243"/>
                      <a:pt x="32" y="230"/>
                    </a:cubicBezTo>
                    <a:cubicBezTo>
                      <a:pt x="25" y="225"/>
                      <a:pt x="0" y="202"/>
                      <a:pt x="23" y="169"/>
                    </a:cubicBezTo>
                    <a:cubicBezTo>
                      <a:pt x="42" y="139"/>
                      <a:pt x="51" y="118"/>
                      <a:pt x="40" y="76"/>
                    </a:cubicBezTo>
                    <a:cubicBezTo>
                      <a:pt x="37" y="62"/>
                      <a:pt x="33" y="46"/>
                      <a:pt x="36" y="29"/>
                    </a:cubicBezTo>
                    <a:cubicBezTo>
                      <a:pt x="38" y="12"/>
                      <a:pt x="52" y="2"/>
                      <a:pt x="64" y="1"/>
                    </a:cubicBezTo>
                    <a:close/>
                  </a:path>
                </a:pathLst>
              </a:custGeom>
              <a:noFill/>
              <a:ln w="12700" cap="rnd">
                <a:solidFill>
                  <a:srgbClr val="1A171B"/>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67" name="Freeform 766"/>
              <p:cNvSpPr>
                <a:spLocks/>
              </p:cNvSpPr>
              <p:nvPr/>
            </p:nvSpPr>
            <p:spPr bwMode="auto">
              <a:xfrm>
                <a:off x="2346" y="2304"/>
                <a:ext cx="100" cy="224"/>
              </a:xfrm>
              <a:custGeom>
                <a:avLst/>
                <a:gdLst>
                  <a:gd name="T0" fmla="*/ 595 w 40"/>
                  <a:gd name="T1" fmla="*/ 1592 h 84"/>
                  <a:gd name="T2" fmla="*/ 520 w 40"/>
                  <a:gd name="T3" fmla="*/ 760 h 84"/>
                  <a:gd name="T4" fmla="*/ 175 w 40"/>
                  <a:gd name="T5" fmla="*/ 307 h 84"/>
                  <a:gd name="T6" fmla="*/ 20 w 40"/>
                  <a:gd name="T7" fmla="*/ 0 h 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 h="84">
                    <a:moveTo>
                      <a:pt x="38" y="84"/>
                    </a:moveTo>
                    <a:cubicBezTo>
                      <a:pt x="40" y="69"/>
                      <a:pt x="38" y="54"/>
                      <a:pt x="33" y="40"/>
                    </a:cubicBezTo>
                    <a:cubicBezTo>
                      <a:pt x="30" y="30"/>
                      <a:pt x="17" y="23"/>
                      <a:pt x="11" y="16"/>
                    </a:cubicBezTo>
                    <a:cubicBezTo>
                      <a:pt x="8" y="13"/>
                      <a:pt x="0" y="4"/>
                      <a:pt x="1" y="0"/>
                    </a:cubicBezTo>
                  </a:path>
                </a:pathLst>
              </a:custGeom>
              <a:noFill/>
              <a:ln w="7938" cap="rnd">
                <a:solidFill>
                  <a:srgbClr val="1A171B"/>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68" name="Freeform 767"/>
              <p:cNvSpPr>
                <a:spLocks/>
              </p:cNvSpPr>
              <p:nvPr/>
            </p:nvSpPr>
            <p:spPr bwMode="auto">
              <a:xfrm>
                <a:off x="2363" y="2589"/>
                <a:ext cx="68" cy="222"/>
              </a:xfrm>
              <a:custGeom>
                <a:avLst/>
                <a:gdLst>
                  <a:gd name="T0" fmla="*/ 431 w 27"/>
                  <a:gd name="T1" fmla="*/ 0 h 83"/>
                  <a:gd name="T2" fmla="*/ 350 w 27"/>
                  <a:gd name="T3" fmla="*/ 265 h 83"/>
                  <a:gd name="T4" fmla="*/ 222 w 27"/>
                  <a:gd name="T5" fmla="*/ 880 h 83"/>
                  <a:gd name="T6" fmla="*/ 0 w 27"/>
                  <a:gd name="T7" fmla="*/ 1589 h 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 h="83">
                    <a:moveTo>
                      <a:pt x="27" y="0"/>
                    </a:moveTo>
                    <a:cubicBezTo>
                      <a:pt x="26" y="5"/>
                      <a:pt x="23" y="9"/>
                      <a:pt x="22" y="14"/>
                    </a:cubicBezTo>
                    <a:cubicBezTo>
                      <a:pt x="21" y="19"/>
                      <a:pt x="10" y="43"/>
                      <a:pt x="14" y="46"/>
                    </a:cubicBezTo>
                    <a:cubicBezTo>
                      <a:pt x="11" y="47"/>
                      <a:pt x="18" y="73"/>
                      <a:pt x="0" y="83"/>
                    </a:cubicBezTo>
                  </a:path>
                </a:pathLst>
              </a:custGeom>
              <a:noFill/>
              <a:ln w="7938" cap="rnd">
                <a:solidFill>
                  <a:srgbClr val="1A171B"/>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69" name="Freeform 768"/>
              <p:cNvSpPr>
                <a:spLocks/>
              </p:cNvSpPr>
              <p:nvPr/>
            </p:nvSpPr>
            <p:spPr bwMode="auto">
              <a:xfrm>
                <a:off x="2423" y="2400"/>
                <a:ext cx="35" cy="35"/>
              </a:xfrm>
              <a:custGeom>
                <a:avLst/>
                <a:gdLst>
                  <a:gd name="T0" fmla="*/ 0 w 14"/>
                  <a:gd name="T1" fmla="*/ 0 h 13"/>
                  <a:gd name="T2" fmla="*/ 220 w 14"/>
                  <a:gd name="T3" fmla="*/ 253 h 13"/>
                  <a:gd name="T4" fmla="*/ 0 60000 65536"/>
                  <a:gd name="T5" fmla="*/ 0 60000 65536"/>
                </a:gdLst>
                <a:ahLst/>
                <a:cxnLst>
                  <a:cxn ang="T4">
                    <a:pos x="T0" y="T1"/>
                  </a:cxn>
                  <a:cxn ang="T5">
                    <a:pos x="T2" y="T3"/>
                  </a:cxn>
                </a:cxnLst>
                <a:rect l="0" t="0" r="r" b="b"/>
                <a:pathLst>
                  <a:path w="14" h="13">
                    <a:moveTo>
                      <a:pt x="0" y="0"/>
                    </a:moveTo>
                    <a:cubicBezTo>
                      <a:pt x="4" y="6"/>
                      <a:pt x="8" y="11"/>
                      <a:pt x="14" y="13"/>
                    </a:cubicBezTo>
                  </a:path>
                </a:pathLst>
              </a:custGeom>
              <a:noFill/>
              <a:ln w="7938" cap="rnd">
                <a:solidFill>
                  <a:srgbClr val="1A171B"/>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70" name="Freeform 769"/>
              <p:cNvSpPr>
                <a:spLocks/>
              </p:cNvSpPr>
              <p:nvPr/>
            </p:nvSpPr>
            <p:spPr bwMode="auto">
              <a:xfrm>
                <a:off x="2423" y="2501"/>
                <a:ext cx="30" cy="104"/>
              </a:xfrm>
              <a:custGeom>
                <a:avLst/>
                <a:gdLst>
                  <a:gd name="T0" fmla="*/ 188 w 12"/>
                  <a:gd name="T1" fmla="*/ 0 h 39"/>
                  <a:gd name="T2" fmla="*/ 95 w 12"/>
                  <a:gd name="T3" fmla="*/ 739 h 39"/>
                  <a:gd name="T4" fmla="*/ 0 60000 65536"/>
                  <a:gd name="T5" fmla="*/ 0 60000 65536"/>
                </a:gdLst>
                <a:ahLst/>
                <a:cxnLst>
                  <a:cxn ang="T4">
                    <a:pos x="T0" y="T1"/>
                  </a:cxn>
                  <a:cxn ang="T5">
                    <a:pos x="T2" y="T3"/>
                  </a:cxn>
                </a:cxnLst>
                <a:rect l="0" t="0" r="r" b="b"/>
                <a:pathLst>
                  <a:path w="12" h="39">
                    <a:moveTo>
                      <a:pt x="12" y="0"/>
                    </a:moveTo>
                    <a:cubicBezTo>
                      <a:pt x="5" y="11"/>
                      <a:pt x="0" y="31"/>
                      <a:pt x="6" y="39"/>
                    </a:cubicBezTo>
                  </a:path>
                </a:pathLst>
              </a:custGeom>
              <a:noFill/>
              <a:ln w="7938" cap="rnd">
                <a:solidFill>
                  <a:srgbClr val="1A171B"/>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71" name="Freeform 770"/>
              <p:cNvSpPr>
                <a:spLocks/>
              </p:cNvSpPr>
              <p:nvPr/>
            </p:nvSpPr>
            <p:spPr bwMode="auto">
              <a:xfrm>
                <a:off x="2343" y="2307"/>
                <a:ext cx="15" cy="24"/>
              </a:xfrm>
              <a:custGeom>
                <a:avLst/>
                <a:gdLst>
                  <a:gd name="T0" fmla="*/ 63 w 6"/>
                  <a:gd name="T1" fmla="*/ 0 h 9"/>
                  <a:gd name="T2" fmla="*/ 0 w 6"/>
                  <a:gd name="T3" fmla="*/ 35 h 9"/>
                  <a:gd name="T4" fmla="*/ 95 w 6"/>
                  <a:gd name="T5" fmla="*/ 56 h 9"/>
                  <a:gd name="T6" fmla="*/ 33 w 6"/>
                  <a:gd name="T7" fmla="*/ 171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9">
                    <a:moveTo>
                      <a:pt x="4" y="0"/>
                    </a:moveTo>
                    <a:cubicBezTo>
                      <a:pt x="3" y="1"/>
                      <a:pt x="1" y="2"/>
                      <a:pt x="0" y="2"/>
                    </a:cubicBezTo>
                    <a:cubicBezTo>
                      <a:pt x="1" y="4"/>
                      <a:pt x="4" y="3"/>
                      <a:pt x="6" y="3"/>
                    </a:cubicBezTo>
                    <a:cubicBezTo>
                      <a:pt x="5" y="5"/>
                      <a:pt x="3" y="7"/>
                      <a:pt x="2" y="9"/>
                    </a:cubicBezTo>
                  </a:path>
                </a:pathLst>
              </a:custGeom>
              <a:noFill/>
              <a:ln w="7938" cap="flat">
                <a:solidFill>
                  <a:srgbClr val="A5768D"/>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72" name="Freeform 771"/>
              <p:cNvSpPr>
                <a:spLocks/>
              </p:cNvSpPr>
              <p:nvPr/>
            </p:nvSpPr>
            <p:spPr bwMode="auto">
              <a:xfrm>
                <a:off x="2451" y="2424"/>
                <a:ext cx="7" cy="16"/>
              </a:xfrm>
              <a:custGeom>
                <a:avLst/>
                <a:gdLst>
                  <a:gd name="T0" fmla="*/ 12 w 3"/>
                  <a:gd name="T1" fmla="*/ 115 h 6"/>
                  <a:gd name="T2" fmla="*/ 37 w 3"/>
                  <a:gd name="T3" fmla="*/ 0 h 6"/>
                  <a:gd name="T4" fmla="*/ 0 60000 65536"/>
                  <a:gd name="T5" fmla="*/ 0 60000 65536"/>
                </a:gdLst>
                <a:ahLst/>
                <a:cxnLst>
                  <a:cxn ang="T4">
                    <a:pos x="T0" y="T1"/>
                  </a:cxn>
                  <a:cxn ang="T5">
                    <a:pos x="T2" y="T3"/>
                  </a:cxn>
                </a:cxnLst>
                <a:rect l="0" t="0" r="r" b="b"/>
                <a:pathLst>
                  <a:path w="3" h="6">
                    <a:moveTo>
                      <a:pt x="1" y="6"/>
                    </a:moveTo>
                    <a:cubicBezTo>
                      <a:pt x="0" y="5"/>
                      <a:pt x="2" y="1"/>
                      <a:pt x="3" y="0"/>
                    </a:cubicBezTo>
                  </a:path>
                </a:pathLst>
              </a:custGeom>
              <a:noFill/>
              <a:ln w="7938" cap="rnd">
                <a:solidFill>
                  <a:srgbClr val="A5768D"/>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73" name="Freeform 772"/>
              <p:cNvSpPr>
                <a:spLocks/>
              </p:cNvSpPr>
              <p:nvPr/>
            </p:nvSpPr>
            <p:spPr bwMode="auto">
              <a:xfrm>
                <a:off x="2398" y="2712"/>
                <a:ext cx="18" cy="19"/>
              </a:xfrm>
              <a:custGeom>
                <a:avLst/>
                <a:gdLst>
                  <a:gd name="T0" fmla="*/ 0 w 7"/>
                  <a:gd name="T1" fmla="*/ 0 h 7"/>
                  <a:gd name="T2" fmla="*/ 118 w 7"/>
                  <a:gd name="T3" fmla="*/ 141 h 7"/>
                  <a:gd name="T4" fmla="*/ 0 60000 65536"/>
                  <a:gd name="T5" fmla="*/ 0 60000 65536"/>
                </a:gdLst>
                <a:ahLst/>
                <a:cxnLst>
                  <a:cxn ang="T4">
                    <a:pos x="T0" y="T1"/>
                  </a:cxn>
                  <a:cxn ang="T5">
                    <a:pos x="T2" y="T3"/>
                  </a:cxn>
                </a:cxnLst>
                <a:rect l="0" t="0" r="r" b="b"/>
                <a:pathLst>
                  <a:path w="7" h="7">
                    <a:moveTo>
                      <a:pt x="0" y="0"/>
                    </a:moveTo>
                    <a:cubicBezTo>
                      <a:pt x="2" y="5"/>
                      <a:pt x="6" y="6"/>
                      <a:pt x="7" y="7"/>
                    </a:cubicBezTo>
                  </a:path>
                </a:pathLst>
              </a:custGeom>
              <a:noFill/>
              <a:ln w="7938" cap="rnd">
                <a:solidFill>
                  <a:srgbClr val="1A171B"/>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74" name="Freeform 773"/>
              <p:cNvSpPr>
                <a:spLocks/>
              </p:cNvSpPr>
              <p:nvPr/>
            </p:nvSpPr>
            <p:spPr bwMode="auto">
              <a:xfrm>
                <a:off x="2408" y="2720"/>
                <a:ext cx="8" cy="21"/>
              </a:xfrm>
              <a:custGeom>
                <a:avLst/>
                <a:gdLst>
                  <a:gd name="T0" fmla="*/ 0 w 3"/>
                  <a:gd name="T1" fmla="*/ 144 h 8"/>
                  <a:gd name="T2" fmla="*/ 56 w 3"/>
                  <a:gd name="T3" fmla="*/ 0 h 8"/>
                  <a:gd name="T4" fmla="*/ 0 60000 65536"/>
                  <a:gd name="T5" fmla="*/ 0 60000 65536"/>
                </a:gdLst>
                <a:ahLst/>
                <a:cxnLst>
                  <a:cxn ang="T4">
                    <a:pos x="T0" y="T1"/>
                  </a:cxn>
                  <a:cxn ang="T5">
                    <a:pos x="T2" y="T3"/>
                  </a:cxn>
                </a:cxnLst>
                <a:rect l="0" t="0" r="r" b="b"/>
                <a:pathLst>
                  <a:path w="3" h="8">
                    <a:moveTo>
                      <a:pt x="0" y="8"/>
                    </a:moveTo>
                    <a:cubicBezTo>
                      <a:pt x="0" y="5"/>
                      <a:pt x="1" y="2"/>
                      <a:pt x="3" y="0"/>
                    </a:cubicBezTo>
                  </a:path>
                </a:pathLst>
              </a:custGeom>
              <a:noFill/>
              <a:ln w="7938" cap="rnd">
                <a:solidFill>
                  <a:srgbClr val="A5768D"/>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grpSp>
        <p:grpSp>
          <p:nvGrpSpPr>
            <p:cNvPr id="794" name="Group 793"/>
            <p:cNvGrpSpPr>
              <a:grpSpLocks/>
            </p:cNvGrpSpPr>
            <p:nvPr/>
          </p:nvGrpSpPr>
          <p:grpSpPr bwMode="auto">
            <a:xfrm>
              <a:off x="23142237" y="21621084"/>
              <a:ext cx="980222" cy="1450880"/>
              <a:chOff x="3521" y="1492"/>
              <a:chExt cx="1756" cy="2514"/>
            </a:xfrm>
          </p:grpSpPr>
          <p:sp>
            <p:nvSpPr>
              <p:cNvPr id="795" name="Freeform 794"/>
              <p:cNvSpPr>
                <a:spLocks/>
              </p:cNvSpPr>
              <p:nvPr/>
            </p:nvSpPr>
            <p:spPr bwMode="auto">
              <a:xfrm>
                <a:off x="3521" y="1492"/>
                <a:ext cx="1561" cy="2514"/>
              </a:xfrm>
              <a:custGeom>
                <a:avLst/>
                <a:gdLst>
                  <a:gd name="T0" fmla="*/ 866 w 503"/>
                  <a:gd name="T1" fmla="*/ 18240 h 760"/>
                  <a:gd name="T2" fmla="*/ 1704 w 503"/>
                  <a:gd name="T3" fmla="*/ 20922 h 760"/>
                  <a:gd name="T4" fmla="*/ 8581 w 503"/>
                  <a:gd name="T5" fmla="*/ 26930 h 760"/>
                  <a:gd name="T6" fmla="*/ 8581 w 503"/>
                  <a:gd name="T7" fmla="*/ 26930 h 760"/>
                  <a:gd name="T8" fmla="*/ 9350 w 503"/>
                  <a:gd name="T9" fmla="*/ 26820 h 760"/>
                  <a:gd name="T10" fmla="*/ 13512 w 503"/>
                  <a:gd name="T11" fmla="*/ 22583 h 760"/>
                  <a:gd name="T12" fmla="*/ 13540 w 503"/>
                  <a:gd name="T13" fmla="*/ 17234 h 760"/>
                  <a:gd name="T14" fmla="*/ 12761 w 503"/>
                  <a:gd name="T15" fmla="*/ 14115 h 760"/>
                  <a:gd name="T16" fmla="*/ 13627 w 503"/>
                  <a:gd name="T17" fmla="*/ 10602 h 760"/>
                  <a:gd name="T18" fmla="*/ 14946 w 503"/>
                  <a:gd name="T19" fmla="*/ 5832 h 760"/>
                  <a:gd name="T20" fmla="*/ 9447 w 503"/>
                  <a:gd name="T21" fmla="*/ 33 h 760"/>
                  <a:gd name="T22" fmla="*/ 3553 w 503"/>
                  <a:gd name="T23" fmla="*/ 3152 h 760"/>
                  <a:gd name="T24" fmla="*/ 2784 w 503"/>
                  <a:gd name="T25" fmla="*/ 4704 h 760"/>
                  <a:gd name="T26" fmla="*/ 1493 w 503"/>
                  <a:gd name="T27" fmla="*/ 7965 h 760"/>
                  <a:gd name="T28" fmla="*/ 568 w 503"/>
                  <a:gd name="T29" fmla="*/ 11545 h 760"/>
                  <a:gd name="T30" fmla="*/ 866 w 503"/>
                  <a:gd name="T31" fmla="*/ 18240 h 76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03" h="760">
                    <a:moveTo>
                      <a:pt x="29" y="504"/>
                    </a:moveTo>
                    <a:cubicBezTo>
                      <a:pt x="38" y="531"/>
                      <a:pt x="53" y="567"/>
                      <a:pt x="57" y="578"/>
                    </a:cubicBezTo>
                    <a:cubicBezTo>
                      <a:pt x="75" y="633"/>
                      <a:pt x="151" y="760"/>
                      <a:pt x="287" y="744"/>
                    </a:cubicBezTo>
                    <a:cubicBezTo>
                      <a:pt x="287" y="744"/>
                      <a:pt x="287" y="744"/>
                      <a:pt x="287" y="744"/>
                    </a:cubicBezTo>
                    <a:cubicBezTo>
                      <a:pt x="296" y="744"/>
                      <a:pt x="304" y="743"/>
                      <a:pt x="313" y="741"/>
                    </a:cubicBezTo>
                    <a:cubicBezTo>
                      <a:pt x="401" y="727"/>
                      <a:pt x="440" y="674"/>
                      <a:pt x="452" y="624"/>
                    </a:cubicBezTo>
                    <a:cubicBezTo>
                      <a:pt x="461" y="585"/>
                      <a:pt x="466" y="513"/>
                      <a:pt x="453" y="476"/>
                    </a:cubicBezTo>
                    <a:cubicBezTo>
                      <a:pt x="441" y="439"/>
                      <a:pt x="429" y="426"/>
                      <a:pt x="427" y="390"/>
                    </a:cubicBezTo>
                    <a:cubicBezTo>
                      <a:pt x="426" y="353"/>
                      <a:pt x="440" y="316"/>
                      <a:pt x="456" y="293"/>
                    </a:cubicBezTo>
                    <a:cubicBezTo>
                      <a:pt x="472" y="270"/>
                      <a:pt x="503" y="230"/>
                      <a:pt x="500" y="161"/>
                    </a:cubicBezTo>
                    <a:cubicBezTo>
                      <a:pt x="493" y="86"/>
                      <a:pt x="448" y="5"/>
                      <a:pt x="316" y="1"/>
                    </a:cubicBezTo>
                    <a:cubicBezTo>
                      <a:pt x="237" y="0"/>
                      <a:pt x="164" y="23"/>
                      <a:pt x="119" y="87"/>
                    </a:cubicBezTo>
                    <a:cubicBezTo>
                      <a:pt x="106" y="105"/>
                      <a:pt x="98" y="119"/>
                      <a:pt x="93" y="130"/>
                    </a:cubicBezTo>
                    <a:cubicBezTo>
                      <a:pt x="82" y="157"/>
                      <a:pt x="62" y="197"/>
                      <a:pt x="50" y="220"/>
                    </a:cubicBezTo>
                    <a:cubicBezTo>
                      <a:pt x="40" y="241"/>
                      <a:pt x="28" y="272"/>
                      <a:pt x="19" y="319"/>
                    </a:cubicBezTo>
                    <a:cubicBezTo>
                      <a:pt x="0" y="416"/>
                      <a:pt x="19" y="478"/>
                      <a:pt x="29" y="504"/>
                    </a:cubicBezTo>
                    <a:close/>
                  </a:path>
                </a:pathLst>
              </a:custGeom>
              <a:solidFill>
                <a:srgbClr val="802444"/>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96" name="Freeform 795"/>
              <p:cNvSpPr>
                <a:spLocks/>
              </p:cNvSpPr>
              <p:nvPr/>
            </p:nvSpPr>
            <p:spPr bwMode="auto">
              <a:xfrm>
                <a:off x="4843" y="2462"/>
                <a:ext cx="434" cy="1452"/>
              </a:xfrm>
              <a:custGeom>
                <a:avLst/>
                <a:gdLst>
                  <a:gd name="T0" fmla="*/ 806 w 140"/>
                  <a:gd name="T1" fmla="*/ 6618 h 439"/>
                  <a:gd name="T2" fmla="*/ 28 w 140"/>
                  <a:gd name="T3" fmla="*/ 3513 h 439"/>
                  <a:gd name="T4" fmla="*/ 893 w 140"/>
                  <a:gd name="T5" fmla="*/ 0 h 439"/>
                  <a:gd name="T6" fmla="*/ 924 w 140"/>
                  <a:gd name="T7" fmla="*/ 33 h 439"/>
                  <a:gd name="T8" fmla="*/ 4055 w 140"/>
                  <a:gd name="T9" fmla="*/ 7779 h 439"/>
                  <a:gd name="T10" fmla="*/ 4055 w 140"/>
                  <a:gd name="T11" fmla="*/ 15886 h 439"/>
                  <a:gd name="T12" fmla="*/ 2892 w 140"/>
                  <a:gd name="T13" fmla="*/ 15886 h 439"/>
                  <a:gd name="T14" fmla="*/ 2536 w 140"/>
                  <a:gd name="T15" fmla="*/ 10022 h 439"/>
                  <a:gd name="T16" fmla="*/ 1011 w 140"/>
                  <a:gd name="T17" fmla="*/ 7888 h 439"/>
                  <a:gd name="T18" fmla="*/ 806 w 140"/>
                  <a:gd name="T19" fmla="*/ 6618 h 4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0" h="439">
                    <a:moveTo>
                      <a:pt x="27" y="183"/>
                    </a:moveTo>
                    <a:cubicBezTo>
                      <a:pt x="15" y="146"/>
                      <a:pt x="3" y="133"/>
                      <a:pt x="1" y="97"/>
                    </a:cubicBezTo>
                    <a:cubicBezTo>
                      <a:pt x="0" y="60"/>
                      <a:pt x="14" y="23"/>
                      <a:pt x="30" y="0"/>
                    </a:cubicBezTo>
                    <a:cubicBezTo>
                      <a:pt x="31" y="1"/>
                      <a:pt x="31" y="1"/>
                      <a:pt x="31" y="1"/>
                    </a:cubicBezTo>
                    <a:cubicBezTo>
                      <a:pt x="82" y="40"/>
                      <a:pt x="132" y="76"/>
                      <a:pt x="136" y="215"/>
                    </a:cubicBezTo>
                    <a:cubicBezTo>
                      <a:pt x="140" y="367"/>
                      <a:pt x="136" y="439"/>
                      <a:pt x="136" y="439"/>
                    </a:cubicBezTo>
                    <a:cubicBezTo>
                      <a:pt x="97" y="439"/>
                      <a:pt x="97" y="439"/>
                      <a:pt x="97" y="439"/>
                    </a:cubicBezTo>
                    <a:cubicBezTo>
                      <a:pt x="97" y="384"/>
                      <a:pt x="96" y="338"/>
                      <a:pt x="85" y="277"/>
                    </a:cubicBezTo>
                    <a:cubicBezTo>
                      <a:pt x="79" y="249"/>
                      <a:pt x="62" y="221"/>
                      <a:pt x="34" y="218"/>
                    </a:cubicBezTo>
                    <a:cubicBezTo>
                      <a:pt x="33" y="205"/>
                      <a:pt x="31" y="193"/>
                      <a:pt x="27" y="183"/>
                    </a:cubicBezTo>
                    <a:close/>
                  </a:path>
                </a:pathLst>
              </a:custGeom>
              <a:solidFill>
                <a:srgbClr val="FDC27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97" name="Freeform 796"/>
              <p:cNvSpPr>
                <a:spLocks/>
              </p:cNvSpPr>
              <p:nvPr/>
            </p:nvSpPr>
            <p:spPr bwMode="auto">
              <a:xfrm>
                <a:off x="3595" y="1506"/>
                <a:ext cx="916" cy="1356"/>
              </a:xfrm>
              <a:custGeom>
                <a:avLst/>
                <a:gdLst>
                  <a:gd name="T0" fmla="*/ 1978 w 295"/>
                  <a:gd name="T1" fmla="*/ 8685 h 410"/>
                  <a:gd name="T2" fmla="*/ 4164 w 295"/>
                  <a:gd name="T3" fmla="*/ 3939 h 410"/>
                  <a:gd name="T4" fmla="*/ 8831 w 295"/>
                  <a:gd name="T5" fmla="*/ 394 h 410"/>
                  <a:gd name="T6" fmla="*/ 2931 w 295"/>
                  <a:gd name="T7" fmla="*/ 3982 h 410"/>
                  <a:gd name="T8" fmla="*/ 1438 w 295"/>
                  <a:gd name="T9" fmla="*/ 7888 h 410"/>
                  <a:gd name="T10" fmla="*/ 155 w 295"/>
                  <a:gd name="T11" fmla="*/ 14833 h 410"/>
                  <a:gd name="T12" fmla="*/ 1978 w 295"/>
                  <a:gd name="T13" fmla="*/ 8685 h 4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5" h="410">
                    <a:moveTo>
                      <a:pt x="66" y="240"/>
                    </a:moveTo>
                    <a:cubicBezTo>
                      <a:pt x="81" y="210"/>
                      <a:pt x="107" y="154"/>
                      <a:pt x="139" y="109"/>
                    </a:cubicBezTo>
                    <a:cubicBezTo>
                      <a:pt x="184" y="46"/>
                      <a:pt x="266" y="13"/>
                      <a:pt x="295" y="11"/>
                    </a:cubicBezTo>
                    <a:cubicBezTo>
                      <a:pt x="224" y="0"/>
                      <a:pt x="126" y="51"/>
                      <a:pt x="98" y="110"/>
                    </a:cubicBezTo>
                    <a:cubicBezTo>
                      <a:pt x="70" y="169"/>
                      <a:pt x="63" y="189"/>
                      <a:pt x="48" y="218"/>
                    </a:cubicBezTo>
                    <a:cubicBezTo>
                      <a:pt x="32" y="247"/>
                      <a:pt x="0" y="333"/>
                      <a:pt x="5" y="410"/>
                    </a:cubicBezTo>
                    <a:cubicBezTo>
                      <a:pt x="13" y="366"/>
                      <a:pt x="54" y="255"/>
                      <a:pt x="66" y="240"/>
                    </a:cubicBezTo>
                    <a:close/>
                  </a:path>
                </a:pathLst>
              </a:custGeom>
              <a:solidFill>
                <a:srgbClr val="A45B6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98" name="Freeform 797"/>
              <p:cNvSpPr>
                <a:spLocks/>
              </p:cNvSpPr>
              <p:nvPr/>
            </p:nvSpPr>
            <p:spPr bwMode="auto">
              <a:xfrm>
                <a:off x="3744" y="1506"/>
                <a:ext cx="767" cy="721"/>
              </a:xfrm>
              <a:custGeom>
                <a:avLst/>
                <a:gdLst>
                  <a:gd name="T0" fmla="*/ 1438 w 247"/>
                  <a:gd name="T1" fmla="*/ 3949 h 218"/>
                  <a:gd name="T2" fmla="*/ 683 w 247"/>
                  <a:gd name="T3" fmla="*/ 6006 h 218"/>
                  <a:gd name="T4" fmla="*/ 0 w 247"/>
                  <a:gd name="T5" fmla="*/ 7888 h 218"/>
                  <a:gd name="T6" fmla="*/ 0 w 247"/>
                  <a:gd name="T7" fmla="*/ 7888 h 218"/>
                  <a:gd name="T8" fmla="*/ 783 w 247"/>
                  <a:gd name="T9" fmla="*/ 6039 h 218"/>
                  <a:gd name="T10" fmla="*/ 1553 w 247"/>
                  <a:gd name="T11" fmla="*/ 4015 h 218"/>
                  <a:gd name="T12" fmla="*/ 7397 w 247"/>
                  <a:gd name="T13" fmla="*/ 394 h 218"/>
                  <a:gd name="T14" fmla="*/ 7397 w 247"/>
                  <a:gd name="T15" fmla="*/ 394 h 218"/>
                  <a:gd name="T16" fmla="*/ 1438 w 247"/>
                  <a:gd name="T17" fmla="*/ 3949 h 2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7" h="218">
                    <a:moveTo>
                      <a:pt x="48" y="109"/>
                    </a:moveTo>
                    <a:cubicBezTo>
                      <a:pt x="23" y="166"/>
                      <a:pt x="23" y="166"/>
                      <a:pt x="23" y="166"/>
                    </a:cubicBezTo>
                    <a:cubicBezTo>
                      <a:pt x="13" y="187"/>
                      <a:pt x="9" y="201"/>
                      <a:pt x="0" y="218"/>
                    </a:cubicBezTo>
                    <a:cubicBezTo>
                      <a:pt x="0" y="218"/>
                      <a:pt x="0" y="218"/>
                      <a:pt x="0" y="218"/>
                    </a:cubicBezTo>
                    <a:cubicBezTo>
                      <a:pt x="9" y="201"/>
                      <a:pt x="17" y="188"/>
                      <a:pt x="26" y="167"/>
                    </a:cubicBezTo>
                    <a:cubicBezTo>
                      <a:pt x="52" y="111"/>
                      <a:pt x="52" y="111"/>
                      <a:pt x="52" y="111"/>
                    </a:cubicBezTo>
                    <a:cubicBezTo>
                      <a:pt x="80" y="52"/>
                      <a:pt x="178" y="0"/>
                      <a:pt x="247" y="11"/>
                    </a:cubicBezTo>
                    <a:cubicBezTo>
                      <a:pt x="247" y="11"/>
                      <a:pt x="247" y="11"/>
                      <a:pt x="247" y="11"/>
                    </a:cubicBezTo>
                    <a:cubicBezTo>
                      <a:pt x="176" y="0"/>
                      <a:pt x="77" y="47"/>
                      <a:pt x="48" y="10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799" name="Freeform 798"/>
              <p:cNvSpPr>
                <a:spLocks/>
              </p:cNvSpPr>
              <p:nvPr/>
            </p:nvSpPr>
            <p:spPr bwMode="auto">
              <a:xfrm>
                <a:off x="3847" y="2991"/>
                <a:ext cx="1108" cy="956"/>
              </a:xfrm>
              <a:custGeom>
                <a:avLst/>
                <a:gdLst>
                  <a:gd name="T0" fmla="*/ 10192 w 357"/>
                  <a:gd name="T1" fmla="*/ 1224 h 289"/>
                  <a:gd name="T2" fmla="*/ 9749 w 357"/>
                  <a:gd name="T3" fmla="*/ 6917 h 289"/>
                  <a:gd name="T4" fmla="*/ 4122 w 357"/>
                  <a:gd name="T5" fmla="*/ 9881 h 289"/>
                  <a:gd name="T6" fmla="*/ 0 w 357"/>
                  <a:gd name="T7" fmla="*/ 6619 h 289"/>
                  <a:gd name="T8" fmla="*/ 5885 w 357"/>
                  <a:gd name="T9" fmla="*/ 7059 h 289"/>
                  <a:gd name="T10" fmla="*/ 9891 w 357"/>
                  <a:gd name="T11" fmla="*/ 1664 h 289"/>
                  <a:gd name="T12" fmla="*/ 9323 w 357"/>
                  <a:gd name="T13" fmla="*/ 0 h 289"/>
                  <a:gd name="T14" fmla="*/ 10192 w 357"/>
                  <a:gd name="T15" fmla="*/ 1224 h 28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57" h="289">
                    <a:moveTo>
                      <a:pt x="341" y="34"/>
                    </a:moveTo>
                    <a:cubicBezTo>
                      <a:pt x="357" y="70"/>
                      <a:pt x="345" y="149"/>
                      <a:pt x="326" y="191"/>
                    </a:cubicBezTo>
                    <a:cubicBezTo>
                      <a:pt x="308" y="233"/>
                      <a:pt x="236" y="289"/>
                      <a:pt x="138" y="273"/>
                    </a:cubicBezTo>
                    <a:cubicBezTo>
                      <a:pt x="89" y="265"/>
                      <a:pt x="29" y="231"/>
                      <a:pt x="0" y="183"/>
                    </a:cubicBezTo>
                    <a:cubicBezTo>
                      <a:pt x="27" y="204"/>
                      <a:pt x="126" y="226"/>
                      <a:pt x="197" y="195"/>
                    </a:cubicBezTo>
                    <a:cubicBezTo>
                      <a:pt x="268" y="163"/>
                      <a:pt x="346" y="123"/>
                      <a:pt x="331" y="46"/>
                    </a:cubicBezTo>
                    <a:cubicBezTo>
                      <a:pt x="324" y="9"/>
                      <a:pt x="320" y="6"/>
                      <a:pt x="312" y="0"/>
                    </a:cubicBezTo>
                    <a:cubicBezTo>
                      <a:pt x="323" y="2"/>
                      <a:pt x="335" y="14"/>
                      <a:pt x="341" y="34"/>
                    </a:cubicBezTo>
                    <a:close/>
                  </a:path>
                </a:pathLst>
              </a:custGeom>
              <a:solidFill>
                <a:srgbClr val="701C3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800" name="Freeform 799"/>
              <p:cNvSpPr>
                <a:spLocks/>
              </p:cNvSpPr>
              <p:nvPr/>
            </p:nvSpPr>
            <p:spPr bwMode="auto">
              <a:xfrm>
                <a:off x="4700" y="1565"/>
                <a:ext cx="351" cy="986"/>
              </a:xfrm>
              <a:custGeom>
                <a:avLst/>
                <a:gdLst>
                  <a:gd name="T0" fmla="*/ 0 w 113"/>
                  <a:gd name="T1" fmla="*/ 0 h 298"/>
                  <a:gd name="T2" fmla="*/ 3271 w 113"/>
                  <a:gd name="T3" fmla="*/ 5003 h 298"/>
                  <a:gd name="T4" fmla="*/ 1861 w 113"/>
                  <a:gd name="T5" fmla="*/ 9820 h 298"/>
                  <a:gd name="T6" fmla="*/ 183 w 113"/>
                  <a:gd name="T7" fmla="*/ 10684 h 298"/>
                  <a:gd name="T8" fmla="*/ 1823 w 113"/>
                  <a:gd name="T9" fmla="*/ 8407 h 298"/>
                  <a:gd name="T10" fmla="*/ 2162 w 113"/>
                  <a:gd name="T11" fmla="*/ 3765 h 298"/>
                  <a:gd name="T12" fmla="*/ 0 w 113"/>
                  <a:gd name="T13" fmla="*/ 0 h 29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3" h="298">
                    <a:moveTo>
                      <a:pt x="0" y="0"/>
                    </a:moveTo>
                    <a:cubicBezTo>
                      <a:pt x="36" y="14"/>
                      <a:pt x="106" y="47"/>
                      <a:pt x="109" y="138"/>
                    </a:cubicBezTo>
                    <a:cubicBezTo>
                      <a:pt x="113" y="228"/>
                      <a:pt x="77" y="256"/>
                      <a:pt x="62" y="271"/>
                    </a:cubicBezTo>
                    <a:cubicBezTo>
                      <a:pt x="48" y="285"/>
                      <a:pt x="18" y="298"/>
                      <a:pt x="6" y="295"/>
                    </a:cubicBezTo>
                    <a:cubicBezTo>
                      <a:pt x="25" y="286"/>
                      <a:pt x="50" y="261"/>
                      <a:pt x="61" y="232"/>
                    </a:cubicBezTo>
                    <a:cubicBezTo>
                      <a:pt x="74" y="198"/>
                      <a:pt x="85" y="164"/>
                      <a:pt x="72" y="104"/>
                    </a:cubicBezTo>
                    <a:cubicBezTo>
                      <a:pt x="60" y="50"/>
                      <a:pt x="43" y="24"/>
                      <a:pt x="0" y="0"/>
                    </a:cubicBezTo>
                    <a:close/>
                  </a:path>
                </a:pathLst>
              </a:custGeom>
              <a:solidFill>
                <a:srgbClr val="701C3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801" name="Freeform 800"/>
              <p:cNvSpPr>
                <a:spLocks/>
              </p:cNvSpPr>
              <p:nvPr/>
            </p:nvSpPr>
            <p:spPr bwMode="auto">
              <a:xfrm>
                <a:off x="3704" y="1671"/>
                <a:ext cx="515" cy="850"/>
              </a:xfrm>
              <a:custGeom>
                <a:avLst/>
                <a:gdLst>
                  <a:gd name="T0" fmla="*/ 4958 w 166"/>
                  <a:gd name="T1" fmla="*/ 0 h 257"/>
                  <a:gd name="T2" fmla="*/ 2870 w 166"/>
                  <a:gd name="T3" fmla="*/ 3182 h 257"/>
                  <a:gd name="T4" fmla="*/ 1973 w 166"/>
                  <a:gd name="T5" fmla="*/ 6191 h 257"/>
                  <a:gd name="T6" fmla="*/ 0 w 166"/>
                  <a:gd name="T7" fmla="*/ 9297 h 257"/>
                  <a:gd name="T8" fmla="*/ 866 w 166"/>
                  <a:gd name="T9" fmla="*/ 5252 h 257"/>
                  <a:gd name="T10" fmla="*/ 2628 w 166"/>
                  <a:gd name="T11" fmla="*/ 2067 h 2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6" h="257">
                    <a:moveTo>
                      <a:pt x="166" y="0"/>
                    </a:moveTo>
                    <a:cubicBezTo>
                      <a:pt x="141" y="16"/>
                      <a:pt x="103" y="60"/>
                      <a:pt x="96" y="88"/>
                    </a:cubicBezTo>
                    <a:cubicBezTo>
                      <a:pt x="88" y="120"/>
                      <a:pt x="93" y="145"/>
                      <a:pt x="66" y="171"/>
                    </a:cubicBezTo>
                    <a:cubicBezTo>
                      <a:pt x="44" y="191"/>
                      <a:pt x="12" y="228"/>
                      <a:pt x="0" y="257"/>
                    </a:cubicBezTo>
                    <a:cubicBezTo>
                      <a:pt x="13" y="226"/>
                      <a:pt x="13" y="174"/>
                      <a:pt x="29" y="145"/>
                    </a:cubicBezTo>
                    <a:cubicBezTo>
                      <a:pt x="46" y="114"/>
                      <a:pt x="65" y="83"/>
                      <a:pt x="88" y="57"/>
                    </a:cubicBezTo>
                  </a:path>
                </a:pathLst>
              </a:custGeom>
              <a:solidFill>
                <a:srgbClr val="A45B6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802" name="Freeform 801"/>
              <p:cNvSpPr>
                <a:spLocks/>
              </p:cNvSpPr>
              <p:nvPr/>
            </p:nvSpPr>
            <p:spPr bwMode="auto">
              <a:xfrm>
                <a:off x="4902" y="2495"/>
                <a:ext cx="357" cy="1399"/>
              </a:xfrm>
              <a:custGeom>
                <a:avLst/>
                <a:gdLst>
                  <a:gd name="T0" fmla="*/ 723 w 115"/>
                  <a:gd name="T1" fmla="*/ 437 h 423"/>
                  <a:gd name="T2" fmla="*/ 3325 w 115"/>
                  <a:gd name="T3" fmla="*/ 8391 h 423"/>
                  <a:gd name="T4" fmla="*/ 3353 w 115"/>
                  <a:gd name="T5" fmla="*/ 15303 h 423"/>
                  <a:gd name="T6" fmla="*/ 2574 w 115"/>
                  <a:gd name="T7" fmla="*/ 5252 h 423"/>
                  <a:gd name="T8" fmla="*/ 413 w 115"/>
                  <a:gd name="T9" fmla="*/ 1333 h 423"/>
                  <a:gd name="T10" fmla="*/ 723 w 115"/>
                  <a:gd name="T11" fmla="*/ 437 h 4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5" h="423">
                    <a:moveTo>
                      <a:pt x="24" y="12"/>
                    </a:moveTo>
                    <a:cubicBezTo>
                      <a:pt x="52" y="31"/>
                      <a:pt x="102" y="65"/>
                      <a:pt x="111" y="232"/>
                    </a:cubicBezTo>
                    <a:cubicBezTo>
                      <a:pt x="114" y="296"/>
                      <a:pt x="112" y="423"/>
                      <a:pt x="112" y="423"/>
                    </a:cubicBezTo>
                    <a:cubicBezTo>
                      <a:pt x="115" y="350"/>
                      <a:pt x="103" y="198"/>
                      <a:pt x="86" y="145"/>
                    </a:cubicBezTo>
                    <a:cubicBezTo>
                      <a:pt x="69" y="91"/>
                      <a:pt x="29" y="49"/>
                      <a:pt x="14" y="37"/>
                    </a:cubicBezTo>
                    <a:cubicBezTo>
                      <a:pt x="0" y="25"/>
                      <a:pt x="7" y="0"/>
                      <a:pt x="24" y="12"/>
                    </a:cubicBezTo>
                    <a:close/>
                  </a:path>
                </a:pathLst>
              </a:custGeom>
              <a:solidFill>
                <a:srgbClr val="FED69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803" name="Freeform 802"/>
              <p:cNvSpPr>
                <a:spLocks/>
              </p:cNvSpPr>
              <p:nvPr/>
            </p:nvSpPr>
            <p:spPr bwMode="auto">
              <a:xfrm>
                <a:off x="4858" y="2746"/>
                <a:ext cx="289" cy="781"/>
              </a:xfrm>
              <a:custGeom>
                <a:avLst/>
                <a:gdLst>
                  <a:gd name="T0" fmla="*/ 115 w 93"/>
                  <a:gd name="T1" fmla="*/ 109 h 236"/>
                  <a:gd name="T2" fmla="*/ 569 w 93"/>
                  <a:gd name="T3" fmla="*/ 2542 h 236"/>
                  <a:gd name="T4" fmla="*/ 1081 w 93"/>
                  <a:gd name="T5" fmla="*/ 4282 h 236"/>
                  <a:gd name="T6" fmla="*/ 2104 w 93"/>
                  <a:gd name="T7" fmla="*/ 5477 h 236"/>
                  <a:gd name="T8" fmla="*/ 2791 w 93"/>
                  <a:gd name="T9" fmla="*/ 8555 h 236"/>
                  <a:gd name="T10" fmla="*/ 2607 w 93"/>
                  <a:gd name="T11" fmla="*/ 6450 h 236"/>
                  <a:gd name="T12" fmla="*/ 2461 w 93"/>
                  <a:gd name="T13" fmla="*/ 5368 h 236"/>
                  <a:gd name="T14" fmla="*/ 1380 w 93"/>
                  <a:gd name="T15" fmla="*/ 3438 h 236"/>
                  <a:gd name="T16" fmla="*/ 656 w 93"/>
                  <a:gd name="T17" fmla="*/ 1489 h 236"/>
                  <a:gd name="T18" fmla="*/ 183 w 93"/>
                  <a:gd name="T19" fmla="*/ 0 h 2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3" h="236">
                    <a:moveTo>
                      <a:pt x="4" y="3"/>
                    </a:moveTo>
                    <a:cubicBezTo>
                      <a:pt x="0" y="26"/>
                      <a:pt x="11" y="48"/>
                      <a:pt x="19" y="70"/>
                    </a:cubicBezTo>
                    <a:cubicBezTo>
                      <a:pt x="26" y="86"/>
                      <a:pt x="28" y="102"/>
                      <a:pt x="36" y="118"/>
                    </a:cubicBezTo>
                    <a:cubicBezTo>
                      <a:pt x="45" y="133"/>
                      <a:pt x="60" y="136"/>
                      <a:pt x="70" y="151"/>
                    </a:cubicBezTo>
                    <a:cubicBezTo>
                      <a:pt x="83" y="171"/>
                      <a:pt x="87" y="205"/>
                      <a:pt x="93" y="236"/>
                    </a:cubicBezTo>
                    <a:cubicBezTo>
                      <a:pt x="93" y="223"/>
                      <a:pt x="91" y="191"/>
                      <a:pt x="87" y="178"/>
                    </a:cubicBezTo>
                    <a:cubicBezTo>
                      <a:pt x="84" y="166"/>
                      <a:pt x="86" y="159"/>
                      <a:pt x="82" y="148"/>
                    </a:cubicBezTo>
                    <a:cubicBezTo>
                      <a:pt x="75" y="129"/>
                      <a:pt x="55" y="112"/>
                      <a:pt x="46" y="95"/>
                    </a:cubicBezTo>
                    <a:cubicBezTo>
                      <a:pt x="35" y="73"/>
                      <a:pt x="36" y="62"/>
                      <a:pt x="22" y="41"/>
                    </a:cubicBezTo>
                    <a:cubicBezTo>
                      <a:pt x="14" y="29"/>
                      <a:pt x="4" y="15"/>
                      <a:pt x="6" y="0"/>
                    </a:cubicBezTo>
                  </a:path>
                </a:pathLst>
              </a:custGeom>
              <a:solidFill>
                <a:srgbClr val="FEAF4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804" name="Freeform 803"/>
              <p:cNvSpPr>
                <a:spLocks/>
              </p:cNvSpPr>
              <p:nvPr/>
            </p:nvSpPr>
            <p:spPr bwMode="auto">
              <a:xfrm>
                <a:off x="4886" y="2491"/>
                <a:ext cx="109" cy="215"/>
              </a:xfrm>
              <a:custGeom>
                <a:avLst/>
                <a:gdLst>
                  <a:gd name="T0" fmla="*/ 757 w 35"/>
                  <a:gd name="T1" fmla="*/ 437 h 65"/>
                  <a:gd name="T2" fmla="*/ 87 w 35"/>
                  <a:gd name="T3" fmla="*/ 2352 h 65"/>
                  <a:gd name="T4" fmla="*/ 427 w 35"/>
                  <a:gd name="T5" fmla="*/ 1488 h 65"/>
                  <a:gd name="T6" fmla="*/ 1000 w 35"/>
                  <a:gd name="T7" fmla="*/ 1849 h 65"/>
                  <a:gd name="T8" fmla="*/ 903 w 35"/>
                  <a:gd name="T9" fmla="*/ 830 h 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 h="65">
                    <a:moveTo>
                      <a:pt x="25" y="12"/>
                    </a:moveTo>
                    <a:cubicBezTo>
                      <a:pt x="0" y="0"/>
                      <a:pt x="1" y="55"/>
                      <a:pt x="3" y="65"/>
                    </a:cubicBezTo>
                    <a:cubicBezTo>
                      <a:pt x="6" y="58"/>
                      <a:pt x="5" y="43"/>
                      <a:pt x="14" y="41"/>
                    </a:cubicBezTo>
                    <a:cubicBezTo>
                      <a:pt x="21" y="39"/>
                      <a:pt x="29" y="47"/>
                      <a:pt x="33" y="51"/>
                    </a:cubicBezTo>
                    <a:cubicBezTo>
                      <a:pt x="35" y="41"/>
                      <a:pt x="35" y="32"/>
                      <a:pt x="30" y="23"/>
                    </a:cubicBezTo>
                  </a:path>
                </a:pathLst>
              </a:custGeom>
              <a:solidFill>
                <a:srgbClr val="FED69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805" name="Freeform 804"/>
              <p:cNvSpPr>
                <a:spLocks/>
              </p:cNvSpPr>
              <p:nvPr/>
            </p:nvSpPr>
            <p:spPr bwMode="auto">
              <a:xfrm>
                <a:off x="4728" y="2796"/>
                <a:ext cx="152" cy="182"/>
              </a:xfrm>
              <a:custGeom>
                <a:avLst/>
                <a:gdLst>
                  <a:gd name="T0" fmla="*/ 0 w 49"/>
                  <a:gd name="T1" fmla="*/ 801 h 55"/>
                  <a:gd name="T2" fmla="*/ 242 w 49"/>
                  <a:gd name="T3" fmla="*/ 1195 h 55"/>
                  <a:gd name="T4" fmla="*/ 627 w 49"/>
                  <a:gd name="T5" fmla="*/ 1380 h 55"/>
                  <a:gd name="T6" fmla="*/ 1464 w 49"/>
                  <a:gd name="T7" fmla="*/ 1992 h 55"/>
                  <a:gd name="T8" fmla="*/ 1011 w 49"/>
                  <a:gd name="T9" fmla="*/ 0 h 55"/>
                  <a:gd name="T10" fmla="*/ 298 w 49"/>
                  <a:gd name="T11" fmla="*/ 943 h 5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55">
                    <a:moveTo>
                      <a:pt x="0" y="22"/>
                    </a:moveTo>
                    <a:cubicBezTo>
                      <a:pt x="3" y="25"/>
                      <a:pt x="5" y="30"/>
                      <a:pt x="8" y="33"/>
                    </a:cubicBezTo>
                    <a:cubicBezTo>
                      <a:pt x="11" y="36"/>
                      <a:pt x="17" y="37"/>
                      <a:pt x="21" y="38"/>
                    </a:cubicBezTo>
                    <a:cubicBezTo>
                      <a:pt x="31" y="43"/>
                      <a:pt x="40" y="49"/>
                      <a:pt x="49" y="55"/>
                    </a:cubicBezTo>
                    <a:cubicBezTo>
                      <a:pt x="33" y="41"/>
                      <a:pt x="34" y="20"/>
                      <a:pt x="34" y="0"/>
                    </a:cubicBezTo>
                    <a:cubicBezTo>
                      <a:pt x="33" y="12"/>
                      <a:pt x="26" y="35"/>
                      <a:pt x="10" y="26"/>
                    </a:cubicBezTo>
                  </a:path>
                </a:pathLst>
              </a:custGeom>
              <a:solidFill>
                <a:srgbClr val="701C3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806" name="Freeform 805"/>
              <p:cNvSpPr>
                <a:spLocks/>
              </p:cNvSpPr>
              <p:nvPr/>
            </p:nvSpPr>
            <p:spPr bwMode="auto">
              <a:xfrm>
                <a:off x="4511" y="2647"/>
                <a:ext cx="295" cy="394"/>
              </a:xfrm>
              <a:custGeom>
                <a:avLst/>
                <a:gdLst>
                  <a:gd name="T0" fmla="*/ 1407 w 95"/>
                  <a:gd name="T1" fmla="*/ 0 h 119"/>
                  <a:gd name="T2" fmla="*/ 1081 w 95"/>
                  <a:gd name="T3" fmla="*/ 3046 h 119"/>
                  <a:gd name="T4" fmla="*/ 2844 w 95"/>
                  <a:gd name="T5" fmla="*/ 3738 h 119"/>
                  <a:gd name="T6" fmla="*/ 953 w 95"/>
                  <a:gd name="T7" fmla="*/ 3771 h 119"/>
                  <a:gd name="T8" fmla="*/ 1407 w 95"/>
                  <a:gd name="T9" fmla="*/ 0 h 1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119">
                    <a:moveTo>
                      <a:pt x="47" y="0"/>
                    </a:moveTo>
                    <a:cubicBezTo>
                      <a:pt x="28" y="33"/>
                      <a:pt x="25" y="69"/>
                      <a:pt x="36" y="84"/>
                    </a:cubicBezTo>
                    <a:cubicBezTo>
                      <a:pt x="50" y="101"/>
                      <a:pt x="78" y="84"/>
                      <a:pt x="95" y="103"/>
                    </a:cubicBezTo>
                    <a:cubicBezTo>
                      <a:pt x="83" y="97"/>
                      <a:pt x="63" y="119"/>
                      <a:pt x="32" y="104"/>
                    </a:cubicBezTo>
                    <a:cubicBezTo>
                      <a:pt x="1" y="88"/>
                      <a:pt x="0" y="36"/>
                      <a:pt x="47" y="0"/>
                    </a:cubicBezTo>
                    <a:close/>
                  </a:path>
                </a:pathLst>
              </a:custGeom>
              <a:solidFill>
                <a:srgbClr val="984961"/>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807" name="Freeform 806"/>
              <p:cNvSpPr>
                <a:spLocks/>
              </p:cNvSpPr>
              <p:nvPr/>
            </p:nvSpPr>
            <p:spPr bwMode="auto">
              <a:xfrm>
                <a:off x="4548" y="2558"/>
                <a:ext cx="242" cy="314"/>
              </a:xfrm>
              <a:custGeom>
                <a:avLst/>
                <a:gdLst>
                  <a:gd name="T0" fmla="*/ 568 w 78"/>
                  <a:gd name="T1" fmla="*/ 3431 h 95"/>
                  <a:gd name="T2" fmla="*/ 897 w 78"/>
                  <a:gd name="T3" fmla="*/ 2786 h 95"/>
                  <a:gd name="T4" fmla="*/ 2088 w 78"/>
                  <a:gd name="T5" fmla="*/ 2885 h 95"/>
                  <a:gd name="T6" fmla="*/ 2215 w 78"/>
                  <a:gd name="T7" fmla="*/ 1801 h 95"/>
                  <a:gd name="T8" fmla="*/ 2032 w 78"/>
                  <a:gd name="T9" fmla="*/ 502 h 95"/>
                  <a:gd name="T10" fmla="*/ 596 w 78"/>
                  <a:gd name="T11" fmla="*/ 1114 h 95"/>
                  <a:gd name="T12" fmla="*/ 0 w 78"/>
                  <a:gd name="T13" fmla="*/ 3322 h 9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 h="95">
                    <a:moveTo>
                      <a:pt x="19" y="95"/>
                    </a:moveTo>
                    <a:cubicBezTo>
                      <a:pt x="16" y="87"/>
                      <a:pt x="24" y="82"/>
                      <a:pt x="30" y="77"/>
                    </a:cubicBezTo>
                    <a:cubicBezTo>
                      <a:pt x="44" y="66"/>
                      <a:pt x="63" y="84"/>
                      <a:pt x="70" y="80"/>
                    </a:cubicBezTo>
                    <a:cubicBezTo>
                      <a:pt x="78" y="76"/>
                      <a:pt x="75" y="64"/>
                      <a:pt x="74" y="50"/>
                    </a:cubicBezTo>
                    <a:cubicBezTo>
                      <a:pt x="74" y="37"/>
                      <a:pt x="76" y="22"/>
                      <a:pt x="68" y="14"/>
                    </a:cubicBezTo>
                    <a:cubicBezTo>
                      <a:pt x="55" y="0"/>
                      <a:pt x="29" y="20"/>
                      <a:pt x="20" y="31"/>
                    </a:cubicBezTo>
                    <a:cubicBezTo>
                      <a:pt x="4" y="50"/>
                      <a:pt x="0" y="67"/>
                      <a:pt x="0" y="92"/>
                    </a:cubicBezTo>
                  </a:path>
                </a:pathLst>
              </a:custGeom>
              <a:solidFill>
                <a:srgbClr val="984961"/>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808" name="Freeform 807"/>
              <p:cNvSpPr>
                <a:spLocks/>
              </p:cNvSpPr>
              <p:nvPr/>
            </p:nvSpPr>
            <p:spPr bwMode="auto">
              <a:xfrm>
                <a:off x="3521" y="1492"/>
                <a:ext cx="1561" cy="2514"/>
              </a:xfrm>
              <a:custGeom>
                <a:avLst/>
                <a:gdLst>
                  <a:gd name="T0" fmla="*/ 866 w 503"/>
                  <a:gd name="T1" fmla="*/ 18240 h 760"/>
                  <a:gd name="T2" fmla="*/ 1704 w 503"/>
                  <a:gd name="T3" fmla="*/ 20922 h 760"/>
                  <a:gd name="T4" fmla="*/ 8581 w 503"/>
                  <a:gd name="T5" fmla="*/ 26930 h 760"/>
                  <a:gd name="T6" fmla="*/ 8581 w 503"/>
                  <a:gd name="T7" fmla="*/ 26930 h 760"/>
                  <a:gd name="T8" fmla="*/ 9350 w 503"/>
                  <a:gd name="T9" fmla="*/ 26820 h 760"/>
                  <a:gd name="T10" fmla="*/ 13512 w 503"/>
                  <a:gd name="T11" fmla="*/ 22583 h 760"/>
                  <a:gd name="T12" fmla="*/ 13540 w 503"/>
                  <a:gd name="T13" fmla="*/ 17234 h 760"/>
                  <a:gd name="T14" fmla="*/ 12761 w 503"/>
                  <a:gd name="T15" fmla="*/ 14115 h 760"/>
                  <a:gd name="T16" fmla="*/ 13627 w 503"/>
                  <a:gd name="T17" fmla="*/ 10602 h 760"/>
                  <a:gd name="T18" fmla="*/ 14946 w 503"/>
                  <a:gd name="T19" fmla="*/ 5832 h 760"/>
                  <a:gd name="T20" fmla="*/ 9447 w 503"/>
                  <a:gd name="T21" fmla="*/ 33 h 760"/>
                  <a:gd name="T22" fmla="*/ 3553 w 503"/>
                  <a:gd name="T23" fmla="*/ 3152 h 760"/>
                  <a:gd name="T24" fmla="*/ 2784 w 503"/>
                  <a:gd name="T25" fmla="*/ 4704 h 760"/>
                  <a:gd name="T26" fmla="*/ 1493 w 503"/>
                  <a:gd name="T27" fmla="*/ 7965 h 760"/>
                  <a:gd name="T28" fmla="*/ 568 w 503"/>
                  <a:gd name="T29" fmla="*/ 11545 h 760"/>
                  <a:gd name="T30" fmla="*/ 866 w 503"/>
                  <a:gd name="T31" fmla="*/ 18240 h 76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03" h="760">
                    <a:moveTo>
                      <a:pt x="29" y="504"/>
                    </a:moveTo>
                    <a:cubicBezTo>
                      <a:pt x="38" y="531"/>
                      <a:pt x="53" y="567"/>
                      <a:pt x="57" y="578"/>
                    </a:cubicBezTo>
                    <a:cubicBezTo>
                      <a:pt x="75" y="633"/>
                      <a:pt x="151" y="760"/>
                      <a:pt x="287" y="744"/>
                    </a:cubicBezTo>
                    <a:cubicBezTo>
                      <a:pt x="287" y="744"/>
                      <a:pt x="287" y="744"/>
                      <a:pt x="287" y="744"/>
                    </a:cubicBezTo>
                    <a:cubicBezTo>
                      <a:pt x="296" y="744"/>
                      <a:pt x="304" y="743"/>
                      <a:pt x="313" y="741"/>
                    </a:cubicBezTo>
                    <a:cubicBezTo>
                      <a:pt x="401" y="727"/>
                      <a:pt x="440" y="674"/>
                      <a:pt x="452" y="624"/>
                    </a:cubicBezTo>
                    <a:cubicBezTo>
                      <a:pt x="461" y="585"/>
                      <a:pt x="466" y="513"/>
                      <a:pt x="453" y="476"/>
                    </a:cubicBezTo>
                    <a:cubicBezTo>
                      <a:pt x="441" y="439"/>
                      <a:pt x="429" y="426"/>
                      <a:pt x="427" y="390"/>
                    </a:cubicBezTo>
                    <a:cubicBezTo>
                      <a:pt x="426" y="353"/>
                      <a:pt x="440" y="316"/>
                      <a:pt x="456" y="293"/>
                    </a:cubicBezTo>
                    <a:cubicBezTo>
                      <a:pt x="472" y="270"/>
                      <a:pt x="503" y="230"/>
                      <a:pt x="500" y="161"/>
                    </a:cubicBezTo>
                    <a:cubicBezTo>
                      <a:pt x="493" y="86"/>
                      <a:pt x="448" y="5"/>
                      <a:pt x="316" y="1"/>
                    </a:cubicBezTo>
                    <a:cubicBezTo>
                      <a:pt x="237" y="0"/>
                      <a:pt x="164" y="23"/>
                      <a:pt x="119" y="87"/>
                    </a:cubicBezTo>
                    <a:cubicBezTo>
                      <a:pt x="106" y="105"/>
                      <a:pt x="98" y="119"/>
                      <a:pt x="93" y="130"/>
                    </a:cubicBezTo>
                    <a:cubicBezTo>
                      <a:pt x="82" y="157"/>
                      <a:pt x="62" y="197"/>
                      <a:pt x="50" y="220"/>
                    </a:cubicBezTo>
                    <a:cubicBezTo>
                      <a:pt x="40" y="241"/>
                      <a:pt x="28" y="272"/>
                      <a:pt x="19" y="319"/>
                    </a:cubicBezTo>
                    <a:cubicBezTo>
                      <a:pt x="0" y="416"/>
                      <a:pt x="19" y="478"/>
                      <a:pt x="29" y="504"/>
                    </a:cubicBezTo>
                    <a:close/>
                  </a:path>
                </a:pathLst>
              </a:custGeom>
              <a:noFill/>
              <a:ln w="952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809" name="Freeform 808"/>
              <p:cNvSpPr>
                <a:spLocks/>
              </p:cNvSpPr>
              <p:nvPr/>
            </p:nvSpPr>
            <p:spPr bwMode="auto">
              <a:xfrm>
                <a:off x="4843" y="2462"/>
                <a:ext cx="434" cy="1452"/>
              </a:xfrm>
              <a:custGeom>
                <a:avLst/>
                <a:gdLst>
                  <a:gd name="T0" fmla="*/ 806 w 140"/>
                  <a:gd name="T1" fmla="*/ 6618 h 439"/>
                  <a:gd name="T2" fmla="*/ 28 w 140"/>
                  <a:gd name="T3" fmla="*/ 3513 h 439"/>
                  <a:gd name="T4" fmla="*/ 893 w 140"/>
                  <a:gd name="T5" fmla="*/ 0 h 439"/>
                  <a:gd name="T6" fmla="*/ 924 w 140"/>
                  <a:gd name="T7" fmla="*/ 33 h 439"/>
                  <a:gd name="T8" fmla="*/ 4055 w 140"/>
                  <a:gd name="T9" fmla="*/ 7779 h 439"/>
                  <a:gd name="T10" fmla="*/ 4055 w 140"/>
                  <a:gd name="T11" fmla="*/ 15886 h 439"/>
                  <a:gd name="T12" fmla="*/ 2892 w 140"/>
                  <a:gd name="T13" fmla="*/ 15886 h 439"/>
                  <a:gd name="T14" fmla="*/ 2536 w 140"/>
                  <a:gd name="T15" fmla="*/ 10022 h 439"/>
                  <a:gd name="T16" fmla="*/ 1011 w 140"/>
                  <a:gd name="T17" fmla="*/ 7888 h 439"/>
                  <a:gd name="T18" fmla="*/ 806 w 140"/>
                  <a:gd name="T19" fmla="*/ 6618 h 4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0" h="439">
                    <a:moveTo>
                      <a:pt x="27" y="183"/>
                    </a:moveTo>
                    <a:cubicBezTo>
                      <a:pt x="15" y="146"/>
                      <a:pt x="3" y="133"/>
                      <a:pt x="1" y="97"/>
                    </a:cubicBezTo>
                    <a:cubicBezTo>
                      <a:pt x="0" y="60"/>
                      <a:pt x="14" y="23"/>
                      <a:pt x="30" y="0"/>
                    </a:cubicBezTo>
                    <a:cubicBezTo>
                      <a:pt x="31" y="1"/>
                      <a:pt x="31" y="1"/>
                      <a:pt x="31" y="1"/>
                    </a:cubicBezTo>
                    <a:cubicBezTo>
                      <a:pt x="82" y="40"/>
                      <a:pt x="132" y="76"/>
                      <a:pt x="136" y="215"/>
                    </a:cubicBezTo>
                    <a:cubicBezTo>
                      <a:pt x="140" y="367"/>
                      <a:pt x="136" y="439"/>
                      <a:pt x="136" y="439"/>
                    </a:cubicBezTo>
                    <a:cubicBezTo>
                      <a:pt x="97" y="439"/>
                      <a:pt x="97" y="439"/>
                      <a:pt x="97" y="439"/>
                    </a:cubicBezTo>
                    <a:cubicBezTo>
                      <a:pt x="97" y="384"/>
                      <a:pt x="96" y="338"/>
                      <a:pt x="85" y="277"/>
                    </a:cubicBezTo>
                    <a:cubicBezTo>
                      <a:pt x="79" y="249"/>
                      <a:pt x="62" y="221"/>
                      <a:pt x="34" y="218"/>
                    </a:cubicBezTo>
                    <a:cubicBezTo>
                      <a:pt x="33" y="205"/>
                      <a:pt x="31" y="193"/>
                      <a:pt x="27" y="183"/>
                    </a:cubicBezTo>
                    <a:close/>
                  </a:path>
                </a:pathLst>
              </a:custGeom>
              <a:noFill/>
              <a:ln w="952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810" name="Freeform 809"/>
              <p:cNvSpPr>
                <a:spLocks/>
              </p:cNvSpPr>
              <p:nvPr/>
            </p:nvSpPr>
            <p:spPr bwMode="auto">
              <a:xfrm>
                <a:off x="4759" y="2462"/>
                <a:ext cx="177" cy="115"/>
              </a:xfrm>
              <a:custGeom>
                <a:avLst/>
                <a:gdLst>
                  <a:gd name="T0" fmla="*/ 1708 w 57"/>
                  <a:gd name="T1" fmla="*/ 0 h 35"/>
                  <a:gd name="T2" fmla="*/ 0 w 57"/>
                  <a:gd name="T3" fmla="*/ 1242 h 35"/>
                  <a:gd name="T4" fmla="*/ 0 60000 65536"/>
                  <a:gd name="T5" fmla="*/ 0 60000 65536"/>
                </a:gdLst>
                <a:ahLst/>
                <a:cxnLst>
                  <a:cxn ang="T4">
                    <a:pos x="T0" y="T1"/>
                  </a:cxn>
                  <a:cxn ang="T5">
                    <a:pos x="T2" y="T3"/>
                  </a:cxn>
                </a:cxnLst>
                <a:rect l="0" t="0" r="r" b="b"/>
                <a:pathLst>
                  <a:path w="57" h="35">
                    <a:moveTo>
                      <a:pt x="57" y="0"/>
                    </a:moveTo>
                    <a:cubicBezTo>
                      <a:pt x="49" y="10"/>
                      <a:pt x="30" y="34"/>
                      <a:pt x="0" y="35"/>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811" name="Freeform 810"/>
              <p:cNvSpPr>
                <a:spLocks/>
              </p:cNvSpPr>
              <p:nvPr/>
            </p:nvSpPr>
            <p:spPr bwMode="auto">
              <a:xfrm>
                <a:off x="4678" y="2908"/>
                <a:ext cx="255" cy="179"/>
              </a:xfrm>
              <a:custGeom>
                <a:avLst/>
                <a:gdLst>
                  <a:gd name="T0" fmla="*/ 2466 w 82"/>
                  <a:gd name="T1" fmla="*/ 1966 h 54"/>
                  <a:gd name="T2" fmla="*/ 0 w 82"/>
                  <a:gd name="T3" fmla="*/ 186 h 54"/>
                  <a:gd name="T4" fmla="*/ 0 60000 65536"/>
                  <a:gd name="T5" fmla="*/ 0 60000 65536"/>
                </a:gdLst>
                <a:ahLst/>
                <a:cxnLst>
                  <a:cxn ang="T4">
                    <a:pos x="T0" y="T1"/>
                  </a:cxn>
                  <a:cxn ang="T5">
                    <a:pos x="T2" y="T3"/>
                  </a:cxn>
                </a:cxnLst>
                <a:rect l="0" t="0" r="r" b="b"/>
                <a:pathLst>
                  <a:path w="82" h="54">
                    <a:moveTo>
                      <a:pt x="82" y="54"/>
                    </a:moveTo>
                    <a:cubicBezTo>
                      <a:pt x="74" y="27"/>
                      <a:pt x="34" y="0"/>
                      <a:pt x="0" y="5"/>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812" name="Freeform 811"/>
              <p:cNvSpPr>
                <a:spLocks/>
              </p:cNvSpPr>
              <p:nvPr/>
            </p:nvSpPr>
            <p:spPr bwMode="auto">
              <a:xfrm>
                <a:off x="4697" y="2869"/>
                <a:ext cx="59" cy="59"/>
              </a:xfrm>
              <a:custGeom>
                <a:avLst/>
                <a:gdLst>
                  <a:gd name="T0" fmla="*/ 568 w 19"/>
                  <a:gd name="T1" fmla="*/ 633 h 18"/>
                  <a:gd name="T2" fmla="*/ 0 w 19"/>
                  <a:gd name="T3" fmla="*/ 0 h 18"/>
                  <a:gd name="T4" fmla="*/ 0 60000 65536"/>
                  <a:gd name="T5" fmla="*/ 0 60000 65536"/>
                </a:gdLst>
                <a:ahLst/>
                <a:cxnLst>
                  <a:cxn ang="T4">
                    <a:pos x="T0" y="T1"/>
                  </a:cxn>
                  <a:cxn ang="T5">
                    <a:pos x="T2" y="T3"/>
                  </a:cxn>
                </a:cxnLst>
                <a:rect l="0" t="0" r="r" b="b"/>
                <a:pathLst>
                  <a:path w="19" h="18">
                    <a:moveTo>
                      <a:pt x="19" y="18"/>
                    </a:moveTo>
                    <a:cubicBezTo>
                      <a:pt x="10" y="13"/>
                      <a:pt x="8" y="4"/>
                      <a:pt x="0" y="0"/>
                    </a:cubicBez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grpSp>
        <p:sp>
          <p:nvSpPr>
            <p:cNvPr id="813" name="Right Arrow 812"/>
            <p:cNvSpPr/>
            <p:nvPr/>
          </p:nvSpPr>
          <p:spPr>
            <a:xfrm>
              <a:off x="24581789" y="22092784"/>
              <a:ext cx="887531" cy="318915"/>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nvGrpSpPr>
            <p:cNvPr id="997" name="Group 996"/>
            <p:cNvGrpSpPr>
              <a:grpSpLocks/>
            </p:cNvGrpSpPr>
            <p:nvPr/>
          </p:nvGrpSpPr>
          <p:grpSpPr bwMode="auto">
            <a:xfrm>
              <a:off x="25886903" y="20697660"/>
              <a:ext cx="1810558" cy="2937051"/>
              <a:chOff x="2165" y="1147"/>
              <a:chExt cx="1453" cy="2501"/>
            </a:xfrm>
          </p:grpSpPr>
          <p:sp>
            <p:nvSpPr>
              <p:cNvPr id="998" name="Freeform 997"/>
              <p:cNvSpPr>
                <a:spLocks/>
              </p:cNvSpPr>
              <p:nvPr/>
            </p:nvSpPr>
            <p:spPr bwMode="auto">
              <a:xfrm>
                <a:off x="3000" y="2992"/>
                <a:ext cx="618" cy="373"/>
              </a:xfrm>
              <a:custGeom>
                <a:avLst/>
                <a:gdLst>
                  <a:gd name="T0" fmla="*/ 1158 w 247"/>
                  <a:gd name="T1" fmla="*/ 2385 h 140"/>
                  <a:gd name="T2" fmla="*/ 1709 w 247"/>
                  <a:gd name="T3" fmla="*/ 1966 h 140"/>
                  <a:gd name="T4" fmla="*/ 1972 w 247"/>
                  <a:gd name="T5" fmla="*/ 1817 h 140"/>
                  <a:gd name="T6" fmla="*/ 3163 w 247"/>
                  <a:gd name="T7" fmla="*/ 1172 h 140"/>
                  <a:gd name="T8" fmla="*/ 3756 w 247"/>
                  <a:gd name="T9" fmla="*/ 192 h 140"/>
                  <a:gd name="T10" fmla="*/ 2617 w 247"/>
                  <a:gd name="T11" fmla="*/ 645 h 140"/>
                  <a:gd name="T12" fmla="*/ 1741 w 247"/>
                  <a:gd name="T13" fmla="*/ 1548 h 140"/>
                  <a:gd name="T14" fmla="*/ 1126 w 247"/>
                  <a:gd name="T15" fmla="*/ 1988 h 140"/>
                  <a:gd name="T16" fmla="*/ 896 w 247"/>
                  <a:gd name="T17" fmla="*/ 1945 h 140"/>
                  <a:gd name="T18" fmla="*/ 458 w 247"/>
                  <a:gd name="T19" fmla="*/ 1156 h 140"/>
                  <a:gd name="T20" fmla="*/ 220 w 247"/>
                  <a:gd name="T21" fmla="*/ 1215 h 140"/>
                  <a:gd name="T22" fmla="*/ 0 w 247"/>
                  <a:gd name="T23" fmla="*/ 1250 h 140"/>
                  <a:gd name="T24" fmla="*/ 595 w 247"/>
                  <a:gd name="T25" fmla="*/ 2456 h 140"/>
                  <a:gd name="T26" fmla="*/ 1158 w 247"/>
                  <a:gd name="T27" fmla="*/ 2385 h 1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47" h="140">
                    <a:moveTo>
                      <a:pt x="74" y="126"/>
                    </a:moveTo>
                    <a:cubicBezTo>
                      <a:pt x="74" y="126"/>
                      <a:pt x="96" y="112"/>
                      <a:pt x="109" y="104"/>
                    </a:cubicBezTo>
                    <a:cubicBezTo>
                      <a:pt x="112" y="102"/>
                      <a:pt x="121" y="98"/>
                      <a:pt x="126" y="96"/>
                    </a:cubicBezTo>
                    <a:cubicBezTo>
                      <a:pt x="140" y="93"/>
                      <a:pt x="169" y="82"/>
                      <a:pt x="202" y="62"/>
                    </a:cubicBezTo>
                    <a:cubicBezTo>
                      <a:pt x="247" y="34"/>
                      <a:pt x="247" y="24"/>
                      <a:pt x="240" y="10"/>
                    </a:cubicBezTo>
                    <a:cubicBezTo>
                      <a:pt x="234" y="0"/>
                      <a:pt x="202" y="12"/>
                      <a:pt x="167" y="34"/>
                    </a:cubicBezTo>
                    <a:cubicBezTo>
                      <a:pt x="131" y="56"/>
                      <a:pt x="118" y="67"/>
                      <a:pt x="111" y="82"/>
                    </a:cubicBezTo>
                    <a:cubicBezTo>
                      <a:pt x="111" y="82"/>
                      <a:pt x="80" y="100"/>
                      <a:pt x="72" y="105"/>
                    </a:cubicBezTo>
                    <a:cubicBezTo>
                      <a:pt x="65" y="110"/>
                      <a:pt x="63" y="112"/>
                      <a:pt x="57" y="103"/>
                    </a:cubicBezTo>
                    <a:cubicBezTo>
                      <a:pt x="50" y="94"/>
                      <a:pt x="29" y="61"/>
                      <a:pt x="29" y="61"/>
                    </a:cubicBezTo>
                    <a:cubicBezTo>
                      <a:pt x="24" y="62"/>
                      <a:pt x="19" y="63"/>
                      <a:pt x="14" y="64"/>
                    </a:cubicBezTo>
                    <a:cubicBezTo>
                      <a:pt x="9" y="65"/>
                      <a:pt x="4" y="65"/>
                      <a:pt x="0" y="66"/>
                    </a:cubicBezTo>
                    <a:cubicBezTo>
                      <a:pt x="38" y="130"/>
                      <a:pt x="38" y="130"/>
                      <a:pt x="38" y="130"/>
                    </a:cubicBezTo>
                    <a:cubicBezTo>
                      <a:pt x="39" y="134"/>
                      <a:pt x="46" y="140"/>
                      <a:pt x="74" y="126"/>
                    </a:cubicBezTo>
                    <a:close/>
                  </a:path>
                </a:pathLst>
              </a:custGeom>
              <a:solidFill>
                <a:srgbClr val="B0BF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999" name="Freeform 998"/>
              <p:cNvSpPr>
                <a:spLocks/>
              </p:cNvSpPr>
              <p:nvPr/>
            </p:nvSpPr>
            <p:spPr bwMode="auto">
              <a:xfrm>
                <a:off x="2165" y="1240"/>
                <a:ext cx="1010" cy="1939"/>
              </a:xfrm>
              <a:custGeom>
                <a:avLst/>
                <a:gdLst>
                  <a:gd name="T0" fmla="*/ 1333 w 404"/>
                  <a:gd name="T1" fmla="*/ 2961 h 727"/>
                  <a:gd name="T2" fmla="*/ 595 w 404"/>
                  <a:gd name="T3" fmla="*/ 1459 h 727"/>
                  <a:gd name="T4" fmla="*/ 2595 w 404"/>
                  <a:gd name="T5" fmla="*/ 0 h 727"/>
                  <a:gd name="T6" fmla="*/ 5063 w 404"/>
                  <a:gd name="T7" fmla="*/ 4929 h 727"/>
                  <a:gd name="T8" fmla="*/ 5050 w 404"/>
                  <a:gd name="T9" fmla="*/ 4929 h 727"/>
                  <a:gd name="T10" fmla="*/ 3270 w 404"/>
                  <a:gd name="T11" fmla="*/ 6068 h 727"/>
                  <a:gd name="T12" fmla="*/ 3270 w 404"/>
                  <a:gd name="T13" fmla="*/ 6089 h 727"/>
                  <a:gd name="T14" fmla="*/ 3425 w 404"/>
                  <a:gd name="T15" fmla="*/ 6452 h 727"/>
                  <a:gd name="T16" fmla="*/ 2938 w 404"/>
                  <a:gd name="T17" fmla="*/ 6849 h 727"/>
                  <a:gd name="T18" fmla="*/ 1863 w 404"/>
                  <a:gd name="T19" fmla="*/ 9810 h 727"/>
                  <a:gd name="T20" fmla="*/ 4658 w 404"/>
                  <a:gd name="T21" fmla="*/ 10207 h 727"/>
                  <a:gd name="T22" fmla="*/ 6313 w 404"/>
                  <a:gd name="T23" fmla="*/ 13282 h 727"/>
                  <a:gd name="T24" fmla="*/ 5438 w 404"/>
                  <a:gd name="T25" fmla="*/ 13680 h 727"/>
                  <a:gd name="T26" fmla="*/ 3020 w 404"/>
                  <a:gd name="T27" fmla="*/ 12690 h 727"/>
                  <a:gd name="T28" fmla="*/ 470 w 404"/>
                  <a:gd name="T29" fmla="*/ 9831 h 727"/>
                  <a:gd name="T30" fmla="*/ 783 w 404"/>
                  <a:gd name="T31" fmla="*/ 7420 h 727"/>
                  <a:gd name="T32" fmla="*/ 0 w 404"/>
                  <a:gd name="T33" fmla="*/ 4062 h 727"/>
                  <a:gd name="T34" fmla="*/ 1333 w 404"/>
                  <a:gd name="T35" fmla="*/ 2961 h 7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04" h="727">
                    <a:moveTo>
                      <a:pt x="85" y="156"/>
                    </a:moveTo>
                    <a:cubicBezTo>
                      <a:pt x="38" y="77"/>
                      <a:pt x="38" y="77"/>
                      <a:pt x="38" y="77"/>
                    </a:cubicBezTo>
                    <a:cubicBezTo>
                      <a:pt x="78" y="38"/>
                      <a:pt x="110" y="18"/>
                      <a:pt x="166" y="0"/>
                    </a:cubicBezTo>
                    <a:cubicBezTo>
                      <a:pt x="324" y="260"/>
                      <a:pt x="324" y="260"/>
                      <a:pt x="324" y="260"/>
                    </a:cubicBezTo>
                    <a:cubicBezTo>
                      <a:pt x="323" y="260"/>
                      <a:pt x="323" y="260"/>
                      <a:pt x="323" y="260"/>
                    </a:cubicBezTo>
                    <a:cubicBezTo>
                      <a:pt x="209" y="320"/>
                      <a:pt x="209" y="320"/>
                      <a:pt x="209" y="320"/>
                    </a:cubicBezTo>
                    <a:cubicBezTo>
                      <a:pt x="209" y="321"/>
                      <a:pt x="209" y="321"/>
                      <a:pt x="209" y="321"/>
                    </a:cubicBezTo>
                    <a:cubicBezTo>
                      <a:pt x="219" y="340"/>
                      <a:pt x="219" y="340"/>
                      <a:pt x="219" y="340"/>
                    </a:cubicBezTo>
                    <a:cubicBezTo>
                      <a:pt x="219" y="340"/>
                      <a:pt x="208" y="353"/>
                      <a:pt x="188" y="361"/>
                    </a:cubicBezTo>
                    <a:cubicBezTo>
                      <a:pt x="167" y="370"/>
                      <a:pt x="79" y="418"/>
                      <a:pt x="119" y="517"/>
                    </a:cubicBezTo>
                    <a:cubicBezTo>
                      <a:pt x="162" y="621"/>
                      <a:pt x="298" y="538"/>
                      <a:pt x="298" y="538"/>
                    </a:cubicBezTo>
                    <a:cubicBezTo>
                      <a:pt x="404" y="700"/>
                      <a:pt x="404" y="700"/>
                      <a:pt x="404" y="700"/>
                    </a:cubicBezTo>
                    <a:cubicBezTo>
                      <a:pt x="404" y="700"/>
                      <a:pt x="386" y="715"/>
                      <a:pt x="348" y="721"/>
                    </a:cubicBezTo>
                    <a:cubicBezTo>
                      <a:pt x="309" y="727"/>
                      <a:pt x="307" y="714"/>
                      <a:pt x="193" y="669"/>
                    </a:cubicBezTo>
                    <a:cubicBezTo>
                      <a:pt x="78" y="623"/>
                      <a:pt x="33" y="563"/>
                      <a:pt x="30" y="518"/>
                    </a:cubicBezTo>
                    <a:cubicBezTo>
                      <a:pt x="27" y="473"/>
                      <a:pt x="42" y="464"/>
                      <a:pt x="50" y="391"/>
                    </a:cubicBezTo>
                    <a:cubicBezTo>
                      <a:pt x="57" y="317"/>
                      <a:pt x="0" y="214"/>
                      <a:pt x="0" y="214"/>
                    </a:cubicBezTo>
                    <a:cubicBezTo>
                      <a:pt x="85" y="156"/>
                      <a:pt x="85" y="156"/>
                      <a:pt x="85" y="156"/>
                    </a:cubicBezTo>
                  </a:path>
                </a:pathLst>
              </a:custGeom>
              <a:solidFill>
                <a:srgbClr val="88A9C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00" name="Freeform 999"/>
              <p:cNvSpPr>
                <a:spLocks/>
              </p:cNvSpPr>
              <p:nvPr/>
            </p:nvSpPr>
            <p:spPr bwMode="auto">
              <a:xfrm>
                <a:off x="3117" y="2605"/>
                <a:ext cx="291" cy="216"/>
              </a:xfrm>
              <a:custGeom>
                <a:avLst/>
                <a:gdLst>
                  <a:gd name="T0" fmla="*/ 63 w 116"/>
                  <a:gd name="T1" fmla="*/ 1515 h 81"/>
                  <a:gd name="T2" fmla="*/ 0 w 116"/>
                  <a:gd name="T3" fmla="*/ 1365 h 81"/>
                  <a:gd name="T4" fmla="*/ 1769 w 116"/>
                  <a:gd name="T5" fmla="*/ 0 h 81"/>
                  <a:gd name="T6" fmla="*/ 1831 w 116"/>
                  <a:gd name="T7" fmla="*/ 136 h 81"/>
                  <a:gd name="T8" fmla="*/ 1831 w 116"/>
                  <a:gd name="T9" fmla="*/ 227 h 81"/>
                  <a:gd name="T10" fmla="*/ 146 w 116"/>
                  <a:gd name="T11" fmla="*/ 1536 h 81"/>
                  <a:gd name="T12" fmla="*/ 63 w 116"/>
                  <a:gd name="T13" fmla="*/ 1515 h 8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81">
                    <a:moveTo>
                      <a:pt x="4" y="80"/>
                    </a:moveTo>
                    <a:cubicBezTo>
                      <a:pt x="0" y="72"/>
                      <a:pt x="0" y="72"/>
                      <a:pt x="0" y="72"/>
                    </a:cubicBezTo>
                    <a:cubicBezTo>
                      <a:pt x="27" y="66"/>
                      <a:pt x="108" y="13"/>
                      <a:pt x="112" y="0"/>
                    </a:cubicBezTo>
                    <a:cubicBezTo>
                      <a:pt x="116" y="7"/>
                      <a:pt x="116" y="7"/>
                      <a:pt x="116" y="7"/>
                    </a:cubicBezTo>
                    <a:cubicBezTo>
                      <a:pt x="116" y="7"/>
                      <a:pt x="116" y="11"/>
                      <a:pt x="116" y="12"/>
                    </a:cubicBezTo>
                    <a:cubicBezTo>
                      <a:pt x="105" y="28"/>
                      <a:pt x="40" y="71"/>
                      <a:pt x="9" y="81"/>
                    </a:cubicBezTo>
                    <a:cubicBezTo>
                      <a:pt x="8" y="81"/>
                      <a:pt x="4" y="80"/>
                      <a:pt x="4" y="80"/>
                    </a:cubicBezTo>
                    <a:close/>
                  </a:path>
                </a:pathLst>
              </a:custGeom>
              <a:solidFill>
                <a:srgbClr val="2D3B3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01" name="Freeform 1000"/>
              <p:cNvSpPr>
                <a:spLocks/>
              </p:cNvSpPr>
              <p:nvPr/>
            </p:nvSpPr>
            <p:spPr bwMode="auto">
              <a:xfrm>
                <a:off x="2302" y="1675"/>
                <a:ext cx="270" cy="288"/>
              </a:xfrm>
              <a:custGeom>
                <a:avLst/>
                <a:gdLst>
                  <a:gd name="T0" fmla="*/ 1658 w 108"/>
                  <a:gd name="T1" fmla="*/ 947 h 108"/>
                  <a:gd name="T2" fmla="*/ 783 w 108"/>
                  <a:gd name="T3" fmla="*/ 35 h 108"/>
                  <a:gd name="T4" fmla="*/ 33 w 108"/>
                  <a:gd name="T5" fmla="*/ 1101 h 108"/>
                  <a:gd name="T6" fmla="*/ 908 w 108"/>
                  <a:gd name="T7" fmla="*/ 2013 h 108"/>
                  <a:gd name="T8" fmla="*/ 1658 w 108"/>
                  <a:gd name="T9" fmla="*/ 947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8" h="108">
                    <a:moveTo>
                      <a:pt x="106" y="50"/>
                    </a:moveTo>
                    <a:cubicBezTo>
                      <a:pt x="104" y="21"/>
                      <a:pt x="79" y="0"/>
                      <a:pt x="50" y="2"/>
                    </a:cubicBezTo>
                    <a:cubicBezTo>
                      <a:pt x="22" y="4"/>
                      <a:pt x="0" y="29"/>
                      <a:pt x="2" y="58"/>
                    </a:cubicBezTo>
                    <a:cubicBezTo>
                      <a:pt x="4" y="86"/>
                      <a:pt x="29" y="108"/>
                      <a:pt x="58" y="106"/>
                    </a:cubicBezTo>
                    <a:cubicBezTo>
                      <a:pt x="87" y="104"/>
                      <a:pt x="108" y="79"/>
                      <a:pt x="106" y="50"/>
                    </a:cubicBezTo>
                    <a:close/>
                  </a:path>
                </a:pathLst>
              </a:custGeom>
              <a:solidFill>
                <a:srgbClr val="5A6B6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02" name="Freeform 1001"/>
              <p:cNvSpPr>
                <a:spLocks/>
              </p:cNvSpPr>
              <p:nvPr/>
            </p:nvSpPr>
            <p:spPr bwMode="auto">
              <a:xfrm>
                <a:off x="2317" y="1693"/>
                <a:ext cx="173" cy="235"/>
              </a:xfrm>
              <a:custGeom>
                <a:avLst/>
                <a:gdLst>
                  <a:gd name="T0" fmla="*/ 125 w 69"/>
                  <a:gd name="T1" fmla="*/ 991 h 88"/>
                  <a:gd name="T2" fmla="*/ 772 w 69"/>
                  <a:gd name="T3" fmla="*/ 56 h 88"/>
                  <a:gd name="T4" fmla="*/ 1088 w 69"/>
                  <a:gd name="T5" fmla="*/ 115 h 88"/>
                  <a:gd name="T6" fmla="*/ 679 w 69"/>
                  <a:gd name="T7" fmla="*/ 21 h 88"/>
                  <a:gd name="T8" fmla="*/ 33 w 69"/>
                  <a:gd name="T9" fmla="*/ 935 h 88"/>
                  <a:gd name="T10" fmla="*/ 471 w 69"/>
                  <a:gd name="T11" fmla="*/ 1677 h 88"/>
                  <a:gd name="T12" fmla="*/ 125 w 69"/>
                  <a:gd name="T13" fmla="*/ 991 h 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88">
                    <a:moveTo>
                      <a:pt x="8" y="52"/>
                    </a:moveTo>
                    <a:cubicBezTo>
                      <a:pt x="6" y="27"/>
                      <a:pt x="25" y="5"/>
                      <a:pt x="49" y="3"/>
                    </a:cubicBezTo>
                    <a:cubicBezTo>
                      <a:pt x="56" y="3"/>
                      <a:pt x="63" y="4"/>
                      <a:pt x="69" y="6"/>
                    </a:cubicBezTo>
                    <a:cubicBezTo>
                      <a:pt x="61" y="2"/>
                      <a:pt x="53" y="0"/>
                      <a:pt x="43" y="1"/>
                    </a:cubicBezTo>
                    <a:cubicBezTo>
                      <a:pt x="19" y="3"/>
                      <a:pt x="0" y="24"/>
                      <a:pt x="2" y="49"/>
                    </a:cubicBezTo>
                    <a:cubicBezTo>
                      <a:pt x="3" y="67"/>
                      <a:pt x="15" y="82"/>
                      <a:pt x="30" y="88"/>
                    </a:cubicBezTo>
                    <a:cubicBezTo>
                      <a:pt x="18" y="81"/>
                      <a:pt x="9" y="67"/>
                      <a:pt x="8" y="5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03" name="Freeform 1002"/>
              <p:cNvSpPr>
                <a:spLocks/>
              </p:cNvSpPr>
              <p:nvPr/>
            </p:nvSpPr>
            <p:spPr bwMode="auto">
              <a:xfrm>
                <a:off x="2390" y="1683"/>
                <a:ext cx="210" cy="293"/>
              </a:xfrm>
              <a:custGeom>
                <a:avLst/>
                <a:gdLst>
                  <a:gd name="T0" fmla="*/ 1188 w 84"/>
                  <a:gd name="T1" fmla="*/ 852 h 110"/>
                  <a:gd name="T2" fmla="*/ 375 w 84"/>
                  <a:gd name="T3" fmla="*/ 2000 h 110"/>
                  <a:gd name="T4" fmla="*/ 0 w 84"/>
                  <a:gd name="T5" fmla="*/ 1931 h 110"/>
                  <a:gd name="T6" fmla="*/ 470 w 84"/>
                  <a:gd name="T7" fmla="*/ 2056 h 110"/>
                  <a:gd name="T8" fmla="*/ 1283 w 84"/>
                  <a:gd name="T9" fmla="*/ 908 h 110"/>
                  <a:gd name="T10" fmla="*/ 750 w 84"/>
                  <a:gd name="T11" fmla="*/ 0 h 110"/>
                  <a:gd name="T12" fmla="*/ 1188 w 84"/>
                  <a:gd name="T13" fmla="*/ 852 h 1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4" h="110">
                    <a:moveTo>
                      <a:pt x="76" y="45"/>
                    </a:moveTo>
                    <a:cubicBezTo>
                      <a:pt x="79" y="77"/>
                      <a:pt x="55" y="104"/>
                      <a:pt x="24" y="106"/>
                    </a:cubicBezTo>
                    <a:cubicBezTo>
                      <a:pt x="16" y="107"/>
                      <a:pt x="7" y="105"/>
                      <a:pt x="0" y="102"/>
                    </a:cubicBezTo>
                    <a:cubicBezTo>
                      <a:pt x="9" y="108"/>
                      <a:pt x="18" y="110"/>
                      <a:pt x="30" y="109"/>
                    </a:cubicBezTo>
                    <a:cubicBezTo>
                      <a:pt x="61" y="106"/>
                      <a:pt x="84" y="79"/>
                      <a:pt x="82" y="48"/>
                    </a:cubicBezTo>
                    <a:cubicBezTo>
                      <a:pt x="80" y="26"/>
                      <a:pt x="65" y="10"/>
                      <a:pt x="48" y="0"/>
                    </a:cubicBezTo>
                    <a:cubicBezTo>
                      <a:pt x="64" y="9"/>
                      <a:pt x="75" y="26"/>
                      <a:pt x="76"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04" name="Freeform 1003"/>
              <p:cNvSpPr>
                <a:spLocks/>
              </p:cNvSpPr>
              <p:nvPr/>
            </p:nvSpPr>
            <p:spPr bwMode="auto">
              <a:xfrm>
                <a:off x="2375" y="1723"/>
                <a:ext cx="210" cy="234"/>
              </a:xfrm>
              <a:custGeom>
                <a:avLst/>
                <a:gdLst>
                  <a:gd name="T0" fmla="*/ 845 w 84"/>
                  <a:gd name="T1" fmla="*/ 0 h 88"/>
                  <a:gd name="T2" fmla="*/ 1000 w 84"/>
                  <a:gd name="T3" fmla="*/ 1189 h 88"/>
                  <a:gd name="T4" fmla="*/ 0 w 84"/>
                  <a:gd name="T5" fmla="*/ 1372 h 88"/>
                  <a:gd name="T6" fmla="*/ 845 w 84"/>
                  <a:gd name="T7" fmla="*/ 0 h 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4" h="88">
                    <a:moveTo>
                      <a:pt x="54" y="0"/>
                    </a:moveTo>
                    <a:cubicBezTo>
                      <a:pt x="74" y="15"/>
                      <a:pt x="79" y="43"/>
                      <a:pt x="64" y="63"/>
                    </a:cubicBezTo>
                    <a:cubicBezTo>
                      <a:pt x="48" y="84"/>
                      <a:pt x="20" y="88"/>
                      <a:pt x="0" y="73"/>
                    </a:cubicBezTo>
                    <a:cubicBezTo>
                      <a:pt x="31" y="87"/>
                      <a:pt x="84" y="62"/>
                      <a:pt x="54" y="0"/>
                    </a:cubicBezTo>
                    <a:close/>
                  </a:path>
                </a:pathLst>
              </a:custGeom>
              <a:solidFill>
                <a:srgbClr val="354A4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05" name="Freeform 1004"/>
              <p:cNvSpPr>
                <a:spLocks/>
              </p:cNvSpPr>
              <p:nvPr/>
            </p:nvSpPr>
            <p:spPr bwMode="auto">
              <a:xfrm>
                <a:off x="2437" y="1763"/>
                <a:ext cx="68" cy="101"/>
              </a:xfrm>
              <a:custGeom>
                <a:avLst/>
                <a:gdLst>
                  <a:gd name="T0" fmla="*/ 0 w 27"/>
                  <a:gd name="T1" fmla="*/ 35 h 38"/>
                  <a:gd name="T2" fmla="*/ 350 w 27"/>
                  <a:gd name="T3" fmla="*/ 303 h 38"/>
                  <a:gd name="T4" fmla="*/ 96 w 27"/>
                  <a:gd name="T5" fmla="*/ 712 h 38"/>
                  <a:gd name="T6" fmla="*/ 0 w 27"/>
                  <a:gd name="T7" fmla="*/ 35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 h="38">
                    <a:moveTo>
                      <a:pt x="0" y="2"/>
                    </a:moveTo>
                    <a:cubicBezTo>
                      <a:pt x="11" y="0"/>
                      <a:pt x="21" y="4"/>
                      <a:pt x="22" y="16"/>
                    </a:cubicBezTo>
                    <a:cubicBezTo>
                      <a:pt x="24" y="27"/>
                      <a:pt x="18" y="36"/>
                      <a:pt x="6" y="38"/>
                    </a:cubicBezTo>
                    <a:cubicBezTo>
                      <a:pt x="19" y="35"/>
                      <a:pt x="27" y="4"/>
                      <a:pt x="0" y="2"/>
                    </a:cubicBezTo>
                    <a:close/>
                  </a:path>
                </a:pathLst>
              </a:custGeom>
              <a:solidFill>
                <a:srgbClr val="90A4A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06" name="Freeform 1005"/>
              <p:cNvSpPr>
                <a:spLocks/>
              </p:cNvSpPr>
              <p:nvPr/>
            </p:nvSpPr>
            <p:spPr bwMode="auto">
              <a:xfrm>
                <a:off x="2400" y="1779"/>
                <a:ext cx="75" cy="80"/>
              </a:xfrm>
              <a:custGeom>
                <a:avLst/>
                <a:gdLst>
                  <a:gd name="T0" fmla="*/ 470 w 30"/>
                  <a:gd name="T1" fmla="*/ 264 h 30"/>
                  <a:gd name="T2" fmla="*/ 220 w 30"/>
                  <a:gd name="T3" fmla="*/ 0 h 30"/>
                  <a:gd name="T4" fmla="*/ 20 w 30"/>
                  <a:gd name="T5" fmla="*/ 307 h 30"/>
                  <a:gd name="T6" fmla="*/ 250 w 30"/>
                  <a:gd name="T7" fmla="*/ 547 h 30"/>
                  <a:gd name="T8" fmla="*/ 470 w 30"/>
                  <a:gd name="T9" fmla="*/ 264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30">
                    <a:moveTo>
                      <a:pt x="30" y="14"/>
                    </a:moveTo>
                    <a:cubicBezTo>
                      <a:pt x="29" y="6"/>
                      <a:pt x="22" y="0"/>
                      <a:pt x="14" y="0"/>
                    </a:cubicBezTo>
                    <a:cubicBezTo>
                      <a:pt x="6" y="1"/>
                      <a:pt x="0" y="8"/>
                      <a:pt x="1" y="16"/>
                    </a:cubicBezTo>
                    <a:cubicBezTo>
                      <a:pt x="1" y="24"/>
                      <a:pt x="8" y="30"/>
                      <a:pt x="16" y="29"/>
                    </a:cubicBezTo>
                    <a:cubicBezTo>
                      <a:pt x="24" y="29"/>
                      <a:pt x="30" y="22"/>
                      <a:pt x="30" y="1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07" name="Freeform 1006"/>
              <p:cNvSpPr>
                <a:spLocks/>
              </p:cNvSpPr>
              <p:nvPr/>
            </p:nvSpPr>
            <p:spPr bwMode="auto">
              <a:xfrm>
                <a:off x="2407" y="2101"/>
                <a:ext cx="150" cy="160"/>
              </a:xfrm>
              <a:custGeom>
                <a:avLst/>
                <a:gdLst>
                  <a:gd name="T0" fmla="*/ 925 w 60"/>
                  <a:gd name="T1" fmla="*/ 533 h 60"/>
                  <a:gd name="T2" fmla="*/ 438 w 60"/>
                  <a:gd name="T3" fmla="*/ 21 h 60"/>
                  <a:gd name="T4" fmla="*/ 33 w 60"/>
                  <a:gd name="T5" fmla="*/ 605 h 60"/>
                  <a:gd name="T6" fmla="*/ 500 w 60"/>
                  <a:gd name="T7" fmla="*/ 1101 h 60"/>
                  <a:gd name="T8" fmla="*/ 925 w 60"/>
                  <a:gd name="T9" fmla="*/ 533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60">
                    <a:moveTo>
                      <a:pt x="59" y="28"/>
                    </a:moveTo>
                    <a:cubicBezTo>
                      <a:pt x="58" y="12"/>
                      <a:pt x="44" y="0"/>
                      <a:pt x="28" y="1"/>
                    </a:cubicBezTo>
                    <a:cubicBezTo>
                      <a:pt x="12" y="2"/>
                      <a:pt x="0" y="16"/>
                      <a:pt x="2" y="32"/>
                    </a:cubicBezTo>
                    <a:cubicBezTo>
                      <a:pt x="3" y="48"/>
                      <a:pt x="16" y="60"/>
                      <a:pt x="32" y="58"/>
                    </a:cubicBezTo>
                    <a:cubicBezTo>
                      <a:pt x="48" y="57"/>
                      <a:pt x="60" y="43"/>
                      <a:pt x="59" y="28"/>
                    </a:cubicBezTo>
                    <a:close/>
                  </a:path>
                </a:pathLst>
              </a:custGeom>
              <a:solidFill>
                <a:srgbClr val="5A6B6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08" name="Freeform 1007"/>
              <p:cNvSpPr>
                <a:spLocks/>
              </p:cNvSpPr>
              <p:nvPr/>
            </p:nvSpPr>
            <p:spPr bwMode="auto">
              <a:xfrm>
                <a:off x="2457" y="2133"/>
                <a:ext cx="105" cy="126"/>
              </a:xfrm>
              <a:custGeom>
                <a:avLst/>
                <a:gdLst>
                  <a:gd name="T0" fmla="*/ 425 w 42"/>
                  <a:gd name="T1" fmla="*/ 0 h 47"/>
                  <a:gd name="T2" fmla="*/ 500 w 42"/>
                  <a:gd name="T3" fmla="*/ 619 h 47"/>
                  <a:gd name="T4" fmla="*/ 0 w 42"/>
                  <a:gd name="T5" fmla="*/ 769 h 47"/>
                  <a:gd name="T6" fmla="*/ 425 w 42"/>
                  <a:gd name="T7" fmla="*/ 0 h 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47">
                    <a:moveTo>
                      <a:pt x="27" y="0"/>
                    </a:moveTo>
                    <a:cubicBezTo>
                      <a:pt x="37" y="8"/>
                      <a:pt x="39" y="22"/>
                      <a:pt x="32" y="32"/>
                    </a:cubicBezTo>
                    <a:cubicBezTo>
                      <a:pt x="24" y="42"/>
                      <a:pt x="10" y="47"/>
                      <a:pt x="0" y="40"/>
                    </a:cubicBezTo>
                    <a:cubicBezTo>
                      <a:pt x="16" y="47"/>
                      <a:pt x="42" y="31"/>
                      <a:pt x="27" y="0"/>
                    </a:cubicBezTo>
                    <a:close/>
                  </a:path>
                </a:pathLst>
              </a:custGeom>
              <a:solidFill>
                <a:srgbClr val="354A4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09" name="Freeform 1008"/>
              <p:cNvSpPr>
                <a:spLocks/>
              </p:cNvSpPr>
              <p:nvPr/>
            </p:nvSpPr>
            <p:spPr bwMode="auto">
              <a:xfrm>
                <a:off x="2452" y="2149"/>
                <a:ext cx="60" cy="64"/>
              </a:xfrm>
              <a:custGeom>
                <a:avLst/>
                <a:gdLst>
                  <a:gd name="T0" fmla="*/ 375 w 24"/>
                  <a:gd name="T1" fmla="*/ 205 h 24"/>
                  <a:gd name="T2" fmla="*/ 175 w 24"/>
                  <a:gd name="T3" fmla="*/ 0 h 24"/>
                  <a:gd name="T4" fmla="*/ 20 w 24"/>
                  <a:gd name="T5" fmla="*/ 248 h 24"/>
                  <a:gd name="T6" fmla="*/ 208 w 24"/>
                  <a:gd name="T7" fmla="*/ 435 h 24"/>
                  <a:gd name="T8" fmla="*/ 375 w 24"/>
                  <a:gd name="T9" fmla="*/ 205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24">
                    <a:moveTo>
                      <a:pt x="24" y="11"/>
                    </a:moveTo>
                    <a:cubicBezTo>
                      <a:pt x="23" y="4"/>
                      <a:pt x="18" y="0"/>
                      <a:pt x="11" y="0"/>
                    </a:cubicBezTo>
                    <a:cubicBezTo>
                      <a:pt x="5" y="1"/>
                      <a:pt x="0" y="6"/>
                      <a:pt x="1" y="13"/>
                    </a:cubicBezTo>
                    <a:cubicBezTo>
                      <a:pt x="1" y="19"/>
                      <a:pt x="7" y="24"/>
                      <a:pt x="13" y="23"/>
                    </a:cubicBezTo>
                    <a:cubicBezTo>
                      <a:pt x="19" y="23"/>
                      <a:pt x="24" y="17"/>
                      <a:pt x="24" y="1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10" name="Freeform 1009"/>
              <p:cNvSpPr>
                <a:spLocks/>
              </p:cNvSpPr>
              <p:nvPr/>
            </p:nvSpPr>
            <p:spPr bwMode="auto">
              <a:xfrm>
                <a:off x="2970" y="3000"/>
                <a:ext cx="147" cy="160"/>
              </a:xfrm>
              <a:custGeom>
                <a:avLst/>
                <a:gdLst>
                  <a:gd name="T0" fmla="*/ 899 w 59"/>
                  <a:gd name="T1" fmla="*/ 533 h 60"/>
                  <a:gd name="T2" fmla="*/ 416 w 59"/>
                  <a:gd name="T3" fmla="*/ 21 h 60"/>
                  <a:gd name="T4" fmla="*/ 12 w 59"/>
                  <a:gd name="T5" fmla="*/ 605 h 60"/>
                  <a:gd name="T6" fmla="*/ 496 w 59"/>
                  <a:gd name="T7" fmla="*/ 1117 h 60"/>
                  <a:gd name="T8" fmla="*/ 899 w 59"/>
                  <a:gd name="T9" fmla="*/ 533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 h="60">
                    <a:moveTo>
                      <a:pt x="58" y="28"/>
                    </a:moveTo>
                    <a:cubicBezTo>
                      <a:pt x="57" y="12"/>
                      <a:pt x="43" y="0"/>
                      <a:pt x="27" y="1"/>
                    </a:cubicBezTo>
                    <a:cubicBezTo>
                      <a:pt x="12" y="2"/>
                      <a:pt x="0" y="16"/>
                      <a:pt x="1" y="32"/>
                    </a:cubicBezTo>
                    <a:cubicBezTo>
                      <a:pt x="2" y="48"/>
                      <a:pt x="16" y="60"/>
                      <a:pt x="32" y="59"/>
                    </a:cubicBezTo>
                    <a:cubicBezTo>
                      <a:pt x="47" y="57"/>
                      <a:pt x="59" y="44"/>
                      <a:pt x="58" y="28"/>
                    </a:cubicBezTo>
                    <a:close/>
                  </a:path>
                </a:pathLst>
              </a:custGeom>
              <a:solidFill>
                <a:srgbClr val="5A6B6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11" name="Freeform 1010"/>
              <p:cNvSpPr>
                <a:spLocks/>
              </p:cNvSpPr>
              <p:nvPr/>
            </p:nvSpPr>
            <p:spPr bwMode="auto">
              <a:xfrm>
                <a:off x="3012" y="3048"/>
                <a:ext cx="63" cy="64"/>
              </a:xfrm>
              <a:custGeom>
                <a:avLst/>
                <a:gdLst>
                  <a:gd name="T0" fmla="*/ 381 w 25"/>
                  <a:gd name="T1" fmla="*/ 205 h 24"/>
                  <a:gd name="T2" fmla="*/ 192 w 25"/>
                  <a:gd name="T3" fmla="*/ 0 h 24"/>
                  <a:gd name="T4" fmla="*/ 20 w 25"/>
                  <a:gd name="T5" fmla="*/ 248 h 24"/>
                  <a:gd name="T6" fmla="*/ 209 w 25"/>
                  <a:gd name="T7" fmla="*/ 456 h 24"/>
                  <a:gd name="T8" fmla="*/ 381 w 25"/>
                  <a:gd name="T9" fmla="*/ 205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24">
                    <a:moveTo>
                      <a:pt x="24" y="11"/>
                    </a:moveTo>
                    <a:cubicBezTo>
                      <a:pt x="24" y="5"/>
                      <a:pt x="18" y="0"/>
                      <a:pt x="12" y="0"/>
                    </a:cubicBezTo>
                    <a:cubicBezTo>
                      <a:pt x="5" y="1"/>
                      <a:pt x="0" y="6"/>
                      <a:pt x="1" y="13"/>
                    </a:cubicBezTo>
                    <a:cubicBezTo>
                      <a:pt x="1" y="19"/>
                      <a:pt x="7" y="24"/>
                      <a:pt x="13" y="24"/>
                    </a:cubicBezTo>
                    <a:cubicBezTo>
                      <a:pt x="20" y="23"/>
                      <a:pt x="25" y="17"/>
                      <a:pt x="24" y="11"/>
                    </a:cubicBezTo>
                    <a:close/>
                  </a:path>
                </a:pathLst>
              </a:custGeom>
              <a:solidFill>
                <a:srgbClr val="2D3B3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12" name="Freeform 1011"/>
              <p:cNvSpPr>
                <a:spLocks/>
              </p:cNvSpPr>
              <p:nvPr/>
            </p:nvSpPr>
            <p:spPr bwMode="auto">
              <a:xfrm>
                <a:off x="2652" y="2845"/>
                <a:ext cx="128" cy="136"/>
              </a:xfrm>
              <a:custGeom>
                <a:avLst/>
                <a:gdLst>
                  <a:gd name="T0" fmla="*/ 788 w 51"/>
                  <a:gd name="T1" fmla="*/ 456 h 51"/>
                  <a:gd name="T2" fmla="*/ 379 w 51"/>
                  <a:gd name="T3" fmla="*/ 21 h 51"/>
                  <a:gd name="T4" fmla="*/ 20 w 51"/>
                  <a:gd name="T5" fmla="*/ 512 h 51"/>
                  <a:gd name="T6" fmla="*/ 429 w 51"/>
                  <a:gd name="T7" fmla="*/ 947 h 51"/>
                  <a:gd name="T8" fmla="*/ 788 w 51"/>
                  <a:gd name="T9" fmla="*/ 456 h 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51">
                    <a:moveTo>
                      <a:pt x="50" y="24"/>
                    </a:moveTo>
                    <a:cubicBezTo>
                      <a:pt x="49" y="10"/>
                      <a:pt x="37" y="0"/>
                      <a:pt x="24" y="1"/>
                    </a:cubicBezTo>
                    <a:cubicBezTo>
                      <a:pt x="10" y="2"/>
                      <a:pt x="0" y="14"/>
                      <a:pt x="1" y="27"/>
                    </a:cubicBezTo>
                    <a:cubicBezTo>
                      <a:pt x="2" y="41"/>
                      <a:pt x="14" y="51"/>
                      <a:pt x="27" y="50"/>
                    </a:cubicBezTo>
                    <a:cubicBezTo>
                      <a:pt x="41" y="49"/>
                      <a:pt x="51" y="37"/>
                      <a:pt x="50" y="24"/>
                    </a:cubicBezTo>
                    <a:close/>
                  </a:path>
                </a:pathLst>
              </a:custGeom>
              <a:solidFill>
                <a:srgbClr val="5A6B6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13" name="Freeform 1012"/>
              <p:cNvSpPr>
                <a:spLocks/>
              </p:cNvSpPr>
              <p:nvPr/>
            </p:nvSpPr>
            <p:spPr bwMode="auto">
              <a:xfrm>
                <a:off x="2690" y="2885"/>
                <a:ext cx="52" cy="56"/>
              </a:xfrm>
              <a:custGeom>
                <a:avLst/>
                <a:gdLst>
                  <a:gd name="T0" fmla="*/ 307 w 21"/>
                  <a:gd name="T1" fmla="*/ 192 h 21"/>
                  <a:gd name="T2" fmla="*/ 154 w 21"/>
                  <a:gd name="T3" fmla="*/ 21 h 21"/>
                  <a:gd name="T4" fmla="*/ 12 w 21"/>
                  <a:gd name="T5" fmla="*/ 205 h 21"/>
                  <a:gd name="T6" fmla="*/ 166 w 21"/>
                  <a:gd name="T7" fmla="*/ 376 h 21"/>
                  <a:gd name="T8" fmla="*/ 307 w 21"/>
                  <a:gd name="T9" fmla="*/ 192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21">
                    <a:moveTo>
                      <a:pt x="20" y="10"/>
                    </a:moveTo>
                    <a:cubicBezTo>
                      <a:pt x="20" y="4"/>
                      <a:pt x="15" y="0"/>
                      <a:pt x="10" y="1"/>
                    </a:cubicBezTo>
                    <a:cubicBezTo>
                      <a:pt x="4" y="1"/>
                      <a:pt x="0" y="6"/>
                      <a:pt x="1" y="11"/>
                    </a:cubicBezTo>
                    <a:cubicBezTo>
                      <a:pt x="1" y="17"/>
                      <a:pt x="6" y="21"/>
                      <a:pt x="11" y="20"/>
                    </a:cubicBezTo>
                    <a:cubicBezTo>
                      <a:pt x="17" y="20"/>
                      <a:pt x="21" y="15"/>
                      <a:pt x="20" y="10"/>
                    </a:cubicBezTo>
                    <a:close/>
                  </a:path>
                </a:pathLst>
              </a:custGeom>
              <a:solidFill>
                <a:srgbClr val="2D3B3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14" name="Freeform 1013"/>
              <p:cNvSpPr>
                <a:spLocks/>
              </p:cNvSpPr>
              <p:nvPr/>
            </p:nvSpPr>
            <p:spPr bwMode="auto">
              <a:xfrm>
                <a:off x="2540" y="1915"/>
                <a:ext cx="147" cy="256"/>
              </a:xfrm>
              <a:custGeom>
                <a:avLst/>
                <a:gdLst>
                  <a:gd name="T0" fmla="*/ 0 w 147"/>
                  <a:gd name="T1" fmla="*/ 0 h 256"/>
                  <a:gd name="T2" fmla="*/ 147 w 147"/>
                  <a:gd name="T3" fmla="*/ 256 h 256"/>
                  <a:gd name="T4" fmla="*/ 0 w 147"/>
                  <a:gd name="T5" fmla="*/ 0 h 256"/>
                  <a:gd name="T6" fmla="*/ 0 60000 65536"/>
                  <a:gd name="T7" fmla="*/ 0 60000 65536"/>
                  <a:gd name="T8" fmla="*/ 0 60000 65536"/>
                </a:gdLst>
                <a:ahLst/>
                <a:cxnLst>
                  <a:cxn ang="T6">
                    <a:pos x="T0" y="T1"/>
                  </a:cxn>
                  <a:cxn ang="T7">
                    <a:pos x="T2" y="T3"/>
                  </a:cxn>
                  <a:cxn ang="T8">
                    <a:pos x="T4" y="T5"/>
                  </a:cxn>
                </a:cxnLst>
                <a:rect l="0" t="0" r="r" b="b"/>
                <a:pathLst>
                  <a:path w="147" h="256">
                    <a:moveTo>
                      <a:pt x="0" y="0"/>
                    </a:moveTo>
                    <a:lnTo>
                      <a:pt x="147" y="256"/>
                    </a:lnTo>
                    <a:lnTo>
                      <a:pt x="0" y="0"/>
                    </a:lnTo>
                    <a:close/>
                  </a:path>
                </a:pathLst>
              </a:custGeom>
              <a:solidFill>
                <a:srgbClr val="E4E9E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15" name="Line 21"/>
              <p:cNvSpPr>
                <a:spLocks noChangeShapeType="1"/>
              </p:cNvSpPr>
              <p:nvPr/>
            </p:nvSpPr>
            <p:spPr bwMode="auto">
              <a:xfrm>
                <a:off x="2540" y="1915"/>
                <a:ext cx="147" cy="256"/>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16" name="Freeform 1015"/>
              <p:cNvSpPr>
                <a:spLocks/>
              </p:cNvSpPr>
              <p:nvPr/>
            </p:nvSpPr>
            <p:spPr bwMode="auto">
              <a:xfrm>
                <a:off x="2797" y="2283"/>
                <a:ext cx="638" cy="445"/>
              </a:xfrm>
              <a:custGeom>
                <a:avLst/>
                <a:gdLst>
                  <a:gd name="T0" fmla="*/ 20 w 255"/>
                  <a:gd name="T1" fmla="*/ 3160 h 167"/>
                  <a:gd name="T2" fmla="*/ 0 w 255"/>
                  <a:gd name="T3" fmla="*/ 3139 h 167"/>
                  <a:gd name="T4" fmla="*/ 238 w 255"/>
                  <a:gd name="T5" fmla="*/ 2593 h 167"/>
                  <a:gd name="T6" fmla="*/ 3788 w 255"/>
                  <a:gd name="T7" fmla="*/ 0 h 167"/>
                  <a:gd name="T8" fmla="*/ 3963 w 255"/>
                  <a:gd name="T9" fmla="*/ 306 h 167"/>
                  <a:gd name="T10" fmla="*/ 3976 w 255"/>
                  <a:gd name="T11" fmla="*/ 397 h 167"/>
                  <a:gd name="T12" fmla="*/ 3943 w 255"/>
                  <a:gd name="T13" fmla="*/ 477 h 167"/>
                  <a:gd name="T14" fmla="*/ 708 w 255"/>
                  <a:gd name="T15" fmla="*/ 2785 h 167"/>
                  <a:gd name="T16" fmla="*/ 20 w 255"/>
                  <a:gd name="T17" fmla="*/ 3160 h 1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5" h="167">
                    <a:moveTo>
                      <a:pt x="1" y="167"/>
                    </a:moveTo>
                    <a:cubicBezTo>
                      <a:pt x="0" y="166"/>
                      <a:pt x="0" y="166"/>
                      <a:pt x="0" y="166"/>
                    </a:cubicBezTo>
                    <a:cubicBezTo>
                      <a:pt x="0" y="166"/>
                      <a:pt x="4" y="143"/>
                      <a:pt x="15" y="137"/>
                    </a:cubicBezTo>
                    <a:cubicBezTo>
                      <a:pt x="242" y="0"/>
                      <a:pt x="242" y="0"/>
                      <a:pt x="242" y="0"/>
                    </a:cubicBezTo>
                    <a:cubicBezTo>
                      <a:pt x="253" y="16"/>
                      <a:pt x="253" y="16"/>
                      <a:pt x="253" y="16"/>
                    </a:cubicBezTo>
                    <a:cubicBezTo>
                      <a:pt x="253" y="16"/>
                      <a:pt x="255" y="19"/>
                      <a:pt x="254" y="21"/>
                    </a:cubicBezTo>
                    <a:cubicBezTo>
                      <a:pt x="254" y="23"/>
                      <a:pt x="252" y="25"/>
                      <a:pt x="252" y="25"/>
                    </a:cubicBezTo>
                    <a:cubicBezTo>
                      <a:pt x="45" y="147"/>
                      <a:pt x="45" y="147"/>
                      <a:pt x="45" y="147"/>
                    </a:cubicBezTo>
                    <a:cubicBezTo>
                      <a:pt x="45" y="147"/>
                      <a:pt x="26" y="158"/>
                      <a:pt x="1" y="167"/>
                    </a:cubicBezTo>
                    <a:close/>
                  </a:path>
                </a:pathLst>
              </a:custGeom>
              <a:solidFill>
                <a:srgbClr val="FDBF8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17" name="Freeform 1016"/>
              <p:cNvSpPr>
                <a:spLocks/>
              </p:cNvSpPr>
              <p:nvPr/>
            </p:nvSpPr>
            <p:spPr bwMode="auto">
              <a:xfrm>
                <a:off x="2682" y="2232"/>
                <a:ext cx="721" cy="523"/>
              </a:xfrm>
              <a:custGeom>
                <a:avLst/>
                <a:gdLst>
                  <a:gd name="T0" fmla="*/ 426 w 288"/>
                  <a:gd name="T1" fmla="*/ 2506 h 196"/>
                  <a:gd name="T2" fmla="*/ 3998 w 288"/>
                  <a:gd name="T3" fmla="*/ 0 h 196"/>
                  <a:gd name="T4" fmla="*/ 4048 w 288"/>
                  <a:gd name="T5" fmla="*/ 21 h 196"/>
                  <a:gd name="T6" fmla="*/ 4519 w 288"/>
                  <a:gd name="T7" fmla="*/ 363 h 196"/>
                  <a:gd name="T8" fmla="*/ 959 w 288"/>
                  <a:gd name="T9" fmla="*/ 2962 h 196"/>
                  <a:gd name="T10" fmla="*/ 721 w 288"/>
                  <a:gd name="T11" fmla="*/ 3517 h 196"/>
                  <a:gd name="T12" fmla="*/ 739 w 288"/>
                  <a:gd name="T13" fmla="*/ 3533 h 196"/>
                  <a:gd name="T14" fmla="*/ 63 w 288"/>
                  <a:gd name="T15" fmla="*/ 3725 h 196"/>
                  <a:gd name="T16" fmla="*/ 426 w 288"/>
                  <a:gd name="T17" fmla="*/ 2506 h 1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8" h="196">
                    <a:moveTo>
                      <a:pt x="27" y="132"/>
                    </a:moveTo>
                    <a:cubicBezTo>
                      <a:pt x="43" y="122"/>
                      <a:pt x="233" y="13"/>
                      <a:pt x="255" y="0"/>
                    </a:cubicBezTo>
                    <a:cubicBezTo>
                      <a:pt x="257" y="0"/>
                      <a:pt x="258" y="1"/>
                      <a:pt x="258" y="1"/>
                    </a:cubicBezTo>
                    <a:cubicBezTo>
                      <a:pt x="288" y="19"/>
                      <a:pt x="288" y="19"/>
                      <a:pt x="288" y="19"/>
                    </a:cubicBezTo>
                    <a:cubicBezTo>
                      <a:pt x="61" y="156"/>
                      <a:pt x="61" y="156"/>
                      <a:pt x="61" y="156"/>
                    </a:cubicBezTo>
                    <a:cubicBezTo>
                      <a:pt x="50" y="162"/>
                      <a:pt x="46" y="185"/>
                      <a:pt x="46" y="185"/>
                    </a:cubicBezTo>
                    <a:cubicBezTo>
                      <a:pt x="47" y="186"/>
                      <a:pt x="47" y="186"/>
                      <a:pt x="47" y="186"/>
                    </a:cubicBezTo>
                    <a:cubicBezTo>
                      <a:pt x="34" y="191"/>
                      <a:pt x="19" y="195"/>
                      <a:pt x="4" y="196"/>
                    </a:cubicBezTo>
                    <a:cubicBezTo>
                      <a:pt x="0" y="157"/>
                      <a:pt x="9" y="143"/>
                      <a:pt x="27" y="132"/>
                    </a:cubicBezTo>
                    <a:close/>
                  </a:path>
                </a:pathLst>
              </a:custGeom>
              <a:solidFill>
                <a:srgbClr val="FDDBBB"/>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18" name="Freeform 1017"/>
              <p:cNvSpPr>
                <a:spLocks/>
              </p:cNvSpPr>
              <p:nvPr/>
            </p:nvSpPr>
            <p:spPr bwMode="auto">
              <a:xfrm>
                <a:off x="2742" y="2611"/>
                <a:ext cx="55" cy="56"/>
              </a:xfrm>
              <a:custGeom>
                <a:avLst/>
                <a:gdLst>
                  <a:gd name="T0" fmla="*/ 345 w 22"/>
                  <a:gd name="T1" fmla="*/ 397 h 21"/>
                  <a:gd name="T2" fmla="*/ 0 w 22"/>
                  <a:gd name="T3" fmla="*/ 0 h 21"/>
                  <a:gd name="T4" fmla="*/ 0 60000 65536"/>
                  <a:gd name="T5" fmla="*/ 0 60000 65536"/>
                </a:gdLst>
                <a:ahLst/>
                <a:cxnLst>
                  <a:cxn ang="T4">
                    <a:pos x="T0" y="T1"/>
                  </a:cxn>
                  <a:cxn ang="T5">
                    <a:pos x="T2" y="T3"/>
                  </a:cxn>
                </a:cxnLst>
                <a:rect l="0" t="0" r="r" b="b"/>
                <a:pathLst>
                  <a:path w="22" h="21">
                    <a:moveTo>
                      <a:pt x="22" y="21"/>
                    </a:moveTo>
                    <a:cubicBezTo>
                      <a:pt x="19" y="12"/>
                      <a:pt x="10" y="0"/>
                      <a:pt x="0" y="0"/>
                    </a:cubicBezTo>
                  </a:path>
                </a:pathLst>
              </a:custGeom>
              <a:solidFill>
                <a:srgbClr val="E4E9E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19" name="Freeform 1018"/>
              <p:cNvSpPr>
                <a:spLocks/>
              </p:cNvSpPr>
              <p:nvPr/>
            </p:nvSpPr>
            <p:spPr bwMode="auto">
              <a:xfrm>
                <a:off x="2825" y="3285"/>
                <a:ext cx="563" cy="227"/>
              </a:xfrm>
              <a:custGeom>
                <a:avLst/>
                <a:gdLst>
                  <a:gd name="T0" fmla="*/ 3506 w 225"/>
                  <a:gd name="T1" fmla="*/ 1584 h 85"/>
                  <a:gd name="T2" fmla="*/ 3100 w 225"/>
                  <a:gd name="T3" fmla="*/ 777 h 85"/>
                  <a:gd name="T4" fmla="*/ 2410 w 225"/>
                  <a:gd name="T5" fmla="*/ 705 h 85"/>
                  <a:gd name="T6" fmla="*/ 533 w 225"/>
                  <a:gd name="T7" fmla="*/ 513 h 85"/>
                  <a:gd name="T8" fmla="*/ 0 w 225"/>
                  <a:gd name="T9" fmla="*/ 0 h 85"/>
                  <a:gd name="T10" fmla="*/ 0 w 225"/>
                  <a:gd name="T11" fmla="*/ 21 h 85"/>
                  <a:gd name="T12" fmla="*/ 33 w 225"/>
                  <a:gd name="T13" fmla="*/ 550 h 85"/>
                  <a:gd name="T14" fmla="*/ 908 w 225"/>
                  <a:gd name="T15" fmla="*/ 1220 h 85"/>
                  <a:gd name="T16" fmla="*/ 3526 w 225"/>
                  <a:gd name="T17" fmla="*/ 1618 h 85"/>
                  <a:gd name="T18" fmla="*/ 3506 w 225"/>
                  <a:gd name="T19" fmla="*/ 1584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5" h="85">
                    <a:moveTo>
                      <a:pt x="224" y="83"/>
                    </a:moveTo>
                    <a:cubicBezTo>
                      <a:pt x="222" y="64"/>
                      <a:pt x="198" y="41"/>
                      <a:pt x="198" y="41"/>
                    </a:cubicBezTo>
                    <a:cubicBezTo>
                      <a:pt x="198" y="41"/>
                      <a:pt x="168" y="38"/>
                      <a:pt x="154" y="37"/>
                    </a:cubicBezTo>
                    <a:cubicBezTo>
                      <a:pt x="121" y="34"/>
                      <a:pt x="73" y="30"/>
                      <a:pt x="34" y="27"/>
                    </a:cubicBezTo>
                    <a:cubicBezTo>
                      <a:pt x="20" y="27"/>
                      <a:pt x="8" y="20"/>
                      <a:pt x="0" y="0"/>
                    </a:cubicBezTo>
                    <a:cubicBezTo>
                      <a:pt x="0" y="0"/>
                      <a:pt x="0" y="1"/>
                      <a:pt x="0" y="1"/>
                    </a:cubicBezTo>
                    <a:cubicBezTo>
                      <a:pt x="1" y="13"/>
                      <a:pt x="2" y="24"/>
                      <a:pt x="2" y="29"/>
                    </a:cubicBezTo>
                    <a:cubicBezTo>
                      <a:pt x="3" y="42"/>
                      <a:pt x="23" y="56"/>
                      <a:pt x="58" y="64"/>
                    </a:cubicBezTo>
                    <a:cubicBezTo>
                      <a:pt x="74" y="68"/>
                      <a:pt x="196" y="82"/>
                      <a:pt x="225" y="85"/>
                    </a:cubicBezTo>
                    <a:cubicBezTo>
                      <a:pt x="225" y="84"/>
                      <a:pt x="225" y="84"/>
                      <a:pt x="224" y="83"/>
                    </a:cubicBezTo>
                    <a:close/>
                  </a:path>
                </a:pathLst>
              </a:custGeom>
              <a:solidFill>
                <a:srgbClr val="354447"/>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20" name="Freeform 1019"/>
              <p:cNvSpPr>
                <a:spLocks/>
              </p:cNvSpPr>
              <p:nvPr/>
            </p:nvSpPr>
            <p:spPr bwMode="auto">
              <a:xfrm>
                <a:off x="2300" y="3016"/>
                <a:ext cx="1178" cy="632"/>
              </a:xfrm>
              <a:custGeom>
                <a:avLst/>
                <a:gdLst>
                  <a:gd name="T0" fmla="*/ 425 w 471"/>
                  <a:gd name="T1" fmla="*/ 3128 h 237"/>
                  <a:gd name="T2" fmla="*/ 2188 w 471"/>
                  <a:gd name="T3" fmla="*/ 2013 h 237"/>
                  <a:gd name="T4" fmla="*/ 2063 w 471"/>
                  <a:gd name="T5" fmla="*/ 0 h 237"/>
                  <a:gd name="T6" fmla="*/ 2176 w 471"/>
                  <a:gd name="T7" fmla="*/ 56 h 237"/>
                  <a:gd name="T8" fmla="*/ 3179 w 471"/>
                  <a:gd name="T9" fmla="*/ 568 h 237"/>
                  <a:gd name="T10" fmla="*/ 3209 w 471"/>
                  <a:gd name="T11" fmla="*/ 589 h 237"/>
                  <a:gd name="T12" fmla="*/ 3316 w 471"/>
                  <a:gd name="T13" fmla="*/ 2467 h 237"/>
                  <a:gd name="T14" fmla="*/ 4192 w 471"/>
                  <a:gd name="T15" fmla="*/ 3128 h 237"/>
                  <a:gd name="T16" fmla="*/ 6900 w 471"/>
                  <a:gd name="T17" fmla="*/ 3549 h 237"/>
                  <a:gd name="T18" fmla="*/ 7368 w 471"/>
                  <a:gd name="T19" fmla="*/ 4493 h 237"/>
                  <a:gd name="T20" fmla="*/ 0 w 471"/>
                  <a:gd name="T21" fmla="*/ 4493 h 237"/>
                  <a:gd name="T22" fmla="*/ 425 w 471"/>
                  <a:gd name="T23" fmla="*/ 3128 h 2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71" h="237">
                    <a:moveTo>
                      <a:pt x="27" y="165"/>
                    </a:moveTo>
                    <a:cubicBezTo>
                      <a:pt x="27" y="165"/>
                      <a:pt x="144" y="166"/>
                      <a:pt x="140" y="106"/>
                    </a:cubicBezTo>
                    <a:cubicBezTo>
                      <a:pt x="137" y="70"/>
                      <a:pt x="134" y="27"/>
                      <a:pt x="132" y="0"/>
                    </a:cubicBezTo>
                    <a:cubicBezTo>
                      <a:pt x="134" y="1"/>
                      <a:pt x="136" y="2"/>
                      <a:pt x="139" y="3"/>
                    </a:cubicBezTo>
                    <a:cubicBezTo>
                      <a:pt x="166" y="13"/>
                      <a:pt x="187" y="22"/>
                      <a:pt x="203" y="30"/>
                    </a:cubicBezTo>
                    <a:cubicBezTo>
                      <a:pt x="205" y="31"/>
                      <a:pt x="205" y="31"/>
                      <a:pt x="205" y="31"/>
                    </a:cubicBezTo>
                    <a:cubicBezTo>
                      <a:pt x="205" y="31"/>
                      <a:pt x="211" y="110"/>
                      <a:pt x="212" y="130"/>
                    </a:cubicBezTo>
                    <a:cubicBezTo>
                      <a:pt x="213" y="143"/>
                      <a:pt x="233" y="157"/>
                      <a:pt x="268" y="165"/>
                    </a:cubicBezTo>
                    <a:cubicBezTo>
                      <a:pt x="287" y="170"/>
                      <a:pt x="441" y="187"/>
                      <a:pt x="441" y="187"/>
                    </a:cubicBezTo>
                    <a:cubicBezTo>
                      <a:pt x="441" y="187"/>
                      <a:pt x="467" y="210"/>
                      <a:pt x="471" y="237"/>
                    </a:cubicBezTo>
                    <a:cubicBezTo>
                      <a:pt x="0" y="237"/>
                      <a:pt x="0" y="237"/>
                      <a:pt x="0" y="237"/>
                    </a:cubicBezTo>
                    <a:lnTo>
                      <a:pt x="27" y="165"/>
                    </a:lnTo>
                    <a:close/>
                  </a:path>
                </a:pathLst>
              </a:custGeom>
              <a:solidFill>
                <a:srgbClr val="4E5E61"/>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21" name="Freeform 1020"/>
              <p:cNvSpPr>
                <a:spLocks/>
              </p:cNvSpPr>
              <p:nvPr/>
            </p:nvSpPr>
            <p:spPr bwMode="auto">
              <a:xfrm>
                <a:off x="3115" y="2581"/>
                <a:ext cx="255" cy="190"/>
              </a:xfrm>
              <a:custGeom>
                <a:avLst/>
                <a:gdLst>
                  <a:gd name="T0" fmla="*/ 1458 w 102"/>
                  <a:gd name="T1" fmla="*/ 0 h 71"/>
                  <a:gd name="T2" fmla="*/ 1583 w 102"/>
                  <a:gd name="T3" fmla="*/ 209 h 71"/>
                  <a:gd name="T4" fmla="*/ 95 w 102"/>
                  <a:gd name="T5" fmla="*/ 1359 h 71"/>
                  <a:gd name="T6" fmla="*/ 0 w 102"/>
                  <a:gd name="T7" fmla="*/ 1132 h 71"/>
                  <a:gd name="T8" fmla="*/ 1458 w 102"/>
                  <a:gd name="T9" fmla="*/ 0 h 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 h="71">
                    <a:moveTo>
                      <a:pt x="93" y="0"/>
                    </a:moveTo>
                    <a:cubicBezTo>
                      <a:pt x="101" y="11"/>
                      <a:pt x="101" y="11"/>
                      <a:pt x="101" y="11"/>
                    </a:cubicBezTo>
                    <a:cubicBezTo>
                      <a:pt x="102" y="17"/>
                      <a:pt x="22" y="70"/>
                      <a:pt x="6" y="71"/>
                    </a:cubicBezTo>
                    <a:cubicBezTo>
                      <a:pt x="0" y="59"/>
                      <a:pt x="0" y="59"/>
                      <a:pt x="0" y="59"/>
                    </a:cubicBezTo>
                    <a:cubicBezTo>
                      <a:pt x="33" y="40"/>
                      <a:pt x="75" y="14"/>
                      <a:pt x="93" y="0"/>
                    </a:cubicBezTo>
                    <a:close/>
                  </a:path>
                </a:pathLst>
              </a:custGeom>
              <a:solidFill>
                <a:srgbClr val="2D3B3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22" name="Freeform 1021"/>
              <p:cNvSpPr>
                <a:spLocks/>
              </p:cNvSpPr>
              <p:nvPr/>
            </p:nvSpPr>
            <p:spPr bwMode="auto">
              <a:xfrm>
                <a:off x="3110" y="2595"/>
                <a:ext cx="290" cy="208"/>
              </a:xfrm>
              <a:custGeom>
                <a:avLst/>
                <a:gdLst>
                  <a:gd name="T0" fmla="*/ 113 w 116"/>
                  <a:gd name="T1" fmla="*/ 1195 h 78"/>
                  <a:gd name="T2" fmla="*/ 125 w 116"/>
                  <a:gd name="T3" fmla="*/ 1251 h 78"/>
                  <a:gd name="T4" fmla="*/ 1613 w 116"/>
                  <a:gd name="T5" fmla="*/ 115 h 78"/>
                  <a:gd name="T6" fmla="*/ 1595 w 116"/>
                  <a:gd name="T7" fmla="*/ 77 h 78"/>
                  <a:gd name="T8" fmla="*/ 1800 w 116"/>
                  <a:gd name="T9" fmla="*/ 77 h 78"/>
                  <a:gd name="T10" fmla="*/ 125 w 116"/>
                  <a:gd name="T11" fmla="*/ 1421 h 78"/>
                  <a:gd name="T12" fmla="*/ 113 w 116"/>
                  <a:gd name="T13" fmla="*/ 1195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78">
                    <a:moveTo>
                      <a:pt x="7" y="63"/>
                    </a:moveTo>
                    <a:cubicBezTo>
                      <a:pt x="8" y="66"/>
                      <a:pt x="8" y="66"/>
                      <a:pt x="8" y="66"/>
                    </a:cubicBezTo>
                    <a:cubicBezTo>
                      <a:pt x="24" y="65"/>
                      <a:pt x="104" y="12"/>
                      <a:pt x="103" y="6"/>
                    </a:cubicBezTo>
                    <a:cubicBezTo>
                      <a:pt x="102" y="4"/>
                      <a:pt x="102" y="4"/>
                      <a:pt x="102" y="4"/>
                    </a:cubicBezTo>
                    <a:cubicBezTo>
                      <a:pt x="111" y="0"/>
                      <a:pt x="116" y="2"/>
                      <a:pt x="115" y="4"/>
                    </a:cubicBezTo>
                    <a:cubicBezTo>
                      <a:pt x="111" y="16"/>
                      <a:pt x="39" y="64"/>
                      <a:pt x="8" y="75"/>
                    </a:cubicBezTo>
                    <a:cubicBezTo>
                      <a:pt x="0" y="78"/>
                      <a:pt x="0" y="71"/>
                      <a:pt x="7" y="63"/>
                    </a:cubicBezTo>
                    <a:close/>
                  </a:path>
                </a:pathLst>
              </a:custGeom>
              <a:solidFill>
                <a:srgbClr val="B0BF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23" name="Freeform 1022"/>
              <p:cNvSpPr>
                <a:spLocks/>
              </p:cNvSpPr>
              <p:nvPr/>
            </p:nvSpPr>
            <p:spPr bwMode="auto">
              <a:xfrm>
                <a:off x="3067" y="2491"/>
                <a:ext cx="213" cy="184"/>
              </a:xfrm>
              <a:custGeom>
                <a:avLst/>
                <a:gdLst>
                  <a:gd name="T0" fmla="*/ 125 w 85"/>
                  <a:gd name="T1" fmla="*/ 1045 h 69"/>
                  <a:gd name="T2" fmla="*/ 396 w 85"/>
                  <a:gd name="T3" fmla="*/ 1216 h 69"/>
                  <a:gd name="T4" fmla="*/ 1213 w 85"/>
                  <a:gd name="T5" fmla="*/ 648 h 69"/>
                  <a:gd name="T6" fmla="*/ 1225 w 85"/>
                  <a:gd name="T7" fmla="*/ 264 h 69"/>
                  <a:gd name="T8" fmla="*/ 1213 w 85"/>
                  <a:gd name="T9" fmla="*/ 248 h 69"/>
                  <a:gd name="T10" fmla="*/ 942 w 85"/>
                  <a:gd name="T11" fmla="*/ 77 h 69"/>
                  <a:gd name="T12" fmla="*/ 125 w 85"/>
                  <a:gd name="T13" fmla="*/ 648 h 69"/>
                  <a:gd name="T14" fmla="*/ 113 w 85"/>
                  <a:gd name="T15" fmla="*/ 1024 h 69"/>
                  <a:gd name="T16" fmla="*/ 125 w 85"/>
                  <a:gd name="T17" fmla="*/ 1045 h 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5" h="69">
                    <a:moveTo>
                      <a:pt x="8" y="55"/>
                    </a:moveTo>
                    <a:cubicBezTo>
                      <a:pt x="12" y="63"/>
                      <a:pt x="17" y="69"/>
                      <a:pt x="25" y="64"/>
                    </a:cubicBezTo>
                    <a:cubicBezTo>
                      <a:pt x="77" y="34"/>
                      <a:pt x="77" y="34"/>
                      <a:pt x="77" y="34"/>
                    </a:cubicBezTo>
                    <a:cubicBezTo>
                      <a:pt x="85" y="29"/>
                      <a:pt x="83" y="22"/>
                      <a:pt x="78" y="14"/>
                    </a:cubicBezTo>
                    <a:cubicBezTo>
                      <a:pt x="77" y="13"/>
                      <a:pt x="77" y="13"/>
                      <a:pt x="77" y="13"/>
                    </a:cubicBezTo>
                    <a:cubicBezTo>
                      <a:pt x="73" y="5"/>
                      <a:pt x="67" y="0"/>
                      <a:pt x="60" y="4"/>
                    </a:cubicBezTo>
                    <a:cubicBezTo>
                      <a:pt x="8" y="34"/>
                      <a:pt x="8" y="34"/>
                      <a:pt x="8" y="34"/>
                    </a:cubicBezTo>
                    <a:cubicBezTo>
                      <a:pt x="0" y="39"/>
                      <a:pt x="2" y="46"/>
                      <a:pt x="7" y="54"/>
                    </a:cubicBezTo>
                    <a:lnTo>
                      <a:pt x="8" y="55"/>
                    </a:lnTo>
                    <a:close/>
                  </a:path>
                </a:pathLst>
              </a:custGeom>
              <a:solidFill>
                <a:srgbClr val="2D3B3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24" name="Freeform 1023"/>
              <p:cNvSpPr>
                <a:spLocks/>
              </p:cNvSpPr>
              <p:nvPr/>
            </p:nvSpPr>
            <p:spPr bwMode="auto">
              <a:xfrm>
                <a:off x="2762" y="1960"/>
                <a:ext cx="248" cy="312"/>
              </a:xfrm>
              <a:custGeom>
                <a:avLst/>
                <a:gdLst>
                  <a:gd name="T0" fmla="*/ 185 w 248"/>
                  <a:gd name="T1" fmla="*/ 109 h 312"/>
                  <a:gd name="T2" fmla="*/ 193 w 248"/>
                  <a:gd name="T3" fmla="*/ 85 h 312"/>
                  <a:gd name="T4" fmla="*/ 165 w 248"/>
                  <a:gd name="T5" fmla="*/ 0 h 312"/>
                  <a:gd name="T6" fmla="*/ 0 w 248"/>
                  <a:gd name="T7" fmla="*/ 91 h 312"/>
                  <a:gd name="T8" fmla="*/ 65 w 248"/>
                  <a:gd name="T9" fmla="*/ 165 h 312"/>
                  <a:gd name="T10" fmla="*/ 90 w 248"/>
                  <a:gd name="T11" fmla="*/ 171 h 312"/>
                  <a:gd name="T12" fmla="*/ 110 w 248"/>
                  <a:gd name="T13" fmla="*/ 184 h 312"/>
                  <a:gd name="T14" fmla="*/ 163 w 248"/>
                  <a:gd name="T15" fmla="*/ 280 h 312"/>
                  <a:gd name="T16" fmla="*/ 205 w 248"/>
                  <a:gd name="T17" fmla="*/ 312 h 312"/>
                  <a:gd name="T18" fmla="*/ 225 w 248"/>
                  <a:gd name="T19" fmla="*/ 299 h 312"/>
                  <a:gd name="T20" fmla="*/ 228 w 248"/>
                  <a:gd name="T21" fmla="*/ 299 h 312"/>
                  <a:gd name="T22" fmla="*/ 248 w 248"/>
                  <a:gd name="T23" fmla="*/ 285 h 312"/>
                  <a:gd name="T24" fmla="*/ 243 w 248"/>
                  <a:gd name="T25" fmla="*/ 229 h 312"/>
                  <a:gd name="T26" fmla="*/ 188 w 248"/>
                  <a:gd name="T27" fmla="*/ 133 h 312"/>
                  <a:gd name="T28" fmla="*/ 185 w 248"/>
                  <a:gd name="T29" fmla="*/ 109 h 3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8" h="312">
                    <a:moveTo>
                      <a:pt x="185" y="109"/>
                    </a:moveTo>
                    <a:lnTo>
                      <a:pt x="193" y="85"/>
                    </a:lnTo>
                    <a:lnTo>
                      <a:pt x="165" y="0"/>
                    </a:lnTo>
                    <a:lnTo>
                      <a:pt x="0" y="91"/>
                    </a:lnTo>
                    <a:lnTo>
                      <a:pt x="65" y="165"/>
                    </a:lnTo>
                    <a:lnTo>
                      <a:pt x="90" y="171"/>
                    </a:lnTo>
                    <a:lnTo>
                      <a:pt x="110" y="184"/>
                    </a:lnTo>
                    <a:lnTo>
                      <a:pt x="163" y="280"/>
                    </a:lnTo>
                    <a:lnTo>
                      <a:pt x="205" y="312"/>
                    </a:lnTo>
                    <a:lnTo>
                      <a:pt x="225" y="299"/>
                    </a:lnTo>
                    <a:lnTo>
                      <a:pt x="228" y="299"/>
                    </a:lnTo>
                    <a:lnTo>
                      <a:pt x="248" y="285"/>
                    </a:lnTo>
                    <a:lnTo>
                      <a:pt x="243" y="229"/>
                    </a:lnTo>
                    <a:lnTo>
                      <a:pt x="188" y="133"/>
                    </a:lnTo>
                    <a:lnTo>
                      <a:pt x="185" y="109"/>
                    </a:lnTo>
                    <a:close/>
                  </a:path>
                </a:pathLst>
              </a:custGeom>
              <a:solidFill>
                <a:srgbClr val="2D3B3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25" name="Freeform 1024"/>
              <p:cNvSpPr>
                <a:spLocks/>
              </p:cNvSpPr>
              <p:nvPr/>
            </p:nvSpPr>
            <p:spPr bwMode="auto">
              <a:xfrm>
                <a:off x="2270" y="1147"/>
                <a:ext cx="222" cy="221"/>
              </a:xfrm>
              <a:custGeom>
                <a:avLst/>
                <a:gdLst>
                  <a:gd name="T0" fmla="*/ 449 w 89"/>
                  <a:gd name="T1" fmla="*/ 1566 h 83"/>
                  <a:gd name="T2" fmla="*/ 0 w 89"/>
                  <a:gd name="T3" fmla="*/ 682 h 83"/>
                  <a:gd name="T4" fmla="*/ 915 w 89"/>
                  <a:gd name="T5" fmla="*/ 0 h 83"/>
                  <a:gd name="T6" fmla="*/ 1382 w 89"/>
                  <a:gd name="T7" fmla="*/ 908 h 83"/>
                  <a:gd name="T8" fmla="*/ 449 w 89"/>
                  <a:gd name="T9" fmla="*/ 1566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83">
                    <a:moveTo>
                      <a:pt x="29" y="83"/>
                    </a:moveTo>
                    <a:cubicBezTo>
                      <a:pt x="0" y="36"/>
                      <a:pt x="0" y="36"/>
                      <a:pt x="0" y="36"/>
                    </a:cubicBezTo>
                    <a:cubicBezTo>
                      <a:pt x="10" y="24"/>
                      <a:pt x="48" y="2"/>
                      <a:pt x="59" y="0"/>
                    </a:cubicBezTo>
                    <a:cubicBezTo>
                      <a:pt x="89" y="48"/>
                      <a:pt x="89" y="48"/>
                      <a:pt x="89" y="48"/>
                    </a:cubicBezTo>
                    <a:cubicBezTo>
                      <a:pt x="66" y="58"/>
                      <a:pt x="47" y="69"/>
                      <a:pt x="29" y="83"/>
                    </a:cubicBezTo>
                    <a:close/>
                  </a:path>
                </a:pathLst>
              </a:custGeom>
              <a:solidFill>
                <a:srgbClr val="2D3B3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27" name="Freeform 1026"/>
              <p:cNvSpPr>
                <a:spLocks/>
              </p:cNvSpPr>
              <p:nvPr/>
            </p:nvSpPr>
            <p:spPr bwMode="auto">
              <a:xfrm>
                <a:off x="2872" y="2093"/>
                <a:ext cx="78" cy="51"/>
              </a:xfrm>
              <a:custGeom>
                <a:avLst/>
                <a:gdLst>
                  <a:gd name="T0" fmla="*/ 0 w 78"/>
                  <a:gd name="T1" fmla="*/ 51 h 51"/>
                  <a:gd name="T2" fmla="*/ 38 w 78"/>
                  <a:gd name="T3" fmla="*/ 27 h 51"/>
                  <a:gd name="T4" fmla="*/ 40 w 78"/>
                  <a:gd name="T5" fmla="*/ 27 h 51"/>
                  <a:gd name="T6" fmla="*/ 78 w 78"/>
                  <a:gd name="T7" fmla="*/ 0 h 51"/>
                  <a:gd name="T8" fmla="*/ 0 w 78"/>
                  <a:gd name="T9" fmla="*/ 51 h 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51">
                    <a:moveTo>
                      <a:pt x="0" y="51"/>
                    </a:moveTo>
                    <a:lnTo>
                      <a:pt x="38" y="27"/>
                    </a:lnTo>
                    <a:lnTo>
                      <a:pt x="40" y="27"/>
                    </a:lnTo>
                    <a:lnTo>
                      <a:pt x="78" y="0"/>
                    </a:lnTo>
                    <a:lnTo>
                      <a:pt x="0" y="51"/>
                    </a:lnTo>
                    <a:close/>
                  </a:path>
                </a:pathLst>
              </a:custGeom>
              <a:solidFill>
                <a:srgbClr val="E4E9EA"/>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28" name="Freeform 1027"/>
              <p:cNvSpPr>
                <a:spLocks/>
              </p:cNvSpPr>
              <p:nvPr/>
            </p:nvSpPr>
            <p:spPr bwMode="auto">
              <a:xfrm>
                <a:off x="2872" y="2093"/>
                <a:ext cx="78" cy="51"/>
              </a:xfrm>
              <a:custGeom>
                <a:avLst/>
                <a:gdLst>
                  <a:gd name="T0" fmla="*/ 0 w 78"/>
                  <a:gd name="T1" fmla="*/ 51 h 51"/>
                  <a:gd name="T2" fmla="*/ 38 w 78"/>
                  <a:gd name="T3" fmla="*/ 27 h 51"/>
                  <a:gd name="T4" fmla="*/ 40 w 78"/>
                  <a:gd name="T5" fmla="*/ 27 h 51"/>
                  <a:gd name="T6" fmla="*/ 78 w 78"/>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8" h="51">
                    <a:moveTo>
                      <a:pt x="0" y="51"/>
                    </a:moveTo>
                    <a:lnTo>
                      <a:pt x="38" y="27"/>
                    </a:lnTo>
                    <a:lnTo>
                      <a:pt x="40" y="27"/>
                    </a:lnTo>
                    <a:lnTo>
                      <a:pt x="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29" name="Freeform 1028"/>
              <p:cNvSpPr>
                <a:spLocks/>
              </p:cNvSpPr>
              <p:nvPr/>
            </p:nvSpPr>
            <p:spPr bwMode="auto">
              <a:xfrm>
                <a:off x="2925" y="2189"/>
                <a:ext cx="85" cy="83"/>
              </a:xfrm>
              <a:custGeom>
                <a:avLst/>
                <a:gdLst>
                  <a:gd name="T0" fmla="*/ 0 w 85"/>
                  <a:gd name="T1" fmla="*/ 51 h 83"/>
                  <a:gd name="T2" fmla="*/ 42 w 85"/>
                  <a:gd name="T3" fmla="*/ 83 h 83"/>
                  <a:gd name="T4" fmla="*/ 62 w 85"/>
                  <a:gd name="T5" fmla="*/ 70 h 83"/>
                  <a:gd name="T6" fmla="*/ 65 w 85"/>
                  <a:gd name="T7" fmla="*/ 70 h 83"/>
                  <a:gd name="T8" fmla="*/ 85 w 85"/>
                  <a:gd name="T9" fmla="*/ 56 h 83"/>
                  <a:gd name="T10" fmla="*/ 80 w 85"/>
                  <a:gd name="T11" fmla="*/ 0 h 83"/>
                  <a:gd name="T12" fmla="*/ 40 w 85"/>
                  <a:gd name="T13" fmla="*/ 27 h 83"/>
                  <a:gd name="T14" fmla="*/ 0 w 85"/>
                  <a:gd name="T15" fmla="*/ 51 h 8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5" h="83">
                    <a:moveTo>
                      <a:pt x="0" y="51"/>
                    </a:moveTo>
                    <a:lnTo>
                      <a:pt x="42" y="83"/>
                    </a:lnTo>
                    <a:lnTo>
                      <a:pt x="62" y="70"/>
                    </a:lnTo>
                    <a:lnTo>
                      <a:pt x="65" y="70"/>
                    </a:lnTo>
                    <a:lnTo>
                      <a:pt x="85" y="56"/>
                    </a:lnTo>
                    <a:lnTo>
                      <a:pt x="80" y="0"/>
                    </a:lnTo>
                    <a:lnTo>
                      <a:pt x="40" y="27"/>
                    </a:lnTo>
                    <a:lnTo>
                      <a:pt x="0"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30" name="Freeform 1029"/>
              <p:cNvSpPr>
                <a:spLocks/>
              </p:cNvSpPr>
              <p:nvPr/>
            </p:nvSpPr>
            <p:spPr bwMode="auto">
              <a:xfrm>
                <a:off x="2830" y="2045"/>
                <a:ext cx="122" cy="86"/>
              </a:xfrm>
              <a:custGeom>
                <a:avLst/>
                <a:gdLst>
                  <a:gd name="T0" fmla="*/ 0 w 122"/>
                  <a:gd name="T1" fmla="*/ 80 h 86"/>
                  <a:gd name="T2" fmla="*/ 60 w 122"/>
                  <a:gd name="T3" fmla="*/ 40 h 86"/>
                  <a:gd name="T4" fmla="*/ 62 w 122"/>
                  <a:gd name="T5" fmla="*/ 40 h 86"/>
                  <a:gd name="T6" fmla="*/ 122 w 122"/>
                  <a:gd name="T7" fmla="*/ 0 h 86"/>
                  <a:gd name="T8" fmla="*/ 117 w 122"/>
                  <a:gd name="T9" fmla="*/ 24 h 86"/>
                  <a:gd name="T10" fmla="*/ 70 w 122"/>
                  <a:gd name="T11" fmla="*/ 56 h 86"/>
                  <a:gd name="T12" fmla="*/ 22 w 122"/>
                  <a:gd name="T13" fmla="*/ 86 h 86"/>
                  <a:gd name="T14" fmla="*/ 0 w 122"/>
                  <a:gd name="T15" fmla="*/ 80 h 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2" h="86">
                    <a:moveTo>
                      <a:pt x="0" y="80"/>
                    </a:moveTo>
                    <a:lnTo>
                      <a:pt x="60" y="40"/>
                    </a:lnTo>
                    <a:lnTo>
                      <a:pt x="62" y="40"/>
                    </a:lnTo>
                    <a:lnTo>
                      <a:pt x="122" y="0"/>
                    </a:lnTo>
                    <a:lnTo>
                      <a:pt x="117" y="24"/>
                    </a:lnTo>
                    <a:lnTo>
                      <a:pt x="70" y="56"/>
                    </a:lnTo>
                    <a:lnTo>
                      <a:pt x="22" y="86"/>
                    </a:lnTo>
                    <a:lnTo>
                      <a:pt x="0"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31" name="Freeform 1030"/>
              <p:cNvSpPr>
                <a:spLocks/>
              </p:cNvSpPr>
              <p:nvPr/>
            </p:nvSpPr>
            <p:spPr bwMode="auto">
              <a:xfrm>
                <a:off x="2830" y="2045"/>
                <a:ext cx="122" cy="86"/>
              </a:xfrm>
              <a:custGeom>
                <a:avLst/>
                <a:gdLst>
                  <a:gd name="T0" fmla="*/ 0 w 122"/>
                  <a:gd name="T1" fmla="*/ 80 h 86"/>
                  <a:gd name="T2" fmla="*/ 60 w 122"/>
                  <a:gd name="T3" fmla="*/ 40 h 86"/>
                  <a:gd name="T4" fmla="*/ 62 w 122"/>
                  <a:gd name="T5" fmla="*/ 40 h 86"/>
                  <a:gd name="T6" fmla="*/ 122 w 122"/>
                  <a:gd name="T7" fmla="*/ 0 h 86"/>
                  <a:gd name="T8" fmla="*/ 117 w 122"/>
                  <a:gd name="T9" fmla="*/ 24 h 86"/>
                  <a:gd name="T10" fmla="*/ 70 w 122"/>
                  <a:gd name="T11" fmla="*/ 56 h 86"/>
                  <a:gd name="T12" fmla="*/ 22 w 122"/>
                  <a:gd name="T13" fmla="*/ 86 h 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 h="86">
                    <a:moveTo>
                      <a:pt x="0" y="80"/>
                    </a:moveTo>
                    <a:lnTo>
                      <a:pt x="60" y="40"/>
                    </a:lnTo>
                    <a:lnTo>
                      <a:pt x="62" y="40"/>
                    </a:lnTo>
                    <a:lnTo>
                      <a:pt x="122" y="0"/>
                    </a:lnTo>
                    <a:lnTo>
                      <a:pt x="117" y="24"/>
                    </a:lnTo>
                    <a:lnTo>
                      <a:pt x="70" y="56"/>
                    </a:lnTo>
                    <a:lnTo>
                      <a:pt x="22" y="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32" name="Freeform 1031"/>
              <p:cNvSpPr>
                <a:spLocks/>
              </p:cNvSpPr>
              <p:nvPr/>
            </p:nvSpPr>
            <p:spPr bwMode="auto">
              <a:xfrm>
                <a:off x="2947" y="2488"/>
                <a:ext cx="428" cy="325"/>
              </a:xfrm>
              <a:custGeom>
                <a:avLst/>
                <a:gdLst>
                  <a:gd name="T0" fmla="*/ 0 w 171"/>
                  <a:gd name="T1" fmla="*/ 1740 h 122"/>
                  <a:gd name="T2" fmla="*/ 2380 w 171"/>
                  <a:gd name="T3" fmla="*/ 0 h 122"/>
                  <a:gd name="T4" fmla="*/ 2463 w 171"/>
                  <a:gd name="T5" fmla="*/ 35 h 122"/>
                  <a:gd name="T6" fmla="*/ 2663 w 171"/>
                  <a:gd name="T7" fmla="*/ 490 h 122"/>
                  <a:gd name="T8" fmla="*/ 300 w 171"/>
                  <a:gd name="T9" fmla="*/ 2307 h 122"/>
                  <a:gd name="T10" fmla="*/ 0 w 171"/>
                  <a:gd name="T11" fmla="*/ 1740 h 1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1" h="122">
                    <a:moveTo>
                      <a:pt x="0" y="92"/>
                    </a:moveTo>
                    <a:cubicBezTo>
                      <a:pt x="152" y="0"/>
                      <a:pt x="152" y="0"/>
                      <a:pt x="152" y="0"/>
                    </a:cubicBezTo>
                    <a:cubicBezTo>
                      <a:pt x="152" y="0"/>
                      <a:pt x="156" y="1"/>
                      <a:pt x="157" y="2"/>
                    </a:cubicBezTo>
                    <a:cubicBezTo>
                      <a:pt x="161" y="7"/>
                      <a:pt x="170" y="19"/>
                      <a:pt x="170" y="26"/>
                    </a:cubicBezTo>
                    <a:cubicBezTo>
                      <a:pt x="171" y="34"/>
                      <a:pt x="40" y="110"/>
                      <a:pt x="19" y="122"/>
                    </a:cubicBezTo>
                    <a:lnTo>
                      <a:pt x="0" y="92"/>
                    </a:lnTo>
                    <a:close/>
                  </a:path>
                </a:pathLst>
              </a:custGeom>
              <a:solidFill>
                <a:srgbClr val="B0BF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33" name="Freeform 1032"/>
              <p:cNvSpPr>
                <a:spLocks/>
              </p:cNvSpPr>
              <p:nvPr/>
            </p:nvSpPr>
            <p:spPr bwMode="auto">
              <a:xfrm>
                <a:off x="2440" y="1261"/>
                <a:ext cx="407" cy="486"/>
              </a:xfrm>
              <a:custGeom>
                <a:avLst/>
                <a:gdLst>
                  <a:gd name="T0" fmla="*/ 2537 w 163"/>
                  <a:gd name="T1" fmla="*/ 3466 h 182"/>
                  <a:gd name="T2" fmla="*/ 824 w 163"/>
                  <a:gd name="T3" fmla="*/ 0 h 182"/>
                  <a:gd name="T4" fmla="*/ 0 w 163"/>
                  <a:gd name="T5" fmla="*/ 457 h 182"/>
                  <a:gd name="T6" fmla="*/ 1258 w 163"/>
                  <a:gd name="T7" fmla="*/ 1220 h 182"/>
                  <a:gd name="T8" fmla="*/ 2537 w 163"/>
                  <a:gd name="T9" fmla="*/ 3466 h 1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3" h="182">
                    <a:moveTo>
                      <a:pt x="163" y="182"/>
                    </a:moveTo>
                    <a:cubicBezTo>
                      <a:pt x="53" y="0"/>
                      <a:pt x="53" y="0"/>
                      <a:pt x="53" y="0"/>
                    </a:cubicBezTo>
                    <a:cubicBezTo>
                      <a:pt x="30" y="6"/>
                      <a:pt x="11" y="18"/>
                      <a:pt x="0" y="24"/>
                    </a:cubicBezTo>
                    <a:cubicBezTo>
                      <a:pt x="32" y="17"/>
                      <a:pt x="64" y="35"/>
                      <a:pt x="81" y="64"/>
                    </a:cubicBezTo>
                    <a:cubicBezTo>
                      <a:pt x="98" y="92"/>
                      <a:pt x="163" y="182"/>
                      <a:pt x="163" y="182"/>
                    </a:cubicBezTo>
                    <a:close/>
                  </a:path>
                </a:pathLst>
              </a:custGeom>
              <a:solidFill>
                <a:srgbClr val="487FB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34" name="Freeform 1033"/>
              <p:cNvSpPr>
                <a:spLocks/>
              </p:cNvSpPr>
              <p:nvPr/>
            </p:nvSpPr>
            <p:spPr bwMode="auto">
              <a:xfrm>
                <a:off x="2282" y="1379"/>
                <a:ext cx="123" cy="290"/>
              </a:xfrm>
              <a:custGeom>
                <a:avLst/>
                <a:gdLst>
                  <a:gd name="T0" fmla="*/ 505 w 49"/>
                  <a:gd name="T1" fmla="*/ 0 h 109"/>
                  <a:gd name="T2" fmla="*/ 146 w 49"/>
                  <a:gd name="T3" fmla="*/ 362 h 109"/>
                  <a:gd name="T4" fmla="*/ 126 w 49"/>
                  <a:gd name="T5" fmla="*/ 678 h 109"/>
                  <a:gd name="T6" fmla="*/ 776 w 49"/>
                  <a:gd name="T7" fmla="*/ 2054 h 109"/>
                  <a:gd name="T8" fmla="*/ 505 w 49"/>
                  <a:gd name="T9" fmla="*/ 0 h 1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9" h="109">
                    <a:moveTo>
                      <a:pt x="32" y="0"/>
                    </a:moveTo>
                    <a:cubicBezTo>
                      <a:pt x="26" y="5"/>
                      <a:pt x="16" y="13"/>
                      <a:pt x="9" y="19"/>
                    </a:cubicBezTo>
                    <a:cubicBezTo>
                      <a:pt x="0" y="26"/>
                      <a:pt x="8" y="36"/>
                      <a:pt x="8" y="36"/>
                    </a:cubicBezTo>
                    <a:cubicBezTo>
                      <a:pt x="49" y="109"/>
                      <a:pt x="49" y="109"/>
                      <a:pt x="49" y="109"/>
                    </a:cubicBezTo>
                    <a:cubicBezTo>
                      <a:pt x="49" y="109"/>
                      <a:pt x="4" y="21"/>
                      <a:pt x="32" y="0"/>
                    </a:cubicBezTo>
                    <a:close/>
                  </a:path>
                </a:pathLst>
              </a:custGeom>
              <a:solidFill>
                <a:srgbClr val="CAD7E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35" name="Freeform 1034"/>
              <p:cNvSpPr>
                <a:spLocks/>
              </p:cNvSpPr>
              <p:nvPr/>
            </p:nvSpPr>
            <p:spPr bwMode="auto">
              <a:xfrm>
                <a:off x="2195" y="1771"/>
                <a:ext cx="132" cy="496"/>
              </a:xfrm>
              <a:custGeom>
                <a:avLst/>
                <a:gdLst>
                  <a:gd name="T0" fmla="*/ 745 w 53"/>
                  <a:gd name="T1" fmla="*/ 3528 h 186"/>
                  <a:gd name="T2" fmla="*/ 0 w 53"/>
                  <a:gd name="T3" fmla="*/ 320 h 186"/>
                  <a:gd name="T4" fmla="*/ 384 w 53"/>
                  <a:gd name="T5" fmla="*/ 0 h 186"/>
                  <a:gd name="T6" fmla="*/ 590 w 53"/>
                  <a:gd name="T7" fmla="*/ 1613 h 186"/>
                  <a:gd name="T8" fmla="*/ 745 w 53"/>
                  <a:gd name="T9" fmla="*/ 3528 h 1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186">
                    <a:moveTo>
                      <a:pt x="48" y="186"/>
                    </a:moveTo>
                    <a:cubicBezTo>
                      <a:pt x="50" y="124"/>
                      <a:pt x="29" y="76"/>
                      <a:pt x="0" y="17"/>
                    </a:cubicBezTo>
                    <a:cubicBezTo>
                      <a:pt x="25" y="0"/>
                      <a:pt x="25" y="0"/>
                      <a:pt x="25" y="0"/>
                    </a:cubicBezTo>
                    <a:cubicBezTo>
                      <a:pt x="20" y="14"/>
                      <a:pt x="21" y="37"/>
                      <a:pt x="38" y="85"/>
                    </a:cubicBezTo>
                    <a:cubicBezTo>
                      <a:pt x="51" y="121"/>
                      <a:pt x="53" y="165"/>
                      <a:pt x="48" y="186"/>
                    </a:cubicBezTo>
                    <a:close/>
                  </a:path>
                </a:pathLst>
              </a:custGeom>
              <a:solidFill>
                <a:srgbClr val="CAD7E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36" name="Freeform 1035"/>
              <p:cNvSpPr>
                <a:spLocks/>
              </p:cNvSpPr>
              <p:nvPr/>
            </p:nvSpPr>
            <p:spPr bwMode="auto">
              <a:xfrm>
                <a:off x="2362" y="2811"/>
                <a:ext cx="605" cy="328"/>
              </a:xfrm>
              <a:custGeom>
                <a:avLst/>
                <a:gdLst>
                  <a:gd name="T0" fmla="*/ 3783 w 242"/>
                  <a:gd name="T1" fmla="*/ 1443 h 123"/>
                  <a:gd name="T2" fmla="*/ 3783 w 242"/>
                  <a:gd name="T3" fmla="*/ 2333 h 123"/>
                  <a:gd name="T4" fmla="*/ 2113 w 242"/>
                  <a:gd name="T5" fmla="*/ 1480 h 123"/>
                  <a:gd name="T6" fmla="*/ 0 w 242"/>
                  <a:gd name="T7" fmla="*/ 0 h 123"/>
                  <a:gd name="T8" fmla="*/ 1720 w 242"/>
                  <a:gd name="T9" fmla="*/ 1139 h 123"/>
                  <a:gd name="T10" fmla="*/ 3188 w 242"/>
                  <a:gd name="T11" fmla="*/ 1571 h 123"/>
                  <a:gd name="T12" fmla="*/ 3783 w 242"/>
                  <a:gd name="T13" fmla="*/ 1443 h 1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2" h="123">
                    <a:moveTo>
                      <a:pt x="242" y="76"/>
                    </a:moveTo>
                    <a:cubicBezTo>
                      <a:pt x="234" y="87"/>
                      <a:pt x="226" y="110"/>
                      <a:pt x="242" y="123"/>
                    </a:cubicBezTo>
                    <a:cubicBezTo>
                      <a:pt x="211" y="110"/>
                      <a:pt x="154" y="83"/>
                      <a:pt x="135" y="78"/>
                    </a:cubicBezTo>
                    <a:cubicBezTo>
                      <a:pt x="89" y="61"/>
                      <a:pt x="53" y="47"/>
                      <a:pt x="0" y="0"/>
                    </a:cubicBezTo>
                    <a:cubicBezTo>
                      <a:pt x="36" y="20"/>
                      <a:pt x="69" y="51"/>
                      <a:pt x="110" y="60"/>
                    </a:cubicBezTo>
                    <a:cubicBezTo>
                      <a:pt x="151" y="69"/>
                      <a:pt x="181" y="88"/>
                      <a:pt x="204" y="83"/>
                    </a:cubicBezTo>
                    <a:cubicBezTo>
                      <a:pt x="228" y="78"/>
                      <a:pt x="242" y="76"/>
                      <a:pt x="242" y="76"/>
                    </a:cubicBezTo>
                    <a:close/>
                  </a:path>
                </a:pathLst>
              </a:custGeom>
              <a:solidFill>
                <a:srgbClr val="487FB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37" name="Freeform 1036"/>
              <p:cNvSpPr>
                <a:spLocks/>
              </p:cNvSpPr>
              <p:nvPr/>
            </p:nvSpPr>
            <p:spPr bwMode="auto">
              <a:xfrm>
                <a:off x="2595" y="2867"/>
                <a:ext cx="127" cy="152"/>
              </a:xfrm>
              <a:custGeom>
                <a:avLst/>
                <a:gdLst>
                  <a:gd name="T0" fmla="*/ 403 w 51"/>
                  <a:gd name="T1" fmla="*/ 0 h 57"/>
                  <a:gd name="T2" fmla="*/ 528 w 51"/>
                  <a:gd name="T3" fmla="*/ 888 h 57"/>
                  <a:gd name="T4" fmla="*/ 105 w 51"/>
                  <a:gd name="T5" fmla="*/ 760 h 57"/>
                  <a:gd name="T6" fmla="*/ 403 w 51"/>
                  <a:gd name="T7" fmla="*/ 0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1" h="57">
                    <a:moveTo>
                      <a:pt x="26" y="0"/>
                    </a:moveTo>
                    <a:cubicBezTo>
                      <a:pt x="15" y="14"/>
                      <a:pt x="17" y="36"/>
                      <a:pt x="34" y="47"/>
                    </a:cubicBezTo>
                    <a:cubicBezTo>
                      <a:pt x="51" y="57"/>
                      <a:pt x="7" y="40"/>
                      <a:pt x="7" y="40"/>
                    </a:cubicBezTo>
                    <a:cubicBezTo>
                      <a:pt x="7" y="40"/>
                      <a:pt x="0" y="0"/>
                      <a:pt x="26" y="0"/>
                    </a:cubicBezTo>
                    <a:close/>
                  </a:path>
                </a:pathLst>
              </a:custGeom>
              <a:solidFill>
                <a:srgbClr val="487FB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38" name="Freeform 1037"/>
              <p:cNvSpPr>
                <a:spLocks/>
              </p:cNvSpPr>
              <p:nvPr/>
            </p:nvSpPr>
            <p:spPr bwMode="auto">
              <a:xfrm>
                <a:off x="2377" y="2155"/>
                <a:ext cx="115" cy="144"/>
              </a:xfrm>
              <a:custGeom>
                <a:avLst/>
                <a:gdLst>
                  <a:gd name="T0" fmla="*/ 720 w 46"/>
                  <a:gd name="T1" fmla="*/ 797 h 54"/>
                  <a:gd name="T2" fmla="*/ 208 w 46"/>
                  <a:gd name="T3" fmla="*/ 0 h 54"/>
                  <a:gd name="T4" fmla="*/ 720 w 46"/>
                  <a:gd name="T5" fmla="*/ 797 h 54"/>
                  <a:gd name="T6" fmla="*/ 0 60000 65536"/>
                  <a:gd name="T7" fmla="*/ 0 60000 65536"/>
                  <a:gd name="T8" fmla="*/ 0 60000 65536"/>
                </a:gdLst>
                <a:ahLst/>
                <a:cxnLst>
                  <a:cxn ang="T6">
                    <a:pos x="T0" y="T1"/>
                  </a:cxn>
                  <a:cxn ang="T7">
                    <a:pos x="T2" y="T3"/>
                  </a:cxn>
                  <a:cxn ang="T8">
                    <a:pos x="T4" y="T5"/>
                  </a:cxn>
                </a:cxnLst>
                <a:rect l="0" t="0" r="r" b="b"/>
                <a:pathLst>
                  <a:path w="46" h="54">
                    <a:moveTo>
                      <a:pt x="46" y="42"/>
                    </a:moveTo>
                    <a:cubicBezTo>
                      <a:pt x="29" y="43"/>
                      <a:pt x="2" y="29"/>
                      <a:pt x="13" y="0"/>
                    </a:cubicBezTo>
                    <a:cubicBezTo>
                      <a:pt x="0" y="15"/>
                      <a:pt x="2" y="54"/>
                      <a:pt x="46" y="42"/>
                    </a:cubicBezTo>
                    <a:close/>
                  </a:path>
                </a:pathLst>
              </a:custGeom>
              <a:solidFill>
                <a:srgbClr val="487FB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39" name="Freeform 1038"/>
              <p:cNvSpPr>
                <a:spLocks/>
              </p:cNvSpPr>
              <p:nvPr/>
            </p:nvSpPr>
            <p:spPr bwMode="auto">
              <a:xfrm>
                <a:off x="2297" y="1200"/>
                <a:ext cx="55" cy="141"/>
              </a:xfrm>
              <a:custGeom>
                <a:avLst/>
                <a:gdLst>
                  <a:gd name="T0" fmla="*/ 345 w 22"/>
                  <a:gd name="T1" fmla="*/ 0 h 53"/>
                  <a:gd name="T2" fmla="*/ 0 w 22"/>
                  <a:gd name="T3" fmla="*/ 319 h 53"/>
                  <a:gd name="T4" fmla="*/ 333 w 22"/>
                  <a:gd name="T5" fmla="*/ 998 h 53"/>
                  <a:gd name="T6" fmla="*/ 345 w 22"/>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 h="53">
                    <a:moveTo>
                      <a:pt x="22" y="0"/>
                    </a:moveTo>
                    <a:cubicBezTo>
                      <a:pt x="9" y="9"/>
                      <a:pt x="0" y="17"/>
                      <a:pt x="0" y="17"/>
                    </a:cubicBezTo>
                    <a:cubicBezTo>
                      <a:pt x="21" y="53"/>
                      <a:pt x="21" y="53"/>
                      <a:pt x="21" y="53"/>
                    </a:cubicBezTo>
                    <a:cubicBezTo>
                      <a:pt x="21" y="53"/>
                      <a:pt x="3" y="21"/>
                      <a:pt x="22" y="0"/>
                    </a:cubicBezTo>
                    <a:close/>
                  </a:path>
                </a:pathLst>
              </a:custGeom>
              <a:solidFill>
                <a:srgbClr val="718285"/>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40" name="Freeform 1039"/>
              <p:cNvSpPr>
                <a:spLocks/>
              </p:cNvSpPr>
              <p:nvPr/>
            </p:nvSpPr>
            <p:spPr bwMode="auto">
              <a:xfrm>
                <a:off x="2777" y="2000"/>
                <a:ext cx="93" cy="109"/>
              </a:xfrm>
              <a:custGeom>
                <a:avLst/>
                <a:gdLst>
                  <a:gd name="T0" fmla="*/ 588 w 37"/>
                  <a:gd name="T1" fmla="*/ 0 h 41"/>
                  <a:gd name="T2" fmla="*/ 0 w 37"/>
                  <a:gd name="T3" fmla="*/ 409 h 41"/>
                  <a:gd name="T4" fmla="*/ 334 w 37"/>
                  <a:gd name="T5" fmla="*/ 771 h 41"/>
                  <a:gd name="T6" fmla="*/ 588 w 37"/>
                  <a:gd name="T7" fmla="*/ 0 h 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41">
                    <a:moveTo>
                      <a:pt x="37" y="0"/>
                    </a:moveTo>
                    <a:cubicBezTo>
                      <a:pt x="0" y="22"/>
                      <a:pt x="0" y="22"/>
                      <a:pt x="0" y="22"/>
                    </a:cubicBezTo>
                    <a:cubicBezTo>
                      <a:pt x="21" y="41"/>
                      <a:pt x="21" y="41"/>
                      <a:pt x="21" y="41"/>
                    </a:cubicBezTo>
                    <a:cubicBezTo>
                      <a:pt x="21" y="41"/>
                      <a:pt x="7" y="36"/>
                      <a:pt x="37" y="0"/>
                    </a:cubicBezTo>
                    <a:close/>
                  </a:path>
                </a:pathLst>
              </a:custGeom>
              <a:solidFill>
                <a:srgbClr val="718285"/>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41" name="Freeform 1040"/>
              <p:cNvSpPr>
                <a:spLocks/>
              </p:cNvSpPr>
              <p:nvPr/>
            </p:nvSpPr>
            <p:spPr bwMode="auto">
              <a:xfrm>
                <a:off x="2882" y="2120"/>
                <a:ext cx="45" cy="112"/>
              </a:xfrm>
              <a:custGeom>
                <a:avLst/>
                <a:gdLst>
                  <a:gd name="T0" fmla="*/ 270 w 18"/>
                  <a:gd name="T1" fmla="*/ 21 h 42"/>
                  <a:gd name="T2" fmla="*/ 0 w 18"/>
                  <a:gd name="T3" fmla="*/ 205 h 42"/>
                  <a:gd name="T4" fmla="*/ 270 w 18"/>
                  <a:gd name="T5" fmla="*/ 797 h 42"/>
                  <a:gd name="T6" fmla="*/ 175 w 18"/>
                  <a:gd name="T7" fmla="*/ 264 h 42"/>
                  <a:gd name="T8" fmla="*/ 283 w 18"/>
                  <a:gd name="T9" fmla="*/ 0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42">
                    <a:moveTo>
                      <a:pt x="17" y="1"/>
                    </a:moveTo>
                    <a:cubicBezTo>
                      <a:pt x="11" y="5"/>
                      <a:pt x="5" y="7"/>
                      <a:pt x="0" y="11"/>
                    </a:cubicBezTo>
                    <a:cubicBezTo>
                      <a:pt x="7" y="24"/>
                      <a:pt x="13" y="33"/>
                      <a:pt x="17" y="42"/>
                    </a:cubicBezTo>
                    <a:cubicBezTo>
                      <a:pt x="16" y="34"/>
                      <a:pt x="10" y="22"/>
                      <a:pt x="11" y="14"/>
                    </a:cubicBezTo>
                    <a:cubicBezTo>
                      <a:pt x="11" y="10"/>
                      <a:pt x="15" y="2"/>
                      <a:pt x="18" y="0"/>
                    </a:cubicBezTo>
                  </a:path>
                </a:pathLst>
              </a:custGeom>
              <a:solidFill>
                <a:srgbClr val="718285"/>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42" name="Freeform 1041"/>
              <p:cNvSpPr>
                <a:spLocks/>
              </p:cNvSpPr>
              <p:nvPr/>
            </p:nvSpPr>
            <p:spPr bwMode="auto">
              <a:xfrm>
                <a:off x="3010" y="3048"/>
                <a:ext cx="107" cy="112"/>
              </a:xfrm>
              <a:custGeom>
                <a:avLst/>
                <a:gdLst>
                  <a:gd name="T0" fmla="*/ 537 w 43"/>
                  <a:gd name="T1" fmla="*/ 0 h 42"/>
                  <a:gd name="T2" fmla="*/ 508 w 43"/>
                  <a:gd name="T3" fmla="*/ 568 h 42"/>
                  <a:gd name="T4" fmla="*/ 0 w 43"/>
                  <a:gd name="T5" fmla="*/ 605 h 42"/>
                  <a:gd name="T6" fmla="*/ 537 w 43"/>
                  <a:gd name="T7" fmla="*/ 0 h 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 h="42">
                    <a:moveTo>
                      <a:pt x="35" y="0"/>
                    </a:moveTo>
                    <a:cubicBezTo>
                      <a:pt x="43" y="9"/>
                      <a:pt x="42" y="23"/>
                      <a:pt x="33" y="30"/>
                    </a:cubicBezTo>
                    <a:cubicBezTo>
                      <a:pt x="23" y="38"/>
                      <a:pt x="8" y="41"/>
                      <a:pt x="0" y="32"/>
                    </a:cubicBezTo>
                    <a:cubicBezTo>
                      <a:pt x="13" y="42"/>
                      <a:pt x="42" y="32"/>
                      <a:pt x="35" y="0"/>
                    </a:cubicBezTo>
                    <a:close/>
                  </a:path>
                </a:pathLst>
              </a:custGeom>
              <a:solidFill>
                <a:srgbClr val="354A4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43" name="Freeform 1042"/>
              <p:cNvSpPr>
                <a:spLocks/>
              </p:cNvSpPr>
              <p:nvPr/>
            </p:nvSpPr>
            <p:spPr bwMode="auto">
              <a:xfrm>
                <a:off x="2480" y="2144"/>
                <a:ext cx="60" cy="77"/>
              </a:xfrm>
              <a:custGeom>
                <a:avLst/>
                <a:gdLst>
                  <a:gd name="T0" fmla="*/ 83 w 24"/>
                  <a:gd name="T1" fmla="*/ 0 h 29"/>
                  <a:gd name="T2" fmla="*/ 283 w 24"/>
                  <a:gd name="T3" fmla="*/ 297 h 29"/>
                  <a:gd name="T4" fmla="*/ 0 w 24"/>
                  <a:gd name="T5" fmla="*/ 507 h 29"/>
                  <a:gd name="T6" fmla="*/ 83 w 24"/>
                  <a:gd name="T7" fmla="*/ 0 h 2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9">
                    <a:moveTo>
                      <a:pt x="5" y="0"/>
                    </a:moveTo>
                    <a:cubicBezTo>
                      <a:pt x="12" y="2"/>
                      <a:pt x="19" y="6"/>
                      <a:pt x="18" y="16"/>
                    </a:cubicBezTo>
                    <a:cubicBezTo>
                      <a:pt x="17" y="26"/>
                      <a:pt x="10" y="28"/>
                      <a:pt x="0" y="27"/>
                    </a:cubicBezTo>
                    <a:cubicBezTo>
                      <a:pt x="14" y="29"/>
                      <a:pt x="24" y="9"/>
                      <a:pt x="5" y="0"/>
                    </a:cubicBezTo>
                    <a:close/>
                  </a:path>
                </a:pathLst>
              </a:custGeom>
              <a:solidFill>
                <a:srgbClr val="90A4A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44" name="Freeform 1043"/>
              <p:cNvSpPr>
                <a:spLocks/>
              </p:cNvSpPr>
              <p:nvPr/>
            </p:nvSpPr>
            <p:spPr bwMode="auto">
              <a:xfrm>
                <a:off x="2695" y="2896"/>
                <a:ext cx="60" cy="56"/>
              </a:xfrm>
              <a:custGeom>
                <a:avLst/>
                <a:gdLst>
                  <a:gd name="T0" fmla="*/ 313 w 24"/>
                  <a:gd name="T1" fmla="*/ 0 h 21"/>
                  <a:gd name="T2" fmla="*/ 283 w 24"/>
                  <a:gd name="T3" fmla="*/ 320 h 21"/>
                  <a:gd name="T4" fmla="*/ 0 w 24"/>
                  <a:gd name="T5" fmla="*/ 307 h 21"/>
                  <a:gd name="T6" fmla="*/ 313 w 24"/>
                  <a:gd name="T7" fmla="*/ 0 h 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1">
                    <a:moveTo>
                      <a:pt x="20" y="0"/>
                    </a:moveTo>
                    <a:cubicBezTo>
                      <a:pt x="24" y="5"/>
                      <a:pt x="24" y="13"/>
                      <a:pt x="18" y="17"/>
                    </a:cubicBezTo>
                    <a:cubicBezTo>
                      <a:pt x="13" y="21"/>
                      <a:pt x="5" y="21"/>
                      <a:pt x="0" y="16"/>
                    </a:cubicBezTo>
                    <a:cubicBezTo>
                      <a:pt x="8" y="21"/>
                      <a:pt x="24" y="18"/>
                      <a:pt x="20" y="0"/>
                    </a:cubicBezTo>
                    <a:close/>
                  </a:path>
                </a:pathLst>
              </a:custGeom>
              <a:solidFill>
                <a:srgbClr val="90A4A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45" name="Freeform 1044"/>
              <p:cNvSpPr>
                <a:spLocks/>
              </p:cNvSpPr>
              <p:nvPr/>
            </p:nvSpPr>
            <p:spPr bwMode="auto">
              <a:xfrm>
                <a:off x="3040" y="3037"/>
                <a:ext cx="67" cy="86"/>
              </a:xfrm>
              <a:custGeom>
                <a:avLst/>
                <a:gdLst>
                  <a:gd name="T0" fmla="*/ 42 w 27"/>
                  <a:gd name="T1" fmla="*/ 0 h 32"/>
                  <a:gd name="T2" fmla="*/ 290 w 27"/>
                  <a:gd name="T3" fmla="*/ 333 h 32"/>
                  <a:gd name="T4" fmla="*/ 0 w 27"/>
                  <a:gd name="T5" fmla="*/ 599 h 32"/>
                  <a:gd name="T6" fmla="*/ 42 w 27"/>
                  <a:gd name="T7" fmla="*/ 0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 h="32">
                    <a:moveTo>
                      <a:pt x="3" y="0"/>
                    </a:moveTo>
                    <a:cubicBezTo>
                      <a:pt x="13" y="0"/>
                      <a:pt x="20" y="8"/>
                      <a:pt x="19" y="17"/>
                    </a:cubicBezTo>
                    <a:cubicBezTo>
                      <a:pt x="19" y="26"/>
                      <a:pt x="10" y="32"/>
                      <a:pt x="0" y="31"/>
                    </a:cubicBezTo>
                    <a:cubicBezTo>
                      <a:pt x="14" y="29"/>
                      <a:pt x="27" y="13"/>
                      <a:pt x="3" y="0"/>
                    </a:cubicBezTo>
                    <a:close/>
                  </a:path>
                </a:pathLst>
              </a:custGeom>
              <a:solidFill>
                <a:srgbClr val="90A4A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46" name="Freeform 1045"/>
              <p:cNvSpPr>
                <a:spLocks/>
              </p:cNvSpPr>
              <p:nvPr/>
            </p:nvSpPr>
            <p:spPr bwMode="auto">
              <a:xfrm>
                <a:off x="2350" y="2368"/>
                <a:ext cx="240" cy="408"/>
              </a:xfrm>
              <a:custGeom>
                <a:avLst/>
                <a:gdLst>
                  <a:gd name="T0" fmla="*/ 533 w 96"/>
                  <a:gd name="T1" fmla="*/ 0 h 153"/>
                  <a:gd name="T2" fmla="*/ 1500 w 96"/>
                  <a:gd name="T3" fmla="*/ 2901 h 153"/>
                  <a:gd name="T4" fmla="*/ 533 w 96"/>
                  <a:gd name="T5" fmla="*/ 0 h 153"/>
                  <a:gd name="T6" fmla="*/ 0 60000 65536"/>
                  <a:gd name="T7" fmla="*/ 0 60000 65536"/>
                  <a:gd name="T8" fmla="*/ 0 60000 65536"/>
                </a:gdLst>
                <a:ahLst/>
                <a:cxnLst>
                  <a:cxn ang="T6">
                    <a:pos x="T0" y="T1"/>
                  </a:cxn>
                  <a:cxn ang="T7">
                    <a:pos x="T2" y="T3"/>
                  </a:cxn>
                  <a:cxn ang="T8">
                    <a:pos x="T4" y="T5"/>
                  </a:cxn>
                </a:cxnLst>
                <a:rect l="0" t="0" r="r" b="b"/>
                <a:pathLst>
                  <a:path w="96" h="153">
                    <a:moveTo>
                      <a:pt x="34" y="0"/>
                    </a:moveTo>
                    <a:cubicBezTo>
                      <a:pt x="22" y="44"/>
                      <a:pt x="20" y="128"/>
                      <a:pt x="96" y="153"/>
                    </a:cubicBezTo>
                    <a:cubicBezTo>
                      <a:pt x="43" y="139"/>
                      <a:pt x="0" y="98"/>
                      <a:pt x="34" y="0"/>
                    </a:cubicBezTo>
                    <a:close/>
                  </a:path>
                </a:pathLst>
              </a:custGeom>
              <a:solidFill>
                <a:srgbClr val="487FB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47" name="Freeform 1046"/>
              <p:cNvSpPr>
                <a:spLocks/>
              </p:cNvSpPr>
              <p:nvPr/>
            </p:nvSpPr>
            <p:spPr bwMode="auto">
              <a:xfrm>
                <a:off x="2690" y="2709"/>
                <a:ext cx="337" cy="200"/>
              </a:xfrm>
              <a:custGeom>
                <a:avLst/>
                <a:gdLst>
                  <a:gd name="T0" fmla="*/ 2099 w 135"/>
                  <a:gd name="T1" fmla="*/ 1421 h 75"/>
                  <a:gd name="T2" fmla="*/ 1341 w 135"/>
                  <a:gd name="T3" fmla="*/ 0 h 75"/>
                  <a:gd name="T4" fmla="*/ 0 w 135"/>
                  <a:gd name="T5" fmla="*/ 491 h 75"/>
                  <a:gd name="T6" fmla="*/ 1291 w 135"/>
                  <a:gd name="T7" fmla="*/ 285 h 75"/>
                  <a:gd name="T8" fmla="*/ 2099 w 135"/>
                  <a:gd name="T9" fmla="*/ 1421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 h="75">
                    <a:moveTo>
                      <a:pt x="135" y="75"/>
                    </a:moveTo>
                    <a:cubicBezTo>
                      <a:pt x="86" y="0"/>
                      <a:pt x="86" y="0"/>
                      <a:pt x="86" y="0"/>
                    </a:cubicBezTo>
                    <a:cubicBezTo>
                      <a:pt x="86" y="0"/>
                      <a:pt x="46" y="23"/>
                      <a:pt x="0" y="26"/>
                    </a:cubicBezTo>
                    <a:cubicBezTo>
                      <a:pt x="30" y="26"/>
                      <a:pt x="72" y="12"/>
                      <a:pt x="83" y="15"/>
                    </a:cubicBezTo>
                    <a:cubicBezTo>
                      <a:pt x="94" y="19"/>
                      <a:pt x="135" y="75"/>
                      <a:pt x="135" y="75"/>
                    </a:cubicBezTo>
                    <a:close/>
                  </a:path>
                </a:pathLst>
              </a:custGeom>
              <a:solidFill>
                <a:srgbClr val="BECEE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48" name="Freeform 1047"/>
              <p:cNvSpPr>
                <a:spLocks/>
              </p:cNvSpPr>
              <p:nvPr/>
            </p:nvSpPr>
            <p:spPr bwMode="auto">
              <a:xfrm>
                <a:off x="2582" y="2016"/>
                <a:ext cx="85" cy="200"/>
              </a:xfrm>
              <a:custGeom>
                <a:avLst/>
                <a:gdLst>
                  <a:gd name="T0" fmla="*/ 0 w 34"/>
                  <a:gd name="T1" fmla="*/ 0 h 75"/>
                  <a:gd name="T2" fmla="*/ 533 w 34"/>
                  <a:gd name="T3" fmla="*/ 1059 h 75"/>
                  <a:gd name="T4" fmla="*/ 0 w 34"/>
                  <a:gd name="T5" fmla="*/ 1421 h 75"/>
                  <a:gd name="T6" fmla="*/ 283 w 34"/>
                  <a:gd name="T7" fmla="*/ 776 h 75"/>
                  <a:gd name="T8" fmla="*/ 0 w 34"/>
                  <a:gd name="T9" fmla="*/ 0 h 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75">
                    <a:moveTo>
                      <a:pt x="0" y="0"/>
                    </a:moveTo>
                    <a:cubicBezTo>
                      <a:pt x="34" y="56"/>
                      <a:pt x="34" y="56"/>
                      <a:pt x="34" y="56"/>
                    </a:cubicBezTo>
                    <a:cubicBezTo>
                      <a:pt x="16" y="64"/>
                      <a:pt x="6" y="71"/>
                      <a:pt x="0" y="75"/>
                    </a:cubicBezTo>
                    <a:cubicBezTo>
                      <a:pt x="19" y="63"/>
                      <a:pt x="23" y="52"/>
                      <a:pt x="18" y="41"/>
                    </a:cubicBezTo>
                    <a:cubicBezTo>
                      <a:pt x="12" y="31"/>
                      <a:pt x="0" y="0"/>
                      <a:pt x="0" y="0"/>
                    </a:cubicBezTo>
                    <a:close/>
                  </a:path>
                </a:pathLst>
              </a:custGeom>
              <a:solidFill>
                <a:srgbClr val="487FB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49" name="Freeform 1048"/>
              <p:cNvSpPr>
                <a:spLocks/>
              </p:cNvSpPr>
              <p:nvPr/>
            </p:nvSpPr>
            <p:spPr bwMode="auto">
              <a:xfrm>
                <a:off x="2690" y="2603"/>
                <a:ext cx="112" cy="144"/>
              </a:xfrm>
              <a:custGeom>
                <a:avLst/>
                <a:gdLst>
                  <a:gd name="T0" fmla="*/ 694 w 45"/>
                  <a:gd name="T1" fmla="*/ 661 h 54"/>
                  <a:gd name="T2" fmla="*/ 229 w 45"/>
                  <a:gd name="T3" fmla="*/ 93 h 54"/>
                  <a:gd name="T4" fmla="*/ 75 w 45"/>
                  <a:gd name="T5" fmla="*/ 1024 h 54"/>
                  <a:gd name="T6" fmla="*/ 694 w 45"/>
                  <a:gd name="T7" fmla="*/ 661 h 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 h="54">
                    <a:moveTo>
                      <a:pt x="45" y="35"/>
                    </a:moveTo>
                    <a:cubicBezTo>
                      <a:pt x="40" y="20"/>
                      <a:pt x="30" y="0"/>
                      <a:pt x="15" y="5"/>
                    </a:cubicBezTo>
                    <a:cubicBezTo>
                      <a:pt x="0" y="9"/>
                      <a:pt x="5" y="54"/>
                      <a:pt x="5" y="54"/>
                    </a:cubicBezTo>
                    <a:cubicBezTo>
                      <a:pt x="7" y="33"/>
                      <a:pt x="24" y="6"/>
                      <a:pt x="45" y="35"/>
                    </a:cubicBezTo>
                    <a:close/>
                  </a:path>
                </a:pathLst>
              </a:custGeom>
              <a:solidFill>
                <a:srgbClr val="FFFBF7"/>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50" name="Freeform 1049"/>
              <p:cNvSpPr>
                <a:spLocks/>
              </p:cNvSpPr>
              <p:nvPr/>
            </p:nvSpPr>
            <p:spPr bwMode="auto">
              <a:xfrm>
                <a:off x="2970" y="2675"/>
                <a:ext cx="97" cy="122"/>
              </a:xfrm>
              <a:custGeom>
                <a:avLst/>
                <a:gdLst>
                  <a:gd name="T0" fmla="*/ 587 w 39"/>
                  <a:gd name="T1" fmla="*/ 0 h 46"/>
                  <a:gd name="T2" fmla="*/ 0 w 39"/>
                  <a:gd name="T3" fmla="*/ 451 h 46"/>
                  <a:gd name="T4" fmla="*/ 229 w 39"/>
                  <a:gd name="T5" fmla="*/ 859 h 46"/>
                  <a:gd name="T6" fmla="*/ 353 w 39"/>
                  <a:gd name="T7" fmla="*/ 353 h 46"/>
                  <a:gd name="T8" fmla="*/ 599 w 39"/>
                  <a:gd name="T9" fmla="*/ 34 h 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 h="46">
                    <a:moveTo>
                      <a:pt x="38" y="0"/>
                    </a:moveTo>
                    <a:cubicBezTo>
                      <a:pt x="28" y="8"/>
                      <a:pt x="8" y="13"/>
                      <a:pt x="0" y="24"/>
                    </a:cubicBezTo>
                    <a:cubicBezTo>
                      <a:pt x="5" y="31"/>
                      <a:pt x="9" y="39"/>
                      <a:pt x="15" y="46"/>
                    </a:cubicBezTo>
                    <a:cubicBezTo>
                      <a:pt x="18" y="37"/>
                      <a:pt x="17" y="28"/>
                      <a:pt x="23" y="19"/>
                    </a:cubicBezTo>
                    <a:cubicBezTo>
                      <a:pt x="27" y="13"/>
                      <a:pt x="37" y="7"/>
                      <a:pt x="39" y="2"/>
                    </a:cubicBezTo>
                  </a:path>
                </a:pathLst>
              </a:custGeom>
              <a:solidFill>
                <a:srgbClr val="91AAA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51" name="Freeform 1050"/>
              <p:cNvSpPr>
                <a:spLocks/>
              </p:cNvSpPr>
              <p:nvPr/>
            </p:nvSpPr>
            <p:spPr bwMode="auto">
              <a:xfrm>
                <a:off x="2315" y="3048"/>
                <a:ext cx="475" cy="573"/>
              </a:xfrm>
              <a:custGeom>
                <a:avLst/>
                <a:gdLst>
                  <a:gd name="T0" fmla="*/ 0 w 190"/>
                  <a:gd name="T1" fmla="*/ 4070 h 215"/>
                  <a:gd name="T2" fmla="*/ 438 w 190"/>
                  <a:gd name="T3" fmla="*/ 3025 h 215"/>
                  <a:gd name="T4" fmla="*/ 1688 w 190"/>
                  <a:gd name="T5" fmla="*/ 2764 h 215"/>
                  <a:gd name="T6" fmla="*/ 2270 w 190"/>
                  <a:gd name="T7" fmla="*/ 1796 h 215"/>
                  <a:gd name="T8" fmla="*/ 2125 w 190"/>
                  <a:gd name="T9" fmla="*/ 0 h 215"/>
                  <a:gd name="T10" fmla="*/ 2970 w 190"/>
                  <a:gd name="T11" fmla="*/ 434 h 215"/>
                  <a:gd name="T12" fmla="*/ 2425 w 190"/>
                  <a:gd name="T13" fmla="*/ 930 h 215"/>
                  <a:gd name="T14" fmla="*/ 2033 w 190"/>
                  <a:gd name="T15" fmla="*/ 2820 h 215"/>
                  <a:gd name="T16" fmla="*/ 0 w 190"/>
                  <a:gd name="T17" fmla="*/ 4070 h 2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0" h="215">
                    <a:moveTo>
                      <a:pt x="0" y="215"/>
                    </a:moveTo>
                    <a:cubicBezTo>
                      <a:pt x="14" y="184"/>
                      <a:pt x="28" y="160"/>
                      <a:pt x="28" y="160"/>
                    </a:cubicBezTo>
                    <a:cubicBezTo>
                      <a:pt x="28" y="160"/>
                      <a:pt x="90" y="150"/>
                      <a:pt x="108" y="146"/>
                    </a:cubicBezTo>
                    <a:cubicBezTo>
                      <a:pt x="141" y="139"/>
                      <a:pt x="147" y="120"/>
                      <a:pt x="145" y="95"/>
                    </a:cubicBezTo>
                    <a:cubicBezTo>
                      <a:pt x="143" y="70"/>
                      <a:pt x="139" y="40"/>
                      <a:pt x="136" y="0"/>
                    </a:cubicBezTo>
                    <a:cubicBezTo>
                      <a:pt x="150" y="5"/>
                      <a:pt x="190" y="23"/>
                      <a:pt x="190" y="23"/>
                    </a:cubicBezTo>
                    <a:cubicBezTo>
                      <a:pt x="173" y="26"/>
                      <a:pt x="157" y="24"/>
                      <a:pt x="155" y="49"/>
                    </a:cubicBezTo>
                    <a:cubicBezTo>
                      <a:pt x="154" y="74"/>
                      <a:pt x="169" y="137"/>
                      <a:pt x="130" y="149"/>
                    </a:cubicBezTo>
                    <a:cubicBezTo>
                      <a:pt x="95" y="159"/>
                      <a:pt x="28" y="165"/>
                      <a:pt x="0" y="215"/>
                    </a:cubicBezTo>
                    <a:close/>
                  </a:path>
                </a:pathLst>
              </a:custGeom>
              <a:solidFill>
                <a:srgbClr val="7D8D9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52" name="Freeform 1051"/>
              <p:cNvSpPr>
                <a:spLocks/>
              </p:cNvSpPr>
              <p:nvPr/>
            </p:nvSpPr>
            <p:spPr bwMode="auto">
              <a:xfrm>
                <a:off x="2327" y="3600"/>
                <a:ext cx="1101" cy="29"/>
              </a:xfrm>
              <a:custGeom>
                <a:avLst/>
                <a:gdLst>
                  <a:gd name="T0" fmla="*/ 6894 w 440"/>
                  <a:gd name="T1" fmla="*/ 200 h 11"/>
                  <a:gd name="T2" fmla="*/ 0 w 440"/>
                  <a:gd name="T3" fmla="*/ 182 h 11"/>
                  <a:gd name="T4" fmla="*/ 1096 w 440"/>
                  <a:gd name="T5" fmla="*/ 34 h 11"/>
                  <a:gd name="T6" fmla="*/ 6894 w 440"/>
                  <a:gd name="T7" fmla="*/ 200 h 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0" h="11">
                    <a:moveTo>
                      <a:pt x="440" y="11"/>
                    </a:moveTo>
                    <a:cubicBezTo>
                      <a:pt x="0" y="10"/>
                      <a:pt x="0" y="10"/>
                      <a:pt x="0" y="10"/>
                    </a:cubicBezTo>
                    <a:cubicBezTo>
                      <a:pt x="0" y="10"/>
                      <a:pt x="42" y="0"/>
                      <a:pt x="70" y="2"/>
                    </a:cubicBezTo>
                    <a:cubicBezTo>
                      <a:pt x="97" y="4"/>
                      <a:pt x="440" y="11"/>
                      <a:pt x="440" y="11"/>
                    </a:cubicBezTo>
                    <a:close/>
                  </a:path>
                </a:pathLst>
              </a:custGeom>
              <a:solidFill>
                <a:srgbClr val="354447"/>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53" name="Freeform 1052"/>
              <p:cNvSpPr>
                <a:spLocks/>
              </p:cNvSpPr>
              <p:nvPr/>
            </p:nvSpPr>
            <p:spPr bwMode="auto">
              <a:xfrm>
                <a:off x="2560" y="3243"/>
                <a:ext cx="95" cy="178"/>
              </a:xfrm>
              <a:custGeom>
                <a:avLst/>
                <a:gdLst>
                  <a:gd name="T0" fmla="*/ 563 w 38"/>
                  <a:gd name="T1" fmla="*/ 396 h 67"/>
                  <a:gd name="T2" fmla="*/ 533 w 38"/>
                  <a:gd name="T3" fmla="*/ 0 h 67"/>
                  <a:gd name="T4" fmla="*/ 0 w 38"/>
                  <a:gd name="T5" fmla="*/ 1257 h 67"/>
                  <a:gd name="T6" fmla="*/ 0 w 38"/>
                  <a:gd name="T7" fmla="*/ 1257 h 67"/>
                  <a:gd name="T8" fmla="*/ 563 w 38"/>
                  <a:gd name="T9" fmla="*/ 396 h 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 h="67">
                    <a:moveTo>
                      <a:pt x="36" y="21"/>
                    </a:moveTo>
                    <a:cubicBezTo>
                      <a:pt x="35" y="14"/>
                      <a:pt x="35" y="7"/>
                      <a:pt x="34" y="0"/>
                    </a:cubicBezTo>
                    <a:cubicBezTo>
                      <a:pt x="34" y="18"/>
                      <a:pt x="30" y="48"/>
                      <a:pt x="0" y="67"/>
                    </a:cubicBezTo>
                    <a:cubicBezTo>
                      <a:pt x="0" y="67"/>
                      <a:pt x="0" y="67"/>
                      <a:pt x="0" y="67"/>
                    </a:cubicBezTo>
                    <a:cubicBezTo>
                      <a:pt x="21" y="59"/>
                      <a:pt x="38" y="45"/>
                      <a:pt x="36" y="21"/>
                    </a:cubicBezTo>
                    <a:close/>
                  </a:path>
                </a:pathLst>
              </a:custGeom>
              <a:solidFill>
                <a:srgbClr val="1A2325"/>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54" name="Freeform 1053"/>
              <p:cNvSpPr>
                <a:spLocks/>
              </p:cNvSpPr>
              <p:nvPr/>
            </p:nvSpPr>
            <p:spPr bwMode="auto">
              <a:xfrm>
                <a:off x="2867" y="2320"/>
                <a:ext cx="338" cy="208"/>
              </a:xfrm>
              <a:custGeom>
                <a:avLst/>
                <a:gdLst>
                  <a:gd name="T0" fmla="*/ 0 w 135"/>
                  <a:gd name="T1" fmla="*/ 1480 h 78"/>
                  <a:gd name="T2" fmla="*/ 2118 w 135"/>
                  <a:gd name="T3" fmla="*/ 0 h 78"/>
                  <a:gd name="T4" fmla="*/ 0 60000 65536"/>
                  <a:gd name="T5" fmla="*/ 0 60000 65536"/>
                </a:gdLst>
                <a:ahLst/>
                <a:cxnLst>
                  <a:cxn ang="T4">
                    <a:pos x="T0" y="T1"/>
                  </a:cxn>
                  <a:cxn ang="T5">
                    <a:pos x="T2" y="T3"/>
                  </a:cxn>
                </a:cxnLst>
                <a:rect l="0" t="0" r="r" b="b"/>
                <a:pathLst>
                  <a:path w="135" h="78">
                    <a:moveTo>
                      <a:pt x="0" y="78"/>
                    </a:moveTo>
                    <a:cubicBezTo>
                      <a:pt x="10" y="74"/>
                      <a:pt x="124" y="10"/>
                      <a:pt x="135" y="0"/>
                    </a:cubicBezTo>
                  </a:path>
                </a:pathLst>
              </a:custGeom>
              <a:solidFill>
                <a:srgbClr val="FFFBF7"/>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55" name="Freeform 1054"/>
              <p:cNvSpPr>
                <a:spLocks/>
              </p:cNvSpPr>
              <p:nvPr/>
            </p:nvSpPr>
            <p:spPr bwMode="auto">
              <a:xfrm>
                <a:off x="2807" y="2605"/>
                <a:ext cx="108" cy="112"/>
              </a:xfrm>
              <a:custGeom>
                <a:avLst/>
                <a:gdLst>
                  <a:gd name="T0" fmla="*/ 442 w 43"/>
                  <a:gd name="T1" fmla="*/ 136 h 42"/>
                  <a:gd name="T2" fmla="*/ 126 w 43"/>
                  <a:gd name="T3" fmla="*/ 376 h 42"/>
                  <a:gd name="T4" fmla="*/ 0 w 43"/>
                  <a:gd name="T5" fmla="*/ 797 h 42"/>
                  <a:gd name="T6" fmla="*/ 304 w 43"/>
                  <a:gd name="T7" fmla="*/ 589 h 42"/>
                  <a:gd name="T8" fmla="*/ 568 w 43"/>
                  <a:gd name="T9" fmla="*/ 456 h 42"/>
                  <a:gd name="T10" fmla="*/ 681 w 43"/>
                  <a:gd name="T11" fmla="*/ 0 h 4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42">
                    <a:moveTo>
                      <a:pt x="28" y="7"/>
                    </a:moveTo>
                    <a:cubicBezTo>
                      <a:pt x="22" y="13"/>
                      <a:pt x="14" y="14"/>
                      <a:pt x="8" y="20"/>
                    </a:cubicBezTo>
                    <a:cubicBezTo>
                      <a:pt x="3" y="26"/>
                      <a:pt x="2" y="34"/>
                      <a:pt x="0" y="42"/>
                    </a:cubicBezTo>
                    <a:cubicBezTo>
                      <a:pt x="6" y="41"/>
                      <a:pt x="13" y="34"/>
                      <a:pt x="19" y="31"/>
                    </a:cubicBezTo>
                    <a:cubicBezTo>
                      <a:pt x="24" y="29"/>
                      <a:pt x="32" y="27"/>
                      <a:pt x="36" y="24"/>
                    </a:cubicBezTo>
                    <a:cubicBezTo>
                      <a:pt x="27" y="17"/>
                      <a:pt x="35" y="4"/>
                      <a:pt x="43" y="0"/>
                    </a:cubicBezTo>
                  </a:path>
                </a:pathLst>
              </a:custGeom>
              <a:solidFill>
                <a:srgbClr val="FDAC6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56" name="Line 61"/>
              <p:cNvSpPr>
                <a:spLocks noChangeShapeType="1"/>
              </p:cNvSpPr>
              <p:nvPr/>
            </p:nvSpPr>
            <p:spPr bwMode="auto">
              <a:xfrm>
                <a:off x="2835" y="2125"/>
                <a:ext cx="1" cy="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57" name="Line 62"/>
              <p:cNvSpPr>
                <a:spLocks noChangeShapeType="1"/>
              </p:cNvSpPr>
              <p:nvPr/>
            </p:nvSpPr>
            <p:spPr bwMode="auto">
              <a:xfrm>
                <a:off x="2835" y="2125"/>
                <a:ext cx="1" cy="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58" name="Freeform 1057"/>
              <p:cNvSpPr>
                <a:spLocks/>
              </p:cNvSpPr>
              <p:nvPr/>
            </p:nvSpPr>
            <p:spPr bwMode="auto">
              <a:xfrm>
                <a:off x="2942" y="2216"/>
                <a:ext cx="38" cy="48"/>
              </a:xfrm>
              <a:custGeom>
                <a:avLst/>
                <a:gdLst>
                  <a:gd name="T0" fmla="*/ 160 w 15"/>
                  <a:gd name="T1" fmla="*/ 341 h 18"/>
                  <a:gd name="T2" fmla="*/ 0 w 15"/>
                  <a:gd name="T3" fmla="*/ 192 h 18"/>
                  <a:gd name="T4" fmla="*/ 243 w 15"/>
                  <a:gd name="T5" fmla="*/ 0 h 18"/>
                  <a:gd name="T6" fmla="*/ 160 w 15"/>
                  <a:gd name="T7" fmla="*/ 341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18">
                    <a:moveTo>
                      <a:pt x="10" y="18"/>
                    </a:moveTo>
                    <a:cubicBezTo>
                      <a:pt x="0" y="10"/>
                      <a:pt x="0" y="10"/>
                      <a:pt x="0" y="10"/>
                    </a:cubicBezTo>
                    <a:cubicBezTo>
                      <a:pt x="15" y="0"/>
                      <a:pt x="15" y="0"/>
                      <a:pt x="15" y="0"/>
                    </a:cubicBezTo>
                    <a:cubicBezTo>
                      <a:pt x="13" y="1"/>
                      <a:pt x="2" y="11"/>
                      <a:pt x="10" y="18"/>
                    </a:cubicBezTo>
                    <a:close/>
                  </a:path>
                </a:pathLst>
              </a:custGeom>
              <a:solidFill>
                <a:srgbClr val="2D3B3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59" name="Freeform 1058"/>
              <p:cNvSpPr>
                <a:spLocks/>
              </p:cNvSpPr>
              <p:nvPr/>
            </p:nvSpPr>
            <p:spPr bwMode="auto">
              <a:xfrm>
                <a:off x="2902" y="1971"/>
                <a:ext cx="45" cy="98"/>
              </a:xfrm>
              <a:custGeom>
                <a:avLst/>
                <a:gdLst>
                  <a:gd name="T0" fmla="*/ 145 w 18"/>
                  <a:gd name="T1" fmla="*/ 0 h 37"/>
                  <a:gd name="T2" fmla="*/ 283 w 18"/>
                  <a:gd name="T3" fmla="*/ 506 h 37"/>
                  <a:gd name="T4" fmla="*/ 0 w 18"/>
                  <a:gd name="T5" fmla="*/ 689 h 37"/>
                  <a:gd name="T6" fmla="*/ 145 w 18"/>
                  <a:gd name="T7" fmla="*/ 0 h 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 h="37">
                    <a:moveTo>
                      <a:pt x="9" y="0"/>
                    </a:moveTo>
                    <a:cubicBezTo>
                      <a:pt x="18" y="27"/>
                      <a:pt x="18" y="27"/>
                      <a:pt x="18" y="27"/>
                    </a:cubicBezTo>
                    <a:cubicBezTo>
                      <a:pt x="0" y="37"/>
                      <a:pt x="0" y="37"/>
                      <a:pt x="0" y="37"/>
                    </a:cubicBezTo>
                    <a:cubicBezTo>
                      <a:pt x="0" y="37"/>
                      <a:pt x="16" y="26"/>
                      <a:pt x="9"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60" name="Freeform 1059"/>
              <p:cNvSpPr>
                <a:spLocks/>
              </p:cNvSpPr>
              <p:nvPr/>
            </p:nvSpPr>
            <p:spPr bwMode="auto">
              <a:xfrm>
                <a:off x="2970" y="2141"/>
                <a:ext cx="27" cy="67"/>
              </a:xfrm>
              <a:custGeom>
                <a:avLst/>
                <a:gdLst>
                  <a:gd name="T0" fmla="*/ 0 w 11"/>
                  <a:gd name="T1" fmla="*/ 482 h 25"/>
                  <a:gd name="T2" fmla="*/ 162 w 11"/>
                  <a:gd name="T3" fmla="*/ 330 h 25"/>
                  <a:gd name="T4" fmla="*/ 12 w 11"/>
                  <a:gd name="T5" fmla="*/ 0 h 25"/>
                  <a:gd name="T6" fmla="*/ 0 w 11"/>
                  <a:gd name="T7" fmla="*/ 482 h 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 h="25">
                    <a:moveTo>
                      <a:pt x="0" y="25"/>
                    </a:moveTo>
                    <a:cubicBezTo>
                      <a:pt x="11" y="17"/>
                      <a:pt x="11" y="17"/>
                      <a:pt x="11" y="17"/>
                    </a:cubicBezTo>
                    <a:cubicBezTo>
                      <a:pt x="1" y="0"/>
                      <a:pt x="1" y="0"/>
                      <a:pt x="1" y="0"/>
                    </a:cubicBezTo>
                    <a:cubicBezTo>
                      <a:pt x="4" y="3"/>
                      <a:pt x="10" y="16"/>
                      <a:pt x="0" y="2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61" name="Freeform 1060"/>
              <p:cNvSpPr>
                <a:spLocks/>
              </p:cNvSpPr>
              <p:nvPr/>
            </p:nvSpPr>
            <p:spPr bwMode="auto">
              <a:xfrm>
                <a:off x="2827" y="3315"/>
                <a:ext cx="561" cy="197"/>
              </a:xfrm>
              <a:custGeom>
                <a:avLst/>
                <a:gdLst>
                  <a:gd name="T0" fmla="*/ 3499 w 224"/>
                  <a:gd name="T1" fmla="*/ 1360 h 74"/>
                  <a:gd name="T2" fmla="*/ 3469 w 224"/>
                  <a:gd name="T3" fmla="*/ 1190 h 74"/>
                  <a:gd name="T4" fmla="*/ 1776 w 224"/>
                  <a:gd name="T5" fmla="*/ 865 h 74"/>
                  <a:gd name="T6" fmla="*/ 33 w 224"/>
                  <a:gd name="T7" fmla="*/ 0 h 74"/>
                  <a:gd name="T8" fmla="*/ 0 w 224"/>
                  <a:gd name="T9" fmla="*/ 0 h 74"/>
                  <a:gd name="T10" fmla="*/ 20 w 224"/>
                  <a:gd name="T11" fmla="*/ 341 h 74"/>
                  <a:gd name="T12" fmla="*/ 897 w 224"/>
                  <a:gd name="T13" fmla="*/ 998 h 74"/>
                  <a:gd name="T14" fmla="*/ 3519 w 224"/>
                  <a:gd name="T15" fmla="*/ 1395 h 74"/>
                  <a:gd name="T16" fmla="*/ 3499 w 224"/>
                  <a:gd name="T17" fmla="*/ 1360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4" h="74">
                    <a:moveTo>
                      <a:pt x="223" y="72"/>
                    </a:moveTo>
                    <a:cubicBezTo>
                      <a:pt x="223" y="69"/>
                      <a:pt x="222" y="66"/>
                      <a:pt x="221" y="63"/>
                    </a:cubicBezTo>
                    <a:cubicBezTo>
                      <a:pt x="207" y="57"/>
                      <a:pt x="181" y="51"/>
                      <a:pt x="113" y="46"/>
                    </a:cubicBezTo>
                    <a:cubicBezTo>
                      <a:pt x="43" y="42"/>
                      <a:pt x="9" y="18"/>
                      <a:pt x="2" y="0"/>
                    </a:cubicBezTo>
                    <a:cubicBezTo>
                      <a:pt x="0" y="0"/>
                      <a:pt x="0" y="0"/>
                      <a:pt x="0" y="0"/>
                    </a:cubicBezTo>
                    <a:cubicBezTo>
                      <a:pt x="1" y="8"/>
                      <a:pt x="1" y="14"/>
                      <a:pt x="1" y="18"/>
                    </a:cubicBezTo>
                    <a:cubicBezTo>
                      <a:pt x="2" y="31"/>
                      <a:pt x="22" y="45"/>
                      <a:pt x="57" y="53"/>
                    </a:cubicBezTo>
                    <a:cubicBezTo>
                      <a:pt x="73" y="57"/>
                      <a:pt x="195" y="71"/>
                      <a:pt x="224" y="74"/>
                    </a:cubicBezTo>
                    <a:cubicBezTo>
                      <a:pt x="224" y="73"/>
                      <a:pt x="224" y="73"/>
                      <a:pt x="223" y="72"/>
                    </a:cubicBezTo>
                    <a:close/>
                  </a:path>
                </a:pathLst>
              </a:custGeom>
              <a:solidFill>
                <a:srgbClr val="1A2325"/>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62" name="Freeform 1061"/>
              <p:cNvSpPr>
                <a:spLocks/>
              </p:cNvSpPr>
              <p:nvPr/>
            </p:nvSpPr>
            <p:spPr bwMode="auto">
              <a:xfrm>
                <a:off x="3247" y="3392"/>
                <a:ext cx="121" cy="101"/>
              </a:xfrm>
              <a:custGeom>
                <a:avLst/>
                <a:gdLst>
                  <a:gd name="T0" fmla="*/ 33 w 48"/>
                  <a:gd name="T1" fmla="*/ 21 h 38"/>
                  <a:gd name="T2" fmla="*/ 431 w 48"/>
                  <a:gd name="T3" fmla="*/ 136 h 38"/>
                  <a:gd name="T4" fmla="*/ 769 w 48"/>
                  <a:gd name="T5" fmla="*/ 712 h 38"/>
                  <a:gd name="T6" fmla="*/ 113 w 48"/>
                  <a:gd name="T7" fmla="*/ 601 h 38"/>
                  <a:gd name="T8" fmla="*/ 285 w 48"/>
                  <a:gd name="T9" fmla="*/ 260 h 38"/>
                  <a:gd name="T10" fmla="*/ 0 w 48"/>
                  <a:gd name="T11" fmla="*/ 56 h 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 h="38">
                    <a:moveTo>
                      <a:pt x="2" y="1"/>
                    </a:moveTo>
                    <a:cubicBezTo>
                      <a:pt x="12" y="0"/>
                      <a:pt x="19" y="1"/>
                      <a:pt x="27" y="7"/>
                    </a:cubicBezTo>
                    <a:cubicBezTo>
                      <a:pt x="36" y="13"/>
                      <a:pt x="45" y="26"/>
                      <a:pt x="48" y="38"/>
                    </a:cubicBezTo>
                    <a:cubicBezTo>
                      <a:pt x="37" y="32"/>
                      <a:pt x="19" y="29"/>
                      <a:pt x="7" y="32"/>
                    </a:cubicBezTo>
                    <a:cubicBezTo>
                      <a:pt x="16" y="29"/>
                      <a:pt x="22" y="25"/>
                      <a:pt x="18" y="14"/>
                    </a:cubicBezTo>
                    <a:cubicBezTo>
                      <a:pt x="14" y="7"/>
                      <a:pt x="7" y="5"/>
                      <a:pt x="0" y="3"/>
                    </a:cubicBezTo>
                  </a:path>
                </a:pathLst>
              </a:custGeom>
              <a:solidFill>
                <a:srgbClr val="1A2325"/>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63" name="Freeform 1062"/>
              <p:cNvSpPr>
                <a:spLocks/>
              </p:cNvSpPr>
              <p:nvPr/>
            </p:nvSpPr>
            <p:spPr bwMode="auto">
              <a:xfrm>
                <a:off x="2407" y="1789"/>
                <a:ext cx="43" cy="59"/>
              </a:xfrm>
              <a:custGeom>
                <a:avLst/>
                <a:gdLst>
                  <a:gd name="T0" fmla="*/ 20 w 17"/>
                  <a:gd name="T1" fmla="*/ 252 h 22"/>
                  <a:gd name="T2" fmla="*/ 192 w 17"/>
                  <a:gd name="T3" fmla="*/ 21 h 22"/>
                  <a:gd name="T4" fmla="*/ 276 w 17"/>
                  <a:gd name="T5" fmla="*/ 35 h 22"/>
                  <a:gd name="T6" fmla="*/ 159 w 17"/>
                  <a:gd name="T7" fmla="*/ 0 h 22"/>
                  <a:gd name="T8" fmla="*/ 0 w 17"/>
                  <a:gd name="T9" fmla="*/ 252 h 22"/>
                  <a:gd name="T10" fmla="*/ 116 w 17"/>
                  <a:gd name="T11" fmla="*/ 424 h 22"/>
                  <a:gd name="T12" fmla="*/ 20 w 17"/>
                  <a:gd name="T13" fmla="*/ 252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22">
                    <a:moveTo>
                      <a:pt x="1" y="13"/>
                    </a:moveTo>
                    <a:cubicBezTo>
                      <a:pt x="1" y="7"/>
                      <a:pt x="6" y="2"/>
                      <a:pt x="12" y="1"/>
                    </a:cubicBezTo>
                    <a:cubicBezTo>
                      <a:pt x="14" y="1"/>
                      <a:pt x="15" y="1"/>
                      <a:pt x="17" y="2"/>
                    </a:cubicBezTo>
                    <a:cubicBezTo>
                      <a:pt x="15" y="1"/>
                      <a:pt x="13" y="0"/>
                      <a:pt x="10" y="0"/>
                    </a:cubicBezTo>
                    <a:cubicBezTo>
                      <a:pt x="4" y="1"/>
                      <a:pt x="0" y="6"/>
                      <a:pt x="0" y="13"/>
                    </a:cubicBezTo>
                    <a:cubicBezTo>
                      <a:pt x="0" y="17"/>
                      <a:pt x="3" y="21"/>
                      <a:pt x="7" y="22"/>
                    </a:cubicBezTo>
                    <a:cubicBezTo>
                      <a:pt x="4" y="20"/>
                      <a:pt x="2" y="17"/>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64" name="Freeform 1063"/>
              <p:cNvSpPr>
                <a:spLocks/>
              </p:cNvSpPr>
              <p:nvPr/>
            </p:nvSpPr>
            <p:spPr bwMode="auto">
              <a:xfrm>
                <a:off x="2417" y="2112"/>
                <a:ext cx="93" cy="131"/>
              </a:xfrm>
              <a:custGeom>
                <a:avLst/>
                <a:gdLst>
                  <a:gd name="T0" fmla="*/ 63 w 37"/>
                  <a:gd name="T1" fmla="*/ 559 h 49"/>
                  <a:gd name="T2" fmla="*/ 430 w 37"/>
                  <a:gd name="T3" fmla="*/ 35 h 49"/>
                  <a:gd name="T4" fmla="*/ 588 w 37"/>
                  <a:gd name="T5" fmla="*/ 78 h 49"/>
                  <a:gd name="T6" fmla="*/ 380 w 37"/>
                  <a:gd name="T7" fmla="*/ 0 h 49"/>
                  <a:gd name="T8" fmla="*/ 20 w 37"/>
                  <a:gd name="T9" fmla="*/ 513 h 49"/>
                  <a:gd name="T10" fmla="*/ 271 w 37"/>
                  <a:gd name="T11" fmla="*/ 936 h 49"/>
                  <a:gd name="T12" fmla="*/ 63 w 37"/>
                  <a:gd name="T13" fmla="*/ 559 h 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49">
                    <a:moveTo>
                      <a:pt x="4" y="29"/>
                    </a:moveTo>
                    <a:cubicBezTo>
                      <a:pt x="3" y="15"/>
                      <a:pt x="13" y="3"/>
                      <a:pt x="27" y="2"/>
                    </a:cubicBezTo>
                    <a:cubicBezTo>
                      <a:pt x="31" y="2"/>
                      <a:pt x="34" y="2"/>
                      <a:pt x="37" y="4"/>
                    </a:cubicBezTo>
                    <a:cubicBezTo>
                      <a:pt x="33" y="1"/>
                      <a:pt x="29" y="0"/>
                      <a:pt x="24" y="0"/>
                    </a:cubicBezTo>
                    <a:cubicBezTo>
                      <a:pt x="10" y="1"/>
                      <a:pt x="0" y="13"/>
                      <a:pt x="1" y="27"/>
                    </a:cubicBezTo>
                    <a:cubicBezTo>
                      <a:pt x="2" y="37"/>
                      <a:pt x="8" y="45"/>
                      <a:pt x="17" y="49"/>
                    </a:cubicBezTo>
                    <a:cubicBezTo>
                      <a:pt x="10" y="45"/>
                      <a:pt x="5" y="37"/>
                      <a:pt x="4"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65" name="Freeform 1064"/>
              <p:cNvSpPr>
                <a:spLocks/>
              </p:cNvSpPr>
              <p:nvPr/>
            </p:nvSpPr>
            <p:spPr bwMode="auto">
              <a:xfrm>
                <a:off x="2457" y="2155"/>
                <a:ext cx="38" cy="50"/>
              </a:xfrm>
              <a:custGeom>
                <a:avLst/>
                <a:gdLst>
                  <a:gd name="T0" fmla="*/ 33 w 15"/>
                  <a:gd name="T1" fmla="*/ 200 h 19"/>
                  <a:gd name="T2" fmla="*/ 180 w 15"/>
                  <a:gd name="T3" fmla="*/ 21 h 19"/>
                  <a:gd name="T4" fmla="*/ 243 w 15"/>
                  <a:gd name="T5" fmla="*/ 34 h 19"/>
                  <a:gd name="T6" fmla="*/ 147 w 15"/>
                  <a:gd name="T7" fmla="*/ 21 h 19"/>
                  <a:gd name="T8" fmla="*/ 20 w 15"/>
                  <a:gd name="T9" fmla="*/ 200 h 19"/>
                  <a:gd name="T10" fmla="*/ 117 w 15"/>
                  <a:gd name="T11" fmla="*/ 347 h 19"/>
                  <a:gd name="T12" fmla="*/ 33 w 15"/>
                  <a:gd name="T13" fmla="*/ 200 h 1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19">
                    <a:moveTo>
                      <a:pt x="2" y="11"/>
                    </a:moveTo>
                    <a:cubicBezTo>
                      <a:pt x="1" y="6"/>
                      <a:pt x="5" y="2"/>
                      <a:pt x="11" y="1"/>
                    </a:cubicBezTo>
                    <a:cubicBezTo>
                      <a:pt x="12" y="1"/>
                      <a:pt x="14" y="1"/>
                      <a:pt x="15" y="2"/>
                    </a:cubicBezTo>
                    <a:cubicBezTo>
                      <a:pt x="13" y="1"/>
                      <a:pt x="11" y="0"/>
                      <a:pt x="9" y="1"/>
                    </a:cubicBezTo>
                    <a:cubicBezTo>
                      <a:pt x="4" y="1"/>
                      <a:pt x="0" y="6"/>
                      <a:pt x="1" y="11"/>
                    </a:cubicBezTo>
                    <a:cubicBezTo>
                      <a:pt x="1" y="15"/>
                      <a:pt x="3" y="18"/>
                      <a:pt x="7" y="19"/>
                    </a:cubicBezTo>
                    <a:cubicBezTo>
                      <a:pt x="4" y="18"/>
                      <a:pt x="2" y="15"/>
                      <a:pt x="2"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66" name="Freeform 1065"/>
              <p:cNvSpPr>
                <a:spLocks/>
              </p:cNvSpPr>
              <p:nvPr/>
            </p:nvSpPr>
            <p:spPr bwMode="auto">
              <a:xfrm>
                <a:off x="2980" y="3008"/>
                <a:ext cx="100" cy="128"/>
              </a:xfrm>
              <a:custGeom>
                <a:avLst/>
                <a:gdLst>
                  <a:gd name="T0" fmla="*/ 63 w 40"/>
                  <a:gd name="T1" fmla="*/ 491 h 48"/>
                  <a:gd name="T2" fmla="*/ 470 w 40"/>
                  <a:gd name="T3" fmla="*/ 56 h 48"/>
                  <a:gd name="T4" fmla="*/ 625 w 40"/>
                  <a:gd name="T5" fmla="*/ 136 h 48"/>
                  <a:gd name="T6" fmla="*/ 425 w 40"/>
                  <a:gd name="T7" fmla="*/ 21 h 48"/>
                  <a:gd name="T8" fmla="*/ 20 w 40"/>
                  <a:gd name="T9" fmla="*/ 456 h 48"/>
                  <a:gd name="T10" fmla="*/ 188 w 40"/>
                  <a:gd name="T11" fmla="*/ 909 h 48"/>
                  <a:gd name="T12" fmla="*/ 63 w 40"/>
                  <a:gd name="T13" fmla="*/ 491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 h="48">
                    <a:moveTo>
                      <a:pt x="4" y="26"/>
                    </a:moveTo>
                    <a:cubicBezTo>
                      <a:pt x="5" y="12"/>
                      <a:pt x="17" y="2"/>
                      <a:pt x="30" y="3"/>
                    </a:cubicBezTo>
                    <a:cubicBezTo>
                      <a:pt x="34" y="4"/>
                      <a:pt x="37" y="5"/>
                      <a:pt x="40" y="7"/>
                    </a:cubicBezTo>
                    <a:cubicBezTo>
                      <a:pt x="37" y="4"/>
                      <a:pt x="32" y="2"/>
                      <a:pt x="27" y="1"/>
                    </a:cubicBezTo>
                    <a:cubicBezTo>
                      <a:pt x="14" y="0"/>
                      <a:pt x="2" y="10"/>
                      <a:pt x="1" y="24"/>
                    </a:cubicBezTo>
                    <a:cubicBezTo>
                      <a:pt x="0" y="34"/>
                      <a:pt x="5" y="43"/>
                      <a:pt x="12" y="48"/>
                    </a:cubicBezTo>
                    <a:cubicBezTo>
                      <a:pt x="6" y="42"/>
                      <a:pt x="3" y="35"/>
                      <a:pt x="4" y="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67" name="Freeform 1066"/>
              <p:cNvSpPr>
                <a:spLocks/>
              </p:cNvSpPr>
              <p:nvPr/>
            </p:nvSpPr>
            <p:spPr bwMode="auto">
              <a:xfrm>
                <a:off x="2662" y="2851"/>
                <a:ext cx="88" cy="114"/>
              </a:xfrm>
              <a:custGeom>
                <a:avLst/>
                <a:gdLst>
                  <a:gd name="T0" fmla="*/ 50 w 35"/>
                  <a:gd name="T1" fmla="*/ 429 h 43"/>
                  <a:gd name="T2" fmla="*/ 410 w 35"/>
                  <a:gd name="T3" fmla="*/ 56 h 43"/>
                  <a:gd name="T4" fmla="*/ 556 w 35"/>
                  <a:gd name="T5" fmla="*/ 111 h 43"/>
                  <a:gd name="T6" fmla="*/ 380 w 35"/>
                  <a:gd name="T7" fmla="*/ 34 h 43"/>
                  <a:gd name="T8" fmla="*/ 0 w 35"/>
                  <a:gd name="T9" fmla="*/ 408 h 43"/>
                  <a:gd name="T10" fmla="*/ 176 w 35"/>
                  <a:gd name="T11" fmla="*/ 801 h 43"/>
                  <a:gd name="T12" fmla="*/ 50 w 35"/>
                  <a:gd name="T13" fmla="*/ 429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5" h="43">
                    <a:moveTo>
                      <a:pt x="3" y="23"/>
                    </a:moveTo>
                    <a:cubicBezTo>
                      <a:pt x="4" y="11"/>
                      <a:pt x="15" y="2"/>
                      <a:pt x="26" y="3"/>
                    </a:cubicBezTo>
                    <a:cubicBezTo>
                      <a:pt x="30" y="4"/>
                      <a:pt x="33" y="5"/>
                      <a:pt x="35" y="6"/>
                    </a:cubicBezTo>
                    <a:cubicBezTo>
                      <a:pt x="32" y="4"/>
                      <a:pt x="28" y="2"/>
                      <a:pt x="24" y="2"/>
                    </a:cubicBezTo>
                    <a:cubicBezTo>
                      <a:pt x="12" y="0"/>
                      <a:pt x="2" y="9"/>
                      <a:pt x="0" y="22"/>
                    </a:cubicBezTo>
                    <a:cubicBezTo>
                      <a:pt x="0" y="30"/>
                      <a:pt x="4" y="38"/>
                      <a:pt x="11" y="43"/>
                    </a:cubicBezTo>
                    <a:cubicBezTo>
                      <a:pt x="5" y="38"/>
                      <a:pt x="2" y="31"/>
                      <a:pt x="3"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68" name="Freeform 1067"/>
              <p:cNvSpPr>
                <a:spLocks/>
              </p:cNvSpPr>
              <p:nvPr/>
            </p:nvSpPr>
            <p:spPr bwMode="auto">
              <a:xfrm>
                <a:off x="2715" y="2845"/>
                <a:ext cx="90" cy="144"/>
              </a:xfrm>
              <a:custGeom>
                <a:avLst/>
                <a:gdLst>
                  <a:gd name="T0" fmla="*/ 438 w 36"/>
                  <a:gd name="T1" fmla="*/ 341 h 54"/>
                  <a:gd name="T2" fmla="*/ 175 w 36"/>
                  <a:gd name="T3" fmla="*/ 989 h 54"/>
                  <a:gd name="T4" fmla="*/ 0 w 36"/>
                  <a:gd name="T5" fmla="*/ 989 h 54"/>
                  <a:gd name="T6" fmla="*/ 238 w 36"/>
                  <a:gd name="T7" fmla="*/ 989 h 54"/>
                  <a:gd name="T8" fmla="*/ 500 w 36"/>
                  <a:gd name="T9" fmla="*/ 363 h 54"/>
                  <a:gd name="T10" fmla="*/ 158 w 36"/>
                  <a:gd name="T11" fmla="*/ 0 h 54"/>
                  <a:gd name="T12" fmla="*/ 438 w 36"/>
                  <a:gd name="T13" fmla="*/ 341 h 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54">
                    <a:moveTo>
                      <a:pt x="28" y="18"/>
                    </a:moveTo>
                    <a:cubicBezTo>
                      <a:pt x="32" y="32"/>
                      <a:pt x="25" y="47"/>
                      <a:pt x="11" y="52"/>
                    </a:cubicBezTo>
                    <a:cubicBezTo>
                      <a:pt x="7" y="53"/>
                      <a:pt x="3" y="53"/>
                      <a:pt x="0" y="52"/>
                    </a:cubicBezTo>
                    <a:cubicBezTo>
                      <a:pt x="4" y="54"/>
                      <a:pt x="10" y="54"/>
                      <a:pt x="15" y="52"/>
                    </a:cubicBezTo>
                    <a:cubicBezTo>
                      <a:pt x="29" y="48"/>
                      <a:pt x="36" y="33"/>
                      <a:pt x="32" y="19"/>
                    </a:cubicBezTo>
                    <a:cubicBezTo>
                      <a:pt x="29" y="9"/>
                      <a:pt x="20" y="2"/>
                      <a:pt x="10" y="0"/>
                    </a:cubicBezTo>
                    <a:cubicBezTo>
                      <a:pt x="18" y="3"/>
                      <a:pt x="25" y="9"/>
                      <a:pt x="28" y="18"/>
                    </a:cubicBezTo>
                    <a:close/>
                  </a:path>
                </a:pathLst>
              </a:custGeom>
              <a:solidFill>
                <a:srgbClr val="BECEE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69" name="Freeform 1068"/>
              <p:cNvSpPr>
                <a:spLocks/>
              </p:cNvSpPr>
              <p:nvPr/>
            </p:nvSpPr>
            <p:spPr bwMode="auto">
              <a:xfrm>
                <a:off x="2492" y="2101"/>
                <a:ext cx="93" cy="158"/>
              </a:xfrm>
              <a:custGeom>
                <a:avLst/>
                <a:gdLst>
                  <a:gd name="T0" fmla="*/ 460 w 37"/>
                  <a:gd name="T1" fmla="*/ 367 h 59"/>
                  <a:gd name="T2" fmla="*/ 189 w 37"/>
                  <a:gd name="T3" fmla="*/ 1077 h 59"/>
                  <a:gd name="T4" fmla="*/ 0 w 37"/>
                  <a:gd name="T5" fmla="*/ 1098 h 59"/>
                  <a:gd name="T6" fmla="*/ 241 w 37"/>
                  <a:gd name="T7" fmla="*/ 1098 h 59"/>
                  <a:gd name="T8" fmla="*/ 505 w 37"/>
                  <a:gd name="T9" fmla="*/ 388 h 59"/>
                  <a:gd name="T10" fmla="*/ 176 w 37"/>
                  <a:gd name="T11" fmla="*/ 0 h 59"/>
                  <a:gd name="T12" fmla="*/ 460 w 37"/>
                  <a:gd name="T13" fmla="*/ 367 h 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59">
                    <a:moveTo>
                      <a:pt x="29" y="19"/>
                    </a:moveTo>
                    <a:cubicBezTo>
                      <a:pt x="33" y="35"/>
                      <a:pt x="26" y="51"/>
                      <a:pt x="12" y="56"/>
                    </a:cubicBezTo>
                    <a:cubicBezTo>
                      <a:pt x="8" y="57"/>
                      <a:pt x="4" y="57"/>
                      <a:pt x="0" y="57"/>
                    </a:cubicBezTo>
                    <a:cubicBezTo>
                      <a:pt x="5" y="58"/>
                      <a:pt x="10" y="59"/>
                      <a:pt x="15" y="57"/>
                    </a:cubicBezTo>
                    <a:cubicBezTo>
                      <a:pt x="29" y="52"/>
                      <a:pt x="37" y="36"/>
                      <a:pt x="32" y="20"/>
                    </a:cubicBezTo>
                    <a:cubicBezTo>
                      <a:pt x="29" y="9"/>
                      <a:pt x="21" y="1"/>
                      <a:pt x="11" y="0"/>
                    </a:cubicBezTo>
                    <a:cubicBezTo>
                      <a:pt x="19" y="3"/>
                      <a:pt x="26" y="10"/>
                      <a:pt x="29" y="19"/>
                    </a:cubicBezTo>
                    <a:close/>
                  </a:path>
                </a:pathLst>
              </a:custGeom>
              <a:solidFill>
                <a:srgbClr val="BECEE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70" name="Freeform 1069"/>
              <p:cNvSpPr>
                <a:spLocks/>
              </p:cNvSpPr>
              <p:nvPr/>
            </p:nvSpPr>
            <p:spPr bwMode="auto">
              <a:xfrm>
                <a:off x="3017" y="3053"/>
                <a:ext cx="38" cy="51"/>
              </a:xfrm>
              <a:custGeom>
                <a:avLst/>
                <a:gdLst>
                  <a:gd name="T0" fmla="*/ 33 w 15"/>
                  <a:gd name="T1" fmla="*/ 217 h 19"/>
                  <a:gd name="T2" fmla="*/ 180 w 15"/>
                  <a:gd name="T3" fmla="*/ 21 h 19"/>
                  <a:gd name="T4" fmla="*/ 243 w 15"/>
                  <a:gd name="T5" fmla="*/ 35 h 19"/>
                  <a:gd name="T6" fmla="*/ 160 w 15"/>
                  <a:gd name="T7" fmla="*/ 21 h 19"/>
                  <a:gd name="T8" fmla="*/ 20 w 15"/>
                  <a:gd name="T9" fmla="*/ 217 h 19"/>
                  <a:gd name="T10" fmla="*/ 117 w 15"/>
                  <a:gd name="T11" fmla="*/ 368 h 19"/>
                  <a:gd name="T12" fmla="*/ 33 w 15"/>
                  <a:gd name="T13" fmla="*/ 217 h 1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19">
                    <a:moveTo>
                      <a:pt x="2" y="11"/>
                    </a:moveTo>
                    <a:cubicBezTo>
                      <a:pt x="2" y="6"/>
                      <a:pt x="6" y="2"/>
                      <a:pt x="11" y="1"/>
                    </a:cubicBezTo>
                    <a:cubicBezTo>
                      <a:pt x="12" y="1"/>
                      <a:pt x="14" y="1"/>
                      <a:pt x="15" y="2"/>
                    </a:cubicBezTo>
                    <a:cubicBezTo>
                      <a:pt x="13" y="1"/>
                      <a:pt x="12" y="0"/>
                      <a:pt x="10" y="1"/>
                    </a:cubicBezTo>
                    <a:cubicBezTo>
                      <a:pt x="4" y="1"/>
                      <a:pt x="0" y="6"/>
                      <a:pt x="1" y="11"/>
                    </a:cubicBezTo>
                    <a:cubicBezTo>
                      <a:pt x="1" y="15"/>
                      <a:pt x="3" y="18"/>
                      <a:pt x="7" y="19"/>
                    </a:cubicBezTo>
                    <a:cubicBezTo>
                      <a:pt x="4" y="18"/>
                      <a:pt x="2" y="15"/>
                      <a:pt x="2"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71" name="Freeform 1070"/>
              <p:cNvSpPr>
                <a:spLocks/>
              </p:cNvSpPr>
              <p:nvPr/>
            </p:nvSpPr>
            <p:spPr bwMode="auto">
              <a:xfrm>
                <a:off x="2695" y="2891"/>
                <a:ext cx="32" cy="45"/>
              </a:xfrm>
              <a:custGeom>
                <a:avLst/>
                <a:gdLst>
                  <a:gd name="T0" fmla="*/ 12 w 13"/>
                  <a:gd name="T1" fmla="*/ 183 h 17"/>
                  <a:gd name="T2" fmla="*/ 133 w 13"/>
                  <a:gd name="T3" fmla="*/ 21 h 17"/>
                  <a:gd name="T4" fmla="*/ 194 w 13"/>
                  <a:gd name="T5" fmla="*/ 21 h 17"/>
                  <a:gd name="T6" fmla="*/ 121 w 13"/>
                  <a:gd name="T7" fmla="*/ 0 h 17"/>
                  <a:gd name="T8" fmla="*/ 0 w 13"/>
                  <a:gd name="T9" fmla="*/ 169 h 17"/>
                  <a:gd name="T10" fmla="*/ 91 w 13"/>
                  <a:gd name="T11" fmla="*/ 315 h 17"/>
                  <a:gd name="T12" fmla="*/ 12 w 13"/>
                  <a:gd name="T13" fmla="*/ 183 h 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17">
                    <a:moveTo>
                      <a:pt x="1" y="10"/>
                    </a:moveTo>
                    <a:cubicBezTo>
                      <a:pt x="1" y="5"/>
                      <a:pt x="5" y="1"/>
                      <a:pt x="9" y="1"/>
                    </a:cubicBezTo>
                    <a:cubicBezTo>
                      <a:pt x="11" y="1"/>
                      <a:pt x="12" y="1"/>
                      <a:pt x="13" y="1"/>
                    </a:cubicBezTo>
                    <a:cubicBezTo>
                      <a:pt x="12" y="1"/>
                      <a:pt x="10" y="0"/>
                      <a:pt x="8" y="0"/>
                    </a:cubicBezTo>
                    <a:cubicBezTo>
                      <a:pt x="4" y="1"/>
                      <a:pt x="0" y="5"/>
                      <a:pt x="0" y="9"/>
                    </a:cubicBezTo>
                    <a:cubicBezTo>
                      <a:pt x="1" y="13"/>
                      <a:pt x="3" y="16"/>
                      <a:pt x="6" y="17"/>
                    </a:cubicBezTo>
                    <a:cubicBezTo>
                      <a:pt x="3" y="15"/>
                      <a:pt x="2" y="13"/>
                      <a:pt x="1"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72" name="Freeform 1071"/>
              <p:cNvSpPr>
                <a:spLocks/>
              </p:cNvSpPr>
              <p:nvPr/>
            </p:nvSpPr>
            <p:spPr bwMode="auto">
              <a:xfrm>
                <a:off x="2702" y="2880"/>
                <a:ext cx="68" cy="96"/>
              </a:xfrm>
              <a:custGeom>
                <a:avLst/>
                <a:gdLst>
                  <a:gd name="T0" fmla="*/ 380 w 27"/>
                  <a:gd name="T1" fmla="*/ 0 h 36"/>
                  <a:gd name="T2" fmla="*/ 431 w 27"/>
                  <a:gd name="T3" fmla="*/ 205 h 36"/>
                  <a:gd name="T4" fmla="*/ 0 w 27"/>
                  <a:gd name="T5" fmla="*/ 627 h 36"/>
                  <a:gd name="T6" fmla="*/ 380 w 27"/>
                  <a:gd name="T7" fmla="*/ 0 h 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 h="36">
                    <a:moveTo>
                      <a:pt x="24" y="0"/>
                    </a:moveTo>
                    <a:cubicBezTo>
                      <a:pt x="26" y="2"/>
                      <a:pt x="27" y="6"/>
                      <a:pt x="27" y="11"/>
                    </a:cubicBezTo>
                    <a:cubicBezTo>
                      <a:pt x="27" y="22"/>
                      <a:pt x="22" y="36"/>
                      <a:pt x="0" y="33"/>
                    </a:cubicBezTo>
                    <a:cubicBezTo>
                      <a:pt x="9" y="32"/>
                      <a:pt x="27" y="28"/>
                      <a:pt x="24" y="0"/>
                    </a:cubicBezTo>
                    <a:close/>
                  </a:path>
                </a:pathLst>
              </a:custGeom>
              <a:solidFill>
                <a:srgbClr val="354A4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73" name="Freeform 1072"/>
              <p:cNvSpPr>
                <a:spLocks/>
              </p:cNvSpPr>
              <p:nvPr/>
            </p:nvSpPr>
            <p:spPr bwMode="auto">
              <a:xfrm>
                <a:off x="2717" y="1619"/>
                <a:ext cx="230" cy="437"/>
              </a:xfrm>
              <a:custGeom>
                <a:avLst/>
                <a:gdLst>
                  <a:gd name="T0" fmla="*/ 0 w 92"/>
                  <a:gd name="T1" fmla="*/ 3102 h 164"/>
                  <a:gd name="T2" fmla="*/ 1438 w 92"/>
                  <a:gd name="T3" fmla="*/ 2214 h 164"/>
                  <a:gd name="T4" fmla="*/ 333 w 92"/>
                  <a:gd name="T5" fmla="*/ 0 h 164"/>
                  <a:gd name="T6" fmla="*/ 550 w 92"/>
                  <a:gd name="T7" fmla="*/ 2230 h 164"/>
                  <a:gd name="T8" fmla="*/ 0 w 92"/>
                  <a:gd name="T9" fmla="*/ 3102 h 1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64">
                    <a:moveTo>
                      <a:pt x="0" y="164"/>
                    </a:moveTo>
                    <a:cubicBezTo>
                      <a:pt x="92" y="117"/>
                      <a:pt x="92" y="117"/>
                      <a:pt x="92" y="117"/>
                    </a:cubicBezTo>
                    <a:cubicBezTo>
                      <a:pt x="21" y="0"/>
                      <a:pt x="21" y="0"/>
                      <a:pt x="21" y="0"/>
                    </a:cubicBezTo>
                    <a:cubicBezTo>
                      <a:pt x="21" y="0"/>
                      <a:pt x="62" y="73"/>
                      <a:pt x="35" y="118"/>
                    </a:cubicBezTo>
                    <a:cubicBezTo>
                      <a:pt x="8" y="162"/>
                      <a:pt x="0" y="164"/>
                      <a:pt x="0" y="164"/>
                    </a:cubicBezTo>
                    <a:close/>
                  </a:path>
                </a:pathLst>
              </a:custGeom>
              <a:solidFill>
                <a:srgbClr val="487FB6"/>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74" name="Freeform 1073"/>
              <p:cNvSpPr>
                <a:spLocks/>
              </p:cNvSpPr>
              <p:nvPr/>
            </p:nvSpPr>
            <p:spPr bwMode="auto">
              <a:xfrm>
                <a:off x="2195" y="1795"/>
                <a:ext cx="90" cy="237"/>
              </a:xfrm>
              <a:custGeom>
                <a:avLst/>
                <a:gdLst>
                  <a:gd name="T0" fmla="*/ 208 w 36"/>
                  <a:gd name="T1" fmla="*/ 0 h 89"/>
                  <a:gd name="T2" fmla="*/ 220 w 36"/>
                  <a:gd name="T3" fmla="*/ 682 h 89"/>
                  <a:gd name="T4" fmla="*/ 563 w 36"/>
                  <a:gd name="T5" fmla="*/ 1646 h 89"/>
                  <a:gd name="T6" fmla="*/ 563 w 36"/>
                  <a:gd name="T7" fmla="*/ 1680 h 89"/>
                  <a:gd name="T8" fmla="*/ 208 w 36"/>
                  <a:gd name="T9" fmla="*/ 474 h 89"/>
                  <a:gd name="T10" fmla="*/ 208 w 36"/>
                  <a:gd name="T11" fmla="*/ 0 h 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 h="89">
                    <a:moveTo>
                      <a:pt x="13" y="0"/>
                    </a:moveTo>
                    <a:cubicBezTo>
                      <a:pt x="5" y="6"/>
                      <a:pt x="0" y="6"/>
                      <a:pt x="14" y="36"/>
                    </a:cubicBezTo>
                    <a:cubicBezTo>
                      <a:pt x="26" y="61"/>
                      <a:pt x="34" y="82"/>
                      <a:pt x="36" y="87"/>
                    </a:cubicBezTo>
                    <a:cubicBezTo>
                      <a:pt x="36" y="88"/>
                      <a:pt x="36" y="89"/>
                      <a:pt x="36" y="89"/>
                    </a:cubicBezTo>
                    <a:cubicBezTo>
                      <a:pt x="36" y="89"/>
                      <a:pt x="17" y="34"/>
                      <a:pt x="13" y="25"/>
                    </a:cubicBezTo>
                    <a:cubicBezTo>
                      <a:pt x="10" y="16"/>
                      <a:pt x="9" y="4"/>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75" name="Freeform 1074"/>
              <p:cNvSpPr>
                <a:spLocks/>
              </p:cNvSpPr>
              <p:nvPr/>
            </p:nvSpPr>
            <p:spPr bwMode="auto">
              <a:xfrm>
                <a:off x="2282" y="1419"/>
                <a:ext cx="40" cy="90"/>
              </a:xfrm>
              <a:custGeom>
                <a:avLst/>
                <a:gdLst>
                  <a:gd name="T0" fmla="*/ 220 w 16"/>
                  <a:gd name="T1" fmla="*/ 0 h 34"/>
                  <a:gd name="T2" fmla="*/ 250 w 16"/>
                  <a:gd name="T3" fmla="*/ 630 h 34"/>
                  <a:gd name="T4" fmla="*/ 220 w 16"/>
                  <a:gd name="T5" fmla="*/ 0 h 34"/>
                  <a:gd name="T6" fmla="*/ 0 60000 65536"/>
                  <a:gd name="T7" fmla="*/ 0 60000 65536"/>
                  <a:gd name="T8" fmla="*/ 0 60000 65536"/>
                </a:gdLst>
                <a:ahLst/>
                <a:cxnLst>
                  <a:cxn ang="T6">
                    <a:pos x="T0" y="T1"/>
                  </a:cxn>
                  <a:cxn ang="T7">
                    <a:pos x="T2" y="T3"/>
                  </a:cxn>
                  <a:cxn ang="T8">
                    <a:pos x="T4" y="T5"/>
                  </a:cxn>
                </a:cxnLst>
                <a:rect l="0" t="0" r="r" b="b"/>
                <a:pathLst>
                  <a:path w="16" h="34">
                    <a:moveTo>
                      <a:pt x="14" y="0"/>
                    </a:moveTo>
                    <a:cubicBezTo>
                      <a:pt x="6" y="5"/>
                      <a:pt x="0" y="5"/>
                      <a:pt x="16" y="34"/>
                    </a:cubicBezTo>
                    <a:cubicBezTo>
                      <a:pt x="11" y="27"/>
                      <a:pt x="8" y="5"/>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76" name="Freeform 1075"/>
              <p:cNvSpPr>
                <a:spLocks/>
              </p:cNvSpPr>
              <p:nvPr/>
            </p:nvSpPr>
            <p:spPr bwMode="auto">
              <a:xfrm>
                <a:off x="2815" y="2709"/>
                <a:ext cx="147" cy="94"/>
              </a:xfrm>
              <a:custGeom>
                <a:avLst/>
                <a:gdLst>
                  <a:gd name="T0" fmla="*/ 0 w 59"/>
                  <a:gd name="T1" fmla="*/ 287 h 35"/>
                  <a:gd name="T2" fmla="*/ 558 w 59"/>
                  <a:gd name="T3" fmla="*/ 0 h 35"/>
                  <a:gd name="T4" fmla="*/ 912 w 59"/>
                  <a:gd name="T5" fmla="*/ 677 h 35"/>
                  <a:gd name="T6" fmla="*/ 508 w 59"/>
                  <a:gd name="T7" fmla="*/ 137 h 35"/>
                  <a:gd name="T8" fmla="*/ 0 w 59"/>
                  <a:gd name="T9" fmla="*/ 287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 h="35">
                    <a:moveTo>
                      <a:pt x="0" y="15"/>
                    </a:moveTo>
                    <a:cubicBezTo>
                      <a:pt x="11" y="10"/>
                      <a:pt x="34" y="0"/>
                      <a:pt x="36" y="0"/>
                    </a:cubicBezTo>
                    <a:cubicBezTo>
                      <a:pt x="39" y="0"/>
                      <a:pt x="53" y="26"/>
                      <a:pt x="59" y="35"/>
                    </a:cubicBezTo>
                    <a:cubicBezTo>
                      <a:pt x="50" y="21"/>
                      <a:pt x="40" y="7"/>
                      <a:pt x="33" y="7"/>
                    </a:cubicBezTo>
                    <a:cubicBezTo>
                      <a:pt x="27" y="7"/>
                      <a:pt x="4" y="14"/>
                      <a:pt x="0" y="1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77" name="Freeform 1076"/>
              <p:cNvSpPr>
                <a:spLocks/>
              </p:cNvSpPr>
              <p:nvPr/>
            </p:nvSpPr>
            <p:spPr bwMode="auto">
              <a:xfrm>
                <a:off x="3107" y="2507"/>
                <a:ext cx="246" cy="144"/>
              </a:xfrm>
              <a:custGeom>
                <a:avLst/>
                <a:gdLst>
                  <a:gd name="T0" fmla="*/ 0 w 98"/>
                  <a:gd name="T1" fmla="*/ 1024 h 54"/>
                  <a:gd name="T2" fmla="*/ 1393 w 98"/>
                  <a:gd name="T3" fmla="*/ 21 h 54"/>
                  <a:gd name="T4" fmla="*/ 1551 w 98"/>
                  <a:gd name="T5" fmla="*/ 205 h 54"/>
                  <a:gd name="T6" fmla="*/ 0 w 98"/>
                  <a:gd name="T7" fmla="*/ 1024 h 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8" h="54">
                    <a:moveTo>
                      <a:pt x="0" y="54"/>
                    </a:moveTo>
                    <a:cubicBezTo>
                      <a:pt x="0" y="54"/>
                      <a:pt x="84" y="3"/>
                      <a:pt x="88" y="1"/>
                    </a:cubicBezTo>
                    <a:cubicBezTo>
                      <a:pt x="92" y="0"/>
                      <a:pt x="94" y="5"/>
                      <a:pt x="98" y="11"/>
                    </a:cubicBezTo>
                    <a:cubicBezTo>
                      <a:pt x="94" y="7"/>
                      <a:pt x="23" y="40"/>
                      <a:pt x="0" y="5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78" name="Freeform 1077"/>
              <p:cNvSpPr>
                <a:spLocks/>
              </p:cNvSpPr>
              <p:nvPr/>
            </p:nvSpPr>
            <p:spPr bwMode="auto">
              <a:xfrm>
                <a:off x="3338" y="3013"/>
                <a:ext cx="232" cy="150"/>
              </a:xfrm>
              <a:custGeom>
                <a:avLst/>
                <a:gdLst>
                  <a:gd name="T0" fmla="*/ 1444 w 93"/>
                  <a:gd name="T1" fmla="*/ 137 h 56"/>
                  <a:gd name="T2" fmla="*/ 0 w 93"/>
                  <a:gd name="T3" fmla="*/ 1077 h 56"/>
                  <a:gd name="T4" fmla="*/ 1444 w 93"/>
                  <a:gd name="T5" fmla="*/ 137 h 56"/>
                  <a:gd name="T6" fmla="*/ 0 60000 65536"/>
                  <a:gd name="T7" fmla="*/ 0 60000 65536"/>
                  <a:gd name="T8" fmla="*/ 0 60000 65536"/>
                </a:gdLst>
                <a:ahLst/>
                <a:cxnLst>
                  <a:cxn ang="T6">
                    <a:pos x="T0" y="T1"/>
                  </a:cxn>
                  <a:cxn ang="T7">
                    <a:pos x="T2" y="T3"/>
                  </a:cxn>
                  <a:cxn ang="T8">
                    <a:pos x="T4" y="T5"/>
                  </a:cxn>
                </a:cxnLst>
                <a:rect l="0" t="0" r="r" b="b"/>
                <a:pathLst>
                  <a:path w="93" h="56">
                    <a:moveTo>
                      <a:pt x="93" y="7"/>
                    </a:moveTo>
                    <a:cubicBezTo>
                      <a:pt x="80" y="0"/>
                      <a:pt x="9" y="45"/>
                      <a:pt x="0" y="56"/>
                    </a:cubicBezTo>
                    <a:cubicBezTo>
                      <a:pt x="8" y="49"/>
                      <a:pt x="84" y="5"/>
                      <a:pt x="93"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79" name="Freeform 1078"/>
              <p:cNvSpPr>
                <a:spLocks/>
              </p:cNvSpPr>
              <p:nvPr/>
            </p:nvSpPr>
            <p:spPr bwMode="auto">
              <a:xfrm>
                <a:off x="3037" y="3200"/>
                <a:ext cx="83" cy="136"/>
              </a:xfrm>
              <a:custGeom>
                <a:avLst/>
                <a:gdLst>
                  <a:gd name="T0" fmla="*/ 0 w 33"/>
                  <a:gd name="T1" fmla="*/ 0 h 51"/>
                  <a:gd name="T2" fmla="*/ 526 w 33"/>
                  <a:gd name="T3" fmla="*/ 968 h 51"/>
                  <a:gd name="T4" fmla="*/ 0 60000 65536"/>
                  <a:gd name="T5" fmla="*/ 0 60000 65536"/>
                </a:gdLst>
                <a:ahLst/>
                <a:cxnLst>
                  <a:cxn ang="T4">
                    <a:pos x="T0" y="T1"/>
                  </a:cxn>
                  <a:cxn ang="T5">
                    <a:pos x="T2" y="T3"/>
                  </a:cxn>
                </a:cxnLst>
                <a:rect l="0" t="0" r="r" b="b"/>
                <a:pathLst>
                  <a:path w="33" h="51">
                    <a:moveTo>
                      <a:pt x="0" y="0"/>
                    </a:moveTo>
                    <a:cubicBezTo>
                      <a:pt x="0" y="0"/>
                      <a:pt x="28" y="51"/>
                      <a:pt x="33" y="5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80" name="Freeform 1079"/>
              <p:cNvSpPr>
                <a:spLocks/>
              </p:cNvSpPr>
              <p:nvPr/>
            </p:nvSpPr>
            <p:spPr bwMode="auto">
              <a:xfrm>
                <a:off x="2547" y="3229"/>
                <a:ext cx="155" cy="219"/>
              </a:xfrm>
              <a:custGeom>
                <a:avLst/>
                <a:gdLst>
                  <a:gd name="T0" fmla="*/ 0 w 62"/>
                  <a:gd name="T1" fmla="*/ 1562 h 82"/>
                  <a:gd name="T2" fmla="*/ 770 w 62"/>
                  <a:gd name="T3" fmla="*/ 0 h 82"/>
                  <a:gd name="T4" fmla="*/ 0 w 62"/>
                  <a:gd name="T5" fmla="*/ 1562 h 82"/>
                  <a:gd name="T6" fmla="*/ 0 60000 65536"/>
                  <a:gd name="T7" fmla="*/ 0 60000 65536"/>
                  <a:gd name="T8" fmla="*/ 0 60000 65536"/>
                </a:gdLst>
                <a:ahLst/>
                <a:cxnLst>
                  <a:cxn ang="T6">
                    <a:pos x="T0" y="T1"/>
                  </a:cxn>
                  <a:cxn ang="T7">
                    <a:pos x="T2" y="T3"/>
                  </a:cxn>
                  <a:cxn ang="T8">
                    <a:pos x="T4" y="T5"/>
                  </a:cxn>
                </a:cxnLst>
                <a:rect l="0" t="0" r="r" b="b"/>
                <a:pathLst>
                  <a:path w="62" h="82">
                    <a:moveTo>
                      <a:pt x="0" y="82"/>
                    </a:moveTo>
                    <a:cubicBezTo>
                      <a:pt x="62" y="69"/>
                      <a:pt x="51" y="16"/>
                      <a:pt x="49" y="0"/>
                    </a:cubicBezTo>
                    <a:cubicBezTo>
                      <a:pt x="55" y="45"/>
                      <a:pt x="56" y="74"/>
                      <a:pt x="0" y="8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81" name="Freeform 1080"/>
              <p:cNvSpPr>
                <a:spLocks/>
              </p:cNvSpPr>
              <p:nvPr/>
            </p:nvSpPr>
            <p:spPr bwMode="auto">
              <a:xfrm>
                <a:off x="2875" y="3453"/>
                <a:ext cx="468" cy="80"/>
              </a:xfrm>
              <a:custGeom>
                <a:avLst/>
                <a:gdLst>
                  <a:gd name="T0" fmla="*/ 0 w 187"/>
                  <a:gd name="T1" fmla="*/ 0 h 30"/>
                  <a:gd name="T2" fmla="*/ 2931 w 187"/>
                  <a:gd name="T3" fmla="*/ 533 h 30"/>
                  <a:gd name="T4" fmla="*/ 0 60000 65536"/>
                  <a:gd name="T5" fmla="*/ 0 60000 65536"/>
                </a:gdLst>
                <a:ahLst/>
                <a:cxnLst>
                  <a:cxn ang="T4">
                    <a:pos x="T0" y="T1"/>
                  </a:cxn>
                  <a:cxn ang="T5">
                    <a:pos x="T2" y="T3"/>
                  </a:cxn>
                </a:cxnLst>
                <a:rect l="0" t="0" r="r" b="b"/>
                <a:pathLst>
                  <a:path w="187" h="30">
                    <a:moveTo>
                      <a:pt x="0" y="0"/>
                    </a:moveTo>
                    <a:cubicBezTo>
                      <a:pt x="23" y="8"/>
                      <a:pt x="113" y="30"/>
                      <a:pt x="187" y="28"/>
                    </a:cubicBezTo>
                  </a:path>
                </a:pathLst>
              </a:custGeom>
              <a:solidFill>
                <a:srgbClr val="7D8D9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82" name="Freeform 1081"/>
              <p:cNvSpPr>
                <a:spLocks/>
              </p:cNvSpPr>
              <p:nvPr/>
            </p:nvSpPr>
            <p:spPr bwMode="auto">
              <a:xfrm>
                <a:off x="3000" y="2992"/>
                <a:ext cx="618" cy="373"/>
              </a:xfrm>
              <a:custGeom>
                <a:avLst/>
                <a:gdLst>
                  <a:gd name="T0" fmla="*/ 1158 w 247"/>
                  <a:gd name="T1" fmla="*/ 2385 h 140"/>
                  <a:gd name="T2" fmla="*/ 1709 w 247"/>
                  <a:gd name="T3" fmla="*/ 1966 h 140"/>
                  <a:gd name="T4" fmla="*/ 1972 w 247"/>
                  <a:gd name="T5" fmla="*/ 1817 h 140"/>
                  <a:gd name="T6" fmla="*/ 3163 w 247"/>
                  <a:gd name="T7" fmla="*/ 1172 h 140"/>
                  <a:gd name="T8" fmla="*/ 3756 w 247"/>
                  <a:gd name="T9" fmla="*/ 192 h 140"/>
                  <a:gd name="T10" fmla="*/ 2617 w 247"/>
                  <a:gd name="T11" fmla="*/ 645 h 140"/>
                  <a:gd name="T12" fmla="*/ 1741 w 247"/>
                  <a:gd name="T13" fmla="*/ 1548 h 140"/>
                  <a:gd name="T14" fmla="*/ 1126 w 247"/>
                  <a:gd name="T15" fmla="*/ 1988 h 140"/>
                  <a:gd name="T16" fmla="*/ 896 w 247"/>
                  <a:gd name="T17" fmla="*/ 1945 h 140"/>
                  <a:gd name="T18" fmla="*/ 458 w 247"/>
                  <a:gd name="T19" fmla="*/ 1156 h 140"/>
                  <a:gd name="T20" fmla="*/ 220 w 247"/>
                  <a:gd name="T21" fmla="*/ 1215 h 140"/>
                  <a:gd name="T22" fmla="*/ 0 w 247"/>
                  <a:gd name="T23" fmla="*/ 1250 h 140"/>
                  <a:gd name="T24" fmla="*/ 595 w 247"/>
                  <a:gd name="T25" fmla="*/ 2456 h 140"/>
                  <a:gd name="T26" fmla="*/ 1158 w 247"/>
                  <a:gd name="T27" fmla="*/ 2385 h 1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47" h="140">
                    <a:moveTo>
                      <a:pt x="74" y="126"/>
                    </a:moveTo>
                    <a:cubicBezTo>
                      <a:pt x="74" y="126"/>
                      <a:pt x="96" y="112"/>
                      <a:pt x="109" y="104"/>
                    </a:cubicBezTo>
                    <a:cubicBezTo>
                      <a:pt x="112" y="102"/>
                      <a:pt x="121" y="98"/>
                      <a:pt x="126" y="96"/>
                    </a:cubicBezTo>
                    <a:cubicBezTo>
                      <a:pt x="140" y="93"/>
                      <a:pt x="169" y="82"/>
                      <a:pt x="202" y="62"/>
                    </a:cubicBezTo>
                    <a:cubicBezTo>
                      <a:pt x="247" y="34"/>
                      <a:pt x="247" y="24"/>
                      <a:pt x="240" y="10"/>
                    </a:cubicBezTo>
                    <a:cubicBezTo>
                      <a:pt x="234" y="0"/>
                      <a:pt x="202" y="12"/>
                      <a:pt x="167" y="34"/>
                    </a:cubicBezTo>
                    <a:cubicBezTo>
                      <a:pt x="131" y="56"/>
                      <a:pt x="118" y="67"/>
                      <a:pt x="111" y="82"/>
                    </a:cubicBezTo>
                    <a:cubicBezTo>
                      <a:pt x="111" y="82"/>
                      <a:pt x="80" y="100"/>
                      <a:pt x="72" y="105"/>
                    </a:cubicBezTo>
                    <a:cubicBezTo>
                      <a:pt x="65" y="110"/>
                      <a:pt x="63" y="112"/>
                      <a:pt x="57" y="103"/>
                    </a:cubicBezTo>
                    <a:cubicBezTo>
                      <a:pt x="50" y="94"/>
                      <a:pt x="29" y="61"/>
                      <a:pt x="29" y="61"/>
                    </a:cubicBezTo>
                    <a:cubicBezTo>
                      <a:pt x="24" y="62"/>
                      <a:pt x="19" y="63"/>
                      <a:pt x="14" y="64"/>
                    </a:cubicBezTo>
                    <a:cubicBezTo>
                      <a:pt x="9" y="65"/>
                      <a:pt x="4" y="65"/>
                      <a:pt x="0" y="66"/>
                    </a:cubicBezTo>
                    <a:cubicBezTo>
                      <a:pt x="38" y="130"/>
                      <a:pt x="38" y="130"/>
                      <a:pt x="38" y="130"/>
                    </a:cubicBezTo>
                    <a:cubicBezTo>
                      <a:pt x="39" y="134"/>
                      <a:pt x="46" y="140"/>
                      <a:pt x="74" y="126"/>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83" name="Freeform 1082"/>
              <p:cNvSpPr>
                <a:spLocks/>
              </p:cNvSpPr>
              <p:nvPr/>
            </p:nvSpPr>
            <p:spPr bwMode="auto">
              <a:xfrm>
                <a:off x="3295" y="3019"/>
                <a:ext cx="305" cy="202"/>
              </a:xfrm>
              <a:custGeom>
                <a:avLst/>
                <a:gdLst>
                  <a:gd name="T0" fmla="*/ 1908 w 122"/>
                  <a:gd name="T1" fmla="*/ 0 h 76"/>
                  <a:gd name="T2" fmla="*/ 0 w 122"/>
                  <a:gd name="T3" fmla="*/ 1236 h 76"/>
                  <a:gd name="T4" fmla="*/ 0 60000 65536"/>
                  <a:gd name="T5" fmla="*/ 0 60000 65536"/>
                </a:gdLst>
                <a:ahLst/>
                <a:cxnLst>
                  <a:cxn ang="T4">
                    <a:pos x="T0" y="T1"/>
                  </a:cxn>
                  <a:cxn ang="T5">
                    <a:pos x="T2" y="T3"/>
                  </a:cxn>
                </a:cxnLst>
                <a:rect l="0" t="0" r="r" b="b"/>
                <a:pathLst>
                  <a:path w="122" h="76">
                    <a:moveTo>
                      <a:pt x="122" y="0"/>
                    </a:moveTo>
                    <a:cubicBezTo>
                      <a:pt x="120" y="13"/>
                      <a:pt x="30" y="76"/>
                      <a:pt x="0" y="66"/>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84" name="Freeform 1083"/>
              <p:cNvSpPr>
                <a:spLocks/>
              </p:cNvSpPr>
              <p:nvPr/>
            </p:nvSpPr>
            <p:spPr bwMode="auto">
              <a:xfrm>
                <a:off x="2302" y="1675"/>
                <a:ext cx="270" cy="288"/>
              </a:xfrm>
              <a:custGeom>
                <a:avLst/>
                <a:gdLst>
                  <a:gd name="T0" fmla="*/ 1658 w 108"/>
                  <a:gd name="T1" fmla="*/ 947 h 108"/>
                  <a:gd name="T2" fmla="*/ 783 w 108"/>
                  <a:gd name="T3" fmla="*/ 35 h 108"/>
                  <a:gd name="T4" fmla="*/ 33 w 108"/>
                  <a:gd name="T5" fmla="*/ 1101 h 108"/>
                  <a:gd name="T6" fmla="*/ 908 w 108"/>
                  <a:gd name="T7" fmla="*/ 2013 h 108"/>
                  <a:gd name="T8" fmla="*/ 1658 w 108"/>
                  <a:gd name="T9" fmla="*/ 947 h 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8" h="108">
                    <a:moveTo>
                      <a:pt x="106" y="50"/>
                    </a:moveTo>
                    <a:cubicBezTo>
                      <a:pt x="104" y="21"/>
                      <a:pt x="79" y="0"/>
                      <a:pt x="50" y="2"/>
                    </a:cubicBezTo>
                    <a:cubicBezTo>
                      <a:pt x="22" y="4"/>
                      <a:pt x="0" y="29"/>
                      <a:pt x="2" y="58"/>
                    </a:cubicBezTo>
                    <a:cubicBezTo>
                      <a:pt x="4" y="86"/>
                      <a:pt x="29" y="108"/>
                      <a:pt x="58" y="106"/>
                    </a:cubicBezTo>
                    <a:cubicBezTo>
                      <a:pt x="87" y="104"/>
                      <a:pt x="108" y="79"/>
                      <a:pt x="106" y="50"/>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85" name="Freeform 1084"/>
              <p:cNvSpPr>
                <a:spLocks/>
              </p:cNvSpPr>
              <p:nvPr/>
            </p:nvSpPr>
            <p:spPr bwMode="auto">
              <a:xfrm>
                <a:off x="2400" y="1779"/>
                <a:ext cx="75" cy="80"/>
              </a:xfrm>
              <a:custGeom>
                <a:avLst/>
                <a:gdLst>
                  <a:gd name="T0" fmla="*/ 470 w 30"/>
                  <a:gd name="T1" fmla="*/ 264 h 30"/>
                  <a:gd name="T2" fmla="*/ 220 w 30"/>
                  <a:gd name="T3" fmla="*/ 0 h 30"/>
                  <a:gd name="T4" fmla="*/ 20 w 30"/>
                  <a:gd name="T5" fmla="*/ 307 h 30"/>
                  <a:gd name="T6" fmla="*/ 250 w 30"/>
                  <a:gd name="T7" fmla="*/ 547 h 30"/>
                  <a:gd name="T8" fmla="*/ 470 w 30"/>
                  <a:gd name="T9" fmla="*/ 264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30">
                    <a:moveTo>
                      <a:pt x="30" y="14"/>
                    </a:moveTo>
                    <a:cubicBezTo>
                      <a:pt x="29" y="6"/>
                      <a:pt x="22" y="0"/>
                      <a:pt x="14" y="0"/>
                    </a:cubicBezTo>
                    <a:cubicBezTo>
                      <a:pt x="6" y="1"/>
                      <a:pt x="0" y="8"/>
                      <a:pt x="1" y="16"/>
                    </a:cubicBezTo>
                    <a:cubicBezTo>
                      <a:pt x="1" y="24"/>
                      <a:pt x="8" y="30"/>
                      <a:pt x="16" y="29"/>
                    </a:cubicBezTo>
                    <a:cubicBezTo>
                      <a:pt x="24" y="29"/>
                      <a:pt x="30" y="22"/>
                      <a:pt x="30" y="14"/>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86" name="Freeform 1085"/>
              <p:cNvSpPr>
                <a:spLocks/>
              </p:cNvSpPr>
              <p:nvPr/>
            </p:nvSpPr>
            <p:spPr bwMode="auto">
              <a:xfrm>
                <a:off x="2407" y="2101"/>
                <a:ext cx="150" cy="160"/>
              </a:xfrm>
              <a:custGeom>
                <a:avLst/>
                <a:gdLst>
                  <a:gd name="T0" fmla="*/ 925 w 60"/>
                  <a:gd name="T1" fmla="*/ 533 h 60"/>
                  <a:gd name="T2" fmla="*/ 438 w 60"/>
                  <a:gd name="T3" fmla="*/ 21 h 60"/>
                  <a:gd name="T4" fmla="*/ 33 w 60"/>
                  <a:gd name="T5" fmla="*/ 605 h 60"/>
                  <a:gd name="T6" fmla="*/ 500 w 60"/>
                  <a:gd name="T7" fmla="*/ 1101 h 60"/>
                  <a:gd name="T8" fmla="*/ 925 w 60"/>
                  <a:gd name="T9" fmla="*/ 533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60">
                    <a:moveTo>
                      <a:pt x="59" y="28"/>
                    </a:moveTo>
                    <a:cubicBezTo>
                      <a:pt x="58" y="12"/>
                      <a:pt x="44" y="0"/>
                      <a:pt x="28" y="1"/>
                    </a:cubicBezTo>
                    <a:cubicBezTo>
                      <a:pt x="12" y="2"/>
                      <a:pt x="0" y="16"/>
                      <a:pt x="2" y="32"/>
                    </a:cubicBezTo>
                    <a:cubicBezTo>
                      <a:pt x="3" y="48"/>
                      <a:pt x="16" y="60"/>
                      <a:pt x="32" y="58"/>
                    </a:cubicBezTo>
                    <a:cubicBezTo>
                      <a:pt x="48" y="57"/>
                      <a:pt x="60" y="43"/>
                      <a:pt x="59" y="28"/>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87" name="Freeform 1086"/>
              <p:cNvSpPr>
                <a:spLocks/>
              </p:cNvSpPr>
              <p:nvPr/>
            </p:nvSpPr>
            <p:spPr bwMode="auto">
              <a:xfrm>
                <a:off x="2452" y="2149"/>
                <a:ext cx="60" cy="64"/>
              </a:xfrm>
              <a:custGeom>
                <a:avLst/>
                <a:gdLst>
                  <a:gd name="T0" fmla="*/ 375 w 24"/>
                  <a:gd name="T1" fmla="*/ 205 h 24"/>
                  <a:gd name="T2" fmla="*/ 175 w 24"/>
                  <a:gd name="T3" fmla="*/ 0 h 24"/>
                  <a:gd name="T4" fmla="*/ 20 w 24"/>
                  <a:gd name="T5" fmla="*/ 248 h 24"/>
                  <a:gd name="T6" fmla="*/ 208 w 24"/>
                  <a:gd name="T7" fmla="*/ 435 h 24"/>
                  <a:gd name="T8" fmla="*/ 375 w 24"/>
                  <a:gd name="T9" fmla="*/ 205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24">
                    <a:moveTo>
                      <a:pt x="24" y="11"/>
                    </a:moveTo>
                    <a:cubicBezTo>
                      <a:pt x="23" y="4"/>
                      <a:pt x="18" y="0"/>
                      <a:pt x="11" y="0"/>
                    </a:cubicBezTo>
                    <a:cubicBezTo>
                      <a:pt x="5" y="1"/>
                      <a:pt x="0" y="6"/>
                      <a:pt x="1" y="13"/>
                    </a:cubicBezTo>
                    <a:cubicBezTo>
                      <a:pt x="1" y="19"/>
                      <a:pt x="7" y="24"/>
                      <a:pt x="13" y="23"/>
                    </a:cubicBezTo>
                    <a:cubicBezTo>
                      <a:pt x="19" y="23"/>
                      <a:pt x="24" y="17"/>
                      <a:pt x="24" y="11"/>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88" name="Freeform 1087"/>
              <p:cNvSpPr>
                <a:spLocks/>
              </p:cNvSpPr>
              <p:nvPr/>
            </p:nvSpPr>
            <p:spPr bwMode="auto">
              <a:xfrm>
                <a:off x="2970" y="3000"/>
                <a:ext cx="147" cy="160"/>
              </a:xfrm>
              <a:custGeom>
                <a:avLst/>
                <a:gdLst>
                  <a:gd name="T0" fmla="*/ 899 w 59"/>
                  <a:gd name="T1" fmla="*/ 533 h 60"/>
                  <a:gd name="T2" fmla="*/ 416 w 59"/>
                  <a:gd name="T3" fmla="*/ 21 h 60"/>
                  <a:gd name="T4" fmla="*/ 12 w 59"/>
                  <a:gd name="T5" fmla="*/ 605 h 60"/>
                  <a:gd name="T6" fmla="*/ 496 w 59"/>
                  <a:gd name="T7" fmla="*/ 1117 h 60"/>
                  <a:gd name="T8" fmla="*/ 899 w 59"/>
                  <a:gd name="T9" fmla="*/ 533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 h="60">
                    <a:moveTo>
                      <a:pt x="58" y="28"/>
                    </a:moveTo>
                    <a:cubicBezTo>
                      <a:pt x="57" y="12"/>
                      <a:pt x="43" y="0"/>
                      <a:pt x="27" y="1"/>
                    </a:cubicBezTo>
                    <a:cubicBezTo>
                      <a:pt x="12" y="2"/>
                      <a:pt x="0" y="16"/>
                      <a:pt x="1" y="32"/>
                    </a:cubicBezTo>
                    <a:cubicBezTo>
                      <a:pt x="2" y="48"/>
                      <a:pt x="16" y="60"/>
                      <a:pt x="32" y="59"/>
                    </a:cubicBezTo>
                    <a:cubicBezTo>
                      <a:pt x="47" y="57"/>
                      <a:pt x="59" y="44"/>
                      <a:pt x="58" y="28"/>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89" name="Freeform 1088"/>
              <p:cNvSpPr>
                <a:spLocks/>
              </p:cNvSpPr>
              <p:nvPr/>
            </p:nvSpPr>
            <p:spPr bwMode="auto">
              <a:xfrm>
                <a:off x="3012" y="3048"/>
                <a:ext cx="63" cy="64"/>
              </a:xfrm>
              <a:custGeom>
                <a:avLst/>
                <a:gdLst>
                  <a:gd name="T0" fmla="*/ 381 w 25"/>
                  <a:gd name="T1" fmla="*/ 205 h 24"/>
                  <a:gd name="T2" fmla="*/ 192 w 25"/>
                  <a:gd name="T3" fmla="*/ 0 h 24"/>
                  <a:gd name="T4" fmla="*/ 20 w 25"/>
                  <a:gd name="T5" fmla="*/ 248 h 24"/>
                  <a:gd name="T6" fmla="*/ 209 w 25"/>
                  <a:gd name="T7" fmla="*/ 456 h 24"/>
                  <a:gd name="T8" fmla="*/ 381 w 25"/>
                  <a:gd name="T9" fmla="*/ 205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24">
                    <a:moveTo>
                      <a:pt x="24" y="11"/>
                    </a:moveTo>
                    <a:cubicBezTo>
                      <a:pt x="24" y="5"/>
                      <a:pt x="18" y="0"/>
                      <a:pt x="12" y="0"/>
                    </a:cubicBezTo>
                    <a:cubicBezTo>
                      <a:pt x="5" y="1"/>
                      <a:pt x="0" y="6"/>
                      <a:pt x="1" y="13"/>
                    </a:cubicBezTo>
                    <a:cubicBezTo>
                      <a:pt x="1" y="19"/>
                      <a:pt x="7" y="24"/>
                      <a:pt x="13" y="24"/>
                    </a:cubicBezTo>
                    <a:cubicBezTo>
                      <a:pt x="20" y="23"/>
                      <a:pt x="25" y="17"/>
                      <a:pt x="24" y="11"/>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90" name="Freeform 1089"/>
              <p:cNvSpPr>
                <a:spLocks/>
              </p:cNvSpPr>
              <p:nvPr/>
            </p:nvSpPr>
            <p:spPr bwMode="auto">
              <a:xfrm>
                <a:off x="2652" y="2845"/>
                <a:ext cx="128" cy="136"/>
              </a:xfrm>
              <a:custGeom>
                <a:avLst/>
                <a:gdLst>
                  <a:gd name="T0" fmla="*/ 788 w 51"/>
                  <a:gd name="T1" fmla="*/ 456 h 51"/>
                  <a:gd name="T2" fmla="*/ 379 w 51"/>
                  <a:gd name="T3" fmla="*/ 21 h 51"/>
                  <a:gd name="T4" fmla="*/ 20 w 51"/>
                  <a:gd name="T5" fmla="*/ 512 h 51"/>
                  <a:gd name="T6" fmla="*/ 429 w 51"/>
                  <a:gd name="T7" fmla="*/ 947 h 51"/>
                  <a:gd name="T8" fmla="*/ 788 w 51"/>
                  <a:gd name="T9" fmla="*/ 456 h 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 h="51">
                    <a:moveTo>
                      <a:pt x="50" y="24"/>
                    </a:moveTo>
                    <a:cubicBezTo>
                      <a:pt x="49" y="10"/>
                      <a:pt x="37" y="0"/>
                      <a:pt x="24" y="1"/>
                    </a:cubicBezTo>
                    <a:cubicBezTo>
                      <a:pt x="10" y="2"/>
                      <a:pt x="0" y="14"/>
                      <a:pt x="1" y="27"/>
                    </a:cubicBezTo>
                    <a:cubicBezTo>
                      <a:pt x="2" y="41"/>
                      <a:pt x="14" y="51"/>
                      <a:pt x="27" y="50"/>
                    </a:cubicBezTo>
                    <a:cubicBezTo>
                      <a:pt x="41" y="49"/>
                      <a:pt x="51" y="37"/>
                      <a:pt x="50" y="24"/>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91" name="Freeform 1090"/>
              <p:cNvSpPr>
                <a:spLocks/>
              </p:cNvSpPr>
              <p:nvPr/>
            </p:nvSpPr>
            <p:spPr bwMode="auto">
              <a:xfrm>
                <a:off x="2690" y="2885"/>
                <a:ext cx="52" cy="56"/>
              </a:xfrm>
              <a:custGeom>
                <a:avLst/>
                <a:gdLst>
                  <a:gd name="T0" fmla="*/ 307 w 21"/>
                  <a:gd name="T1" fmla="*/ 192 h 21"/>
                  <a:gd name="T2" fmla="*/ 154 w 21"/>
                  <a:gd name="T3" fmla="*/ 21 h 21"/>
                  <a:gd name="T4" fmla="*/ 12 w 21"/>
                  <a:gd name="T5" fmla="*/ 205 h 21"/>
                  <a:gd name="T6" fmla="*/ 166 w 21"/>
                  <a:gd name="T7" fmla="*/ 376 h 21"/>
                  <a:gd name="T8" fmla="*/ 307 w 21"/>
                  <a:gd name="T9" fmla="*/ 192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21">
                    <a:moveTo>
                      <a:pt x="20" y="10"/>
                    </a:moveTo>
                    <a:cubicBezTo>
                      <a:pt x="20" y="4"/>
                      <a:pt x="15" y="0"/>
                      <a:pt x="10" y="1"/>
                    </a:cubicBezTo>
                    <a:cubicBezTo>
                      <a:pt x="4" y="1"/>
                      <a:pt x="0" y="6"/>
                      <a:pt x="1" y="11"/>
                    </a:cubicBezTo>
                    <a:cubicBezTo>
                      <a:pt x="1" y="17"/>
                      <a:pt x="6" y="21"/>
                      <a:pt x="11" y="20"/>
                    </a:cubicBezTo>
                    <a:cubicBezTo>
                      <a:pt x="17" y="20"/>
                      <a:pt x="21" y="15"/>
                      <a:pt x="20" y="10"/>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92" name="Line 97"/>
              <p:cNvSpPr>
                <a:spLocks noChangeShapeType="1"/>
              </p:cNvSpPr>
              <p:nvPr/>
            </p:nvSpPr>
            <p:spPr bwMode="auto">
              <a:xfrm>
                <a:off x="2552" y="1939"/>
                <a:ext cx="135" cy="232"/>
              </a:xfrm>
              <a:prstGeom prst="line">
                <a:avLst/>
              </a:prstGeom>
              <a:noFill/>
              <a:ln w="7938" cap="rnd">
                <a:solidFill>
                  <a:srgbClr val="333333"/>
                </a:solidFill>
                <a:round/>
                <a:headEnd/>
                <a:tailEnd/>
              </a:ln>
              <a:extLst>
                <a:ext uri="{909E8E84-426E-40DD-AFC4-6F175D3DCCD1}">
                  <a14:hiddenFill xmlns:a14="http://schemas.microsoft.com/office/drawing/2010/main">
                    <a:no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93" name="Freeform 1092"/>
              <p:cNvSpPr>
                <a:spLocks/>
              </p:cNvSpPr>
              <p:nvPr/>
            </p:nvSpPr>
            <p:spPr bwMode="auto">
              <a:xfrm>
                <a:off x="2682" y="2232"/>
                <a:ext cx="721" cy="523"/>
              </a:xfrm>
              <a:custGeom>
                <a:avLst/>
                <a:gdLst>
                  <a:gd name="T0" fmla="*/ 426 w 288"/>
                  <a:gd name="T1" fmla="*/ 2506 h 196"/>
                  <a:gd name="T2" fmla="*/ 3998 w 288"/>
                  <a:gd name="T3" fmla="*/ 0 h 196"/>
                  <a:gd name="T4" fmla="*/ 4048 w 288"/>
                  <a:gd name="T5" fmla="*/ 21 h 196"/>
                  <a:gd name="T6" fmla="*/ 4519 w 288"/>
                  <a:gd name="T7" fmla="*/ 363 h 196"/>
                  <a:gd name="T8" fmla="*/ 959 w 288"/>
                  <a:gd name="T9" fmla="*/ 2962 h 196"/>
                  <a:gd name="T10" fmla="*/ 721 w 288"/>
                  <a:gd name="T11" fmla="*/ 3517 h 196"/>
                  <a:gd name="T12" fmla="*/ 739 w 288"/>
                  <a:gd name="T13" fmla="*/ 3533 h 196"/>
                  <a:gd name="T14" fmla="*/ 63 w 288"/>
                  <a:gd name="T15" fmla="*/ 3725 h 196"/>
                  <a:gd name="T16" fmla="*/ 426 w 288"/>
                  <a:gd name="T17" fmla="*/ 2506 h 1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8" h="196">
                    <a:moveTo>
                      <a:pt x="27" y="132"/>
                    </a:moveTo>
                    <a:cubicBezTo>
                      <a:pt x="43" y="122"/>
                      <a:pt x="233" y="13"/>
                      <a:pt x="255" y="0"/>
                    </a:cubicBezTo>
                    <a:cubicBezTo>
                      <a:pt x="257" y="0"/>
                      <a:pt x="258" y="1"/>
                      <a:pt x="258" y="1"/>
                    </a:cubicBezTo>
                    <a:cubicBezTo>
                      <a:pt x="288" y="19"/>
                      <a:pt x="288" y="19"/>
                      <a:pt x="288" y="19"/>
                    </a:cubicBezTo>
                    <a:cubicBezTo>
                      <a:pt x="61" y="156"/>
                      <a:pt x="61" y="156"/>
                      <a:pt x="61" y="156"/>
                    </a:cubicBezTo>
                    <a:cubicBezTo>
                      <a:pt x="50" y="162"/>
                      <a:pt x="46" y="185"/>
                      <a:pt x="46" y="185"/>
                    </a:cubicBezTo>
                    <a:cubicBezTo>
                      <a:pt x="47" y="186"/>
                      <a:pt x="47" y="186"/>
                      <a:pt x="47" y="186"/>
                    </a:cubicBezTo>
                    <a:cubicBezTo>
                      <a:pt x="34" y="191"/>
                      <a:pt x="19" y="195"/>
                      <a:pt x="4" y="196"/>
                    </a:cubicBezTo>
                    <a:cubicBezTo>
                      <a:pt x="0" y="157"/>
                      <a:pt x="9" y="143"/>
                      <a:pt x="27" y="132"/>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94" name="Freeform 1093"/>
              <p:cNvSpPr>
                <a:spLocks/>
              </p:cNvSpPr>
              <p:nvPr/>
            </p:nvSpPr>
            <p:spPr bwMode="auto">
              <a:xfrm>
                <a:off x="2560" y="3243"/>
                <a:ext cx="90" cy="178"/>
              </a:xfrm>
              <a:custGeom>
                <a:avLst/>
                <a:gdLst>
                  <a:gd name="T0" fmla="*/ 0 w 36"/>
                  <a:gd name="T1" fmla="*/ 1257 h 67"/>
                  <a:gd name="T2" fmla="*/ 533 w 36"/>
                  <a:gd name="T3" fmla="*/ 0 h 67"/>
                  <a:gd name="T4" fmla="*/ 563 w 36"/>
                  <a:gd name="T5" fmla="*/ 396 h 67"/>
                  <a:gd name="T6" fmla="*/ 0 60000 65536"/>
                  <a:gd name="T7" fmla="*/ 0 60000 65536"/>
                  <a:gd name="T8" fmla="*/ 0 60000 65536"/>
                </a:gdLst>
                <a:ahLst/>
                <a:cxnLst>
                  <a:cxn ang="T6">
                    <a:pos x="T0" y="T1"/>
                  </a:cxn>
                  <a:cxn ang="T7">
                    <a:pos x="T2" y="T3"/>
                  </a:cxn>
                  <a:cxn ang="T8">
                    <a:pos x="T4" y="T5"/>
                  </a:cxn>
                </a:cxnLst>
                <a:rect l="0" t="0" r="r" b="b"/>
                <a:pathLst>
                  <a:path w="36" h="67">
                    <a:moveTo>
                      <a:pt x="0" y="67"/>
                    </a:moveTo>
                    <a:cubicBezTo>
                      <a:pt x="30" y="48"/>
                      <a:pt x="34" y="18"/>
                      <a:pt x="34" y="0"/>
                    </a:cubicBezTo>
                    <a:cubicBezTo>
                      <a:pt x="36" y="21"/>
                      <a:pt x="36" y="21"/>
                      <a:pt x="36" y="21"/>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95" name="Freeform 1094"/>
              <p:cNvSpPr>
                <a:spLocks/>
              </p:cNvSpPr>
              <p:nvPr/>
            </p:nvSpPr>
            <p:spPr bwMode="auto">
              <a:xfrm>
                <a:off x="3067" y="2491"/>
                <a:ext cx="195" cy="146"/>
              </a:xfrm>
              <a:custGeom>
                <a:avLst/>
                <a:gdLst>
                  <a:gd name="T0" fmla="*/ 1220 w 78"/>
                  <a:gd name="T1" fmla="*/ 260 h 55"/>
                  <a:gd name="T2" fmla="*/ 1208 w 78"/>
                  <a:gd name="T3" fmla="*/ 247 h 55"/>
                  <a:gd name="T4" fmla="*/ 938 w 78"/>
                  <a:gd name="T5" fmla="*/ 77 h 55"/>
                  <a:gd name="T6" fmla="*/ 125 w 78"/>
                  <a:gd name="T7" fmla="*/ 634 h 55"/>
                  <a:gd name="T8" fmla="*/ 113 w 78"/>
                  <a:gd name="T9" fmla="*/ 1009 h 55"/>
                  <a:gd name="T10" fmla="*/ 125 w 78"/>
                  <a:gd name="T11" fmla="*/ 1030 h 5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8" h="55">
                    <a:moveTo>
                      <a:pt x="78" y="14"/>
                    </a:moveTo>
                    <a:cubicBezTo>
                      <a:pt x="77" y="13"/>
                      <a:pt x="77" y="13"/>
                      <a:pt x="77" y="13"/>
                    </a:cubicBezTo>
                    <a:cubicBezTo>
                      <a:pt x="73" y="5"/>
                      <a:pt x="67" y="0"/>
                      <a:pt x="60" y="4"/>
                    </a:cubicBezTo>
                    <a:cubicBezTo>
                      <a:pt x="8" y="34"/>
                      <a:pt x="8" y="34"/>
                      <a:pt x="8" y="34"/>
                    </a:cubicBezTo>
                    <a:cubicBezTo>
                      <a:pt x="0" y="39"/>
                      <a:pt x="2" y="46"/>
                      <a:pt x="7" y="54"/>
                    </a:cubicBezTo>
                    <a:cubicBezTo>
                      <a:pt x="8" y="55"/>
                      <a:pt x="8" y="55"/>
                      <a:pt x="8" y="55"/>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96" name="Freeform 1095"/>
              <p:cNvSpPr>
                <a:spLocks/>
              </p:cNvSpPr>
              <p:nvPr/>
            </p:nvSpPr>
            <p:spPr bwMode="auto">
              <a:xfrm>
                <a:off x="2762" y="1960"/>
                <a:ext cx="248" cy="312"/>
              </a:xfrm>
              <a:custGeom>
                <a:avLst/>
                <a:gdLst>
                  <a:gd name="T0" fmla="*/ 185 w 248"/>
                  <a:gd name="T1" fmla="*/ 109 h 312"/>
                  <a:gd name="T2" fmla="*/ 193 w 248"/>
                  <a:gd name="T3" fmla="*/ 85 h 312"/>
                  <a:gd name="T4" fmla="*/ 165 w 248"/>
                  <a:gd name="T5" fmla="*/ 0 h 312"/>
                  <a:gd name="T6" fmla="*/ 0 w 248"/>
                  <a:gd name="T7" fmla="*/ 91 h 312"/>
                  <a:gd name="T8" fmla="*/ 65 w 248"/>
                  <a:gd name="T9" fmla="*/ 165 h 312"/>
                  <a:gd name="T10" fmla="*/ 90 w 248"/>
                  <a:gd name="T11" fmla="*/ 171 h 312"/>
                  <a:gd name="T12" fmla="*/ 110 w 248"/>
                  <a:gd name="T13" fmla="*/ 184 h 312"/>
                  <a:gd name="T14" fmla="*/ 163 w 248"/>
                  <a:gd name="T15" fmla="*/ 280 h 312"/>
                  <a:gd name="T16" fmla="*/ 205 w 248"/>
                  <a:gd name="T17" fmla="*/ 312 h 312"/>
                  <a:gd name="T18" fmla="*/ 225 w 248"/>
                  <a:gd name="T19" fmla="*/ 299 h 312"/>
                  <a:gd name="T20" fmla="*/ 228 w 248"/>
                  <a:gd name="T21" fmla="*/ 299 h 312"/>
                  <a:gd name="T22" fmla="*/ 248 w 248"/>
                  <a:gd name="T23" fmla="*/ 285 h 312"/>
                  <a:gd name="T24" fmla="*/ 243 w 248"/>
                  <a:gd name="T25" fmla="*/ 229 h 312"/>
                  <a:gd name="T26" fmla="*/ 188 w 248"/>
                  <a:gd name="T27" fmla="*/ 133 h 312"/>
                  <a:gd name="T28" fmla="*/ 185 w 248"/>
                  <a:gd name="T29" fmla="*/ 109 h 3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8" h="312">
                    <a:moveTo>
                      <a:pt x="185" y="109"/>
                    </a:moveTo>
                    <a:lnTo>
                      <a:pt x="193" y="85"/>
                    </a:lnTo>
                    <a:lnTo>
                      <a:pt x="165" y="0"/>
                    </a:lnTo>
                    <a:lnTo>
                      <a:pt x="0" y="91"/>
                    </a:lnTo>
                    <a:lnTo>
                      <a:pt x="65" y="165"/>
                    </a:lnTo>
                    <a:lnTo>
                      <a:pt x="90" y="171"/>
                    </a:lnTo>
                    <a:lnTo>
                      <a:pt x="110" y="184"/>
                    </a:lnTo>
                    <a:lnTo>
                      <a:pt x="163" y="280"/>
                    </a:lnTo>
                    <a:lnTo>
                      <a:pt x="205" y="312"/>
                    </a:lnTo>
                    <a:lnTo>
                      <a:pt x="225" y="299"/>
                    </a:lnTo>
                    <a:lnTo>
                      <a:pt x="228" y="299"/>
                    </a:lnTo>
                    <a:lnTo>
                      <a:pt x="248" y="285"/>
                    </a:lnTo>
                    <a:lnTo>
                      <a:pt x="243" y="229"/>
                    </a:lnTo>
                    <a:lnTo>
                      <a:pt x="188" y="133"/>
                    </a:lnTo>
                    <a:lnTo>
                      <a:pt x="185" y="109"/>
                    </a:ln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97" name="Freeform 1096"/>
              <p:cNvSpPr>
                <a:spLocks/>
              </p:cNvSpPr>
              <p:nvPr/>
            </p:nvSpPr>
            <p:spPr bwMode="auto">
              <a:xfrm>
                <a:off x="2165" y="1656"/>
                <a:ext cx="1010" cy="1523"/>
              </a:xfrm>
              <a:custGeom>
                <a:avLst/>
                <a:gdLst>
                  <a:gd name="T0" fmla="*/ 6313 w 404"/>
                  <a:gd name="T1" fmla="*/ 10322 h 571"/>
                  <a:gd name="T2" fmla="*/ 5438 w 404"/>
                  <a:gd name="T3" fmla="*/ 10722 h 571"/>
                  <a:gd name="T4" fmla="*/ 3020 w 404"/>
                  <a:gd name="T5" fmla="*/ 9733 h 571"/>
                  <a:gd name="T6" fmla="*/ 470 w 404"/>
                  <a:gd name="T7" fmla="*/ 6874 h 571"/>
                  <a:gd name="T8" fmla="*/ 783 w 404"/>
                  <a:gd name="T9" fmla="*/ 4460 h 571"/>
                  <a:gd name="T10" fmla="*/ 0 w 404"/>
                  <a:gd name="T11" fmla="*/ 1102 h 571"/>
                  <a:gd name="T12" fmla="*/ 1333 w 404"/>
                  <a:gd name="T13" fmla="*/ 0 h 5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4" h="571">
                    <a:moveTo>
                      <a:pt x="404" y="544"/>
                    </a:moveTo>
                    <a:cubicBezTo>
                      <a:pt x="404" y="544"/>
                      <a:pt x="386" y="559"/>
                      <a:pt x="348" y="565"/>
                    </a:cubicBezTo>
                    <a:cubicBezTo>
                      <a:pt x="309" y="571"/>
                      <a:pt x="307" y="558"/>
                      <a:pt x="193" y="513"/>
                    </a:cubicBezTo>
                    <a:cubicBezTo>
                      <a:pt x="78" y="467"/>
                      <a:pt x="33" y="407"/>
                      <a:pt x="30" y="362"/>
                    </a:cubicBezTo>
                    <a:cubicBezTo>
                      <a:pt x="27" y="317"/>
                      <a:pt x="42" y="308"/>
                      <a:pt x="50" y="235"/>
                    </a:cubicBezTo>
                    <a:cubicBezTo>
                      <a:pt x="57" y="161"/>
                      <a:pt x="0" y="58"/>
                      <a:pt x="0" y="58"/>
                    </a:cubicBezTo>
                    <a:cubicBezTo>
                      <a:pt x="85" y="0"/>
                      <a:pt x="85" y="0"/>
                      <a:pt x="85"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98" name="Freeform 1097"/>
              <p:cNvSpPr>
                <a:spLocks/>
              </p:cNvSpPr>
              <p:nvPr/>
            </p:nvSpPr>
            <p:spPr bwMode="auto">
              <a:xfrm>
                <a:off x="2260" y="1240"/>
                <a:ext cx="715" cy="693"/>
              </a:xfrm>
              <a:custGeom>
                <a:avLst/>
                <a:gdLst>
                  <a:gd name="T0" fmla="*/ 738 w 286"/>
                  <a:gd name="T1" fmla="*/ 2956 h 260"/>
                  <a:gd name="T2" fmla="*/ 0 w 286"/>
                  <a:gd name="T3" fmla="*/ 1455 h 260"/>
                  <a:gd name="T4" fmla="*/ 2000 w 286"/>
                  <a:gd name="T5" fmla="*/ 0 h 260"/>
                  <a:gd name="T6" fmla="*/ 4470 w 286"/>
                  <a:gd name="T7" fmla="*/ 4923 h 2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6" h="260">
                    <a:moveTo>
                      <a:pt x="47" y="156"/>
                    </a:moveTo>
                    <a:cubicBezTo>
                      <a:pt x="0" y="77"/>
                      <a:pt x="0" y="77"/>
                      <a:pt x="0" y="77"/>
                    </a:cubicBezTo>
                    <a:cubicBezTo>
                      <a:pt x="40" y="38"/>
                      <a:pt x="72" y="18"/>
                      <a:pt x="128" y="0"/>
                    </a:cubicBezTo>
                    <a:cubicBezTo>
                      <a:pt x="286" y="260"/>
                      <a:pt x="286" y="260"/>
                      <a:pt x="286" y="26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099" name="Freeform 1098"/>
              <p:cNvSpPr>
                <a:spLocks/>
              </p:cNvSpPr>
              <p:nvPr/>
            </p:nvSpPr>
            <p:spPr bwMode="auto">
              <a:xfrm>
                <a:off x="2270" y="1147"/>
                <a:ext cx="222" cy="221"/>
              </a:xfrm>
              <a:custGeom>
                <a:avLst/>
                <a:gdLst>
                  <a:gd name="T0" fmla="*/ 449 w 89"/>
                  <a:gd name="T1" fmla="*/ 1566 h 83"/>
                  <a:gd name="T2" fmla="*/ 0 w 89"/>
                  <a:gd name="T3" fmla="*/ 682 h 83"/>
                  <a:gd name="T4" fmla="*/ 915 w 89"/>
                  <a:gd name="T5" fmla="*/ 0 h 83"/>
                  <a:gd name="T6" fmla="*/ 1382 w 89"/>
                  <a:gd name="T7" fmla="*/ 908 h 83"/>
                  <a:gd name="T8" fmla="*/ 449 w 89"/>
                  <a:gd name="T9" fmla="*/ 1566 h 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83">
                    <a:moveTo>
                      <a:pt x="29" y="83"/>
                    </a:moveTo>
                    <a:cubicBezTo>
                      <a:pt x="0" y="36"/>
                      <a:pt x="0" y="36"/>
                      <a:pt x="0" y="36"/>
                    </a:cubicBezTo>
                    <a:cubicBezTo>
                      <a:pt x="10" y="24"/>
                      <a:pt x="48" y="2"/>
                      <a:pt x="59" y="0"/>
                    </a:cubicBezTo>
                    <a:cubicBezTo>
                      <a:pt x="89" y="48"/>
                      <a:pt x="89" y="48"/>
                      <a:pt x="89" y="48"/>
                    </a:cubicBezTo>
                    <a:cubicBezTo>
                      <a:pt x="66" y="58"/>
                      <a:pt x="47" y="69"/>
                      <a:pt x="29" y="83"/>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00" name="Freeform 1099"/>
              <p:cNvSpPr>
                <a:spLocks/>
              </p:cNvSpPr>
              <p:nvPr/>
            </p:nvSpPr>
            <p:spPr bwMode="auto">
              <a:xfrm>
                <a:off x="2852" y="2069"/>
                <a:ext cx="95" cy="62"/>
              </a:xfrm>
              <a:custGeom>
                <a:avLst/>
                <a:gdLst>
                  <a:gd name="T0" fmla="*/ 0 w 95"/>
                  <a:gd name="T1" fmla="*/ 62 h 62"/>
                  <a:gd name="T2" fmla="*/ 48 w 95"/>
                  <a:gd name="T3" fmla="*/ 32 h 62"/>
                  <a:gd name="T4" fmla="*/ 95 w 95"/>
                  <a:gd name="T5" fmla="*/ 0 h 62"/>
                  <a:gd name="T6" fmla="*/ 0 60000 65536"/>
                  <a:gd name="T7" fmla="*/ 0 60000 65536"/>
                  <a:gd name="T8" fmla="*/ 0 60000 65536"/>
                </a:gdLst>
                <a:ahLst/>
                <a:cxnLst>
                  <a:cxn ang="T6">
                    <a:pos x="T0" y="T1"/>
                  </a:cxn>
                  <a:cxn ang="T7">
                    <a:pos x="T2" y="T3"/>
                  </a:cxn>
                  <a:cxn ang="T8">
                    <a:pos x="T4" y="T5"/>
                  </a:cxn>
                </a:cxnLst>
                <a:rect l="0" t="0" r="r" b="b"/>
                <a:pathLst>
                  <a:path w="95" h="62">
                    <a:moveTo>
                      <a:pt x="0" y="62"/>
                    </a:moveTo>
                    <a:lnTo>
                      <a:pt x="48" y="32"/>
                    </a:lnTo>
                    <a:lnTo>
                      <a:pt x="95" y="0"/>
                    </a:ln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01" name="Freeform 1100"/>
              <p:cNvSpPr>
                <a:spLocks/>
              </p:cNvSpPr>
              <p:nvPr/>
            </p:nvSpPr>
            <p:spPr bwMode="auto">
              <a:xfrm>
                <a:off x="2872" y="2093"/>
                <a:ext cx="78" cy="51"/>
              </a:xfrm>
              <a:custGeom>
                <a:avLst/>
                <a:gdLst>
                  <a:gd name="T0" fmla="*/ 0 w 78"/>
                  <a:gd name="T1" fmla="*/ 51 h 51"/>
                  <a:gd name="T2" fmla="*/ 38 w 78"/>
                  <a:gd name="T3" fmla="*/ 27 h 51"/>
                  <a:gd name="T4" fmla="*/ 40 w 78"/>
                  <a:gd name="T5" fmla="*/ 27 h 51"/>
                  <a:gd name="T6" fmla="*/ 78 w 78"/>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8" h="51">
                    <a:moveTo>
                      <a:pt x="0" y="51"/>
                    </a:moveTo>
                    <a:lnTo>
                      <a:pt x="38" y="27"/>
                    </a:lnTo>
                    <a:lnTo>
                      <a:pt x="40" y="27"/>
                    </a:lnTo>
                    <a:lnTo>
                      <a:pt x="78" y="0"/>
                    </a:ln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02" name="Freeform 1101"/>
              <p:cNvSpPr>
                <a:spLocks/>
              </p:cNvSpPr>
              <p:nvPr/>
            </p:nvSpPr>
            <p:spPr bwMode="auto">
              <a:xfrm>
                <a:off x="2925" y="2189"/>
                <a:ext cx="80" cy="51"/>
              </a:xfrm>
              <a:custGeom>
                <a:avLst/>
                <a:gdLst>
                  <a:gd name="T0" fmla="*/ 0 w 80"/>
                  <a:gd name="T1" fmla="*/ 51 h 51"/>
                  <a:gd name="T2" fmla="*/ 40 w 80"/>
                  <a:gd name="T3" fmla="*/ 27 h 51"/>
                  <a:gd name="T4" fmla="*/ 80 w 80"/>
                  <a:gd name="T5" fmla="*/ 0 h 51"/>
                  <a:gd name="T6" fmla="*/ 0 60000 65536"/>
                  <a:gd name="T7" fmla="*/ 0 60000 65536"/>
                  <a:gd name="T8" fmla="*/ 0 60000 65536"/>
                </a:gdLst>
                <a:ahLst/>
                <a:cxnLst>
                  <a:cxn ang="T6">
                    <a:pos x="T0" y="T1"/>
                  </a:cxn>
                  <a:cxn ang="T7">
                    <a:pos x="T2" y="T3"/>
                  </a:cxn>
                  <a:cxn ang="T8">
                    <a:pos x="T4" y="T5"/>
                  </a:cxn>
                </a:cxnLst>
                <a:rect l="0" t="0" r="r" b="b"/>
                <a:pathLst>
                  <a:path w="80" h="51">
                    <a:moveTo>
                      <a:pt x="0" y="51"/>
                    </a:moveTo>
                    <a:lnTo>
                      <a:pt x="40" y="27"/>
                    </a:lnTo>
                    <a:lnTo>
                      <a:pt x="80" y="0"/>
                    </a:ln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03" name="Freeform 1102"/>
              <p:cNvSpPr>
                <a:spLocks/>
              </p:cNvSpPr>
              <p:nvPr/>
            </p:nvSpPr>
            <p:spPr bwMode="auto">
              <a:xfrm>
                <a:off x="2830" y="2045"/>
                <a:ext cx="122" cy="80"/>
              </a:xfrm>
              <a:custGeom>
                <a:avLst/>
                <a:gdLst>
                  <a:gd name="T0" fmla="*/ 122 w 122"/>
                  <a:gd name="T1" fmla="*/ 0 h 80"/>
                  <a:gd name="T2" fmla="*/ 62 w 122"/>
                  <a:gd name="T3" fmla="*/ 40 h 80"/>
                  <a:gd name="T4" fmla="*/ 60 w 122"/>
                  <a:gd name="T5" fmla="*/ 40 h 80"/>
                  <a:gd name="T6" fmla="*/ 0 w 122"/>
                  <a:gd name="T7" fmla="*/ 80 h 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2" h="80">
                    <a:moveTo>
                      <a:pt x="122" y="0"/>
                    </a:moveTo>
                    <a:lnTo>
                      <a:pt x="62" y="40"/>
                    </a:lnTo>
                    <a:lnTo>
                      <a:pt x="60" y="40"/>
                    </a:lnTo>
                    <a:lnTo>
                      <a:pt x="0" y="80"/>
                    </a:ln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04" name="Freeform 1103"/>
              <p:cNvSpPr>
                <a:spLocks/>
              </p:cNvSpPr>
              <p:nvPr/>
            </p:nvSpPr>
            <p:spPr bwMode="auto">
              <a:xfrm>
                <a:off x="3115" y="2581"/>
                <a:ext cx="255" cy="190"/>
              </a:xfrm>
              <a:custGeom>
                <a:avLst/>
                <a:gdLst>
                  <a:gd name="T0" fmla="*/ 1458 w 102"/>
                  <a:gd name="T1" fmla="*/ 0 h 71"/>
                  <a:gd name="T2" fmla="*/ 1583 w 102"/>
                  <a:gd name="T3" fmla="*/ 209 h 71"/>
                  <a:gd name="T4" fmla="*/ 95 w 102"/>
                  <a:gd name="T5" fmla="*/ 1359 h 71"/>
                  <a:gd name="T6" fmla="*/ 0 w 102"/>
                  <a:gd name="T7" fmla="*/ 1132 h 71"/>
                  <a:gd name="T8" fmla="*/ 1458 w 102"/>
                  <a:gd name="T9" fmla="*/ 0 h 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 h="71">
                    <a:moveTo>
                      <a:pt x="93" y="0"/>
                    </a:moveTo>
                    <a:cubicBezTo>
                      <a:pt x="101" y="11"/>
                      <a:pt x="101" y="11"/>
                      <a:pt x="101" y="11"/>
                    </a:cubicBezTo>
                    <a:cubicBezTo>
                      <a:pt x="102" y="17"/>
                      <a:pt x="22" y="70"/>
                      <a:pt x="6" y="71"/>
                    </a:cubicBezTo>
                    <a:cubicBezTo>
                      <a:pt x="0" y="59"/>
                      <a:pt x="0" y="59"/>
                      <a:pt x="0" y="59"/>
                    </a:cubicBezTo>
                    <a:cubicBezTo>
                      <a:pt x="33" y="40"/>
                      <a:pt x="75" y="14"/>
                      <a:pt x="93" y="0"/>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05" name="Freeform 1104"/>
              <p:cNvSpPr>
                <a:spLocks/>
              </p:cNvSpPr>
              <p:nvPr/>
            </p:nvSpPr>
            <p:spPr bwMode="auto">
              <a:xfrm>
                <a:off x="3110" y="2595"/>
                <a:ext cx="290" cy="208"/>
              </a:xfrm>
              <a:custGeom>
                <a:avLst/>
                <a:gdLst>
                  <a:gd name="T0" fmla="*/ 113 w 116"/>
                  <a:gd name="T1" fmla="*/ 1195 h 78"/>
                  <a:gd name="T2" fmla="*/ 125 w 116"/>
                  <a:gd name="T3" fmla="*/ 1251 h 78"/>
                  <a:gd name="T4" fmla="*/ 1613 w 116"/>
                  <a:gd name="T5" fmla="*/ 115 h 78"/>
                  <a:gd name="T6" fmla="*/ 1595 w 116"/>
                  <a:gd name="T7" fmla="*/ 77 h 78"/>
                  <a:gd name="T8" fmla="*/ 1800 w 116"/>
                  <a:gd name="T9" fmla="*/ 77 h 78"/>
                  <a:gd name="T10" fmla="*/ 125 w 116"/>
                  <a:gd name="T11" fmla="*/ 1421 h 78"/>
                  <a:gd name="T12" fmla="*/ 113 w 116"/>
                  <a:gd name="T13" fmla="*/ 1195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78">
                    <a:moveTo>
                      <a:pt x="7" y="63"/>
                    </a:moveTo>
                    <a:cubicBezTo>
                      <a:pt x="8" y="66"/>
                      <a:pt x="8" y="66"/>
                      <a:pt x="8" y="66"/>
                    </a:cubicBezTo>
                    <a:cubicBezTo>
                      <a:pt x="24" y="65"/>
                      <a:pt x="104" y="12"/>
                      <a:pt x="103" y="6"/>
                    </a:cubicBezTo>
                    <a:cubicBezTo>
                      <a:pt x="102" y="4"/>
                      <a:pt x="102" y="4"/>
                      <a:pt x="102" y="4"/>
                    </a:cubicBezTo>
                    <a:cubicBezTo>
                      <a:pt x="111" y="0"/>
                      <a:pt x="116" y="2"/>
                      <a:pt x="115" y="4"/>
                    </a:cubicBezTo>
                    <a:cubicBezTo>
                      <a:pt x="111" y="16"/>
                      <a:pt x="39" y="64"/>
                      <a:pt x="8" y="75"/>
                    </a:cubicBezTo>
                    <a:cubicBezTo>
                      <a:pt x="0" y="78"/>
                      <a:pt x="0" y="71"/>
                      <a:pt x="7" y="63"/>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06" name="Freeform 1105"/>
              <p:cNvSpPr>
                <a:spLocks/>
              </p:cNvSpPr>
              <p:nvPr/>
            </p:nvSpPr>
            <p:spPr bwMode="auto">
              <a:xfrm>
                <a:off x="2742" y="2611"/>
                <a:ext cx="55" cy="56"/>
              </a:xfrm>
              <a:custGeom>
                <a:avLst/>
                <a:gdLst>
                  <a:gd name="T0" fmla="*/ 345 w 22"/>
                  <a:gd name="T1" fmla="*/ 397 h 21"/>
                  <a:gd name="T2" fmla="*/ 0 w 22"/>
                  <a:gd name="T3" fmla="*/ 0 h 21"/>
                  <a:gd name="T4" fmla="*/ 0 60000 65536"/>
                  <a:gd name="T5" fmla="*/ 0 60000 65536"/>
                </a:gdLst>
                <a:ahLst/>
                <a:cxnLst>
                  <a:cxn ang="T4">
                    <a:pos x="T0" y="T1"/>
                  </a:cxn>
                  <a:cxn ang="T5">
                    <a:pos x="T2" y="T3"/>
                  </a:cxn>
                </a:cxnLst>
                <a:rect l="0" t="0" r="r" b="b"/>
                <a:pathLst>
                  <a:path w="22" h="21">
                    <a:moveTo>
                      <a:pt x="22" y="21"/>
                    </a:moveTo>
                    <a:cubicBezTo>
                      <a:pt x="19" y="12"/>
                      <a:pt x="10" y="0"/>
                      <a:pt x="0" y="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07" name="Freeform 1106"/>
              <p:cNvSpPr>
                <a:spLocks/>
              </p:cNvSpPr>
              <p:nvPr/>
            </p:nvSpPr>
            <p:spPr bwMode="auto">
              <a:xfrm>
                <a:off x="2362" y="1933"/>
                <a:ext cx="813" cy="1174"/>
              </a:xfrm>
              <a:custGeom>
                <a:avLst/>
                <a:gdLst>
                  <a:gd name="T0" fmla="*/ 3835 w 325"/>
                  <a:gd name="T1" fmla="*/ 0 h 440"/>
                  <a:gd name="T2" fmla="*/ 3817 w 325"/>
                  <a:gd name="T3" fmla="*/ 0 h 440"/>
                  <a:gd name="T4" fmla="*/ 2034 w 325"/>
                  <a:gd name="T5" fmla="*/ 1139 h 440"/>
                  <a:gd name="T6" fmla="*/ 2034 w 325"/>
                  <a:gd name="T7" fmla="*/ 1161 h 440"/>
                  <a:gd name="T8" fmla="*/ 2191 w 325"/>
                  <a:gd name="T9" fmla="*/ 1516 h 440"/>
                  <a:gd name="T10" fmla="*/ 1709 w 325"/>
                  <a:gd name="T11" fmla="*/ 1916 h 440"/>
                  <a:gd name="T12" fmla="*/ 625 w 325"/>
                  <a:gd name="T13" fmla="*/ 4883 h 440"/>
                  <a:gd name="T14" fmla="*/ 3430 w 325"/>
                  <a:gd name="T15" fmla="*/ 5283 h 440"/>
                  <a:gd name="T16" fmla="*/ 5088 w 325"/>
                  <a:gd name="T17" fmla="*/ 8357 h 4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25" h="440">
                    <a:moveTo>
                      <a:pt x="245" y="0"/>
                    </a:moveTo>
                    <a:cubicBezTo>
                      <a:pt x="244" y="0"/>
                      <a:pt x="244" y="0"/>
                      <a:pt x="244" y="0"/>
                    </a:cubicBezTo>
                    <a:cubicBezTo>
                      <a:pt x="130" y="60"/>
                      <a:pt x="130" y="60"/>
                      <a:pt x="130" y="60"/>
                    </a:cubicBezTo>
                    <a:cubicBezTo>
                      <a:pt x="130" y="61"/>
                      <a:pt x="130" y="61"/>
                      <a:pt x="130" y="61"/>
                    </a:cubicBezTo>
                    <a:cubicBezTo>
                      <a:pt x="140" y="80"/>
                      <a:pt x="140" y="80"/>
                      <a:pt x="140" y="80"/>
                    </a:cubicBezTo>
                    <a:cubicBezTo>
                      <a:pt x="140" y="80"/>
                      <a:pt x="129" y="93"/>
                      <a:pt x="109" y="101"/>
                    </a:cubicBezTo>
                    <a:cubicBezTo>
                      <a:pt x="88" y="110"/>
                      <a:pt x="0" y="158"/>
                      <a:pt x="40" y="257"/>
                    </a:cubicBezTo>
                    <a:cubicBezTo>
                      <a:pt x="83" y="361"/>
                      <a:pt x="219" y="278"/>
                      <a:pt x="219" y="278"/>
                    </a:cubicBezTo>
                    <a:cubicBezTo>
                      <a:pt x="325" y="440"/>
                      <a:pt x="325" y="440"/>
                      <a:pt x="325" y="440"/>
                    </a:cubicBezTo>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08" name="Freeform 1107"/>
              <p:cNvSpPr>
                <a:spLocks/>
              </p:cNvSpPr>
              <p:nvPr/>
            </p:nvSpPr>
            <p:spPr bwMode="auto">
              <a:xfrm>
                <a:off x="2797" y="2283"/>
                <a:ext cx="638" cy="445"/>
              </a:xfrm>
              <a:custGeom>
                <a:avLst/>
                <a:gdLst>
                  <a:gd name="T0" fmla="*/ 20 w 255"/>
                  <a:gd name="T1" fmla="*/ 3160 h 167"/>
                  <a:gd name="T2" fmla="*/ 0 w 255"/>
                  <a:gd name="T3" fmla="*/ 3139 h 167"/>
                  <a:gd name="T4" fmla="*/ 238 w 255"/>
                  <a:gd name="T5" fmla="*/ 2593 h 167"/>
                  <a:gd name="T6" fmla="*/ 3788 w 255"/>
                  <a:gd name="T7" fmla="*/ 0 h 167"/>
                  <a:gd name="T8" fmla="*/ 3963 w 255"/>
                  <a:gd name="T9" fmla="*/ 306 h 167"/>
                  <a:gd name="T10" fmla="*/ 3976 w 255"/>
                  <a:gd name="T11" fmla="*/ 397 h 167"/>
                  <a:gd name="T12" fmla="*/ 3943 w 255"/>
                  <a:gd name="T13" fmla="*/ 477 h 167"/>
                  <a:gd name="T14" fmla="*/ 708 w 255"/>
                  <a:gd name="T15" fmla="*/ 2785 h 167"/>
                  <a:gd name="T16" fmla="*/ 20 w 255"/>
                  <a:gd name="T17" fmla="*/ 3160 h 1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5" h="167">
                    <a:moveTo>
                      <a:pt x="1" y="167"/>
                    </a:moveTo>
                    <a:cubicBezTo>
                      <a:pt x="0" y="166"/>
                      <a:pt x="0" y="166"/>
                      <a:pt x="0" y="166"/>
                    </a:cubicBezTo>
                    <a:cubicBezTo>
                      <a:pt x="0" y="166"/>
                      <a:pt x="4" y="143"/>
                      <a:pt x="15" y="137"/>
                    </a:cubicBezTo>
                    <a:cubicBezTo>
                      <a:pt x="242" y="0"/>
                      <a:pt x="242" y="0"/>
                      <a:pt x="242" y="0"/>
                    </a:cubicBezTo>
                    <a:cubicBezTo>
                      <a:pt x="253" y="16"/>
                      <a:pt x="253" y="16"/>
                      <a:pt x="253" y="16"/>
                    </a:cubicBezTo>
                    <a:cubicBezTo>
                      <a:pt x="253" y="16"/>
                      <a:pt x="255" y="19"/>
                      <a:pt x="254" y="21"/>
                    </a:cubicBezTo>
                    <a:cubicBezTo>
                      <a:pt x="254" y="23"/>
                      <a:pt x="252" y="25"/>
                      <a:pt x="252" y="25"/>
                    </a:cubicBezTo>
                    <a:cubicBezTo>
                      <a:pt x="45" y="147"/>
                      <a:pt x="45" y="147"/>
                      <a:pt x="45" y="147"/>
                    </a:cubicBezTo>
                    <a:cubicBezTo>
                      <a:pt x="45" y="147"/>
                      <a:pt x="26" y="158"/>
                      <a:pt x="1" y="167"/>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09" name="Freeform 1108"/>
              <p:cNvSpPr>
                <a:spLocks/>
              </p:cNvSpPr>
              <p:nvPr/>
            </p:nvSpPr>
            <p:spPr bwMode="auto">
              <a:xfrm>
                <a:off x="3117" y="2605"/>
                <a:ext cx="291" cy="216"/>
              </a:xfrm>
              <a:custGeom>
                <a:avLst/>
                <a:gdLst>
                  <a:gd name="T0" fmla="*/ 63 w 116"/>
                  <a:gd name="T1" fmla="*/ 1515 h 81"/>
                  <a:gd name="T2" fmla="*/ 0 w 116"/>
                  <a:gd name="T3" fmla="*/ 1365 h 81"/>
                  <a:gd name="T4" fmla="*/ 1769 w 116"/>
                  <a:gd name="T5" fmla="*/ 0 h 81"/>
                  <a:gd name="T6" fmla="*/ 1831 w 116"/>
                  <a:gd name="T7" fmla="*/ 136 h 81"/>
                  <a:gd name="T8" fmla="*/ 1831 w 116"/>
                  <a:gd name="T9" fmla="*/ 227 h 81"/>
                  <a:gd name="T10" fmla="*/ 146 w 116"/>
                  <a:gd name="T11" fmla="*/ 1536 h 81"/>
                  <a:gd name="T12" fmla="*/ 63 w 116"/>
                  <a:gd name="T13" fmla="*/ 1515 h 8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6" h="81">
                    <a:moveTo>
                      <a:pt x="4" y="80"/>
                    </a:moveTo>
                    <a:cubicBezTo>
                      <a:pt x="0" y="72"/>
                      <a:pt x="0" y="72"/>
                      <a:pt x="0" y="72"/>
                    </a:cubicBezTo>
                    <a:cubicBezTo>
                      <a:pt x="27" y="66"/>
                      <a:pt x="108" y="13"/>
                      <a:pt x="112" y="0"/>
                    </a:cubicBezTo>
                    <a:cubicBezTo>
                      <a:pt x="116" y="7"/>
                      <a:pt x="116" y="7"/>
                      <a:pt x="116" y="7"/>
                    </a:cubicBezTo>
                    <a:cubicBezTo>
                      <a:pt x="116" y="7"/>
                      <a:pt x="116" y="11"/>
                      <a:pt x="116" y="12"/>
                    </a:cubicBezTo>
                    <a:cubicBezTo>
                      <a:pt x="105" y="28"/>
                      <a:pt x="40" y="71"/>
                      <a:pt x="9" y="81"/>
                    </a:cubicBezTo>
                    <a:cubicBezTo>
                      <a:pt x="8" y="81"/>
                      <a:pt x="4" y="80"/>
                      <a:pt x="4" y="80"/>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10" name="Freeform 1109"/>
              <p:cNvSpPr>
                <a:spLocks/>
              </p:cNvSpPr>
              <p:nvPr/>
            </p:nvSpPr>
            <p:spPr bwMode="auto">
              <a:xfrm>
                <a:off x="2947" y="2488"/>
                <a:ext cx="428" cy="325"/>
              </a:xfrm>
              <a:custGeom>
                <a:avLst/>
                <a:gdLst>
                  <a:gd name="T0" fmla="*/ 0 w 171"/>
                  <a:gd name="T1" fmla="*/ 1740 h 122"/>
                  <a:gd name="T2" fmla="*/ 2380 w 171"/>
                  <a:gd name="T3" fmla="*/ 0 h 122"/>
                  <a:gd name="T4" fmla="*/ 2463 w 171"/>
                  <a:gd name="T5" fmla="*/ 35 h 122"/>
                  <a:gd name="T6" fmla="*/ 2663 w 171"/>
                  <a:gd name="T7" fmla="*/ 490 h 122"/>
                  <a:gd name="T8" fmla="*/ 300 w 171"/>
                  <a:gd name="T9" fmla="*/ 2307 h 122"/>
                  <a:gd name="T10" fmla="*/ 0 w 171"/>
                  <a:gd name="T11" fmla="*/ 1740 h 1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1" h="122">
                    <a:moveTo>
                      <a:pt x="0" y="92"/>
                    </a:moveTo>
                    <a:cubicBezTo>
                      <a:pt x="152" y="0"/>
                      <a:pt x="152" y="0"/>
                      <a:pt x="152" y="0"/>
                    </a:cubicBezTo>
                    <a:cubicBezTo>
                      <a:pt x="152" y="0"/>
                      <a:pt x="156" y="1"/>
                      <a:pt x="157" y="2"/>
                    </a:cubicBezTo>
                    <a:cubicBezTo>
                      <a:pt x="161" y="7"/>
                      <a:pt x="170" y="19"/>
                      <a:pt x="170" y="26"/>
                    </a:cubicBezTo>
                    <a:cubicBezTo>
                      <a:pt x="171" y="34"/>
                      <a:pt x="40" y="110"/>
                      <a:pt x="19" y="122"/>
                    </a:cubicBezTo>
                    <a:lnTo>
                      <a:pt x="0" y="92"/>
                    </a:ln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11" name="Freeform 1110"/>
              <p:cNvSpPr>
                <a:spLocks/>
              </p:cNvSpPr>
              <p:nvPr/>
            </p:nvSpPr>
            <p:spPr bwMode="auto">
              <a:xfrm>
                <a:off x="2300" y="3016"/>
                <a:ext cx="1178" cy="632"/>
              </a:xfrm>
              <a:custGeom>
                <a:avLst/>
                <a:gdLst>
                  <a:gd name="T0" fmla="*/ 425 w 471"/>
                  <a:gd name="T1" fmla="*/ 3128 h 237"/>
                  <a:gd name="T2" fmla="*/ 2188 w 471"/>
                  <a:gd name="T3" fmla="*/ 2013 h 237"/>
                  <a:gd name="T4" fmla="*/ 2063 w 471"/>
                  <a:gd name="T5" fmla="*/ 0 h 237"/>
                  <a:gd name="T6" fmla="*/ 2176 w 471"/>
                  <a:gd name="T7" fmla="*/ 56 h 237"/>
                  <a:gd name="T8" fmla="*/ 3179 w 471"/>
                  <a:gd name="T9" fmla="*/ 568 h 237"/>
                  <a:gd name="T10" fmla="*/ 3209 w 471"/>
                  <a:gd name="T11" fmla="*/ 589 h 237"/>
                  <a:gd name="T12" fmla="*/ 3316 w 471"/>
                  <a:gd name="T13" fmla="*/ 2467 h 237"/>
                  <a:gd name="T14" fmla="*/ 4192 w 471"/>
                  <a:gd name="T15" fmla="*/ 3128 h 237"/>
                  <a:gd name="T16" fmla="*/ 6900 w 471"/>
                  <a:gd name="T17" fmla="*/ 3549 h 237"/>
                  <a:gd name="T18" fmla="*/ 7368 w 471"/>
                  <a:gd name="T19" fmla="*/ 4493 h 237"/>
                  <a:gd name="T20" fmla="*/ 0 w 471"/>
                  <a:gd name="T21" fmla="*/ 4493 h 237"/>
                  <a:gd name="T22" fmla="*/ 425 w 471"/>
                  <a:gd name="T23" fmla="*/ 3128 h 2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71" h="237">
                    <a:moveTo>
                      <a:pt x="27" y="165"/>
                    </a:moveTo>
                    <a:cubicBezTo>
                      <a:pt x="27" y="165"/>
                      <a:pt x="144" y="166"/>
                      <a:pt x="140" y="106"/>
                    </a:cubicBezTo>
                    <a:cubicBezTo>
                      <a:pt x="137" y="70"/>
                      <a:pt x="134" y="27"/>
                      <a:pt x="132" y="0"/>
                    </a:cubicBezTo>
                    <a:cubicBezTo>
                      <a:pt x="134" y="1"/>
                      <a:pt x="136" y="2"/>
                      <a:pt x="139" y="3"/>
                    </a:cubicBezTo>
                    <a:cubicBezTo>
                      <a:pt x="166" y="13"/>
                      <a:pt x="187" y="22"/>
                      <a:pt x="203" y="30"/>
                    </a:cubicBezTo>
                    <a:cubicBezTo>
                      <a:pt x="205" y="31"/>
                      <a:pt x="205" y="31"/>
                      <a:pt x="205" y="31"/>
                    </a:cubicBezTo>
                    <a:cubicBezTo>
                      <a:pt x="205" y="31"/>
                      <a:pt x="211" y="110"/>
                      <a:pt x="212" y="130"/>
                    </a:cubicBezTo>
                    <a:cubicBezTo>
                      <a:pt x="213" y="143"/>
                      <a:pt x="233" y="157"/>
                      <a:pt x="268" y="165"/>
                    </a:cubicBezTo>
                    <a:cubicBezTo>
                      <a:pt x="287" y="170"/>
                      <a:pt x="441" y="187"/>
                      <a:pt x="441" y="187"/>
                    </a:cubicBezTo>
                    <a:cubicBezTo>
                      <a:pt x="441" y="187"/>
                      <a:pt x="467" y="210"/>
                      <a:pt x="471" y="237"/>
                    </a:cubicBezTo>
                    <a:cubicBezTo>
                      <a:pt x="0" y="237"/>
                      <a:pt x="0" y="237"/>
                      <a:pt x="0" y="237"/>
                    </a:cubicBezTo>
                    <a:lnTo>
                      <a:pt x="27" y="165"/>
                    </a:ln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12" name="Freeform 1111"/>
              <p:cNvSpPr>
                <a:spLocks/>
              </p:cNvSpPr>
              <p:nvPr/>
            </p:nvSpPr>
            <p:spPr bwMode="auto">
              <a:xfrm>
                <a:off x="2825" y="3285"/>
                <a:ext cx="563" cy="227"/>
              </a:xfrm>
              <a:custGeom>
                <a:avLst/>
                <a:gdLst>
                  <a:gd name="T0" fmla="*/ 3506 w 225"/>
                  <a:gd name="T1" fmla="*/ 1584 h 85"/>
                  <a:gd name="T2" fmla="*/ 3100 w 225"/>
                  <a:gd name="T3" fmla="*/ 777 h 85"/>
                  <a:gd name="T4" fmla="*/ 2410 w 225"/>
                  <a:gd name="T5" fmla="*/ 705 h 85"/>
                  <a:gd name="T6" fmla="*/ 533 w 225"/>
                  <a:gd name="T7" fmla="*/ 513 h 85"/>
                  <a:gd name="T8" fmla="*/ 0 w 225"/>
                  <a:gd name="T9" fmla="*/ 0 h 85"/>
                  <a:gd name="T10" fmla="*/ 0 w 225"/>
                  <a:gd name="T11" fmla="*/ 21 h 85"/>
                  <a:gd name="T12" fmla="*/ 33 w 225"/>
                  <a:gd name="T13" fmla="*/ 550 h 85"/>
                  <a:gd name="T14" fmla="*/ 908 w 225"/>
                  <a:gd name="T15" fmla="*/ 1220 h 85"/>
                  <a:gd name="T16" fmla="*/ 3526 w 225"/>
                  <a:gd name="T17" fmla="*/ 1618 h 85"/>
                  <a:gd name="T18" fmla="*/ 3506 w 225"/>
                  <a:gd name="T19" fmla="*/ 1584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5" h="85">
                    <a:moveTo>
                      <a:pt x="224" y="83"/>
                    </a:moveTo>
                    <a:cubicBezTo>
                      <a:pt x="222" y="64"/>
                      <a:pt x="198" y="41"/>
                      <a:pt x="198" y="41"/>
                    </a:cubicBezTo>
                    <a:cubicBezTo>
                      <a:pt x="198" y="41"/>
                      <a:pt x="168" y="38"/>
                      <a:pt x="154" y="37"/>
                    </a:cubicBezTo>
                    <a:cubicBezTo>
                      <a:pt x="121" y="34"/>
                      <a:pt x="73" y="30"/>
                      <a:pt x="34" y="27"/>
                    </a:cubicBezTo>
                    <a:cubicBezTo>
                      <a:pt x="20" y="27"/>
                      <a:pt x="8" y="20"/>
                      <a:pt x="0" y="0"/>
                    </a:cubicBezTo>
                    <a:cubicBezTo>
                      <a:pt x="0" y="0"/>
                      <a:pt x="0" y="1"/>
                      <a:pt x="0" y="1"/>
                    </a:cubicBezTo>
                    <a:cubicBezTo>
                      <a:pt x="1" y="13"/>
                      <a:pt x="2" y="24"/>
                      <a:pt x="2" y="29"/>
                    </a:cubicBezTo>
                    <a:cubicBezTo>
                      <a:pt x="3" y="42"/>
                      <a:pt x="23" y="56"/>
                      <a:pt x="58" y="64"/>
                    </a:cubicBezTo>
                    <a:cubicBezTo>
                      <a:pt x="74" y="68"/>
                      <a:pt x="196" y="82"/>
                      <a:pt x="225" y="85"/>
                    </a:cubicBezTo>
                    <a:cubicBezTo>
                      <a:pt x="225" y="84"/>
                      <a:pt x="225" y="84"/>
                      <a:pt x="224" y="83"/>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13" name="Freeform 1112"/>
              <p:cNvSpPr>
                <a:spLocks/>
              </p:cNvSpPr>
              <p:nvPr/>
            </p:nvSpPr>
            <p:spPr bwMode="auto">
              <a:xfrm>
                <a:off x="2547" y="1944"/>
                <a:ext cx="38" cy="53"/>
              </a:xfrm>
              <a:custGeom>
                <a:avLst/>
                <a:gdLst>
                  <a:gd name="T0" fmla="*/ 0 w 15"/>
                  <a:gd name="T1" fmla="*/ 56 h 20"/>
                  <a:gd name="T2" fmla="*/ 96 w 15"/>
                  <a:gd name="T3" fmla="*/ 0 h 20"/>
                  <a:gd name="T4" fmla="*/ 51 w 15"/>
                  <a:gd name="T5" fmla="*/ 191 h 20"/>
                  <a:gd name="T6" fmla="*/ 243 w 15"/>
                  <a:gd name="T7" fmla="*/ 90 h 20"/>
                  <a:gd name="T8" fmla="*/ 63 w 15"/>
                  <a:gd name="T9" fmla="*/ 371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20">
                    <a:moveTo>
                      <a:pt x="0" y="3"/>
                    </a:moveTo>
                    <a:cubicBezTo>
                      <a:pt x="2" y="1"/>
                      <a:pt x="4" y="0"/>
                      <a:pt x="6" y="0"/>
                    </a:cubicBezTo>
                    <a:cubicBezTo>
                      <a:pt x="7" y="3"/>
                      <a:pt x="5" y="7"/>
                      <a:pt x="3" y="10"/>
                    </a:cubicBezTo>
                    <a:cubicBezTo>
                      <a:pt x="6" y="9"/>
                      <a:pt x="10" y="5"/>
                      <a:pt x="15" y="5"/>
                    </a:cubicBezTo>
                    <a:cubicBezTo>
                      <a:pt x="15" y="11"/>
                      <a:pt x="9" y="17"/>
                      <a:pt x="4" y="20"/>
                    </a:cubicBezTo>
                  </a:path>
                </a:pathLst>
              </a:custGeom>
              <a:noFill/>
              <a:ln w="15875" cap="flat">
                <a:solidFill>
                  <a:srgbClr val="88A9CD"/>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14" name="Freeform 1113"/>
              <p:cNvSpPr>
                <a:spLocks/>
              </p:cNvSpPr>
              <p:nvPr/>
            </p:nvSpPr>
            <p:spPr bwMode="auto">
              <a:xfrm>
                <a:off x="3302" y="3173"/>
                <a:ext cx="46" cy="46"/>
              </a:xfrm>
              <a:custGeom>
                <a:avLst/>
                <a:gdLst>
                  <a:gd name="T0" fmla="*/ 66 w 18"/>
                  <a:gd name="T1" fmla="*/ 103 h 17"/>
                  <a:gd name="T2" fmla="*/ 66 w 18"/>
                  <a:gd name="T3" fmla="*/ 336 h 17"/>
                  <a:gd name="T4" fmla="*/ 184 w 18"/>
                  <a:gd name="T5" fmla="*/ 38 h 17"/>
                  <a:gd name="T6" fmla="*/ 302 w 18"/>
                  <a:gd name="T7" fmla="*/ 219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 h="17">
                    <a:moveTo>
                      <a:pt x="4" y="5"/>
                    </a:moveTo>
                    <a:cubicBezTo>
                      <a:pt x="1" y="9"/>
                      <a:pt x="0" y="14"/>
                      <a:pt x="4" y="17"/>
                    </a:cubicBezTo>
                    <a:cubicBezTo>
                      <a:pt x="13" y="17"/>
                      <a:pt x="6" y="4"/>
                      <a:pt x="11" y="2"/>
                    </a:cubicBezTo>
                    <a:cubicBezTo>
                      <a:pt x="16" y="0"/>
                      <a:pt x="18" y="8"/>
                      <a:pt x="18" y="11"/>
                    </a:cubicBezTo>
                  </a:path>
                </a:pathLst>
              </a:custGeom>
              <a:noFill/>
              <a:ln w="15875" cap="flat">
                <a:solidFill>
                  <a:srgbClr val="B0BFC2"/>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15" name="Freeform 1114"/>
              <p:cNvSpPr>
                <a:spLocks/>
              </p:cNvSpPr>
              <p:nvPr/>
            </p:nvSpPr>
            <p:spPr bwMode="auto">
              <a:xfrm>
                <a:off x="2745" y="2597"/>
                <a:ext cx="22" cy="22"/>
              </a:xfrm>
              <a:custGeom>
                <a:avLst/>
                <a:gdLst>
                  <a:gd name="T0" fmla="*/ 0 w 9"/>
                  <a:gd name="T1" fmla="*/ 129 h 8"/>
                  <a:gd name="T2" fmla="*/ 103 w 9"/>
                  <a:gd name="T3" fmla="*/ 22 h 8"/>
                  <a:gd name="T4" fmla="*/ 71 w 9"/>
                  <a:gd name="T5" fmla="*/ 168 h 8"/>
                  <a:gd name="T6" fmla="*/ 0 60000 65536"/>
                  <a:gd name="T7" fmla="*/ 0 60000 65536"/>
                  <a:gd name="T8" fmla="*/ 0 60000 65536"/>
                </a:gdLst>
                <a:ahLst/>
                <a:cxnLst>
                  <a:cxn ang="T6">
                    <a:pos x="T0" y="T1"/>
                  </a:cxn>
                  <a:cxn ang="T7">
                    <a:pos x="T2" y="T3"/>
                  </a:cxn>
                  <a:cxn ang="T8">
                    <a:pos x="T4" y="T5"/>
                  </a:cxn>
                </a:cxnLst>
                <a:rect l="0" t="0" r="r" b="b"/>
                <a:pathLst>
                  <a:path w="9" h="8">
                    <a:moveTo>
                      <a:pt x="0" y="6"/>
                    </a:moveTo>
                    <a:cubicBezTo>
                      <a:pt x="1" y="5"/>
                      <a:pt x="4" y="0"/>
                      <a:pt x="7" y="1"/>
                    </a:cubicBezTo>
                    <a:cubicBezTo>
                      <a:pt x="9" y="2"/>
                      <a:pt x="6" y="7"/>
                      <a:pt x="5" y="8"/>
                    </a:cubicBezTo>
                  </a:path>
                </a:pathLst>
              </a:custGeom>
              <a:noFill/>
              <a:ln w="15875" cap="flat">
                <a:solidFill>
                  <a:srgbClr val="FDDBB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16" name="Freeform 1115"/>
              <p:cNvSpPr>
                <a:spLocks/>
              </p:cNvSpPr>
              <p:nvPr/>
            </p:nvSpPr>
            <p:spPr bwMode="auto">
              <a:xfrm>
                <a:off x="2790" y="2643"/>
                <a:ext cx="17" cy="13"/>
              </a:xfrm>
              <a:custGeom>
                <a:avLst/>
                <a:gdLst>
                  <a:gd name="T0" fmla="*/ 0 w 7"/>
                  <a:gd name="T1" fmla="*/ 88 h 5"/>
                  <a:gd name="T2" fmla="*/ 100 w 7"/>
                  <a:gd name="T3" fmla="*/ 0 h 5"/>
                  <a:gd name="T4" fmla="*/ 0 60000 65536"/>
                  <a:gd name="T5" fmla="*/ 0 60000 65536"/>
                </a:gdLst>
                <a:ahLst/>
                <a:cxnLst>
                  <a:cxn ang="T4">
                    <a:pos x="T0" y="T1"/>
                  </a:cxn>
                  <a:cxn ang="T5">
                    <a:pos x="T2" y="T3"/>
                  </a:cxn>
                </a:cxnLst>
                <a:rect l="0" t="0" r="r" b="b"/>
                <a:pathLst>
                  <a:path w="7" h="5">
                    <a:moveTo>
                      <a:pt x="0" y="5"/>
                    </a:moveTo>
                    <a:cubicBezTo>
                      <a:pt x="2" y="3"/>
                      <a:pt x="4" y="1"/>
                      <a:pt x="7" y="0"/>
                    </a:cubicBezTo>
                  </a:path>
                </a:pathLst>
              </a:custGeom>
              <a:noFill/>
              <a:ln w="15875" cap="flat">
                <a:solidFill>
                  <a:srgbClr val="FDDBB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grpSp>
        <p:grpSp>
          <p:nvGrpSpPr>
            <p:cNvPr id="1117" name="Group 1116"/>
            <p:cNvGrpSpPr>
              <a:grpSpLocks/>
            </p:cNvGrpSpPr>
            <p:nvPr/>
          </p:nvGrpSpPr>
          <p:grpSpPr bwMode="auto">
            <a:xfrm>
              <a:off x="22459844" y="18211634"/>
              <a:ext cx="1500979" cy="1836248"/>
              <a:chOff x="3391" y="1035"/>
              <a:chExt cx="1750" cy="2248"/>
            </a:xfrm>
          </p:grpSpPr>
          <p:grpSp>
            <p:nvGrpSpPr>
              <p:cNvPr id="1118" name="Group 1117"/>
              <p:cNvGrpSpPr>
                <a:grpSpLocks/>
              </p:cNvGrpSpPr>
              <p:nvPr/>
            </p:nvGrpSpPr>
            <p:grpSpPr bwMode="auto">
              <a:xfrm>
                <a:off x="3391" y="1035"/>
                <a:ext cx="1750" cy="2248"/>
                <a:chOff x="3391" y="1035"/>
                <a:chExt cx="1750" cy="2248"/>
              </a:xfrm>
            </p:grpSpPr>
            <p:sp>
              <p:nvSpPr>
                <p:cNvPr id="1209" name="Freeform 1208"/>
                <p:cNvSpPr>
                  <a:spLocks/>
                </p:cNvSpPr>
                <p:nvPr/>
              </p:nvSpPr>
              <p:spPr bwMode="auto">
                <a:xfrm>
                  <a:off x="3391" y="1035"/>
                  <a:ext cx="1750" cy="2248"/>
                </a:xfrm>
                <a:custGeom>
                  <a:avLst/>
                  <a:gdLst>
                    <a:gd name="T0" fmla="*/ 5470 w 700"/>
                    <a:gd name="T1" fmla="*/ 14528 h 843"/>
                    <a:gd name="T2" fmla="*/ 5425 w 700"/>
                    <a:gd name="T3" fmla="*/ 15040 h 843"/>
                    <a:gd name="T4" fmla="*/ 5063 w 700"/>
                    <a:gd name="T5" fmla="*/ 15680 h 843"/>
                    <a:gd name="T6" fmla="*/ 3863 w 700"/>
                    <a:gd name="T7" fmla="*/ 15587 h 843"/>
                    <a:gd name="T8" fmla="*/ 2938 w 700"/>
                    <a:gd name="T9" fmla="*/ 14813 h 843"/>
                    <a:gd name="T10" fmla="*/ 1563 w 700"/>
                    <a:gd name="T11" fmla="*/ 14131 h 843"/>
                    <a:gd name="T12" fmla="*/ 750 w 700"/>
                    <a:gd name="T13" fmla="*/ 12651 h 843"/>
                    <a:gd name="T14" fmla="*/ 533 w 700"/>
                    <a:gd name="T15" fmla="*/ 12536 h 843"/>
                    <a:gd name="T16" fmla="*/ 125 w 700"/>
                    <a:gd name="T17" fmla="*/ 10013 h 843"/>
                    <a:gd name="T18" fmla="*/ 238 w 700"/>
                    <a:gd name="T19" fmla="*/ 8853 h 843"/>
                    <a:gd name="T20" fmla="*/ 283 w 700"/>
                    <a:gd name="T21" fmla="*/ 7488 h 843"/>
                    <a:gd name="T22" fmla="*/ 533 w 700"/>
                    <a:gd name="T23" fmla="*/ 6315 h 843"/>
                    <a:gd name="T24" fmla="*/ 783 w 700"/>
                    <a:gd name="T25" fmla="*/ 4573 h 843"/>
                    <a:gd name="T26" fmla="*/ 1833 w 700"/>
                    <a:gd name="T27" fmla="*/ 2539 h 843"/>
                    <a:gd name="T28" fmla="*/ 2563 w 700"/>
                    <a:gd name="T29" fmla="*/ 1309 h 843"/>
                    <a:gd name="T30" fmla="*/ 3750 w 700"/>
                    <a:gd name="T31" fmla="*/ 547 h 843"/>
                    <a:gd name="T32" fmla="*/ 5113 w 700"/>
                    <a:gd name="T33" fmla="*/ 264 h 843"/>
                    <a:gd name="T34" fmla="*/ 5470 w 700"/>
                    <a:gd name="T35" fmla="*/ 1365 h 843"/>
                    <a:gd name="T36" fmla="*/ 5813 w 700"/>
                    <a:gd name="T37" fmla="*/ 320 h 843"/>
                    <a:gd name="T38" fmla="*/ 7063 w 700"/>
                    <a:gd name="T39" fmla="*/ 605 h 843"/>
                    <a:gd name="T40" fmla="*/ 8175 w 700"/>
                    <a:gd name="T41" fmla="*/ 1080 h 843"/>
                    <a:gd name="T42" fmla="*/ 8708 w 700"/>
                    <a:gd name="T43" fmla="*/ 1536 h 843"/>
                    <a:gd name="T44" fmla="*/ 9238 w 700"/>
                    <a:gd name="T45" fmla="*/ 2752 h 843"/>
                    <a:gd name="T46" fmla="*/ 9675 w 700"/>
                    <a:gd name="T47" fmla="*/ 3491 h 843"/>
                    <a:gd name="T48" fmla="*/ 9958 w 700"/>
                    <a:gd name="T49" fmla="*/ 4323 h 843"/>
                    <a:gd name="T50" fmla="*/ 9958 w 700"/>
                    <a:gd name="T51" fmla="*/ 4856 h 843"/>
                    <a:gd name="T52" fmla="*/ 10145 w 700"/>
                    <a:gd name="T53" fmla="*/ 5213 h 843"/>
                    <a:gd name="T54" fmla="*/ 10313 w 700"/>
                    <a:gd name="T55" fmla="*/ 5747 h 843"/>
                    <a:gd name="T56" fmla="*/ 10675 w 700"/>
                    <a:gd name="T57" fmla="*/ 7488 h 843"/>
                    <a:gd name="T58" fmla="*/ 10720 w 700"/>
                    <a:gd name="T59" fmla="*/ 8853 h 843"/>
                    <a:gd name="T60" fmla="*/ 10813 w 700"/>
                    <a:gd name="T61" fmla="*/ 10013 h 843"/>
                    <a:gd name="T62" fmla="*/ 10313 w 700"/>
                    <a:gd name="T63" fmla="*/ 12459 h 843"/>
                    <a:gd name="T64" fmla="*/ 10095 w 700"/>
                    <a:gd name="T65" fmla="*/ 12608 h 843"/>
                    <a:gd name="T66" fmla="*/ 9188 w 700"/>
                    <a:gd name="T67" fmla="*/ 14109 h 843"/>
                    <a:gd name="T68" fmla="*/ 8425 w 700"/>
                    <a:gd name="T69" fmla="*/ 14677 h 843"/>
                    <a:gd name="T70" fmla="*/ 8188 w 700"/>
                    <a:gd name="T71" fmla="*/ 14997 h 843"/>
                    <a:gd name="T72" fmla="*/ 7095 w 700"/>
                    <a:gd name="T73" fmla="*/ 15587 h 843"/>
                    <a:gd name="T74" fmla="*/ 5688 w 700"/>
                    <a:gd name="T75" fmla="*/ 15667 h 843"/>
                    <a:gd name="T76" fmla="*/ 5550 w 700"/>
                    <a:gd name="T77" fmla="*/ 14941 h 843"/>
                    <a:gd name="T78" fmla="*/ 5470 w 700"/>
                    <a:gd name="T79" fmla="*/ 14528 h 84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00" h="843">
                      <a:moveTo>
                        <a:pt x="350" y="766"/>
                      </a:moveTo>
                      <a:cubicBezTo>
                        <a:pt x="350" y="766"/>
                        <a:pt x="350" y="778"/>
                        <a:pt x="347" y="793"/>
                      </a:cubicBezTo>
                      <a:cubicBezTo>
                        <a:pt x="344" y="807"/>
                        <a:pt x="346" y="811"/>
                        <a:pt x="324" y="827"/>
                      </a:cubicBezTo>
                      <a:cubicBezTo>
                        <a:pt x="301" y="843"/>
                        <a:pt x="272" y="825"/>
                        <a:pt x="247" y="822"/>
                      </a:cubicBezTo>
                      <a:cubicBezTo>
                        <a:pt x="221" y="819"/>
                        <a:pt x="191" y="801"/>
                        <a:pt x="188" y="781"/>
                      </a:cubicBezTo>
                      <a:cubicBezTo>
                        <a:pt x="180" y="787"/>
                        <a:pt x="140" y="771"/>
                        <a:pt x="100" y="745"/>
                      </a:cubicBezTo>
                      <a:cubicBezTo>
                        <a:pt x="74" y="726"/>
                        <a:pt x="44" y="694"/>
                        <a:pt x="48" y="667"/>
                      </a:cubicBezTo>
                      <a:cubicBezTo>
                        <a:pt x="48" y="667"/>
                        <a:pt x="50" y="673"/>
                        <a:pt x="34" y="661"/>
                      </a:cubicBezTo>
                      <a:cubicBezTo>
                        <a:pt x="18" y="648"/>
                        <a:pt x="10" y="566"/>
                        <a:pt x="8" y="528"/>
                      </a:cubicBezTo>
                      <a:cubicBezTo>
                        <a:pt x="7" y="489"/>
                        <a:pt x="7" y="470"/>
                        <a:pt x="15" y="467"/>
                      </a:cubicBezTo>
                      <a:cubicBezTo>
                        <a:pt x="0" y="456"/>
                        <a:pt x="16" y="425"/>
                        <a:pt x="18" y="395"/>
                      </a:cubicBezTo>
                      <a:cubicBezTo>
                        <a:pt x="20" y="365"/>
                        <a:pt x="18" y="342"/>
                        <a:pt x="34" y="333"/>
                      </a:cubicBezTo>
                      <a:cubicBezTo>
                        <a:pt x="28" y="323"/>
                        <a:pt x="40" y="283"/>
                        <a:pt x="50" y="241"/>
                      </a:cubicBezTo>
                      <a:cubicBezTo>
                        <a:pt x="60" y="200"/>
                        <a:pt x="92" y="137"/>
                        <a:pt x="117" y="134"/>
                      </a:cubicBezTo>
                      <a:cubicBezTo>
                        <a:pt x="114" y="118"/>
                        <a:pt x="146" y="67"/>
                        <a:pt x="164" y="69"/>
                      </a:cubicBezTo>
                      <a:cubicBezTo>
                        <a:pt x="170" y="57"/>
                        <a:pt x="221" y="30"/>
                        <a:pt x="240" y="29"/>
                      </a:cubicBezTo>
                      <a:cubicBezTo>
                        <a:pt x="242" y="13"/>
                        <a:pt x="288" y="0"/>
                        <a:pt x="327" y="14"/>
                      </a:cubicBezTo>
                      <a:cubicBezTo>
                        <a:pt x="340" y="19"/>
                        <a:pt x="349" y="34"/>
                        <a:pt x="350" y="72"/>
                      </a:cubicBezTo>
                      <a:cubicBezTo>
                        <a:pt x="347" y="30"/>
                        <a:pt x="359" y="22"/>
                        <a:pt x="372" y="17"/>
                      </a:cubicBezTo>
                      <a:cubicBezTo>
                        <a:pt x="410" y="3"/>
                        <a:pt x="433" y="16"/>
                        <a:pt x="452" y="32"/>
                      </a:cubicBezTo>
                      <a:cubicBezTo>
                        <a:pt x="465" y="28"/>
                        <a:pt x="503" y="44"/>
                        <a:pt x="523" y="57"/>
                      </a:cubicBezTo>
                      <a:cubicBezTo>
                        <a:pt x="530" y="62"/>
                        <a:pt x="550" y="73"/>
                        <a:pt x="557" y="81"/>
                      </a:cubicBezTo>
                      <a:cubicBezTo>
                        <a:pt x="568" y="92"/>
                        <a:pt x="584" y="124"/>
                        <a:pt x="591" y="145"/>
                      </a:cubicBezTo>
                      <a:cubicBezTo>
                        <a:pt x="594" y="154"/>
                        <a:pt x="611" y="174"/>
                        <a:pt x="619" y="184"/>
                      </a:cubicBezTo>
                      <a:cubicBezTo>
                        <a:pt x="627" y="193"/>
                        <a:pt x="632" y="210"/>
                        <a:pt x="637" y="228"/>
                      </a:cubicBezTo>
                      <a:cubicBezTo>
                        <a:pt x="639" y="237"/>
                        <a:pt x="637" y="256"/>
                        <a:pt x="637" y="256"/>
                      </a:cubicBezTo>
                      <a:cubicBezTo>
                        <a:pt x="637" y="256"/>
                        <a:pt x="647" y="269"/>
                        <a:pt x="649" y="275"/>
                      </a:cubicBezTo>
                      <a:cubicBezTo>
                        <a:pt x="653" y="286"/>
                        <a:pt x="657" y="295"/>
                        <a:pt x="660" y="303"/>
                      </a:cubicBezTo>
                      <a:cubicBezTo>
                        <a:pt x="666" y="318"/>
                        <a:pt x="681" y="365"/>
                        <a:pt x="683" y="395"/>
                      </a:cubicBezTo>
                      <a:cubicBezTo>
                        <a:pt x="684" y="425"/>
                        <a:pt x="700" y="456"/>
                        <a:pt x="686" y="467"/>
                      </a:cubicBezTo>
                      <a:cubicBezTo>
                        <a:pt x="694" y="470"/>
                        <a:pt x="694" y="489"/>
                        <a:pt x="692" y="528"/>
                      </a:cubicBezTo>
                      <a:cubicBezTo>
                        <a:pt x="691" y="544"/>
                        <a:pt x="674" y="640"/>
                        <a:pt x="660" y="657"/>
                      </a:cubicBezTo>
                      <a:cubicBezTo>
                        <a:pt x="655" y="664"/>
                        <a:pt x="646" y="665"/>
                        <a:pt x="646" y="665"/>
                      </a:cubicBezTo>
                      <a:cubicBezTo>
                        <a:pt x="650" y="674"/>
                        <a:pt x="628" y="714"/>
                        <a:pt x="588" y="744"/>
                      </a:cubicBezTo>
                      <a:cubicBezTo>
                        <a:pt x="568" y="757"/>
                        <a:pt x="550" y="778"/>
                        <a:pt x="539" y="774"/>
                      </a:cubicBezTo>
                      <a:cubicBezTo>
                        <a:pt x="534" y="777"/>
                        <a:pt x="533" y="784"/>
                        <a:pt x="524" y="791"/>
                      </a:cubicBezTo>
                      <a:cubicBezTo>
                        <a:pt x="504" y="804"/>
                        <a:pt x="471" y="820"/>
                        <a:pt x="454" y="822"/>
                      </a:cubicBezTo>
                      <a:cubicBezTo>
                        <a:pt x="428" y="825"/>
                        <a:pt x="406" y="843"/>
                        <a:pt x="364" y="826"/>
                      </a:cubicBezTo>
                      <a:cubicBezTo>
                        <a:pt x="351" y="821"/>
                        <a:pt x="358" y="802"/>
                        <a:pt x="355" y="788"/>
                      </a:cubicBezTo>
                      <a:cubicBezTo>
                        <a:pt x="352" y="773"/>
                        <a:pt x="350" y="766"/>
                        <a:pt x="350" y="766"/>
                      </a:cubicBezTo>
                      <a:close/>
                    </a:path>
                  </a:pathLst>
                </a:custGeom>
                <a:solidFill>
                  <a:srgbClr val="E8E4EB"/>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10" name="Freeform 1209"/>
                <p:cNvSpPr>
                  <a:spLocks/>
                </p:cNvSpPr>
                <p:nvPr/>
              </p:nvSpPr>
              <p:spPr bwMode="auto">
                <a:xfrm>
                  <a:off x="4138" y="2083"/>
                  <a:ext cx="133" cy="501"/>
                </a:xfrm>
                <a:custGeom>
                  <a:avLst/>
                  <a:gdLst>
                    <a:gd name="T0" fmla="*/ 818 w 53"/>
                    <a:gd name="T1" fmla="*/ 773 h 188"/>
                    <a:gd name="T2" fmla="*/ 725 w 53"/>
                    <a:gd name="T3" fmla="*/ 1535 h 188"/>
                    <a:gd name="T4" fmla="*/ 788 w 53"/>
                    <a:gd name="T5" fmla="*/ 2513 h 188"/>
                    <a:gd name="T6" fmla="*/ 693 w 53"/>
                    <a:gd name="T7" fmla="*/ 3275 h 188"/>
                    <a:gd name="T8" fmla="*/ 208 w 53"/>
                    <a:gd name="T9" fmla="*/ 3408 h 188"/>
                    <a:gd name="T10" fmla="*/ 125 w 53"/>
                    <a:gd name="T11" fmla="*/ 3296 h 188"/>
                    <a:gd name="T12" fmla="*/ 409 w 53"/>
                    <a:gd name="T13" fmla="*/ 2116 h 188"/>
                    <a:gd name="T14" fmla="*/ 535 w 53"/>
                    <a:gd name="T15" fmla="*/ 1327 h 188"/>
                    <a:gd name="T16" fmla="*/ 459 w 53"/>
                    <a:gd name="T17" fmla="*/ 986 h 188"/>
                    <a:gd name="T18" fmla="*/ 113 w 53"/>
                    <a:gd name="T19" fmla="*/ 943 h 188"/>
                    <a:gd name="T20" fmla="*/ 113 w 53"/>
                    <a:gd name="T21" fmla="*/ 533 h 188"/>
                    <a:gd name="T22" fmla="*/ 0 w 53"/>
                    <a:gd name="T23" fmla="*/ 192 h 188"/>
                    <a:gd name="T24" fmla="*/ 284 w 53"/>
                    <a:gd name="T25" fmla="*/ 320 h 188"/>
                    <a:gd name="T26" fmla="*/ 459 w 53"/>
                    <a:gd name="T27" fmla="*/ 0 h 188"/>
                    <a:gd name="T28" fmla="*/ 630 w 53"/>
                    <a:gd name="T29" fmla="*/ 192 h 188"/>
                    <a:gd name="T30" fmla="*/ 743 w 53"/>
                    <a:gd name="T31" fmla="*/ 456 h 1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188">
                      <a:moveTo>
                        <a:pt x="52" y="41"/>
                      </a:moveTo>
                      <a:cubicBezTo>
                        <a:pt x="42" y="54"/>
                        <a:pt x="44" y="66"/>
                        <a:pt x="46" y="81"/>
                      </a:cubicBezTo>
                      <a:cubicBezTo>
                        <a:pt x="48" y="98"/>
                        <a:pt x="50" y="115"/>
                        <a:pt x="50" y="133"/>
                      </a:cubicBezTo>
                      <a:cubicBezTo>
                        <a:pt x="50" y="145"/>
                        <a:pt x="53" y="162"/>
                        <a:pt x="44" y="173"/>
                      </a:cubicBezTo>
                      <a:cubicBezTo>
                        <a:pt x="38" y="181"/>
                        <a:pt x="21" y="188"/>
                        <a:pt x="13" y="180"/>
                      </a:cubicBezTo>
                      <a:cubicBezTo>
                        <a:pt x="15" y="176"/>
                        <a:pt x="11" y="178"/>
                        <a:pt x="8" y="174"/>
                      </a:cubicBezTo>
                      <a:cubicBezTo>
                        <a:pt x="39" y="178"/>
                        <a:pt x="46" y="126"/>
                        <a:pt x="26" y="112"/>
                      </a:cubicBezTo>
                      <a:cubicBezTo>
                        <a:pt x="50" y="103"/>
                        <a:pt x="32" y="85"/>
                        <a:pt x="34" y="70"/>
                      </a:cubicBezTo>
                      <a:cubicBezTo>
                        <a:pt x="35" y="60"/>
                        <a:pt x="38" y="57"/>
                        <a:pt x="29" y="52"/>
                      </a:cubicBezTo>
                      <a:cubicBezTo>
                        <a:pt x="23" y="48"/>
                        <a:pt x="14" y="49"/>
                        <a:pt x="7" y="50"/>
                      </a:cubicBezTo>
                      <a:cubicBezTo>
                        <a:pt x="5" y="44"/>
                        <a:pt x="8" y="35"/>
                        <a:pt x="7" y="28"/>
                      </a:cubicBezTo>
                      <a:cubicBezTo>
                        <a:pt x="6" y="21"/>
                        <a:pt x="4" y="16"/>
                        <a:pt x="0" y="10"/>
                      </a:cubicBezTo>
                      <a:cubicBezTo>
                        <a:pt x="10" y="5"/>
                        <a:pt x="10" y="14"/>
                        <a:pt x="18" y="17"/>
                      </a:cubicBezTo>
                      <a:cubicBezTo>
                        <a:pt x="31" y="23"/>
                        <a:pt x="39" y="10"/>
                        <a:pt x="29" y="0"/>
                      </a:cubicBezTo>
                      <a:cubicBezTo>
                        <a:pt x="33" y="4"/>
                        <a:pt x="38" y="6"/>
                        <a:pt x="40" y="10"/>
                      </a:cubicBezTo>
                      <a:cubicBezTo>
                        <a:pt x="43" y="16"/>
                        <a:pt x="38" y="21"/>
                        <a:pt x="47" y="24"/>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11" name="Freeform 1210"/>
                <p:cNvSpPr>
                  <a:spLocks/>
                </p:cNvSpPr>
                <p:nvPr/>
              </p:nvSpPr>
              <p:spPr bwMode="auto">
                <a:xfrm>
                  <a:off x="4048" y="2589"/>
                  <a:ext cx="235" cy="630"/>
                </a:xfrm>
                <a:custGeom>
                  <a:avLst/>
                  <a:gdLst>
                    <a:gd name="T0" fmla="*/ 783 w 94"/>
                    <a:gd name="T1" fmla="*/ 93 h 236"/>
                    <a:gd name="T2" fmla="*/ 1300 w 94"/>
                    <a:gd name="T3" fmla="*/ 171 h 236"/>
                    <a:gd name="T4" fmla="*/ 1208 w 94"/>
                    <a:gd name="T5" fmla="*/ 833 h 236"/>
                    <a:gd name="T6" fmla="*/ 1313 w 94"/>
                    <a:gd name="T7" fmla="*/ 1618 h 236"/>
                    <a:gd name="T8" fmla="*/ 1458 w 94"/>
                    <a:gd name="T9" fmla="*/ 2280 h 236"/>
                    <a:gd name="T10" fmla="*/ 1313 w 94"/>
                    <a:gd name="T11" fmla="*/ 2779 h 236"/>
                    <a:gd name="T12" fmla="*/ 1250 w 94"/>
                    <a:gd name="T13" fmla="*/ 3385 h 236"/>
                    <a:gd name="T14" fmla="*/ 1175 w 94"/>
                    <a:gd name="T15" fmla="*/ 4055 h 236"/>
                    <a:gd name="T16" fmla="*/ 895 w 94"/>
                    <a:gd name="T17" fmla="*/ 4490 h 236"/>
                    <a:gd name="T18" fmla="*/ 688 w 94"/>
                    <a:gd name="T19" fmla="*/ 3655 h 236"/>
                    <a:gd name="T20" fmla="*/ 50 w 94"/>
                    <a:gd name="T21" fmla="*/ 3727 h 236"/>
                    <a:gd name="T22" fmla="*/ 395 w 94"/>
                    <a:gd name="T23" fmla="*/ 3500 h 236"/>
                    <a:gd name="T24" fmla="*/ 863 w 94"/>
                    <a:gd name="T25" fmla="*/ 3500 h 236"/>
                    <a:gd name="T26" fmla="*/ 895 w 94"/>
                    <a:gd name="T27" fmla="*/ 2608 h 236"/>
                    <a:gd name="T28" fmla="*/ 988 w 94"/>
                    <a:gd name="T29" fmla="*/ 1994 h 236"/>
                    <a:gd name="T30" fmla="*/ 1113 w 94"/>
                    <a:gd name="T31" fmla="*/ 1639 h 236"/>
                    <a:gd name="T32" fmla="*/ 958 w 94"/>
                    <a:gd name="T33" fmla="*/ 1369 h 236"/>
                    <a:gd name="T34" fmla="*/ 363 w 94"/>
                    <a:gd name="T35" fmla="*/ 1183 h 236"/>
                    <a:gd name="T36" fmla="*/ 658 w 94"/>
                    <a:gd name="T37" fmla="*/ 1161 h 236"/>
                    <a:gd name="T38" fmla="*/ 988 w 94"/>
                    <a:gd name="T39" fmla="*/ 913 h 236"/>
                    <a:gd name="T40" fmla="*/ 833 w 94"/>
                    <a:gd name="T41" fmla="*/ 171 h 2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236">
                      <a:moveTo>
                        <a:pt x="50" y="5"/>
                      </a:moveTo>
                      <a:cubicBezTo>
                        <a:pt x="60" y="5"/>
                        <a:pt x="80" y="0"/>
                        <a:pt x="83" y="9"/>
                      </a:cubicBezTo>
                      <a:cubicBezTo>
                        <a:pt x="86" y="19"/>
                        <a:pt x="77" y="34"/>
                        <a:pt x="77" y="44"/>
                      </a:cubicBezTo>
                      <a:cubicBezTo>
                        <a:pt x="77" y="58"/>
                        <a:pt x="82" y="72"/>
                        <a:pt x="84" y="85"/>
                      </a:cubicBezTo>
                      <a:cubicBezTo>
                        <a:pt x="86" y="96"/>
                        <a:pt x="94" y="111"/>
                        <a:pt x="93" y="120"/>
                      </a:cubicBezTo>
                      <a:cubicBezTo>
                        <a:pt x="92" y="129"/>
                        <a:pt x="86" y="138"/>
                        <a:pt x="84" y="146"/>
                      </a:cubicBezTo>
                      <a:cubicBezTo>
                        <a:pt x="82" y="157"/>
                        <a:pt x="81" y="167"/>
                        <a:pt x="80" y="178"/>
                      </a:cubicBezTo>
                      <a:cubicBezTo>
                        <a:pt x="79" y="190"/>
                        <a:pt x="78" y="202"/>
                        <a:pt x="75" y="213"/>
                      </a:cubicBezTo>
                      <a:cubicBezTo>
                        <a:pt x="72" y="224"/>
                        <a:pt x="65" y="228"/>
                        <a:pt x="57" y="236"/>
                      </a:cubicBezTo>
                      <a:cubicBezTo>
                        <a:pt x="60" y="222"/>
                        <a:pt x="60" y="199"/>
                        <a:pt x="44" y="192"/>
                      </a:cubicBezTo>
                      <a:cubicBezTo>
                        <a:pt x="30" y="187"/>
                        <a:pt x="16" y="200"/>
                        <a:pt x="3" y="196"/>
                      </a:cubicBezTo>
                      <a:cubicBezTo>
                        <a:pt x="0" y="183"/>
                        <a:pt x="17" y="183"/>
                        <a:pt x="25" y="184"/>
                      </a:cubicBezTo>
                      <a:cubicBezTo>
                        <a:pt x="36" y="186"/>
                        <a:pt x="44" y="190"/>
                        <a:pt x="55" y="184"/>
                      </a:cubicBezTo>
                      <a:cubicBezTo>
                        <a:pt x="73" y="174"/>
                        <a:pt x="76" y="147"/>
                        <a:pt x="57" y="137"/>
                      </a:cubicBezTo>
                      <a:cubicBezTo>
                        <a:pt x="77" y="135"/>
                        <a:pt x="78" y="115"/>
                        <a:pt x="63" y="105"/>
                      </a:cubicBezTo>
                      <a:cubicBezTo>
                        <a:pt x="71" y="102"/>
                        <a:pt x="72" y="93"/>
                        <a:pt x="71" y="86"/>
                      </a:cubicBezTo>
                      <a:cubicBezTo>
                        <a:pt x="70" y="77"/>
                        <a:pt x="68" y="76"/>
                        <a:pt x="61" y="72"/>
                      </a:cubicBezTo>
                      <a:cubicBezTo>
                        <a:pt x="50" y="67"/>
                        <a:pt x="35" y="66"/>
                        <a:pt x="23" y="62"/>
                      </a:cubicBezTo>
                      <a:cubicBezTo>
                        <a:pt x="29" y="59"/>
                        <a:pt x="35" y="62"/>
                        <a:pt x="42" y="61"/>
                      </a:cubicBezTo>
                      <a:cubicBezTo>
                        <a:pt x="49" y="59"/>
                        <a:pt x="59" y="54"/>
                        <a:pt x="63" y="48"/>
                      </a:cubicBezTo>
                      <a:cubicBezTo>
                        <a:pt x="71" y="36"/>
                        <a:pt x="64" y="17"/>
                        <a:pt x="53" y="9"/>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12" name="Freeform 1211"/>
                <p:cNvSpPr>
                  <a:spLocks/>
                </p:cNvSpPr>
                <p:nvPr/>
              </p:nvSpPr>
              <p:spPr bwMode="auto">
                <a:xfrm>
                  <a:off x="3846" y="1803"/>
                  <a:ext cx="57" cy="160"/>
                </a:xfrm>
                <a:custGeom>
                  <a:avLst/>
                  <a:gdLst>
                    <a:gd name="T0" fmla="*/ 245 w 23"/>
                    <a:gd name="T1" fmla="*/ 0 h 60"/>
                    <a:gd name="T2" fmla="*/ 92 w 23"/>
                    <a:gd name="T3" fmla="*/ 1139 h 60"/>
                    <a:gd name="T4" fmla="*/ 216 w 23"/>
                    <a:gd name="T5" fmla="*/ 683 h 60"/>
                    <a:gd name="T6" fmla="*/ 228 w 23"/>
                    <a:gd name="T7" fmla="*/ 363 h 60"/>
                    <a:gd name="T8" fmla="*/ 349 w 23"/>
                    <a:gd name="T9" fmla="*/ 35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60">
                      <a:moveTo>
                        <a:pt x="16" y="0"/>
                      </a:moveTo>
                      <a:cubicBezTo>
                        <a:pt x="1" y="12"/>
                        <a:pt x="0" y="44"/>
                        <a:pt x="6" y="60"/>
                      </a:cubicBezTo>
                      <a:cubicBezTo>
                        <a:pt x="5" y="54"/>
                        <a:pt x="4" y="34"/>
                        <a:pt x="14" y="36"/>
                      </a:cubicBezTo>
                      <a:cubicBezTo>
                        <a:pt x="7" y="31"/>
                        <a:pt x="9" y="23"/>
                        <a:pt x="15" y="19"/>
                      </a:cubicBezTo>
                      <a:cubicBezTo>
                        <a:pt x="9" y="12"/>
                        <a:pt x="17" y="6"/>
                        <a:pt x="23"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13" name="Freeform 1212"/>
                <p:cNvSpPr>
                  <a:spLocks/>
                </p:cNvSpPr>
                <p:nvPr/>
              </p:nvSpPr>
              <p:spPr bwMode="auto">
                <a:xfrm>
                  <a:off x="3876" y="1957"/>
                  <a:ext cx="62" cy="155"/>
                </a:xfrm>
                <a:custGeom>
                  <a:avLst/>
                  <a:gdLst>
                    <a:gd name="T0" fmla="*/ 278 w 25"/>
                    <a:gd name="T1" fmla="*/ 0 h 58"/>
                    <a:gd name="T2" fmla="*/ 382 w 25"/>
                    <a:gd name="T3" fmla="*/ 1106 h 58"/>
                    <a:gd name="T4" fmla="*/ 278 w 25"/>
                    <a:gd name="T5" fmla="*/ 94 h 58"/>
                    <a:gd name="T6" fmla="*/ 0 60000 65536"/>
                    <a:gd name="T7" fmla="*/ 0 60000 65536"/>
                    <a:gd name="T8" fmla="*/ 0 60000 65536"/>
                  </a:gdLst>
                  <a:ahLst/>
                  <a:cxnLst>
                    <a:cxn ang="T6">
                      <a:pos x="T0" y="T1"/>
                    </a:cxn>
                    <a:cxn ang="T7">
                      <a:pos x="T2" y="T3"/>
                    </a:cxn>
                    <a:cxn ang="T8">
                      <a:pos x="T4" y="T5"/>
                    </a:cxn>
                  </a:cxnLst>
                  <a:rect l="0" t="0" r="r" b="b"/>
                  <a:pathLst>
                    <a:path w="25" h="58">
                      <a:moveTo>
                        <a:pt x="18" y="0"/>
                      </a:moveTo>
                      <a:cubicBezTo>
                        <a:pt x="9" y="14"/>
                        <a:pt x="0" y="58"/>
                        <a:pt x="25" y="58"/>
                      </a:cubicBezTo>
                      <a:cubicBezTo>
                        <a:pt x="4" y="49"/>
                        <a:pt x="18" y="22"/>
                        <a:pt x="18" y="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14" name="Freeform 1213"/>
                <p:cNvSpPr>
                  <a:spLocks/>
                </p:cNvSpPr>
                <p:nvPr/>
              </p:nvSpPr>
              <p:spPr bwMode="auto">
                <a:xfrm>
                  <a:off x="4031" y="1861"/>
                  <a:ext cx="85" cy="206"/>
                </a:xfrm>
                <a:custGeom>
                  <a:avLst/>
                  <a:gdLst>
                    <a:gd name="T0" fmla="*/ 333 w 34"/>
                    <a:gd name="T1" fmla="*/ 0 h 77"/>
                    <a:gd name="T2" fmla="*/ 20 w 34"/>
                    <a:gd name="T3" fmla="*/ 958 h 77"/>
                    <a:gd name="T4" fmla="*/ 520 w 34"/>
                    <a:gd name="T5" fmla="*/ 1474 h 77"/>
                    <a:gd name="T6" fmla="*/ 533 w 34"/>
                    <a:gd name="T7" fmla="*/ 1153 h 77"/>
                    <a:gd name="T8" fmla="*/ 283 w 34"/>
                    <a:gd name="T9" fmla="*/ 902 h 77"/>
                    <a:gd name="T10" fmla="*/ 208 w 34"/>
                    <a:gd name="T11" fmla="*/ 573 h 77"/>
                    <a:gd name="T12" fmla="*/ 250 w 34"/>
                    <a:gd name="T13" fmla="*/ 500 h 77"/>
                    <a:gd name="T14" fmla="*/ 208 w 34"/>
                    <a:gd name="T15" fmla="*/ 385 h 77"/>
                    <a:gd name="T16" fmla="*/ 300 w 34"/>
                    <a:gd name="T17" fmla="*/ 15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4" h="77">
                      <a:moveTo>
                        <a:pt x="21" y="0"/>
                      </a:moveTo>
                      <a:cubicBezTo>
                        <a:pt x="12" y="16"/>
                        <a:pt x="0" y="30"/>
                        <a:pt x="1" y="50"/>
                      </a:cubicBezTo>
                      <a:cubicBezTo>
                        <a:pt x="2" y="70"/>
                        <a:pt x="20" y="68"/>
                        <a:pt x="33" y="77"/>
                      </a:cubicBezTo>
                      <a:cubicBezTo>
                        <a:pt x="27" y="72"/>
                        <a:pt x="27" y="64"/>
                        <a:pt x="34" y="60"/>
                      </a:cubicBezTo>
                      <a:cubicBezTo>
                        <a:pt x="21" y="64"/>
                        <a:pt x="10" y="64"/>
                        <a:pt x="18" y="47"/>
                      </a:cubicBezTo>
                      <a:cubicBezTo>
                        <a:pt x="3" y="57"/>
                        <a:pt x="12" y="33"/>
                        <a:pt x="13" y="30"/>
                      </a:cubicBezTo>
                      <a:cubicBezTo>
                        <a:pt x="13" y="29"/>
                        <a:pt x="15" y="28"/>
                        <a:pt x="16" y="26"/>
                      </a:cubicBezTo>
                      <a:cubicBezTo>
                        <a:pt x="16" y="24"/>
                        <a:pt x="13" y="22"/>
                        <a:pt x="13" y="20"/>
                      </a:cubicBezTo>
                      <a:cubicBezTo>
                        <a:pt x="14" y="15"/>
                        <a:pt x="14" y="12"/>
                        <a:pt x="19" y="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15" name="Freeform 1214"/>
                <p:cNvSpPr>
                  <a:spLocks/>
                </p:cNvSpPr>
                <p:nvPr/>
              </p:nvSpPr>
              <p:spPr bwMode="auto">
                <a:xfrm>
                  <a:off x="4111" y="1493"/>
                  <a:ext cx="52" cy="203"/>
                </a:xfrm>
                <a:custGeom>
                  <a:avLst/>
                  <a:gdLst>
                    <a:gd name="T0" fmla="*/ 287 w 21"/>
                    <a:gd name="T1" fmla="*/ 0 h 76"/>
                    <a:gd name="T2" fmla="*/ 42 w 21"/>
                    <a:gd name="T3" fmla="*/ 307 h 76"/>
                    <a:gd name="T4" fmla="*/ 12 w 21"/>
                    <a:gd name="T5" fmla="*/ 684 h 76"/>
                    <a:gd name="T6" fmla="*/ 258 w 21"/>
                    <a:gd name="T7" fmla="*/ 1221 h 76"/>
                    <a:gd name="T8" fmla="*/ 245 w 21"/>
                    <a:gd name="T9" fmla="*/ 727 h 76"/>
                    <a:gd name="T10" fmla="*/ 124 w 21"/>
                    <a:gd name="T11" fmla="*/ 422 h 76"/>
                    <a:gd name="T12" fmla="*/ 319 w 21"/>
                    <a:gd name="T13" fmla="*/ 35 h 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76">
                      <a:moveTo>
                        <a:pt x="19" y="0"/>
                      </a:moveTo>
                      <a:cubicBezTo>
                        <a:pt x="14" y="6"/>
                        <a:pt x="6" y="9"/>
                        <a:pt x="3" y="16"/>
                      </a:cubicBezTo>
                      <a:cubicBezTo>
                        <a:pt x="0" y="22"/>
                        <a:pt x="1" y="30"/>
                        <a:pt x="1" y="36"/>
                      </a:cubicBezTo>
                      <a:cubicBezTo>
                        <a:pt x="2" y="43"/>
                        <a:pt x="5" y="76"/>
                        <a:pt x="17" y="64"/>
                      </a:cubicBezTo>
                      <a:cubicBezTo>
                        <a:pt x="6" y="64"/>
                        <a:pt x="6" y="41"/>
                        <a:pt x="16" y="38"/>
                      </a:cubicBezTo>
                      <a:cubicBezTo>
                        <a:pt x="8" y="35"/>
                        <a:pt x="7" y="30"/>
                        <a:pt x="8" y="22"/>
                      </a:cubicBezTo>
                      <a:cubicBezTo>
                        <a:pt x="8" y="13"/>
                        <a:pt x="12" y="5"/>
                        <a:pt x="21"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16" name="Freeform 1215"/>
                <p:cNvSpPr>
                  <a:spLocks/>
                </p:cNvSpPr>
                <p:nvPr/>
              </p:nvSpPr>
              <p:spPr bwMode="auto">
                <a:xfrm>
                  <a:off x="3983" y="1064"/>
                  <a:ext cx="230" cy="91"/>
                </a:xfrm>
                <a:custGeom>
                  <a:avLst/>
                  <a:gdLst>
                    <a:gd name="T0" fmla="*/ 175 w 92"/>
                    <a:gd name="T1" fmla="*/ 653 h 34"/>
                    <a:gd name="T2" fmla="*/ 658 w 92"/>
                    <a:gd name="T3" fmla="*/ 56 h 34"/>
                    <a:gd name="T4" fmla="*/ 1438 w 92"/>
                    <a:gd name="T5" fmla="*/ 401 h 34"/>
                    <a:gd name="T6" fmla="*/ 720 w 92"/>
                    <a:gd name="T7" fmla="*/ 573 h 34"/>
                    <a:gd name="T8" fmla="*/ 188 w 92"/>
                    <a:gd name="T9" fmla="*/ 517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34">
                      <a:moveTo>
                        <a:pt x="11" y="34"/>
                      </a:moveTo>
                      <a:cubicBezTo>
                        <a:pt x="0" y="20"/>
                        <a:pt x="16" y="5"/>
                        <a:pt x="42" y="3"/>
                      </a:cubicBezTo>
                      <a:cubicBezTo>
                        <a:pt x="60" y="2"/>
                        <a:pt x="85" y="0"/>
                        <a:pt x="92" y="21"/>
                      </a:cubicBezTo>
                      <a:cubicBezTo>
                        <a:pt x="81" y="10"/>
                        <a:pt x="42" y="5"/>
                        <a:pt x="46" y="30"/>
                      </a:cubicBezTo>
                      <a:cubicBezTo>
                        <a:pt x="41" y="6"/>
                        <a:pt x="24" y="13"/>
                        <a:pt x="12" y="2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17" name="Freeform 1216"/>
                <p:cNvSpPr>
                  <a:spLocks/>
                </p:cNvSpPr>
                <p:nvPr/>
              </p:nvSpPr>
              <p:spPr bwMode="auto">
                <a:xfrm>
                  <a:off x="3833" y="1144"/>
                  <a:ext cx="120" cy="61"/>
                </a:xfrm>
                <a:custGeom>
                  <a:avLst/>
                  <a:gdLst>
                    <a:gd name="T0" fmla="*/ 0 w 48"/>
                    <a:gd name="T1" fmla="*/ 430 h 23"/>
                    <a:gd name="T2" fmla="*/ 750 w 48"/>
                    <a:gd name="T3" fmla="*/ 0 h 23"/>
                    <a:gd name="T4" fmla="*/ 0 60000 65536"/>
                    <a:gd name="T5" fmla="*/ 0 60000 65536"/>
                  </a:gdLst>
                  <a:ahLst/>
                  <a:cxnLst>
                    <a:cxn ang="T4">
                      <a:pos x="T0" y="T1"/>
                    </a:cxn>
                    <a:cxn ang="T5">
                      <a:pos x="T2" y="T3"/>
                    </a:cxn>
                  </a:cxnLst>
                  <a:rect l="0" t="0" r="r" b="b"/>
                  <a:pathLst>
                    <a:path w="48" h="23">
                      <a:moveTo>
                        <a:pt x="0" y="23"/>
                      </a:moveTo>
                      <a:cubicBezTo>
                        <a:pt x="14" y="13"/>
                        <a:pt x="31" y="3"/>
                        <a:pt x="48"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18" name="Freeform 1217"/>
                <p:cNvSpPr>
                  <a:spLocks/>
                </p:cNvSpPr>
                <p:nvPr/>
              </p:nvSpPr>
              <p:spPr bwMode="auto">
                <a:xfrm>
                  <a:off x="3688" y="1227"/>
                  <a:ext cx="113" cy="184"/>
                </a:xfrm>
                <a:custGeom>
                  <a:avLst/>
                  <a:gdLst>
                    <a:gd name="T0" fmla="*/ 713 w 45"/>
                    <a:gd name="T1" fmla="*/ 77 h 69"/>
                    <a:gd name="T2" fmla="*/ 208 w 45"/>
                    <a:gd name="T3" fmla="*/ 683 h 69"/>
                    <a:gd name="T4" fmla="*/ 304 w 45"/>
                    <a:gd name="T5" fmla="*/ 1309 h 69"/>
                    <a:gd name="T6" fmla="*/ 334 w 45"/>
                    <a:gd name="T7" fmla="*/ 819 h 69"/>
                    <a:gd name="T8" fmla="*/ 472 w 45"/>
                    <a:gd name="T9" fmla="*/ 512 h 69"/>
                    <a:gd name="T10" fmla="*/ 522 w 45"/>
                    <a:gd name="T11" fmla="*/ 227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 h="69">
                      <a:moveTo>
                        <a:pt x="45" y="4"/>
                      </a:moveTo>
                      <a:cubicBezTo>
                        <a:pt x="33" y="0"/>
                        <a:pt x="18" y="26"/>
                        <a:pt x="13" y="36"/>
                      </a:cubicBezTo>
                      <a:cubicBezTo>
                        <a:pt x="7" y="49"/>
                        <a:pt x="0" y="65"/>
                        <a:pt x="19" y="69"/>
                      </a:cubicBezTo>
                      <a:cubicBezTo>
                        <a:pt x="9" y="63"/>
                        <a:pt x="9" y="46"/>
                        <a:pt x="21" y="43"/>
                      </a:cubicBezTo>
                      <a:cubicBezTo>
                        <a:pt x="15" y="35"/>
                        <a:pt x="23" y="29"/>
                        <a:pt x="30" y="27"/>
                      </a:cubicBezTo>
                      <a:cubicBezTo>
                        <a:pt x="25" y="22"/>
                        <a:pt x="28" y="15"/>
                        <a:pt x="33" y="1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19" name="Freeform 1218"/>
                <p:cNvSpPr>
                  <a:spLocks/>
                </p:cNvSpPr>
                <p:nvPr/>
              </p:nvSpPr>
              <p:spPr bwMode="auto">
                <a:xfrm>
                  <a:off x="3561" y="1872"/>
                  <a:ext cx="177" cy="187"/>
                </a:xfrm>
                <a:custGeom>
                  <a:avLst/>
                  <a:gdLst>
                    <a:gd name="T0" fmla="*/ 0 w 71"/>
                    <a:gd name="T1" fmla="*/ 1336 h 70"/>
                    <a:gd name="T2" fmla="*/ 217 w 71"/>
                    <a:gd name="T3" fmla="*/ 914 h 70"/>
                    <a:gd name="T4" fmla="*/ 603 w 71"/>
                    <a:gd name="T5" fmla="*/ 900 h 70"/>
                    <a:gd name="T6" fmla="*/ 1099 w 71"/>
                    <a:gd name="T7" fmla="*/ 0 h 70"/>
                    <a:gd name="T8" fmla="*/ 995 w 71"/>
                    <a:gd name="T9" fmla="*/ 363 h 70"/>
                    <a:gd name="T10" fmla="*/ 870 w 71"/>
                    <a:gd name="T11" fmla="*/ 764 h 70"/>
                    <a:gd name="T12" fmla="*/ 715 w 71"/>
                    <a:gd name="T13" fmla="*/ 1162 h 70"/>
                    <a:gd name="T14" fmla="*/ 541 w 71"/>
                    <a:gd name="T15" fmla="*/ 1298 h 70"/>
                    <a:gd name="T16" fmla="*/ 404 w 71"/>
                    <a:gd name="T17" fmla="*/ 1029 h 70"/>
                    <a:gd name="T18" fmla="*/ 0 w 71"/>
                    <a:gd name="T19" fmla="*/ 1336 h 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1" h="70">
                      <a:moveTo>
                        <a:pt x="0" y="70"/>
                      </a:moveTo>
                      <a:cubicBezTo>
                        <a:pt x="1" y="62"/>
                        <a:pt x="2" y="49"/>
                        <a:pt x="14" y="48"/>
                      </a:cubicBezTo>
                      <a:cubicBezTo>
                        <a:pt x="24" y="47"/>
                        <a:pt x="28" y="54"/>
                        <a:pt x="39" y="47"/>
                      </a:cubicBezTo>
                      <a:cubicBezTo>
                        <a:pt x="55" y="34"/>
                        <a:pt x="45" y="1"/>
                        <a:pt x="71" y="0"/>
                      </a:cubicBezTo>
                      <a:cubicBezTo>
                        <a:pt x="61" y="2"/>
                        <a:pt x="55" y="10"/>
                        <a:pt x="64" y="19"/>
                      </a:cubicBezTo>
                      <a:cubicBezTo>
                        <a:pt x="51" y="15"/>
                        <a:pt x="54" y="33"/>
                        <a:pt x="56" y="40"/>
                      </a:cubicBezTo>
                      <a:cubicBezTo>
                        <a:pt x="44" y="35"/>
                        <a:pt x="45" y="54"/>
                        <a:pt x="46" y="61"/>
                      </a:cubicBezTo>
                      <a:cubicBezTo>
                        <a:pt x="40" y="57"/>
                        <a:pt x="33" y="59"/>
                        <a:pt x="35" y="68"/>
                      </a:cubicBezTo>
                      <a:cubicBezTo>
                        <a:pt x="33" y="63"/>
                        <a:pt x="29" y="59"/>
                        <a:pt x="26" y="54"/>
                      </a:cubicBezTo>
                      <a:cubicBezTo>
                        <a:pt x="16" y="48"/>
                        <a:pt x="2" y="55"/>
                        <a:pt x="0" y="7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20" name="Freeform 1219"/>
                <p:cNvSpPr>
                  <a:spLocks/>
                </p:cNvSpPr>
                <p:nvPr/>
              </p:nvSpPr>
              <p:spPr bwMode="auto">
                <a:xfrm>
                  <a:off x="3501" y="1432"/>
                  <a:ext cx="152" cy="384"/>
                </a:xfrm>
                <a:custGeom>
                  <a:avLst/>
                  <a:gdLst>
                    <a:gd name="T0" fmla="*/ 30 w 61"/>
                    <a:gd name="T1" fmla="*/ 2653 h 144"/>
                    <a:gd name="T2" fmla="*/ 404 w 61"/>
                    <a:gd name="T3" fmla="*/ 1821 h 144"/>
                    <a:gd name="T4" fmla="*/ 466 w 61"/>
                    <a:gd name="T5" fmla="*/ 1400 h 144"/>
                    <a:gd name="T6" fmla="*/ 528 w 61"/>
                    <a:gd name="T7" fmla="*/ 1045 h 144"/>
                    <a:gd name="T8" fmla="*/ 603 w 61"/>
                    <a:gd name="T9" fmla="*/ 968 h 144"/>
                    <a:gd name="T10" fmla="*/ 620 w 61"/>
                    <a:gd name="T11" fmla="*/ 717 h 144"/>
                    <a:gd name="T12" fmla="*/ 728 w 61"/>
                    <a:gd name="T13" fmla="*/ 589 h 144"/>
                    <a:gd name="T14" fmla="*/ 728 w 61"/>
                    <a:gd name="T15" fmla="*/ 397 h 144"/>
                    <a:gd name="T16" fmla="*/ 882 w 61"/>
                    <a:gd name="T17" fmla="*/ 77 h 144"/>
                    <a:gd name="T18" fmla="*/ 944 w 61"/>
                    <a:gd name="T19" fmla="*/ 0 h 144"/>
                    <a:gd name="T20" fmla="*/ 0 w 61"/>
                    <a:gd name="T21" fmla="*/ 2731 h 1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144">
                      <a:moveTo>
                        <a:pt x="2" y="140"/>
                      </a:moveTo>
                      <a:cubicBezTo>
                        <a:pt x="3" y="131"/>
                        <a:pt x="15" y="99"/>
                        <a:pt x="26" y="96"/>
                      </a:cubicBezTo>
                      <a:cubicBezTo>
                        <a:pt x="20" y="89"/>
                        <a:pt x="22" y="78"/>
                        <a:pt x="30" y="74"/>
                      </a:cubicBezTo>
                      <a:cubicBezTo>
                        <a:pt x="30" y="63"/>
                        <a:pt x="28" y="65"/>
                        <a:pt x="34" y="55"/>
                      </a:cubicBezTo>
                      <a:cubicBezTo>
                        <a:pt x="35" y="53"/>
                        <a:pt x="37" y="54"/>
                        <a:pt x="39" y="51"/>
                      </a:cubicBezTo>
                      <a:cubicBezTo>
                        <a:pt x="40" y="48"/>
                        <a:pt x="38" y="42"/>
                        <a:pt x="40" y="38"/>
                      </a:cubicBezTo>
                      <a:cubicBezTo>
                        <a:pt x="41" y="35"/>
                        <a:pt x="46" y="34"/>
                        <a:pt x="47" y="31"/>
                      </a:cubicBezTo>
                      <a:cubicBezTo>
                        <a:pt x="48" y="28"/>
                        <a:pt x="46" y="24"/>
                        <a:pt x="47" y="21"/>
                      </a:cubicBezTo>
                      <a:cubicBezTo>
                        <a:pt x="50" y="16"/>
                        <a:pt x="54" y="10"/>
                        <a:pt x="57" y="4"/>
                      </a:cubicBezTo>
                      <a:cubicBezTo>
                        <a:pt x="61" y="0"/>
                        <a:pt x="61" y="0"/>
                        <a:pt x="61" y="0"/>
                      </a:cubicBezTo>
                      <a:cubicBezTo>
                        <a:pt x="42" y="17"/>
                        <a:pt x="17" y="54"/>
                        <a:pt x="0" y="14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21" name="Freeform 1220"/>
                <p:cNvSpPr>
                  <a:spLocks/>
                </p:cNvSpPr>
                <p:nvPr/>
              </p:nvSpPr>
              <p:spPr bwMode="auto">
                <a:xfrm>
                  <a:off x="3438" y="1920"/>
                  <a:ext cx="85" cy="283"/>
                </a:xfrm>
                <a:custGeom>
                  <a:avLst/>
                  <a:gdLst>
                    <a:gd name="T0" fmla="*/ 470 w 34"/>
                    <a:gd name="T1" fmla="*/ 21 h 106"/>
                    <a:gd name="T2" fmla="*/ 63 w 34"/>
                    <a:gd name="T3" fmla="*/ 721 h 106"/>
                    <a:gd name="T4" fmla="*/ 0 w 34"/>
                    <a:gd name="T5" fmla="*/ 2018 h 106"/>
                    <a:gd name="T6" fmla="*/ 188 w 34"/>
                    <a:gd name="T7" fmla="*/ 649 h 106"/>
                    <a:gd name="T8" fmla="*/ 270 w 34"/>
                    <a:gd name="T9" fmla="*/ 478 h 106"/>
                    <a:gd name="T10" fmla="*/ 333 w 34"/>
                    <a:gd name="T11" fmla="*/ 435 h 106"/>
                    <a:gd name="T12" fmla="*/ 333 w 34"/>
                    <a:gd name="T13" fmla="*/ 307 h 106"/>
                    <a:gd name="T14" fmla="*/ 533 w 34"/>
                    <a:gd name="T15" fmla="*/ 0 h 1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 h="106">
                      <a:moveTo>
                        <a:pt x="30" y="1"/>
                      </a:moveTo>
                      <a:cubicBezTo>
                        <a:pt x="11" y="9"/>
                        <a:pt x="4" y="18"/>
                        <a:pt x="4" y="38"/>
                      </a:cubicBezTo>
                      <a:cubicBezTo>
                        <a:pt x="4" y="61"/>
                        <a:pt x="2" y="83"/>
                        <a:pt x="0" y="106"/>
                      </a:cubicBezTo>
                      <a:cubicBezTo>
                        <a:pt x="13" y="84"/>
                        <a:pt x="5" y="57"/>
                        <a:pt x="12" y="34"/>
                      </a:cubicBezTo>
                      <a:cubicBezTo>
                        <a:pt x="13" y="30"/>
                        <a:pt x="15" y="29"/>
                        <a:pt x="17" y="25"/>
                      </a:cubicBezTo>
                      <a:cubicBezTo>
                        <a:pt x="18" y="24"/>
                        <a:pt x="20" y="25"/>
                        <a:pt x="21" y="23"/>
                      </a:cubicBezTo>
                      <a:cubicBezTo>
                        <a:pt x="22" y="21"/>
                        <a:pt x="20" y="18"/>
                        <a:pt x="21" y="16"/>
                      </a:cubicBezTo>
                      <a:cubicBezTo>
                        <a:pt x="24" y="10"/>
                        <a:pt x="28" y="4"/>
                        <a:pt x="34"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22" name="Freeform 1221"/>
                <p:cNvSpPr>
                  <a:spLocks/>
                </p:cNvSpPr>
                <p:nvPr/>
              </p:nvSpPr>
              <p:spPr bwMode="auto">
                <a:xfrm>
                  <a:off x="4198" y="1544"/>
                  <a:ext cx="115" cy="525"/>
                </a:xfrm>
                <a:custGeom>
                  <a:avLst/>
                  <a:gdLst>
                    <a:gd name="T0" fmla="*/ 250 w 46"/>
                    <a:gd name="T1" fmla="*/ 1612 h 197"/>
                    <a:gd name="T2" fmla="*/ 95 w 46"/>
                    <a:gd name="T3" fmla="*/ 2060 h 197"/>
                    <a:gd name="T4" fmla="*/ 220 w 46"/>
                    <a:gd name="T5" fmla="*/ 2534 h 197"/>
                    <a:gd name="T6" fmla="*/ 0 w 46"/>
                    <a:gd name="T7" fmla="*/ 3446 h 197"/>
                    <a:gd name="T8" fmla="*/ 238 w 46"/>
                    <a:gd name="T9" fmla="*/ 3728 h 197"/>
                    <a:gd name="T10" fmla="*/ 395 w 46"/>
                    <a:gd name="T11" fmla="*/ 2556 h 197"/>
                    <a:gd name="T12" fmla="*/ 720 w 46"/>
                    <a:gd name="T13" fmla="*/ 1476 h 197"/>
                    <a:gd name="T14" fmla="*/ 458 w 46"/>
                    <a:gd name="T15" fmla="*/ 794 h 197"/>
                    <a:gd name="T16" fmla="*/ 395 w 46"/>
                    <a:gd name="T17" fmla="*/ 0 h 197"/>
                    <a:gd name="T18" fmla="*/ 113 w 46"/>
                    <a:gd name="T19" fmla="*/ 533 h 197"/>
                    <a:gd name="T20" fmla="*/ 145 w 46"/>
                    <a:gd name="T21" fmla="*/ 1079 h 197"/>
                    <a:gd name="T22" fmla="*/ 250 w 46"/>
                    <a:gd name="T23" fmla="*/ 1514 h 1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6" h="197">
                      <a:moveTo>
                        <a:pt x="16" y="85"/>
                      </a:moveTo>
                      <a:cubicBezTo>
                        <a:pt x="12" y="93"/>
                        <a:pt x="8" y="101"/>
                        <a:pt x="6" y="109"/>
                      </a:cubicBezTo>
                      <a:cubicBezTo>
                        <a:pt x="3" y="121"/>
                        <a:pt x="8" y="125"/>
                        <a:pt x="14" y="134"/>
                      </a:cubicBezTo>
                      <a:cubicBezTo>
                        <a:pt x="24" y="149"/>
                        <a:pt x="23" y="180"/>
                        <a:pt x="0" y="182"/>
                      </a:cubicBezTo>
                      <a:cubicBezTo>
                        <a:pt x="9" y="183"/>
                        <a:pt x="10" y="191"/>
                        <a:pt x="15" y="197"/>
                      </a:cubicBezTo>
                      <a:cubicBezTo>
                        <a:pt x="29" y="182"/>
                        <a:pt x="24" y="153"/>
                        <a:pt x="25" y="135"/>
                      </a:cubicBezTo>
                      <a:cubicBezTo>
                        <a:pt x="26" y="119"/>
                        <a:pt x="28" y="84"/>
                        <a:pt x="46" y="78"/>
                      </a:cubicBezTo>
                      <a:cubicBezTo>
                        <a:pt x="33" y="67"/>
                        <a:pt x="29" y="59"/>
                        <a:pt x="29" y="42"/>
                      </a:cubicBezTo>
                      <a:cubicBezTo>
                        <a:pt x="29" y="29"/>
                        <a:pt x="35" y="12"/>
                        <a:pt x="25" y="0"/>
                      </a:cubicBezTo>
                      <a:cubicBezTo>
                        <a:pt x="35" y="11"/>
                        <a:pt x="13" y="22"/>
                        <a:pt x="7" y="28"/>
                      </a:cubicBezTo>
                      <a:cubicBezTo>
                        <a:pt x="21" y="32"/>
                        <a:pt x="19" y="51"/>
                        <a:pt x="9" y="57"/>
                      </a:cubicBezTo>
                      <a:cubicBezTo>
                        <a:pt x="24" y="59"/>
                        <a:pt x="20" y="73"/>
                        <a:pt x="16" y="8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23" name="Freeform 1222"/>
                <p:cNvSpPr>
                  <a:spLocks/>
                </p:cNvSpPr>
                <p:nvPr/>
              </p:nvSpPr>
              <p:spPr bwMode="auto">
                <a:xfrm>
                  <a:off x="3671" y="2141"/>
                  <a:ext cx="135" cy="216"/>
                </a:xfrm>
                <a:custGeom>
                  <a:avLst/>
                  <a:gdLst>
                    <a:gd name="T0" fmla="*/ 158 w 54"/>
                    <a:gd name="T1" fmla="*/ 0 h 81"/>
                    <a:gd name="T2" fmla="*/ 345 w 54"/>
                    <a:gd name="T3" fmla="*/ 947 h 81"/>
                    <a:gd name="T4" fmla="*/ 550 w 54"/>
                    <a:gd name="T5" fmla="*/ 1331 h 81"/>
                    <a:gd name="T6" fmla="*/ 658 w 54"/>
                    <a:gd name="T7" fmla="*/ 1480 h 81"/>
                    <a:gd name="T8" fmla="*/ 845 w 54"/>
                    <a:gd name="T9" fmla="*/ 1536 h 81"/>
                    <a:gd name="T10" fmla="*/ 595 w 54"/>
                    <a:gd name="T11" fmla="*/ 989 h 81"/>
                    <a:gd name="T12" fmla="*/ 395 w 54"/>
                    <a:gd name="T13" fmla="*/ 547 h 81"/>
                    <a:gd name="T14" fmla="*/ 250 w 54"/>
                    <a:gd name="T15" fmla="*/ 341 h 81"/>
                    <a:gd name="T16" fmla="*/ 220 w 54"/>
                    <a:gd name="T17" fmla="*/ 77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4" h="81">
                      <a:moveTo>
                        <a:pt x="10" y="0"/>
                      </a:moveTo>
                      <a:cubicBezTo>
                        <a:pt x="0" y="11"/>
                        <a:pt x="18" y="38"/>
                        <a:pt x="22" y="50"/>
                      </a:cubicBezTo>
                      <a:cubicBezTo>
                        <a:pt x="25" y="59"/>
                        <a:pt x="28" y="64"/>
                        <a:pt x="35" y="70"/>
                      </a:cubicBezTo>
                      <a:cubicBezTo>
                        <a:pt x="37" y="72"/>
                        <a:pt x="39" y="76"/>
                        <a:pt x="42" y="78"/>
                      </a:cubicBezTo>
                      <a:cubicBezTo>
                        <a:pt x="46" y="80"/>
                        <a:pt x="50" y="77"/>
                        <a:pt x="54" y="81"/>
                      </a:cubicBezTo>
                      <a:cubicBezTo>
                        <a:pt x="44" y="73"/>
                        <a:pt x="32" y="66"/>
                        <a:pt x="38" y="52"/>
                      </a:cubicBezTo>
                      <a:cubicBezTo>
                        <a:pt x="27" y="50"/>
                        <a:pt x="30" y="36"/>
                        <a:pt x="25" y="29"/>
                      </a:cubicBezTo>
                      <a:cubicBezTo>
                        <a:pt x="22" y="25"/>
                        <a:pt x="18" y="25"/>
                        <a:pt x="16" y="18"/>
                      </a:cubicBezTo>
                      <a:cubicBezTo>
                        <a:pt x="14" y="14"/>
                        <a:pt x="14" y="9"/>
                        <a:pt x="14" y="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24" name="Freeform 1223"/>
                <p:cNvSpPr>
                  <a:spLocks/>
                </p:cNvSpPr>
                <p:nvPr/>
              </p:nvSpPr>
              <p:spPr bwMode="auto">
                <a:xfrm>
                  <a:off x="3998" y="2357"/>
                  <a:ext cx="115" cy="286"/>
                </a:xfrm>
                <a:custGeom>
                  <a:avLst/>
                  <a:gdLst>
                    <a:gd name="T0" fmla="*/ 113 w 46"/>
                    <a:gd name="T1" fmla="*/ 0 h 107"/>
                    <a:gd name="T2" fmla="*/ 50 w 46"/>
                    <a:gd name="T3" fmla="*/ 671 h 107"/>
                    <a:gd name="T4" fmla="*/ 375 w 46"/>
                    <a:gd name="T5" fmla="*/ 994 h 107"/>
                    <a:gd name="T6" fmla="*/ 720 w 46"/>
                    <a:gd name="T7" fmla="*/ 2042 h 107"/>
                    <a:gd name="T8" fmla="*/ 688 w 46"/>
                    <a:gd name="T9" fmla="*/ 1486 h 107"/>
                    <a:gd name="T10" fmla="*/ 595 w 46"/>
                    <a:gd name="T11" fmla="*/ 1050 h 107"/>
                    <a:gd name="T12" fmla="*/ 458 w 46"/>
                    <a:gd name="T13" fmla="*/ 730 h 107"/>
                    <a:gd name="T14" fmla="*/ 158 w 46"/>
                    <a:gd name="T15" fmla="*/ 628 h 107"/>
                    <a:gd name="T16" fmla="*/ 125 w 46"/>
                    <a:gd name="T17" fmla="*/ 150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6" h="107">
                      <a:moveTo>
                        <a:pt x="7" y="0"/>
                      </a:moveTo>
                      <a:cubicBezTo>
                        <a:pt x="5" y="12"/>
                        <a:pt x="0" y="23"/>
                        <a:pt x="3" y="35"/>
                      </a:cubicBezTo>
                      <a:cubicBezTo>
                        <a:pt x="7" y="47"/>
                        <a:pt x="15" y="46"/>
                        <a:pt x="24" y="52"/>
                      </a:cubicBezTo>
                      <a:cubicBezTo>
                        <a:pt x="41" y="66"/>
                        <a:pt x="31" y="92"/>
                        <a:pt x="46" y="107"/>
                      </a:cubicBezTo>
                      <a:cubicBezTo>
                        <a:pt x="42" y="98"/>
                        <a:pt x="40" y="87"/>
                        <a:pt x="44" y="78"/>
                      </a:cubicBezTo>
                      <a:cubicBezTo>
                        <a:pt x="33" y="71"/>
                        <a:pt x="42" y="62"/>
                        <a:pt x="38" y="55"/>
                      </a:cubicBezTo>
                      <a:cubicBezTo>
                        <a:pt x="34" y="47"/>
                        <a:pt x="23" y="53"/>
                        <a:pt x="29" y="38"/>
                      </a:cubicBezTo>
                      <a:cubicBezTo>
                        <a:pt x="19" y="40"/>
                        <a:pt x="15" y="43"/>
                        <a:pt x="10" y="33"/>
                      </a:cubicBezTo>
                      <a:cubicBezTo>
                        <a:pt x="5" y="24"/>
                        <a:pt x="8" y="18"/>
                        <a:pt x="8" y="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25" name="Freeform 1224"/>
                <p:cNvSpPr>
                  <a:spLocks/>
                </p:cNvSpPr>
                <p:nvPr/>
              </p:nvSpPr>
              <p:spPr bwMode="auto">
                <a:xfrm>
                  <a:off x="3641" y="2344"/>
                  <a:ext cx="75" cy="184"/>
                </a:xfrm>
                <a:custGeom>
                  <a:avLst/>
                  <a:gdLst>
                    <a:gd name="T0" fmla="*/ 83 w 30"/>
                    <a:gd name="T1" fmla="*/ 0 h 69"/>
                    <a:gd name="T2" fmla="*/ 283 w 30"/>
                    <a:gd name="T3" fmla="*/ 704 h 69"/>
                    <a:gd name="T4" fmla="*/ 300 w 30"/>
                    <a:gd name="T5" fmla="*/ 1080 h 69"/>
                    <a:gd name="T6" fmla="*/ 470 w 30"/>
                    <a:gd name="T7" fmla="*/ 1309 h 69"/>
                    <a:gd name="T8" fmla="*/ 395 w 30"/>
                    <a:gd name="T9" fmla="*/ 888 h 69"/>
                    <a:gd name="T10" fmla="*/ 363 w 30"/>
                    <a:gd name="T11" fmla="*/ 491 h 69"/>
                    <a:gd name="T12" fmla="*/ 145 w 30"/>
                    <a:gd name="T13" fmla="*/ 192 h 6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69">
                      <a:moveTo>
                        <a:pt x="5" y="0"/>
                      </a:moveTo>
                      <a:cubicBezTo>
                        <a:pt x="0" y="14"/>
                        <a:pt x="15" y="24"/>
                        <a:pt x="18" y="37"/>
                      </a:cubicBezTo>
                      <a:cubicBezTo>
                        <a:pt x="20" y="44"/>
                        <a:pt x="18" y="51"/>
                        <a:pt x="19" y="57"/>
                      </a:cubicBezTo>
                      <a:cubicBezTo>
                        <a:pt x="20" y="63"/>
                        <a:pt x="25" y="64"/>
                        <a:pt x="30" y="69"/>
                      </a:cubicBezTo>
                      <a:cubicBezTo>
                        <a:pt x="18" y="61"/>
                        <a:pt x="25" y="58"/>
                        <a:pt x="25" y="47"/>
                      </a:cubicBezTo>
                      <a:cubicBezTo>
                        <a:pt x="25" y="40"/>
                        <a:pt x="20" y="35"/>
                        <a:pt x="23" y="26"/>
                      </a:cubicBezTo>
                      <a:cubicBezTo>
                        <a:pt x="16" y="24"/>
                        <a:pt x="11" y="17"/>
                        <a:pt x="9" y="1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26" name="Freeform 1225"/>
                <p:cNvSpPr>
                  <a:spLocks/>
                </p:cNvSpPr>
                <p:nvPr/>
              </p:nvSpPr>
              <p:spPr bwMode="auto">
                <a:xfrm>
                  <a:off x="3426" y="2336"/>
                  <a:ext cx="57" cy="413"/>
                </a:xfrm>
                <a:custGeom>
                  <a:avLst/>
                  <a:gdLst>
                    <a:gd name="T0" fmla="*/ 0 w 23"/>
                    <a:gd name="T1" fmla="*/ 0 h 155"/>
                    <a:gd name="T2" fmla="*/ 74 w 23"/>
                    <a:gd name="T3" fmla="*/ 1492 h 155"/>
                    <a:gd name="T4" fmla="*/ 349 w 23"/>
                    <a:gd name="T5" fmla="*/ 2931 h 155"/>
                    <a:gd name="T6" fmla="*/ 349 w 23"/>
                    <a:gd name="T7" fmla="*/ 2286 h 155"/>
                    <a:gd name="T8" fmla="*/ 245 w 23"/>
                    <a:gd name="T9" fmla="*/ 1703 h 155"/>
                    <a:gd name="T10" fmla="*/ 245 w 23"/>
                    <a:gd name="T11" fmla="*/ 1079 h 155"/>
                    <a:gd name="T12" fmla="*/ 42 w 23"/>
                    <a:gd name="T13" fmla="*/ 738 h 155"/>
                    <a:gd name="T14" fmla="*/ 42 w 23"/>
                    <a:gd name="T15" fmla="*/ 376 h 1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 h="155">
                      <a:moveTo>
                        <a:pt x="0" y="0"/>
                      </a:moveTo>
                      <a:cubicBezTo>
                        <a:pt x="0" y="27"/>
                        <a:pt x="2" y="53"/>
                        <a:pt x="5" y="79"/>
                      </a:cubicBezTo>
                      <a:cubicBezTo>
                        <a:pt x="6" y="90"/>
                        <a:pt x="11" y="153"/>
                        <a:pt x="23" y="155"/>
                      </a:cubicBezTo>
                      <a:cubicBezTo>
                        <a:pt x="20" y="145"/>
                        <a:pt x="17" y="131"/>
                        <a:pt x="23" y="121"/>
                      </a:cubicBezTo>
                      <a:cubicBezTo>
                        <a:pt x="11" y="115"/>
                        <a:pt x="19" y="100"/>
                        <a:pt x="16" y="90"/>
                      </a:cubicBezTo>
                      <a:cubicBezTo>
                        <a:pt x="13" y="78"/>
                        <a:pt x="4" y="69"/>
                        <a:pt x="16" y="57"/>
                      </a:cubicBezTo>
                      <a:cubicBezTo>
                        <a:pt x="12" y="52"/>
                        <a:pt x="5" y="46"/>
                        <a:pt x="3" y="39"/>
                      </a:cubicBezTo>
                      <a:cubicBezTo>
                        <a:pt x="1" y="32"/>
                        <a:pt x="6" y="27"/>
                        <a:pt x="3" y="2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27" name="Freeform 1226"/>
                <p:cNvSpPr>
                  <a:spLocks/>
                </p:cNvSpPr>
                <p:nvPr/>
              </p:nvSpPr>
              <p:spPr bwMode="auto">
                <a:xfrm>
                  <a:off x="3773" y="2907"/>
                  <a:ext cx="148" cy="106"/>
                </a:xfrm>
                <a:custGeom>
                  <a:avLst/>
                  <a:gdLst>
                    <a:gd name="T0" fmla="*/ 0 w 59"/>
                    <a:gd name="T1" fmla="*/ 633 h 40"/>
                    <a:gd name="T2" fmla="*/ 472 w 59"/>
                    <a:gd name="T3" fmla="*/ 170 h 40"/>
                    <a:gd name="T4" fmla="*/ 931 w 59"/>
                    <a:gd name="T5" fmla="*/ 745 h 40"/>
                    <a:gd name="T6" fmla="*/ 597 w 59"/>
                    <a:gd name="T7" fmla="*/ 408 h 40"/>
                    <a:gd name="T8" fmla="*/ 584 w 59"/>
                    <a:gd name="T9" fmla="*/ 562 h 40"/>
                    <a:gd name="T10" fmla="*/ 334 w 59"/>
                    <a:gd name="T11" fmla="*/ 371 h 40"/>
                    <a:gd name="T12" fmla="*/ 271 w 59"/>
                    <a:gd name="T13" fmla="*/ 337 h 40"/>
                    <a:gd name="T14" fmla="*/ 238 w 59"/>
                    <a:gd name="T15" fmla="*/ 464 h 40"/>
                    <a:gd name="T16" fmla="*/ 95 w 59"/>
                    <a:gd name="T17" fmla="*/ 451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9" h="40">
                      <a:moveTo>
                        <a:pt x="0" y="34"/>
                      </a:moveTo>
                      <a:cubicBezTo>
                        <a:pt x="3" y="20"/>
                        <a:pt x="10" y="0"/>
                        <a:pt x="30" y="9"/>
                      </a:cubicBezTo>
                      <a:cubicBezTo>
                        <a:pt x="41" y="14"/>
                        <a:pt x="52" y="30"/>
                        <a:pt x="59" y="40"/>
                      </a:cubicBezTo>
                      <a:cubicBezTo>
                        <a:pt x="51" y="35"/>
                        <a:pt x="47" y="25"/>
                        <a:pt x="38" y="22"/>
                      </a:cubicBezTo>
                      <a:cubicBezTo>
                        <a:pt x="38" y="25"/>
                        <a:pt x="36" y="27"/>
                        <a:pt x="37" y="30"/>
                      </a:cubicBezTo>
                      <a:cubicBezTo>
                        <a:pt x="37" y="22"/>
                        <a:pt x="29" y="15"/>
                        <a:pt x="21" y="20"/>
                      </a:cubicBezTo>
                      <a:cubicBezTo>
                        <a:pt x="20" y="19"/>
                        <a:pt x="18" y="18"/>
                        <a:pt x="17" y="18"/>
                      </a:cubicBezTo>
                      <a:cubicBezTo>
                        <a:pt x="17" y="20"/>
                        <a:pt x="15" y="22"/>
                        <a:pt x="15" y="25"/>
                      </a:cubicBezTo>
                      <a:cubicBezTo>
                        <a:pt x="12" y="21"/>
                        <a:pt x="7" y="21"/>
                        <a:pt x="6" y="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28" name="Freeform 1227"/>
                <p:cNvSpPr>
                  <a:spLocks/>
                </p:cNvSpPr>
                <p:nvPr/>
              </p:nvSpPr>
              <p:spPr bwMode="auto">
                <a:xfrm>
                  <a:off x="3996" y="2976"/>
                  <a:ext cx="92" cy="64"/>
                </a:xfrm>
                <a:custGeom>
                  <a:avLst/>
                  <a:gdLst>
                    <a:gd name="T0" fmla="*/ 0 w 37"/>
                    <a:gd name="T1" fmla="*/ 456 h 24"/>
                    <a:gd name="T2" fmla="*/ 246 w 37"/>
                    <a:gd name="T3" fmla="*/ 149 h 24"/>
                    <a:gd name="T4" fmla="*/ 569 w 37"/>
                    <a:gd name="T5" fmla="*/ 248 h 24"/>
                    <a:gd name="T6" fmla="*/ 341 w 37"/>
                    <a:gd name="T7" fmla="*/ 376 h 24"/>
                    <a:gd name="T8" fmla="*/ 278 w 37"/>
                    <a:gd name="T9" fmla="*/ 285 h 24"/>
                    <a:gd name="T10" fmla="*/ 216 w 37"/>
                    <a:gd name="T11" fmla="*/ 363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4">
                      <a:moveTo>
                        <a:pt x="0" y="24"/>
                      </a:moveTo>
                      <a:cubicBezTo>
                        <a:pt x="10" y="23"/>
                        <a:pt x="10" y="13"/>
                        <a:pt x="16" y="8"/>
                      </a:cubicBezTo>
                      <a:cubicBezTo>
                        <a:pt x="25" y="0"/>
                        <a:pt x="30" y="8"/>
                        <a:pt x="37" y="13"/>
                      </a:cubicBezTo>
                      <a:cubicBezTo>
                        <a:pt x="31" y="9"/>
                        <a:pt x="17" y="9"/>
                        <a:pt x="22" y="20"/>
                      </a:cubicBezTo>
                      <a:cubicBezTo>
                        <a:pt x="21" y="18"/>
                        <a:pt x="19" y="17"/>
                        <a:pt x="18" y="15"/>
                      </a:cubicBezTo>
                      <a:cubicBezTo>
                        <a:pt x="15" y="16"/>
                        <a:pt x="15" y="17"/>
                        <a:pt x="14" y="1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29" name="Freeform 1228"/>
                <p:cNvSpPr>
                  <a:spLocks/>
                </p:cNvSpPr>
                <p:nvPr/>
              </p:nvSpPr>
              <p:spPr bwMode="auto">
                <a:xfrm>
                  <a:off x="4016" y="1267"/>
                  <a:ext cx="77" cy="114"/>
                </a:xfrm>
                <a:custGeom>
                  <a:avLst/>
                  <a:gdLst>
                    <a:gd name="T0" fmla="*/ 432 w 31"/>
                    <a:gd name="T1" fmla="*/ 0 h 43"/>
                    <a:gd name="T2" fmla="*/ 0 w 31"/>
                    <a:gd name="T3" fmla="*/ 668 h 43"/>
                    <a:gd name="T4" fmla="*/ 137 w 31"/>
                    <a:gd name="T5" fmla="*/ 801 h 43"/>
                    <a:gd name="T6" fmla="*/ 383 w 31"/>
                    <a:gd name="T7" fmla="*/ 520 h 43"/>
                    <a:gd name="T8" fmla="*/ 474 w 31"/>
                    <a:gd name="T9" fmla="*/ 90 h 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 h="43">
                      <a:moveTo>
                        <a:pt x="28" y="0"/>
                      </a:moveTo>
                      <a:cubicBezTo>
                        <a:pt x="21" y="12"/>
                        <a:pt x="16" y="35"/>
                        <a:pt x="0" y="36"/>
                      </a:cubicBezTo>
                      <a:cubicBezTo>
                        <a:pt x="4" y="34"/>
                        <a:pt x="8" y="38"/>
                        <a:pt x="9" y="43"/>
                      </a:cubicBezTo>
                      <a:cubicBezTo>
                        <a:pt x="8" y="32"/>
                        <a:pt x="14" y="27"/>
                        <a:pt x="25" y="28"/>
                      </a:cubicBezTo>
                      <a:cubicBezTo>
                        <a:pt x="22" y="17"/>
                        <a:pt x="28" y="14"/>
                        <a:pt x="31" y="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30" name="Freeform 1229"/>
                <p:cNvSpPr>
                  <a:spLocks/>
                </p:cNvSpPr>
                <p:nvPr/>
              </p:nvSpPr>
              <p:spPr bwMode="auto">
                <a:xfrm>
                  <a:off x="3923" y="1389"/>
                  <a:ext cx="50" cy="152"/>
                </a:xfrm>
                <a:custGeom>
                  <a:avLst/>
                  <a:gdLst>
                    <a:gd name="T0" fmla="*/ 238 w 20"/>
                    <a:gd name="T1" fmla="*/ 0 h 57"/>
                    <a:gd name="T2" fmla="*/ 95 w 20"/>
                    <a:gd name="T3" fmla="*/ 661 h 57"/>
                    <a:gd name="T4" fmla="*/ 300 w 20"/>
                    <a:gd name="T5" fmla="*/ 1080 h 57"/>
                    <a:gd name="T6" fmla="*/ 250 w 20"/>
                    <a:gd name="T7" fmla="*/ 717 h 57"/>
                    <a:gd name="T8" fmla="*/ 313 w 20"/>
                    <a:gd name="T9" fmla="*/ 397 h 57"/>
                    <a:gd name="T10" fmla="*/ 283 w 20"/>
                    <a:gd name="T11" fmla="*/ 0 h 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57">
                      <a:moveTo>
                        <a:pt x="15" y="0"/>
                      </a:moveTo>
                      <a:cubicBezTo>
                        <a:pt x="12" y="13"/>
                        <a:pt x="10" y="23"/>
                        <a:pt x="6" y="35"/>
                      </a:cubicBezTo>
                      <a:cubicBezTo>
                        <a:pt x="0" y="50"/>
                        <a:pt x="7" y="51"/>
                        <a:pt x="19" y="57"/>
                      </a:cubicBezTo>
                      <a:cubicBezTo>
                        <a:pt x="5" y="57"/>
                        <a:pt x="3" y="41"/>
                        <a:pt x="16" y="38"/>
                      </a:cubicBezTo>
                      <a:cubicBezTo>
                        <a:pt x="6" y="34"/>
                        <a:pt x="11" y="23"/>
                        <a:pt x="20" y="21"/>
                      </a:cubicBezTo>
                      <a:cubicBezTo>
                        <a:pt x="15" y="15"/>
                        <a:pt x="17" y="6"/>
                        <a:pt x="18"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31" name="Freeform 1230"/>
                <p:cNvSpPr>
                  <a:spLocks/>
                </p:cNvSpPr>
                <p:nvPr/>
              </p:nvSpPr>
              <p:spPr bwMode="auto">
                <a:xfrm>
                  <a:off x="4016" y="1696"/>
                  <a:ext cx="75" cy="64"/>
                </a:xfrm>
                <a:custGeom>
                  <a:avLst/>
                  <a:gdLst>
                    <a:gd name="T0" fmla="*/ 0 w 30"/>
                    <a:gd name="T1" fmla="*/ 456 h 24"/>
                    <a:gd name="T2" fmla="*/ 470 w 30"/>
                    <a:gd name="T3" fmla="*/ 0 h 24"/>
                    <a:gd name="T4" fmla="*/ 345 w 30"/>
                    <a:gd name="T5" fmla="*/ 264 h 24"/>
                    <a:gd name="T6" fmla="*/ 188 w 30"/>
                    <a:gd name="T7" fmla="*/ 248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 h="24">
                      <a:moveTo>
                        <a:pt x="0" y="24"/>
                      </a:moveTo>
                      <a:cubicBezTo>
                        <a:pt x="3" y="12"/>
                        <a:pt x="17" y="1"/>
                        <a:pt x="30" y="0"/>
                      </a:cubicBezTo>
                      <a:cubicBezTo>
                        <a:pt x="24" y="2"/>
                        <a:pt x="18" y="7"/>
                        <a:pt x="22" y="14"/>
                      </a:cubicBezTo>
                      <a:cubicBezTo>
                        <a:pt x="19" y="11"/>
                        <a:pt x="15" y="10"/>
                        <a:pt x="12" y="1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32" name="Freeform 1231"/>
                <p:cNvSpPr>
                  <a:spLocks/>
                </p:cNvSpPr>
                <p:nvPr/>
              </p:nvSpPr>
              <p:spPr bwMode="auto">
                <a:xfrm>
                  <a:off x="4398" y="1123"/>
                  <a:ext cx="68" cy="216"/>
                </a:xfrm>
                <a:custGeom>
                  <a:avLst/>
                  <a:gdLst>
                    <a:gd name="T0" fmla="*/ 0 w 27"/>
                    <a:gd name="T1" fmla="*/ 0 h 81"/>
                    <a:gd name="T2" fmla="*/ 126 w 27"/>
                    <a:gd name="T3" fmla="*/ 832 h 81"/>
                    <a:gd name="T4" fmla="*/ 431 w 27"/>
                    <a:gd name="T5" fmla="*/ 1536 h 81"/>
                    <a:gd name="T6" fmla="*/ 272 w 27"/>
                    <a:gd name="T7" fmla="*/ 1024 h 81"/>
                    <a:gd name="T8" fmla="*/ 242 w 27"/>
                    <a:gd name="T9" fmla="*/ 547 h 81"/>
                    <a:gd name="T10" fmla="*/ 50 w 27"/>
                    <a:gd name="T11" fmla="*/ 93 h 8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81">
                      <a:moveTo>
                        <a:pt x="0" y="0"/>
                      </a:moveTo>
                      <a:cubicBezTo>
                        <a:pt x="4" y="16"/>
                        <a:pt x="6" y="29"/>
                        <a:pt x="8" y="44"/>
                      </a:cubicBezTo>
                      <a:cubicBezTo>
                        <a:pt x="9" y="60"/>
                        <a:pt x="10" y="76"/>
                        <a:pt x="27" y="81"/>
                      </a:cubicBezTo>
                      <a:cubicBezTo>
                        <a:pt x="20" y="75"/>
                        <a:pt x="9" y="63"/>
                        <a:pt x="17" y="54"/>
                      </a:cubicBezTo>
                      <a:cubicBezTo>
                        <a:pt x="10" y="48"/>
                        <a:pt x="11" y="37"/>
                        <a:pt x="15" y="29"/>
                      </a:cubicBezTo>
                      <a:cubicBezTo>
                        <a:pt x="7" y="23"/>
                        <a:pt x="7" y="14"/>
                        <a:pt x="3" y="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33" name="Freeform 1232"/>
                <p:cNvSpPr>
                  <a:spLocks/>
                </p:cNvSpPr>
                <p:nvPr/>
              </p:nvSpPr>
              <p:spPr bwMode="auto">
                <a:xfrm>
                  <a:off x="4541" y="1149"/>
                  <a:ext cx="42" cy="176"/>
                </a:xfrm>
                <a:custGeom>
                  <a:avLst/>
                  <a:gdLst>
                    <a:gd name="T0" fmla="*/ 42 w 17"/>
                    <a:gd name="T1" fmla="*/ 0 h 66"/>
                    <a:gd name="T2" fmla="*/ 257 w 17"/>
                    <a:gd name="T3" fmla="*/ 1045 h 66"/>
                    <a:gd name="T4" fmla="*/ 183 w 17"/>
                    <a:gd name="T5" fmla="*/ 739 h 66"/>
                    <a:gd name="T6" fmla="*/ 133 w 17"/>
                    <a:gd name="T7" fmla="*/ 435 h 66"/>
                    <a:gd name="T8" fmla="*/ 104 w 17"/>
                    <a:gd name="T9" fmla="*/ 77 h 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66">
                      <a:moveTo>
                        <a:pt x="3" y="0"/>
                      </a:moveTo>
                      <a:cubicBezTo>
                        <a:pt x="3" y="8"/>
                        <a:pt x="0" y="66"/>
                        <a:pt x="17" y="55"/>
                      </a:cubicBezTo>
                      <a:cubicBezTo>
                        <a:pt x="10" y="54"/>
                        <a:pt x="6" y="44"/>
                        <a:pt x="12" y="39"/>
                      </a:cubicBezTo>
                      <a:cubicBezTo>
                        <a:pt x="5" y="35"/>
                        <a:pt x="9" y="29"/>
                        <a:pt x="9" y="23"/>
                      </a:cubicBezTo>
                      <a:cubicBezTo>
                        <a:pt x="9" y="18"/>
                        <a:pt x="5" y="10"/>
                        <a:pt x="7" y="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34" name="Freeform 1233"/>
                <p:cNvSpPr>
                  <a:spLocks/>
                </p:cNvSpPr>
                <p:nvPr/>
              </p:nvSpPr>
              <p:spPr bwMode="auto">
                <a:xfrm>
                  <a:off x="4533" y="1349"/>
                  <a:ext cx="50" cy="155"/>
                </a:xfrm>
                <a:custGeom>
                  <a:avLst/>
                  <a:gdLst>
                    <a:gd name="T0" fmla="*/ 238 w 20"/>
                    <a:gd name="T1" fmla="*/ 0 h 58"/>
                    <a:gd name="T2" fmla="*/ 20 w 20"/>
                    <a:gd name="T3" fmla="*/ 687 h 58"/>
                    <a:gd name="T4" fmla="*/ 313 w 20"/>
                    <a:gd name="T5" fmla="*/ 1106 h 58"/>
                    <a:gd name="T6" fmla="*/ 113 w 20"/>
                    <a:gd name="T7" fmla="*/ 649 h 58"/>
                    <a:gd name="T8" fmla="*/ 145 w 20"/>
                    <a:gd name="T9" fmla="*/ 363 h 58"/>
                    <a:gd name="T10" fmla="*/ 220 w 20"/>
                    <a:gd name="T11" fmla="*/ 265 h 58"/>
                    <a:gd name="T12" fmla="*/ 283 w 20"/>
                    <a:gd name="T13" fmla="*/ 115 h 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58">
                      <a:moveTo>
                        <a:pt x="15" y="0"/>
                      </a:moveTo>
                      <a:cubicBezTo>
                        <a:pt x="7" y="12"/>
                        <a:pt x="0" y="21"/>
                        <a:pt x="1" y="36"/>
                      </a:cubicBezTo>
                      <a:cubicBezTo>
                        <a:pt x="2" y="50"/>
                        <a:pt x="7" y="53"/>
                        <a:pt x="20" y="58"/>
                      </a:cubicBezTo>
                      <a:cubicBezTo>
                        <a:pt x="2" y="58"/>
                        <a:pt x="7" y="45"/>
                        <a:pt x="7" y="34"/>
                      </a:cubicBezTo>
                      <a:cubicBezTo>
                        <a:pt x="7" y="26"/>
                        <a:pt x="5" y="26"/>
                        <a:pt x="9" y="19"/>
                      </a:cubicBezTo>
                      <a:cubicBezTo>
                        <a:pt x="9" y="18"/>
                        <a:pt x="13" y="14"/>
                        <a:pt x="14" y="14"/>
                      </a:cubicBezTo>
                      <a:cubicBezTo>
                        <a:pt x="15" y="12"/>
                        <a:pt x="14" y="8"/>
                        <a:pt x="18" y="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35" name="Freeform 1234"/>
                <p:cNvSpPr>
                  <a:spLocks/>
                </p:cNvSpPr>
                <p:nvPr/>
              </p:nvSpPr>
              <p:spPr bwMode="auto">
                <a:xfrm>
                  <a:off x="4536" y="1645"/>
                  <a:ext cx="62" cy="240"/>
                </a:xfrm>
                <a:custGeom>
                  <a:avLst/>
                  <a:gdLst>
                    <a:gd name="T0" fmla="*/ 124 w 25"/>
                    <a:gd name="T1" fmla="*/ 0 h 90"/>
                    <a:gd name="T2" fmla="*/ 184 w 25"/>
                    <a:gd name="T3" fmla="*/ 832 h 90"/>
                    <a:gd name="T4" fmla="*/ 308 w 25"/>
                    <a:gd name="T5" fmla="*/ 1707 h 90"/>
                    <a:gd name="T6" fmla="*/ 350 w 25"/>
                    <a:gd name="T7" fmla="*/ 1139 h 90"/>
                    <a:gd name="T8" fmla="*/ 290 w 25"/>
                    <a:gd name="T9" fmla="*/ 717 h 90"/>
                    <a:gd name="T10" fmla="*/ 196 w 25"/>
                    <a:gd name="T11" fmla="*/ 456 h 90"/>
                    <a:gd name="T12" fmla="*/ 124 w 25"/>
                    <a:gd name="T13" fmla="*/ 136 h 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90">
                      <a:moveTo>
                        <a:pt x="8" y="0"/>
                      </a:moveTo>
                      <a:cubicBezTo>
                        <a:pt x="0" y="13"/>
                        <a:pt x="7" y="32"/>
                        <a:pt x="12" y="44"/>
                      </a:cubicBezTo>
                      <a:cubicBezTo>
                        <a:pt x="18" y="57"/>
                        <a:pt x="20" y="75"/>
                        <a:pt x="20" y="90"/>
                      </a:cubicBezTo>
                      <a:cubicBezTo>
                        <a:pt x="20" y="80"/>
                        <a:pt x="25" y="68"/>
                        <a:pt x="23" y="60"/>
                      </a:cubicBezTo>
                      <a:cubicBezTo>
                        <a:pt x="20" y="50"/>
                        <a:pt x="16" y="49"/>
                        <a:pt x="19" y="38"/>
                      </a:cubicBezTo>
                      <a:cubicBezTo>
                        <a:pt x="13" y="36"/>
                        <a:pt x="11" y="29"/>
                        <a:pt x="13" y="24"/>
                      </a:cubicBezTo>
                      <a:cubicBezTo>
                        <a:pt x="6" y="22"/>
                        <a:pt x="6" y="10"/>
                        <a:pt x="8" y="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36" name="Freeform 1235"/>
                <p:cNvSpPr>
                  <a:spLocks/>
                </p:cNvSpPr>
                <p:nvPr/>
              </p:nvSpPr>
              <p:spPr bwMode="auto">
                <a:xfrm>
                  <a:off x="3831" y="2499"/>
                  <a:ext cx="72" cy="160"/>
                </a:xfrm>
                <a:custGeom>
                  <a:avLst/>
                  <a:gdLst>
                    <a:gd name="T0" fmla="*/ 184 w 29"/>
                    <a:gd name="T1" fmla="*/ 77 h 60"/>
                    <a:gd name="T2" fmla="*/ 444 w 29"/>
                    <a:gd name="T3" fmla="*/ 1139 h 60"/>
                    <a:gd name="T4" fmla="*/ 432 w 29"/>
                    <a:gd name="T5" fmla="*/ 683 h 60"/>
                    <a:gd name="T6" fmla="*/ 290 w 29"/>
                    <a:gd name="T7" fmla="*/ 115 h 60"/>
                    <a:gd name="T8" fmla="*/ 246 w 29"/>
                    <a:gd name="T9" fmla="*/ 77 h 60"/>
                    <a:gd name="T10" fmla="*/ 278 w 29"/>
                    <a:gd name="T11" fmla="*/ 0 h 6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60">
                      <a:moveTo>
                        <a:pt x="12" y="4"/>
                      </a:moveTo>
                      <a:cubicBezTo>
                        <a:pt x="0" y="15"/>
                        <a:pt x="26" y="48"/>
                        <a:pt x="29" y="60"/>
                      </a:cubicBezTo>
                      <a:cubicBezTo>
                        <a:pt x="25" y="55"/>
                        <a:pt x="22" y="40"/>
                        <a:pt x="28" y="36"/>
                      </a:cubicBezTo>
                      <a:cubicBezTo>
                        <a:pt x="22" y="35"/>
                        <a:pt x="16" y="11"/>
                        <a:pt x="19" y="6"/>
                      </a:cubicBezTo>
                      <a:cubicBezTo>
                        <a:pt x="18" y="6"/>
                        <a:pt x="17" y="5"/>
                        <a:pt x="16" y="4"/>
                      </a:cubicBezTo>
                      <a:cubicBezTo>
                        <a:pt x="16" y="3"/>
                        <a:pt x="17" y="2"/>
                        <a:pt x="18"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37" name="Freeform 1236"/>
                <p:cNvSpPr>
                  <a:spLocks/>
                </p:cNvSpPr>
                <p:nvPr/>
              </p:nvSpPr>
              <p:spPr bwMode="auto">
                <a:xfrm>
                  <a:off x="3938" y="2603"/>
                  <a:ext cx="75" cy="64"/>
                </a:xfrm>
                <a:custGeom>
                  <a:avLst/>
                  <a:gdLst>
                    <a:gd name="T0" fmla="*/ 20 w 30"/>
                    <a:gd name="T1" fmla="*/ 93 h 24"/>
                    <a:gd name="T2" fmla="*/ 283 w 30"/>
                    <a:gd name="T3" fmla="*/ 456 h 24"/>
                    <a:gd name="T4" fmla="*/ 345 w 30"/>
                    <a:gd name="T5" fmla="*/ 320 h 24"/>
                    <a:gd name="T6" fmla="*/ 470 w 30"/>
                    <a:gd name="T7" fmla="*/ 248 h 24"/>
                    <a:gd name="T8" fmla="*/ 363 w 30"/>
                    <a:gd name="T9" fmla="*/ 248 h 24"/>
                    <a:gd name="T10" fmla="*/ 300 w 30"/>
                    <a:gd name="T11" fmla="*/ 77 h 24"/>
                    <a:gd name="T12" fmla="*/ 0 w 30"/>
                    <a:gd name="T13" fmla="*/ 0 h 2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4">
                      <a:moveTo>
                        <a:pt x="1" y="5"/>
                      </a:moveTo>
                      <a:cubicBezTo>
                        <a:pt x="8" y="11"/>
                        <a:pt x="12" y="18"/>
                        <a:pt x="18" y="24"/>
                      </a:cubicBezTo>
                      <a:cubicBezTo>
                        <a:pt x="20" y="22"/>
                        <a:pt x="20" y="19"/>
                        <a:pt x="22" y="17"/>
                      </a:cubicBezTo>
                      <a:cubicBezTo>
                        <a:pt x="24" y="15"/>
                        <a:pt x="27" y="14"/>
                        <a:pt x="30" y="13"/>
                      </a:cubicBezTo>
                      <a:cubicBezTo>
                        <a:pt x="27" y="13"/>
                        <a:pt x="24" y="14"/>
                        <a:pt x="23" y="13"/>
                      </a:cubicBezTo>
                      <a:cubicBezTo>
                        <a:pt x="18" y="12"/>
                        <a:pt x="19" y="9"/>
                        <a:pt x="19" y="4"/>
                      </a:cubicBezTo>
                      <a:cubicBezTo>
                        <a:pt x="12" y="6"/>
                        <a:pt x="5" y="7"/>
                        <a:pt x="0"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38" name="Freeform 1237"/>
                <p:cNvSpPr>
                  <a:spLocks/>
                </p:cNvSpPr>
                <p:nvPr/>
              </p:nvSpPr>
              <p:spPr bwMode="auto">
                <a:xfrm>
                  <a:off x="3873" y="2883"/>
                  <a:ext cx="283" cy="144"/>
                </a:xfrm>
                <a:custGeom>
                  <a:avLst/>
                  <a:gdLst>
                    <a:gd name="T0" fmla="*/ 188 w 113"/>
                    <a:gd name="T1" fmla="*/ 397 h 54"/>
                    <a:gd name="T2" fmla="*/ 551 w 113"/>
                    <a:gd name="T3" fmla="*/ 875 h 54"/>
                    <a:gd name="T4" fmla="*/ 959 w 113"/>
                    <a:gd name="T5" fmla="*/ 683 h 54"/>
                    <a:gd name="T6" fmla="*/ 1180 w 113"/>
                    <a:gd name="T7" fmla="*/ 568 h 54"/>
                    <a:gd name="T8" fmla="*/ 1443 w 113"/>
                    <a:gd name="T9" fmla="*/ 661 h 54"/>
                    <a:gd name="T10" fmla="*/ 1650 w 113"/>
                    <a:gd name="T11" fmla="*/ 683 h 54"/>
                    <a:gd name="T12" fmla="*/ 1756 w 113"/>
                    <a:gd name="T13" fmla="*/ 149 h 54"/>
                    <a:gd name="T14" fmla="*/ 1525 w 113"/>
                    <a:gd name="T15" fmla="*/ 512 h 54"/>
                    <a:gd name="T16" fmla="*/ 1285 w 113"/>
                    <a:gd name="T17" fmla="*/ 264 h 54"/>
                    <a:gd name="T18" fmla="*/ 1129 w 113"/>
                    <a:gd name="T19" fmla="*/ 248 h 54"/>
                    <a:gd name="T20" fmla="*/ 1004 w 113"/>
                    <a:gd name="T21" fmla="*/ 0 h 54"/>
                    <a:gd name="T22" fmla="*/ 942 w 113"/>
                    <a:gd name="T23" fmla="*/ 363 h 54"/>
                    <a:gd name="T24" fmla="*/ 834 w 113"/>
                    <a:gd name="T25" fmla="*/ 491 h 54"/>
                    <a:gd name="T26" fmla="*/ 676 w 113"/>
                    <a:gd name="T27" fmla="*/ 320 h 54"/>
                    <a:gd name="T28" fmla="*/ 501 w 113"/>
                    <a:gd name="T29" fmla="*/ 512 h 54"/>
                    <a:gd name="T30" fmla="*/ 333 w 113"/>
                    <a:gd name="T31" fmla="*/ 285 h 54"/>
                    <a:gd name="T32" fmla="*/ 145 w 113"/>
                    <a:gd name="T33" fmla="*/ 307 h 54"/>
                    <a:gd name="T34" fmla="*/ 0 w 113"/>
                    <a:gd name="T35" fmla="*/ 171 h 5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3" h="54">
                      <a:moveTo>
                        <a:pt x="12" y="21"/>
                      </a:moveTo>
                      <a:cubicBezTo>
                        <a:pt x="16" y="31"/>
                        <a:pt x="26" y="41"/>
                        <a:pt x="35" y="46"/>
                      </a:cubicBezTo>
                      <a:cubicBezTo>
                        <a:pt x="48" y="54"/>
                        <a:pt x="52" y="44"/>
                        <a:pt x="61" y="36"/>
                      </a:cubicBezTo>
                      <a:cubicBezTo>
                        <a:pt x="66" y="32"/>
                        <a:pt x="68" y="30"/>
                        <a:pt x="75" y="30"/>
                      </a:cubicBezTo>
                      <a:cubicBezTo>
                        <a:pt x="82" y="31"/>
                        <a:pt x="86" y="32"/>
                        <a:pt x="92" y="35"/>
                      </a:cubicBezTo>
                      <a:cubicBezTo>
                        <a:pt x="97" y="38"/>
                        <a:pt x="100" y="40"/>
                        <a:pt x="105" y="36"/>
                      </a:cubicBezTo>
                      <a:cubicBezTo>
                        <a:pt x="113" y="29"/>
                        <a:pt x="113" y="18"/>
                        <a:pt x="112" y="8"/>
                      </a:cubicBezTo>
                      <a:cubicBezTo>
                        <a:pt x="110" y="16"/>
                        <a:pt x="106" y="28"/>
                        <a:pt x="97" y="27"/>
                      </a:cubicBezTo>
                      <a:cubicBezTo>
                        <a:pt x="90" y="27"/>
                        <a:pt x="85" y="19"/>
                        <a:pt x="82" y="14"/>
                      </a:cubicBezTo>
                      <a:cubicBezTo>
                        <a:pt x="78" y="18"/>
                        <a:pt x="77" y="19"/>
                        <a:pt x="72" y="13"/>
                      </a:cubicBezTo>
                      <a:cubicBezTo>
                        <a:pt x="69" y="9"/>
                        <a:pt x="67" y="3"/>
                        <a:pt x="64" y="0"/>
                      </a:cubicBezTo>
                      <a:cubicBezTo>
                        <a:pt x="61" y="5"/>
                        <a:pt x="63" y="13"/>
                        <a:pt x="60" y="19"/>
                      </a:cubicBezTo>
                      <a:cubicBezTo>
                        <a:pt x="58" y="23"/>
                        <a:pt x="57" y="25"/>
                        <a:pt x="53" y="26"/>
                      </a:cubicBezTo>
                      <a:cubicBezTo>
                        <a:pt x="46" y="27"/>
                        <a:pt x="45" y="21"/>
                        <a:pt x="43" y="17"/>
                      </a:cubicBezTo>
                      <a:cubicBezTo>
                        <a:pt x="40" y="21"/>
                        <a:pt x="37" y="27"/>
                        <a:pt x="32" y="27"/>
                      </a:cubicBezTo>
                      <a:cubicBezTo>
                        <a:pt x="24" y="27"/>
                        <a:pt x="25" y="18"/>
                        <a:pt x="21" y="15"/>
                      </a:cubicBezTo>
                      <a:cubicBezTo>
                        <a:pt x="18" y="12"/>
                        <a:pt x="13" y="17"/>
                        <a:pt x="9" y="16"/>
                      </a:cubicBezTo>
                      <a:cubicBezTo>
                        <a:pt x="5" y="15"/>
                        <a:pt x="3" y="13"/>
                        <a:pt x="0" y="9"/>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39" name="Freeform 1238"/>
                <p:cNvSpPr>
                  <a:spLocks/>
                </p:cNvSpPr>
                <p:nvPr/>
              </p:nvSpPr>
              <p:spPr bwMode="auto">
                <a:xfrm>
                  <a:off x="3911" y="3128"/>
                  <a:ext cx="335" cy="123"/>
                </a:xfrm>
                <a:custGeom>
                  <a:avLst/>
                  <a:gdLst>
                    <a:gd name="T0" fmla="*/ 0 w 134"/>
                    <a:gd name="T1" fmla="*/ 342 h 46"/>
                    <a:gd name="T2" fmla="*/ 250 w 134"/>
                    <a:gd name="T3" fmla="*/ 537 h 46"/>
                    <a:gd name="T4" fmla="*/ 563 w 134"/>
                    <a:gd name="T5" fmla="*/ 650 h 46"/>
                    <a:gd name="T6" fmla="*/ 1270 w 134"/>
                    <a:gd name="T7" fmla="*/ 845 h 46"/>
                    <a:gd name="T8" fmla="*/ 1783 w 134"/>
                    <a:gd name="T9" fmla="*/ 765 h 46"/>
                    <a:gd name="T10" fmla="*/ 2000 w 134"/>
                    <a:gd name="T11" fmla="*/ 444 h 46"/>
                    <a:gd name="T12" fmla="*/ 2020 w 134"/>
                    <a:gd name="T13" fmla="*/ 0 h 46"/>
                    <a:gd name="T14" fmla="*/ 1895 w 134"/>
                    <a:gd name="T15" fmla="*/ 150 h 46"/>
                    <a:gd name="T16" fmla="*/ 1750 w 134"/>
                    <a:gd name="T17" fmla="*/ 94 h 46"/>
                    <a:gd name="T18" fmla="*/ 1613 w 134"/>
                    <a:gd name="T19" fmla="*/ 479 h 46"/>
                    <a:gd name="T20" fmla="*/ 1363 w 134"/>
                    <a:gd name="T21" fmla="*/ 422 h 46"/>
                    <a:gd name="T22" fmla="*/ 1238 w 134"/>
                    <a:gd name="T23" fmla="*/ 615 h 46"/>
                    <a:gd name="T24" fmla="*/ 938 w 134"/>
                    <a:gd name="T25" fmla="*/ 500 h 46"/>
                    <a:gd name="T26" fmla="*/ 800 w 134"/>
                    <a:gd name="T27" fmla="*/ 559 h 46"/>
                    <a:gd name="T28" fmla="*/ 613 w 134"/>
                    <a:gd name="T29" fmla="*/ 444 h 46"/>
                    <a:gd name="T30" fmla="*/ 408 w 134"/>
                    <a:gd name="T31" fmla="*/ 537 h 46"/>
                    <a:gd name="T32" fmla="*/ 250 w 134"/>
                    <a:gd name="T33" fmla="*/ 457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4" h="46">
                      <a:moveTo>
                        <a:pt x="0" y="18"/>
                      </a:moveTo>
                      <a:cubicBezTo>
                        <a:pt x="3" y="23"/>
                        <a:pt x="11" y="25"/>
                        <a:pt x="16" y="28"/>
                      </a:cubicBezTo>
                      <a:cubicBezTo>
                        <a:pt x="23" y="31"/>
                        <a:pt x="29" y="32"/>
                        <a:pt x="36" y="34"/>
                      </a:cubicBezTo>
                      <a:cubicBezTo>
                        <a:pt x="51" y="37"/>
                        <a:pt x="66" y="42"/>
                        <a:pt x="81" y="44"/>
                      </a:cubicBezTo>
                      <a:cubicBezTo>
                        <a:pt x="93" y="45"/>
                        <a:pt x="104" y="46"/>
                        <a:pt x="114" y="40"/>
                      </a:cubicBezTo>
                      <a:cubicBezTo>
                        <a:pt x="120" y="37"/>
                        <a:pt x="125" y="29"/>
                        <a:pt x="128" y="23"/>
                      </a:cubicBezTo>
                      <a:cubicBezTo>
                        <a:pt x="130" y="18"/>
                        <a:pt x="134" y="4"/>
                        <a:pt x="129" y="0"/>
                      </a:cubicBezTo>
                      <a:cubicBezTo>
                        <a:pt x="125" y="1"/>
                        <a:pt x="124" y="6"/>
                        <a:pt x="121" y="8"/>
                      </a:cubicBezTo>
                      <a:cubicBezTo>
                        <a:pt x="117" y="9"/>
                        <a:pt x="115" y="7"/>
                        <a:pt x="112" y="5"/>
                      </a:cubicBezTo>
                      <a:cubicBezTo>
                        <a:pt x="109" y="12"/>
                        <a:pt x="110" y="19"/>
                        <a:pt x="103" y="25"/>
                      </a:cubicBezTo>
                      <a:cubicBezTo>
                        <a:pt x="97" y="30"/>
                        <a:pt x="92" y="28"/>
                        <a:pt x="87" y="22"/>
                      </a:cubicBezTo>
                      <a:cubicBezTo>
                        <a:pt x="85" y="25"/>
                        <a:pt x="84" y="31"/>
                        <a:pt x="79" y="32"/>
                      </a:cubicBezTo>
                      <a:cubicBezTo>
                        <a:pt x="73" y="34"/>
                        <a:pt x="66" y="27"/>
                        <a:pt x="60" y="26"/>
                      </a:cubicBezTo>
                      <a:cubicBezTo>
                        <a:pt x="55" y="24"/>
                        <a:pt x="56" y="27"/>
                        <a:pt x="51" y="29"/>
                      </a:cubicBezTo>
                      <a:cubicBezTo>
                        <a:pt x="46" y="30"/>
                        <a:pt x="42" y="26"/>
                        <a:pt x="39" y="23"/>
                      </a:cubicBezTo>
                      <a:cubicBezTo>
                        <a:pt x="34" y="25"/>
                        <a:pt x="33" y="29"/>
                        <a:pt x="26" y="28"/>
                      </a:cubicBezTo>
                      <a:cubicBezTo>
                        <a:pt x="23" y="27"/>
                        <a:pt x="19" y="25"/>
                        <a:pt x="16" y="24"/>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40" name="Freeform 1239"/>
                <p:cNvSpPr>
                  <a:spLocks/>
                </p:cNvSpPr>
                <p:nvPr/>
              </p:nvSpPr>
              <p:spPr bwMode="auto">
                <a:xfrm>
                  <a:off x="4026" y="3109"/>
                  <a:ext cx="140" cy="62"/>
                </a:xfrm>
                <a:custGeom>
                  <a:avLst/>
                  <a:gdLst>
                    <a:gd name="T0" fmla="*/ 0 w 56"/>
                    <a:gd name="T1" fmla="*/ 291 h 23"/>
                    <a:gd name="T2" fmla="*/ 863 w 56"/>
                    <a:gd name="T3" fmla="*/ 218 h 23"/>
                    <a:gd name="T4" fmla="*/ 595 w 56"/>
                    <a:gd name="T5" fmla="*/ 22 h 23"/>
                    <a:gd name="T6" fmla="*/ 158 w 56"/>
                    <a:gd name="T7" fmla="*/ 94 h 23"/>
                    <a:gd name="T8" fmla="*/ 438 w 56"/>
                    <a:gd name="T9" fmla="*/ 159 h 23"/>
                    <a:gd name="T10" fmla="*/ 375 w 56"/>
                    <a:gd name="T11" fmla="*/ 275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 h="23">
                      <a:moveTo>
                        <a:pt x="0" y="15"/>
                      </a:moveTo>
                      <a:cubicBezTo>
                        <a:pt x="7" y="17"/>
                        <a:pt x="53" y="23"/>
                        <a:pt x="55" y="11"/>
                      </a:cubicBezTo>
                      <a:cubicBezTo>
                        <a:pt x="56" y="2"/>
                        <a:pt x="45" y="0"/>
                        <a:pt x="38" y="1"/>
                      </a:cubicBezTo>
                      <a:cubicBezTo>
                        <a:pt x="29" y="2"/>
                        <a:pt x="20" y="4"/>
                        <a:pt x="10" y="5"/>
                      </a:cubicBezTo>
                      <a:cubicBezTo>
                        <a:pt x="14" y="6"/>
                        <a:pt x="25" y="5"/>
                        <a:pt x="28" y="8"/>
                      </a:cubicBezTo>
                      <a:cubicBezTo>
                        <a:pt x="32" y="11"/>
                        <a:pt x="28" y="16"/>
                        <a:pt x="24" y="14"/>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41" name="Freeform 1240"/>
                <p:cNvSpPr>
                  <a:spLocks/>
                </p:cNvSpPr>
                <p:nvPr/>
              </p:nvSpPr>
              <p:spPr bwMode="auto">
                <a:xfrm>
                  <a:off x="3748" y="2859"/>
                  <a:ext cx="53" cy="109"/>
                </a:xfrm>
                <a:custGeom>
                  <a:avLst/>
                  <a:gdLst>
                    <a:gd name="T0" fmla="*/ 192 w 21"/>
                    <a:gd name="T1" fmla="*/ 0 h 41"/>
                    <a:gd name="T2" fmla="*/ 338 w 21"/>
                    <a:gd name="T3" fmla="*/ 282 h 41"/>
                    <a:gd name="T4" fmla="*/ 0 w 21"/>
                    <a:gd name="T5" fmla="*/ 771 h 41"/>
                    <a:gd name="T6" fmla="*/ 50 w 21"/>
                    <a:gd name="T7" fmla="*/ 465 h 41"/>
                    <a:gd name="T8" fmla="*/ 114 w 21"/>
                    <a:gd name="T9" fmla="*/ 303 h 41"/>
                    <a:gd name="T10" fmla="*/ 146 w 21"/>
                    <a:gd name="T11" fmla="*/ 0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41">
                      <a:moveTo>
                        <a:pt x="12" y="0"/>
                      </a:moveTo>
                      <a:cubicBezTo>
                        <a:pt x="15" y="6"/>
                        <a:pt x="16" y="11"/>
                        <a:pt x="21" y="15"/>
                      </a:cubicBezTo>
                      <a:cubicBezTo>
                        <a:pt x="14" y="23"/>
                        <a:pt x="1" y="30"/>
                        <a:pt x="0" y="41"/>
                      </a:cubicBezTo>
                      <a:cubicBezTo>
                        <a:pt x="3" y="37"/>
                        <a:pt x="0" y="30"/>
                        <a:pt x="3" y="25"/>
                      </a:cubicBezTo>
                      <a:cubicBezTo>
                        <a:pt x="5" y="21"/>
                        <a:pt x="8" y="21"/>
                        <a:pt x="7" y="16"/>
                      </a:cubicBezTo>
                      <a:cubicBezTo>
                        <a:pt x="6" y="9"/>
                        <a:pt x="5" y="7"/>
                        <a:pt x="9"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42" name="Freeform 1241"/>
                <p:cNvSpPr>
                  <a:spLocks/>
                </p:cNvSpPr>
                <p:nvPr/>
              </p:nvSpPr>
              <p:spPr bwMode="auto">
                <a:xfrm>
                  <a:off x="3588" y="2957"/>
                  <a:ext cx="278" cy="182"/>
                </a:xfrm>
                <a:custGeom>
                  <a:avLst/>
                  <a:gdLst>
                    <a:gd name="T0" fmla="*/ 0 w 111"/>
                    <a:gd name="T1" fmla="*/ 21 h 68"/>
                    <a:gd name="T2" fmla="*/ 158 w 111"/>
                    <a:gd name="T3" fmla="*/ 252 h 68"/>
                    <a:gd name="T4" fmla="*/ 376 w 111"/>
                    <a:gd name="T5" fmla="*/ 423 h 68"/>
                    <a:gd name="T6" fmla="*/ 929 w 111"/>
                    <a:gd name="T7" fmla="*/ 824 h 68"/>
                    <a:gd name="T8" fmla="*/ 1726 w 111"/>
                    <a:gd name="T9" fmla="*/ 881 h 68"/>
                    <a:gd name="T10" fmla="*/ 1538 w 111"/>
                    <a:gd name="T11" fmla="*/ 982 h 68"/>
                    <a:gd name="T12" fmla="*/ 1443 w 111"/>
                    <a:gd name="T13" fmla="*/ 653 h 68"/>
                    <a:gd name="T14" fmla="*/ 1285 w 111"/>
                    <a:gd name="T15" fmla="*/ 787 h 68"/>
                    <a:gd name="T16" fmla="*/ 1147 w 111"/>
                    <a:gd name="T17" fmla="*/ 632 h 68"/>
                    <a:gd name="T18" fmla="*/ 992 w 111"/>
                    <a:gd name="T19" fmla="*/ 674 h 68"/>
                    <a:gd name="T20" fmla="*/ 754 w 111"/>
                    <a:gd name="T21" fmla="*/ 500 h 68"/>
                    <a:gd name="T22" fmla="*/ 438 w 111"/>
                    <a:gd name="T23" fmla="*/ 265 h 68"/>
                    <a:gd name="T24" fmla="*/ 113 w 111"/>
                    <a:gd name="T25" fmla="*/ 0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1" h="68">
                      <a:moveTo>
                        <a:pt x="0" y="1"/>
                      </a:moveTo>
                      <a:cubicBezTo>
                        <a:pt x="5" y="4"/>
                        <a:pt x="6" y="9"/>
                        <a:pt x="10" y="13"/>
                      </a:cubicBezTo>
                      <a:cubicBezTo>
                        <a:pt x="14" y="17"/>
                        <a:pt x="19" y="19"/>
                        <a:pt x="24" y="22"/>
                      </a:cubicBezTo>
                      <a:cubicBezTo>
                        <a:pt x="36" y="29"/>
                        <a:pt x="47" y="37"/>
                        <a:pt x="59" y="43"/>
                      </a:cubicBezTo>
                      <a:cubicBezTo>
                        <a:pt x="67" y="47"/>
                        <a:pt x="111" y="68"/>
                        <a:pt x="110" y="46"/>
                      </a:cubicBezTo>
                      <a:cubicBezTo>
                        <a:pt x="107" y="49"/>
                        <a:pt x="103" y="52"/>
                        <a:pt x="98" y="51"/>
                      </a:cubicBezTo>
                      <a:cubicBezTo>
                        <a:pt x="91" y="48"/>
                        <a:pt x="93" y="40"/>
                        <a:pt x="92" y="34"/>
                      </a:cubicBezTo>
                      <a:cubicBezTo>
                        <a:pt x="89" y="37"/>
                        <a:pt x="87" y="41"/>
                        <a:pt x="82" y="41"/>
                      </a:cubicBezTo>
                      <a:cubicBezTo>
                        <a:pt x="76" y="42"/>
                        <a:pt x="77" y="34"/>
                        <a:pt x="73" y="33"/>
                      </a:cubicBezTo>
                      <a:cubicBezTo>
                        <a:pt x="70" y="32"/>
                        <a:pt x="67" y="36"/>
                        <a:pt x="63" y="35"/>
                      </a:cubicBezTo>
                      <a:cubicBezTo>
                        <a:pt x="58" y="33"/>
                        <a:pt x="52" y="29"/>
                        <a:pt x="48" y="26"/>
                      </a:cubicBezTo>
                      <a:cubicBezTo>
                        <a:pt x="42" y="22"/>
                        <a:pt x="35" y="16"/>
                        <a:pt x="28" y="14"/>
                      </a:cubicBezTo>
                      <a:cubicBezTo>
                        <a:pt x="20" y="11"/>
                        <a:pt x="9" y="11"/>
                        <a:pt x="7"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43" name="Freeform 1242"/>
                <p:cNvSpPr>
                  <a:spLocks/>
                </p:cNvSpPr>
                <p:nvPr/>
              </p:nvSpPr>
              <p:spPr bwMode="auto">
                <a:xfrm>
                  <a:off x="3588" y="2395"/>
                  <a:ext cx="140" cy="461"/>
                </a:xfrm>
                <a:custGeom>
                  <a:avLst/>
                  <a:gdLst>
                    <a:gd name="T0" fmla="*/ 33 w 56"/>
                    <a:gd name="T1" fmla="*/ 1420 h 173"/>
                    <a:gd name="T2" fmla="*/ 333 w 56"/>
                    <a:gd name="T3" fmla="*/ 2401 h 173"/>
                    <a:gd name="T4" fmla="*/ 408 w 56"/>
                    <a:gd name="T5" fmla="*/ 2798 h 173"/>
                    <a:gd name="T6" fmla="*/ 283 w 56"/>
                    <a:gd name="T7" fmla="*/ 3272 h 173"/>
                    <a:gd name="T8" fmla="*/ 375 w 56"/>
                    <a:gd name="T9" fmla="*/ 3024 h 173"/>
                    <a:gd name="T10" fmla="*/ 595 w 56"/>
                    <a:gd name="T11" fmla="*/ 2763 h 173"/>
                    <a:gd name="T12" fmla="*/ 488 w 56"/>
                    <a:gd name="T13" fmla="*/ 2364 h 173"/>
                    <a:gd name="T14" fmla="*/ 533 w 56"/>
                    <a:gd name="T15" fmla="*/ 2193 h 173"/>
                    <a:gd name="T16" fmla="*/ 583 w 56"/>
                    <a:gd name="T17" fmla="*/ 2116 h 173"/>
                    <a:gd name="T18" fmla="*/ 488 w 56"/>
                    <a:gd name="T19" fmla="*/ 1889 h 173"/>
                    <a:gd name="T20" fmla="*/ 408 w 56"/>
                    <a:gd name="T21" fmla="*/ 1647 h 173"/>
                    <a:gd name="T22" fmla="*/ 563 w 56"/>
                    <a:gd name="T23" fmla="*/ 1399 h 173"/>
                    <a:gd name="T24" fmla="*/ 875 w 56"/>
                    <a:gd name="T25" fmla="*/ 1306 h 173"/>
                    <a:gd name="T26" fmla="*/ 500 w 56"/>
                    <a:gd name="T27" fmla="*/ 738 h 173"/>
                    <a:gd name="T28" fmla="*/ 250 w 56"/>
                    <a:gd name="T29" fmla="*/ 0 h 173"/>
                    <a:gd name="T30" fmla="*/ 208 w 56"/>
                    <a:gd name="T31" fmla="*/ 661 h 173"/>
                    <a:gd name="T32" fmla="*/ 345 w 56"/>
                    <a:gd name="T33" fmla="*/ 1045 h 173"/>
                    <a:gd name="T34" fmla="*/ 145 w 56"/>
                    <a:gd name="T35" fmla="*/ 1135 h 173"/>
                    <a:gd name="T36" fmla="*/ 175 w 56"/>
                    <a:gd name="T37" fmla="*/ 1442 h 173"/>
                    <a:gd name="T38" fmla="*/ 0 w 56"/>
                    <a:gd name="T39" fmla="*/ 1386 h 1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6" h="173">
                      <a:moveTo>
                        <a:pt x="2" y="75"/>
                      </a:moveTo>
                      <a:cubicBezTo>
                        <a:pt x="11" y="92"/>
                        <a:pt x="11" y="111"/>
                        <a:pt x="21" y="127"/>
                      </a:cubicBezTo>
                      <a:cubicBezTo>
                        <a:pt x="25" y="133"/>
                        <a:pt x="27" y="141"/>
                        <a:pt x="26" y="148"/>
                      </a:cubicBezTo>
                      <a:cubicBezTo>
                        <a:pt x="25" y="157"/>
                        <a:pt x="19" y="164"/>
                        <a:pt x="18" y="173"/>
                      </a:cubicBezTo>
                      <a:cubicBezTo>
                        <a:pt x="19" y="169"/>
                        <a:pt x="21" y="164"/>
                        <a:pt x="24" y="160"/>
                      </a:cubicBezTo>
                      <a:cubicBezTo>
                        <a:pt x="27" y="154"/>
                        <a:pt x="33" y="151"/>
                        <a:pt x="38" y="146"/>
                      </a:cubicBezTo>
                      <a:cubicBezTo>
                        <a:pt x="32" y="142"/>
                        <a:pt x="31" y="132"/>
                        <a:pt x="31" y="125"/>
                      </a:cubicBezTo>
                      <a:cubicBezTo>
                        <a:pt x="31" y="122"/>
                        <a:pt x="32" y="120"/>
                        <a:pt x="34" y="116"/>
                      </a:cubicBezTo>
                      <a:cubicBezTo>
                        <a:pt x="35" y="115"/>
                        <a:pt x="37" y="114"/>
                        <a:pt x="37" y="112"/>
                      </a:cubicBezTo>
                      <a:cubicBezTo>
                        <a:pt x="37" y="108"/>
                        <a:pt x="32" y="103"/>
                        <a:pt x="31" y="100"/>
                      </a:cubicBezTo>
                      <a:cubicBezTo>
                        <a:pt x="29" y="96"/>
                        <a:pt x="27" y="92"/>
                        <a:pt x="26" y="87"/>
                      </a:cubicBezTo>
                      <a:cubicBezTo>
                        <a:pt x="25" y="80"/>
                        <a:pt x="29" y="75"/>
                        <a:pt x="36" y="74"/>
                      </a:cubicBezTo>
                      <a:cubicBezTo>
                        <a:pt x="43" y="72"/>
                        <a:pt x="49" y="72"/>
                        <a:pt x="56" y="69"/>
                      </a:cubicBezTo>
                      <a:cubicBezTo>
                        <a:pt x="45" y="59"/>
                        <a:pt x="36" y="53"/>
                        <a:pt x="32" y="39"/>
                      </a:cubicBezTo>
                      <a:cubicBezTo>
                        <a:pt x="29" y="28"/>
                        <a:pt x="34" y="1"/>
                        <a:pt x="16" y="0"/>
                      </a:cubicBezTo>
                      <a:cubicBezTo>
                        <a:pt x="24" y="5"/>
                        <a:pt x="25" y="34"/>
                        <a:pt x="13" y="35"/>
                      </a:cubicBezTo>
                      <a:cubicBezTo>
                        <a:pt x="21" y="36"/>
                        <a:pt x="28" y="48"/>
                        <a:pt x="22" y="55"/>
                      </a:cubicBezTo>
                      <a:cubicBezTo>
                        <a:pt x="18" y="58"/>
                        <a:pt x="11" y="55"/>
                        <a:pt x="9" y="60"/>
                      </a:cubicBezTo>
                      <a:cubicBezTo>
                        <a:pt x="8" y="64"/>
                        <a:pt x="17" y="73"/>
                        <a:pt x="11" y="76"/>
                      </a:cubicBezTo>
                      <a:cubicBezTo>
                        <a:pt x="8" y="77"/>
                        <a:pt x="3" y="73"/>
                        <a:pt x="0" y="73"/>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44" name="Freeform 1243"/>
                <p:cNvSpPr>
                  <a:spLocks/>
                </p:cNvSpPr>
                <p:nvPr/>
              </p:nvSpPr>
              <p:spPr bwMode="auto">
                <a:xfrm>
                  <a:off x="3823" y="2163"/>
                  <a:ext cx="358" cy="226"/>
                </a:xfrm>
                <a:custGeom>
                  <a:avLst/>
                  <a:gdLst>
                    <a:gd name="T0" fmla="*/ 158 w 143"/>
                    <a:gd name="T1" fmla="*/ 431 h 85"/>
                    <a:gd name="T2" fmla="*/ 313 w 143"/>
                    <a:gd name="T3" fmla="*/ 715 h 85"/>
                    <a:gd name="T4" fmla="*/ 596 w 143"/>
                    <a:gd name="T5" fmla="*/ 904 h 85"/>
                    <a:gd name="T6" fmla="*/ 896 w 143"/>
                    <a:gd name="T7" fmla="*/ 1337 h 85"/>
                    <a:gd name="T8" fmla="*/ 1555 w 143"/>
                    <a:gd name="T9" fmla="*/ 1087 h 85"/>
                    <a:gd name="T10" fmla="*/ 1850 w 143"/>
                    <a:gd name="T11" fmla="*/ 1258 h 85"/>
                    <a:gd name="T12" fmla="*/ 1943 w 143"/>
                    <a:gd name="T13" fmla="*/ 1407 h 85"/>
                    <a:gd name="T14" fmla="*/ 2055 w 143"/>
                    <a:gd name="T15" fmla="*/ 1598 h 85"/>
                    <a:gd name="T16" fmla="*/ 2088 w 143"/>
                    <a:gd name="T17" fmla="*/ 1053 h 85"/>
                    <a:gd name="T18" fmla="*/ 2226 w 143"/>
                    <a:gd name="T19" fmla="*/ 545 h 85"/>
                    <a:gd name="T20" fmla="*/ 2038 w 143"/>
                    <a:gd name="T21" fmla="*/ 848 h 85"/>
                    <a:gd name="T22" fmla="*/ 1660 w 143"/>
                    <a:gd name="T23" fmla="*/ 601 h 85"/>
                    <a:gd name="T24" fmla="*/ 1630 w 143"/>
                    <a:gd name="T25" fmla="*/ 806 h 85"/>
                    <a:gd name="T26" fmla="*/ 1367 w 143"/>
                    <a:gd name="T27" fmla="*/ 736 h 85"/>
                    <a:gd name="T28" fmla="*/ 1242 w 143"/>
                    <a:gd name="T29" fmla="*/ 580 h 85"/>
                    <a:gd name="T30" fmla="*/ 1097 w 143"/>
                    <a:gd name="T31" fmla="*/ 657 h 85"/>
                    <a:gd name="T32" fmla="*/ 801 w 143"/>
                    <a:gd name="T33" fmla="*/ 694 h 85"/>
                    <a:gd name="T34" fmla="*/ 613 w 143"/>
                    <a:gd name="T35" fmla="*/ 282 h 85"/>
                    <a:gd name="T36" fmla="*/ 458 w 143"/>
                    <a:gd name="T37" fmla="*/ 409 h 85"/>
                    <a:gd name="T38" fmla="*/ 333 w 143"/>
                    <a:gd name="T39" fmla="*/ 362 h 85"/>
                    <a:gd name="T40" fmla="*/ 145 w 143"/>
                    <a:gd name="T41" fmla="*/ 247 h 85"/>
                    <a:gd name="T42" fmla="*/ 0 w 143"/>
                    <a:gd name="T43" fmla="*/ 0 h 8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43" h="85">
                      <a:moveTo>
                        <a:pt x="10" y="23"/>
                      </a:moveTo>
                      <a:cubicBezTo>
                        <a:pt x="13" y="28"/>
                        <a:pt x="14" y="34"/>
                        <a:pt x="20" y="38"/>
                      </a:cubicBezTo>
                      <a:cubicBezTo>
                        <a:pt x="25" y="41"/>
                        <a:pt x="32" y="45"/>
                        <a:pt x="38" y="48"/>
                      </a:cubicBezTo>
                      <a:cubicBezTo>
                        <a:pt x="47" y="51"/>
                        <a:pt x="58" y="60"/>
                        <a:pt x="57" y="71"/>
                      </a:cubicBezTo>
                      <a:cubicBezTo>
                        <a:pt x="60" y="48"/>
                        <a:pt x="83" y="52"/>
                        <a:pt x="99" y="58"/>
                      </a:cubicBezTo>
                      <a:cubicBezTo>
                        <a:pt x="105" y="61"/>
                        <a:pt x="112" y="63"/>
                        <a:pt x="118" y="67"/>
                      </a:cubicBezTo>
                      <a:cubicBezTo>
                        <a:pt x="121" y="70"/>
                        <a:pt x="122" y="72"/>
                        <a:pt x="124" y="75"/>
                      </a:cubicBezTo>
                      <a:cubicBezTo>
                        <a:pt x="126" y="79"/>
                        <a:pt x="130" y="81"/>
                        <a:pt x="131" y="85"/>
                      </a:cubicBezTo>
                      <a:cubicBezTo>
                        <a:pt x="124" y="77"/>
                        <a:pt x="128" y="64"/>
                        <a:pt x="133" y="56"/>
                      </a:cubicBezTo>
                      <a:cubicBezTo>
                        <a:pt x="138" y="46"/>
                        <a:pt x="143" y="41"/>
                        <a:pt x="142" y="29"/>
                      </a:cubicBezTo>
                      <a:cubicBezTo>
                        <a:pt x="141" y="37"/>
                        <a:pt x="137" y="42"/>
                        <a:pt x="130" y="45"/>
                      </a:cubicBezTo>
                      <a:cubicBezTo>
                        <a:pt x="120" y="49"/>
                        <a:pt x="111" y="40"/>
                        <a:pt x="106" y="32"/>
                      </a:cubicBezTo>
                      <a:cubicBezTo>
                        <a:pt x="106" y="35"/>
                        <a:pt x="107" y="41"/>
                        <a:pt x="104" y="43"/>
                      </a:cubicBezTo>
                      <a:cubicBezTo>
                        <a:pt x="100" y="46"/>
                        <a:pt x="90" y="41"/>
                        <a:pt x="87" y="39"/>
                      </a:cubicBezTo>
                      <a:cubicBezTo>
                        <a:pt x="84" y="38"/>
                        <a:pt x="81" y="32"/>
                        <a:pt x="79" y="31"/>
                      </a:cubicBezTo>
                      <a:cubicBezTo>
                        <a:pt x="76" y="30"/>
                        <a:pt x="72" y="34"/>
                        <a:pt x="70" y="35"/>
                      </a:cubicBezTo>
                      <a:cubicBezTo>
                        <a:pt x="64" y="38"/>
                        <a:pt x="56" y="40"/>
                        <a:pt x="51" y="37"/>
                      </a:cubicBezTo>
                      <a:cubicBezTo>
                        <a:pt x="42" y="31"/>
                        <a:pt x="39" y="24"/>
                        <a:pt x="39" y="15"/>
                      </a:cubicBezTo>
                      <a:cubicBezTo>
                        <a:pt x="36" y="17"/>
                        <a:pt x="33" y="21"/>
                        <a:pt x="29" y="22"/>
                      </a:cubicBezTo>
                      <a:cubicBezTo>
                        <a:pt x="25" y="23"/>
                        <a:pt x="24" y="21"/>
                        <a:pt x="21" y="19"/>
                      </a:cubicBezTo>
                      <a:cubicBezTo>
                        <a:pt x="17" y="17"/>
                        <a:pt x="12" y="16"/>
                        <a:pt x="9" y="13"/>
                      </a:cubicBezTo>
                      <a:cubicBezTo>
                        <a:pt x="6" y="10"/>
                        <a:pt x="4" y="1"/>
                        <a:pt x="0"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45" name="Freeform 1244"/>
                <p:cNvSpPr>
                  <a:spLocks/>
                </p:cNvSpPr>
                <p:nvPr/>
              </p:nvSpPr>
              <p:spPr bwMode="auto">
                <a:xfrm>
                  <a:off x="4098" y="1731"/>
                  <a:ext cx="135" cy="232"/>
                </a:xfrm>
                <a:custGeom>
                  <a:avLst/>
                  <a:gdLst>
                    <a:gd name="T0" fmla="*/ 220 w 54"/>
                    <a:gd name="T1" fmla="*/ 1195 h 87"/>
                    <a:gd name="T2" fmla="*/ 63 w 54"/>
                    <a:gd name="T3" fmla="*/ 1651 h 87"/>
                    <a:gd name="T4" fmla="*/ 175 w 54"/>
                    <a:gd name="T5" fmla="*/ 1365 h 87"/>
                    <a:gd name="T6" fmla="*/ 345 w 54"/>
                    <a:gd name="T7" fmla="*/ 1139 h 87"/>
                    <a:gd name="T8" fmla="*/ 595 w 54"/>
                    <a:gd name="T9" fmla="*/ 1101 h 87"/>
                    <a:gd name="T10" fmla="*/ 583 w 54"/>
                    <a:gd name="T11" fmla="*/ 683 h 87"/>
                    <a:gd name="T12" fmla="*/ 750 w 54"/>
                    <a:gd name="T13" fmla="*/ 320 h 87"/>
                    <a:gd name="T14" fmla="*/ 688 w 54"/>
                    <a:gd name="T15" fmla="*/ 35 h 87"/>
                    <a:gd name="T16" fmla="*/ 595 w 54"/>
                    <a:gd name="T17" fmla="*/ 264 h 87"/>
                    <a:gd name="T18" fmla="*/ 488 w 54"/>
                    <a:gd name="T19" fmla="*/ 533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4" h="87">
                      <a:moveTo>
                        <a:pt x="14" y="63"/>
                      </a:moveTo>
                      <a:cubicBezTo>
                        <a:pt x="9" y="67"/>
                        <a:pt x="0" y="82"/>
                        <a:pt x="4" y="87"/>
                      </a:cubicBezTo>
                      <a:cubicBezTo>
                        <a:pt x="8" y="83"/>
                        <a:pt x="7" y="76"/>
                        <a:pt x="11" y="72"/>
                      </a:cubicBezTo>
                      <a:cubicBezTo>
                        <a:pt x="13" y="68"/>
                        <a:pt x="18" y="62"/>
                        <a:pt x="22" y="60"/>
                      </a:cubicBezTo>
                      <a:cubicBezTo>
                        <a:pt x="27" y="58"/>
                        <a:pt x="33" y="60"/>
                        <a:pt x="38" y="58"/>
                      </a:cubicBezTo>
                      <a:cubicBezTo>
                        <a:pt x="34" y="53"/>
                        <a:pt x="36" y="43"/>
                        <a:pt x="37" y="36"/>
                      </a:cubicBezTo>
                      <a:cubicBezTo>
                        <a:pt x="40" y="29"/>
                        <a:pt x="46" y="24"/>
                        <a:pt x="48" y="17"/>
                      </a:cubicBezTo>
                      <a:cubicBezTo>
                        <a:pt x="50" y="13"/>
                        <a:pt x="54" y="0"/>
                        <a:pt x="44" y="2"/>
                      </a:cubicBezTo>
                      <a:cubicBezTo>
                        <a:pt x="41" y="2"/>
                        <a:pt x="40" y="11"/>
                        <a:pt x="38" y="14"/>
                      </a:cubicBezTo>
                      <a:cubicBezTo>
                        <a:pt x="37" y="18"/>
                        <a:pt x="35" y="25"/>
                        <a:pt x="31" y="28"/>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46" name="Freeform 1245"/>
                <p:cNvSpPr>
                  <a:spLocks/>
                </p:cNvSpPr>
                <p:nvPr/>
              </p:nvSpPr>
              <p:spPr bwMode="auto">
                <a:xfrm>
                  <a:off x="4108" y="1709"/>
                  <a:ext cx="70" cy="198"/>
                </a:xfrm>
                <a:custGeom>
                  <a:avLst/>
                  <a:gdLst>
                    <a:gd name="T0" fmla="*/ 0 w 28"/>
                    <a:gd name="T1" fmla="*/ 1418 h 74"/>
                    <a:gd name="T2" fmla="*/ 220 w 28"/>
                    <a:gd name="T3" fmla="*/ 995 h 74"/>
                    <a:gd name="T4" fmla="*/ 363 w 28"/>
                    <a:gd name="T5" fmla="*/ 594 h 74"/>
                    <a:gd name="T6" fmla="*/ 345 w 28"/>
                    <a:gd name="T7" fmla="*/ 209 h 74"/>
                    <a:gd name="T8" fmla="*/ 50 w 28"/>
                    <a:gd name="T9" fmla="*/ 0 h 74"/>
                    <a:gd name="T10" fmla="*/ 145 w 28"/>
                    <a:gd name="T11" fmla="*/ 308 h 74"/>
                    <a:gd name="T12" fmla="*/ 20 w 28"/>
                    <a:gd name="T13" fmla="*/ 401 h 74"/>
                    <a:gd name="T14" fmla="*/ 83 w 28"/>
                    <a:gd name="T15" fmla="*/ 650 h 74"/>
                    <a:gd name="T16" fmla="*/ 63 w 28"/>
                    <a:gd name="T17" fmla="*/ 1073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8" h="74">
                      <a:moveTo>
                        <a:pt x="0" y="74"/>
                      </a:moveTo>
                      <a:cubicBezTo>
                        <a:pt x="2" y="67"/>
                        <a:pt x="10" y="59"/>
                        <a:pt x="14" y="52"/>
                      </a:cubicBezTo>
                      <a:cubicBezTo>
                        <a:pt x="18" y="46"/>
                        <a:pt x="21" y="38"/>
                        <a:pt x="23" y="31"/>
                      </a:cubicBezTo>
                      <a:cubicBezTo>
                        <a:pt x="26" y="24"/>
                        <a:pt x="28" y="15"/>
                        <a:pt x="22" y="11"/>
                      </a:cubicBezTo>
                      <a:cubicBezTo>
                        <a:pt x="15" y="7"/>
                        <a:pt x="8" y="7"/>
                        <a:pt x="3" y="0"/>
                      </a:cubicBezTo>
                      <a:cubicBezTo>
                        <a:pt x="6" y="5"/>
                        <a:pt x="11" y="10"/>
                        <a:pt x="9" y="16"/>
                      </a:cubicBezTo>
                      <a:cubicBezTo>
                        <a:pt x="9" y="20"/>
                        <a:pt x="5" y="24"/>
                        <a:pt x="1" y="21"/>
                      </a:cubicBezTo>
                      <a:cubicBezTo>
                        <a:pt x="9" y="22"/>
                        <a:pt x="14" y="29"/>
                        <a:pt x="5" y="34"/>
                      </a:cubicBezTo>
                      <a:cubicBezTo>
                        <a:pt x="15" y="39"/>
                        <a:pt x="8" y="50"/>
                        <a:pt x="4" y="56"/>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47" name="Freeform 1246"/>
                <p:cNvSpPr>
                  <a:spLocks/>
                </p:cNvSpPr>
                <p:nvPr/>
              </p:nvSpPr>
              <p:spPr bwMode="auto">
                <a:xfrm>
                  <a:off x="4106" y="1333"/>
                  <a:ext cx="155" cy="251"/>
                </a:xfrm>
                <a:custGeom>
                  <a:avLst/>
                  <a:gdLst>
                    <a:gd name="T0" fmla="*/ 645 w 62"/>
                    <a:gd name="T1" fmla="*/ 0 h 94"/>
                    <a:gd name="T2" fmla="*/ 908 w 62"/>
                    <a:gd name="T3" fmla="*/ 1012 h 94"/>
                    <a:gd name="T4" fmla="*/ 813 w 62"/>
                    <a:gd name="T5" fmla="*/ 1525 h 94"/>
                    <a:gd name="T6" fmla="*/ 488 w 62"/>
                    <a:gd name="T7" fmla="*/ 1789 h 94"/>
                    <a:gd name="T8" fmla="*/ 675 w 62"/>
                    <a:gd name="T9" fmla="*/ 1255 h 94"/>
                    <a:gd name="T10" fmla="*/ 720 w 62"/>
                    <a:gd name="T11" fmla="*/ 684 h 94"/>
                    <a:gd name="T12" fmla="*/ 500 w 62"/>
                    <a:gd name="T13" fmla="*/ 742 h 94"/>
                    <a:gd name="T14" fmla="*/ 208 w 62"/>
                    <a:gd name="T15" fmla="*/ 991 h 94"/>
                    <a:gd name="T16" fmla="*/ 0 w 62"/>
                    <a:gd name="T17" fmla="*/ 606 h 94"/>
                    <a:gd name="T18" fmla="*/ 438 w 62"/>
                    <a:gd name="T19" fmla="*/ 550 h 94"/>
                    <a:gd name="T20" fmla="*/ 488 w 62"/>
                    <a:gd name="T21" fmla="*/ 248 h 94"/>
                    <a:gd name="T22" fmla="*/ 613 w 62"/>
                    <a:gd name="T23" fmla="*/ 0 h 9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2" h="94">
                      <a:moveTo>
                        <a:pt x="41" y="0"/>
                      </a:moveTo>
                      <a:cubicBezTo>
                        <a:pt x="62" y="12"/>
                        <a:pt x="60" y="32"/>
                        <a:pt x="58" y="53"/>
                      </a:cubicBezTo>
                      <a:cubicBezTo>
                        <a:pt x="57" y="62"/>
                        <a:pt x="58" y="72"/>
                        <a:pt x="52" y="80"/>
                      </a:cubicBezTo>
                      <a:cubicBezTo>
                        <a:pt x="46" y="88"/>
                        <a:pt x="39" y="91"/>
                        <a:pt x="31" y="94"/>
                      </a:cubicBezTo>
                      <a:cubicBezTo>
                        <a:pt x="39" y="91"/>
                        <a:pt x="56" y="72"/>
                        <a:pt x="43" y="66"/>
                      </a:cubicBezTo>
                      <a:cubicBezTo>
                        <a:pt x="50" y="59"/>
                        <a:pt x="56" y="43"/>
                        <a:pt x="46" y="36"/>
                      </a:cubicBezTo>
                      <a:cubicBezTo>
                        <a:pt x="41" y="32"/>
                        <a:pt x="36" y="36"/>
                        <a:pt x="32" y="39"/>
                      </a:cubicBezTo>
                      <a:cubicBezTo>
                        <a:pt x="27" y="44"/>
                        <a:pt x="20" y="51"/>
                        <a:pt x="13" y="52"/>
                      </a:cubicBezTo>
                      <a:cubicBezTo>
                        <a:pt x="4" y="53"/>
                        <a:pt x="3" y="38"/>
                        <a:pt x="0" y="32"/>
                      </a:cubicBezTo>
                      <a:cubicBezTo>
                        <a:pt x="6" y="45"/>
                        <a:pt x="21" y="36"/>
                        <a:pt x="28" y="29"/>
                      </a:cubicBezTo>
                      <a:cubicBezTo>
                        <a:pt x="33" y="26"/>
                        <a:pt x="46" y="14"/>
                        <a:pt x="31" y="13"/>
                      </a:cubicBezTo>
                      <a:cubicBezTo>
                        <a:pt x="38" y="11"/>
                        <a:pt x="45" y="8"/>
                        <a:pt x="39"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48" name="Freeform 1247"/>
                <p:cNvSpPr>
                  <a:spLocks/>
                </p:cNvSpPr>
                <p:nvPr/>
              </p:nvSpPr>
              <p:spPr bwMode="auto">
                <a:xfrm>
                  <a:off x="4201" y="1128"/>
                  <a:ext cx="57" cy="205"/>
                </a:xfrm>
                <a:custGeom>
                  <a:avLst/>
                  <a:gdLst>
                    <a:gd name="T0" fmla="*/ 245 w 23"/>
                    <a:gd name="T1" fmla="*/ 0 h 77"/>
                    <a:gd name="T2" fmla="*/ 307 w 23"/>
                    <a:gd name="T3" fmla="*/ 490 h 77"/>
                    <a:gd name="T4" fmla="*/ 307 w 23"/>
                    <a:gd name="T5" fmla="*/ 1057 h 77"/>
                    <a:gd name="T6" fmla="*/ 287 w 23"/>
                    <a:gd name="T7" fmla="*/ 1454 h 77"/>
                    <a:gd name="T8" fmla="*/ 196 w 23"/>
                    <a:gd name="T9" fmla="*/ 1283 h 77"/>
                    <a:gd name="T10" fmla="*/ 0 w 23"/>
                    <a:gd name="T11" fmla="*/ 1190 h 77"/>
                    <a:gd name="T12" fmla="*/ 166 w 23"/>
                    <a:gd name="T13" fmla="*/ 1057 h 77"/>
                    <a:gd name="T14" fmla="*/ 104 w 23"/>
                    <a:gd name="T15" fmla="*/ 716 h 77"/>
                    <a:gd name="T16" fmla="*/ 196 w 23"/>
                    <a:gd name="T17" fmla="*/ 56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77">
                      <a:moveTo>
                        <a:pt x="16" y="0"/>
                      </a:moveTo>
                      <a:cubicBezTo>
                        <a:pt x="21" y="6"/>
                        <a:pt x="20" y="19"/>
                        <a:pt x="20" y="26"/>
                      </a:cubicBezTo>
                      <a:cubicBezTo>
                        <a:pt x="20" y="36"/>
                        <a:pt x="20" y="46"/>
                        <a:pt x="20" y="56"/>
                      </a:cubicBezTo>
                      <a:cubicBezTo>
                        <a:pt x="20" y="59"/>
                        <a:pt x="23" y="77"/>
                        <a:pt x="19" y="77"/>
                      </a:cubicBezTo>
                      <a:cubicBezTo>
                        <a:pt x="17" y="77"/>
                        <a:pt x="14" y="70"/>
                        <a:pt x="13" y="68"/>
                      </a:cubicBezTo>
                      <a:cubicBezTo>
                        <a:pt x="9" y="64"/>
                        <a:pt x="5" y="64"/>
                        <a:pt x="0" y="63"/>
                      </a:cubicBezTo>
                      <a:cubicBezTo>
                        <a:pt x="3" y="60"/>
                        <a:pt x="8" y="60"/>
                        <a:pt x="11" y="56"/>
                      </a:cubicBezTo>
                      <a:cubicBezTo>
                        <a:pt x="16" y="48"/>
                        <a:pt x="10" y="44"/>
                        <a:pt x="7" y="38"/>
                      </a:cubicBezTo>
                      <a:cubicBezTo>
                        <a:pt x="19" y="30"/>
                        <a:pt x="15" y="16"/>
                        <a:pt x="13" y="3"/>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49" name="Freeform 1248"/>
                <p:cNvSpPr>
                  <a:spLocks/>
                </p:cNvSpPr>
                <p:nvPr/>
              </p:nvSpPr>
              <p:spPr bwMode="auto">
                <a:xfrm>
                  <a:off x="4088" y="1157"/>
                  <a:ext cx="80" cy="96"/>
                </a:xfrm>
                <a:custGeom>
                  <a:avLst/>
                  <a:gdLst>
                    <a:gd name="T0" fmla="*/ 20 w 32"/>
                    <a:gd name="T1" fmla="*/ 115 h 36"/>
                    <a:gd name="T2" fmla="*/ 33 w 32"/>
                    <a:gd name="T3" fmla="*/ 547 h 36"/>
                    <a:gd name="T4" fmla="*/ 488 w 32"/>
                    <a:gd name="T5" fmla="*/ 376 h 36"/>
                    <a:gd name="T6" fmla="*/ 158 w 32"/>
                    <a:gd name="T7" fmla="*/ 376 h 36"/>
                    <a:gd name="T8" fmla="*/ 145 w 32"/>
                    <a:gd name="T9" fmla="*/ 320 h 36"/>
                    <a:gd name="T10" fmla="*/ 145 w 32"/>
                    <a:gd name="T11" fmla="*/ 285 h 36"/>
                    <a:gd name="T12" fmla="*/ 113 w 32"/>
                    <a:gd name="T13" fmla="*/ 248 h 36"/>
                    <a:gd name="T14" fmla="*/ 50 w 32"/>
                    <a:gd name="T15" fmla="*/ 0 h 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36">
                      <a:moveTo>
                        <a:pt x="1" y="6"/>
                      </a:moveTo>
                      <a:cubicBezTo>
                        <a:pt x="0" y="13"/>
                        <a:pt x="1" y="22"/>
                        <a:pt x="2" y="29"/>
                      </a:cubicBezTo>
                      <a:cubicBezTo>
                        <a:pt x="11" y="26"/>
                        <a:pt x="32" y="36"/>
                        <a:pt x="31" y="20"/>
                      </a:cubicBezTo>
                      <a:cubicBezTo>
                        <a:pt x="25" y="25"/>
                        <a:pt x="15" y="31"/>
                        <a:pt x="10" y="20"/>
                      </a:cubicBezTo>
                      <a:cubicBezTo>
                        <a:pt x="9" y="19"/>
                        <a:pt x="9" y="17"/>
                        <a:pt x="9" y="17"/>
                      </a:cubicBezTo>
                      <a:cubicBezTo>
                        <a:pt x="9" y="16"/>
                        <a:pt x="10" y="15"/>
                        <a:pt x="9" y="15"/>
                      </a:cubicBezTo>
                      <a:cubicBezTo>
                        <a:pt x="9" y="14"/>
                        <a:pt x="8" y="14"/>
                        <a:pt x="7" y="13"/>
                      </a:cubicBezTo>
                      <a:cubicBezTo>
                        <a:pt x="4" y="8"/>
                        <a:pt x="2" y="7"/>
                        <a:pt x="3"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50" name="Freeform 1249"/>
                <p:cNvSpPr>
                  <a:spLocks/>
                </p:cNvSpPr>
                <p:nvPr/>
              </p:nvSpPr>
              <p:spPr bwMode="auto">
                <a:xfrm>
                  <a:off x="3951" y="1157"/>
                  <a:ext cx="145" cy="182"/>
                </a:xfrm>
                <a:custGeom>
                  <a:avLst/>
                  <a:gdLst>
                    <a:gd name="T0" fmla="*/ 0 w 58"/>
                    <a:gd name="T1" fmla="*/ 881 h 68"/>
                    <a:gd name="T2" fmla="*/ 208 w 58"/>
                    <a:gd name="T3" fmla="*/ 1097 h 68"/>
                    <a:gd name="T4" fmla="*/ 363 w 58"/>
                    <a:gd name="T5" fmla="*/ 1269 h 68"/>
                    <a:gd name="T6" fmla="*/ 658 w 58"/>
                    <a:gd name="T7" fmla="*/ 961 h 68"/>
                    <a:gd name="T8" fmla="*/ 675 w 58"/>
                    <a:gd name="T9" fmla="*/ 0 h 68"/>
                    <a:gd name="T10" fmla="*/ 408 w 58"/>
                    <a:gd name="T11" fmla="*/ 538 h 68"/>
                    <a:gd name="T12" fmla="*/ 363 w 58"/>
                    <a:gd name="T13" fmla="*/ 902 h 68"/>
                    <a:gd name="T14" fmla="*/ 83 w 58"/>
                    <a:gd name="T15" fmla="*/ 765 h 6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8" h="68">
                      <a:moveTo>
                        <a:pt x="0" y="46"/>
                      </a:moveTo>
                      <a:cubicBezTo>
                        <a:pt x="4" y="50"/>
                        <a:pt x="9" y="53"/>
                        <a:pt x="13" y="57"/>
                      </a:cubicBezTo>
                      <a:cubicBezTo>
                        <a:pt x="16" y="59"/>
                        <a:pt x="19" y="66"/>
                        <a:pt x="23" y="66"/>
                      </a:cubicBezTo>
                      <a:cubicBezTo>
                        <a:pt x="30" y="68"/>
                        <a:pt x="39" y="56"/>
                        <a:pt x="42" y="50"/>
                      </a:cubicBezTo>
                      <a:cubicBezTo>
                        <a:pt x="49" y="38"/>
                        <a:pt x="58" y="11"/>
                        <a:pt x="43" y="0"/>
                      </a:cubicBezTo>
                      <a:cubicBezTo>
                        <a:pt x="45" y="11"/>
                        <a:pt x="44" y="48"/>
                        <a:pt x="26" y="28"/>
                      </a:cubicBezTo>
                      <a:cubicBezTo>
                        <a:pt x="32" y="33"/>
                        <a:pt x="32" y="46"/>
                        <a:pt x="23" y="47"/>
                      </a:cubicBezTo>
                      <a:cubicBezTo>
                        <a:pt x="16" y="49"/>
                        <a:pt x="9" y="46"/>
                        <a:pt x="5" y="4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51" name="Freeform 1250"/>
                <p:cNvSpPr>
                  <a:spLocks/>
                </p:cNvSpPr>
                <p:nvPr/>
              </p:nvSpPr>
              <p:spPr bwMode="auto">
                <a:xfrm>
                  <a:off x="3808" y="1309"/>
                  <a:ext cx="130" cy="312"/>
                </a:xfrm>
                <a:custGeom>
                  <a:avLst/>
                  <a:gdLst>
                    <a:gd name="T0" fmla="*/ 625 w 52"/>
                    <a:gd name="T1" fmla="*/ 0 h 117"/>
                    <a:gd name="T2" fmla="*/ 770 w 52"/>
                    <a:gd name="T3" fmla="*/ 661 h 117"/>
                    <a:gd name="T4" fmla="*/ 533 w 52"/>
                    <a:gd name="T5" fmla="*/ 1344 h 117"/>
                    <a:gd name="T6" fmla="*/ 375 w 52"/>
                    <a:gd name="T7" fmla="*/ 1843 h 117"/>
                    <a:gd name="T8" fmla="*/ 0 w 52"/>
                    <a:gd name="T9" fmla="*/ 2027 h 117"/>
                    <a:gd name="T10" fmla="*/ 208 w 52"/>
                    <a:gd name="T11" fmla="*/ 1571 h 117"/>
                    <a:gd name="T12" fmla="*/ 363 w 52"/>
                    <a:gd name="T13" fmla="*/ 1536 h 117"/>
                    <a:gd name="T14" fmla="*/ 333 w 52"/>
                    <a:gd name="T15" fmla="*/ 1117 h 117"/>
                    <a:gd name="T16" fmla="*/ 533 w 52"/>
                    <a:gd name="T17" fmla="*/ 1024 h 117"/>
                    <a:gd name="T18" fmla="*/ 488 w 52"/>
                    <a:gd name="T19" fmla="*/ 717 h 117"/>
                    <a:gd name="T20" fmla="*/ 658 w 52"/>
                    <a:gd name="T21" fmla="*/ 35 h 1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2" h="117">
                      <a:moveTo>
                        <a:pt x="40" y="0"/>
                      </a:moveTo>
                      <a:cubicBezTo>
                        <a:pt x="47" y="12"/>
                        <a:pt x="52" y="21"/>
                        <a:pt x="49" y="35"/>
                      </a:cubicBezTo>
                      <a:cubicBezTo>
                        <a:pt x="46" y="48"/>
                        <a:pt x="40" y="59"/>
                        <a:pt x="34" y="71"/>
                      </a:cubicBezTo>
                      <a:cubicBezTo>
                        <a:pt x="30" y="79"/>
                        <a:pt x="28" y="88"/>
                        <a:pt x="24" y="97"/>
                      </a:cubicBezTo>
                      <a:cubicBezTo>
                        <a:pt x="20" y="103"/>
                        <a:pt x="7" y="117"/>
                        <a:pt x="0" y="107"/>
                      </a:cubicBezTo>
                      <a:cubicBezTo>
                        <a:pt x="11" y="109"/>
                        <a:pt x="23" y="91"/>
                        <a:pt x="13" y="83"/>
                      </a:cubicBezTo>
                      <a:cubicBezTo>
                        <a:pt x="15" y="89"/>
                        <a:pt x="21" y="85"/>
                        <a:pt x="23" y="81"/>
                      </a:cubicBezTo>
                      <a:cubicBezTo>
                        <a:pt x="26" y="74"/>
                        <a:pt x="22" y="66"/>
                        <a:pt x="21" y="59"/>
                      </a:cubicBezTo>
                      <a:cubicBezTo>
                        <a:pt x="26" y="65"/>
                        <a:pt x="33" y="60"/>
                        <a:pt x="34" y="54"/>
                      </a:cubicBezTo>
                      <a:cubicBezTo>
                        <a:pt x="36" y="49"/>
                        <a:pt x="34" y="43"/>
                        <a:pt x="31" y="38"/>
                      </a:cubicBezTo>
                      <a:cubicBezTo>
                        <a:pt x="43" y="34"/>
                        <a:pt x="52" y="14"/>
                        <a:pt x="42" y="2"/>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52" name="Freeform 1251"/>
                <p:cNvSpPr>
                  <a:spLocks/>
                </p:cNvSpPr>
                <p:nvPr/>
              </p:nvSpPr>
              <p:spPr bwMode="auto">
                <a:xfrm>
                  <a:off x="3876" y="1544"/>
                  <a:ext cx="75" cy="56"/>
                </a:xfrm>
                <a:custGeom>
                  <a:avLst/>
                  <a:gdLst>
                    <a:gd name="T0" fmla="*/ 0 w 30"/>
                    <a:gd name="T1" fmla="*/ 397 h 21"/>
                    <a:gd name="T2" fmla="*/ 220 w 30"/>
                    <a:gd name="T3" fmla="*/ 0 h 21"/>
                    <a:gd name="T4" fmla="*/ 470 w 30"/>
                    <a:gd name="T5" fmla="*/ 248 h 21"/>
                    <a:gd name="T6" fmla="*/ 208 w 30"/>
                    <a:gd name="T7" fmla="*/ 341 h 21"/>
                    <a:gd name="T8" fmla="*/ 63 w 30"/>
                    <a:gd name="T9" fmla="*/ 341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21">
                      <a:moveTo>
                        <a:pt x="0" y="21"/>
                      </a:moveTo>
                      <a:cubicBezTo>
                        <a:pt x="8" y="18"/>
                        <a:pt x="12" y="8"/>
                        <a:pt x="14" y="0"/>
                      </a:cubicBezTo>
                      <a:cubicBezTo>
                        <a:pt x="17" y="6"/>
                        <a:pt x="25" y="10"/>
                        <a:pt x="30" y="13"/>
                      </a:cubicBezTo>
                      <a:cubicBezTo>
                        <a:pt x="25" y="11"/>
                        <a:pt x="12" y="10"/>
                        <a:pt x="13" y="18"/>
                      </a:cubicBezTo>
                      <a:cubicBezTo>
                        <a:pt x="10" y="18"/>
                        <a:pt x="7" y="17"/>
                        <a:pt x="4" y="18"/>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53" name="Freeform 1252"/>
                <p:cNvSpPr>
                  <a:spLocks/>
                </p:cNvSpPr>
                <p:nvPr/>
              </p:nvSpPr>
              <p:spPr bwMode="auto">
                <a:xfrm>
                  <a:off x="4003" y="1467"/>
                  <a:ext cx="125" cy="250"/>
                </a:xfrm>
                <a:custGeom>
                  <a:avLst/>
                  <a:gdLst>
                    <a:gd name="T0" fmla="*/ 0 w 50"/>
                    <a:gd name="T1" fmla="*/ 1769 h 94"/>
                    <a:gd name="T2" fmla="*/ 95 w 50"/>
                    <a:gd name="T3" fmla="*/ 1620 h 94"/>
                    <a:gd name="T4" fmla="*/ 250 w 50"/>
                    <a:gd name="T5" fmla="*/ 1505 h 94"/>
                    <a:gd name="T6" fmla="*/ 520 w 50"/>
                    <a:gd name="T7" fmla="*/ 1372 h 94"/>
                    <a:gd name="T8" fmla="*/ 550 w 50"/>
                    <a:gd name="T9" fmla="*/ 1146 h 94"/>
                    <a:gd name="T10" fmla="*/ 595 w 50"/>
                    <a:gd name="T11" fmla="*/ 806 h 94"/>
                    <a:gd name="T12" fmla="*/ 675 w 50"/>
                    <a:gd name="T13" fmla="*/ 508 h 94"/>
                    <a:gd name="T14" fmla="*/ 783 w 50"/>
                    <a:gd name="T15" fmla="*/ 282 h 94"/>
                    <a:gd name="T16" fmla="*/ 658 w 50"/>
                    <a:gd name="T17" fmla="*/ 170 h 94"/>
                    <a:gd name="T18" fmla="*/ 520 w 50"/>
                    <a:gd name="T19" fmla="*/ 0 h 94"/>
                    <a:gd name="T20" fmla="*/ 595 w 50"/>
                    <a:gd name="T21" fmla="*/ 282 h 94"/>
                    <a:gd name="T22" fmla="*/ 395 w 50"/>
                    <a:gd name="T23" fmla="*/ 468 h 94"/>
                    <a:gd name="T24" fmla="*/ 345 w 50"/>
                    <a:gd name="T25" fmla="*/ 771 h 94"/>
                    <a:gd name="T26" fmla="*/ 283 w 50"/>
                    <a:gd name="T27" fmla="*/ 1090 h 94"/>
                    <a:gd name="T28" fmla="*/ 345 w 50"/>
                    <a:gd name="T29" fmla="*/ 1258 h 94"/>
                    <a:gd name="T30" fmla="*/ 220 w 50"/>
                    <a:gd name="T31" fmla="*/ 1407 h 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0" h="94">
                      <a:moveTo>
                        <a:pt x="0" y="94"/>
                      </a:moveTo>
                      <a:cubicBezTo>
                        <a:pt x="3" y="92"/>
                        <a:pt x="4" y="88"/>
                        <a:pt x="6" y="86"/>
                      </a:cubicBezTo>
                      <a:cubicBezTo>
                        <a:pt x="9" y="83"/>
                        <a:pt x="12" y="82"/>
                        <a:pt x="16" y="80"/>
                      </a:cubicBezTo>
                      <a:cubicBezTo>
                        <a:pt x="22" y="78"/>
                        <a:pt x="28" y="76"/>
                        <a:pt x="33" y="73"/>
                      </a:cubicBezTo>
                      <a:cubicBezTo>
                        <a:pt x="39" y="69"/>
                        <a:pt x="36" y="67"/>
                        <a:pt x="35" y="61"/>
                      </a:cubicBezTo>
                      <a:cubicBezTo>
                        <a:pt x="35" y="55"/>
                        <a:pt x="36" y="49"/>
                        <a:pt x="38" y="43"/>
                      </a:cubicBezTo>
                      <a:cubicBezTo>
                        <a:pt x="39" y="37"/>
                        <a:pt x="41" y="33"/>
                        <a:pt x="43" y="27"/>
                      </a:cubicBezTo>
                      <a:cubicBezTo>
                        <a:pt x="45" y="24"/>
                        <a:pt x="50" y="18"/>
                        <a:pt x="50" y="15"/>
                      </a:cubicBezTo>
                      <a:cubicBezTo>
                        <a:pt x="50" y="10"/>
                        <a:pt x="46" y="11"/>
                        <a:pt x="42" y="9"/>
                      </a:cubicBezTo>
                      <a:cubicBezTo>
                        <a:pt x="39" y="7"/>
                        <a:pt x="35" y="3"/>
                        <a:pt x="33" y="0"/>
                      </a:cubicBezTo>
                      <a:cubicBezTo>
                        <a:pt x="36" y="5"/>
                        <a:pt x="40" y="9"/>
                        <a:pt x="38" y="15"/>
                      </a:cubicBezTo>
                      <a:cubicBezTo>
                        <a:pt x="37" y="22"/>
                        <a:pt x="31" y="24"/>
                        <a:pt x="25" y="25"/>
                      </a:cubicBezTo>
                      <a:cubicBezTo>
                        <a:pt x="34" y="27"/>
                        <a:pt x="30" y="40"/>
                        <a:pt x="22" y="41"/>
                      </a:cubicBezTo>
                      <a:cubicBezTo>
                        <a:pt x="29" y="48"/>
                        <a:pt x="26" y="54"/>
                        <a:pt x="18" y="58"/>
                      </a:cubicBezTo>
                      <a:cubicBezTo>
                        <a:pt x="21" y="60"/>
                        <a:pt x="23" y="64"/>
                        <a:pt x="22" y="67"/>
                      </a:cubicBezTo>
                      <a:cubicBezTo>
                        <a:pt x="21" y="72"/>
                        <a:pt x="17" y="73"/>
                        <a:pt x="14" y="75"/>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54" name="Freeform 1253"/>
                <p:cNvSpPr>
                  <a:spLocks/>
                </p:cNvSpPr>
                <p:nvPr/>
              </p:nvSpPr>
              <p:spPr bwMode="auto">
                <a:xfrm>
                  <a:off x="3793" y="1773"/>
                  <a:ext cx="90" cy="342"/>
                </a:xfrm>
                <a:custGeom>
                  <a:avLst/>
                  <a:gdLst>
                    <a:gd name="T0" fmla="*/ 238 w 36"/>
                    <a:gd name="T1" fmla="*/ 35 h 128"/>
                    <a:gd name="T2" fmla="*/ 238 w 36"/>
                    <a:gd name="T3" fmla="*/ 729 h 128"/>
                    <a:gd name="T4" fmla="*/ 283 w 36"/>
                    <a:gd name="T5" fmla="*/ 1392 h 128"/>
                    <a:gd name="T6" fmla="*/ 395 w 36"/>
                    <a:gd name="T7" fmla="*/ 1643 h 128"/>
                    <a:gd name="T8" fmla="*/ 500 w 36"/>
                    <a:gd name="T9" fmla="*/ 1793 h 128"/>
                    <a:gd name="T10" fmla="*/ 470 w 36"/>
                    <a:gd name="T11" fmla="*/ 2079 h 128"/>
                    <a:gd name="T12" fmla="*/ 563 w 36"/>
                    <a:gd name="T13" fmla="*/ 2442 h 128"/>
                    <a:gd name="T14" fmla="*/ 408 w 36"/>
                    <a:gd name="T15" fmla="*/ 2191 h 128"/>
                    <a:gd name="T16" fmla="*/ 363 w 36"/>
                    <a:gd name="T17" fmla="*/ 1964 h 128"/>
                    <a:gd name="T18" fmla="*/ 63 w 36"/>
                    <a:gd name="T19" fmla="*/ 1836 h 128"/>
                    <a:gd name="T20" fmla="*/ 158 w 36"/>
                    <a:gd name="T21" fmla="*/ 1678 h 128"/>
                    <a:gd name="T22" fmla="*/ 158 w 36"/>
                    <a:gd name="T23" fmla="*/ 1542 h 128"/>
                    <a:gd name="T24" fmla="*/ 63 w 36"/>
                    <a:gd name="T25" fmla="*/ 1413 h 128"/>
                    <a:gd name="T26" fmla="*/ 95 w 36"/>
                    <a:gd name="T27" fmla="*/ 1256 h 128"/>
                    <a:gd name="T28" fmla="*/ 0 w 36"/>
                    <a:gd name="T29" fmla="*/ 935 h 128"/>
                    <a:gd name="T30" fmla="*/ 95 w 36"/>
                    <a:gd name="T31" fmla="*/ 687 h 128"/>
                    <a:gd name="T32" fmla="*/ 95 w 36"/>
                    <a:gd name="T33" fmla="*/ 478 h 128"/>
                    <a:gd name="T34" fmla="*/ 220 w 36"/>
                    <a:gd name="T35" fmla="*/ 192 h 128"/>
                    <a:gd name="T36" fmla="*/ 145 w 36"/>
                    <a:gd name="T37" fmla="*/ 0 h 1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6" h="128">
                      <a:moveTo>
                        <a:pt x="15" y="2"/>
                      </a:moveTo>
                      <a:cubicBezTo>
                        <a:pt x="27" y="14"/>
                        <a:pt x="17" y="25"/>
                        <a:pt x="15" y="38"/>
                      </a:cubicBezTo>
                      <a:cubicBezTo>
                        <a:pt x="14" y="49"/>
                        <a:pt x="14" y="63"/>
                        <a:pt x="18" y="73"/>
                      </a:cubicBezTo>
                      <a:cubicBezTo>
                        <a:pt x="19" y="77"/>
                        <a:pt x="22" y="83"/>
                        <a:pt x="25" y="86"/>
                      </a:cubicBezTo>
                      <a:cubicBezTo>
                        <a:pt x="30" y="89"/>
                        <a:pt x="32" y="87"/>
                        <a:pt x="32" y="94"/>
                      </a:cubicBezTo>
                      <a:cubicBezTo>
                        <a:pt x="32" y="99"/>
                        <a:pt x="31" y="104"/>
                        <a:pt x="30" y="109"/>
                      </a:cubicBezTo>
                      <a:cubicBezTo>
                        <a:pt x="30" y="117"/>
                        <a:pt x="33" y="121"/>
                        <a:pt x="36" y="128"/>
                      </a:cubicBezTo>
                      <a:cubicBezTo>
                        <a:pt x="31" y="125"/>
                        <a:pt x="29" y="119"/>
                        <a:pt x="26" y="115"/>
                      </a:cubicBezTo>
                      <a:cubicBezTo>
                        <a:pt x="24" y="111"/>
                        <a:pt x="25" y="105"/>
                        <a:pt x="23" y="103"/>
                      </a:cubicBezTo>
                      <a:cubicBezTo>
                        <a:pt x="20" y="98"/>
                        <a:pt x="9" y="98"/>
                        <a:pt x="4" y="96"/>
                      </a:cubicBezTo>
                      <a:cubicBezTo>
                        <a:pt x="7" y="94"/>
                        <a:pt x="10" y="91"/>
                        <a:pt x="10" y="88"/>
                      </a:cubicBezTo>
                      <a:cubicBezTo>
                        <a:pt x="11" y="85"/>
                        <a:pt x="10" y="83"/>
                        <a:pt x="10" y="81"/>
                      </a:cubicBezTo>
                      <a:cubicBezTo>
                        <a:pt x="9" y="78"/>
                        <a:pt x="5" y="76"/>
                        <a:pt x="4" y="74"/>
                      </a:cubicBezTo>
                      <a:cubicBezTo>
                        <a:pt x="2" y="70"/>
                        <a:pt x="5" y="71"/>
                        <a:pt x="6" y="66"/>
                      </a:cubicBezTo>
                      <a:cubicBezTo>
                        <a:pt x="8" y="60"/>
                        <a:pt x="4" y="53"/>
                        <a:pt x="0" y="49"/>
                      </a:cubicBezTo>
                      <a:cubicBezTo>
                        <a:pt x="3" y="46"/>
                        <a:pt x="5" y="41"/>
                        <a:pt x="6" y="36"/>
                      </a:cubicBezTo>
                      <a:cubicBezTo>
                        <a:pt x="7" y="32"/>
                        <a:pt x="5" y="29"/>
                        <a:pt x="6" y="25"/>
                      </a:cubicBezTo>
                      <a:cubicBezTo>
                        <a:pt x="9" y="19"/>
                        <a:pt x="15" y="18"/>
                        <a:pt x="14" y="10"/>
                      </a:cubicBezTo>
                      <a:cubicBezTo>
                        <a:pt x="13" y="6"/>
                        <a:pt x="10" y="3"/>
                        <a:pt x="9"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55" name="Freeform 1254"/>
                <p:cNvSpPr>
                  <a:spLocks/>
                </p:cNvSpPr>
                <p:nvPr/>
              </p:nvSpPr>
              <p:spPr bwMode="auto">
                <a:xfrm>
                  <a:off x="3671" y="1773"/>
                  <a:ext cx="80" cy="104"/>
                </a:xfrm>
                <a:custGeom>
                  <a:avLst/>
                  <a:gdLst>
                    <a:gd name="T0" fmla="*/ 0 w 32"/>
                    <a:gd name="T1" fmla="*/ 0 h 39"/>
                    <a:gd name="T2" fmla="*/ 63 w 32"/>
                    <a:gd name="T3" fmla="*/ 307 h 39"/>
                    <a:gd name="T4" fmla="*/ 113 w 32"/>
                    <a:gd name="T5" fmla="*/ 739 h 39"/>
                    <a:gd name="T6" fmla="*/ 500 w 32"/>
                    <a:gd name="T7" fmla="*/ 435 h 39"/>
                    <a:gd name="T8" fmla="*/ 270 w 32"/>
                    <a:gd name="T9" fmla="*/ 456 h 39"/>
                    <a:gd name="T10" fmla="*/ 220 w 32"/>
                    <a:gd name="T11" fmla="*/ 285 h 39"/>
                    <a:gd name="T12" fmla="*/ 20 w 32"/>
                    <a:gd name="T13" fmla="*/ 21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2" h="39">
                      <a:moveTo>
                        <a:pt x="0" y="0"/>
                      </a:moveTo>
                      <a:cubicBezTo>
                        <a:pt x="0" y="5"/>
                        <a:pt x="4" y="11"/>
                        <a:pt x="4" y="16"/>
                      </a:cubicBezTo>
                      <a:cubicBezTo>
                        <a:pt x="5" y="24"/>
                        <a:pt x="4" y="32"/>
                        <a:pt x="7" y="39"/>
                      </a:cubicBezTo>
                      <a:cubicBezTo>
                        <a:pt x="14" y="31"/>
                        <a:pt x="21" y="26"/>
                        <a:pt x="32" y="23"/>
                      </a:cubicBezTo>
                      <a:cubicBezTo>
                        <a:pt x="28" y="24"/>
                        <a:pt x="20" y="26"/>
                        <a:pt x="17" y="24"/>
                      </a:cubicBezTo>
                      <a:cubicBezTo>
                        <a:pt x="13" y="23"/>
                        <a:pt x="14" y="19"/>
                        <a:pt x="14" y="15"/>
                      </a:cubicBezTo>
                      <a:cubicBezTo>
                        <a:pt x="4" y="18"/>
                        <a:pt x="5" y="7"/>
                        <a:pt x="1" y="1"/>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56" name="Freeform 1255"/>
                <p:cNvSpPr>
                  <a:spLocks/>
                </p:cNvSpPr>
                <p:nvPr/>
              </p:nvSpPr>
              <p:spPr bwMode="auto">
                <a:xfrm>
                  <a:off x="3573" y="1765"/>
                  <a:ext cx="98" cy="214"/>
                </a:xfrm>
                <a:custGeom>
                  <a:avLst/>
                  <a:gdLst>
                    <a:gd name="T0" fmla="*/ 239 w 39"/>
                    <a:gd name="T1" fmla="*/ 0 h 80"/>
                    <a:gd name="T2" fmla="*/ 493 w 39"/>
                    <a:gd name="T3" fmla="*/ 78 h 80"/>
                    <a:gd name="T4" fmla="*/ 568 w 39"/>
                    <a:gd name="T5" fmla="*/ 342 h 80"/>
                    <a:gd name="T6" fmla="*/ 588 w 39"/>
                    <a:gd name="T7" fmla="*/ 1073 h 80"/>
                    <a:gd name="T8" fmla="*/ 410 w 39"/>
                    <a:gd name="T9" fmla="*/ 1530 h 80"/>
                    <a:gd name="T10" fmla="*/ 0 w 39"/>
                    <a:gd name="T11" fmla="*/ 1530 h 80"/>
                    <a:gd name="T12" fmla="*/ 284 w 39"/>
                    <a:gd name="T13" fmla="*/ 1418 h 80"/>
                    <a:gd name="T14" fmla="*/ 334 w 39"/>
                    <a:gd name="T15" fmla="*/ 1051 h 80"/>
                    <a:gd name="T16" fmla="*/ 367 w 39"/>
                    <a:gd name="T17" fmla="*/ 687 h 80"/>
                    <a:gd name="T18" fmla="*/ 442 w 39"/>
                    <a:gd name="T19" fmla="*/ 321 h 80"/>
                    <a:gd name="T20" fmla="*/ 367 w 39"/>
                    <a:gd name="T21" fmla="*/ 136 h 80"/>
                    <a:gd name="T22" fmla="*/ 254 w 39"/>
                    <a:gd name="T23" fmla="*/ 56 h 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9" h="80">
                      <a:moveTo>
                        <a:pt x="15" y="0"/>
                      </a:moveTo>
                      <a:cubicBezTo>
                        <a:pt x="21" y="2"/>
                        <a:pt x="26" y="1"/>
                        <a:pt x="31" y="4"/>
                      </a:cubicBezTo>
                      <a:cubicBezTo>
                        <a:pt x="35" y="8"/>
                        <a:pt x="35" y="11"/>
                        <a:pt x="36" y="18"/>
                      </a:cubicBezTo>
                      <a:cubicBezTo>
                        <a:pt x="39" y="29"/>
                        <a:pt x="38" y="43"/>
                        <a:pt x="37" y="56"/>
                      </a:cubicBezTo>
                      <a:cubicBezTo>
                        <a:pt x="37" y="64"/>
                        <a:pt x="37" y="79"/>
                        <a:pt x="26" y="80"/>
                      </a:cubicBezTo>
                      <a:cubicBezTo>
                        <a:pt x="20" y="80"/>
                        <a:pt x="3" y="74"/>
                        <a:pt x="0" y="80"/>
                      </a:cubicBezTo>
                      <a:cubicBezTo>
                        <a:pt x="4" y="75"/>
                        <a:pt x="12" y="77"/>
                        <a:pt x="18" y="74"/>
                      </a:cubicBezTo>
                      <a:cubicBezTo>
                        <a:pt x="23" y="71"/>
                        <a:pt x="30" y="58"/>
                        <a:pt x="21" y="55"/>
                      </a:cubicBezTo>
                      <a:cubicBezTo>
                        <a:pt x="29" y="54"/>
                        <a:pt x="30" y="39"/>
                        <a:pt x="23" y="36"/>
                      </a:cubicBezTo>
                      <a:cubicBezTo>
                        <a:pt x="31" y="31"/>
                        <a:pt x="30" y="25"/>
                        <a:pt x="28" y="17"/>
                      </a:cubicBezTo>
                      <a:cubicBezTo>
                        <a:pt x="27" y="13"/>
                        <a:pt x="26" y="10"/>
                        <a:pt x="23" y="7"/>
                      </a:cubicBezTo>
                      <a:cubicBezTo>
                        <a:pt x="21" y="5"/>
                        <a:pt x="18" y="5"/>
                        <a:pt x="16" y="3"/>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57" name="Freeform 1256"/>
                <p:cNvSpPr>
                  <a:spLocks/>
                </p:cNvSpPr>
                <p:nvPr/>
              </p:nvSpPr>
              <p:spPr bwMode="auto">
                <a:xfrm>
                  <a:off x="3596" y="2139"/>
                  <a:ext cx="75" cy="88"/>
                </a:xfrm>
                <a:custGeom>
                  <a:avLst/>
                  <a:gdLst>
                    <a:gd name="T0" fmla="*/ 0 w 30"/>
                    <a:gd name="T1" fmla="*/ 627 h 33"/>
                    <a:gd name="T2" fmla="*/ 470 w 30"/>
                    <a:gd name="T3" fmla="*/ 589 h 33"/>
                    <a:gd name="T4" fmla="*/ 395 w 30"/>
                    <a:gd name="T5" fmla="*/ 0 h 33"/>
                    <a:gd name="T6" fmla="*/ 333 w 30"/>
                    <a:gd name="T7" fmla="*/ 363 h 33"/>
                    <a:gd name="T8" fmla="*/ 95 w 30"/>
                    <a:gd name="T9" fmla="*/ 568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33">
                      <a:moveTo>
                        <a:pt x="0" y="33"/>
                      </a:moveTo>
                      <a:cubicBezTo>
                        <a:pt x="9" y="30"/>
                        <a:pt x="21" y="28"/>
                        <a:pt x="30" y="31"/>
                      </a:cubicBezTo>
                      <a:cubicBezTo>
                        <a:pt x="24" y="21"/>
                        <a:pt x="19" y="12"/>
                        <a:pt x="25" y="0"/>
                      </a:cubicBezTo>
                      <a:cubicBezTo>
                        <a:pt x="19" y="7"/>
                        <a:pt x="22" y="12"/>
                        <a:pt x="21" y="19"/>
                      </a:cubicBezTo>
                      <a:cubicBezTo>
                        <a:pt x="20" y="28"/>
                        <a:pt x="12" y="25"/>
                        <a:pt x="6" y="3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58" name="Freeform 1257"/>
                <p:cNvSpPr>
                  <a:spLocks/>
                </p:cNvSpPr>
                <p:nvPr/>
              </p:nvSpPr>
              <p:spPr bwMode="auto">
                <a:xfrm>
                  <a:off x="3711" y="2307"/>
                  <a:ext cx="152" cy="266"/>
                </a:xfrm>
                <a:custGeom>
                  <a:avLst/>
                  <a:gdLst>
                    <a:gd name="T0" fmla="*/ 324 w 61"/>
                    <a:gd name="T1" fmla="*/ 431 h 100"/>
                    <a:gd name="T2" fmla="*/ 416 w 61"/>
                    <a:gd name="T3" fmla="*/ 524 h 100"/>
                    <a:gd name="T4" fmla="*/ 591 w 61"/>
                    <a:gd name="T5" fmla="*/ 601 h 100"/>
                    <a:gd name="T6" fmla="*/ 775 w 61"/>
                    <a:gd name="T7" fmla="*/ 793 h 100"/>
                    <a:gd name="T8" fmla="*/ 820 w 61"/>
                    <a:gd name="T9" fmla="*/ 1053 h 100"/>
                    <a:gd name="T10" fmla="*/ 944 w 61"/>
                    <a:gd name="T11" fmla="*/ 1279 h 100"/>
                    <a:gd name="T12" fmla="*/ 728 w 61"/>
                    <a:gd name="T13" fmla="*/ 1450 h 100"/>
                    <a:gd name="T14" fmla="*/ 787 w 61"/>
                    <a:gd name="T15" fmla="*/ 1883 h 100"/>
                    <a:gd name="T16" fmla="*/ 541 w 61"/>
                    <a:gd name="T17" fmla="*/ 1508 h 100"/>
                    <a:gd name="T18" fmla="*/ 571 w 61"/>
                    <a:gd name="T19" fmla="*/ 1091 h 100"/>
                    <a:gd name="T20" fmla="*/ 404 w 61"/>
                    <a:gd name="T21" fmla="*/ 806 h 100"/>
                    <a:gd name="T22" fmla="*/ 324 w 61"/>
                    <a:gd name="T23" fmla="*/ 737 h 100"/>
                    <a:gd name="T24" fmla="*/ 292 w 61"/>
                    <a:gd name="T25" fmla="*/ 636 h 100"/>
                    <a:gd name="T26" fmla="*/ 125 w 61"/>
                    <a:gd name="T27" fmla="*/ 601 h 100"/>
                    <a:gd name="T28" fmla="*/ 154 w 61"/>
                    <a:gd name="T29" fmla="*/ 226 h 100"/>
                    <a:gd name="T30" fmla="*/ 62 w 61"/>
                    <a:gd name="T31" fmla="*/ 136 h 100"/>
                    <a:gd name="T32" fmla="*/ 0 w 61"/>
                    <a:gd name="T33" fmla="*/ 0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1" h="100">
                      <a:moveTo>
                        <a:pt x="21" y="23"/>
                      </a:moveTo>
                      <a:cubicBezTo>
                        <a:pt x="25" y="24"/>
                        <a:pt x="25" y="26"/>
                        <a:pt x="27" y="28"/>
                      </a:cubicBezTo>
                      <a:cubicBezTo>
                        <a:pt x="30" y="30"/>
                        <a:pt x="34" y="31"/>
                        <a:pt x="38" y="32"/>
                      </a:cubicBezTo>
                      <a:cubicBezTo>
                        <a:pt x="42" y="35"/>
                        <a:pt x="47" y="38"/>
                        <a:pt x="50" y="42"/>
                      </a:cubicBezTo>
                      <a:cubicBezTo>
                        <a:pt x="52" y="47"/>
                        <a:pt x="52" y="52"/>
                        <a:pt x="53" y="56"/>
                      </a:cubicBezTo>
                      <a:cubicBezTo>
                        <a:pt x="55" y="61"/>
                        <a:pt x="59" y="63"/>
                        <a:pt x="61" y="68"/>
                      </a:cubicBezTo>
                      <a:cubicBezTo>
                        <a:pt x="56" y="70"/>
                        <a:pt x="49" y="71"/>
                        <a:pt x="47" y="77"/>
                      </a:cubicBezTo>
                      <a:cubicBezTo>
                        <a:pt x="45" y="85"/>
                        <a:pt x="52" y="93"/>
                        <a:pt x="51" y="100"/>
                      </a:cubicBezTo>
                      <a:cubicBezTo>
                        <a:pt x="46" y="92"/>
                        <a:pt x="43" y="86"/>
                        <a:pt x="35" y="80"/>
                      </a:cubicBezTo>
                      <a:cubicBezTo>
                        <a:pt x="45" y="75"/>
                        <a:pt x="46" y="66"/>
                        <a:pt x="37" y="58"/>
                      </a:cubicBezTo>
                      <a:cubicBezTo>
                        <a:pt x="40" y="48"/>
                        <a:pt x="37" y="44"/>
                        <a:pt x="26" y="43"/>
                      </a:cubicBezTo>
                      <a:cubicBezTo>
                        <a:pt x="20" y="42"/>
                        <a:pt x="23" y="43"/>
                        <a:pt x="21" y="39"/>
                      </a:cubicBezTo>
                      <a:cubicBezTo>
                        <a:pt x="20" y="36"/>
                        <a:pt x="21" y="35"/>
                        <a:pt x="19" y="34"/>
                      </a:cubicBezTo>
                      <a:cubicBezTo>
                        <a:pt x="16" y="32"/>
                        <a:pt x="11" y="34"/>
                        <a:pt x="8" y="32"/>
                      </a:cubicBezTo>
                      <a:cubicBezTo>
                        <a:pt x="4" y="28"/>
                        <a:pt x="13" y="18"/>
                        <a:pt x="10" y="12"/>
                      </a:cubicBezTo>
                      <a:cubicBezTo>
                        <a:pt x="9" y="10"/>
                        <a:pt x="6" y="9"/>
                        <a:pt x="4" y="7"/>
                      </a:cubicBezTo>
                      <a:cubicBezTo>
                        <a:pt x="2" y="5"/>
                        <a:pt x="3" y="2"/>
                        <a:pt x="0"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59" name="Freeform 1258"/>
                <p:cNvSpPr>
                  <a:spLocks/>
                </p:cNvSpPr>
                <p:nvPr/>
              </p:nvSpPr>
              <p:spPr bwMode="auto">
                <a:xfrm>
                  <a:off x="3523" y="2744"/>
                  <a:ext cx="50" cy="80"/>
                </a:xfrm>
                <a:custGeom>
                  <a:avLst/>
                  <a:gdLst>
                    <a:gd name="T0" fmla="*/ 0 w 20"/>
                    <a:gd name="T1" fmla="*/ 568 h 30"/>
                    <a:gd name="T2" fmla="*/ 313 w 20"/>
                    <a:gd name="T3" fmla="*/ 0 h 30"/>
                    <a:gd name="T4" fmla="*/ 0 60000 65536"/>
                    <a:gd name="T5" fmla="*/ 0 60000 65536"/>
                  </a:gdLst>
                  <a:ahLst/>
                  <a:cxnLst>
                    <a:cxn ang="T4">
                      <a:pos x="T0" y="T1"/>
                    </a:cxn>
                    <a:cxn ang="T5">
                      <a:pos x="T2" y="T3"/>
                    </a:cxn>
                  </a:cxnLst>
                  <a:rect l="0" t="0" r="r" b="b"/>
                  <a:pathLst>
                    <a:path w="20" h="30">
                      <a:moveTo>
                        <a:pt x="0" y="30"/>
                      </a:moveTo>
                      <a:cubicBezTo>
                        <a:pt x="5" y="19"/>
                        <a:pt x="8" y="7"/>
                        <a:pt x="2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60" name="Freeform 1259"/>
                <p:cNvSpPr>
                  <a:spLocks/>
                </p:cNvSpPr>
                <p:nvPr/>
              </p:nvSpPr>
              <p:spPr bwMode="auto">
                <a:xfrm>
                  <a:off x="3948" y="2829"/>
                  <a:ext cx="63" cy="56"/>
                </a:xfrm>
                <a:custGeom>
                  <a:avLst/>
                  <a:gdLst>
                    <a:gd name="T0" fmla="*/ 0 w 25"/>
                    <a:gd name="T1" fmla="*/ 0 h 21"/>
                    <a:gd name="T2" fmla="*/ 401 w 25"/>
                    <a:gd name="T3" fmla="*/ 397 h 21"/>
                    <a:gd name="T4" fmla="*/ 0 60000 65536"/>
                    <a:gd name="T5" fmla="*/ 0 60000 65536"/>
                  </a:gdLst>
                  <a:ahLst/>
                  <a:cxnLst>
                    <a:cxn ang="T4">
                      <a:pos x="T0" y="T1"/>
                    </a:cxn>
                    <a:cxn ang="T5">
                      <a:pos x="T2" y="T3"/>
                    </a:cxn>
                  </a:cxnLst>
                  <a:rect l="0" t="0" r="r" b="b"/>
                  <a:pathLst>
                    <a:path w="25" h="21">
                      <a:moveTo>
                        <a:pt x="0" y="0"/>
                      </a:moveTo>
                      <a:cubicBezTo>
                        <a:pt x="9" y="3"/>
                        <a:pt x="25" y="12"/>
                        <a:pt x="25" y="2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61" name="Freeform 1260"/>
                <p:cNvSpPr>
                  <a:spLocks/>
                </p:cNvSpPr>
                <p:nvPr/>
              </p:nvSpPr>
              <p:spPr bwMode="auto">
                <a:xfrm>
                  <a:off x="3538" y="2869"/>
                  <a:ext cx="158" cy="147"/>
                </a:xfrm>
                <a:custGeom>
                  <a:avLst/>
                  <a:gdLst>
                    <a:gd name="T0" fmla="*/ 251 w 63"/>
                    <a:gd name="T1" fmla="*/ 115 h 55"/>
                    <a:gd name="T2" fmla="*/ 993 w 63"/>
                    <a:gd name="T3" fmla="*/ 115 h 55"/>
                    <a:gd name="T4" fmla="*/ 868 w 63"/>
                    <a:gd name="T5" fmla="*/ 422 h 55"/>
                    <a:gd name="T6" fmla="*/ 692 w 63"/>
                    <a:gd name="T7" fmla="*/ 615 h 55"/>
                    <a:gd name="T8" fmla="*/ 692 w 63"/>
                    <a:gd name="T9" fmla="*/ 957 h 55"/>
                    <a:gd name="T10" fmla="*/ 429 w 63"/>
                    <a:gd name="T11" fmla="*/ 764 h 55"/>
                    <a:gd name="T12" fmla="*/ 238 w 63"/>
                    <a:gd name="T13" fmla="*/ 492 h 55"/>
                    <a:gd name="T14" fmla="*/ 33 w 63"/>
                    <a:gd name="T15" fmla="*/ 0 h 55"/>
                    <a:gd name="T16" fmla="*/ 221 w 63"/>
                    <a:gd name="T17" fmla="*/ 56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55">
                      <a:moveTo>
                        <a:pt x="16" y="6"/>
                      </a:moveTo>
                      <a:cubicBezTo>
                        <a:pt x="27" y="24"/>
                        <a:pt x="56" y="32"/>
                        <a:pt x="63" y="6"/>
                      </a:cubicBezTo>
                      <a:cubicBezTo>
                        <a:pt x="60" y="11"/>
                        <a:pt x="59" y="18"/>
                        <a:pt x="55" y="22"/>
                      </a:cubicBezTo>
                      <a:cubicBezTo>
                        <a:pt x="51" y="26"/>
                        <a:pt x="44" y="27"/>
                        <a:pt x="44" y="32"/>
                      </a:cubicBezTo>
                      <a:cubicBezTo>
                        <a:pt x="44" y="37"/>
                        <a:pt x="59" y="55"/>
                        <a:pt x="44" y="50"/>
                      </a:cubicBezTo>
                      <a:cubicBezTo>
                        <a:pt x="39" y="48"/>
                        <a:pt x="33" y="43"/>
                        <a:pt x="27" y="40"/>
                      </a:cubicBezTo>
                      <a:cubicBezTo>
                        <a:pt x="22" y="37"/>
                        <a:pt x="19" y="31"/>
                        <a:pt x="15" y="26"/>
                      </a:cubicBezTo>
                      <a:cubicBezTo>
                        <a:pt x="11" y="20"/>
                        <a:pt x="0" y="9"/>
                        <a:pt x="2" y="0"/>
                      </a:cubicBezTo>
                      <a:cubicBezTo>
                        <a:pt x="5" y="3"/>
                        <a:pt x="9" y="6"/>
                        <a:pt x="14" y="3"/>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62" name="Freeform 1261"/>
                <p:cNvSpPr>
                  <a:spLocks/>
                </p:cNvSpPr>
                <p:nvPr/>
              </p:nvSpPr>
              <p:spPr bwMode="auto">
                <a:xfrm>
                  <a:off x="3816" y="1725"/>
                  <a:ext cx="77" cy="72"/>
                </a:xfrm>
                <a:custGeom>
                  <a:avLst/>
                  <a:gdLst>
                    <a:gd name="T0" fmla="*/ 0 w 31"/>
                    <a:gd name="T1" fmla="*/ 77 h 27"/>
                    <a:gd name="T2" fmla="*/ 124 w 31"/>
                    <a:gd name="T3" fmla="*/ 285 h 27"/>
                    <a:gd name="T4" fmla="*/ 196 w 31"/>
                    <a:gd name="T5" fmla="*/ 363 h 27"/>
                    <a:gd name="T6" fmla="*/ 258 w 31"/>
                    <a:gd name="T7" fmla="*/ 512 h 27"/>
                    <a:gd name="T8" fmla="*/ 474 w 31"/>
                    <a:gd name="T9" fmla="*/ 248 h 27"/>
                    <a:gd name="T10" fmla="*/ 246 w 31"/>
                    <a:gd name="T11" fmla="*/ 248 h 27"/>
                    <a:gd name="T12" fmla="*/ 12 w 31"/>
                    <a:gd name="T13" fmla="*/ 0 h 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27">
                      <a:moveTo>
                        <a:pt x="0" y="4"/>
                      </a:moveTo>
                      <a:cubicBezTo>
                        <a:pt x="1" y="8"/>
                        <a:pt x="5" y="12"/>
                        <a:pt x="8" y="15"/>
                      </a:cubicBezTo>
                      <a:cubicBezTo>
                        <a:pt x="9" y="17"/>
                        <a:pt x="11" y="17"/>
                        <a:pt x="13" y="19"/>
                      </a:cubicBezTo>
                      <a:cubicBezTo>
                        <a:pt x="15" y="21"/>
                        <a:pt x="15" y="24"/>
                        <a:pt x="17" y="27"/>
                      </a:cubicBezTo>
                      <a:cubicBezTo>
                        <a:pt x="20" y="19"/>
                        <a:pt x="21" y="14"/>
                        <a:pt x="31" y="13"/>
                      </a:cubicBezTo>
                      <a:cubicBezTo>
                        <a:pt x="28" y="9"/>
                        <a:pt x="20" y="15"/>
                        <a:pt x="16" y="13"/>
                      </a:cubicBezTo>
                      <a:cubicBezTo>
                        <a:pt x="10" y="11"/>
                        <a:pt x="3" y="5"/>
                        <a:pt x="1"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63" name="Freeform 1262"/>
                <p:cNvSpPr>
                  <a:spLocks/>
                </p:cNvSpPr>
                <p:nvPr/>
              </p:nvSpPr>
              <p:spPr bwMode="auto">
                <a:xfrm>
                  <a:off x="4161" y="1707"/>
                  <a:ext cx="72" cy="144"/>
                </a:xfrm>
                <a:custGeom>
                  <a:avLst/>
                  <a:gdLst>
                    <a:gd name="T0" fmla="*/ 0 w 29"/>
                    <a:gd name="T1" fmla="*/ 1024 h 54"/>
                    <a:gd name="T2" fmla="*/ 228 w 29"/>
                    <a:gd name="T3" fmla="*/ 285 h 54"/>
                    <a:gd name="T4" fmla="*/ 340 w 29"/>
                    <a:gd name="T5" fmla="*/ 547 h 54"/>
                    <a:gd name="T6" fmla="*/ 196 w 29"/>
                    <a:gd name="T7" fmla="*/ 683 h 54"/>
                    <a:gd name="T8" fmla="*/ 0 w 29"/>
                    <a:gd name="T9" fmla="*/ 989 h 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54">
                      <a:moveTo>
                        <a:pt x="0" y="54"/>
                      </a:moveTo>
                      <a:cubicBezTo>
                        <a:pt x="8" y="43"/>
                        <a:pt x="7" y="27"/>
                        <a:pt x="15" y="15"/>
                      </a:cubicBezTo>
                      <a:cubicBezTo>
                        <a:pt x="25" y="0"/>
                        <a:pt x="29" y="21"/>
                        <a:pt x="22" y="29"/>
                      </a:cubicBezTo>
                      <a:cubicBezTo>
                        <a:pt x="15" y="19"/>
                        <a:pt x="14" y="31"/>
                        <a:pt x="13" y="36"/>
                      </a:cubicBezTo>
                      <a:cubicBezTo>
                        <a:pt x="11" y="46"/>
                        <a:pt x="8" y="47"/>
                        <a:pt x="0" y="52"/>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64" name="Freeform 1263"/>
                <p:cNvSpPr>
                  <a:spLocks/>
                </p:cNvSpPr>
                <p:nvPr/>
              </p:nvSpPr>
              <p:spPr bwMode="auto">
                <a:xfrm>
                  <a:off x="4036" y="3075"/>
                  <a:ext cx="162" cy="50"/>
                </a:xfrm>
                <a:custGeom>
                  <a:avLst/>
                  <a:gdLst>
                    <a:gd name="T0" fmla="*/ 633 w 65"/>
                    <a:gd name="T1" fmla="*/ 76 h 19"/>
                    <a:gd name="T2" fmla="*/ 249 w 65"/>
                    <a:gd name="T3" fmla="*/ 55 h 19"/>
                    <a:gd name="T4" fmla="*/ 62 w 65"/>
                    <a:gd name="T5" fmla="*/ 166 h 19"/>
                    <a:gd name="T6" fmla="*/ 199 w 65"/>
                    <a:gd name="T7" fmla="*/ 271 h 19"/>
                    <a:gd name="T8" fmla="*/ 404 w 65"/>
                    <a:gd name="T9" fmla="*/ 234 h 19"/>
                    <a:gd name="T10" fmla="*/ 508 w 65"/>
                    <a:gd name="T11" fmla="*/ 255 h 19"/>
                    <a:gd name="T12" fmla="*/ 591 w 65"/>
                    <a:gd name="T13" fmla="*/ 166 h 19"/>
                    <a:gd name="T14" fmla="*/ 1007 w 65"/>
                    <a:gd name="T15" fmla="*/ 55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 h="19">
                      <a:moveTo>
                        <a:pt x="41" y="4"/>
                      </a:moveTo>
                      <a:cubicBezTo>
                        <a:pt x="32" y="4"/>
                        <a:pt x="25" y="0"/>
                        <a:pt x="16" y="3"/>
                      </a:cubicBezTo>
                      <a:cubicBezTo>
                        <a:pt x="14" y="4"/>
                        <a:pt x="5" y="6"/>
                        <a:pt x="4" y="9"/>
                      </a:cubicBezTo>
                      <a:cubicBezTo>
                        <a:pt x="0" y="19"/>
                        <a:pt x="9" y="16"/>
                        <a:pt x="13" y="15"/>
                      </a:cubicBezTo>
                      <a:cubicBezTo>
                        <a:pt x="17" y="15"/>
                        <a:pt x="21" y="13"/>
                        <a:pt x="26" y="13"/>
                      </a:cubicBezTo>
                      <a:cubicBezTo>
                        <a:pt x="28" y="13"/>
                        <a:pt x="30" y="15"/>
                        <a:pt x="33" y="14"/>
                      </a:cubicBezTo>
                      <a:cubicBezTo>
                        <a:pt x="36" y="14"/>
                        <a:pt x="37" y="10"/>
                        <a:pt x="38" y="9"/>
                      </a:cubicBezTo>
                      <a:cubicBezTo>
                        <a:pt x="45" y="8"/>
                        <a:pt x="63" y="15"/>
                        <a:pt x="65" y="3"/>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65" name="Freeform 1264"/>
                <p:cNvSpPr>
                  <a:spLocks/>
                </p:cNvSpPr>
                <p:nvPr/>
              </p:nvSpPr>
              <p:spPr bwMode="auto">
                <a:xfrm>
                  <a:off x="3641" y="2501"/>
                  <a:ext cx="90" cy="107"/>
                </a:xfrm>
                <a:custGeom>
                  <a:avLst/>
                  <a:gdLst>
                    <a:gd name="T0" fmla="*/ 270 w 36"/>
                    <a:gd name="T1" fmla="*/ 209 h 40"/>
                    <a:gd name="T2" fmla="*/ 563 w 36"/>
                    <a:gd name="T3" fmla="*/ 572 h 40"/>
                    <a:gd name="T4" fmla="*/ 50 w 36"/>
                    <a:gd name="T5" fmla="*/ 765 h 40"/>
                    <a:gd name="T6" fmla="*/ 188 w 36"/>
                    <a:gd name="T7" fmla="*/ 479 h 40"/>
                    <a:gd name="T8" fmla="*/ 125 w 36"/>
                    <a:gd name="T9" fmla="*/ 136 h 40"/>
                    <a:gd name="T10" fmla="*/ 188 w 36"/>
                    <a:gd name="T11" fmla="*/ 136 h 40"/>
                    <a:gd name="T12" fmla="*/ 175 w 36"/>
                    <a:gd name="T13" fmla="*/ 0 h 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40">
                      <a:moveTo>
                        <a:pt x="17" y="11"/>
                      </a:moveTo>
                      <a:cubicBezTo>
                        <a:pt x="21" y="20"/>
                        <a:pt x="32" y="22"/>
                        <a:pt x="36" y="30"/>
                      </a:cubicBezTo>
                      <a:cubicBezTo>
                        <a:pt x="26" y="35"/>
                        <a:pt x="8" y="27"/>
                        <a:pt x="3" y="40"/>
                      </a:cubicBezTo>
                      <a:cubicBezTo>
                        <a:pt x="5" y="33"/>
                        <a:pt x="0" y="23"/>
                        <a:pt x="12" y="25"/>
                      </a:cubicBezTo>
                      <a:cubicBezTo>
                        <a:pt x="13" y="19"/>
                        <a:pt x="7" y="15"/>
                        <a:pt x="8" y="7"/>
                      </a:cubicBezTo>
                      <a:cubicBezTo>
                        <a:pt x="9" y="7"/>
                        <a:pt x="10" y="7"/>
                        <a:pt x="12" y="7"/>
                      </a:cubicBezTo>
                      <a:cubicBezTo>
                        <a:pt x="12" y="5"/>
                        <a:pt x="12" y="3"/>
                        <a:pt x="11" y="0"/>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66" name="Freeform 1265"/>
                <p:cNvSpPr>
                  <a:spLocks/>
                </p:cNvSpPr>
                <p:nvPr/>
              </p:nvSpPr>
              <p:spPr bwMode="auto">
                <a:xfrm>
                  <a:off x="3803" y="2387"/>
                  <a:ext cx="63" cy="117"/>
                </a:xfrm>
                <a:custGeom>
                  <a:avLst/>
                  <a:gdLst>
                    <a:gd name="T0" fmla="*/ 222 w 25"/>
                    <a:gd name="T1" fmla="*/ 226 h 44"/>
                    <a:gd name="T2" fmla="*/ 401 w 25"/>
                    <a:gd name="T3" fmla="*/ 678 h 44"/>
                    <a:gd name="T4" fmla="*/ 126 w 25"/>
                    <a:gd name="T5" fmla="*/ 827 h 44"/>
                    <a:gd name="T6" fmla="*/ 126 w 25"/>
                    <a:gd name="T7" fmla="*/ 431 h 44"/>
                    <a:gd name="T8" fmla="*/ 0 w 25"/>
                    <a:gd name="T9" fmla="*/ 0 h 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44">
                      <a:moveTo>
                        <a:pt x="14" y="12"/>
                      </a:moveTo>
                      <a:cubicBezTo>
                        <a:pt x="17" y="22"/>
                        <a:pt x="17" y="30"/>
                        <a:pt x="25" y="36"/>
                      </a:cubicBezTo>
                      <a:cubicBezTo>
                        <a:pt x="20" y="40"/>
                        <a:pt x="13" y="41"/>
                        <a:pt x="8" y="44"/>
                      </a:cubicBezTo>
                      <a:cubicBezTo>
                        <a:pt x="14" y="38"/>
                        <a:pt x="9" y="29"/>
                        <a:pt x="8" y="23"/>
                      </a:cubicBezTo>
                      <a:cubicBezTo>
                        <a:pt x="6" y="13"/>
                        <a:pt x="4" y="9"/>
                        <a:pt x="0" y="0"/>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67" name="Freeform 1266"/>
                <p:cNvSpPr>
                  <a:spLocks/>
                </p:cNvSpPr>
                <p:nvPr/>
              </p:nvSpPr>
              <p:spPr bwMode="auto">
                <a:xfrm>
                  <a:off x="3918" y="2285"/>
                  <a:ext cx="68" cy="59"/>
                </a:xfrm>
                <a:custGeom>
                  <a:avLst/>
                  <a:gdLst>
                    <a:gd name="T0" fmla="*/ 83 w 27"/>
                    <a:gd name="T1" fmla="*/ 115 h 22"/>
                    <a:gd name="T2" fmla="*/ 272 w 27"/>
                    <a:gd name="T3" fmla="*/ 424 h 22"/>
                    <a:gd name="T4" fmla="*/ 431 w 27"/>
                    <a:gd name="T5" fmla="*/ 56 h 22"/>
                    <a:gd name="T6" fmla="*/ 0 w 27"/>
                    <a:gd name="T7" fmla="*/ 0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 h="22">
                      <a:moveTo>
                        <a:pt x="5" y="6"/>
                      </a:moveTo>
                      <a:cubicBezTo>
                        <a:pt x="11" y="11"/>
                        <a:pt x="15" y="15"/>
                        <a:pt x="17" y="22"/>
                      </a:cubicBezTo>
                      <a:cubicBezTo>
                        <a:pt x="17" y="14"/>
                        <a:pt x="19" y="7"/>
                        <a:pt x="27" y="3"/>
                      </a:cubicBezTo>
                      <a:cubicBezTo>
                        <a:pt x="21" y="9"/>
                        <a:pt x="3" y="10"/>
                        <a:pt x="0" y="0"/>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68" name="Freeform 1267"/>
                <p:cNvSpPr>
                  <a:spLocks/>
                </p:cNvSpPr>
                <p:nvPr/>
              </p:nvSpPr>
              <p:spPr bwMode="auto">
                <a:xfrm>
                  <a:off x="4101" y="2312"/>
                  <a:ext cx="47" cy="43"/>
                </a:xfrm>
                <a:custGeom>
                  <a:avLst/>
                  <a:gdLst>
                    <a:gd name="T0" fmla="*/ 0 w 19"/>
                    <a:gd name="T1" fmla="*/ 81 h 16"/>
                    <a:gd name="T2" fmla="*/ 195 w 19"/>
                    <a:gd name="T3" fmla="*/ 312 h 16"/>
                    <a:gd name="T4" fmla="*/ 195 w 19"/>
                    <a:gd name="T5" fmla="*/ 94 h 16"/>
                    <a:gd name="T6" fmla="*/ 228 w 19"/>
                    <a:gd name="T7" fmla="*/ 0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16">
                      <a:moveTo>
                        <a:pt x="0" y="4"/>
                      </a:moveTo>
                      <a:cubicBezTo>
                        <a:pt x="6" y="7"/>
                        <a:pt x="12" y="9"/>
                        <a:pt x="13" y="16"/>
                      </a:cubicBezTo>
                      <a:cubicBezTo>
                        <a:pt x="14" y="12"/>
                        <a:pt x="13" y="9"/>
                        <a:pt x="13" y="5"/>
                      </a:cubicBezTo>
                      <a:cubicBezTo>
                        <a:pt x="13" y="2"/>
                        <a:pt x="19" y="0"/>
                        <a:pt x="15" y="0"/>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69" name="Freeform 1268"/>
                <p:cNvSpPr>
                  <a:spLocks/>
                </p:cNvSpPr>
                <p:nvPr/>
              </p:nvSpPr>
              <p:spPr bwMode="auto">
                <a:xfrm>
                  <a:off x="4256" y="1712"/>
                  <a:ext cx="62" cy="93"/>
                </a:xfrm>
                <a:custGeom>
                  <a:avLst/>
                  <a:gdLst>
                    <a:gd name="T0" fmla="*/ 92 w 25"/>
                    <a:gd name="T1" fmla="*/ 0 h 35"/>
                    <a:gd name="T2" fmla="*/ 0 w 25"/>
                    <a:gd name="T3" fmla="*/ 409 h 35"/>
                    <a:gd name="T4" fmla="*/ 104 w 25"/>
                    <a:gd name="T5" fmla="*/ 656 h 35"/>
                    <a:gd name="T6" fmla="*/ 382 w 25"/>
                    <a:gd name="T7" fmla="*/ 282 h 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35">
                      <a:moveTo>
                        <a:pt x="6" y="0"/>
                      </a:moveTo>
                      <a:cubicBezTo>
                        <a:pt x="8" y="8"/>
                        <a:pt x="7" y="17"/>
                        <a:pt x="0" y="22"/>
                      </a:cubicBezTo>
                      <a:cubicBezTo>
                        <a:pt x="6" y="24"/>
                        <a:pt x="7" y="29"/>
                        <a:pt x="7" y="35"/>
                      </a:cubicBezTo>
                      <a:cubicBezTo>
                        <a:pt x="5" y="25"/>
                        <a:pt x="18" y="19"/>
                        <a:pt x="25" y="15"/>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70" name="Freeform 1269"/>
                <p:cNvSpPr>
                  <a:spLocks/>
                </p:cNvSpPr>
                <p:nvPr/>
              </p:nvSpPr>
              <p:spPr bwMode="auto">
                <a:xfrm>
                  <a:off x="4233" y="1301"/>
                  <a:ext cx="38" cy="86"/>
                </a:xfrm>
                <a:custGeom>
                  <a:avLst/>
                  <a:gdLst>
                    <a:gd name="T0" fmla="*/ 0 w 15"/>
                    <a:gd name="T1" fmla="*/ 231 h 32"/>
                    <a:gd name="T2" fmla="*/ 160 w 15"/>
                    <a:gd name="T3" fmla="*/ 0 h 32"/>
                    <a:gd name="T4" fmla="*/ 180 w 15"/>
                    <a:gd name="T5" fmla="*/ 621 h 32"/>
                    <a:gd name="T6" fmla="*/ 0 60000 65536"/>
                    <a:gd name="T7" fmla="*/ 0 60000 65536"/>
                    <a:gd name="T8" fmla="*/ 0 60000 65536"/>
                  </a:gdLst>
                  <a:ahLst/>
                  <a:cxnLst>
                    <a:cxn ang="T6">
                      <a:pos x="T0" y="T1"/>
                    </a:cxn>
                    <a:cxn ang="T7">
                      <a:pos x="T2" y="T3"/>
                    </a:cxn>
                    <a:cxn ang="T8">
                      <a:pos x="T4" y="T5"/>
                    </a:cxn>
                  </a:cxnLst>
                  <a:rect l="0" t="0" r="r" b="b"/>
                  <a:pathLst>
                    <a:path w="15" h="32">
                      <a:moveTo>
                        <a:pt x="0" y="12"/>
                      </a:moveTo>
                      <a:cubicBezTo>
                        <a:pt x="6" y="11"/>
                        <a:pt x="9" y="6"/>
                        <a:pt x="10" y="0"/>
                      </a:cubicBezTo>
                      <a:cubicBezTo>
                        <a:pt x="15" y="12"/>
                        <a:pt x="10" y="21"/>
                        <a:pt x="11" y="32"/>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71" name="Freeform 1270"/>
                <p:cNvSpPr>
                  <a:spLocks/>
                </p:cNvSpPr>
                <p:nvPr/>
              </p:nvSpPr>
              <p:spPr bwMode="auto">
                <a:xfrm>
                  <a:off x="4236" y="1525"/>
                  <a:ext cx="40" cy="75"/>
                </a:xfrm>
                <a:custGeom>
                  <a:avLst/>
                  <a:gdLst>
                    <a:gd name="T0" fmla="*/ 0 w 16"/>
                    <a:gd name="T1" fmla="*/ 367 h 28"/>
                    <a:gd name="T2" fmla="*/ 175 w 16"/>
                    <a:gd name="T3" fmla="*/ 0 h 28"/>
                    <a:gd name="T4" fmla="*/ 188 w 16"/>
                    <a:gd name="T5" fmla="*/ 538 h 28"/>
                    <a:gd name="T6" fmla="*/ 0 60000 65536"/>
                    <a:gd name="T7" fmla="*/ 0 60000 65536"/>
                    <a:gd name="T8" fmla="*/ 0 60000 65536"/>
                  </a:gdLst>
                  <a:ahLst/>
                  <a:cxnLst>
                    <a:cxn ang="T6">
                      <a:pos x="T0" y="T1"/>
                    </a:cxn>
                    <a:cxn ang="T7">
                      <a:pos x="T2" y="T3"/>
                    </a:cxn>
                    <a:cxn ang="T8">
                      <a:pos x="T4" y="T5"/>
                    </a:cxn>
                  </a:cxnLst>
                  <a:rect l="0" t="0" r="r" b="b"/>
                  <a:pathLst>
                    <a:path w="16" h="28">
                      <a:moveTo>
                        <a:pt x="0" y="19"/>
                      </a:moveTo>
                      <a:cubicBezTo>
                        <a:pt x="8" y="15"/>
                        <a:pt x="9" y="7"/>
                        <a:pt x="11" y="0"/>
                      </a:cubicBezTo>
                      <a:cubicBezTo>
                        <a:pt x="16" y="7"/>
                        <a:pt x="13" y="20"/>
                        <a:pt x="12" y="28"/>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72" name="Freeform 1271"/>
                <p:cNvSpPr>
                  <a:spLocks/>
                </p:cNvSpPr>
                <p:nvPr/>
              </p:nvSpPr>
              <p:spPr bwMode="auto">
                <a:xfrm>
                  <a:off x="4243" y="2136"/>
                  <a:ext cx="45" cy="83"/>
                </a:xfrm>
                <a:custGeom>
                  <a:avLst/>
                  <a:gdLst>
                    <a:gd name="T0" fmla="*/ 63 w 18"/>
                    <a:gd name="T1" fmla="*/ 0 h 31"/>
                    <a:gd name="T2" fmla="*/ 0 w 18"/>
                    <a:gd name="T3" fmla="*/ 345 h 31"/>
                    <a:gd name="T4" fmla="*/ 145 w 18"/>
                    <a:gd name="T5" fmla="*/ 594 h 31"/>
                    <a:gd name="T6" fmla="*/ 283 w 18"/>
                    <a:gd name="T7" fmla="*/ 265 h 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 h="31">
                      <a:moveTo>
                        <a:pt x="4" y="0"/>
                      </a:moveTo>
                      <a:cubicBezTo>
                        <a:pt x="6" y="7"/>
                        <a:pt x="6" y="14"/>
                        <a:pt x="0" y="18"/>
                      </a:cubicBezTo>
                      <a:cubicBezTo>
                        <a:pt x="7" y="18"/>
                        <a:pt x="8" y="25"/>
                        <a:pt x="9" y="31"/>
                      </a:cubicBezTo>
                      <a:cubicBezTo>
                        <a:pt x="8" y="23"/>
                        <a:pt x="9" y="17"/>
                        <a:pt x="18" y="14"/>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73" name="Freeform 1272"/>
                <p:cNvSpPr>
                  <a:spLocks/>
                </p:cNvSpPr>
                <p:nvPr/>
              </p:nvSpPr>
              <p:spPr bwMode="auto">
                <a:xfrm>
                  <a:off x="4421" y="2139"/>
                  <a:ext cx="397" cy="194"/>
                </a:xfrm>
                <a:custGeom>
                  <a:avLst/>
                  <a:gdLst>
                    <a:gd name="T0" fmla="*/ 105 w 159"/>
                    <a:gd name="T1" fmla="*/ 21 h 73"/>
                    <a:gd name="T2" fmla="*/ 0 w 159"/>
                    <a:gd name="T3" fmla="*/ 975 h 73"/>
                    <a:gd name="T4" fmla="*/ 604 w 159"/>
                    <a:gd name="T5" fmla="*/ 1371 h 73"/>
                    <a:gd name="T6" fmla="*/ 467 w 159"/>
                    <a:gd name="T7" fmla="*/ 938 h 73"/>
                    <a:gd name="T8" fmla="*/ 762 w 159"/>
                    <a:gd name="T9" fmla="*/ 975 h 73"/>
                    <a:gd name="T10" fmla="*/ 1184 w 159"/>
                    <a:gd name="T11" fmla="*/ 997 h 73"/>
                    <a:gd name="T12" fmla="*/ 1341 w 159"/>
                    <a:gd name="T13" fmla="*/ 678 h 73"/>
                    <a:gd name="T14" fmla="*/ 1603 w 159"/>
                    <a:gd name="T15" fmla="*/ 749 h 73"/>
                    <a:gd name="T16" fmla="*/ 1820 w 159"/>
                    <a:gd name="T17" fmla="*/ 805 h 73"/>
                    <a:gd name="T18" fmla="*/ 1715 w 159"/>
                    <a:gd name="T19" fmla="*/ 1313 h 73"/>
                    <a:gd name="T20" fmla="*/ 2120 w 159"/>
                    <a:gd name="T21" fmla="*/ 733 h 73"/>
                    <a:gd name="T22" fmla="*/ 2474 w 159"/>
                    <a:gd name="T23" fmla="*/ 191 h 73"/>
                    <a:gd name="T24" fmla="*/ 1840 w 159"/>
                    <a:gd name="T25" fmla="*/ 35 h 73"/>
                    <a:gd name="T26" fmla="*/ 1571 w 159"/>
                    <a:gd name="T27" fmla="*/ 260 h 73"/>
                    <a:gd name="T28" fmla="*/ 1291 w 159"/>
                    <a:gd name="T29" fmla="*/ 431 h 73"/>
                    <a:gd name="T30" fmla="*/ 792 w 159"/>
                    <a:gd name="T31" fmla="*/ 524 h 73"/>
                    <a:gd name="T32" fmla="*/ 355 w 159"/>
                    <a:gd name="T33" fmla="*/ 431 h 73"/>
                    <a:gd name="T34" fmla="*/ 155 w 159"/>
                    <a:gd name="T35" fmla="*/ 191 h 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9" h="73">
                      <a:moveTo>
                        <a:pt x="7" y="1"/>
                      </a:moveTo>
                      <a:cubicBezTo>
                        <a:pt x="8" y="18"/>
                        <a:pt x="10" y="37"/>
                        <a:pt x="0" y="52"/>
                      </a:cubicBezTo>
                      <a:cubicBezTo>
                        <a:pt x="13" y="57"/>
                        <a:pt x="28" y="65"/>
                        <a:pt x="39" y="73"/>
                      </a:cubicBezTo>
                      <a:cubicBezTo>
                        <a:pt x="33" y="68"/>
                        <a:pt x="25" y="59"/>
                        <a:pt x="30" y="50"/>
                      </a:cubicBezTo>
                      <a:cubicBezTo>
                        <a:pt x="35" y="42"/>
                        <a:pt x="44" y="47"/>
                        <a:pt x="49" y="52"/>
                      </a:cubicBezTo>
                      <a:cubicBezTo>
                        <a:pt x="53" y="38"/>
                        <a:pt x="70" y="43"/>
                        <a:pt x="76" y="53"/>
                      </a:cubicBezTo>
                      <a:cubicBezTo>
                        <a:pt x="77" y="46"/>
                        <a:pt x="78" y="40"/>
                        <a:pt x="86" y="36"/>
                      </a:cubicBezTo>
                      <a:cubicBezTo>
                        <a:pt x="94" y="32"/>
                        <a:pt x="96" y="36"/>
                        <a:pt x="103" y="40"/>
                      </a:cubicBezTo>
                      <a:cubicBezTo>
                        <a:pt x="108" y="30"/>
                        <a:pt x="119" y="27"/>
                        <a:pt x="117" y="43"/>
                      </a:cubicBezTo>
                      <a:cubicBezTo>
                        <a:pt x="116" y="53"/>
                        <a:pt x="109" y="59"/>
                        <a:pt x="110" y="70"/>
                      </a:cubicBezTo>
                      <a:cubicBezTo>
                        <a:pt x="113" y="56"/>
                        <a:pt x="127" y="49"/>
                        <a:pt x="136" y="39"/>
                      </a:cubicBezTo>
                      <a:cubicBezTo>
                        <a:pt x="143" y="32"/>
                        <a:pt x="157" y="20"/>
                        <a:pt x="159" y="10"/>
                      </a:cubicBezTo>
                      <a:cubicBezTo>
                        <a:pt x="146" y="11"/>
                        <a:pt x="131" y="0"/>
                        <a:pt x="118" y="2"/>
                      </a:cubicBezTo>
                      <a:cubicBezTo>
                        <a:pt x="113" y="4"/>
                        <a:pt x="107" y="11"/>
                        <a:pt x="101" y="14"/>
                      </a:cubicBezTo>
                      <a:cubicBezTo>
                        <a:pt x="95" y="18"/>
                        <a:pt x="90" y="21"/>
                        <a:pt x="83" y="23"/>
                      </a:cubicBezTo>
                      <a:cubicBezTo>
                        <a:pt x="71" y="25"/>
                        <a:pt x="63" y="28"/>
                        <a:pt x="51" y="28"/>
                      </a:cubicBezTo>
                      <a:cubicBezTo>
                        <a:pt x="44" y="28"/>
                        <a:pt x="28" y="26"/>
                        <a:pt x="23" y="23"/>
                      </a:cubicBezTo>
                      <a:cubicBezTo>
                        <a:pt x="14" y="19"/>
                        <a:pt x="16" y="15"/>
                        <a:pt x="10" y="1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74" name="Freeform 1273"/>
                <p:cNvSpPr>
                  <a:spLocks/>
                </p:cNvSpPr>
                <p:nvPr/>
              </p:nvSpPr>
              <p:spPr bwMode="auto">
                <a:xfrm>
                  <a:off x="4966" y="1920"/>
                  <a:ext cx="142" cy="499"/>
                </a:xfrm>
                <a:custGeom>
                  <a:avLst/>
                  <a:gdLst>
                    <a:gd name="T0" fmla="*/ 712 w 57"/>
                    <a:gd name="T1" fmla="*/ 1003 h 187"/>
                    <a:gd name="T2" fmla="*/ 850 w 57"/>
                    <a:gd name="T3" fmla="*/ 2185 h 187"/>
                    <a:gd name="T4" fmla="*/ 787 w 57"/>
                    <a:gd name="T5" fmla="*/ 2436 h 187"/>
                    <a:gd name="T6" fmla="*/ 807 w 57"/>
                    <a:gd name="T7" fmla="*/ 2698 h 187"/>
                    <a:gd name="T8" fmla="*/ 820 w 57"/>
                    <a:gd name="T9" fmla="*/ 3554 h 187"/>
                    <a:gd name="T10" fmla="*/ 416 w 57"/>
                    <a:gd name="T11" fmla="*/ 2620 h 187"/>
                    <a:gd name="T12" fmla="*/ 478 w 57"/>
                    <a:gd name="T13" fmla="*/ 2129 h 187"/>
                    <a:gd name="T14" fmla="*/ 433 w 57"/>
                    <a:gd name="T15" fmla="*/ 1673 h 187"/>
                    <a:gd name="T16" fmla="*/ 354 w 57"/>
                    <a:gd name="T17" fmla="*/ 1310 h 187"/>
                    <a:gd name="T18" fmla="*/ 0 w 57"/>
                    <a:gd name="T19" fmla="*/ 1332 h 187"/>
                    <a:gd name="T20" fmla="*/ 187 w 57"/>
                    <a:gd name="T21" fmla="*/ 969 h 187"/>
                    <a:gd name="T22" fmla="*/ 384 w 57"/>
                    <a:gd name="T23" fmla="*/ 934 h 187"/>
                    <a:gd name="T24" fmla="*/ 603 w 57"/>
                    <a:gd name="T25" fmla="*/ 875 h 187"/>
                    <a:gd name="T26" fmla="*/ 354 w 57"/>
                    <a:gd name="T27" fmla="*/ 742 h 187"/>
                    <a:gd name="T28" fmla="*/ 446 w 57"/>
                    <a:gd name="T29" fmla="*/ 376 h 187"/>
                    <a:gd name="T30" fmla="*/ 478 w 57"/>
                    <a:gd name="T31" fmla="*/ 0 h 187"/>
                    <a:gd name="T32" fmla="*/ 665 w 57"/>
                    <a:gd name="T33" fmla="*/ 491 h 187"/>
                    <a:gd name="T34" fmla="*/ 725 w 57"/>
                    <a:gd name="T35" fmla="*/ 1003 h 18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7" h="187">
                      <a:moveTo>
                        <a:pt x="46" y="53"/>
                      </a:moveTo>
                      <a:cubicBezTo>
                        <a:pt x="44" y="74"/>
                        <a:pt x="57" y="94"/>
                        <a:pt x="55" y="115"/>
                      </a:cubicBezTo>
                      <a:cubicBezTo>
                        <a:pt x="55" y="121"/>
                        <a:pt x="53" y="123"/>
                        <a:pt x="51" y="128"/>
                      </a:cubicBezTo>
                      <a:cubicBezTo>
                        <a:pt x="49" y="134"/>
                        <a:pt x="50" y="136"/>
                        <a:pt x="52" y="142"/>
                      </a:cubicBezTo>
                      <a:cubicBezTo>
                        <a:pt x="57" y="157"/>
                        <a:pt x="56" y="172"/>
                        <a:pt x="53" y="187"/>
                      </a:cubicBezTo>
                      <a:cubicBezTo>
                        <a:pt x="49" y="169"/>
                        <a:pt x="42" y="150"/>
                        <a:pt x="27" y="138"/>
                      </a:cubicBezTo>
                      <a:cubicBezTo>
                        <a:pt x="30" y="129"/>
                        <a:pt x="32" y="122"/>
                        <a:pt x="31" y="112"/>
                      </a:cubicBezTo>
                      <a:cubicBezTo>
                        <a:pt x="30" y="104"/>
                        <a:pt x="27" y="96"/>
                        <a:pt x="28" y="88"/>
                      </a:cubicBezTo>
                      <a:cubicBezTo>
                        <a:pt x="29" y="79"/>
                        <a:pt x="30" y="75"/>
                        <a:pt x="23" y="69"/>
                      </a:cubicBezTo>
                      <a:cubicBezTo>
                        <a:pt x="15" y="64"/>
                        <a:pt x="7" y="64"/>
                        <a:pt x="0" y="70"/>
                      </a:cubicBezTo>
                      <a:cubicBezTo>
                        <a:pt x="2" y="63"/>
                        <a:pt x="6" y="57"/>
                        <a:pt x="12" y="51"/>
                      </a:cubicBezTo>
                      <a:cubicBezTo>
                        <a:pt x="18" y="46"/>
                        <a:pt x="18" y="47"/>
                        <a:pt x="25" y="49"/>
                      </a:cubicBezTo>
                      <a:cubicBezTo>
                        <a:pt x="28" y="50"/>
                        <a:pt x="37" y="52"/>
                        <a:pt x="39" y="46"/>
                      </a:cubicBezTo>
                      <a:cubicBezTo>
                        <a:pt x="41" y="39"/>
                        <a:pt x="27" y="39"/>
                        <a:pt x="23" y="39"/>
                      </a:cubicBezTo>
                      <a:cubicBezTo>
                        <a:pt x="23" y="33"/>
                        <a:pt x="28" y="26"/>
                        <a:pt x="29" y="20"/>
                      </a:cubicBezTo>
                      <a:cubicBezTo>
                        <a:pt x="31" y="13"/>
                        <a:pt x="30" y="6"/>
                        <a:pt x="31" y="0"/>
                      </a:cubicBezTo>
                      <a:cubicBezTo>
                        <a:pt x="37" y="6"/>
                        <a:pt x="40" y="17"/>
                        <a:pt x="43" y="26"/>
                      </a:cubicBezTo>
                      <a:cubicBezTo>
                        <a:pt x="46" y="35"/>
                        <a:pt x="44" y="45"/>
                        <a:pt x="47" y="53"/>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75" name="Freeform 1274"/>
                <p:cNvSpPr>
                  <a:spLocks/>
                </p:cNvSpPr>
                <p:nvPr/>
              </p:nvSpPr>
              <p:spPr bwMode="auto">
                <a:xfrm>
                  <a:off x="4496" y="2077"/>
                  <a:ext cx="217" cy="115"/>
                </a:xfrm>
                <a:custGeom>
                  <a:avLst/>
                  <a:gdLst>
                    <a:gd name="T0" fmla="*/ 0 w 87"/>
                    <a:gd name="T1" fmla="*/ 786 h 43"/>
                    <a:gd name="T2" fmla="*/ 778 w 87"/>
                    <a:gd name="T3" fmla="*/ 730 h 43"/>
                    <a:gd name="T4" fmla="*/ 1319 w 87"/>
                    <a:gd name="T5" fmla="*/ 0 h 43"/>
                    <a:gd name="T6" fmla="*/ 1120 w 87"/>
                    <a:gd name="T7" fmla="*/ 380 h 43"/>
                    <a:gd name="T8" fmla="*/ 821 w 87"/>
                    <a:gd name="T9" fmla="*/ 265 h 43"/>
                    <a:gd name="T10" fmla="*/ 683 w 87"/>
                    <a:gd name="T11" fmla="*/ 594 h 43"/>
                    <a:gd name="T12" fmla="*/ 449 w 87"/>
                    <a:gd name="T13" fmla="*/ 479 h 43"/>
                    <a:gd name="T14" fmla="*/ 262 w 87"/>
                    <a:gd name="T15" fmla="*/ 709 h 43"/>
                    <a:gd name="T16" fmla="*/ 75 w 87"/>
                    <a:gd name="T17" fmla="*/ 628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43">
                      <a:moveTo>
                        <a:pt x="0" y="41"/>
                      </a:moveTo>
                      <a:cubicBezTo>
                        <a:pt x="17" y="40"/>
                        <a:pt x="33" y="43"/>
                        <a:pt x="50" y="38"/>
                      </a:cubicBezTo>
                      <a:cubicBezTo>
                        <a:pt x="68" y="33"/>
                        <a:pt x="87" y="23"/>
                        <a:pt x="85" y="0"/>
                      </a:cubicBezTo>
                      <a:cubicBezTo>
                        <a:pt x="82" y="9"/>
                        <a:pt x="79" y="15"/>
                        <a:pt x="72" y="20"/>
                      </a:cubicBezTo>
                      <a:cubicBezTo>
                        <a:pt x="62" y="28"/>
                        <a:pt x="61" y="20"/>
                        <a:pt x="53" y="14"/>
                      </a:cubicBezTo>
                      <a:cubicBezTo>
                        <a:pt x="52" y="22"/>
                        <a:pt x="53" y="29"/>
                        <a:pt x="44" y="31"/>
                      </a:cubicBezTo>
                      <a:cubicBezTo>
                        <a:pt x="38" y="32"/>
                        <a:pt x="31" y="30"/>
                        <a:pt x="29" y="25"/>
                      </a:cubicBezTo>
                      <a:cubicBezTo>
                        <a:pt x="26" y="32"/>
                        <a:pt x="26" y="37"/>
                        <a:pt x="17" y="37"/>
                      </a:cubicBezTo>
                      <a:cubicBezTo>
                        <a:pt x="15" y="37"/>
                        <a:pt x="7" y="34"/>
                        <a:pt x="5" y="33"/>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76" name="Freeform 1275"/>
                <p:cNvSpPr>
                  <a:spLocks/>
                </p:cNvSpPr>
                <p:nvPr/>
              </p:nvSpPr>
              <p:spPr bwMode="auto">
                <a:xfrm>
                  <a:off x="4733" y="2053"/>
                  <a:ext cx="228" cy="112"/>
                </a:xfrm>
                <a:custGeom>
                  <a:avLst/>
                  <a:gdLst>
                    <a:gd name="T0" fmla="*/ 0 w 91"/>
                    <a:gd name="T1" fmla="*/ 589 h 42"/>
                    <a:gd name="T2" fmla="*/ 784 w 91"/>
                    <a:gd name="T3" fmla="*/ 776 h 42"/>
                    <a:gd name="T4" fmla="*/ 1431 w 91"/>
                    <a:gd name="T5" fmla="*/ 0 h 42"/>
                    <a:gd name="T6" fmla="*/ 1193 w 91"/>
                    <a:gd name="T7" fmla="*/ 419 h 42"/>
                    <a:gd name="T8" fmla="*/ 930 w 91"/>
                    <a:gd name="T9" fmla="*/ 320 h 42"/>
                    <a:gd name="T10" fmla="*/ 834 w 91"/>
                    <a:gd name="T11" fmla="*/ 568 h 42"/>
                    <a:gd name="T12" fmla="*/ 596 w 91"/>
                    <a:gd name="T13" fmla="*/ 376 h 42"/>
                    <a:gd name="T14" fmla="*/ 313 w 91"/>
                    <a:gd name="T15" fmla="*/ 512 h 42"/>
                    <a:gd name="T16" fmla="*/ 113 w 91"/>
                    <a:gd name="T17" fmla="*/ 491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1" h="42">
                      <a:moveTo>
                        <a:pt x="0" y="31"/>
                      </a:moveTo>
                      <a:cubicBezTo>
                        <a:pt x="18" y="27"/>
                        <a:pt x="33" y="42"/>
                        <a:pt x="50" y="41"/>
                      </a:cubicBezTo>
                      <a:cubicBezTo>
                        <a:pt x="75" y="40"/>
                        <a:pt x="81" y="19"/>
                        <a:pt x="91" y="0"/>
                      </a:cubicBezTo>
                      <a:cubicBezTo>
                        <a:pt x="83" y="5"/>
                        <a:pt x="82" y="16"/>
                        <a:pt x="76" y="22"/>
                      </a:cubicBezTo>
                      <a:cubicBezTo>
                        <a:pt x="70" y="27"/>
                        <a:pt x="61" y="26"/>
                        <a:pt x="59" y="17"/>
                      </a:cubicBezTo>
                      <a:cubicBezTo>
                        <a:pt x="59" y="22"/>
                        <a:pt x="58" y="28"/>
                        <a:pt x="53" y="30"/>
                      </a:cubicBezTo>
                      <a:cubicBezTo>
                        <a:pt x="44" y="34"/>
                        <a:pt x="43" y="22"/>
                        <a:pt x="38" y="20"/>
                      </a:cubicBezTo>
                      <a:cubicBezTo>
                        <a:pt x="32" y="17"/>
                        <a:pt x="26" y="25"/>
                        <a:pt x="20" y="27"/>
                      </a:cubicBezTo>
                      <a:cubicBezTo>
                        <a:pt x="16" y="28"/>
                        <a:pt x="10" y="25"/>
                        <a:pt x="7" y="26"/>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77" name="Freeform 1276"/>
                <p:cNvSpPr>
                  <a:spLocks/>
                </p:cNvSpPr>
                <p:nvPr/>
              </p:nvSpPr>
              <p:spPr bwMode="auto">
                <a:xfrm>
                  <a:off x="4401" y="2523"/>
                  <a:ext cx="250" cy="229"/>
                </a:xfrm>
                <a:custGeom>
                  <a:avLst/>
                  <a:gdLst>
                    <a:gd name="T0" fmla="*/ 0 w 100"/>
                    <a:gd name="T1" fmla="*/ 759 h 86"/>
                    <a:gd name="T2" fmla="*/ 0 w 100"/>
                    <a:gd name="T3" fmla="*/ 1566 h 86"/>
                    <a:gd name="T4" fmla="*/ 550 w 100"/>
                    <a:gd name="T5" fmla="*/ 1624 h 86"/>
                    <a:gd name="T6" fmla="*/ 645 w 100"/>
                    <a:gd name="T7" fmla="*/ 1169 h 86"/>
                    <a:gd name="T8" fmla="*/ 958 w 100"/>
                    <a:gd name="T9" fmla="*/ 865 h 86"/>
                    <a:gd name="T10" fmla="*/ 1563 w 100"/>
                    <a:gd name="T11" fmla="*/ 362 h 86"/>
                    <a:gd name="T12" fmla="*/ 1363 w 100"/>
                    <a:gd name="T13" fmla="*/ 0 h 86"/>
                    <a:gd name="T14" fmla="*/ 708 w 100"/>
                    <a:gd name="T15" fmla="*/ 306 h 86"/>
                    <a:gd name="T16" fmla="*/ 458 w 100"/>
                    <a:gd name="T17" fmla="*/ 490 h 86"/>
                    <a:gd name="T18" fmla="*/ 95 w 100"/>
                    <a:gd name="T19" fmla="*/ 738 h 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0" h="86">
                      <a:moveTo>
                        <a:pt x="0" y="40"/>
                      </a:moveTo>
                      <a:cubicBezTo>
                        <a:pt x="7" y="50"/>
                        <a:pt x="2" y="71"/>
                        <a:pt x="0" y="83"/>
                      </a:cubicBezTo>
                      <a:cubicBezTo>
                        <a:pt x="10" y="65"/>
                        <a:pt x="32" y="64"/>
                        <a:pt x="35" y="86"/>
                      </a:cubicBezTo>
                      <a:cubicBezTo>
                        <a:pt x="38" y="78"/>
                        <a:pt x="37" y="70"/>
                        <a:pt x="41" y="62"/>
                      </a:cubicBezTo>
                      <a:cubicBezTo>
                        <a:pt x="45" y="55"/>
                        <a:pt x="53" y="51"/>
                        <a:pt x="61" y="46"/>
                      </a:cubicBezTo>
                      <a:cubicBezTo>
                        <a:pt x="74" y="38"/>
                        <a:pt x="89" y="30"/>
                        <a:pt x="100" y="19"/>
                      </a:cubicBezTo>
                      <a:cubicBezTo>
                        <a:pt x="98" y="13"/>
                        <a:pt x="93" y="3"/>
                        <a:pt x="87" y="0"/>
                      </a:cubicBezTo>
                      <a:cubicBezTo>
                        <a:pt x="77" y="14"/>
                        <a:pt x="59" y="12"/>
                        <a:pt x="45" y="16"/>
                      </a:cubicBezTo>
                      <a:cubicBezTo>
                        <a:pt x="38" y="18"/>
                        <a:pt x="34" y="21"/>
                        <a:pt x="29" y="26"/>
                      </a:cubicBezTo>
                      <a:cubicBezTo>
                        <a:pt x="22" y="34"/>
                        <a:pt x="17" y="38"/>
                        <a:pt x="6" y="39"/>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78" name="Freeform 1277"/>
                <p:cNvSpPr>
                  <a:spLocks/>
                </p:cNvSpPr>
                <p:nvPr/>
              </p:nvSpPr>
              <p:spPr bwMode="auto">
                <a:xfrm>
                  <a:off x="4471" y="2715"/>
                  <a:ext cx="192" cy="194"/>
                </a:xfrm>
                <a:custGeom>
                  <a:avLst/>
                  <a:gdLst>
                    <a:gd name="T0" fmla="*/ 12 w 77"/>
                    <a:gd name="T1" fmla="*/ 975 h 73"/>
                    <a:gd name="T2" fmla="*/ 449 w 77"/>
                    <a:gd name="T3" fmla="*/ 1257 h 73"/>
                    <a:gd name="T4" fmla="*/ 945 w 77"/>
                    <a:gd name="T5" fmla="*/ 882 h 73"/>
                    <a:gd name="T6" fmla="*/ 1182 w 77"/>
                    <a:gd name="T7" fmla="*/ 465 h 73"/>
                    <a:gd name="T8" fmla="*/ 933 w 77"/>
                    <a:gd name="T9" fmla="*/ 0 h 73"/>
                    <a:gd name="T10" fmla="*/ 1037 w 77"/>
                    <a:gd name="T11" fmla="*/ 486 h 73"/>
                    <a:gd name="T12" fmla="*/ 758 w 77"/>
                    <a:gd name="T13" fmla="*/ 452 h 73"/>
                    <a:gd name="T14" fmla="*/ 541 w 77"/>
                    <a:gd name="T15" fmla="*/ 691 h 73"/>
                    <a:gd name="T16" fmla="*/ 541 w 77"/>
                    <a:gd name="T17" fmla="*/ 997 h 73"/>
                    <a:gd name="T18" fmla="*/ 312 w 77"/>
                    <a:gd name="T19" fmla="*/ 1018 h 73"/>
                    <a:gd name="T20" fmla="*/ 187 w 77"/>
                    <a:gd name="T21" fmla="*/ 1145 h 73"/>
                    <a:gd name="T22" fmla="*/ 0 w 77"/>
                    <a:gd name="T23" fmla="*/ 917 h 7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73">
                      <a:moveTo>
                        <a:pt x="1" y="52"/>
                      </a:moveTo>
                      <a:cubicBezTo>
                        <a:pt x="7" y="66"/>
                        <a:pt x="14" y="73"/>
                        <a:pt x="29" y="67"/>
                      </a:cubicBezTo>
                      <a:cubicBezTo>
                        <a:pt x="40" y="63"/>
                        <a:pt x="50" y="53"/>
                        <a:pt x="61" y="47"/>
                      </a:cubicBezTo>
                      <a:cubicBezTo>
                        <a:pt x="70" y="42"/>
                        <a:pt x="75" y="36"/>
                        <a:pt x="76" y="25"/>
                      </a:cubicBezTo>
                      <a:cubicBezTo>
                        <a:pt x="77" y="14"/>
                        <a:pt x="73" y="2"/>
                        <a:pt x="60" y="0"/>
                      </a:cubicBezTo>
                      <a:cubicBezTo>
                        <a:pt x="64" y="7"/>
                        <a:pt x="72" y="17"/>
                        <a:pt x="67" y="26"/>
                      </a:cubicBezTo>
                      <a:cubicBezTo>
                        <a:pt x="63" y="34"/>
                        <a:pt x="53" y="30"/>
                        <a:pt x="49" y="24"/>
                      </a:cubicBezTo>
                      <a:cubicBezTo>
                        <a:pt x="55" y="35"/>
                        <a:pt x="46" y="45"/>
                        <a:pt x="35" y="37"/>
                      </a:cubicBezTo>
                      <a:cubicBezTo>
                        <a:pt x="36" y="42"/>
                        <a:pt x="39" y="50"/>
                        <a:pt x="35" y="53"/>
                      </a:cubicBezTo>
                      <a:cubicBezTo>
                        <a:pt x="30" y="59"/>
                        <a:pt x="25" y="52"/>
                        <a:pt x="20" y="54"/>
                      </a:cubicBezTo>
                      <a:cubicBezTo>
                        <a:pt x="17" y="55"/>
                        <a:pt x="17" y="60"/>
                        <a:pt x="12" y="61"/>
                      </a:cubicBezTo>
                      <a:cubicBezTo>
                        <a:pt x="7" y="61"/>
                        <a:pt x="1" y="53"/>
                        <a:pt x="0" y="49"/>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79" name="Freeform 1278"/>
                <p:cNvSpPr>
                  <a:spLocks/>
                </p:cNvSpPr>
                <p:nvPr/>
              </p:nvSpPr>
              <p:spPr bwMode="auto">
                <a:xfrm>
                  <a:off x="4648" y="2704"/>
                  <a:ext cx="143" cy="155"/>
                </a:xfrm>
                <a:custGeom>
                  <a:avLst/>
                  <a:gdLst>
                    <a:gd name="T0" fmla="*/ 50 w 57"/>
                    <a:gd name="T1" fmla="*/ 78 h 58"/>
                    <a:gd name="T2" fmla="*/ 0 w 57"/>
                    <a:gd name="T3" fmla="*/ 991 h 58"/>
                    <a:gd name="T4" fmla="*/ 379 w 57"/>
                    <a:gd name="T5" fmla="*/ 593 h 58"/>
                    <a:gd name="T6" fmla="*/ 334 w 57"/>
                    <a:gd name="T7" fmla="*/ 1106 h 58"/>
                    <a:gd name="T8" fmla="*/ 743 w 57"/>
                    <a:gd name="T9" fmla="*/ 1085 h 58"/>
                    <a:gd name="T10" fmla="*/ 743 w 57"/>
                    <a:gd name="T11" fmla="*/ 730 h 58"/>
                    <a:gd name="T12" fmla="*/ 805 w 57"/>
                    <a:gd name="T13" fmla="*/ 513 h 58"/>
                    <a:gd name="T14" fmla="*/ 881 w 57"/>
                    <a:gd name="T15" fmla="*/ 21 h 58"/>
                    <a:gd name="T16" fmla="*/ 492 w 57"/>
                    <a:gd name="T17" fmla="*/ 192 h 58"/>
                    <a:gd name="T18" fmla="*/ 0 w 57"/>
                    <a:gd name="T19" fmla="*/ 78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 h="58">
                      <a:moveTo>
                        <a:pt x="3" y="4"/>
                      </a:moveTo>
                      <a:cubicBezTo>
                        <a:pt x="13" y="15"/>
                        <a:pt x="13" y="43"/>
                        <a:pt x="0" y="52"/>
                      </a:cubicBezTo>
                      <a:cubicBezTo>
                        <a:pt x="6" y="46"/>
                        <a:pt x="16" y="31"/>
                        <a:pt x="24" y="31"/>
                      </a:cubicBezTo>
                      <a:cubicBezTo>
                        <a:pt x="43" y="33"/>
                        <a:pt x="25" y="52"/>
                        <a:pt x="21" y="58"/>
                      </a:cubicBezTo>
                      <a:cubicBezTo>
                        <a:pt x="28" y="50"/>
                        <a:pt x="39" y="50"/>
                        <a:pt x="47" y="57"/>
                      </a:cubicBezTo>
                      <a:cubicBezTo>
                        <a:pt x="44" y="49"/>
                        <a:pt x="43" y="45"/>
                        <a:pt x="47" y="38"/>
                      </a:cubicBezTo>
                      <a:cubicBezTo>
                        <a:pt x="50" y="33"/>
                        <a:pt x="51" y="33"/>
                        <a:pt x="51" y="27"/>
                      </a:cubicBezTo>
                      <a:cubicBezTo>
                        <a:pt x="51" y="20"/>
                        <a:pt x="57" y="7"/>
                        <a:pt x="56" y="1"/>
                      </a:cubicBezTo>
                      <a:cubicBezTo>
                        <a:pt x="50" y="9"/>
                        <a:pt x="41" y="10"/>
                        <a:pt x="31" y="10"/>
                      </a:cubicBezTo>
                      <a:cubicBezTo>
                        <a:pt x="21" y="10"/>
                        <a:pt x="10" y="0"/>
                        <a:pt x="0" y="4"/>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80" name="Freeform 1279"/>
                <p:cNvSpPr>
                  <a:spLocks/>
                </p:cNvSpPr>
                <p:nvPr/>
              </p:nvSpPr>
              <p:spPr bwMode="auto">
                <a:xfrm>
                  <a:off x="4831" y="2411"/>
                  <a:ext cx="95" cy="248"/>
                </a:xfrm>
                <a:custGeom>
                  <a:avLst/>
                  <a:gdLst>
                    <a:gd name="T0" fmla="*/ 158 w 38"/>
                    <a:gd name="T1" fmla="*/ 512 h 93"/>
                    <a:gd name="T2" fmla="*/ 270 w 38"/>
                    <a:gd name="T3" fmla="*/ 1101 h 93"/>
                    <a:gd name="T4" fmla="*/ 33 w 38"/>
                    <a:gd name="T5" fmla="*/ 1763 h 93"/>
                    <a:gd name="T6" fmla="*/ 270 w 38"/>
                    <a:gd name="T7" fmla="*/ 1571 h 93"/>
                    <a:gd name="T8" fmla="*/ 500 w 38"/>
                    <a:gd name="T9" fmla="*/ 1613 h 93"/>
                    <a:gd name="T10" fmla="*/ 488 w 38"/>
                    <a:gd name="T11" fmla="*/ 1160 h 93"/>
                    <a:gd name="T12" fmla="*/ 470 w 38"/>
                    <a:gd name="T13" fmla="*/ 717 h 93"/>
                    <a:gd name="T14" fmla="*/ 458 w 38"/>
                    <a:gd name="T15" fmla="*/ 227 h 93"/>
                    <a:gd name="T16" fmla="*/ 595 w 38"/>
                    <a:gd name="T17" fmla="*/ 0 h 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 h="93">
                      <a:moveTo>
                        <a:pt x="10" y="27"/>
                      </a:moveTo>
                      <a:cubicBezTo>
                        <a:pt x="0" y="38"/>
                        <a:pt x="14" y="48"/>
                        <a:pt x="17" y="58"/>
                      </a:cubicBezTo>
                      <a:cubicBezTo>
                        <a:pt x="20" y="71"/>
                        <a:pt x="7" y="82"/>
                        <a:pt x="2" y="93"/>
                      </a:cubicBezTo>
                      <a:cubicBezTo>
                        <a:pt x="8" y="92"/>
                        <a:pt x="11" y="84"/>
                        <a:pt x="17" y="83"/>
                      </a:cubicBezTo>
                      <a:cubicBezTo>
                        <a:pt x="21" y="82"/>
                        <a:pt x="29" y="83"/>
                        <a:pt x="32" y="85"/>
                      </a:cubicBezTo>
                      <a:cubicBezTo>
                        <a:pt x="23" y="83"/>
                        <a:pt x="18" y="62"/>
                        <a:pt x="31" y="61"/>
                      </a:cubicBezTo>
                      <a:cubicBezTo>
                        <a:pt x="23" y="55"/>
                        <a:pt x="17" y="43"/>
                        <a:pt x="30" y="38"/>
                      </a:cubicBezTo>
                      <a:cubicBezTo>
                        <a:pt x="17" y="29"/>
                        <a:pt x="24" y="23"/>
                        <a:pt x="29" y="12"/>
                      </a:cubicBezTo>
                      <a:cubicBezTo>
                        <a:pt x="31" y="7"/>
                        <a:pt x="30" y="2"/>
                        <a:pt x="38"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81" name="Freeform 1280"/>
                <p:cNvSpPr>
                  <a:spLocks/>
                </p:cNvSpPr>
                <p:nvPr/>
              </p:nvSpPr>
              <p:spPr bwMode="auto">
                <a:xfrm>
                  <a:off x="4978" y="2307"/>
                  <a:ext cx="128" cy="360"/>
                </a:xfrm>
                <a:custGeom>
                  <a:avLst/>
                  <a:gdLst>
                    <a:gd name="T0" fmla="*/ 755 w 51"/>
                    <a:gd name="T1" fmla="*/ 477 h 135"/>
                    <a:gd name="T2" fmla="*/ 806 w 51"/>
                    <a:gd name="T3" fmla="*/ 931 h 135"/>
                    <a:gd name="T4" fmla="*/ 788 w 51"/>
                    <a:gd name="T5" fmla="*/ 1515 h 135"/>
                    <a:gd name="T6" fmla="*/ 492 w 51"/>
                    <a:gd name="T7" fmla="*/ 2560 h 135"/>
                    <a:gd name="T8" fmla="*/ 567 w 51"/>
                    <a:gd name="T9" fmla="*/ 2104 h 135"/>
                    <a:gd name="T10" fmla="*/ 459 w 51"/>
                    <a:gd name="T11" fmla="*/ 1685 h 135"/>
                    <a:gd name="T12" fmla="*/ 176 w 51"/>
                    <a:gd name="T13" fmla="*/ 1685 h 135"/>
                    <a:gd name="T14" fmla="*/ 83 w 51"/>
                    <a:gd name="T15" fmla="*/ 1480 h 135"/>
                    <a:gd name="T16" fmla="*/ 346 w 51"/>
                    <a:gd name="T17" fmla="*/ 1331 h 135"/>
                    <a:gd name="T18" fmla="*/ 585 w 51"/>
                    <a:gd name="T19" fmla="*/ 797 h 135"/>
                    <a:gd name="T20" fmla="*/ 555 w 51"/>
                    <a:gd name="T21" fmla="*/ 320 h 135"/>
                    <a:gd name="T22" fmla="*/ 472 w 51"/>
                    <a:gd name="T23" fmla="*/ 0 h 1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135">
                      <a:moveTo>
                        <a:pt x="48" y="25"/>
                      </a:moveTo>
                      <a:cubicBezTo>
                        <a:pt x="49" y="33"/>
                        <a:pt x="51" y="40"/>
                        <a:pt x="51" y="49"/>
                      </a:cubicBezTo>
                      <a:cubicBezTo>
                        <a:pt x="51" y="59"/>
                        <a:pt x="51" y="69"/>
                        <a:pt x="50" y="80"/>
                      </a:cubicBezTo>
                      <a:cubicBezTo>
                        <a:pt x="46" y="99"/>
                        <a:pt x="39" y="117"/>
                        <a:pt x="31" y="135"/>
                      </a:cubicBezTo>
                      <a:cubicBezTo>
                        <a:pt x="37" y="128"/>
                        <a:pt x="36" y="119"/>
                        <a:pt x="36" y="111"/>
                      </a:cubicBezTo>
                      <a:cubicBezTo>
                        <a:pt x="37" y="101"/>
                        <a:pt x="38" y="94"/>
                        <a:pt x="29" y="89"/>
                      </a:cubicBezTo>
                      <a:cubicBezTo>
                        <a:pt x="22" y="85"/>
                        <a:pt x="18" y="90"/>
                        <a:pt x="11" y="89"/>
                      </a:cubicBezTo>
                      <a:cubicBezTo>
                        <a:pt x="4" y="89"/>
                        <a:pt x="0" y="84"/>
                        <a:pt x="5" y="78"/>
                      </a:cubicBezTo>
                      <a:cubicBezTo>
                        <a:pt x="10" y="73"/>
                        <a:pt x="16" y="75"/>
                        <a:pt x="22" y="70"/>
                      </a:cubicBezTo>
                      <a:cubicBezTo>
                        <a:pt x="31" y="64"/>
                        <a:pt x="35" y="52"/>
                        <a:pt x="37" y="42"/>
                      </a:cubicBezTo>
                      <a:cubicBezTo>
                        <a:pt x="39" y="33"/>
                        <a:pt x="38" y="25"/>
                        <a:pt x="35" y="17"/>
                      </a:cubicBezTo>
                      <a:cubicBezTo>
                        <a:pt x="34" y="13"/>
                        <a:pt x="29" y="4"/>
                        <a:pt x="30"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82" name="Freeform 1281"/>
                <p:cNvSpPr>
                  <a:spLocks/>
                </p:cNvSpPr>
                <p:nvPr/>
              </p:nvSpPr>
              <p:spPr bwMode="auto">
                <a:xfrm>
                  <a:off x="4681" y="2789"/>
                  <a:ext cx="320" cy="288"/>
                </a:xfrm>
                <a:custGeom>
                  <a:avLst/>
                  <a:gdLst>
                    <a:gd name="T0" fmla="*/ 550 w 128"/>
                    <a:gd name="T1" fmla="*/ 2048 h 108"/>
                    <a:gd name="T2" fmla="*/ 1520 w 128"/>
                    <a:gd name="T3" fmla="*/ 1024 h 108"/>
                    <a:gd name="T4" fmla="*/ 1800 w 128"/>
                    <a:gd name="T5" fmla="*/ 512 h 108"/>
                    <a:gd name="T6" fmla="*/ 2000 w 128"/>
                    <a:gd name="T7" fmla="*/ 93 h 108"/>
                    <a:gd name="T8" fmla="*/ 1550 w 128"/>
                    <a:gd name="T9" fmla="*/ 0 h 108"/>
                    <a:gd name="T10" fmla="*/ 1550 w 128"/>
                    <a:gd name="T11" fmla="*/ 320 h 108"/>
                    <a:gd name="T12" fmla="*/ 1345 w 128"/>
                    <a:gd name="T13" fmla="*/ 547 h 108"/>
                    <a:gd name="T14" fmla="*/ 1050 w 128"/>
                    <a:gd name="T15" fmla="*/ 853 h 108"/>
                    <a:gd name="T16" fmla="*/ 845 w 128"/>
                    <a:gd name="T17" fmla="*/ 1059 h 108"/>
                    <a:gd name="T18" fmla="*/ 708 w 128"/>
                    <a:gd name="T19" fmla="*/ 1251 h 108"/>
                    <a:gd name="T20" fmla="*/ 363 w 128"/>
                    <a:gd name="T21" fmla="*/ 1139 h 108"/>
                    <a:gd name="T22" fmla="*/ 300 w 128"/>
                    <a:gd name="T23" fmla="*/ 1571 h 108"/>
                    <a:gd name="T24" fmla="*/ 0 w 128"/>
                    <a:gd name="T25" fmla="*/ 1728 h 108"/>
                    <a:gd name="T26" fmla="*/ 563 w 128"/>
                    <a:gd name="T27" fmla="*/ 1843 h 1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8" h="108">
                      <a:moveTo>
                        <a:pt x="35" y="108"/>
                      </a:moveTo>
                      <a:cubicBezTo>
                        <a:pt x="49" y="85"/>
                        <a:pt x="79" y="74"/>
                        <a:pt x="97" y="54"/>
                      </a:cubicBezTo>
                      <a:cubicBezTo>
                        <a:pt x="106" y="45"/>
                        <a:pt x="111" y="39"/>
                        <a:pt x="115" y="27"/>
                      </a:cubicBezTo>
                      <a:cubicBezTo>
                        <a:pt x="119" y="19"/>
                        <a:pt x="121" y="11"/>
                        <a:pt x="128" y="5"/>
                      </a:cubicBezTo>
                      <a:cubicBezTo>
                        <a:pt x="117" y="6"/>
                        <a:pt x="108" y="7"/>
                        <a:pt x="99" y="0"/>
                      </a:cubicBezTo>
                      <a:cubicBezTo>
                        <a:pt x="100" y="7"/>
                        <a:pt x="103" y="10"/>
                        <a:pt x="99" y="17"/>
                      </a:cubicBezTo>
                      <a:cubicBezTo>
                        <a:pt x="96" y="22"/>
                        <a:pt x="91" y="26"/>
                        <a:pt x="86" y="29"/>
                      </a:cubicBezTo>
                      <a:cubicBezTo>
                        <a:pt x="79" y="34"/>
                        <a:pt x="74" y="40"/>
                        <a:pt x="67" y="45"/>
                      </a:cubicBezTo>
                      <a:cubicBezTo>
                        <a:pt x="63" y="49"/>
                        <a:pt x="58" y="52"/>
                        <a:pt x="54" y="56"/>
                      </a:cubicBezTo>
                      <a:cubicBezTo>
                        <a:pt x="51" y="60"/>
                        <a:pt x="50" y="64"/>
                        <a:pt x="45" y="66"/>
                      </a:cubicBezTo>
                      <a:cubicBezTo>
                        <a:pt x="36" y="68"/>
                        <a:pt x="30" y="61"/>
                        <a:pt x="23" y="60"/>
                      </a:cubicBezTo>
                      <a:cubicBezTo>
                        <a:pt x="22" y="69"/>
                        <a:pt x="26" y="76"/>
                        <a:pt x="19" y="83"/>
                      </a:cubicBezTo>
                      <a:cubicBezTo>
                        <a:pt x="12" y="91"/>
                        <a:pt x="8" y="88"/>
                        <a:pt x="0" y="91"/>
                      </a:cubicBezTo>
                      <a:cubicBezTo>
                        <a:pt x="9" y="95"/>
                        <a:pt x="31" y="84"/>
                        <a:pt x="36" y="97"/>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83" name="Freeform 1282"/>
                <p:cNvSpPr>
                  <a:spLocks/>
                </p:cNvSpPr>
                <p:nvPr/>
              </p:nvSpPr>
              <p:spPr bwMode="auto">
                <a:xfrm>
                  <a:off x="4938" y="2523"/>
                  <a:ext cx="158" cy="309"/>
                </a:xfrm>
                <a:custGeom>
                  <a:avLst/>
                  <a:gdLst>
                    <a:gd name="T0" fmla="*/ 943 w 63"/>
                    <a:gd name="T1" fmla="*/ 136 h 116"/>
                    <a:gd name="T2" fmla="*/ 850 w 63"/>
                    <a:gd name="T3" fmla="*/ 794 h 116"/>
                    <a:gd name="T4" fmla="*/ 692 w 63"/>
                    <a:gd name="T5" fmla="*/ 1454 h 116"/>
                    <a:gd name="T6" fmla="*/ 429 w 63"/>
                    <a:gd name="T7" fmla="*/ 1931 h 116"/>
                    <a:gd name="T8" fmla="*/ 0 w 63"/>
                    <a:gd name="T9" fmla="*/ 2022 h 116"/>
                    <a:gd name="T10" fmla="*/ 567 w 63"/>
                    <a:gd name="T11" fmla="*/ 1319 h 116"/>
                    <a:gd name="T12" fmla="*/ 471 w 63"/>
                    <a:gd name="T13" fmla="*/ 943 h 116"/>
                    <a:gd name="T14" fmla="*/ 772 w 63"/>
                    <a:gd name="T15" fmla="*/ 589 h 116"/>
                    <a:gd name="T16" fmla="*/ 660 w 63"/>
                    <a:gd name="T17" fmla="*/ 0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 h="116">
                      <a:moveTo>
                        <a:pt x="60" y="7"/>
                      </a:moveTo>
                      <a:cubicBezTo>
                        <a:pt x="63" y="16"/>
                        <a:pt x="57" y="32"/>
                        <a:pt x="54" y="42"/>
                      </a:cubicBezTo>
                      <a:cubicBezTo>
                        <a:pt x="52" y="54"/>
                        <a:pt x="48" y="65"/>
                        <a:pt x="44" y="77"/>
                      </a:cubicBezTo>
                      <a:cubicBezTo>
                        <a:pt x="40" y="87"/>
                        <a:pt x="36" y="96"/>
                        <a:pt x="27" y="102"/>
                      </a:cubicBezTo>
                      <a:cubicBezTo>
                        <a:pt x="18" y="107"/>
                        <a:pt x="8" y="116"/>
                        <a:pt x="0" y="107"/>
                      </a:cubicBezTo>
                      <a:cubicBezTo>
                        <a:pt x="15" y="97"/>
                        <a:pt x="28" y="87"/>
                        <a:pt x="36" y="70"/>
                      </a:cubicBezTo>
                      <a:cubicBezTo>
                        <a:pt x="41" y="59"/>
                        <a:pt x="47" y="48"/>
                        <a:pt x="30" y="50"/>
                      </a:cubicBezTo>
                      <a:cubicBezTo>
                        <a:pt x="38" y="45"/>
                        <a:pt x="46" y="42"/>
                        <a:pt x="49" y="31"/>
                      </a:cubicBezTo>
                      <a:cubicBezTo>
                        <a:pt x="52" y="20"/>
                        <a:pt x="47" y="9"/>
                        <a:pt x="42"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84" name="Freeform 1283"/>
                <p:cNvSpPr>
                  <a:spLocks/>
                </p:cNvSpPr>
                <p:nvPr/>
              </p:nvSpPr>
              <p:spPr bwMode="auto">
                <a:xfrm>
                  <a:off x="4306" y="3043"/>
                  <a:ext cx="370" cy="200"/>
                </a:xfrm>
                <a:custGeom>
                  <a:avLst/>
                  <a:gdLst>
                    <a:gd name="T0" fmla="*/ 0 w 148"/>
                    <a:gd name="T1" fmla="*/ 1229 h 75"/>
                    <a:gd name="T2" fmla="*/ 688 w 148"/>
                    <a:gd name="T3" fmla="*/ 1400 h 75"/>
                    <a:gd name="T4" fmla="*/ 1363 w 148"/>
                    <a:gd name="T5" fmla="*/ 1195 h 75"/>
                    <a:gd name="T6" fmla="*/ 1895 w 148"/>
                    <a:gd name="T7" fmla="*/ 989 h 75"/>
                    <a:gd name="T8" fmla="*/ 2175 w 148"/>
                    <a:gd name="T9" fmla="*/ 853 h 75"/>
                    <a:gd name="T10" fmla="*/ 2313 w 148"/>
                    <a:gd name="T11" fmla="*/ 589 h 75"/>
                    <a:gd name="T12" fmla="*/ 2220 w 148"/>
                    <a:gd name="T13" fmla="*/ 0 h 75"/>
                    <a:gd name="T14" fmla="*/ 2188 w 148"/>
                    <a:gd name="T15" fmla="*/ 0 h 75"/>
                    <a:gd name="T16" fmla="*/ 1970 w 148"/>
                    <a:gd name="T17" fmla="*/ 512 h 75"/>
                    <a:gd name="T18" fmla="*/ 1750 w 148"/>
                    <a:gd name="T19" fmla="*/ 797 h 75"/>
                    <a:gd name="T20" fmla="*/ 1625 w 148"/>
                    <a:gd name="T21" fmla="*/ 739 h 75"/>
                    <a:gd name="T22" fmla="*/ 1500 w 148"/>
                    <a:gd name="T23" fmla="*/ 832 h 75"/>
                    <a:gd name="T24" fmla="*/ 1113 w 148"/>
                    <a:gd name="T25" fmla="*/ 1160 h 75"/>
                    <a:gd name="T26" fmla="*/ 95 w 148"/>
                    <a:gd name="T27" fmla="*/ 1251 h 7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8" h="75">
                      <a:moveTo>
                        <a:pt x="0" y="65"/>
                      </a:moveTo>
                      <a:cubicBezTo>
                        <a:pt x="12" y="73"/>
                        <a:pt x="31" y="75"/>
                        <a:pt x="44" y="74"/>
                      </a:cubicBezTo>
                      <a:cubicBezTo>
                        <a:pt x="59" y="73"/>
                        <a:pt x="73" y="65"/>
                        <a:pt x="87" y="63"/>
                      </a:cubicBezTo>
                      <a:cubicBezTo>
                        <a:pt x="99" y="61"/>
                        <a:pt x="109" y="56"/>
                        <a:pt x="121" y="52"/>
                      </a:cubicBezTo>
                      <a:cubicBezTo>
                        <a:pt x="126" y="50"/>
                        <a:pt x="135" y="48"/>
                        <a:pt x="139" y="45"/>
                      </a:cubicBezTo>
                      <a:cubicBezTo>
                        <a:pt x="143" y="42"/>
                        <a:pt x="145" y="36"/>
                        <a:pt x="148" y="31"/>
                      </a:cubicBezTo>
                      <a:cubicBezTo>
                        <a:pt x="142" y="22"/>
                        <a:pt x="143" y="11"/>
                        <a:pt x="142" y="0"/>
                      </a:cubicBezTo>
                      <a:cubicBezTo>
                        <a:pt x="142" y="0"/>
                        <a:pt x="141" y="0"/>
                        <a:pt x="140" y="0"/>
                      </a:cubicBezTo>
                      <a:cubicBezTo>
                        <a:pt x="139" y="11"/>
                        <a:pt x="141" y="26"/>
                        <a:pt x="126" y="27"/>
                      </a:cubicBezTo>
                      <a:cubicBezTo>
                        <a:pt x="126" y="36"/>
                        <a:pt x="121" y="44"/>
                        <a:pt x="112" y="42"/>
                      </a:cubicBezTo>
                      <a:cubicBezTo>
                        <a:pt x="109" y="42"/>
                        <a:pt x="107" y="39"/>
                        <a:pt x="104" y="39"/>
                      </a:cubicBezTo>
                      <a:cubicBezTo>
                        <a:pt x="101" y="39"/>
                        <a:pt x="98" y="43"/>
                        <a:pt x="96" y="44"/>
                      </a:cubicBezTo>
                      <a:cubicBezTo>
                        <a:pt x="88" y="49"/>
                        <a:pt x="79" y="57"/>
                        <a:pt x="71" y="61"/>
                      </a:cubicBezTo>
                      <a:cubicBezTo>
                        <a:pt x="63" y="65"/>
                        <a:pt x="24" y="74"/>
                        <a:pt x="6" y="66"/>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85" name="Freeform 1284"/>
                <p:cNvSpPr>
                  <a:spLocks/>
                </p:cNvSpPr>
                <p:nvPr/>
              </p:nvSpPr>
              <p:spPr bwMode="auto">
                <a:xfrm>
                  <a:off x="4303" y="2901"/>
                  <a:ext cx="190" cy="187"/>
                </a:xfrm>
                <a:custGeom>
                  <a:avLst/>
                  <a:gdLst>
                    <a:gd name="T0" fmla="*/ 438 w 76"/>
                    <a:gd name="T1" fmla="*/ 572 h 70"/>
                    <a:gd name="T2" fmla="*/ 783 w 76"/>
                    <a:gd name="T3" fmla="*/ 705 h 70"/>
                    <a:gd name="T4" fmla="*/ 625 w 76"/>
                    <a:gd name="T5" fmla="*/ 935 h 70"/>
                    <a:gd name="T6" fmla="*/ 250 w 76"/>
                    <a:gd name="T7" fmla="*/ 970 h 70"/>
                    <a:gd name="T8" fmla="*/ 125 w 76"/>
                    <a:gd name="T9" fmla="*/ 1336 h 70"/>
                    <a:gd name="T10" fmla="*/ 0 w 76"/>
                    <a:gd name="T11" fmla="*/ 1050 h 70"/>
                    <a:gd name="T12" fmla="*/ 175 w 76"/>
                    <a:gd name="T13" fmla="*/ 879 h 70"/>
                    <a:gd name="T14" fmla="*/ 188 w 76"/>
                    <a:gd name="T15" fmla="*/ 478 h 70"/>
                    <a:gd name="T16" fmla="*/ 800 w 76"/>
                    <a:gd name="T17" fmla="*/ 0 h 70"/>
                    <a:gd name="T18" fmla="*/ 1113 w 76"/>
                    <a:gd name="T19" fmla="*/ 171 h 70"/>
                    <a:gd name="T20" fmla="*/ 1188 w 76"/>
                    <a:gd name="T21" fmla="*/ 321 h 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 h="70">
                      <a:moveTo>
                        <a:pt x="28" y="30"/>
                      </a:moveTo>
                      <a:cubicBezTo>
                        <a:pt x="38" y="30"/>
                        <a:pt x="47" y="26"/>
                        <a:pt x="50" y="37"/>
                      </a:cubicBezTo>
                      <a:cubicBezTo>
                        <a:pt x="53" y="47"/>
                        <a:pt x="48" y="50"/>
                        <a:pt x="40" y="49"/>
                      </a:cubicBezTo>
                      <a:cubicBezTo>
                        <a:pt x="33" y="48"/>
                        <a:pt x="24" y="47"/>
                        <a:pt x="16" y="51"/>
                      </a:cubicBezTo>
                      <a:cubicBezTo>
                        <a:pt x="10" y="54"/>
                        <a:pt x="8" y="63"/>
                        <a:pt x="8" y="70"/>
                      </a:cubicBezTo>
                      <a:cubicBezTo>
                        <a:pt x="6" y="66"/>
                        <a:pt x="0" y="59"/>
                        <a:pt x="0" y="55"/>
                      </a:cubicBezTo>
                      <a:cubicBezTo>
                        <a:pt x="1" y="48"/>
                        <a:pt x="7" y="50"/>
                        <a:pt x="11" y="46"/>
                      </a:cubicBezTo>
                      <a:cubicBezTo>
                        <a:pt x="16" y="39"/>
                        <a:pt x="5" y="33"/>
                        <a:pt x="12" y="25"/>
                      </a:cubicBezTo>
                      <a:cubicBezTo>
                        <a:pt x="24" y="10"/>
                        <a:pt x="51" y="29"/>
                        <a:pt x="51" y="0"/>
                      </a:cubicBezTo>
                      <a:cubicBezTo>
                        <a:pt x="52" y="13"/>
                        <a:pt x="62" y="12"/>
                        <a:pt x="71" y="9"/>
                      </a:cubicBezTo>
                      <a:cubicBezTo>
                        <a:pt x="71" y="12"/>
                        <a:pt x="75" y="16"/>
                        <a:pt x="76" y="17"/>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86" name="Freeform 1285"/>
                <p:cNvSpPr>
                  <a:spLocks/>
                </p:cNvSpPr>
                <p:nvPr/>
              </p:nvSpPr>
              <p:spPr bwMode="auto">
                <a:xfrm>
                  <a:off x="4331" y="3069"/>
                  <a:ext cx="255" cy="94"/>
                </a:xfrm>
                <a:custGeom>
                  <a:avLst/>
                  <a:gdLst>
                    <a:gd name="T0" fmla="*/ 158 w 102"/>
                    <a:gd name="T1" fmla="*/ 137 h 35"/>
                    <a:gd name="T2" fmla="*/ 895 w 102"/>
                    <a:gd name="T3" fmla="*/ 505 h 35"/>
                    <a:gd name="T4" fmla="*/ 1333 w 102"/>
                    <a:gd name="T5" fmla="*/ 449 h 35"/>
                    <a:gd name="T6" fmla="*/ 1533 w 102"/>
                    <a:gd name="T7" fmla="*/ 81 h 35"/>
                    <a:gd name="T8" fmla="*/ 1438 w 102"/>
                    <a:gd name="T9" fmla="*/ 346 h 35"/>
                    <a:gd name="T10" fmla="*/ 1175 w 102"/>
                    <a:gd name="T11" fmla="*/ 81 h 35"/>
                    <a:gd name="T12" fmla="*/ 1000 w 102"/>
                    <a:gd name="T13" fmla="*/ 368 h 35"/>
                    <a:gd name="T14" fmla="*/ 658 w 102"/>
                    <a:gd name="T15" fmla="*/ 218 h 35"/>
                    <a:gd name="T16" fmla="*/ 188 w 102"/>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2" h="35">
                      <a:moveTo>
                        <a:pt x="10" y="7"/>
                      </a:moveTo>
                      <a:cubicBezTo>
                        <a:pt x="0" y="35"/>
                        <a:pt x="42" y="27"/>
                        <a:pt x="57" y="26"/>
                      </a:cubicBezTo>
                      <a:cubicBezTo>
                        <a:pt x="66" y="25"/>
                        <a:pt x="76" y="25"/>
                        <a:pt x="85" y="23"/>
                      </a:cubicBezTo>
                      <a:cubicBezTo>
                        <a:pt x="98" y="21"/>
                        <a:pt x="102" y="17"/>
                        <a:pt x="98" y="4"/>
                      </a:cubicBezTo>
                      <a:cubicBezTo>
                        <a:pt x="99" y="9"/>
                        <a:pt x="98" y="16"/>
                        <a:pt x="92" y="18"/>
                      </a:cubicBezTo>
                      <a:cubicBezTo>
                        <a:pt x="82" y="21"/>
                        <a:pt x="80" y="9"/>
                        <a:pt x="75" y="4"/>
                      </a:cubicBezTo>
                      <a:cubicBezTo>
                        <a:pt x="71" y="9"/>
                        <a:pt x="70" y="16"/>
                        <a:pt x="64" y="19"/>
                      </a:cubicBezTo>
                      <a:cubicBezTo>
                        <a:pt x="57" y="22"/>
                        <a:pt x="46" y="16"/>
                        <a:pt x="42" y="11"/>
                      </a:cubicBezTo>
                      <a:cubicBezTo>
                        <a:pt x="32" y="20"/>
                        <a:pt x="12" y="15"/>
                        <a:pt x="12"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87" name="Freeform 1286"/>
                <p:cNvSpPr>
                  <a:spLocks/>
                </p:cNvSpPr>
                <p:nvPr/>
              </p:nvSpPr>
              <p:spPr bwMode="auto">
                <a:xfrm>
                  <a:off x="4748" y="2771"/>
                  <a:ext cx="153" cy="184"/>
                </a:xfrm>
                <a:custGeom>
                  <a:avLst/>
                  <a:gdLst>
                    <a:gd name="T0" fmla="*/ 0 w 61"/>
                    <a:gd name="T1" fmla="*/ 1173 h 69"/>
                    <a:gd name="T2" fmla="*/ 334 w 61"/>
                    <a:gd name="T3" fmla="*/ 1101 h 69"/>
                    <a:gd name="T4" fmla="*/ 617 w 61"/>
                    <a:gd name="T5" fmla="*/ 819 h 69"/>
                    <a:gd name="T6" fmla="*/ 913 w 61"/>
                    <a:gd name="T7" fmla="*/ 491 h 69"/>
                    <a:gd name="T8" fmla="*/ 755 w 61"/>
                    <a:gd name="T9" fmla="*/ 0 h 69"/>
                    <a:gd name="T10" fmla="*/ 522 w 61"/>
                    <a:gd name="T11" fmla="*/ 419 h 69"/>
                    <a:gd name="T12" fmla="*/ 534 w 61"/>
                    <a:gd name="T13" fmla="*/ 661 h 69"/>
                    <a:gd name="T14" fmla="*/ 301 w 61"/>
                    <a:gd name="T15" fmla="*/ 797 h 69"/>
                    <a:gd name="T16" fmla="*/ 158 w 61"/>
                    <a:gd name="T17" fmla="*/ 1101 h 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 h="69">
                      <a:moveTo>
                        <a:pt x="0" y="62"/>
                      </a:moveTo>
                      <a:cubicBezTo>
                        <a:pt x="4" y="69"/>
                        <a:pt x="17" y="62"/>
                        <a:pt x="21" y="58"/>
                      </a:cubicBezTo>
                      <a:cubicBezTo>
                        <a:pt x="27" y="52"/>
                        <a:pt x="32" y="48"/>
                        <a:pt x="39" y="43"/>
                      </a:cubicBezTo>
                      <a:cubicBezTo>
                        <a:pt x="45" y="39"/>
                        <a:pt x="56" y="33"/>
                        <a:pt x="58" y="26"/>
                      </a:cubicBezTo>
                      <a:cubicBezTo>
                        <a:pt x="61" y="19"/>
                        <a:pt x="54" y="5"/>
                        <a:pt x="48" y="0"/>
                      </a:cubicBezTo>
                      <a:cubicBezTo>
                        <a:pt x="50" y="14"/>
                        <a:pt x="52" y="25"/>
                        <a:pt x="33" y="22"/>
                      </a:cubicBezTo>
                      <a:cubicBezTo>
                        <a:pt x="33" y="26"/>
                        <a:pt x="37" y="30"/>
                        <a:pt x="34" y="35"/>
                      </a:cubicBezTo>
                      <a:cubicBezTo>
                        <a:pt x="32" y="40"/>
                        <a:pt x="24" y="41"/>
                        <a:pt x="19" y="42"/>
                      </a:cubicBezTo>
                      <a:cubicBezTo>
                        <a:pt x="22" y="49"/>
                        <a:pt x="15" y="56"/>
                        <a:pt x="10" y="58"/>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88" name="Freeform 1287"/>
                <p:cNvSpPr>
                  <a:spLocks/>
                </p:cNvSpPr>
                <p:nvPr/>
              </p:nvSpPr>
              <p:spPr bwMode="auto">
                <a:xfrm>
                  <a:off x="4706" y="2488"/>
                  <a:ext cx="140" cy="245"/>
                </a:xfrm>
                <a:custGeom>
                  <a:avLst/>
                  <a:gdLst>
                    <a:gd name="T0" fmla="*/ 0 w 56"/>
                    <a:gd name="T1" fmla="*/ 1454 h 92"/>
                    <a:gd name="T2" fmla="*/ 720 w 56"/>
                    <a:gd name="T3" fmla="*/ 1113 h 92"/>
                    <a:gd name="T4" fmla="*/ 863 w 56"/>
                    <a:gd name="T5" fmla="*/ 602 h 92"/>
                    <a:gd name="T6" fmla="*/ 645 w 56"/>
                    <a:gd name="T7" fmla="*/ 0 h 92"/>
                    <a:gd name="T8" fmla="*/ 550 w 56"/>
                    <a:gd name="T9" fmla="*/ 546 h 92"/>
                    <a:gd name="T10" fmla="*/ 613 w 56"/>
                    <a:gd name="T11" fmla="*/ 831 h 92"/>
                    <a:gd name="T12" fmla="*/ 408 w 56"/>
                    <a:gd name="T13" fmla="*/ 887 h 92"/>
                    <a:gd name="T14" fmla="*/ 270 w 56"/>
                    <a:gd name="T15" fmla="*/ 1249 h 92"/>
                    <a:gd name="T16" fmla="*/ 83 w 56"/>
                    <a:gd name="T17" fmla="*/ 1489 h 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6" h="92">
                      <a:moveTo>
                        <a:pt x="0" y="77"/>
                      </a:moveTo>
                      <a:cubicBezTo>
                        <a:pt x="18" y="92"/>
                        <a:pt x="38" y="71"/>
                        <a:pt x="46" y="59"/>
                      </a:cubicBezTo>
                      <a:cubicBezTo>
                        <a:pt x="50" y="53"/>
                        <a:pt x="56" y="39"/>
                        <a:pt x="55" y="32"/>
                      </a:cubicBezTo>
                      <a:cubicBezTo>
                        <a:pt x="55" y="22"/>
                        <a:pt x="47" y="7"/>
                        <a:pt x="41" y="0"/>
                      </a:cubicBezTo>
                      <a:cubicBezTo>
                        <a:pt x="43" y="8"/>
                        <a:pt x="50" y="33"/>
                        <a:pt x="35" y="29"/>
                      </a:cubicBezTo>
                      <a:cubicBezTo>
                        <a:pt x="37" y="34"/>
                        <a:pt x="43" y="39"/>
                        <a:pt x="39" y="44"/>
                      </a:cubicBezTo>
                      <a:cubicBezTo>
                        <a:pt x="37" y="48"/>
                        <a:pt x="30" y="48"/>
                        <a:pt x="26" y="47"/>
                      </a:cubicBezTo>
                      <a:cubicBezTo>
                        <a:pt x="29" y="56"/>
                        <a:pt x="28" y="64"/>
                        <a:pt x="17" y="66"/>
                      </a:cubicBezTo>
                      <a:cubicBezTo>
                        <a:pt x="18" y="73"/>
                        <a:pt x="14" y="86"/>
                        <a:pt x="5" y="79"/>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89" name="Freeform 1288"/>
                <p:cNvSpPr>
                  <a:spLocks/>
                </p:cNvSpPr>
                <p:nvPr/>
              </p:nvSpPr>
              <p:spPr bwMode="auto">
                <a:xfrm>
                  <a:off x="4816" y="2168"/>
                  <a:ext cx="110" cy="123"/>
                </a:xfrm>
                <a:custGeom>
                  <a:avLst/>
                  <a:gdLst>
                    <a:gd name="T0" fmla="*/ 238 w 44"/>
                    <a:gd name="T1" fmla="*/ 94 h 46"/>
                    <a:gd name="T2" fmla="*/ 533 w 44"/>
                    <a:gd name="T3" fmla="*/ 0 h 46"/>
                    <a:gd name="T4" fmla="*/ 550 w 44"/>
                    <a:gd name="T5" fmla="*/ 380 h 46"/>
                    <a:gd name="T6" fmla="*/ 675 w 44"/>
                    <a:gd name="T7" fmla="*/ 786 h 46"/>
                    <a:gd name="T8" fmla="*/ 408 w 44"/>
                    <a:gd name="T9" fmla="*/ 880 h 46"/>
                    <a:gd name="T10" fmla="*/ 375 w 44"/>
                    <a:gd name="T11" fmla="*/ 457 h 46"/>
                    <a:gd name="T12" fmla="*/ 175 w 44"/>
                    <a:gd name="T13" fmla="*/ 457 h 46"/>
                    <a:gd name="T14" fmla="*/ 0 w 44"/>
                    <a:gd name="T15" fmla="*/ 171 h 46"/>
                    <a:gd name="T16" fmla="*/ 20 w 44"/>
                    <a:gd name="T17" fmla="*/ 209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4" h="46">
                      <a:moveTo>
                        <a:pt x="15" y="5"/>
                      </a:moveTo>
                      <a:cubicBezTo>
                        <a:pt x="21" y="7"/>
                        <a:pt x="29" y="3"/>
                        <a:pt x="34" y="0"/>
                      </a:cubicBezTo>
                      <a:cubicBezTo>
                        <a:pt x="39" y="6"/>
                        <a:pt x="35" y="13"/>
                        <a:pt x="35" y="20"/>
                      </a:cubicBezTo>
                      <a:cubicBezTo>
                        <a:pt x="36" y="26"/>
                        <a:pt x="44" y="37"/>
                        <a:pt x="43" y="41"/>
                      </a:cubicBezTo>
                      <a:cubicBezTo>
                        <a:pt x="37" y="40"/>
                        <a:pt x="28" y="39"/>
                        <a:pt x="26" y="46"/>
                      </a:cubicBezTo>
                      <a:cubicBezTo>
                        <a:pt x="29" y="41"/>
                        <a:pt x="29" y="29"/>
                        <a:pt x="24" y="24"/>
                      </a:cubicBezTo>
                      <a:cubicBezTo>
                        <a:pt x="19" y="20"/>
                        <a:pt x="16" y="22"/>
                        <a:pt x="11" y="24"/>
                      </a:cubicBezTo>
                      <a:cubicBezTo>
                        <a:pt x="15" y="16"/>
                        <a:pt x="9" y="7"/>
                        <a:pt x="0" y="9"/>
                      </a:cubicBezTo>
                      <a:cubicBezTo>
                        <a:pt x="0" y="10"/>
                        <a:pt x="0" y="11"/>
                        <a:pt x="1" y="11"/>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90" name="Freeform 1289"/>
                <p:cNvSpPr>
                  <a:spLocks/>
                </p:cNvSpPr>
                <p:nvPr/>
              </p:nvSpPr>
              <p:spPr bwMode="auto">
                <a:xfrm>
                  <a:off x="4973" y="2309"/>
                  <a:ext cx="73" cy="176"/>
                </a:xfrm>
                <a:custGeom>
                  <a:avLst/>
                  <a:gdLst>
                    <a:gd name="T0" fmla="*/ 272 w 29"/>
                    <a:gd name="T1" fmla="*/ 93 h 66"/>
                    <a:gd name="T2" fmla="*/ 443 w 29"/>
                    <a:gd name="T3" fmla="*/ 776 h 66"/>
                    <a:gd name="T4" fmla="*/ 0 w 29"/>
                    <a:gd name="T5" fmla="*/ 1251 h 66"/>
                    <a:gd name="T6" fmla="*/ 191 w 29"/>
                    <a:gd name="T7" fmla="*/ 760 h 66"/>
                    <a:gd name="T8" fmla="*/ 272 w 29"/>
                    <a:gd name="T9" fmla="*/ 376 h 66"/>
                    <a:gd name="T10" fmla="*/ 191 w 29"/>
                    <a:gd name="T11" fmla="*/ 0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66">
                      <a:moveTo>
                        <a:pt x="17" y="5"/>
                      </a:moveTo>
                      <a:cubicBezTo>
                        <a:pt x="24" y="15"/>
                        <a:pt x="28" y="29"/>
                        <a:pt x="28" y="41"/>
                      </a:cubicBezTo>
                      <a:cubicBezTo>
                        <a:pt x="27" y="55"/>
                        <a:pt x="10" y="60"/>
                        <a:pt x="0" y="66"/>
                      </a:cubicBezTo>
                      <a:cubicBezTo>
                        <a:pt x="3" y="64"/>
                        <a:pt x="29" y="38"/>
                        <a:pt x="12" y="40"/>
                      </a:cubicBezTo>
                      <a:cubicBezTo>
                        <a:pt x="17" y="32"/>
                        <a:pt x="19" y="30"/>
                        <a:pt x="17" y="20"/>
                      </a:cubicBezTo>
                      <a:cubicBezTo>
                        <a:pt x="16" y="15"/>
                        <a:pt x="19" y="2"/>
                        <a:pt x="12"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91" name="Freeform 1290"/>
                <p:cNvSpPr>
                  <a:spLocks/>
                </p:cNvSpPr>
                <p:nvPr/>
              </p:nvSpPr>
              <p:spPr bwMode="auto">
                <a:xfrm>
                  <a:off x="4333" y="2547"/>
                  <a:ext cx="63" cy="229"/>
                </a:xfrm>
                <a:custGeom>
                  <a:avLst/>
                  <a:gdLst>
                    <a:gd name="T0" fmla="*/ 146 w 25"/>
                    <a:gd name="T1" fmla="*/ 0 h 86"/>
                    <a:gd name="T2" fmla="*/ 350 w 25"/>
                    <a:gd name="T3" fmla="*/ 977 h 86"/>
                    <a:gd name="T4" fmla="*/ 242 w 25"/>
                    <a:gd name="T5" fmla="*/ 1377 h 86"/>
                    <a:gd name="T6" fmla="*/ 159 w 25"/>
                    <a:gd name="T7" fmla="*/ 1587 h 86"/>
                    <a:gd name="T8" fmla="*/ 0 w 25"/>
                    <a:gd name="T9" fmla="*/ 1624 h 86"/>
                    <a:gd name="T10" fmla="*/ 50 w 25"/>
                    <a:gd name="T11" fmla="*/ 1169 h 86"/>
                    <a:gd name="T12" fmla="*/ 192 w 25"/>
                    <a:gd name="T13" fmla="*/ 1092 h 86"/>
                    <a:gd name="T14" fmla="*/ 83 w 25"/>
                    <a:gd name="T15" fmla="*/ 716 h 86"/>
                    <a:gd name="T16" fmla="*/ 159 w 25"/>
                    <a:gd name="T17" fmla="*/ 170 h 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 h="86">
                      <a:moveTo>
                        <a:pt x="9" y="0"/>
                      </a:moveTo>
                      <a:cubicBezTo>
                        <a:pt x="16" y="14"/>
                        <a:pt x="25" y="36"/>
                        <a:pt x="22" y="52"/>
                      </a:cubicBezTo>
                      <a:cubicBezTo>
                        <a:pt x="21" y="59"/>
                        <a:pt x="17" y="67"/>
                        <a:pt x="15" y="73"/>
                      </a:cubicBezTo>
                      <a:cubicBezTo>
                        <a:pt x="14" y="76"/>
                        <a:pt x="12" y="82"/>
                        <a:pt x="10" y="84"/>
                      </a:cubicBezTo>
                      <a:cubicBezTo>
                        <a:pt x="7" y="86"/>
                        <a:pt x="3" y="84"/>
                        <a:pt x="0" y="86"/>
                      </a:cubicBezTo>
                      <a:cubicBezTo>
                        <a:pt x="8" y="84"/>
                        <a:pt x="16" y="63"/>
                        <a:pt x="3" y="62"/>
                      </a:cubicBezTo>
                      <a:cubicBezTo>
                        <a:pt x="7" y="64"/>
                        <a:pt x="11" y="62"/>
                        <a:pt x="12" y="58"/>
                      </a:cubicBezTo>
                      <a:cubicBezTo>
                        <a:pt x="15" y="52"/>
                        <a:pt x="9" y="42"/>
                        <a:pt x="5" y="38"/>
                      </a:cubicBezTo>
                      <a:cubicBezTo>
                        <a:pt x="21" y="46"/>
                        <a:pt x="10" y="13"/>
                        <a:pt x="10" y="9"/>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92" name="Freeform 1291"/>
                <p:cNvSpPr>
                  <a:spLocks/>
                </p:cNvSpPr>
                <p:nvPr/>
              </p:nvSpPr>
              <p:spPr bwMode="auto">
                <a:xfrm>
                  <a:off x="4413" y="2517"/>
                  <a:ext cx="58" cy="91"/>
                </a:xfrm>
                <a:custGeom>
                  <a:avLst/>
                  <a:gdLst>
                    <a:gd name="T0" fmla="*/ 50 w 23"/>
                    <a:gd name="T1" fmla="*/ 653 h 34"/>
                    <a:gd name="T2" fmla="*/ 305 w 23"/>
                    <a:gd name="T3" fmla="*/ 444 h 34"/>
                    <a:gd name="T4" fmla="*/ 209 w 23"/>
                    <a:gd name="T5" fmla="*/ 0 h 34"/>
                    <a:gd name="T6" fmla="*/ 0 w 23"/>
                    <a:gd name="T7" fmla="*/ 367 h 34"/>
                    <a:gd name="T8" fmla="*/ 33 w 23"/>
                    <a:gd name="T9" fmla="*/ 500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34">
                      <a:moveTo>
                        <a:pt x="3" y="34"/>
                      </a:moveTo>
                      <a:cubicBezTo>
                        <a:pt x="9" y="34"/>
                        <a:pt x="16" y="28"/>
                        <a:pt x="19" y="23"/>
                      </a:cubicBezTo>
                      <a:cubicBezTo>
                        <a:pt x="23" y="13"/>
                        <a:pt x="15" y="8"/>
                        <a:pt x="13" y="0"/>
                      </a:cubicBezTo>
                      <a:cubicBezTo>
                        <a:pt x="10" y="10"/>
                        <a:pt x="22" y="31"/>
                        <a:pt x="0" y="19"/>
                      </a:cubicBezTo>
                      <a:cubicBezTo>
                        <a:pt x="0" y="21"/>
                        <a:pt x="1" y="24"/>
                        <a:pt x="2" y="26"/>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93" name="Freeform 1292"/>
                <p:cNvSpPr>
                  <a:spLocks/>
                </p:cNvSpPr>
                <p:nvPr/>
              </p:nvSpPr>
              <p:spPr bwMode="auto">
                <a:xfrm>
                  <a:off x="4483" y="2424"/>
                  <a:ext cx="120" cy="136"/>
                </a:xfrm>
                <a:custGeom>
                  <a:avLst/>
                  <a:gdLst>
                    <a:gd name="T0" fmla="*/ 145 w 48"/>
                    <a:gd name="T1" fmla="*/ 888 h 51"/>
                    <a:gd name="T2" fmla="*/ 438 w 48"/>
                    <a:gd name="T3" fmla="*/ 853 h 51"/>
                    <a:gd name="T4" fmla="*/ 675 w 48"/>
                    <a:gd name="T5" fmla="*/ 760 h 51"/>
                    <a:gd name="T6" fmla="*/ 720 w 48"/>
                    <a:gd name="T7" fmla="*/ 477 h 51"/>
                    <a:gd name="T8" fmla="*/ 738 w 48"/>
                    <a:gd name="T9" fmla="*/ 0 h 51"/>
                    <a:gd name="T10" fmla="*/ 625 w 48"/>
                    <a:gd name="T11" fmla="*/ 320 h 51"/>
                    <a:gd name="T12" fmla="*/ 395 w 48"/>
                    <a:gd name="T13" fmla="*/ 547 h 51"/>
                    <a:gd name="T14" fmla="*/ 158 w 48"/>
                    <a:gd name="T15" fmla="*/ 717 h 51"/>
                    <a:gd name="T16" fmla="*/ 0 w 48"/>
                    <a:gd name="T17" fmla="*/ 819 h 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51">
                      <a:moveTo>
                        <a:pt x="9" y="47"/>
                      </a:moveTo>
                      <a:cubicBezTo>
                        <a:pt x="13" y="44"/>
                        <a:pt x="23" y="46"/>
                        <a:pt x="28" y="45"/>
                      </a:cubicBezTo>
                      <a:cubicBezTo>
                        <a:pt x="33" y="44"/>
                        <a:pt x="39" y="44"/>
                        <a:pt x="43" y="40"/>
                      </a:cubicBezTo>
                      <a:cubicBezTo>
                        <a:pt x="48" y="35"/>
                        <a:pt x="46" y="31"/>
                        <a:pt x="46" y="25"/>
                      </a:cubicBezTo>
                      <a:cubicBezTo>
                        <a:pt x="45" y="17"/>
                        <a:pt x="44" y="7"/>
                        <a:pt x="47" y="0"/>
                      </a:cubicBezTo>
                      <a:cubicBezTo>
                        <a:pt x="39" y="6"/>
                        <a:pt x="40" y="7"/>
                        <a:pt x="40" y="17"/>
                      </a:cubicBezTo>
                      <a:cubicBezTo>
                        <a:pt x="40" y="24"/>
                        <a:pt x="35" y="37"/>
                        <a:pt x="25" y="29"/>
                      </a:cubicBezTo>
                      <a:cubicBezTo>
                        <a:pt x="22" y="32"/>
                        <a:pt x="19" y="51"/>
                        <a:pt x="10" y="38"/>
                      </a:cubicBezTo>
                      <a:cubicBezTo>
                        <a:pt x="12" y="45"/>
                        <a:pt x="3" y="51"/>
                        <a:pt x="0" y="43"/>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94" name="Freeform 1293"/>
                <p:cNvSpPr>
                  <a:spLocks/>
                </p:cNvSpPr>
                <p:nvPr/>
              </p:nvSpPr>
              <p:spPr bwMode="auto">
                <a:xfrm>
                  <a:off x="4398" y="1677"/>
                  <a:ext cx="160" cy="352"/>
                </a:xfrm>
                <a:custGeom>
                  <a:avLst/>
                  <a:gdLst>
                    <a:gd name="T0" fmla="*/ 770 w 64"/>
                    <a:gd name="T1" fmla="*/ 341 h 132"/>
                    <a:gd name="T2" fmla="*/ 863 w 64"/>
                    <a:gd name="T3" fmla="*/ 797 h 132"/>
                    <a:gd name="T4" fmla="*/ 958 w 64"/>
                    <a:gd name="T5" fmla="*/ 1251 h 132"/>
                    <a:gd name="T6" fmla="*/ 938 w 64"/>
                    <a:gd name="T7" fmla="*/ 2069 h 132"/>
                    <a:gd name="T8" fmla="*/ 595 w 64"/>
                    <a:gd name="T9" fmla="*/ 2504 h 132"/>
                    <a:gd name="T10" fmla="*/ 283 w 64"/>
                    <a:gd name="T11" fmla="*/ 2312 h 132"/>
                    <a:gd name="T12" fmla="*/ 0 w 64"/>
                    <a:gd name="T13" fmla="*/ 2083 h 132"/>
                    <a:gd name="T14" fmla="*/ 220 w 64"/>
                    <a:gd name="T15" fmla="*/ 1899 h 132"/>
                    <a:gd name="T16" fmla="*/ 438 w 64"/>
                    <a:gd name="T17" fmla="*/ 1592 h 132"/>
                    <a:gd name="T18" fmla="*/ 550 w 64"/>
                    <a:gd name="T19" fmla="*/ 1216 h 132"/>
                    <a:gd name="T20" fmla="*/ 595 w 64"/>
                    <a:gd name="T21" fmla="*/ 760 h 132"/>
                    <a:gd name="T22" fmla="*/ 675 w 64"/>
                    <a:gd name="T23" fmla="*/ 363 h 132"/>
                    <a:gd name="T24" fmla="*/ 750 w 64"/>
                    <a:gd name="T25" fmla="*/ 0 h 1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4" h="132">
                      <a:moveTo>
                        <a:pt x="49" y="18"/>
                      </a:moveTo>
                      <a:cubicBezTo>
                        <a:pt x="52" y="25"/>
                        <a:pt x="53" y="35"/>
                        <a:pt x="55" y="42"/>
                      </a:cubicBezTo>
                      <a:cubicBezTo>
                        <a:pt x="57" y="50"/>
                        <a:pt x="60" y="58"/>
                        <a:pt x="61" y="66"/>
                      </a:cubicBezTo>
                      <a:cubicBezTo>
                        <a:pt x="64" y="79"/>
                        <a:pt x="64" y="96"/>
                        <a:pt x="60" y="109"/>
                      </a:cubicBezTo>
                      <a:cubicBezTo>
                        <a:pt x="58" y="116"/>
                        <a:pt x="48" y="132"/>
                        <a:pt x="38" y="132"/>
                      </a:cubicBezTo>
                      <a:cubicBezTo>
                        <a:pt x="33" y="132"/>
                        <a:pt x="22" y="125"/>
                        <a:pt x="18" y="122"/>
                      </a:cubicBezTo>
                      <a:cubicBezTo>
                        <a:pt x="12" y="118"/>
                        <a:pt x="7" y="113"/>
                        <a:pt x="0" y="110"/>
                      </a:cubicBezTo>
                      <a:cubicBezTo>
                        <a:pt x="5" y="110"/>
                        <a:pt x="16" y="106"/>
                        <a:pt x="14" y="100"/>
                      </a:cubicBezTo>
                      <a:cubicBezTo>
                        <a:pt x="22" y="117"/>
                        <a:pt x="52" y="95"/>
                        <a:pt x="28" y="84"/>
                      </a:cubicBezTo>
                      <a:cubicBezTo>
                        <a:pt x="41" y="94"/>
                        <a:pt x="47" y="72"/>
                        <a:pt x="35" y="64"/>
                      </a:cubicBezTo>
                      <a:cubicBezTo>
                        <a:pt x="48" y="62"/>
                        <a:pt x="53" y="45"/>
                        <a:pt x="38" y="40"/>
                      </a:cubicBezTo>
                      <a:cubicBezTo>
                        <a:pt x="52" y="40"/>
                        <a:pt x="43" y="24"/>
                        <a:pt x="43" y="19"/>
                      </a:cubicBezTo>
                      <a:cubicBezTo>
                        <a:pt x="43" y="12"/>
                        <a:pt x="50" y="7"/>
                        <a:pt x="48"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95" name="Freeform 1294"/>
                <p:cNvSpPr>
                  <a:spLocks/>
                </p:cNvSpPr>
                <p:nvPr/>
              </p:nvSpPr>
              <p:spPr bwMode="auto">
                <a:xfrm>
                  <a:off x="4616" y="1589"/>
                  <a:ext cx="77" cy="283"/>
                </a:xfrm>
                <a:custGeom>
                  <a:avLst/>
                  <a:gdLst>
                    <a:gd name="T0" fmla="*/ 92 w 31"/>
                    <a:gd name="T1" fmla="*/ 1140 h 106"/>
                    <a:gd name="T2" fmla="*/ 104 w 31"/>
                    <a:gd name="T3" fmla="*/ 1161 h 106"/>
                    <a:gd name="T4" fmla="*/ 62 w 31"/>
                    <a:gd name="T5" fmla="*/ 854 h 106"/>
                    <a:gd name="T6" fmla="*/ 0 w 31"/>
                    <a:gd name="T7" fmla="*/ 491 h 106"/>
                    <a:gd name="T8" fmla="*/ 216 w 31"/>
                    <a:gd name="T9" fmla="*/ 307 h 106"/>
                    <a:gd name="T10" fmla="*/ 30 w 31"/>
                    <a:gd name="T11" fmla="*/ 0 h 106"/>
                    <a:gd name="T12" fmla="*/ 412 w 31"/>
                    <a:gd name="T13" fmla="*/ 320 h 106"/>
                    <a:gd name="T14" fmla="*/ 278 w 31"/>
                    <a:gd name="T15" fmla="*/ 1012 h 106"/>
                    <a:gd name="T16" fmla="*/ 278 w 31"/>
                    <a:gd name="T17" fmla="*/ 1391 h 106"/>
                    <a:gd name="T18" fmla="*/ 432 w 31"/>
                    <a:gd name="T19" fmla="*/ 1695 h 106"/>
                    <a:gd name="T20" fmla="*/ 196 w 31"/>
                    <a:gd name="T21" fmla="*/ 1810 h 106"/>
                    <a:gd name="T22" fmla="*/ 0 w 31"/>
                    <a:gd name="T23" fmla="*/ 2018 h 106"/>
                    <a:gd name="T24" fmla="*/ 154 w 31"/>
                    <a:gd name="T25" fmla="*/ 1354 h 10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1" h="106">
                      <a:moveTo>
                        <a:pt x="6" y="60"/>
                      </a:moveTo>
                      <a:cubicBezTo>
                        <a:pt x="6" y="61"/>
                        <a:pt x="6" y="61"/>
                        <a:pt x="7" y="61"/>
                      </a:cubicBezTo>
                      <a:cubicBezTo>
                        <a:pt x="10" y="55"/>
                        <a:pt x="8" y="49"/>
                        <a:pt x="4" y="45"/>
                      </a:cubicBezTo>
                      <a:cubicBezTo>
                        <a:pt x="13" y="40"/>
                        <a:pt x="13" y="24"/>
                        <a:pt x="0" y="26"/>
                      </a:cubicBezTo>
                      <a:cubicBezTo>
                        <a:pt x="7" y="29"/>
                        <a:pt x="13" y="23"/>
                        <a:pt x="14" y="16"/>
                      </a:cubicBezTo>
                      <a:cubicBezTo>
                        <a:pt x="15" y="8"/>
                        <a:pt x="9" y="3"/>
                        <a:pt x="2" y="0"/>
                      </a:cubicBezTo>
                      <a:cubicBezTo>
                        <a:pt x="11" y="3"/>
                        <a:pt x="25" y="5"/>
                        <a:pt x="27" y="17"/>
                      </a:cubicBezTo>
                      <a:cubicBezTo>
                        <a:pt x="30" y="29"/>
                        <a:pt x="21" y="42"/>
                        <a:pt x="18" y="53"/>
                      </a:cubicBezTo>
                      <a:cubicBezTo>
                        <a:pt x="16" y="59"/>
                        <a:pt x="16" y="67"/>
                        <a:pt x="18" y="73"/>
                      </a:cubicBezTo>
                      <a:cubicBezTo>
                        <a:pt x="20" y="79"/>
                        <a:pt x="31" y="83"/>
                        <a:pt x="28" y="89"/>
                      </a:cubicBezTo>
                      <a:cubicBezTo>
                        <a:pt x="27" y="94"/>
                        <a:pt x="18" y="94"/>
                        <a:pt x="13" y="95"/>
                      </a:cubicBezTo>
                      <a:cubicBezTo>
                        <a:pt x="8" y="97"/>
                        <a:pt x="3" y="101"/>
                        <a:pt x="0" y="106"/>
                      </a:cubicBezTo>
                      <a:cubicBezTo>
                        <a:pt x="5" y="95"/>
                        <a:pt x="20" y="85"/>
                        <a:pt x="10" y="71"/>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96" name="Freeform 1295"/>
                <p:cNvSpPr>
                  <a:spLocks/>
                </p:cNvSpPr>
                <p:nvPr/>
              </p:nvSpPr>
              <p:spPr bwMode="auto">
                <a:xfrm>
                  <a:off x="4521" y="1509"/>
                  <a:ext cx="70" cy="134"/>
                </a:xfrm>
                <a:custGeom>
                  <a:avLst/>
                  <a:gdLst>
                    <a:gd name="T0" fmla="*/ 0 w 28"/>
                    <a:gd name="T1" fmla="*/ 0 h 50"/>
                    <a:gd name="T2" fmla="*/ 95 w 28"/>
                    <a:gd name="T3" fmla="*/ 367 h 50"/>
                    <a:gd name="T4" fmla="*/ 158 w 28"/>
                    <a:gd name="T5" fmla="*/ 962 h 50"/>
                    <a:gd name="T6" fmla="*/ 208 w 28"/>
                    <a:gd name="T7" fmla="*/ 574 h 50"/>
                    <a:gd name="T8" fmla="*/ 438 w 28"/>
                    <a:gd name="T9" fmla="*/ 461 h 50"/>
                    <a:gd name="T10" fmla="*/ 238 w 28"/>
                    <a:gd name="T11" fmla="*/ 230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 h="50">
                      <a:moveTo>
                        <a:pt x="0" y="0"/>
                      </a:moveTo>
                      <a:cubicBezTo>
                        <a:pt x="0" y="7"/>
                        <a:pt x="3" y="13"/>
                        <a:pt x="6" y="19"/>
                      </a:cubicBezTo>
                      <a:cubicBezTo>
                        <a:pt x="11" y="30"/>
                        <a:pt x="11" y="38"/>
                        <a:pt x="10" y="50"/>
                      </a:cubicBezTo>
                      <a:cubicBezTo>
                        <a:pt x="14" y="45"/>
                        <a:pt x="10" y="36"/>
                        <a:pt x="13" y="30"/>
                      </a:cubicBezTo>
                      <a:cubicBezTo>
                        <a:pt x="17" y="22"/>
                        <a:pt x="21" y="22"/>
                        <a:pt x="28" y="24"/>
                      </a:cubicBezTo>
                      <a:cubicBezTo>
                        <a:pt x="26" y="19"/>
                        <a:pt x="14" y="18"/>
                        <a:pt x="15" y="12"/>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97" name="Freeform 1296"/>
                <p:cNvSpPr>
                  <a:spLocks/>
                </p:cNvSpPr>
                <p:nvPr/>
              </p:nvSpPr>
              <p:spPr bwMode="auto">
                <a:xfrm>
                  <a:off x="4683" y="1608"/>
                  <a:ext cx="83" cy="75"/>
                </a:xfrm>
                <a:custGeom>
                  <a:avLst/>
                  <a:gdLst>
                    <a:gd name="T0" fmla="*/ 0 w 33"/>
                    <a:gd name="T1" fmla="*/ 0 h 28"/>
                    <a:gd name="T2" fmla="*/ 83 w 33"/>
                    <a:gd name="T3" fmla="*/ 538 h 28"/>
                    <a:gd name="T4" fmla="*/ 317 w 33"/>
                    <a:gd name="T5" fmla="*/ 193 h 28"/>
                    <a:gd name="T6" fmla="*/ 443 w 33"/>
                    <a:gd name="T7" fmla="*/ 171 h 28"/>
                    <a:gd name="T8" fmla="*/ 526 w 33"/>
                    <a:gd name="T9" fmla="*/ 0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28">
                      <a:moveTo>
                        <a:pt x="0" y="0"/>
                      </a:moveTo>
                      <a:cubicBezTo>
                        <a:pt x="9" y="7"/>
                        <a:pt x="4" y="19"/>
                        <a:pt x="5" y="28"/>
                      </a:cubicBezTo>
                      <a:cubicBezTo>
                        <a:pt x="8" y="17"/>
                        <a:pt x="5" y="9"/>
                        <a:pt x="20" y="10"/>
                      </a:cubicBezTo>
                      <a:cubicBezTo>
                        <a:pt x="24" y="10"/>
                        <a:pt x="25" y="12"/>
                        <a:pt x="28" y="9"/>
                      </a:cubicBezTo>
                      <a:cubicBezTo>
                        <a:pt x="31" y="6"/>
                        <a:pt x="29" y="2"/>
                        <a:pt x="33"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98" name="Freeform 1297"/>
                <p:cNvSpPr>
                  <a:spLocks/>
                </p:cNvSpPr>
                <p:nvPr/>
              </p:nvSpPr>
              <p:spPr bwMode="auto">
                <a:xfrm>
                  <a:off x="4768" y="1581"/>
                  <a:ext cx="75" cy="200"/>
                </a:xfrm>
                <a:custGeom>
                  <a:avLst/>
                  <a:gdLst>
                    <a:gd name="T0" fmla="*/ 20 w 30"/>
                    <a:gd name="T1" fmla="*/ 1251 h 75"/>
                    <a:gd name="T2" fmla="*/ 363 w 30"/>
                    <a:gd name="T3" fmla="*/ 1387 h 75"/>
                    <a:gd name="T4" fmla="*/ 425 w 30"/>
                    <a:gd name="T5" fmla="*/ 968 h 75"/>
                    <a:gd name="T6" fmla="*/ 313 w 30"/>
                    <a:gd name="T7" fmla="*/ 0 h 75"/>
                    <a:gd name="T8" fmla="*/ 158 w 30"/>
                    <a:gd name="T9" fmla="*/ 739 h 75"/>
                    <a:gd name="T10" fmla="*/ 238 w 30"/>
                    <a:gd name="T11" fmla="*/ 776 h 75"/>
                    <a:gd name="T12" fmla="*/ 83 w 30"/>
                    <a:gd name="T13" fmla="*/ 1003 h 75"/>
                    <a:gd name="T14" fmla="*/ 0 w 30"/>
                    <a:gd name="T15" fmla="*/ 1195 h 7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 h="75">
                      <a:moveTo>
                        <a:pt x="1" y="66"/>
                      </a:moveTo>
                      <a:cubicBezTo>
                        <a:pt x="8" y="65"/>
                        <a:pt x="16" y="75"/>
                        <a:pt x="23" y="73"/>
                      </a:cubicBezTo>
                      <a:cubicBezTo>
                        <a:pt x="30" y="71"/>
                        <a:pt x="27" y="57"/>
                        <a:pt x="27" y="51"/>
                      </a:cubicBezTo>
                      <a:cubicBezTo>
                        <a:pt x="26" y="34"/>
                        <a:pt x="25" y="16"/>
                        <a:pt x="20" y="0"/>
                      </a:cubicBezTo>
                      <a:cubicBezTo>
                        <a:pt x="22" y="9"/>
                        <a:pt x="24" y="38"/>
                        <a:pt x="10" y="39"/>
                      </a:cubicBezTo>
                      <a:cubicBezTo>
                        <a:pt x="11" y="35"/>
                        <a:pt x="14" y="39"/>
                        <a:pt x="15" y="41"/>
                      </a:cubicBezTo>
                      <a:cubicBezTo>
                        <a:pt x="18" y="48"/>
                        <a:pt x="11" y="54"/>
                        <a:pt x="5" y="53"/>
                      </a:cubicBezTo>
                      <a:cubicBezTo>
                        <a:pt x="19" y="51"/>
                        <a:pt x="8" y="74"/>
                        <a:pt x="0" y="63"/>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99" name="Freeform 1298"/>
                <p:cNvSpPr>
                  <a:spLocks/>
                </p:cNvSpPr>
                <p:nvPr/>
              </p:nvSpPr>
              <p:spPr bwMode="auto">
                <a:xfrm>
                  <a:off x="4823" y="1808"/>
                  <a:ext cx="73" cy="160"/>
                </a:xfrm>
                <a:custGeom>
                  <a:avLst/>
                  <a:gdLst>
                    <a:gd name="T0" fmla="*/ 0 w 29"/>
                    <a:gd name="T1" fmla="*/ 0 h 60"/>
                    <a:gd name="T2" fmla="*/ 347 w 29"/>
                    <a:gd name="T3" fmla="*/ 419 h 60"/>
                    <a:gd name="T4" fmla="*/ 443 w 29"/>
                    <a:gd name="T5" fmla="*/ 1139 h 60"/>
                    <a:gd name="T6" fmla="*/ 209 w 29"/>
                    <a:gd name="T7" fmla="*/ 533 h 60"/>
                    <a:gd name="T8" fmla="*/ 176 w 29"/>
                    <a:gd name="T9" fmla="*/ 205 h 60"/>
                    <a:gd name="T10" fmla="*/ 0 w 29"/>
                    <a:gd name="T11" fmla="*/ 35 h 6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 h="60">
                      <a:moveTo>
                        <a:pt x="0" y="0"/>
                      </a:moveTo>
                      <a:cubicBezTo>
                        <a:pt x="11" y="4"/>
                        <a:pt x="17" y="12"/>
                        <a:pt x="22" y="22"/>
                      </a:cubicBezTo>
                      <a:cubicBezTo>
                        <a:pt x="29" y="36"/>
                        <a:pt x="28" y="45"/>
                        <a:pt x="28" y="60"/>
                      </a:cubicBezTo>
                      <a:cubicBezTo>
                        <a:pt x="28" y="52"/>
                        <a:pt x="27" y="22"/>
                        <a:pt x="13" y="28"/>
                      </a:cubicBezTo>
                      <a:cubicBezTo>
                        <a:pt x="12" y="21"/>
                        <a:pt x="15" y="17"/>
                        <a:pt x="11" y="11"/>
                      </a:cubicBezTo>
                      <a:cubicBezTo>
                        <a:pt x="8" y="7"/>
                        <a:pt x="2" y="6"/>
                        <a:pt x="0" y="2"/>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00" name="Freeform 1299"/>
                <p:cNvSpPr>
                  <a:spLocks/>
                </p:cNvSpPr>
                <p:nvPr/>
              </p:nvSpPr>
              <p:spPr bwMode="auto">
                <a:xfrm>
                  <a:off x="4701" y="1869"/>
                  <a:ext cx="197" cy="174"/>
                </a:xfrm>
                <a:custGeom>
                  <a:avLst/>
                  <a:gdLst>
                    <a:gd name="T0" fmla="*/ 42 w 79"/>
                    <a:gd name="T1" fmla="*/ 940 h 65"/>
                    <a:gd name="T2" fmla="*/ 324 w 79"/>
                    <a:gd name="T3" fmla="*/ 653 h 65"/>
                    <a:gd name="T4" fmla="*/ 621 w 79"/>
                    <a:gd name="T5" fmla="*/ 688 h 65"/>
                    <a:gd name="T6" fmla="*/ 883 w 79"/>
                    <a:gd name="T7" fmla="*/ 824 h 65"/>
                    <a:gd name="T8" fmla="*/ 945 w 79"/>
                    <a:gd name="T9" fmla="*/ 1247 h 65"/>
                    <a:gd name="T10" fmla="*/ 1007 w 79"/>
                    <a:gd name="T11" fmla="*/ 859 h 65"/>
                    <a:gd name="T12" fmla="*/ 1162 w 79"/>
                    <a:gd name="T13" fmla="*/ 688 h 65"/>
                    <a:gd name="T14" fmla="*/ 1057 w 79"/>
                    <a:gd name="T15" fmla="*/ 0 h 65"/>
                    <a:gd name="T16" fmla="*/ 965 w 79"/>
                    <a:gd name="T17" fmla="*/ 501 h 65"/>
                    <a:gd name="T18" fmla="*/ 790 w 79"/>
                    <a:gd name="T19" fmla="*/ 444 h 65"/>
                    <a:gd name="T20" fmla="*/ 541 w 79"/>
                    <a:gd name="T21" fmla="*/ 479 h 65"/>
                    <a:gd name="T22" fmla="*/ 292 w 79"/>
                    <a:gd name="T23" fmla="*/ 458 h 65"/>
                    <a:gd name="T24" fmla="*/ 199 w 79"/>
                    <a:gd name="T25" fmla="*/ 559 h 65"/>
                    <a:gd name="T26" fmla="*/ 92 w 79"/>
                    <a:gd name="T27" fmla="*/ 573 h 65"/>
                    <a:gd name="T28" fmla="*/ 12 w 79"/>
                    <a:gd name="T29" fmla="*/ 846 h 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9" h="65">
                      <a:moveTo>
                        <a:pt x="3" y="49"/>
                      </a:moveTo>
                      <a:cubicBezTo>
                        <a:pt x="11" y="45"/>
                        <a:pt x="11" y="36"/>
                        <a:pt x="21" y="34"/>
                      </a:cubicBezTo>
                      <a:cubicBezTo>
                        <a:pt x="28" y="33"/>
                        <a:pt x="33" y="34"/>
                        <a:pt x="40" y="36"/>
                      </a:cubicBezTo>
                      <a:cubicBezTo>
                        <a:pt x="46" y="38"/>
                        <a:pt x="53" y="38"/>
                        <a:pt x="57" y="43"/>
                      </a:cubicBezTo>
                      <a:cubicBezTo>
                        <a:pt x="62" y="50"/>
                        <a:pt x="59" y="58"/>
                        <a:pt x="61" y="65"/>
                      </a:cubicBezTo>
                      <a:cubicBezTo>
                        <a:pt x="62" y="57"/>
                        <a:pt x="60" y="51"/>
                        <a:pt x="65" y="45"/>
                      </a:cubicBezTo>
                      <a:cubicBezTo>
                        <a:pt x="68" y="41"/>
                        <a:pt x="72" y="40"/>
                        <a:pt x="75" y="36"/>
                      </a:cubicBezTo>
                      <a:cubicBezTo>
                        <a:pt x="79" y="28"/>
                        <a:pt x="76" y="5"/>
                        <a:pt x="68" y="0"/>
                      </a:cubicBezTo>
                      <a:cubicBezTo>
                        <a:pt x="68" y="9"/>
                        <a:pt x="70" y="19"/>
                        <a:pt x="62" y="26"/>
                      </a:cubicBezTo>
                      <a:cubicBezTo>
                        <a:pt x="57" y="31"/>
                        <a:pt x="51" y="31"/>
                        <a:pt x="51" y="23"/>
                      </a:cubicBezTo>
                      <a:cubicBezTo>
                        <a:pt x="42" y="29"/>
                        <a:pt x="46" y="34"/>
                        <a:pt x="35" y="25"/>
                      </a:cubicBezTo>
                      <a:cubicBezTo>
                        <a:pt x="29" y="19"/>
                        <a:pt x="26" y="19"/>
                        <a:pt x="19" y="24"/>
                      </a:cubicBezTo>
                      <a:cubicBezTo>
                        <a:pt x="17" y="25"/>
                        <a:pt x="16" y="28"/>
                        <a:pt x="13" y="29"/>
                      </a:cubicBezTo>
                      <a:cubicBezTo>
                        <a:pt x="11" y="30"/>
                        <a:pt x="8" y="28"/>
                        <a:pt x="6" y="30"/>
                      </a:cubicBezTo>
                      <a:cubicBezTo>
                        <a:pt x="0" y="33"/>
                        <a:pt x="8" y="41"/>
                        <a:pt x="1" y="44"/>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01" name="Freeform 1300"/>
                <p:cNvSpPr>
                  <a:spLocks/>
                </p:cNvSpPr>
                <p:nvPr/>
              </p:nvSpPr>
              <p:spPr bwMode="auto">
                <a:xfrm>
                  <a:off x="4946" y="1701"/>
                  <a:ext cx="117" cy="294"/>
                </a:xfrm>
                <a:custGeom>
                  <a:avLst/>
                  <a:gdLst>
                    <a:gd name="T0" fmla="*/ 12 w 47"/>
                    <a:gd name="T1" fmla="*/ 78 h 110"/>
                    <a:gd name="T2" fmla="*/ 309 w 47"/>
                    <a:gd name="T3" fmla="*/ 422 h 110"/>
                    <a:gd name="T4" fmla="*/ 478 w 47"/>
                    <a:gd name="T5" fmla="*/ 957 h 110"/>
                    <a:gd name="T6" fmla="*/ 650 w 47"/>
                    <a:gd name="T7" fmla="*/ 1585 h 110"/>
                    <a:gd name="T8" fmla="*/ 587 w 47"/>
                    <a:gd name="T9" fmla="*/ 2101 h 110"/>
                    <a:gd name="T10" fmla="*/ 321 w 47"/>
                    <a:gd name="T11" fmla="*/ 1473 h 110"/>
                    <a:gd name="T12" fmla="*/ 321 w 47"/>
                    <a:gd name="T13" fmla="*/ 994 h 110"/>
                    <a:gd name="T14" fmla="*/ 199 w 47"/>
                    <a:gd name="T15" fmla="*/ 743 h 110"/>
                    <a:gd name="T16" fmla="*/ 199 w 47"/>
                    <a:gd name="T17" fmla="*/ 478 h 110"/>
                    <a:gd name="T18" fmla="*/ 124 w 47"/>
                    <a:gd name="T19" fmla="*/ 321 h 110"/>
                    <a:gd name="T20" fmla="*/ 0 w 47"/>
                    <a:gd name="T21" fmla="*/ 0 h 1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110">
                      <a:moveTo>
                        <a:pt x="1" y="4"/>
                      </a:moveTo>
                      <a:cubicBezTo>
                        <a:pt x="8" y="3"/>
                        <a:pt x="17" y="17"/>
                        <a:pt x="20" y="22"/>
                      </a:cubicBezTo>
                      <a:cubicBezTo>
                        <a:pt x="24" y="31"/>
                        <a:pt x="28" y="41"/>
                        <a:pt x="31" y="50"/>
                      </a:cubicBezTo>
                      <a:cubicBezTo>
                        <a:pt x="34" y="61"/>
                        <a:pt x="39" y="72"/>
                        <a:pt x="42" y="83"/>
                      </a:cubicBezTo>
                      <a:cubicBezTo>
                        <a:pt x="44" y="90"/>
                        <a:pt x="47" y="107"/>
                        <a:pt x="38" y="110"/>
                      </a:cubicBezTo>
                      <a:cubicBezTo>
                        <a:pt x="38" y="100"/>
                        <a:pt x="37" y="71"/>
                        <a:pt x="21" y="77"/>
                      </a:cubicBezTo>
                      <a:cubicBezTo>
                        <a:pt x="23" y="68"/>
                        <a:pt x="27" y="61"/>
                        <a:pt x="21" y="52"/>
                      </a:cubicBezTo>
                      <a:cubicBezTo>
                        <a:pt x="18" y="46"/>
                        <a:pt x="14" y="46"/>
                        <a:pt x="13" y="39"/>
                      </a:cubicBezTo>
                      <a:cubicBezTo>
                        <a:pt x="12" y="35"/>
                        <a:pt x="14" y="30"/>
                        <a:pt x="13" y="25"/>
                      </a:cubicBezTo>
                      <a:cubicBezTo>
                        <a:pt x="12" y="20"/>
                        <a:pt x="10" y="20"/>
                        <a:pt x="8" y="17"/>
                      </a:cubicBezTo>
                      <a:cubicBezTo>
                        <a:pt x="5" y="12"/>
                        <a:pt x="7" y="3"/>
                        <a:pt x="0"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02" name="Freeform 1301"/>
                <p:cNvSpPr>
                  <a:spLocks/>
                </p:cNvSpPr>
                <p:nvPr/>
              </p:nvSpPr>
              <p:spPr bwMode="auto">
                <a:xfrm>
                  <a:off x="4866" y="1448"/>
                  <a:ext cx="115" cy="243"/>
                </a:xfrm>
                <a:custGeom>
                  <a:avLst/>
                  <a:gdLst>
                    <a:gd name="T0" fmla="*/ 0 w 46"/>
                    <a:gd name="T1" fmla="*/ 0 h 91"/>
                    <a:gd name="T2" fmla="*/ 238 w 46"/>
                    <a:gd name="T3" fmla="*/ 422 h 91"/>
                    <a:gd name="T4" fmla="*/ 488 w 46"/>
                    <a:gd name="T5" fmla="*/ 855 h 91"/>
                    <a:gd name="T6" fmla="*/ 595 w 46"/>
                    <a:gd name="T7" fmla="*/ 1733 h 91"/>
                    <a:gd name="T8" fmla="*/ 238 w 46"/>
                    <a:gd name="T9" fmla="*/ 1656 h 91"/>
                    <a:gd name="T10" fmla="*/ 458 w 46"/>
                    <a:gd name="T11" fmla="*/ 1469 h 91"/>
                    <a:gd name="T12" fmla="*/ 283 w 46"/>
                    <a:gd name="T13" fmla="*/ 1127 h 91"/>
                    <a:gd name="T14" fmla="*/ 363 w 46"/>
                    <a:gd name="T15" fmla="*/ 935 h 91"/>
                    <a:gd name="T16" fmla="*/ 220 w 46"/>
                    <a:gd name="T17" fmla="*/ 662 h 91"/>
                    <a:gd name="T18" fmla="*/ 238 w 46"/>
                    <a:gd name="T19" fmla="*/ 513 h 91"/>
                    <a:gd name="T20" fmla="*/ 50 w 46"/>
                    <a:gd name="T21" fmla="*/ 136 h 9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6" h="91">
                      <a:moveTo>
                        <a:pt x="0" y="0"/>
                      </a:moveTo>
                      <a:cubicBezTo>
                        <a:pt x="6" y="7"/>
                        <a:pt x="10" y="15"/>
                        <a:pt x="15" y="22"/>
                      </a:cubicBezTo>
                      <a:cubicBezTo>
                        <a:pt x="22" y="29"/>
                        <a:pt x="28" y="36"/>
                        <a:pt x="31" y="45"/>
                      </a:cubicBezTo>
                      <a:cubicBezTo>
                        <a:pt x="37" y="58"/>
                        <a:pt x="46" y="78"/>
                        <a:pt x="38" y="91"/>
                      </a:cubicBezTo>
                      <a:cubicBezTo>
                        <a:pt x="31" y="86"/>
                        <a:pt x="23" y="83"/>
                        <a:pt x="15" y="87"/>
                      </a:cubicBezTo>
                      <a:cubicBezTo>
                        <a:pt x="19" y="83"/>
                        <a:pt x="26" y="83"/>
                        <a:pt x="29" y="77"/>
                      </a:cubicBezTo>
                      <a:cubicBezTo>
                        <a:pt x="33" y="68"/>
                        <a:pt x="26" y="59"/>
                        <a:pt x="18" y="59"/>
                      </a:cubicBezTo>
                      <a:cubicBezTo>
                        <a:pt x="21" y="57"/>
                        <a:pt x="23" y="53"/>
                        <a:pt x="23" y="49"/>
                      </a:cubicBezTo>
                      <a:cubicBezTo>
                        <a:pt x="23" y="42"/>
                        <a:pt x="15" y="40"/>
                        <a:pt x="14" y="35"/>
                      </a:cubicBezTo>
                      <a:cubicBezTo>
                        <a:pt x="13" y="33"/>
                        <a:pt x="15" y="30"/>
                        <a:pt x="15" y="27"/>
                      </a:cubicBezTo>
                      <a:cubicBezTo>
                        <a:pt x="13" y="20"/>
                        <a:pt x="6" y="14"/>
                        <a:pt x="3" y="7"/>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03" name="Freeform 1302"/>
                <p:cNvSpPr>
                  <a:spLocks/>
                </p:cNvSpPr>
                <p:nvPr/>
              </p:nvSpPr>
              <p:spPr bwMode="auto">
                <a:xfrm>
                  <a:off x="4756" y="1344"/>
                  <a:ext cx="47" cy="136"/>
                </a:xfrm>
                <a:custGeom>
                  <a:avLst/>
                  <a:gdLst>
                    <a:gd name="T0" fmla="*/ 74 w 19"/>
                    <a:gd name="T1" fmla="*/ 0 h 51"/>
                    <a:gd name="T2" fmla="*/ 0 w 19"/>
                    <a:gd name="T3" fmla="*/ 547 h 51"/>
                    <a:gd name="T4" fmla="*/ 275 w 19"/>
                    <a:gd name="T5" fmla="*/ 968 h 51"/>
                    <a:gd name="T6" fmla="*/ 287 w 19"/>
                    <a:gd name="T7" fmla="*/ 512 h 51"/>
                    <a:gd name="T8" fmla="*/ 134 w 19"/>
                    <a:gd name="T9" fmla="*/ 35 h 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51">
                      <a:moveTo>
                        <a:pt x="5" y="0"/>
                      </a:moveTo>
                      <a:cubicBezTo>
                        <a:pt x="4" y="1"/>
                        <a:pt x="0" y="25"/>
                        <a:pt x="0" y="29"/>
                      </a:cubicBezTo>
                      <a:cubicBezTo>
                        <a:pt x="3" y="39"/>
                        <a:pt x="15" y="42"/>
                        <a:pt x="18" y="51"/>
                      </a:cubicBezTo>
                      <a:cubicBezTo>
                        <a:pt x="14" y="45"/>
                        <a:pt x="5" y="26"/>
                        <a:pt x="19" y="27"/>
                      </a:cubicBezTo>
                      <a:cubicBezTo>
                        <a:pt x="9" y="22"/>
                        <a:pt x="13" y="9"/>
                        <a:pt x="9" y="2"/>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04" name="Freeform 1303"/>
                <p:cNvSpPr>
                  <a:spLocks/>
                </p:cNvSpPr>
                <p:nvPr/>
              </p:nvSpPr>
              <p:spPr bwMode="auto">
                <a:xfrm>
                  <a:off x="4453" y="1093"/>
                  <a:ext cx="105" cy="416"/>
                </a:xfrm>
                <a:custGeom>
                  <a:avLst/>
                  <a:gdLst>
                    <a:gd name="T0" fmla="*/ 0 w 42"/>
                    <a:gd name="T1" fmla="*/ 0 h 156"/>
                    <a:gd name="T2" fmla="*/ 345 w 42"/>
                    <a:gd name="T3" fmla="*/ 264 h 156"/>
                    <a:gd name="T4" fmla="*/ 395 w 42"/>
                    <a:gd name="T5" fmla="*/ 760 h 156"/>
                    <a:gd name="T6" fmla="*/ 658 w 42"/>
                    <a:gd name="T7" fmla="*/ 1672 h 156"/>
                    <a:gd name="T8" fmla="*/ 425 w 42"/>
                    <a:gd name="T9" fmla="*/ 2104 h 156"/>
                    <a:gd name="T10" fmla="*/ 345 w 42"/>
                    <a:gd name="T11" fmla="*/ 2957 h 156"/>
                    <a:gd name="T12" fmla="*/ 125 w 42"/>
                    <a:gd name="T13" fmla="*/ 2424 h 156"/>
                    <a:gd name="T14" fmla="*/ 208 w 42"/>
                    <a:gd name="T15" fmla="*/ 1877 h 156"/>
                    <a:gd name="T16" fmla="*/ 250 w 42"/>
                    <a:gd name="T17" fmla="*/ 1400 h 156"/>
                    <a:gd name="T18" fmla="*/ 188 w 42"/>
                    <a:gd name="T19" fmla="*/ 1251 h 156"/>
                    <a:gd name="T20" fmla="*/ 250 w 42"/>
                    <a:gd name="T21" fmla="*/ 947 h 156"/>
                    <a:gd name="T22" fmla="*/ 188 w 42"/>
                    <a:gd name="T23" fmla="*/ 717 h 156"/>
                    <a:gd name="T24" fmla="*/ 220 w 42"/>
                    <a:gd name="T25" fmla="*/ 533 h 156"/>
                    <a:gd name="T26" fmla="*/ 0 w 42"/>
                    <a:gd name="T27" fmla="*/ 0 h 1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2" h="156">
                      <a:moveTo>
                        <a:pt x="0" y="0"/>
                      </a:moveTo>
                      <a:cubicBezTo>
                        <a:pt x="8" y="1"/>
                        <a:pt x="18" y="8"/>
                        <a:pt x="22" y="14"/>
                      </a:cubicBezTo>
                      <a:cubicBezTo>
                        <a:pt x="28" y="21"/>
                        <a:pt x="25" y="32"/>
                        <a:pt x="25" y="40"/>
                      </a:cubicBezTo>
                      <a:cubicBezTo>
                        <a:pt x="24" y="57"/>
                        <a:pt x="28" y="77"/>
                        <a:pt x="42" y="88"/>
                      </a:cubicBezTo>
                      <a:cubicBezTo>
                        <a:pt x="39" y="96"/>
                        <a:pt x="31" y="103"/>
                        <a:pt x="27" y="111"/>
                      </a:cubicBezTo>
                      <a:cubicBezTo>
                        <a:pt x="19" y="126"/>
                        <a:pt x="21" y="140"/>
                        <a:pt x="22" y="156"/>
                      </a:cubicBezTo>
                      <a:cubicBezTo>
                        <a:pt x="18" y="147"/>
                        <a:pt x="18" y="133"/>
                        <a:pt x="8" y="128"/>
                      </a:cubicBezTo>
                      <a:cubicBezTo>
                        <a:pt x="22" y="130"/>
                        <a:pt x="20" y="105"/>
                        <a:pt x="13" y="99"/>
                      </a:cubicBezTo>
                      <a:cubicBezTo>
                        <a:pt x="26" y="96"/>
                        <a:pt x="20" y="81"/>
                        <a:pt x="16" y="74"/>
                      </a:cubicBezTo>
                      <a:cubicBezTo>
                        <a:pt x="13" y="70"/>
                        <a:pt x="12" y="70"/>
                        <a:pt x="12" y="66"/>
                      </a:cubicBezTo>
                      <a:cubicBezTo>
                        <a:pt x="13" y="61"/>
                        <a:pt x="17" y="57"/>
                        <a:pt x="16" y="50"/>
                      </a:cubicBezTo>
                      <a:cubicBezTo>
                        <a:pt x="16" y="46"/>
                        <a:pt x="12" y="42"/>
                        <a:pt x="12" y="38"/>
                      </a:cubicBezTo>
                      <a:cubicBezTo>
                        <a:pt x="11" y="34"/>
                        <a:pt x="13" y="32"/>
                        <a:pt x="14" y="28"/>
                      </a:cubicBezTo>
                      <a:cubicBezTo>
                        <a:pt x="17" y="19"/>
                        <a:pt x="11" y="3"/>
                        <a:pt x="0" y="0"/>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05" name="Freeform 1304"/>
                <p:cNvSpPr>
                  <a:spLocks/>
                </p:cNvSpPr>
                <p:nvPr/>
              </p:nvSpPr>
              <p:spPr bwMode="auto">
                <a:xfrm>
                  <a:off x="4363" y="1629"/>
                  <a:ext cx="83" cy="70"/>
                </a:xfrm>
                <a:custGeom>
                  <a:avLst/>
                  <a:gdLst>
                    <a:gd name="T0" fmla="*/ 0 w 33"/>
                    <a:gd name="T1" fmla="*/ 137 h 26"/>
                    <a:gd name="T2" fmla="*/ 284 w 33"/>
                    <a:gd name="T3" fmla="*/ 506 h 26"/>
                    <a:gd name="T4" fmla="*/ 526 w 33"/>
                    <a:gd name="T5" fmla="*/ 0 h 26"/>
                    <a:gd name="T6" fmla="*/ 33 w 33"/>
                    <a:gd name="T7" fmla="*/ 35 h 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 h="26">
                      <a:moveTo>
                        <a:pt x="0" y="7"/>
                      </a:moveTo>
                      <a:cubicBezTo>
                        <a:pt x="7" y="10"/>
                        <a:pt x="16" y="18"/>
                        <a:pt x="18" y="26"/>
                      </a:cubicBezTo>
                      <a:cubicBezTo>
                        <a:pt x="15" y="14"/>
                        <a:pt x="24" y="6"/>
                        <a:pt x="33" y="0"/>
                      </a:cubicBezTo>
                      <a:cubicBezTo>
                        <a:pt x="27" y="3"/>
                        <a:pt x="7" y="9"/>
                        <a:pt x="2" y="2"/>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06" name="Freeform 1305"/>
                <p:cNvSpPr>
                  <a:spLocks/>
                </p:cNvSpPr>
                <p:nvPr/>
              </p:nvSpPr>
              <p:spPr bwMode="auto">
                <a:xfrm>
                  <a:off x="4276" y="1120"/>
                  <a:ext cx="47" cy="107"/>
                </a:xfrm>
                <a:custGeom>
                  <a:avLst/>
                  <a:gdLst>
                    <a:gd name="T0" fmla="*/ 74 w 19"/>
                    <a:gd name="T1" fmla="*/ 0 h 40"/>
                    <a:gd name="T2" fmla="*/ 0 w 19"/>
                    <a:gd name="T3" fmla="*/ 342 h 40"/>
                    <a:gd name="T4" fmla="*/ 12 w 19"/>
                    <a:gd name="T5" fmla="*/ 765 h 40"/>
                    <a:gd name="T6" fmla="*/ 287 w 19"/>
                    <a:gd name="T7" fmla="*/ 538 h 40"/>
                    <a:gd name="T8" fmla="*/ 30 w 19"/>
                    <a:gd name="T9" fmla="*/ 364 h 40"/>
                    <a:gd name="T10" fmla="*/ 104 w 19"/>
                    <a:gd name="T11" fmla="*/ 21 h 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40">
                      <a:moveTo>
                        <a:pt x="5" y="0"/>
                      </a:moveTo>
                      <a:cubicBezTo>
                        <a:pt x="5" y="6"/>
                        <a:pt x="1" y="11"/>
                        <a:pt x="0" y="18"/>
                      </a:cubicBezTo>
                      <a:cubicBezTo>
                        <a:pt x="0" y="25"/>
                        <a:pt x="0" y="32"/>
                        <a:pt x="1" y="40"/>
                      </a:cubicBezTo>
                      <a:cubicBezTo>
                        <a:pt x="4" y="34"/>
                        <a:pt x="11" y="22"/>
                        <a:pt x="19" y="28"/>
                      </a:cubicBezTo>
                      <a:cubicBezTo>
                        <a:pt x="13" y="26"/>
                        <a:pt x="3" y="27"/>
                        <a:pt x="2" y="19"/>
                      </a:cubicBezTo>
                      <a:cubicBezTo>
                        <a:pt x="1" y="14"/>
                        <a:pt x="6" y="7"/>
                        <a:pt x="7" y="1"/>
                      </a:cubicBezTo>
                    </a:path>
                  </a:pathLst>
                </a:custGeom>
                <a:solidFill>
                  <a:srgbClr val="DAD3DE"/>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07" name="Freeform 1306"/>
                <p:cNvSpPr>
                  <a:spLocks/>
                </p:cNvSpPr>
                <p:nvPr/>
              </p:nvSpPr>
              <p:spPr bwMode="auto">
                <a:xfrm>
                  <a:off x="4426" y="1667"/>
                  <a:ext cx="32" cy="162"/>
                </a:xfrm>
                <a:custGeom>
                  <a:avLst/>
                  <a:gdLst>
                    <a:gd name="T0" fmla="*/ 121 w 13"/>
                    <a:gd name="T1" fmla="*/ 0 h 61"/>
                    <a:gd name="T2" fmla="*/ 42 w 13"/>
                    <a:gd name="T3" fmla="*/ 430 h 61"/>
                    <a:gd name="T4" fmla="*/ 153 w 13"/>
                    <a:gd name="T5" fmla="*/ 1142 h 61"/>
                    <a:gd name="T6" fmla="*/ 194 w 13"/>
                    <a:gd name="T7" fmla="*/ 600 h 61"/>
                    <a:gd name="T8" fmla="*/ 91 w 13"/>
                    <a:gd name="T9" fmla="*/ 430 h 61"/>
                    <a:gd name="T10" fmla="*/ 103 w 13"/>
                    <a:gd name="T11" fmla="*/ 282 h 61"/>
                    <a:gd name="T12" fmla="*/ 162 w 13"/>
                    <a:gd name="T13" fmla="*/ 112 h 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61">
                      <a:moveTo>
                        <a:pt x="8" y="0"/>
                      </a:moveTo>
                      <a:cubicBezTo>
                        <a:pt x="0" y="8"/>
                        <a:pt x="0" y="13"/>
                        <a:pt x="3" y="23"/>
                      </a:cubicBezTo>
                      <a:cubicBezTo>
                        <a:pt x="5" y="36"/>
                        <a:pt x="7" y="49"/>
                        <a:pt x="10" y="61"/>
                      </a:cubicBezTo>
                      <a:cubicBezTo>
                        <a:pt x="10" y="52"/>
                        <a:pt x="5" y="39"/>
                        <a:pt x="13" y="32"/>
                      </a:cubicBezTo>
                      <a:cubicBezTo>
                        <a:pt x="11" y="36"/>
                        <a:pt x="6" y="26"/>
                        <a:pt x="6" y="23"/>
                      </a:cubicBezTo>
                      <a:cubicBezTo>
                        <a:pt x="6" y="21"/>
                        <a:pt x="7" y="17"/>
                        <a:pt x="7" y="15"/>
                      </a:cubicBezTo>
                      <a:cubicBezTo>
                        <a:pt x="8" y="11"/>
                        <a:pt x="6" y="8"/>
                        <a:pt x="11" y="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08" name="Freeform 1307"/>
                <p:cNvSpPr>
                  <a:spLocks/>
                </p:cNvSpPr>
                <p:nvPr/>
              </p:nvSpPr>
              <p:spPr bwMode="auto">
                <a:xfrm>
                  <a:off x="4573" y="1864"/>
                  <a:ext cx="98" cy="128"/>
                </a:xfrm>
                <a:custGeom>
                  <a:avLst/>
                  <a:gdLst>
                    <a:gd name="T0" fmla="*/ 0 w 39"/>
                    <a:gd name="T1" fmla="*/ 909 h 48"/>
                    <a:gd name="T2" fmla="*/ 221 w 39"/>
                    <a:gd name="T3" fmla="*/ 419 h 48"/>
                    <a:gd name="T4" fmla="*/ 618 w 39"/>
                    <a:gd name="T5" fmla="*/ 115 h 48"/>
                    <a:gd name="T6" fmla="*/ 430 w 39"/>
                    <a:gd name="T7" fmla="*/ 419 h 48"/>
                    <a:gd name="T8" fmla="*/ 284 w 39"/>
                    <a:gd name="T9" fmla="*/ 456 h 48"/>
                    <a:gd name="T10" fmla="*/ 221 w 39"/>
                    <a:gd name="T11" fmla="*/ 533 h 48"/>
                    <a:gd name="T12" fmla="*/ 113 w 39"/>
                    <a:gd name="T13" fmla="*/ 589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 h="48">
                      <a:moveTo>
                        <a:pt x="0" y="48"/>
                      </a:moveTo>
                      <a:cubicBezTo>
                        <a:pt x="5" y="39"/>
                        <a:pt x="7" y="30"/>
                        <a:pt x="14" y="22"/>
                      </a:cubicBezTo>
                      <a:cubicBezTo>
                        <a:pt x="18" y="18"/>
                        <a:pt x="34" y="0"/>
                        <a:pt x="39" y="6"/>
                      </a:cubicBezTo>
                      <a:cubicBezTo>
                        <a:pt x="34" y="8"/>
                        <a:pt x="22" y="14"/>
                        <a:pt x="27" y="22"/>
                      </a:cubicBezTo>
                      <a:cubicBezTo>
                        <a:pt x="23" y="16"/>
                        <a:pt x="21" y="22"/>
                        <a:pt x="18" y="24"/>
                      </a:cubicBezTo>
                      <a:cubicBezTo>
                        <a:pt x="17" y="25"/>
                        <a:pt x="15" y="27"/>
                        <a:pt x="14" y="28"/>
                      </a:cubicBezTo>
                      <a:cubicBezTo>
                        <a:pt x="12" y="30"/>
                        <a:pt x="9" y="27"/>
                        <a:pt x="7" y="3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09" name="Freeform 1308"/>
                <p:cNvSpPr>
                  <a:spLocks/>
                </p:cNvSpPr>
                <p:nvPr/>
              </p:nvSpPr>
              <p:spPr bwMode="auto">
                <a:xfrm>
                  <a:off x="4731" y="1976"/>
                  <a:ext cx="107" cy="40"/>
                </a:xfrm>
                <a:custGeom>
                  <a:avLst/>
                  <a:gdLst>
                    <a:gd name="T0" fmla="*/ 0 w 43"/>
                    <a:gd name="T1" fmla="*/ 149 h 15"/>
                    <a:gd name="T2" fmla="*/ 416 w 43"/>
                    <a:gd name="T3" fmla="*/ 115 h 15"/>
                    <a:gd name="T4" fmla="*/ 570 w 43"/>
                    <a:gd name="T5" fmla="*/ 285 h 15"/>
                    <a:gd name="T6" fmla="*/ 371 w 43"/>
                    <a:gd name="T7" fmla="*/ 285 h 15"/>
                    <a:gd name="T8" fmla="*/ 199 w 43"/>
                    <a:gd name="T9" fmla="*/ 136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15">
                      <a:moveTo>
                        <a:pt x="0" y="8"/>
                      </a:moveTo>
                      <a:cubicBezTo>
                        <a:pt x="6" y="0"/>
                        <a:pt x="19" y="3"/>
                        <a:pt x="27" y="6"/>
                      </a:cubicBezTo>
                      <a:cubicBezTo>
                        <a:pt x="31" y="8"/>
                        <a:pt x="43" y="11"/>
                        <a:pt x="37" y="15"/>
                      </a:cubicBezTo>
                      <a:cubicBezTo>
                        <a:pt x="34" y="9"/>
                        <a:pt x="28" y="12"/>
                        <a:pt x="24" y="15"/>
                      </a:cubicBezTo>
                      <a:cubicBezTo>
                        <a:pt x="23" y="10"/>
                        <a:pt x="17" y="7"/>
                        <a:pt x="13" y="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10" name="Freeform 1309"/>
                <p:cNvSpPr>
                  <a:spLocks/>
                </p:cNvSpPr>
                <p:nvPr/>
              </p:nvSpPr>
              <p:spPr bwMode="auto">
                <a:xfrm>
                  <a:off x="4928" y="2128"/>
                  <a:ext cx="35" cy="104"/>
                </a:xfrm>
                <a:custGeom>
                  <a:avLst/>
                  <a:gdLst>
                    <a:gd name="T0" fmla="*/ 220 w 14"/>
                    <a:gd name="T1" fmla="*/ 0 h 39"/>
                    <a:gd name="T2" fmla="*/ 83 w 14"/>
                    <a:gd name="T3" fmla="*/ 739 h 39"/>
                    <a:gd name="T4" fmla="*/ 145 w 14"/>
                    <a:gd name="T5" fmla="*/ 477 h 39"/>
                    <a:gd name="T6" fmla="*/ 175 w 14"/>
                    <a:gd name="T7" fmla="*/ 77 h 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39">
                      <a:moveTo>
                        <a:pt x="14" y="0"/>
                      </a:moveTo>
                      <a:cubicBezTo>
                        <a:pt x="0" y="8"/>
                        <a:pt x="0" y="26"/>
                        <a:pt x="5" y="39"/>
                      </a:cubicBezTo>
                      <a:cubicBezTo>
                        <a:pt x="1" y="35"/>
                        <a:pt x="4" y="21"/>
                        <a:pt x="9" y="25"/>
                      </a:cubicBezTo>
                      <a:cubicBezTo>
                        <a:pt x="0" y="21"/>
                        <a:pt x="9" y="9"/>
                        <a:pt x="11" y="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11" name="Freeform 1310"/>
                <p:cNvSpPr>
                  <a:spLocks/>
                </p:cNvSpPr>
                <p:nvPr/>
              </p:nvSpPr>
              <p:spPr bwMode="auto">
                <a:xfrm>
                  <a:off x="4693" y="2219"/>
                  <a:ext cx="103" cy="165"/>
                </a:xfrm>
                <a:custGeom>
                  <a:avLst/>
                  <a:gdLst>
                    <a:gd name="T0" fmla="*/ 651 w 41"/>
                    <a:gd name="T1" fmla="*/ 0 h 62"/>
                    <a:gd name="T2" fmla="*/ 95 w 41"/>
                    <a:gd name="T3" fmla="*/ 1168 h 62"/>
                    <a:gd name="T4" fmla="*/ 271 w 41"/>
                    <a:gd name="T5" fmla="*/ 828 h 62"/>
                    <a:gd name="T6" fmla="*/ 430 w 41"/>
                    <a:gd name="T7" fmla="*/ 567 h 62"/>
                    <a:gd name="T8" fmla="*/ 588 w 41"/>
                    <a:gd name="T9" fmla="*/ 205 h 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62">
                      <a:moveTo>
                        <a:pt x="41" y="0"/>
                      </a:moveTo>
                      <a:cubicBezTo>
                        <a:pt x="27" y="12"/>
                        <a:pt x="0" y="42"/>
                        <a:pt x="6" y="62"/>
                      </a:cubicBezTo>
                      <a:cubicBezTo>
                        <a:pt x="7" y="58"/>
                        <a:pt x="10" y="37"/>
                        <a:pt x="17" y="44"/>
                      </a:cubicBezTo>
                      <a:cubicBezTo>
                        <a:pt x="11" y="37"/>
                        <a:pt x="20" y="31"/>
                        <a:pt x="27" y="30"/>
                      </a:cubicBezTo>
                      <a:cubicBezTo>
                        <a:pt x="25" y="22"/>
                        <a:pt x="29" y="13"/>
                        <a:pt x="37" y="1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12" name="Freeform 1311"/>
                <p:cNvSpPr>
                  <a:spLocks/>
                </p:cNvSpPr>
                <p:nvPr/>
              </p:nvSpPr>
              <p:spPr bwMode="auto">
                <a:xfrm>
                  <a:off x="4278" y="2219"/>
                  <a:ext cx="60" cy="314"/>
                </a:xfrm>
                <a:custGeom>
                  <a:avLst/>
                  <a:gdLst>
                    <a:gd name="T0" fmla="*/ 95 w 24"/>
                    <a:gd name="T1" fmla="*/ 56 h 118"/>
                    <a:gd name="T2" fmla="*/ 188 w 24"/>
                    <a:gd name="T3" fmla="*/ 1112 h 118"/>
                    <a:gd name="T4" fmla="*/ 208 w 24"/>
                    <a:gd name="T5" fmla="*/ 1621 h 118"/>
                    <a:gd name="T6" fmla="*/ 145 w 24"/>
                    <a:gd name="T7" fmla="*/ 2225 h 118"/>
                    <a:gd name="T8" fmla="*/ 375 w 24"/>
                    <a:gd name="T9" fmla="*/ 1472 h 118"/>
                    <a:gd name="T10" fmla="*/ 333 w 24"/>
                    <a:gd name="T11" fmla="*/ 1019 h 118"/>
                    <a:gd name="T12" fmla="*/ 220 w 24"/>
                    <a:gd name="T13" fmla="*/ 546 h 118"/>
                    <a:gd name="T14" fmla="*/ 158 w 24"/>
                    <a:gd name="T15" fmla="*/ 0 h 1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 h="118">
                      <a:moveTo>
                        <a:pt x="6" y="3"/>
                      </a:moveTo>
                      <a:cubicBezTo>
                        <a:pt x="0" y="24"/>
                        <a:pt x="7" y="39"/>
                        <a:pt x="12" y="59"/>
                      </a:cubicBezTo>
                      <a:cubicBezTo>
                        <a:pt x="14" y="68"/>
                        <a:pt x="15" y="77"/>
                        <a:pt x="13" y="86"/>
                      </a:cubicBezTo>
                      <a:cubicBezTo>
                        <a:pt x="11" y="96"/>
                        <a:pt x="4" y="108"/>
                        <a:pt x="9" y="118"/>
                      </a:cubicBezTo>
                      <a:cubicBezTo>
                        <a:pt x="9" y="111"/>
                        <a:pt x="11" y="72"/>
                        <a:pt x="24" y="78"/>
                      </a:cubicBezTo>
                      <a:cubicBezTo>
                        <a:pt x="17" y="71"/>
                        <a:pt x="16" y="63"/>
                        <a:pt x="21" y="54"/>
                      </a:cubicBezTo>
                      <a:cubicBezTo>
                        <a:pt x="12" y="48"/>
                        <a:pt x="16" y="37"/>
                        <a:pt x="14" y="29"/>
                      </a:cubicBezTo>
                      <a:cubicBezTo>
                        <a:pt x="12" y="20"/>
                        <a:pt x="5" y="10"/>
                        <a:pt x="1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13" name="Freeform 1312"/>
                <p:cNvSpPr>
                  <a:spLocks/>
                </p:cNvSpPr>
                <p:nvPr/>
              </p:nvSpPr>
              <p:spPr bwMode="auto">
                <a:xfrm>
                  <a:off x="4276" y="1803"/>
                  <a:ext cx="45" cy="317"/>
                </a:xfrm>
                <a:custGeom>
                  <a:avLst/>
                  <a:gdLst>
                    <a:gd name="T0" fmla="*/ 250 w 18"/>
                    <a:gd name="T1" fmla="*/ 0 h 119"/>
                    <a:gd name="T2" fmla="*/ 125 w 18"/>
                    <a:gd name="T3" fmla="*/ 474 h 119"/>
                    <a:gd name="T4" fmla="*/ 145 w 18"/>
                    <a:gd name="T5" fmla="*/ 1058 h 119"/>
                    <a:gd name="T6" fmla="*/ 113 w 18"/>
                    <a:gd name="T7" fmla="*/ 1702 h 119"/>
                    <a:gd name="T8" fmla="*/ 83 w 18"/>
                    <a:gd name="T9" fmla="*/ 2248 h 119"/>
                    <a:gd name="T10" fmla="*/ 220 w 18"/>
                    <a:gd name="T11" fmla="*/ 1910 h 119"/>
                    <a:gd name="T12" fmla="*/ 250 w 18"/>
                    <a:gd name="T13" fmla="*/ 1454 h 119"/>
                    <a:gd name="T14" fmla="*/ 250 w 18"/>
                    <a:gd name="T15" fmla="*/ 1079 h 119"/>
                    <a:gd name="T16" fmla="*/ 283 w 18"/>
                    <a:gd name="T17" fmla="*/ 943 h 119"/>
                    <a:gd name="T18" fmla="*/ 220 w 18"/>
                    <a:gd name="T19" fmla="*/ 703 h 119"/>
                    <a:gd name="T20" fmla="*/ 270 w 18"/>
                    <a:gd name="T21" fmla="*/ 474 h 119"/>
                    <a:gd name="T22" fmla="*/ 250 w 18"/>
                    <a:gd name="T23" fmla="*/ 77 h 1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19">
                      <a:moveTo>
                        <a:pt x="16" y="0"/>
                      </a:moveTo>
                      <a:cubicBezTo>
                        <a:pt x="10" y="9"/>
                        <a:pt x="8" y="14"/>
                        <a:pt x="8" y="25"/>
                      </a:cubicBezTo>
                      <a:cubicBezTo>
                        <a:pt x="8" y="36"/>
                        <a:pt x="10" y="46"/>
                        <a:pt x="9" y="56"/>
                      </a:cubicBezTo>
                      <a:cubicBezTo>
                        <a:pt x="9" y="68"/>
                        <a:pt x="8" y="79"/>
                        <a:pt x="7" y="90"/>
                      </a:cubicBezTo>
                      <a:cubicBezTo>
                        <a:pt x="6" y="100"/>
                        <a:pt x="0" y="108"/>
                        <a:pt x="5" y="119"/>
                      </a:cubicBezTo>
                      <a:cubicBezTo>
                        <a:pt x="3" y="113"/>
                        <a:pt x="6" y="100"/>
                        <a:pt x="14" y="101"/>
                      </a:cubicBezTo>
                      <a:cubicBezTo>
                        <a:pt x="6" y="95"/>
                        <a:pt x="7" y="82"/>
                        <a:pt x="16" y="77"/>
                      </a:cubicBezTo>
                      <a:cubicBezTo>
                        <a:pt x="14" y="70"/>
                        <a:pt x="12" y="64"/>
                        <a:pt x="16" y="57"/>
                      </a:cubicBezTo>
                      <a:cubicBezTo>
                        <a:pt x="18" y="53"/>
                        <a:pt x="18" y="54"/>
                        <a:pt x="18" y="50"/>
                      </a:cubicBezTo>
                      <a:cubicBezTo>
                        <a:pt x="18" y="46"/>
                        <a:pt x="13" y="43"/>
                        <a:pt x="14" y="37"/>
                      </a:cubicBezTo>
                      <a:cubicBezTo>
                        <a:pt x="15" y="32"/>
                        <a:pt x="18" y="31"/>
                        <a:pt x="17" y="25"/>
                      </a:cubicBezTo>
                      <a:cubicBezTo>
                        <a:pt x="16" y="17"/>
                        <a:pt x="7" y="12"/>
                        <a:pt x="16" y="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14" name="Freeform 1313"/>
                <p:cNvSpPr>
                  <a:spLocks/>
                </p:cNvSpPr>
                <p:nvPr/>
              </p:nvSpPr>
              <p:spPr bwMode="auto">
                <a:xfrm>
                  <a:off x="4288" y="1509"/>
                  <a:ext cx="33" cy="179"/>
                </a:xfrm>
                <a:custGeom>
                  <a:avLst/>
                  <a:gdLst>
                    <a:gd name="T0" fmla="*/ 33 w 13"/>
                    <a:gd name="T1" fmla="*/ 0 h 67"/>
                    <a:gd name="T2" fmla="*/ 51 w 13"/>
                    <a:gd name="T3" fmla="*/ 705 h 67"/>
                    <a:gd name="T4" fmla="*/ 213 w 13"/>
                    <a:gd name="T5" fmla="*/ 1277 h 67"/>
                    <a:gd name="T6" fmla="*/ 160 w 13"/>
                    <a:gd name="T7" fmla="*/ 858 h 67"/>
                    <a:gd name="T8" fmla="*/ 160 w 13"/>
                    <a:gd name="T9" fmla="*/ 457 h 67"/>
                    <a:gd name="T10" fmla="*/ 96 w 13"/>
                    <a:gd name="T11" fmla="*/ 171 h 6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67">
                      <a:moveTo>
                        <a:pt x="2" y="0"/>
                      </a:moveTo>
                      <a:cubicBezTo>
                        <a:pt x="5" y="10"/>
                        <a:pt x="3" y="26"/>
                        <a:pt x="3" y="37"/>
                      </a:cubicBezTo>
                      <a:cubicBezTo>
                        <a:pt x="4" y="47"/>
                        <a:pt x="0" y="65"/>
                        <a:pt x="13" y="67"/>
                      </a:cubicBezTo>
                      <a:cubicBezTo>
                        <a:pt x="8" y="63"/>
                        <a:pt x="1" y="50"/>
                        <a:pt x="10" y="45"/>
                      </a:cubicBezTo>
                      <a:cubicBezTo>
                        <a:pt x="5" y="38"/>
                        <a:pt x="5" y="31"/>
                        <a:pt x="10" y="24"/>
                      </a:cubicBezTo>
                      <a:cubicBezTo>
                        <a:pt x="5" y="21"/>
                        <a:pt x="4" y="14"/>
                        <a:pt x="6"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15" name="Freeform 1314"/>
                <p:cNvSpPr>
                  <a:spLocks/>
                </p:cNvSpPr>
                <p:nvPr/>
              </p:nvSpPr>
              <p:spPr bwMode="auto">
                <a:xfrm>
                  <a:off x="4273" y="1243"/>
                  <a:ext cx="55" cy="157"/>
                </a:xfrm>
                <a:custGeom>
                  <a:avLst/>
                  <a:gdLst>
                    <a:gd name="T0" fmla="*/ 345 w 22"/>
                    <a:gd name="T1" fmla="*/ 0 h 59"/>
                    <a:gd name="T2" fmla="*/ 95 w 22"/>
                    <a:gd name="T3" fmla="*/ 396 h 59"/>
                    <a:gd name="T4" fmla="*/ 208 w 22"/>
                    <a:gd name="T5" fmla="*/ 1112 h 59"/>
                    <a:gd name="T6" fmla="*/ 250 w 22"/>
                    <a:gd name="T7" fmla="*/ 396 h 59"/>
                    <a:gd name="T8" fmla="*/ 313 w 22"/>
                    <a:gd name="T9" fmla="*/ 35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59">
                      <a:moveTo>
                        <a:pt x="22" y="0"/>
                      </a:moveTo>
                      <a:cubicBezTo>
                        <a:pt x="14" y="3"/>
                        <a:pt x="7" y="13"/>
                        <a:pt x="6" y="21"/>
                      </a:cubicBezTo>
                      <a:cubicBezTo>
                        <a:pt x="5" y="30"/>
                        <a:pt x="8" y="51"/>
                        <a:pt x="13" y="59"/>
                      </a:cubicBezTo>
                      <a:cubicBezTo>
                        <a:pt x="12" y="52"/>
                        <a:pt x="0" y="20"/>
                        <a:pt x="16" y="21"/>
                      </a:cubicBezTo>
                      <a:cubicBezTo>
                        <a:pt x="3" y="22"/>
                        <a:pt x="19" y="5"/>
                        <a:pt x="20"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16" name="Freeform 1315"/>
                <p:cNvSpPr>
                  <a:spLocks/>
                </p:cNvSpPr>
                <p:nvPr/>
              </p:nvSpPr>
              <p:spPr bwMode="auto">
                <a:xfrm>
                  <a:off x="4843" y="1528"/>
                  <a:ext cx="48" cy="259"/>
                </a:xfrm>
                <a:custGeom>
                  <a:avLst/>
                  <a:gdLst>
                    <a:gd name="T0" fmla="*/ 0 w 19"/>
                    <a:gd name="T1" fmla="*/ 0 h 97"/>
                    <a:gd name="T2" fmla="*/ 192 w 19"/>
                    <a:gd name="T3" fmla="*/ 1012 h 97"/>
                    <a:gd name="T4" fmla="*/ 129 w 19"/>
                    <a:gd name="T5" fmla="*/ 1848 h 97"/>
                    <a:gd name="T6" fmla="*/ 306 w 19"/>
                    <a:gd name="T7" fmla="*/ 1583 h 97"/>
                    <a:gd name="T8" fmla="*/ 255 w 19"/>
                    <a:gd name="T9" fmla="*/ 1298 h 97"/>
                    <a:gd name="T10" fmla="*/ 222 w 19"/>
                    <a:gd name="T11" fmla="*/ 1084 h 97"/>
                    <a:gd name="T12" fmla="*/ 288 w 19"/>
                    <a:gd name="T13" fmla="*/ 777 h 97"/>
                    <a:gd name="T14" fmla="*/ 243 w 19"/>
                    <a:gd name="T15" fmla="*/ 606 h 97"/>
                    <a:gd name="T16" fmla="*/ 255 w 19"/>
                    <a:gd name="T17" fmla="*/ 379 h 97"/>
                    <a:gd name="T18" fmla="*/ 114 w 19"/>
                    <a:gd name="T19" fmla="*/ 93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 h="97">
                      <a:moveTo>
                        <a:pt x="0" y="0"/>
                      </a:moveTo>
                      <a:cubicBezTo>
                        <a:pt x="10" y="15"/>
                        <a:pt x="13" y="36"/>
                        <a:pt x="12" y="53"/>
                      </a:cubicBezTo>
                      <a:cubicBezTo>
                        <a:pt x="11" y="68"/>
                        <a:pt x="3" y="82"/>
                        <a:pt x="8" y="97"/>
                      </a:cubicBezTo>
                      <a:cubicBezTo>
                        <a:pt x="4" y="90"/>
                        <a:pt x="13" y="81"/>
                        <a:pt x="19" y="83"/>
                      </a:cubicBezTo>
                      <a:cubicBezTo>
                        <a:pt x="9" y="82"/>
                        <a:pt x="15" y="73"/>
                        <a:pt x="16" y="68"/>
                      </a:cubicBezTo>
                      <a:cubicBezTo>
                        <a:pt x="16" y="64"/>
                        <a:pt x="14" y="61"/>
                        <a:pt x="14" y="57"/>
                      </a:cubicBezTo>
                      <a:cubicBezTo>
                        <a:pt x="14" y="51"/>
                        <a:pt x="18" y="46"/>
                        <a:pt x="18" y="41"/>
                      </a:cubicBezTo>
                      <a:cubicBezTo>
                        <a:pt x="18" y="37"/>
                        <a:pt x="16" y="35"/>
                        <a:pt x="15" y="32"/>
                      </a:cubicBezTo>
                      <a:cubicBezTo>
                        <a:pt x="14" y="27"/>
                        <a:pt x="16" y="24"/>
                        <a:pt x="16" y="20"/>
                      </a:cubicBezTo>
                      <a:cubicBezTo>
                        <a:pt x="15" y="16"/>
                        <a:pt x="9" y="9"/>
                        <a:pt x="7" y="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17" name="Freeform 1316"/>
                <p:cNvSpPr>
                  <a:spLocks/>
                </p:cNvSpPr>
                <p:nvPr/>
              </p:nvSpPr>
              <p:spPr bwMode="auto">
                <a:xfrm>
                  <a:off x="4908" y="1880"/>
                  <a:ext cx="30" cy="107"/>
                </a:xfrm>
                <a:custGeom>
                  <a:avLst/>
                  <a:gdLst>
                    <a:gd name="T0" fmla="*/ 63 w 12"/>
                    <a:gd name="T1" fmla="*/ 94 h 40"/>
                    <a:gd name="T2" fmla="*/ 95 w 12"/>
                    <a:gd name="T3" fmla="*/ 423 h 40"/>
                    <a:gd name="T4" fmla="*/ 0 w 12"/>
                    <a:gd name="T5" fmla="*/ 765 h 40"/>
                    <a:gd name="T6" fmla="*/ 188 w 12"/>
                    <a:gd name="T7" fmla="*/ 559 h 40"/>
                    <a:gd name="T8" fmla="*/ 175 w 12"/>
                    <a:gd name="T9" fmla="*/ 193 h 40"/>
                    <a:gd name="T10" fmla="*/ 158 w 12"/>
                    <a:gd name="T11" fmla="*/ 0 h 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40">
                      <a:moveTo>
                        <a:pt x="4" y="5"/>
                      </a:moveTo>
                      <a:cubicBezTo>
                        <a:pt x="4" y="11"/>
                        <a:pt x="7" y="16"/>
                        <a:pt x="6" y="22"/>
                      </a:cubicBezTo>
                      <a:cubicBezTo>
                        <a:pt x="6" y="29"/>
                        <a:pt x="3" y="34"/>
                        <a:pt x="0" y="40"/>
                      </a:cubicBezTo>
                      <a:cubicBezTo>
                        <a:pt x="4" y="37"/>
                        <a:pt x="7" y="29"/>
                        <a:pt x="12" y="29"/>
                      </a:cubicBezTo>
                      <a:cubicBezTo>
                        <a:pt x="6" y="27"/>
                        <a:pt x="6" y="14"/>
                        <a:pt x="11" y="10"/>
                      </a:cubicBezTo>
                      <a:cubicBezTo>
                        <a:pt x="9" y="7"/>
                        <a:pt x="8" y="3"/>
                        <a:pt x="1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18" name="Freeform 1317"/>
                <p:cNvSpPr>
                  <a:spLocks/>
                </p:cNvSpPr>
                <p:nvPr/>
              </p:nvSpPr>
              <p:spPr bwMode="auto">
                <a:xfrm>
                  <a:off x="4633" y="2477"/>
                  <a:ext cx="105" cy="142"/>
                </a:xfrm>
                <a:custGeom>
                  <a:avLst/>
                  <a:gdLst>
                    <a:gd name="T0" fmla="*/ 0 w 42"/>
                    <a:gd name="T1" fmla="*/ 56 h 53"/>
                    <a:gd name="T2" fmla="*/ 658 w 42"/>
                    <a:gd name="T3" fmla="*/ 748 h 53"/>
                    <a:gd name="T4" fmla="*/ 583 w 42"/>
                    <a:gd name="T5" fmla="*/ 812 h 53"/>
                    <a:gd name="T6" fmla="*/ 458 w 42"/>
                    <a:gd name="T7" fmla="*/ 675 h 53"/>
                    <a:gd name="T8" fmla="*/ 313 w 42"/>
                    <a:gd name="T9" fmla="*/ 458 h 53"/>
                    <a:gd name="T10" fmla="*/ 208 w 42"/>
                    <a:gd name="T11" fmla="*/ 287 h 53"/>
                    <a:gd name="T12" fmla="*/ 0 w 42"/>
                    <a:gd name="T13" fmla="*/ 0 h 5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 h="53">
                      <a:moveTo>
                        <a:pt x="0" y="3"/>
                      </a:moveTo>
                      <a:cubicBezTo>
                        <a:pt x="0" y="14"/>
                        <a:pt x="30" y="53"/>
                        <a:pt x="42" y="39"/>
                      </a:cubicBezTo>
                      <a:cubicBezTo>
                        <a:pt x="41" y="40"/>
                        <a:pt x="39" y="42"/>
                        <a:pt x="37" y="42"/>
                      </a:cubicBezTo>
                      <a:cubicBezTo>
                        <a:pt x="30" y="42"/>
                        <a:pt x="32" y="37"/>
                        <a:pt x="29" y="35"/>
                      </a:cubicBezTo>
                      <a:cubicBezTo>
                        <a:pt x="23" y="31"/>
                        <a:pt x="19" y="36"/>
                        <a:pt x="20" y="24"/>
                      </a:cubicBezTo>
                      <a:cubicBezTo>
                        <a:pt x="12" y="26"/>
                        <a:pt x="13" y="21"/>
                        <a:pt x="13" y="15"/>
                      </a:cubicBezTo>
                      <a:cubicBezTo>
                        <a:pt x="3" y="16"/>
                        <a:pt x="2" y="8"/>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19" name="Freeform 1318"/>
                <p:cNvSpPr>
                  <a:spLocks/>
                </p:cNvSpPr>
                <p:nvPr/>
              </p:nvSpPr>
              <p:spPr bwMode="auto">
                <a:xfrm>
                  <a:off x="4511" y="2611"/>
                  <a:ext cx="127" cy="133"/>
                </a:xfrm>
                <a:custGeom>
                  <a:avLst/>
                  <a:gdLst>
                    <a:gd name="T0" fmla="*/ 105 w 51"/>
                    <a:gd name="T1" fmla="*/ 942 h 50"/>
                    <a:gd name="T2" fmla="*/ 261 w 51"/>
                    <a:gd name="T3" fmla="*/ 362 h 50"/>
                    <a:gd name="T4" fmla="*/ 787 w 51"/>
                    <a:gd name="T5" fmla="*/ 0 h 50"/>
                    <a:gd name="T6" fmla="*/ 540 w 51"/>
                    <a:gd name="T7" fmla="*/ 396 h 50"/>
                    <a:gd name="T8" fmla="*/ 433 w 51"/>
                    <a:gd name="T9" fmla="*/ 362 h 50"/>
                    <a:gd name="T10" fmla="*/ 446 w 51"/>
                    <a:gd name="T11" fmla="*/ 545 h 50"/>
                    <a:gd name="T12" fmla="*/ 217 w 51"/>
                    <a:gd name="T13" fmla="*/ 601 h 50"/>
                    <a:gd name="T14" fmla="*/ 75 w 51"/>
                    <a:gd name="T15" fmla="*/ 716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1" h="50">
                      <a:moveTo>
                        <a:pt x="7" y="50"/>
                      </a:moveTo>
                      <a:cubicBezTo>
                        <a:pt x="4" y="35"/>
                        <a:pt x="0" y="26"/>
                        <a:pt x="17" y="19"/>
                      </a:cubicBezTo>
                      <a:cubicBezTo>
                        <a:pt x="29" y="14"/>
                        <a:pt x="39" y="5"/>
                        <a:pt x="51" y="0"/>
                      </a:cubicBezTo>
                      <a:cubicBezTo>
                        <a:pt x="46" y="6"/>
                        <a:pt x="29" y="10"/>
                        <a:pt x="35" y="21"/>
                      </a:cubicBezTo>
                      <a:cubicBezTo>
                        <a:pt x="33" y="20"/>
                        <a:pt x="30" y="19"/>
                        <a:pt x="28" y="19"/>
                      </a:cubicBezTo>
                      <a:cubicBezTo>
                        <a:pt x="27" y="22"/>
                        <a:pt x="28" y="26"/>
                        <a:pt x="29" y="29"/>
                      </a:cubicBezTo>
                      <a:cubicBezTo>
                        <a:pt x="24" y="27"/>
                        <a:pt x="13" y="22"/>
                        <a:pt x="14" y="32"/>
                      </a:cubicBezTo>
                      <a:cubicBezTo>
                        <a:pt x="7" y="28"/>
                        <a:pt x="4" y="31"/>
                        <a:pt x="5" y="3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20" name="Freeform 1319"/>
                <p:cNvSpPr>
                  <a:spLocks/>
                </p:cNvSpPr>
                <p:nvPr/>
              </p:nvSpPr>
              <p:spPr bwMode="auto">
                <a:xfrm>
                  <a:off x="4283" y="2605"/>
                  <a:ext cx="33" cy="190"/>
                </a:xfrm>
                <a:custGeom>
                  <a:avLst/>
                  <a:gdLst>
                    <a:gd name="T0" fmla="*/ 84 w 13"/>
                    <a:gd name="T1" fmla="*/ 252 h 71"/>
                    <a:gd name="T2" fmla="*/ 63 w 13"/>
                    <a:gd name="T3" fmla="*/ 688 h 71"/>
                    <a:gd name="T4" fmla="*/ 147 w 13"/>
                    <a:gd name="T5" fmla="*/ 1359 h 71"/>
                    <a:gd name="T6" fmla="*/ 213 w 13"/>
                    <a:gd name="T7" fmla="*/ 765 h 71"/>
                    <a:gd name="T8" fmla="*/ 213 w 13"/>
                    <a:gd name="T9" fmla="*/ 458 h 71"/>
                    <a:gd name="T10" fmla="*/ 129 w 13"/>
                    <a:gd name="T11" fmla="*/ 0 h 7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 h="71">
                      <a:moveTo>
                        <a:pt x="5" y="13"/>
                      </a:moveTo>
                      <a:cubicBezTo>
                        <a:pt x="6" y="21"/>
                        <a:pt x="3" y="28"/>
                        <a:pt x="4" y="36"/>
                      </a:cubicBezTo>
                      <a:cubicBezTo>
                        <a:pt x="6" y="48"/>
                        <a:pt x="5" y="60"/>
                        <a:pt x="9" y="71"/>
                      </a:cubicBezTo>
                      <a:cubicBezTo>
                        <a:pt x="9" y="61"/>
                        <a:pt x="1" y="45"/>
                        <a:pt x="13" y="40"/>
                      </a:cubicBezTo>
                      <a:cubicBezTo>
                        <a:pt x="7" y="37"/>
                        <a:pt x="6" y="27"/>
                        <a:pt x="13" y="24"/>
                      </a:cubicBezTo>
                      <a:cubicBezTo>
                        <a:pt x="0" y="23"/>
                        <a:pt x="11" y="6"/>
                        <a:pt x="8"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21" name="Freeform 1320"/>
                <p:cNvSpPr>
                  <a:spLocks/>
                </p:cNvSpPr>
                <p:nvPr/>
              </p:nvSpPr>
              <p:spPr bwMode="auto">
                <a:xfrm>
                  <a:off x="4548" y="2840"/>
                  <a:ext cx="125" cy="88"/>
                </a:xfrm>
                <a:custGeom>
                  <a:avLst/>
                  <a:gdLst>
                    <a:gd name="T0" fmla="*/ 0 w 50"/>
                    <a:gd name="T1" fmla="*/ 589 h 33"/>
                    <a:gd name="T2" fmla="*/ 363 w 50"/>
                    <a:gd name="T3" fmla="*/ 363 h 33"/>
                    <a:gd name="T4" fmla="*/ 783 w 50"/>
                    <a:gd name="T5" fmla="*/ 0 h 33"/>
                    <a:gd name="T6" fmla="*/ 613 w 50"/>
                    <a:gd name="T7" fmla="*/ 477 h 33"/>
                    <a:gd name="T8" fmla="*/ 470 w 50"/>
                    <a:gd name="T9" fmla="*/ 397 h 33"/>
                    <a:gd name="T10" fmla="*/ 395 w 50"/>
                    <a:gd name="T11" fmla="*/ 512 h 33"/>
                    <a:gd name="T12" fmla="*/ 175 w 50"/>
                    <a:gd name="T13" fmla="*/ 627 h 33"/>
                    <a:gd name="T14" fmla="*/ 0 w 50"/>
                    <a:gd name="T15" fmla="*/ 627 h 3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0" h="33">
                      <a:moveTo>
                        <a:pt x="0" y="31"/>
                      </a:moveTo>
                      <a:cubicBezTo>
                        <a:pt x="7" y="27"/>
                        <a:pt x="16" y="23"/>
                        <a:pt x="23" y="19"/>
                      </a:cubicBezTo>
                      <a:cubicBezTo>
                        <a:pt x="34" y="13"/>
                        <a:pt x="41" y="8"/>
                        <a:pt x="50" y="0"/>
                      </a:cubicBezTo>
                      <a:cubicBezTo>
                        <a:pt x="48" y="10"/>
                        <a:pt x="34" y="13"/>
                        <a:pt x="39" y="25"/>
                      </a:cubicBezTo>
                      <a:cubicBezTo>
                        <a:pt x="37" y="23"/>
                        <a:pt x="33" y="20"/>
                        <a:pt x="30" y="21"/>
                      </a:cubicBezTo>
                      <a:cubicBezTo>
                        <a:pt x="27" y="22"/>
                        <a:pt x="27" y="26"/>
                        <a:pt x="25" y="27"/>
                      </a:cubicBezTo>
                      <a:cubicBezTo>
                        <a:pt x="20" y="29"/>
                        <a:pt x="11" y="24"/>
                        <a:pt x="11" y="33"/>
                      </a:cubicBezTo>
                      <a:cubicBezTo>
                        <a:pt x="7" y="32"/>
                        <a:pt x="3" y="29"/>
                        <a:pt x="0" y="3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22" name="Freeform 1321"/>
                <p:cNvSpPr>
                  <a:spLocks/>
                </p:cNvSpPr>
                <p:nvPr/>
              </p:nvSpPr>
              <p:spPr bwMode="auto">
                <a:xfrm>
                  <a:off x="4813" y="2651"/>
                  <a:ext cx="70" cy="141"/>
                </a:xfrm>
                <a:custGeom>
                  <a:avLst/>
                  <a:gdLst>
                    <a:gd name="T0" fmla="*/ 438 w 28"/>
                    <a:gd name="T1" fmla="*/ 21 h 53"/>
                    <a:gd name="T2" fmla="*/ 33 w 28"/>
                    <a:gd name="T3" fmla="*/ 998 h 53"/>
                    <a:gd name="T4" fmla="*/ 208 w 28"/>
                    <a:gd name="T5" fmla="*/ 490 h 53"/>
                    <a:gd name="T6" fmla="*/ 313 w 28"/>
                    <a:gd name="T7" fmla="*/ 226 h 53"/>
                    <a:gd name="T8" fmla="*/ 425 w 28"/>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 h="53">
                      <a:moveTo>
                        <a:pt x="28" y="1"/>
                      </a:moveTo>
                      <a:cubicBezTo>
                        <a:pt x="2" y="3"/>
                        <a:pt x="0" y="34"/>
                        <a:pt x="2" y="53"/>
                      </a:cubicBezTo>
                      <a:cubicBezTo>
                        <a:pt x="3" y="50"/>
                        <a:pt x="2" y="16"/>
                        <a:pt x="13" y="26"/>
                      </a:cubicBezTo>
                      <a:cubicBezTo>
                        <a:pt x="13" y="22"/>
                        <a:pt x="9" y="5"/>
                        <a:pt x="20" y="12"/>
                      </a:cubicBezTo>
                      <a:cubicBezTo>
                        <a:pt x="21" y="7"/>
                        <a:pt x="23" y="5"/>
                        <a:pt x="27"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23" name="Freeform 1322"/>
                <p:cNvSpPr>
                  <a:spLocks/>
                </p:cNvSpPr>
                <p:nvPr/>
              </p:nvSpPr>
              <p:spPr bwMode="auto">
                <a:xfrm>
                  <a:off x="4421" y="2149"/>
                  <a:ext cx="72" cy="142"/>
                </a:xfrm>
                <a:custGeom>
                  <a:avLst/>
                  <a:gdLst>
                    <a:gd name="T0" fmla="*/ 104 w 29"/>
                    <a:gd name="T1" fmla="*/ 0 h 53"/>
                    <a:gd name="T2" fmla="*/ 92 w 29"/>
                    <a:gd name="T3" fmla="*/ 504 h 53"/>
                    <a:gd name="T4" fmla="*/ 0 w 29"/>
                    <a:gd name="T5" fmla="*/ 927 h 53"/>
                    <a:gd name="T6" fmla="*/ 184 w 29"/>
                    <a:gd name="T7" fmla="*/ 1018 h 53"/>
                    <a:gd name="T8" fmla="*/ 196 w 29"/>
                    <a:gd name="T9" fmla="*/ 560 h 53"/>
                    <a:gd name="T10" fmla="*/ 290 w 29"/>
                    <a:gd name="T11" fmla="*/ 616 h 53"/>
                    <a:gd name="T12" fmla="*/ 444 w 29"/>
                    <a:gd name="T13" fmla="*/ 458 h 53"/>
                    <a:gd name="T14" fmla="*/ 166 w 29"/>
                    <a:gd name="T15" fmla="*/ 115 h 5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53">
                      <a:moveTo>
                        <a:pt x="7" y="0"/>
                      </a:moveTo>
                      <a:cubicBezTo>
                        <a:pt x="10" y="8"/>
                        <a:pt x="7" y="18"/>
                        <a:pt x="6" y="26"/>
                      </a:cubicBezTo>
                      <a:cubicBezTo>
                        <a:pt x="4" y="33"/>
                        <a:pt x="4" y="42"/>
                        <a:pt x="0" y="48"/>
                      </a:cubicBezTo>
                      <a:cubicBezTo>
                        <a:pt x="4" y="49"/>
                        <a:pt x="8" y="52"/>
                        <a:pt x="12" y="53"/>
                      </a:cubicBezTo>
                      <a:cubicBezTo>
                        <a:pt x="5" y="47"/>
                        <a:pt x="8" y="35"/>
                        <a:pt x="13" y="29"/>
                      </a:cubicBezTo>
                      <a:cubicBezTo>
                        <a:pt x="15" y="30"/>
                        <a:pt x="17" y="31"/>
                        <a:pt x="19" y="32"/>
                      </a:cubicBezTo>
                      <a:cubicBezTo>
                        <a:pt x="15" y="24"/>
                        <a:pt x="22" y="22"/>
                        <a:pt x="29" y="24"/>
                      </a:cubicBezTo>
                      <a:cubicBezTo>
                        <a:pt x="26" y="19"/>
                        <a:pt x="7" y="17"/>
                        <a:pt x="11" y="6"/>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24" name="Freeform 1323"/>
                <p:cNvSpPr>
                  <a:spLocks/>
                </p:cNvSpPr>
                <p:nvPr/>
              </p:nvSpPr>
              <p:spPr bwMode="auto">
                <a:xfrm>
                  <a:off x="4673" y="2155"/>
                  <a:ext cx="138" cy="66"/>
                </a:xfrm>
                <a:custGeom>
                  <a:avLst/>
                  <a:gdLst>
                    <a:gd name="T0" fmla="*/ 0 w 55"/>
                    <a:gd name="T1" fmla="*/ 182 h 25"/>
                    <a:gd name="T2" fmla="*/ 442 w 55"/>
                    <a:gd name="T3" fmla="*/ 111 h 25"/>
                    <a:gd name="T4" fmla="*/ 555 w 55"/>
                    <a:gd name="T5" fmla="*/ 459 h 25"/>
                    <a:gd name="T6" fmla="*/ 868 w 55"/>
                    <a:gd name="T7" fmla="*/ 90 h 25"/>
                    <a:gd name="T8" fmla="*/ 504 w 55"/>
                    <a:gd name="T9" fmla="*/ 34 h 25"/>
                    <a:gd name="T10" fmla="*/ 188 w 55"/>
                    <a:gd name="T11" fmla="*/ 21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 h="25">
                      <a:moveTo>
                        <a:pt x="0" y="10"/>
                      </a:moveTo>
                      <a:cubicBezTo>
                        <a:pt x="10" y="10"/>
                        <a:pt x="18" y="5"/>
                        <a:pt x="28" y="6"/>
                      </a:cubicBezTo>
                      <a:cubicBezTo>
                        <a:pt x="39" y="8"/>
                        <a:pt x="40" y="16"/>
                        <a:pt x="35" y="25"/>
                      </a:cubicBezTo>
                      <a:cubicBezTo>
                        <a:pt x="42" y="20"/>
                        <a:pt x="50" y="11"/>
                        <a:pt x="55" y="5"/>
                      </a:cubicBezTo>
                      <a:cubicBezTo>
                        <a:pt x="49" y="6"/>
                        <a:pt x="38" y="3"/>
                        <a:pt x="32" y="2"/>
                      </a:cubicBezTo>
                      <a:cubicBezTo>
                        <a:pt x="24" y="0"/>
                        <a:pt x="20" y="0"/>
                        <a:pt x="12" y="1"/>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25" name="Freeform 1324"/>
                <p:cNvSpPr>
                  <a:spLocks/>
                </p:cNvSpPr>
                <p:nvPr/>
              </p:nvSpPr>
              <p:spPr bwMode="auto">
                <a:xfrm>
                  <a:off x="4406" y="2619"/>
                  <a:ext cx="47" cy="74"/>
                </a:xfrm>
                <a:custGeom>
                  <a:avLst/>
                  <a:gdLst>
                    <a:gd name="T0" fmla="*/ 12 w 19"/>
                    <a:gd name="T1" fmla="*/ 518 h 28"/>
                    <a:gd name="T2" fmla="*/ 121 w 19"/>
                    <a:gd name="T3" fmla="*/ 238 h 28"/>
                    <a:gd name="T4" fmla="*/ 275 w 19"/>
                    <a:gd name="T5" fmla="*/ 167 h 28"/>
                    <a:gd name="T6" fmla="*/ 287 w 19"/>
                    <a:gd name="T7" fmla="*/ 0 h 28"/>
                    <a:gd name="T8" fmla="*/ 0 w 19"/>
                    <a:gd name="T9" fmla="*/ 111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28">
                      <a:moveTo>
                        <a:pt x="1" y="28"/>
                      </a:moveTo>
                      <a:cubicBezTo>
                        <a:pt x="2" y="23"/>
                        <a:pt x="4" y="17"/>
                        <a:pt x="8" y="13"/>
                      </a:cubicBezTo>
                      <a:cubicBezTo>
                        <a:pt x="11" y="10"/>
                        <a:pt x="14" y="11"/>
                        <a:pt x="18" y="9"/>
                      </a:cubicBezTo>
                      <a:cubicBezTo>
                        <a:pt x="17" y="6"/>
                        <a:pt x="17" y="3"/>
                        <a:pt x="19" y="0"/>
                      </a:cubicBezTo>
                      <a:cubicBezTo>
                        <a:pt x="13" y="1"/>
                        <a:pt x="6" y="4"/>
                        <a:pt x="0" y="6"/>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26" name="Freeform 1325"/>
                <p:cNvSpPr>
                  <a:spLocks/>
                </p:cNvSpPr>
                <p:nvPr/>
              </p:nvSpPr>
              <p:spPr bwMode="auto">
                <a:xfrm>
                  <a:off x="4576" y="2531"/>
                  <a:ext cx="75" cy="69"/>
                </a:xfrm>
                <a:custGeom>
                  <a:avLst/>
                  <a:gdLst>
                    <a:gd name="T0" fmla="*/ 0 w 30"/>
                    <a:gd name="T1" fmla="*/ 170 h 26"/>
                    <a:gd name="T2" fmla="*/ 283 w 30"/>
                    <a:gd name="T3" fmla="*/ 0 h 26"/>
                    <a:gd name="T4" fmla="*/ 470 w 30"/>
                    <a:gd name="T5" fmla="*/ 247 h 26"/>
                    <a:gd name="T6" fmla="*/ 125 w 30"/>
                    <a:gd name="T7" fmla="*/ 486 h 26"/>
                    <a:gd name="T8" fmla="*/ 238 w 30"/>
                    <a:gd name="T9" fmla="*/ 260 h 26"/>
                    <a:gd name="T10" fmla="*/ 113 w 30"/>
                    <a:gd name="T11" fmla="*/ 204 h 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 h="26">
                      <a:moveTo>
                        <a:pt x="0" y="9"/>
                      </a:moveTo>
                      <a:cubicBezTo>
                        <a:pt x="7" y="7"/>
                        <a:pt x="13" y="5"/>
                        <a:pt x="18" y="0"/>
                      </a:cubicBezTo>
                      <a:cubicBezTo>
                        <a:pt x="22" y="4"/>
                        <a:pt x="25" y="9"/>
                        <a:pt x="30" y="13"/>
                      </a:cubicBezTo>
                      <a:cubicBezTo>
                        <a:pt x="21" y="16"/>
                        <a:pt x="16" y="20"/>
                        <a:pt x="8" y="26"/>
                      </a:cubicBezTo>
                      <a:cubicBezTo>
                        <a:pt x="10" y="24"/>
                        <a:pt x="16" y="17"/>
                        <a:pt x="15" y="14"/>
                      </a:cubicBezTo>
                      <a:cubicBezTo>
                        <a:pt x="14" y="11"/>
                        <a:pt x="11" y="12"/>
                        <a:pt x="7" y="11"/>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27" name="Freeform 1326"/>
                <p:cNvSpPr>
                  <a:spLocks/>
                </p:cNvSpPr>
                <p:nvPr/>
              </p:nvSpPr>
              <p:spPr bwMode="auto">
                <a:xfrm>
                  <a:off x="4386" y="2979"/>
                  <a:ext cx="37" cy="53"/>
                </a:xfrm>
                <a:custGeom>
                  <a:avLst/>
                  <a:gdLst>
                    <a:gd name="T0" fmla="*/ 30 w 15"/>
                    <a:gd name="T1" fmla="*/ 21 h 20"/>
                    <a:gd name="T2" fmla="*/ 212 w 15"/>
                    <a:gd name="T3" fmla="*/ 337 h 20"/>
                    <a:gd name="T4" fmla="*/ 0 w 15"/>
                    <a:gd name="T5" fmla="*/ 371 h 20"/>
                    <a:gd name="T6" fmla="*/ 121 w 15"/>
                    <a:gd name="T7" fmla="*/ 170 h 20"/>
                    <a:gd name="T8" fmla="*/ 12 w 15"/>
                    <a:gd name="T9" fmla="*/ 21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20">
                      <a:moveTo>
                        <a:pt x="2" y="1"/>
                      </a:moveTo>
                      <a:cubicBezTo>
                        <a:pt x="15" y="0"/>
                        <a:pt x="15" y="7"/>
                        <a:pt x="14" y="18"/>
                      </a:cubicBezTo>
                      <a:cubicBezTo>
                        <a:pt x="9" y="17"/>
                        <a:pt x="5" y="20"/>
                        <a:pt x="0" y="20"/>
                      </a:cubicBezTo>
                      <a:cubicBezTo>
                        <a:pt x="2" y="18"/>
                        <a:pt x="8" y="12"/>
                        <a:pt x="8" y="9"/>
                      </a:cubicBezTo>
                      <a:cubicBezTo>
                        <a:pt x="8" y="5"/>
                        <a:pt x="2" y="4"/>
                        <a:pt x="1" y="1"/>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28" name="Freeform 1327"/>
                <p:cNvSpPr>
                  <a:spLocks/>
                </p:cNvSpPr>
                <p:nvPr/>
              </p:nvSpPr>
              <p:spPr bwMode="auto">
                <a:xfrm>
                  <a:off x="4636" y="2707"/>
                  <a:ext cx="50" cy="42"/>
                </a:xfrm>
                <a:custGeom>
                  <a:avLst/>
                  <a:gdLst>
                    <a:gd name="T0" fmla="*/ 238 w 20"/>
                    <a:gd name="T1" fmla="*/ 289 h 16"/>
                    <a:gd name="T2" fmla="*/ 313 w 20"/>
                    <a:gd name="T3" fmla="*/ 110 h 16"/>
                    <a:gd name="T4" fmla="*/ 0 w 20"/>
                    <a:gd name="T5" fmla="*/ 0 h 16"/>
                    <a:gd name="T6" fmla="*/ 0 60000 65536"/>
                    <a:gd name="T7" fmla="*/ 0 60000 65536"/>
                    <a:gd name="T8" fmla="*/ 0 60000 65536"/>
                  </a:gdLst>
                  <a:ahLst/>
                  <a:cxnLst>
                    <a:cxn ang="T6">
                      <a:pos x="T0" y="T1"/>
                    </a:cxn>
                    <a:cxn ang="T7">
                      <a:pos x="T2" y="T3"/>
                    </a:cxn>
                    <a:cxn ang="T8">
                      <a:pos x="T4" y="T5"/>
                    </a:cxn>
                  </a:cxnLst>
                  <a:rect l="0" t="0" r="r" b="b"/>
                  <a:pathLst>
                    <a:path w="20" h="16">
                      <a:moveTo>
                        <a:pt x="15" y="16"/>
                      </a:moveTo>
                      <a:cubicBezTo>
                        <a:pt x="15" y="12"/>
                        <a:pt x="17" y="8"/>
                        <a:pt x="20" y="6"/>
                      </a:cubicBezTo>
                      <a:cubicBezTo>
                        <a:pt x="15" y="5"/>
                        <a:pt x="5" y="2"/>
                        <a:pt x="0" y="0"/>
                      </a:cubicBezTo>
                    </a:path>
                  </a:pathLst>
                </a:custGeom>
                <a:solidFill>
                  <a:srgbClr val="BBB0C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29" name="Freeform 1328"/>
                <p:cNvSpPr>
                  <a:spLocks/>
                </p:cNvSpPr>
                <p:nvPr/>
              </p:nvSpPr>
              <p:spPr bwMode="auto">
                <a:xfrm>
                  <a:off x="3391" y="1035"/>
                  <a:ext cx="1750" cy="2248"/>
                </a:xfrm>
                <a:custGeom>
                  <a:avLst/>
                  <a:gdLst>
                    <a:gd name="T0" fmla="*/ 5470 w 700"/>
                    <a:gd name="T1" fmla="*/ 14528 h 843"/>
                    <a:gd name="T2" fmla="*/ 5425 w 700"/>
                    <a:gd name="T3" fmla="*/ 15040 h 843"/>
                    <a:gd name="T4" fmla="*/ 5063 w 700"/>
                    <a:gd name="T5" fmla="*/ 15680 h 843"/>
                    <a:gd name="T6" fmla="*/ 3863 w 700"/>
                    <a:gd name="T7" fmla="*/ 15587 h 843"/>
                    <a:gd name="T8" fmla="*/ 2938 w 700"/>
                    <a:gd name="T9" fmla="*/ 14813 h 843"/>
                    <a:gd name="T10" fmla="*/ 1563 w 700"/>
                    <a:gd name="T11" fmla="*/ 14131 h 843"/>
                    <a:gd name="T12" fmla="*/ 750 w 700"/>
                    <a:gd name="T13" fmla="*/ 12651 h 843"/>
                    <a:gd name="T14" fmla="*/ 533 w 700"/>
                    <a:gd name="T15" fmla="*/ 12536 h 843"/>
                    <a:gd name="T16" fmla="*/ 125 w 700"/>
                    <a:gd name="T17" fmla="*/ 10013 h 843"/>
                    <a:gd name="T18" fmla="*/ 238 w 700"/>
                    <a:gd name="T19" fmla="*/ 8853 h 843"/>
                    <a:gd name="T20" fmla="*/ 283 w 700"/>
                    <a:gd name="T21" fmla="*/ 7488 h 843"/>
                    <a:gd name="T22" fmla="*/ 533 w 700"/>
                    <a:gd name="T23" fmla="*/ 6315 h 843"/>
                    <a:gd name="T24" fmla="*/ 783 w 700"/>
                    <a:gd name="T25" fmla="*/ 4573 h 843"/>
                    <a:gd name="T26" fmla="*/ 1833 w 700"/>
                    <a:gd name="T27" fmla="*/ 2539 h 843"/>
                    <a:gd name="T28" fmla="*/ 2563 w 700"/>
                    <a:gd name="T29" fmla="*/ 1309 h 843"/>
                    <a:gd name="T30" fmla="*/ 3750 w 700"/>
                    <a:gd name="T31" fmla="*/ 547 h 843"/>
                    <a:gd name="T32" fmla="*/ 5113 w 700"/>
                    <a:gd name="T33" fmla="*/ 264 h 843"/>
                    <a:gd name="T34" fmla="*/ 5470 w 700"/>
                    <a:gd name="T35" fmla="*/ 1365 h 843"/>
                    <a:gd name="T36" fmla="*/ 5813 w 700"/>
                    <a:gd name="T37" fmla="*/ 320 h 843"/>
                    <a:gd name="T38" fmla="*/ 7063 w 700"/>
                    <a:gd name="T39" fmla="*/ 605 h 843"/>
                    <a:gd name="T40" fmla="*/ 8175 w 700"/>
                    <a:gd name="T41" fmla="*/ 1080 h 843"/>
                    <a:gd name="T42" fmla="*/ 8708 w 700"/>
                    <a:gd name="T43" fmla="*/ 1536 h 843"/>
                    <a:gd name="T44" fmla="*/ 9238 w 700"/>
                    <a:gd name="T45" fmla="*/ 2752 h 843"/>
                    <a:gd name="T46" fmla="*/ 9675 w 700"/>
                    <a:gd name="T47" fmla="*/ 3491 h 843"/>
                    <a:gd name="T48" fmla="*/ 9958 w 700"/>
                    <a:gd name="T49" fmla="*/ 4323 h 843"/>
                    <a:gd name="T50" fmla="*/ 9958 w 700"/>
                    <a:gd name="T51" fmla="*/ 4856 h 843"/>
                    <a:gd name="T52" fmla="*/ 10145 w 700"/>
                    <a:gd name="T53" fmla="*/ 5213 h 843"/>
                    <a:gd name="T54" fmla="*/ 10313 w 700"/>
                    <a:gd name="T55" fmla="*/ 5747 h 843"/>
                    <a:gd name="T56" fmla="*/ 10675 w 700"/>
                    <a:gd name="T57" fmla="*/ 7488 h 843"/>
                    <a:gd name="T58" fmla="*/ 10720 w 700"/>
                    <a:gd name="T59" fmla="*/ 8853 h 843"/>
                    <a:gd name="T60" fmla="*/ 10813 w 700"/>
                    <a:gd name="T61" fmla="*/ 10013 h 843"/>
                    <a:gd name="T62" fmla="*/ 10313 w 700"/>
                    <a:gd name="T63" fmla="*/ 12459 h 843"/>
                    <a:gd name="T64" fmla="*/ 10095 w 700"/>
                    <a:gd name="T65" fmla="*/ 12608 h 843"/>
                    <a:gd name="T66" fmla="*/ 9188 w 700"/>
                    <a:gd name="T67" fmla="*/ 14109 h 843"/>
                    <a:gd name="T68" fmla="*/ 8425 w 700"/>
                    <a:gd name="T69" fmla="*/ 14677 h 843"/>
                    <a:gd name="T70" fmla="*/ 8188 w 700"/>
                    <a:gd name="T71" fmla="*/ 14997 h 843"/>
                    <a:gd name="T72" fmla="*/ 7095 w 700"/>
                    <a:gd name="T73" fmla="*/ 15587 h 843"/>
                    <a:gd name="T74" fmla="*/ 5688 w 700"/>
                    <a:gd name="T75" fmla="*/ 15667 h 843"/>
                    <a:gd name="T76" fmla="*/ 5550 w 700"/>
                    <a:gd name="T77" fmla="*/ 14941 h 843"/>
                    <a:gd name="T78" fmla="*/ 5470 w 700"/>
                    <a:gd name="T79" fmla="*/ 14528 h 84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00" h="843">
                      <a:moveTo>
                        <a:pt x="350" y="766"/>
                      </a:moveTo>
                      <a:cubicBezTo>
                        <a:pt x="350" y="766"/>
                        <a:pt x="350" y="778"/>
                        <a:pt x="347" y="793"/>
                      </a:cubicBezTo>
                      <a:cubicBezTo>
                        <a:pt x="344" y="807"/>
                        <a:pt x="346" y="811"/>
                        <a:pt x="324" y="827"/>
                      </a:cubicBezTo>
                      <a:cubicBezTo>
                        <a:pt x="301" y="843"/>
                        <a:pt x="272" y="825"/>
                        <a:pt x="247" y="822"/>
                      </a:cubicBezTo>
                      <a:cubicBezTo>
                        <a:pt x="221" y="819"/>
                        <a:pt x="191" y="801"/>
                        <a:pt x="188" y="781"/>
                      </a:cubicBezTo>
                      <a:cubicBezTo>
                        <a:pt x="180" y="787"/>
                        <a:pt x="140" y="771"/>
                        <a:pt x="100" y="745"/>
                      </a:cubicBezTo>
                      <a:cubicBezTo>
                        <a:pt x="74" y="726"/>
                        <a:pt x="44" y="694"/>
                        <a:pt x="48" y="667"/>
                      </a:cubicBezTo>
                      <a:cubicBezTo>
                        <a:pt x="48" y="667"/>
                        <a:pt x="50" y="673"/>
                        <a:pt x="34" y="661"/>
                      </a:cubicBezTo>
                      <a:cubicBezTo>
                        <a:pt x="18" y="648"/>
                        <a:pt x="10" y="566"/>
                        <a:pt x="8" y="528"/>
                      </a:cubicBezTo>
                      <a:cubicBezTo>
                        <a:pt x="7" y="489"/>
                        <a:pt x="7" y="470"/>
                        <a:pt x="15" y="467"/>
                      </a:cubicBezTo>
                      <a:cubicBezTo>
                        <a:pt x="0" y="456"/>
                        <a:pt x="16" y="425"/>
                        <a:pt x="18" y="395"/>
                      </a:cubicBezTo>
                      <a:cubicBezTo>
                        <a:pt x="20" y="365"/>
                        <a:pt x="18" y="342"/>
                        <a:pt x="34" y="333"/>
                      </a:cubicBezTo>
                      <a:cubicBezTo>
                        <a:pt x="28" y="323"/>
                        <a:pt x="40" y="283"/>
                        <a:pt x="50" y="241"/>
                      </a:cubicBezTo>
                      <a:cubicBezTo>
                        <a:pt x="60" y="200"/>
                        <a:pt x="92" y="137"/>
                        <a:pt x="117" y="134"/>
                      </a:cubicBezTo>
                      <a:cubicBezTo>
                        <a:pt x="114" y="118"/>
                        <a:pt x="146" y="67"/>
                        <a:pt x="164" y="69"/>
                      </a:cubicBezTo>
                      <a:cubicBezTo>
                        <a:pt x="170" y="57"/>
                        <a:pt x="221" y="30"/>
                        <a:pt x="240" y="29"/>
                      </a:cubicBezTo>
                      <a:cubicBezTo>
                        <a:pt x="242" y="13"/>
                        <a:pt x="288" y="0"/>
                        <a:pt x="327" y="14"/>
                      </a:cubicBezTo>
                      <a:cubicBezTo>
                        <a:pt x="340" y="19"/>
                        <a:pt x="349" y="34"/>
                        <a:pt x="350" y="72"/>
                      </a:cubicBezTo>
                      <a:cubicBezTo>
                        <a:pt x="347" y="30"/>
                        <a:pt x="359" y="22"/>
                        <a:pt x="372" y="17"/>
                      </a:cubicBezTo>
                      <a:cubicBezTo>
                        <a:pt x="410" y="3"/>
                        <a:pt x="433" y="16"/>
                        <a:pt x="452" y="32"/>
                      </a:cubicBezTo>
                      <a:cubicBezTo>
                        <a:pt x="465" y="28"/>
                        <a:pt x="503" y="44"/>
                        <a:pt x="523" y="57"/>
                      </a:cubicBezTo>
                      <a:cubicBezTo>
                        <a:pt x="530" y="62"/>
                        <a:pt x="550" y="73"/>
                        <a:pt x="557" y="81"/>
                      </a:cubicBezTo>
                      <a:cubicBezTo>
                        <a:pt x="568" y="92"/>
                        <a:pt x="584" y="124"/>
                        <a:pt x="591" y="145"/>
                      </a:cubicBezTo>
                      <a:cubicBezTo>
                        <a:pt x="594" y="154"/>
                        <a:pt x="611" y="174"/>
                        <a:pt x="619" y="184"/>
                      </a:cubicBezTo>
                      <a:cubicBezTo>
                        <a:pt x="627" y="193"/>
                        <a:pt x="632" y="210"/>
                        <a:pt x="637" y="228"/>
                      </a:cubicBezTo>
                      <a:cubicBezTo>
                        <a:pt x="639" y="237"/>
                        <a:pt x="637" y="256"/>
                        <a:pt x="637" y="256"/>
                      </a:cubicBezTo>
                      <a:cubicBezTo>
                        <a:pt x="637" y="256"/>
                        <a:pt x="647" y="269"/>
                        <a:pt x="649" y="275"/>
                      </a:cubicBezTo>
                      <a:cubicBezTo>
                        <a:pt x="653" y="286"/>
                        <a:pt x="657" y="295"/>
                        <a:pt x="660" y="303"/>
                      </a:cubicBezTo>
                      <a:cubicBezTo>
                        <a:pt x="666" y="318"/>
                        <a:pt x="681" y="365"/>
                        <a:pt x="683" y="395"/>
                      </a:cubicBezTo>
                      <a:cubicBezTo>
                        <a:pt x="684" y="425"/>
                        <a:pt x="700" y="456"/>
                        <a:pt x="686" y="467"/>
                      </a:cubicBezTo>
                      <a:cubicBezTo>
                        <a:pt x="694" y="470"/>
                        <a:pt x="694" y="489"/>
                        <a:pt x="692" y="528"/>
                      </a:cubicBezTo>
                      <a:cubicBezTo>
                        <a:pt x="691" y="544"/>
                        <a:pt x="674" y="640"/>
                        <a:pt x="660" y="657"/>
                      </a:cubicBezTo>
                      <a:cubicBezTo>
                        <a:pt x="655" y="664"/>
                        <a:pt x="646" y="665"/>
                        <a:pt x="646" y="665"/>
                      </a:cubicBezTo>
                      <a:cubicBezTo>
                        <a:pt x="650" y="674"/>
                        <a:pt x="628" y="714"/>
                        <a:pt x="588" y="744"/>
                      </a:cubicBezTo>
                      <a:cubicBezTo>
                        <a:pt x="568" y="757"/>
                        <a:pt x="550" y="778"/>
                        <a:pt x="539" y="774"/>
                      </a:cubicBezTo>
                      <a:cubicBezTo>
                        <a:pt x="534" y="777"/>
                        <a:pt x="533" y="784"/>
                        <a:pt x="524" y="791"/>
                      </a:cubicBezTo>
                      <a:cubicBezTo>
                        <a:pt x="504" y="804"/>
                        <a:pt x="471" y="820"/>
                        <a:pt x="454" y="822"/>
                      </a:cubicBezTo>
                      <a:cubicBezTo>
                        <a:pt x="428" y="825"/>
                        <a:pt x="406" y="843"/>
                        <a:pt x="364" y="826"/>
                      </a:cubicBezTo>
                      <a:cubicBezTo>
                        <a:pt x="351" y="821"/>
                        <a:pt x="358" y="802"/>
                        <a:pt x="355" y="788"/>
                      </a:cubicBezTo>
                      <a:cubicBezTo>
                        <a:pt x="352" y="773"/>
                        <a:pt x="350" y="766"/>
                        <a:pt x="350" y="766"/>
                      </a:cubicBezTo>
                      <a:close/>
                    </a:path>
                  </a:pathLst>
                </a:custGeom>
                <a:noFill/>
                <a:ln w="7938"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30" name="Freeform 1329"/>
                <p:cNvSpPr>
                  <a:spLocks/>
                </p:cNvSpPr>
                <p:nvPr/>
              </p:nvSpPr>
              <p:spPr bwMode="auto">
                <a:xfrm>
                  <a:off x="4248" y="1229"/>
                  <a:ext cx="95" cy="864"/>
                </a:xfrm>
                <a:custGeom>
                  <a:avLst/>
                  <a:gdLst>
                    <a:gd name="T0" fmla="*/ 113 w 38"/>
                    <a:gd name="T1" fmla="*/ 0 h 324"/>
                    <a:gd name="T2" fmla="*/ 158 w 38"/>
                    <a:gd name="T3" fmla="*/ 2333 h 324"/>
                    <a:gd name="T4" fmla="*/ 595 w 38"/>
                    <a:gd name="T5" fmla="*/ 3661 h 324"/>
                    <a:gd name="T6" fmla="*/ 208 w 38"/>
                    <a:gd name="T7" fmla="*/ 4096 h 324"/>
                    <a:gd name="T8" fmla="*/ 188 w 38"/>
                    <a:gd name="T9" fmla="*/ 4893 h 324"/>
                    <a:gd name="T10" fmla="*/ 33 w 38"/>
                    <a:gd name="T11" fmla="*/ 6144 h 3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 h="324">
                      <a:moveTo>
                        <a:pt x="7" y="0"/>
                      </a:moveTo>
                      <a:cubicBezTo>
                        <a:pt x="7" y="33"/>
                        <a:pt x="9" y="91"/>
                        <a:pt x="10" y="123"/>
                      </a:cubicBezTo>
                      <a:cubicBezTo>
                        <a:pt x="11" y="148"/>
                        <a:pt x="0" y="199"/>
                        <a:pt x="38" y="193"/>
                      </a:cubicBezTo>
                      <a:cubicBezTo>
                        <a:pt x="25" y="200"/>
                        <a:pt x="17" y="201"/>
                        <a:pt x="13" y="216"/>
                      </a:cubicBezTo>
                      <a:cubicBezTo>
                        <a:pt x="10" y="229"/>
                        <a:pt x="11" y="245"/>
                        <a:pt x="12" y="258"/>
                      </a:cubicBezTo>
                      <a:cubicBezTo>
                        <a:pt x="13" y="283"/>
                        <a:pt x="11" y="301"/>
                        <a:pt x="2" y="324"/>
                      </a:cubicBezTo>
                    </a:path>
                  </a:pathLst>
                </a:custGeom>
                <a:noFill/>
                <a:ln w="158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31" name="Freeform 1330"/>
                <p:cNvSpPr>
                  <a:spLocks/>
                </p:cNvSpPr>
                <p:nvPr/>
              </p:nvSpPr>
              <p:spPr bwMode="auto">
                <a:xfrm>
                  <a:off x="4193" y="2051"/>
                  <a:ext cx="60" cy="42"/>
                </a:xfrm>
                <a:custGeom>
                  <a:avLst/>
                  <a:gdLst>
                    <a:gd name="T0" fmla="*/ 375 w 24"/>
                    <a:gd name="T1" fmla="*/ 289 h 16"/>
                    <a:gd name="T2" fmla="*/ 0 w 24"/>
                    <a:gd name="T3" fmla="*/ 0 h 16"/>
                    <a:gd name="T4" fmla="*/ 0 60000 65536"/>
                    <a:gd name="T5" fmla="*/ 0 60000 65536"/>
                  </a:gdLst>
                  <a:ahLst/>
                  <a:cxnLst>
                    <a:cxn ang="T4">
                      <a:pos x="T0" y="T1"/>
                    </a:cxn>
                    <a:cxn ang="T5">
                      <a:pos x="T2" y="T3"/>
                    </a:cxn>
                  </a:cxnLst>
                  <a:rect l="0" t="0" r="r" b="b"/>
                  <a:pathLst>
                    <a:path w="24" h="16">
                      <a:moveTo>
                        <a:pt x="24" y="16"/>
                      </a:moveTo>
                      <a:cubicBezTo>
                        <a:pt x="16" y="10"/>
                        <a:pt x="10" y="1"/>
                        <a:pt x="0"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32" name="Freeform 1331"/>
                <p:cNvSpPr>
                  <a:spLocks/>
                </p:cNvSpPr>
                <p:nvPr/>
              </p:nvSpPr>
              <p:spPr bwMode="auto">
                <a:xfrm>
                  <a:off x="4223" y="2091"/>
                  <a:ext cx="118" cy="989"/>
                </a:xfrm>
                <a:custGeom>
                  <a:avLst/>
                  <a:gdLst>
                    <a:gd name="T0" fmla="*/ 208 w 47"/>
                    <a:gd name="T1" fmla="*/ 0 h 371"/>
                    <a:gd name="T2" fmla="*/ 221 w 47"/>
                    <a:gd name="T3" fmla="*/ 419 h 371"/>
                    <a:gd name="T4" fmla="*/ 505 w 47"/>
                    <a:gd name="T5" fmla="*/ 605 h 371"/>
                    <a:gd name="T6" fmla="*/ 409 w 47"/>
                    <a:gd name="T7" fmla="*/ 2218 h 371"/>
                    <a:gd name="T8" fmla="*/ 346 w 47"/>
                    <a:gd name="T9" fmla="*/ 2991 h 371"/>
                    <a:gd name="T10" fmla="*/ 284 w 47"/>
                    <a:gd name="T11" fmla="*/ 3391 h 371"/>
                    <a:gd name="T12" fmla="*/ 0 w 47"/>
                    <a:gd name="T13" fmla="*/ 3503 h 371"/>
                    <a:gd name="T14" fmla="*/ 346 w 47"/>
                    <a:gd name="T15" fmla="*/ 3695 h 371"/>
                    <a:gd name="T16" fmla="*/ 316 w 47"/>
                    <a:gd name="T17" fmla="*/ 4300 h 371"/>
                    <a:gd name="T18" fmla="*/ 442 w 47"/>
                    <a:gd name="T19" fmla="*/ 5665 h 371"/>
                    <a:gd name="T20" fmla="*/ 743 w 47"/>
                    <a:gd name="T21" fmla="*/ 5529 h 371"/>
                    <a:gd name="T22" fmla="*/ 472 w 47"/>
                    <a:gd name="T23" fmla="*/ 5742 h 371"/>
                    <a:gd name="T24" fmla="*/ 379 w 47"/>
                    <a:gd name="T25" fmla="*/ 6155 h 371"/>
                    <a:gd name="T26" fmla="*/ 284 w 47"/>
                    <a:gd name="T27" fmla="*/ 7027 h 37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7" h="371">
                      <a:moveTo>
                        <a:pt x="13" y="0"/>
                      </a:moveTo>
                      <a:cubicBezTo>
                        <a:pt x="9" y="8"/>
                        <a:pt x="11" y="16"/>
                        <a:pt x="14" y="22"/>
                      </a:cubicBezTo>
                      <a:cubicBezTo>
                        <a:pt x="18" y="28"/>
                        <a:pt x="26" y="26"/>
                        <a:pt x="32" y="32"/>
                      </a:cubicBezTo>
                      <a:cubicBezTo>
                        <a:pt x="5" y="26"/>
                        <a:pt x="25" y="101"/>
                        <a:pt x="26" y="117"/>
                      </a:cubicBezTo>
                      <a:cubicBezTo>
                        <a:pt x="27" y="131"/>
                        <a:pt x="24" y="145"/>
                        <a:pt x="22" y="158"/>
                      </a:cubicBezTo>
                      <a:cubicBezTo>
                        <a:pt x="21" y="164"/>
                        <a:pt x="23" y="173"/>
                        <a:pt x="18" y="179"/>
                      </a:cubicBezTo>
                      <a:cubicBezTo>
                        <a:pt x="15" y="182"/>
                        <a:pt x="4" y="181"/>
                        <a:pt x="0" y="185"/>
                      </a:cubicBezTo>
                      <a:cubicBezTo>
                        <a:pt x="11" y="186"/>
                        <a:pt x="19" y="181"/>
                        <a:pt x="22" y="195"/>
                      </a:cubicBezTo>
                      <a:cubicBezTo>
                        <a:pt x="23" y="203"/>
                        <a:pt x="20" y="218"/>
                        <a:pt x="20" y="227"/>
                      </a:cubicBezTo>
                      <a:cubicBezTo>
                        <a:pt x="20" y="246"/>
                        <a:pt x="18" y="281"/>
                        <a:pt x="28" y="299"/>
                      </a:cubicBezTo>
                      <a:cubicBezTo>
                        <a:pt x="34" y="295"/>
                        <a:pt x="40" y="289"/>
                        <a:pt x="47" y="292"/>
                      </a:cubicBezTo>
                      <a:cubicBezTo>
                        <a:pt x="43" y="298"/>
                        <a:pt x="35" y="297"/>
                        <a:pt x="30" y="303"/>
                      </a:cubicBezTo>
                      <a:cubicBezTo>
                        <a:pt x="25" y="310"/>
                        <a:pt x="26" y="318"/>
                        <a:pt x="24" y="325"/>
                      </a:cubicBezTo>
                      <a:cubicBezTo>
                        <a:pt x="19" y="339"/>
                        <a:pt x="15" y="361"/>
                        <a:pt x="18" y="371"/>
                      </a:cubicBezTo>
                    </a:path>
                  </a:pathLst>
                </a:custGeom>
                <a:noFill/>
                <a:ln w="15875" cap="rnd">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33" name="Freeform 1332"/>
                <p:cNvSpPr>
                  <a:spLocks/>
                </p:cNvSpPr>
                <p:nvPr/>
              </p:nvSpPr>
              <p:spPr bwMode="auto">
                <a:xfrm>
                  <a:off x="4731" y="1304"/>
                  <a:ext cx="185" cy="661"/>
                </a:xfrm>
                <a:custGeom>
                  <a:avLst/>
                  <a:gdLst>
                    <a:gd name="T0" fmla="*/ 438 w 74"/>
                    <a:gd name="T1" fmla="*/ 626 h 248"/>
                    <a:gd name="T2" fmla="*/ 0 w 74"/>
                    <a:gd name="T3" fmla="*/ 0 h 248"/>
                    <a:gd name="T4" fmla="*/ 188 w 74"/>
                    <a:gd name="T5" fmla="*/ 307 h 248"/>
                    <a:gd name="T6" fmla="*/ 125 w 74"/>
                    <a:gd name="T7" fmla="*/ 717 h 248"/>
                    <a:gd name="T8" fmla="*/ 563 w 74"/>
                    <a:gd name="T9" fmla="*/ 1535 h 248"/>
                    <a:gd name="T10" fmla="*/ 675 w 74"/>
                    <a:gd name="T11" fmla="*/ 3502 h 248"/>
                    <a:gd name="T12" fmla="*/ 1063 w 74"/>
                    <a:gd name="T13" fmla="*/ 4696 h 2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4" h="248">
                      <a:moveTo>
                        <a:pt x="28" y="33"/>
                      </a:moveTo>
                      <a:cubicBezTo>
                        <a:pt x="17" y="23"/>
                        <a:pt x="15" y="5"/>
                        <a:pt x="0" y="0"/>
                      </a:cubicBezTo>
                      <a:cubicBezTo>
                        <a:pt x="6" y="3"/>
                        <a:pt x="10" y="9"/>
                        <a:pt x="12" y="16"/>
                      </a:cubicBezTo>
                      <a:cubicBezTo>
                        <a:pt x="16" y="28"/>
                        <a:pt x="7" y="29"/>
                        <a:pt x="8" y="38"/>
                      </a:cubicBezTo>
                      <a:cubicBezTo>
                        <a:pt x="9" y="47"/>
                        <a:pt x="31" y="69"/>
                        <a:pt x="36" y="81"/>
                      </a:cubicBezTo>
                      <a:cubicBezTo>
                        <a:pt x="54" y="117"/>
                        <a:pt x="48" y="148"/>
                        <a:pt x="43" y="185"/>
                      </a:cubicBezTo>
                      <a:cubicBezTo>
                        <a:pt x="66" y="195"/>
                        <a:pt x="74" y="228"/>
                        <a:pt x="68" y="248"/>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34" name="Freeform 1333"/>
                <p:cNvSpPr>
                  <a:spLocks/>
                </p:cNvSpPr>
                <p:nvPr/>
              </p:nvSpPr>
              <p:spPr bwMode="auto">
                <a:xfrm>
                  <a:off x="4898" y="1843"/>
                  <a:ext cx="75" cy="40"/>
                </a:xfrm>
                <a:custGeom>
                  <a:avLst/>
                  <a:gdLst>
                    <a:gd name="T0" fmla="*/ 470 w 30"/>
                    <a:gd name="T1" fmla="*/ 285 h 15"/>
                    <a:gd name="T2" fmla="*/ 0 w 30"/>
                    <a:gd name="T3" fmla="*/ 227 h 15"/>
                    <a:gd name="T4" fmla="*/ 0 60000 65536"/>
                    <a:gd name="T5" fmla="*/ 0 60000 65536"/>
                  </a:gdLst>
                  <a:ahLst/>
                  <a:cxnLst>
                    <a:cxn ang="T4">
                      <a:pos x="T0" y="T1"/>
                    </a:cxn>
                    <a:cxn ang="T5">
                      <a:pos x="T2" y="T3"/>
                    </a:cxn>
                  </a:cxnLst>
                  <a:rect l="0" t="0" r="r" b="b"/>
                  <a:pathLst>
                    <a:path w="30" h="15">
                      <a:moveTo>
                        <a:pt x="30" y="15"/>
                      </a:moveTo>
                      <a:cubicBezTo>
                        <a:pt x="22" y="9"/>
                        <a:pt x="7" y="0"/>
                        <a:pt x="0" y="12"/>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35" name="Freeform 1334"/>
                <p:cNvSpPr>
                  <a:spLocks/>
                </p:cNvSpPr>
                <p:nvPr/>
              </p:nvSpPr>
              <p:spPr bwMode="auto">
                <a:xfrm>
                  <a:off x="4761" y="1760"/>
                  <a:ext cx="80" cy="35"/>
                </a:xfrm>
                <a:custGeom>
                  <a:avLst/>
                  <a:gdLst>
                    <a:gd name="T0" fmla="*/ 500 w 32"/>
                    <a:gd name="T1" fmla="*/ 253 h 13"/>
                    <a:gd name="T2" fmla="*/ 0 w 32"/>
                    <a:gd name="T3" fmla="*/ 22 h 13"/>
                    <a:gd name="T4" fmla="*/ 0 60000 65536"/>
                    <a:gd name="T5" fmla="*/ 0 60000 65536"/>
                  </a:gdLst>
                  <a:ahLst/>
                  <a:cxnLst>
                    <a:cxn ang="T4">
                      <a:pos x="T0" y="T1"/>
                    </a:cxn>
                    <a:cxn ang="T5">
                      <a:pos x="T2" y="T3"/>
                    </a:cxn>
                  </a:cxnLst>
                  <a:rect l="0" t="0" r="r" b="b"/>
                  <a:pathLst>
                    <a:path w="32" h="13">
                      <a:moveTo>
                        <a:pt x="32" y="13"/>
                      </a:moveTo>
                      <a:cubicBezTo>
                        <a:pt x="21" y="11"/>
                        <a:pt x="13" y="0"/>
                        <a:pt x="0" y="1"/>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36" name="Freeform 1335"/>
                <p:cNvSpPr>
                  <a:spLocks/>
                </p:cNvSpPr>
                <p:nvPr/>
              </p:nvSpPr>
              <p:spPr bwMode="auto">
                <a:xfrm>
                  <a:off x="4906" y="2029"/>
                  <a:ext cx="102" cy="216"/>
                </a:xfrm>
                <a:custGeom>
                  <a:avLst/>
                  <a:gdLst>
                    <a:gd name="T0" fmla="*/ 632 w 41"/>
                    <a:gd name="T1" fmla="*/ 0 h 81"/>
                    <a:gd name="T2" fmla="*/ 137 w 41"/>
                    <a:gd name="T3" fmla="*/ 1536 h 81"/>
                    <a:gd name="T4" fmla="*/ 0 60000 65536"/>
                    <a:gd name="T5" fmla="*/ 0 60000 65536"/>
                  </a:gdLst>
                  <a:ahLst/>
                  <a:cxnLst>
                    <a:cxn ang="T4">
                      <a:pos x="T0" y="T1"/>
                    </a:cxn>
                    <a:cxn ang="T5">
                      <a:pos x="T2" y="T3"/>
                    </a:cxn>
                  </a:cxnLst>
                  <a:rect l="0" t="0" r="r" b="b"/>
                  <a:pathLst>
                    <a:path w="41" h="81">
                      <a:moveTo>
                        <a:pt x="41" y="0"/>
                      </a:moveTo>
                      <a:cubicBezTo>
                        <a:pt x="17" y="27"/>
                        <a:pt x="0" y="44"/>
                        <a:pt x="9" y="81"/>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37" name="Freeform 1336"/>
                <p:cNvSpPr>
                  <a:spLocks/>
                </p:cNvSpPr>
                <p:nvPr/>
              </p:nvSpPr>
              <p:spPr bwMode="auto">
                <a:xfrm>
                  <a:off x="4706" y="2128"/>
                  <a:ext cx="230" cy="83"/>
                </a:xfrm>
                <a:custGeom>
                  <a:avLst/>
                  <a:gdLst>
                    <a:gd name="T0" fmla="*/ 1438 w 92"/>
                    <a:gd name="T1" fmla="*/ 0 h 31"/>
                    <a:gd name="T2" fmla="*/ 0 w 92"/>
                    <a:gd name="T3" fmla="*/ 137 h 31"/>
                    <a:gd name="T4" fmla="*/ 0 60000 65536"/>
                    <a:gd name="T5" fmla="*/ 0 60000 65536"/>
                  </a:gdLst>
                  <a:ahLst/>
                  <a:cxnLst>
                    <a:cxn ang="T4">
                      <a:pos x="T0" y="T1"/>
                    </a:cxn>
                    <a:cxn ang="T5">
                      <a:pos x="T2" y="T3"/>
                    </a:cxn>
                  </a:cxnLst>
                  <a:rect l="0" t="0" r="r" b="b"/>
                  <a:pathLst>
                    <a:path w="92" h="31">
                      <a:moveTo>
                        <a:pt x="92" y="0"/>
                      </a:moveTo>
                      <a:cubicBezTo>
                        <a:pt x="65" y="31"/>
                        <a:pt x="35" y="6"/>
                        <a:pt x="0" y="7"/>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38" name="Freeform 1337"/>
                <p:cNvSpPr>
                  <a:spLocks/>
                </p:cNvSpPr>
                <p:nvPr/>
              </p:nvSpPr>
              <p:spPr bwMode="auto">
                <a:xfrm>
                  <a:off x="4521" y="1123"/>
                  <a:ext cx="92" cy="224"/>
                </a:xfrm>
                <a:custGeom>
                  <a:avLst/>
                  <a:gdLst>
                    <a:gd name="T0" fmla="*/ 0 w 37"/>
                    <a:gd name="T1" fmla="*/ 0 h 84"/>
                    <a:gd name="T2" fmla="*/ 124 w 37"/>
                    <a:gd name="T3" fmla="*/ 1251 h 84"/>
                    <a:gd name="T4" fmla="*/ 569 w 37"/>
                    <a:gd name="T5" fmla="*/ 1309 h 84"/>
                    <a:gd name="T6" fmla="*/ 0 60000 65536"/>
                    <a:gd name="T7" fmla="*/ 0 60000 65536"/>
                    <a:gd name="T8" fmla="*/ 0 60000 65536"/>
                  </a:gdLst>
                  <a:ahLst/>
                  <a:cxnLst>
                    <a:cxn ang="T6">
                      <a:pos x="T0" y="T1"/>
                    </a:cxn>
                    <a:cxn ang="T7">
                      <a:pos x="T2" y="T3"/>
                    </a:cxn>
                    <a:cxn ang="T8">
                      <a:pos x="T4" y="T5"/>
                    </a:cxn>
                  </a:cxnLst>
                  <a:rect l="0" t="0" r="r" b="b"/>
                  <a:pathLst>
                    <a:path w="37" h="84">
                      <a:moveTo>
                        <a:pt x="0" y="0"/>
                      </a:moveTo>
                      <a:cubicBezTo>
                        <a:pt x="12" y="16"/>
                        <a:pt x="0" y="48"/>
                        <a:pt x="8" y="66"/>
                      </a:cubicBezTo>
                      <a:cubicBezTo>
                        <a:pt x="17" y="84"/>
                        <a:pt x="22" y="78"/>
                        <a:pt x="37" y="69"/>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39" name="Freeform 1338"/>
                <p:cNvSpPr>
                  <a:spLocks/>
                </p:cNvSpPr>
                <p:nvPr/>
              </p:nvSpPr>
              <p:spPr bwMode="auto">
                <a:xfrm>
                  <a:off x="4516" y="1333"/>
                  <a:ext cx="57" cy="707"/>
                </a:xfrm>
                <a:custGeom>
                  <a:avLst/>
                  <a:gdLst>
                    <a:gd name="T0" fmla="*/ 320 w 23"/>
                    <a:gd name="T1" fmla="*/ 0 h 265"/>
                    <a:gd name="T2" fmla="*/ 12 w 23"/>
                    <a:gd name="T3" fmla="*/ 1275 h 265"/>
                    <a:gd name="T4" fmla="*/ 154 w 23"/>
                    <a:gd name="T5" fmla="*/ 1822 h 265"/>
                    <a:gd name="T6" fmla="*/ 136 w 23"/>
                    <a:gd name="T7" fmla="*/ 2548 h 265"/>
                    <a:gd name="T8" fmla="*/ 228 w 23"/>
                    <a:gd name="T9" fmla="*/ 3324 h 265"/>
                    <a:gd name="T10" fmla="*/ 349 w 23"/>
                    <a:gd name="T11" fmla="*/ 3951 h 265"/>
                    <a:gd name="T12" fmla="*/ 278 w 23"/>
                    <a:gd name="T13" fmla="*/ 4597 h 265"/>
                    <a:gd name="T14" fmla="*/ 30 w 23"/>
                    <a:gd name="T15" fmla="*/ 5032 h 26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 h="265">
                      <a:moveTo>
                        <a:pt x="21" y="0"/>
                      </a:moveTo>
                      <a:cubicBezTo>
                        <a:pt x="3" y="17"/>
                        <a:pt x="0" y="44"/>
                        <a:pt x="1" y="67"/>
                      </a:cubicBezTo>
                      <a:cubicBezTo>
                        <a:pt x="1" y="79"/>
                        <a:pt x="8" y="86"/>
                        <a:pt x="10" y="96"/>
                      </a:cubicBezTo>
                      <a:cubicBezTo>
                        <a:pt x="12" y="105"/>
                        <a:pt x="9" y="120"/>
                        <a:pt x="9" y="134"/>
                      </a:cubicBezTo>
                      <a:cubicBezTo>
                        <a:pt x="9" y="150"/>
                        <a:pt x="10" y="161"/>
                        <a:pt x="15" y="175"/>
                      </a:cubicBezTo>
                      <a:cubicBezTo>
                        <a:pt x="19" y="186"/>
                        <a:pt x="23" y="196"/>
                        <a:pt x="23" y="208"/>
                      </a:cubicBezTo>
                      <a:cubicBezTo>
                        <a:pt x="23" y="216"/>
                        <a:pt x="22" y="235"/>
                        <a:pt x="18" y="242"/>
                      </a:cubicBezTo>
                      <a:cubicBezTo>
                        <a:pt x="14" y="251"/>
                        <a:pt x="5" y="256"/>
                        <a:pt x="2" y="265"/>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40" name="Freeform 1339"/>
                <p:cNvSpPr>
                  <a:spLocks/>
                </p:cNvSpPr>
                <p:nvPr/>
              </p:nvSpPr>
              <p:spPr bwMode="auto">
                <a:xfrm>
                  <a:off x="4378" y="1960"/>
                  <a:ext cx="300" cy="123"/>
                </a:xfrm>
                <a:custGeom>
                  <a:avLst/>
                  <a:gdLst>
                    <a:gd name="T0" fmla="*/ 1875 w 120"/>
                    <a:gd name="T1" fmla="*/ 650 h 46"/>
                    <a:gd name="T2" fmla="*/ 845 w 120"/>
                    <a:gd name="T3" fmla="*/ 537 h 46"/>
                    <a:gd name="T4" fmla="*/ 625 w 120"/>
                    <a:gd name="T5" fmla="*/ 479 h 46"/>
                    <a:gd name="T6" fmla="*/ 395 w 120"/>
                    <a:gd name="T7" fmla="*/ 230 h 46"/>
                    <a:gd name="T8" fmla="*/ 0 w 120"/>
                    <a:gd name="T9" fmla="*/ 209 h 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 h="46">
                      <a:moveTo>
                        <a:pt x="120" y="34"/>
                      </a:moveTo>
                      <a:cubicBezTo>
                        <a:pt x="94" y="46"/>
                        <a:pt x="80" y="38"/>
                        <a:pt x="54" y="28"/>
                      </a:cubicBezTo>
                      <a:cubicBezTo>
                        <a:pt x="49" y="26"/>
                        <a:pt x="44" y="28"/>
                        <a:pt x="40" y="25"/>
                      </a:cubicBezTo>
                      <a:cubicBezTo>
                        <a:pt x="35" y="23"/>
                        <a:pt x="30" y="16"/>
                        <a:pt x="25" y="12"/>
                      </a:cubicBezTo>
                      <a:cubicBezTo>
                        <a:pt x="17" y="7"/>
                        <a:pt x="3" y="0"/>
                        <a:pt x="0" y="11"/>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41" name="Freeform 1340"/>
                <p:cNvSpPr>
                  <a:spLocks/>
                </p:cNvSpPr>
                <p:nvPr/>
              </p:nvSpPr>
              <p:spPr bwMode="auto">
                <a:xfrm>
                  <a:off x="4361" y="1661"/>
                  <a:ext cx="95" cy="248"/>
                </a:xfrm>
                <a:custGeom>
                  <a:avLst/>
                  <a:gdLst>
                    <a:gd name="T0" fmla="*/ 0 w 38"/>
                    <a:gd name="T1" fmla="*/ 0 h 93"/>
                    <a:gd name="T2" fmla="*/ 408 w 38"/>
                    <a:gd name="T3" fmla="*/ 704 h 93"/>
                    <a:gd name="T4" fmla="*/ 425 w 38"/>
                    <a:gd name="T5" fmla="*/ 1763 h 93"/>
                    <a:gd name="T6" fmla="*/ 0 60000 65536"/>
                    <a:gd name="T7" fmla="*/ 0 60000 65536"/>
                    <a:gd name="T8" fmla="*/ 0 60000 65536"/>
                  </a:gdLst>
                  <a:ahLst/>
                  <a:cxnLst>
                    <a:cxn ang="T6">
                      <a:pos x="T0" y="T1"/>
                    </a:cxn>
                    <a:cxn ang="T7">
                      <a:pos x="T2" y="T3"/>
                    </a:cxn>
                    <a:cxn ang="T8">
                      <a:pos x="T4" y="T5"/>
                    </a:cxn>
                  </a:cxnLst>
                  <a:rect l="0" t="0" r="r" b="b"/>
                  <a:pathLst>
                    <a:path w="38" h="93">
                      <a:moveTo>
                        <a:pt x="0" y="0"/>
                      </a:moveTo>
                      <a:cubicBezTo>
                        <a:pt x="16" y="10"/>
                        <a:pt x="22" y="20"/>
                        <a:pt x="26" y="37"/>
                      </a:cubicBezTo>
                      <a:cubicBezTo>
                        <a:pt x="29" y="54"/>
                        <a:pt x="38" y="77"/>
                        <a:pt x="27" y="93"/>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42" name="Freeform 1341"/>
                <p:cNvSpPr>
                  <a:spLocks/>
                </p:cNvSpPr>
                <p:nvPr/>
              </p:nvSpPr>
              <p:spPr bwMode="auto">
                <a:xfrm>
                  <a:off x="4408" y="1645"/>
                  <a:ext cx="40" cy="88"/>
                </a:xfrm>
                <a:custGeom>
                  <a:avLst/>
                  <a:gdLst>
                    <a:gd name="T0" fmla="*/ 250 w 16"/>
                    <a:gd name="T1" fmla="*/ 0 h 33"/>
                    <a:gd name="T2" fmla="*/ 63 w 16"/>
                    <a:gd name="T3" fmla="*/ 627 h 33"/>
                    <a:gd name="T4" fmla="*/ 0 60000 65536"/>
                    <a:gd name="T5" fmla="*/ 0 60000 65536"/>
                  </a:gdLst>
                  <a:ahLst/>
                  <a:cxnLst>
                    <a:cxn ang="T4">
                      <a:pos x="T0" y="T1"/>
                    </a:cxn>
                    <a:cxn ang="T5">
                      <a:pos x="T2" y="T3"/>
                    </a:cxn>
                  </a:cxnLst>
                  <a:rect l="0" t="0" r="r" b="b"/>
                  <a:pathLst>
                    <a:path w="16" h="33">
                      <a:moveTo>
                        <a:pt x="16" y="0"/>
                      </a:moveTo>
                      <a:cubicBezTo>
                        <a:pt x="0" y="5"/>
                        <a:pt x="4" y="20"/>
                        <a:pt x="4" y="33"/>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43" name="Freeform 1342"/>
                <p:cNvSpPr>
                  <a:spLocks/>
                </p:cNvSpPr>
                <p:nvPr/>
              </p:nvSpPr>
              <p:spPr bwMode="auto">
                <a:xfrm>
                  <a:off x="4378" y="2408"/>
                  <a:ext cx="558" cy="520"/>
                </a:xfrm>
                <a:custGeom>
                  <a:avLst/>
                  <a:gdLst>
                    <a:gd name="T0" fmla="*/ 3493 w 223"/>
                    <a:gd name="T1" fmla="*/ 0 h 195"/>
                    <a:gd name="T2" fmla="*/ 2943 w 223"/>
                    <a:gd name="T3" fmla="*/ 605 h 195"/>
                    <a:gd name="T4" fmla="*/ 3055 w 223"/>
                    <a:gd name="T5" fmla="*/ 1331 h 195"/>
                    <a:gd name="T6" fmla="*/ 2335 w 223"/>
                    <a:gd name="T7" fmla="*/ 2253 h 195"/>
                    <a:gd name="T8" fmla="*/ 1491 w 223"/>
                    <a:gd name="T9" fmla="*/ 2013 h 195"/>
                    <a:gd name="T10" fmla="*/ 1847 w 223"/>
                    <a:gd name="T11" fmla="*/ 2675 h 195"/>
                    <a:gd name="T12" fmla="*/ 1471 w 223"/>
                    <a:gd name="T13" fmla="*/ 3187 h 195"/>
                    <a:gd name="T14" fmla="*/ 688 w 223"/>
                    <a:gd name="T15" fmla="*/ 3528 h 195"/>
                    <a:gd name="T16" fmla="*/ 488 w 223"/>
                    <a:gd name="T17" fmla="*/ 3165 h 195"/>
                    <a:gd name="T18" fmla="*/ 0 w 223"/>
                    <a:gd name="T19" fmla="*/ 3243 h 1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3" h="195">
                      <a:moveTo>
                        <a:pt x="223" y="0"/>
                      </a:moveTo>
                      <a:cubicBezTo>
                        <a:pt x="205" y="1"/>
                        <a:pt x="192" y="17"/>
                        <a:pt x="188" y="32"/>
                      </a:cubicBezTo>
                      <a:cubicBezTo>
                        <a:pt x="182" y="50"/>
                        <a:pt x="203" y="52"/>
                        <a:pt x="195" y="70"/>
                      </a:cubicBezTo>
                      <a:cubicBezTo>
                        <a:pt x="188" y="86"/>
                        <a:pt x="171" y="114"/>
                        <a:pt x="149" y="119"/>
                      </a:cubicBezTo>
                      <a:cubicBezTo>
                        <a:pt x="131" y="124"/>
                        <a:pt x="107" y="108"/>
                        <a:pt x="95" y="106"/>
                      </a:cubicBezTo>
                      <a:cubicBezTo>
                        <a:pt x="112" y="114"/>
                        <a:pt x="120" y="123"/>
                        <a:pt x="118" y="141"/>
                      </a:cubicBezTo>
                      <a:cubicBezTo>
                        <a:pt x="116" y="161"/>
                        <a:pt x="110" y="158"/>
                        <a:pt x="94" y="168"/>
                      </a:cubicBezTo>
                      <a:cubicBezTo>
                        <a:pt x="82" y="176"/>
                        <a:pt x="63" y="195"/>
                        <a:pt x="44" y="186"/>
                      </a:cubicBezTo>
                      <a:cubicBezTo>
                        <a:pt x="38" y="183"/>
                        <a:pt x="37" y="172"/>
                        <a:pt x="31" y="167"/>
                      </a:cubicBezTo>
                      <a:cubicBezTo>
                        <a:pt x="22" y="158"/>
                        <a:pt x="17" y="173"/>
                        <a:pt x="0" y="171"/>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44" name="Freeform 1343"/>
                <p:cNvSpPr>
                  <a:spLocks/>
                </p:cNvSpPr>
                <p:nvPr/>
              </p:nvSpPr>
              <p:spPr bwMode="auto">
                <a:xfrm>
                  <a:off x="3983" y="2373"/>
                  <a:ext cx="145" cy="296"/>
                </a:xfrm>
                <a:custGeom>
                  <a:avLst/>
                  <a:gdLst>
                    <a:gd name="T0" fmla="*/ 908 w 58"/>
                    <a:gd name="T1" fmla="*/ 2104 h 111"/>
                    <a:gd name="T2" fmla="*/ 458 w 58"/>
                    <a:gd name="T3" fmla="*/ 1024 h 111"/>
                    <a:gd name="T4" fmla="*/ 113 w 58"/>
                    <a:gd name="T5" fmla="*/ 776 h 111"/>
                    <a:gd name="T6" fmla="*/ 113 w 58"/>
                    <a:gd name="T7" fmla="*/ 0 h 1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 h="111">
                      <a:moveTo>
                        <a:pt x="58" y="111"/>
                      </a:moveTo>
                      <a:cubicBezTo>
                        <a:pt x="34" y="100"/>
                        <a:pt x="45" y="70"/>
                        <a:pt x="29" y="54"/>
                      </a:cubicBezTo>
                      <a:cubicBezTo>
                        <a:pt x="23" y="48"/>
                        <a:pt x="12" y="47"/>
                        <a:pt x="7" y="41"/>
                      </a:cubicBezTo>
                      <a:cubicBezTo>
                        <a:pt x="0" y="31"/>
                        <a:pt x="5" y="11"/>
                        <a:pt x="7"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45" name="Freeform 1344"/>
                <p:cNvSpPr>
                  <a:spLocks/>
                </p:cNvSpPr>
                <p:nvPr/>
              </p:nvSpPr>
              <p:spPr bwMode="auto">
                <a:xfrm>
                  <a:off x="3686" y="2224"/>
                  <a:ext cx="315" cy="304"/>
                </a:xfrm>
                <a:custGeom>
                  <a:avLst/>
                  <a:gdLst>
                    <a:gd name="T0" fmla="*/ 1970 w 126"/>
                    <a:gd name="T1" fmla="*/ 1856 h 114"/>
                    <a:gd name="T2" fmla="*/ 1208 w 126"/>
                    <a:gd name="T3" fmla="*/ 1877 h 114"/>
                    <a:gd name="T4" fmla="*/ 925 w 126"/>
                    <a:gd name="T5" fmla="*/ 1288 h 114"/>
                    <a:gd name="T6" fmla="*/ 395 w 126"/>
                    <a:gd name="T7" fmla="*/ 875 h 114"/>
                    <a:gd name="T8" fmla="*/ 0 w 126"/>
                    <a:gd name="T9" fmla="*/ 0 h 1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 h="114">
                      <a:moveTo>
                        <a:pt x="126" y="98"/>
                      </a:moveTo>
                      <a:cubicBezTo>
                        <a:pt x="117" y="114"/>
                        <a:pt x="90" y="107"/>
                        <a:pt x="77" y="99"/>
                      </a:cubicBezTo>
                      <a:cubicBezTo>
                        <a:pt x="62" y="90"/>
                        <a:pt x="69" y="79"/>
                        <a:pt x="59" y="68"/>
                      </a:cubicBezTo>
                      <a:cubicBezTo>
                        <a:pt x="51" y="58"/>
                        <a:pt x="35" y="59"/>
                        <a:pt x="25" y="46"/>
                      </a:cubicBezTo>
                      <a:cubicBezTo>
                        <a:pt x="15" y="33"/>
                        <a:pt x="7" y="16"/>
                        <a:pt x="0"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46" name="Freeform 1345"/>
                <p:cNvSpPr>
                  <a:spLocks/>
                </p:cNvSpPr>
                <p:nvPr/>
              </p:nvSpPr>
              <p:spPr bwMode="auto">
                <a:xfrm>
                  <a:off x="3781" y="2136"/>
                  <a:ext cx="397" cy="283"/>
                </a:xfrm>
                <a:custGeom>
                  <a:avLst/>
                  <a:gdLst>
                    <a:gd name="T0" fmla="*/ 2474 w 159"/>
                    <a:gd name="T1" fmla="*/ 913 h 106"/>
                    <a:gd name="T2" fmla="*/ 2257 w 159"/>
                    <a:gd name="T3" fmla="*/ 1370 h 106"/>
                    <a:gd name="T4" fmla="*/ 2412 w 159"/>
                    <a:gd name="T5" fmla="*/ 2018 h 106"/>
                    <a:gd name="T6" fmla="*/ 1853 w 159"/>
                    <a:gd name="T7" fmla="*/ 1311 h 106"/>
                    <a:gd name="T8" fmla="*/ 1134 w 159"/>
                    <a:gd name="T9" fmla="*/ 1618 h 106"/>
                    <a:gd name="T10" fmla="*/ 529 w 159"/>
                    <a:gd name="T11" fmla="*/ 913 h 106"/>
                    <a:gd name="T12" fmla="*/ 280 w 159"/>
                    <a:gd name="T13" fmla="*/ 422 h 106"/>
                    <a:gd name="T14" fmla="*/ 0 w 159"/>
                    <a:gd name="T15" fmla="*/ 0 h 1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9" h="106">
                      <a:moveTo>
                        <a:pt x="159" y="48"/>
                      </a:moveTo>
                      <a:cubicBezTo>
                        <a:pt x="157" y="58"/>
                        <a:pt x="148" y="62"/>
                        <a:pt x="145" y="72"/>
                      </a:cubicBezTo>
                      <a:cubicBezTo>
                        <a:pt x="140" y="85"/>
                        <a:pt x="148" y="96"/>
                        <a:pt x="155" y="106"/>
                      </a:cubicBezTo>
                      <a:cubicBezTo>
                        <a:pt x="140" y="92"/>
                        <a:pt x="140" y="77"/>
                        <a:pt x="119" y="69"/>
                      </a:cubicBezTo>
                      <a:cubicBezTo>
                        <a:pt x="95" y="59"/>
                        <a:pt x="76" y="55"/>
                        <a:pt x="73" y="85"/>
                      </a:cubicBezTo>
                      <a:cubicBezTo>
                        <a:pt x="72" y="56"/>
                        <a:pt x="53" y="66"/>
                        <a:pt x="34" y="48"/>
                      </a:cubicBezTo>
                      <a:cubicBezTo>
                        <a:pt x="26" y="40"/>
                        <a:pt x="24" y="31"/>
                        <a:pt x="18" y="22"/>
                      </a:cubicBezTo>
                      <a:cubicBezTo>
                        <a:pt x="13" y="13"/>
                        <a:pt x="4" y="9"/>
                        <a:pt x="0"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47" name="Freeform 1346"/>
                <p:cNvSpPr>
                  <a:spLocks/>
                </p:cNvSpPr>
                <p:nvPr/>
              </p:nvSpPr>
              <p:spPr bwMode="auto">
                <a:xfrm>
                  <a:off x="4613" y="2171"/>
                  <a:ext cx="208" cy="232"/>
                </a:xfrm>
                <a:custGeom>
                  <a:avLst/>
                  <a:gdLst>
                    <a:gd name="T0" fmla="*/ 1306 w 83"/>
                    <a:gd name="T1" fmla="*/ 0 h 87"/>
                    <a:gd name="T2" fmla="*/ 629 w 83"/>
                    <a:gd name="T3" fmla="*/ 931 h 87"/>
                    <a:gd name="T4" fmla="*/ 376 w 83"/>
                    <a:gd name="T5" fmla="*/ 1651 h 87"/>
                    <a:gd name="T6" fmla="*/ 0 w 83"/>
                    <a:gd name="T7" fmla="*/ 1571 h 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3" h="87">
                      <a:moveTo>
                        <a:pt x="83" y="0"/>
                      </a:moveTo>
                      <a:cubicBezTo>
                        <a:pt x="66" y="13"/>
                        <a:pt x="52" y="30"/>
                        <a:pt x="40" y="49"/>
                      </a:cubicBezTo>
                      <a:cubicBezTo>
                        <a:pt x="33" y="61"/>
                        <a:pt x="30" y="74"/>
                        <a:pt x="24" y="87"/>
                      </a:cubicBezTo>
                      <a:cubicBezTo>
                        <a:pt x="16" y="83"/>
                        <a:pt x="8" y="79"/>
                        <a:pt x="0" y="83"/>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48" name="Freeform 1347"/>
                <p:cNvSpPr>
                  <a:spLocks/>
                </p:cNvSpPr>
                <p:nvPr/>
              </p:nvSpPr>
              <p:spPr bwMode="auto">
                <a:xfrm>
                  <a:off x="4673" y="2400"/>
                  <a:ext cx="35" cy="35"/>
                </a:xfrm>
                <a:custGeom>
                  <a:avLst/>
                  <a:gdLst>
                    <a:gd name="T0" fmla="*/ 220 w 14"/>
                    <a:gd name="T1" fmla="*/ 253 h 13"/>
                    <a:gd name="T2" fmla="*/ 0 w 14"/>
                    <a:gd name="T3" fmla="*/ 0 h 13"/>
                    <a:gd name="T4" fmla="*/ 0 60000 65536"/>
                    <a:gd name="T5" fmla="*/ 0 60000 65536"/>
                  </a:gdLst>
                  <a:ahLst/>
                  <a:cxnLst>
                    <a:cxn ang="T4">
                      <a:pos x="T0" y="T1"/>
                    </a:cxn>
                    <a:cxn ang="T5">
                      <a:pos x="T2" y="T3"/>
                    </a:cxn>
                  </a:cxnLst>
                  <a:rect l="0" t="0" r="r" b="b"/>
                  <a:pathLst>
                    <a:path w="14" h="13">
                      <a:moveTo>
                        <a:pt x="14" y="13"/>
                      </a:moveTo>
                      <a:cubicBezTo>
                        <a:pt x="11" y="6"/>
                        <a:pt x="7" y="2"/>
                        <a:pt x="0"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49" name="Freeform 1348"/>
                <p:cNvSpPr>
                  <a:spLocks/>
                </p:cNvSpPr>
                <p:nvPr/>
              </p:nvSpPr>
              <p:spPr bwMode="auto">
                <a:xfrm>
                  <a:off x="4401" y="2520"/>
                  <a:ext cx="220" cy="109"/>
                </a:xfrm>
                <a:custGeom>
                  <a:avLst/>
                  <a:gdLst>
                    <a:gd name="T0" fmla="*/ 1375 w 88"/>
                    <a:gd name="T1" fmla="*/ 0 h 41"/>
                    <a:gd name="T2" fmla="*/ 533 w 88"/>
                    <a:gd name="T3" fmla="*/ 396 h 41"/>
                    <a:gd name="T4" fmla="*/ 345 w 88"/>
                    <a:gd name="T5" fmla="*/ 657 h 41"/>
                    <a:gd name="T6" fmla="*/ 0 w 88"/>
                    <a:gd name="T7" fmla="*/ 771 h 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8" h="41">
                      <a:moveTo>
                        <a:pt x="88" y="0"/>
                      </a:moveTo>
                      <a:cubicBezTo>
                        <a:pt x="72" y="22"/>
                        <a:pt x="53" y="10"/>
                        <a:pt x="34" y="21"/>
                      </a:cubicBezTo>
                      <a:cubicBezTo>
                        <a:pt x="31" y="22"/>
                        <a:pt x="27" y="32"/>
                        <a:pt x="22" y="35"/>
                      </a:cubicBezTo>
                      <a:cubicBezTo>
                        <a:pt x="16" y="39"/>
                        <a:pt x="7" y="39"/>
                        <a:pt x="0" y="41"/>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50" name="Freeform 1349"/>
                <p:cNvSpPr>
                  <a:spLocks/>
                </p:cNvSpPr>
                <p:nvPr/>
              </p:nvSpPr>
              <p:spPr bwMode="auto">
                <a:xfrm>
                  <a:off x="4468" y="2528"/>
                  <a:ext cx="25" cy="43"/>
                </a:xfrm>
                <a:custGeom>
                  <a:avLst/>
                  <a:gdLst>
                    <a:gd name="T0" fmla="*/ 158 w 10"/>
                    <a:gd name="T1" fmla="*/ 312 h 16"/>
                    <a:gd name="T2" fmla="*/ 0 w 10"/>
                    <a:gd name="T3" fmla="*/ 0 h 16"/>
                    <a:gd name="T4" fmla="*/ 0 60000 65536"/>
                    <a:gd name="T5" fmla="*/ 0 60000 65536"/>
                  </a:gdLst>
                  <a:ahLst/>
                  <a:cxnLst>
                    <a:cxn ang="T4">
                      <a:pos x="T0" y="T1"/>
                    </a:cxn>
                    <a:cxn ang="T5">
                      <a:pos x="T2" y="T3"/>
                    </a:cxn>
                  </a:cxnLst>
                  <a:rect l="0" t="0" r="r" b="b"/>
                  <a:pathLst>
                    <a:path w="10" h="16">
                      <a:moveTo>
                        <a:pt x="10" y="16"/>
                      </a:moveTo>
                      <a:cubicBezTo>
                        <a:pt x="5" y="12"/>
                        <a:pt x="2" y="6"/>
                        <a:pt x="0"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51" name="Freeform 1350"/>
                <p:cNvSpPr>
                  <a:spLocks/>
                </p:cNvSpPr>
                <p:nvPr/>
              </p:nvSpPr>
              <p:spPr bwMode="auto">
                <a:xfrm>
                  <a:off x="4108" y="1731"/>
                  <a:ext cx="150" cy="237"/>
                </a:xfrm>
                <a:custGeom>
                  <a:avLst/>
                  <a:gdLst>
                    <a:gd name="T0" fmla="*/ 800 w 60"/>
                    <a:gd name="T1" fmla="*/ 1339 h 89"/>
                    <a:gd name="T2" fmla="*/ 533 w 60"/>
                    <a:gd name="T3" fmla="*/ 716 h 89"/>
                    <a:gd name="T4" fmla="*/ 625 w 60"/>
                    <a:gd name="T5" fmla="*/ 0 h 89"/>
                    <a:gd name="T6" fmla="*/ 333 w 60"/>
                    <a:gd name="T7" fmla="*/ 815 h 89"/>
                    <a:gd name="T8" fmla="*/ 0 w 60"/>
                    <a:gd name="T9" fmla="*/ 1680 h 89"/>
                    <a:gd name="T10" fmla="*/ 425 w 60"/>
                    <a:gd name="T11" fmla="*/ 1134 h 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89">
                      <a:moveTo>
                        <a:pt x="51" y="71"/>
                      </a:moveTo>
                      <a:cubicBezTo>
                        <a:pt x="35" y="62"/>
                        <a:pt x="29" y="56"/>
                        <a:pt x="34" y="38"/>
                      </a:cubicBezTo>
                      <a:cubicBezTo>
                        <a:pt x="38" y="26"/>
                        <a:pt x="60" y="7"/>
                        <a:pt x="40" y="0"/>
                      </a:cubicBezTo>
                      <a:cubicBezTo>
                        <a:pt x="31" y="13"/>
                        <a:pt x="28" y="28"/>
                        <a:pt x="21" y="43"/>
                      </a:cubicBezTo>
                      <a:cubicBezTo>
                        <a:pt x="14" y="57"/>
                        <a:pt x="1" y="72"/>
                        <a:pt x="0" y="89"/>
                      </a:cubicBezTo>
                      <a:cubicBezTo>
                        <a:pt x="6" y="78"/>
                        <a:pt x="13" y="55"/>
                        <a:pt x="27" y="6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52" name="Freeform 1351"/>
                <p:cNvSpPr>
                  <a:spLocks/>
                </p:cNvSpPr>
                <p:nvPr/>
              </p:nvSpPr>
              <p:spPr bwMode="auto">
                <a:xfrm>
                  <a:off x="4638" y="2669"/>
                  <a:ext cx="395" cy="366"/>
                </a:xfrm>
                <a:custGeom>
                  <a:avLst/>
                  <a:gdLst>
                    <a:gd name="T0" fmla="*/ 2470 w 158"/>
                    <a:gd name="T1" fmla="*/ 0 h 137"/>
                    <a:gd name="T2" fmla="*/ 2083 w 158"/>
                    <a:gd name="T3" fmla="*/ 705 h 137"/>
                    <a:gd name="T4" fmla="*/ 1563 w 158"/>
                    <a:gd name="T5" fmla="*/ 684 h 137"/>
                    <a:gd name="T6" fmla="*/ 1613 w 158"/>
                    <a:gd name="T7" fmla="*/ 1469 h 137"/>
                    <a:gd name="T8" fmla="*/ 1145 w 158"/>
                    <a:gd name="T9" fmla="*/ 1942 h 137"/>
                    <a:gd name="T10" fmla="*/ 863 w 158"/>
                    <a:gd name="T11" fmla="*/ 2076 h 137"/>
                    <a:gd name="T12" fmla="*/ 563 w 158"/>
                    <a:gd name="T13" fmla="*/ 1926 h 137"/>
                    <a:gd name="T14" fmla="*/ 345 w 158"/>
                    <a:gd name="T15" fmla="*/ 2533 h 137"/>
                    <a:gd name="T16" fmla="*/ 0 w 158"/>
                    <a:gd name="T17" fmla="*/ 2463 h 1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58" h="137">
                      <a:moveTo>
                        <a:pt x="158" y="0"/>
                      </a:moveTo>
                      <a:cubicBezTo>
                        <a:pt x="156" y="12"/>
                        <a:pt x="142" y="28"/>
                        <a:pt x="133" y="37"/>
                      </a:cubicBezTo>
                      <a:cubicBezTo>
                        <a:pt x="121" y="50"/>
                        <a:pt x="116" y="43"/>
                        <a:pt x="100" y="36"/>
                      </a:cubicBezTo>
                      <a:cubicBezTo>
                        <a:pt x="119" y="48"/>
                        <a:pt x="119" y="63"/>
                        <a:pt x="103" y="77"/>
                      </a:cubicBezTo>
                      <a:cubicBezTo>
                        <a:pt x="97" y="82"/>
                        <a:pt x="84" y="88"/>
                        <a:pt x="73" y="102"/>
                      </a:cubicBezTo>
                      <a:cubicBezTo>
                        <a:pt x="72" y="102"/>
                        <a:pt x="56" y="109"/>
                        <a:pt x="55" y="109"/>
                      </a:cubicBezTo>
                      <a:cubicBezTo>
                        <a:pt x="46" y="110"/>
                        <a:pt x="43" y="112"/>
                        <a:pt x="36" y="101"/>
                      </a:cubicBezTo>
                      <a:cubicBezTo>
                        <a:pt x="35" y="116"/>
                        <a:pt x="39" y="128"/>
                        <a:pt x="22" y="133"/>
                      </a:cubicBezTo>
                      <a:cubicBezTo>
                        <a:pt x="12" y="137"/>
                        <a:pt x="4" y="135"/>
                        <a:pt x="0" y="129"/>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53" name="Freeform 1352"/>
                <p:cNvSpPr>
                  <a:spLocks/>
                </p:cNvSpPr>
                <p:nvPr/>
              </p:nvSpPr>
              <p:spPr bwMode="auto">
                <a:xfrm>
                  <a:off x="3836" y="2973"/>
                  <a:ext cx="410" cy="206"/>
                </a:xfrm>
                <a:custGeom>
                  <a:avLst/>
                  <a:gdLst>
                    <a:gd name="T0" fmla="*/ 2270 w 164"/>
                    <a:gd name="T1" fmla="*/ 0 h 77"/>
                    <a:gd name="T2" fmla="*/ 2095 w 164"/>
                    <a:gd name="T3" fmla="*/ 803 h 77"/>
                    <a:gd name="T4" fmla="*/ 1363 w 164"/>
                    <a:gd name="T5" fmla="*/ 1030 h 77"/>
                    <a:gd name="T6" fmla="*/ 2000 w 164"/>
                    <a:gd name="T7" fmla="*/ 1051 h 77"/>
                    <a:gd name="T8" fmla="*/ 1363 w 164"/>
                    <a:gd name="T9" fmla="*/ 1338 h 77"/>
                    <a:gd name="T10" fmla="*/ 645 w 164"/>
                    <a:gd name="T11" fmla="*/ 787 h 77"/>
                    <a:gd name="T12" fmla="*/ 0 w 164"/>
                    <a:gd name="T13" fmla="*/ 193 h 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4" h="77">
                      <a:moveTo>
                        <a:pt x="145" y="0"/>
                      </a:moveTo>
                      <a:cubicBezTo>
                        <a:pt x="164" y="8"/>
                        <a:pt x="150" y="40"/>
                        <a:pt x="134" y="42"/>
                      </a:cubicBezTo>
                      <a:cubicBezTo>
                        <a:pt x="127" y="44"/>
                        <a:pt x="78" y="30"/>
                        <a:pt x="87" y="54"/>
                      </a:cubicBezTo>
                      <a:cubicBezTo>
                        <a:pt x="91" y="63"/>
                        <a:pt x="119" y="44"/>
                        <a:pt x="128" y="55"/>
                      </a:cubicBezTo>
                      <a:cubicBezTo>
                        <a:pt x="146" y="77"/>
                        <a:pt x="95" y="71"/>
                        <a:pt x="87" y="70"/>
                      </a:cubicBezTo>
                      <a:cubicBezTo>
                        <a:pt x="66" y="67"/>
                        <a:pt x="58" y="50"/>
                        <a:pt x="41" y="41"/>
                      </a:cubicBezTo>
                      <a:cubicBezTo>
                        <a:pt x="21" y="29"/>
                        <a:pt x="10" y="36"/>
                        <a:pt x="0" y="1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54" name="Freeform 1353"/>
                <p:cNvSpPr>
                  <a:spLocks/>
                </p:cNvSpPr>
                <p:nvPr/>
              </p:nvSpPr>
              <p:spPr bwMode="auto">
                <a:xfrm>
                  <a:off x="4031" y="2640"/>
                  <a:ext cx="195" cy="197"/>
                </a:xfrm>
                <a:custGeom>
                  <a:avLst/>
                  <a:gdLst>
                    <a:gd name="T0" fmla="*/ 1063 w 78"/>
                    <a:gd name="T1" fmla="*/ 1395 h 74"/>
                    <a:gd name="T2" fmla="*/ 470 w 78"/>
                    <a:gd name="T3" fmla="*/ 887 h 74"/>
                    <a:gd name="T4" fmla="*/ 0 w 78"/>
                    <a:gd name="T5" fmla="*/ 0 h 74"/>
                    <a:gd name="T6" fmla="*/ 0 60000 65536"/>
                    <a:gd name="T7" fmla="*/ 0 60000 65536"/>
                    <a:gd name="T8" fmla="*/ 0 60000 65536"/>
                  </a:gdLst>
                  <a:ahLst/>
                  <a:cxnLst>
                    <a:cxn ang="T6">
                      <a:pos x="T0" y="T1"/>
                    </a:cxn>
                    <a:cxn ang="T7">
                      <a:pos x="T2" y="T3"/>
                    </a:cxn>
                    <a:cxn ang="T8">
                      <a:pos x="T4" y="T5"/>
                    </a:cxn>
                  </a:cxnLst>
                  <a:rect l="0" t="0" r="r" b="b"/>
                  <a:pathLst>
                    <a:path w="78" h="74">
                      <a:moveTo>
                        <a:pt x="68" y="74"/>
                      </a:moveTo>
                      <a:cubicBezTo>
                        <a:pt x="78" y="44"/>
                        <a:pt x="50" y="54"/>
                        <a:pt x="30" y="47"/>
                      </a:cubicBezTo>
                      <a:cubicBezTo>
                        <a:pt x="5" y="39"/>
                        <a:pt x="12" y="19"/>
                        <a:pt x="0"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55" name="Freeform 1354"/>
                <p:cNvSpPr>
                  <a:spLocks/>
                </p:cNvSpPr>
                <p:nvPr/>
              </p:nvSpPr>
              <p:spPr bwMode="auto">
                <a:xfrm>
                  <a:off x="3596" y="2328"/>
                  <a:ext cx="317" cy="509"/>
                </a:xfrm>
                <a:custGeom>
                  <a:avLst/>
                  <a:gdLst>
                    <a:gd name="T0" fmla="*/ 1745 w 127"/>
                    <a:gd name="T1" fmla="*/ 1135 h 191"/>
                    <a:gd name="T2" fmla="*/ 1495 w 127"/>
                    <a:gd name="T3" fmla="*/ 1514 h 191"/>
                    <a:gd name="T4" fmla="*/ 1807 w 127"/>
                    <a:gd name="T5" fmla="*/ 2252 h 191"/>
                    <a:gd name="T6" fmla="*/ 1932 w 127"/>
                    <a:gd name="T7" fmla="*/ 2969 h 191"/>
                    <a:gd name="T8" fmla="*/ 1745 w 127"/>
                    <a:gd name="T9" fmla="*/ 3523 h 191"/>
                    <a:gd name="T10" fmla="*/ 1340 w 127"/>
                    <a:gd name="T11" fmla="*/ 2798 h 191"/>
                    <a:gd name="T12" fmla="*/ 779 w 127"/>
                    <a:gd name="T13" fmla="*/ 2534 h 191"/>
                    <a:gd name="T14" fmla="*/ 417 w 127"/>
                    <a:gd name="T15" fmla="*/ 2025 h 191"/>
                    <a:gd name="T16" fmla="*/ 871 w 127"/>
                    <a:gd name="T17" fmla="*/ 1762 h 191"/>
                    <a:gd name="T18" fmla="*/ 529 w 127"/>
                    <a:gd name="T19" fmla="*/ 1399 h 191"/>
                    <a:gd name="T20" fmla="*/ 479 w 127"/>
                    <a:gd name="T21" fmla="*/ 909 h 191"/>
                    <a:gd name="T22" fmla="*/ 342 w 127"/>
                    <a:gd name="T23" fmla="*/ 0 h 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7" h="191">
                      <a:moveTo>
                        <a:pt x="112" y="60"/>
                      </a:moveTo>
                      <a:cubicBezTo>
                        <a:pt x="98" y="68"/>
                        <a:pt x="91" y="60"/>
                        <a:pt x="96" y="80"/>
                      </a:cubicBezTo>
                      <a:cubicBezTo>
                        <a:pt x="100" y="95"/>
                        <a:pt x="110" y="106"/>
                        <a:pt x="116" y="119"/>
                      </a:cubicBezTo>
                      <a:cubicBezTo>
                        <a:pt x="123" y="132"/>
                        <a:pt x="122" y="143"/>
                        <a:pt x="124" y="157"/>
                      </a:cubicBezTo>
                      <a:cubicBezTo>
                        <a:pt x="127" y="176"/>
                        <a:pt x="121" y="191"/>
                        <a:pt x="112" y="186"/>
                      </a:cubicBezTo>
                      <a:cubicBezTo>
                        <a:pt x="103" y="181"/>
                        <a:pt x="99" y="158"/>
                        <a:pt x="86" y="148"/>
                      </a:cubicBezTo>
                      <a:cubicBezTo>
                        <a:pt x="74" y="139"/>
                        <a:pt x="62" y="138"/>
                        <a:pt x="50" y="134"/>
                      </a:cubicBezTo>
                      <a:cubicBezTo>
                        <a:pt x="41" y="130"/>
                        <a:pt x="26" y="121"/>
                        <a:pt x="27" y="107"/>
                      </a:cubicBezTo>
                      <a:cubicBezTo>
                        <a:pt x="27" y="87"/>
                        <a:pt x="47" y="104"/>
                        <a:pt x="56" y="93"/>
                      </a:cubicBezTo>
                      <a:cubicBezTo>
                        <a:pt x="50" y="86"/>
                        <a:pt x="39" y="83"/>
                        <a:pt x="34" y="74"/>
                      </a:cubicBezTo>
                      <a:cubicBezTo>
                        <a:pt x="29" y="65"/>
                        <a:pt x="33" y="58"/>
                        <a:pt x="31" y="48"/>
                      </a:cubicBezTo>
                      <a:cubicBezTo>
                        <a:pt x="27" y="27"/>
                        <a:pt x="0" y="21"/>
                        <a:pt x="22"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56" name="Freeform 1355"/>
                <p:cNvSpPr>
                  <a:spLocks/>
                </p:cNvSpPr>
                <p:nvPr/>
              </p:nvSpPr>
              <p:spPr bwMode="auto">
                <a:xfrm>
                  <a:off x="3556" y="2349"/>
                  <a:ext cx="72" cy="35"/>
                </a:xfrm>
                <a:custGeom>
                  <a:avLst/>
                  <a:gdLst>
                    <a:gd name="T0" fmla="*/ 444 w 29"/>
                    <a:gd name="T1" fmla="*/ 175 h 13"/>
                    <a:gd name="T2" fmla="*/ 0 w 29"/>
                    <a:gd name="T3" fmla="*/ 0 h 13"/>
                    <a:gd name="T4" fmla="*/ 0 60000 65536"/>
                    <a:gd name="T5" fmla="*/ 0 60000 65536"/>
                  </a:gdLst>
                  <a:ahLst/>
                  <a:cxnLst>
                    <a:cxn ang="T4">
                      <a:pos x="T0" y="T1"/>
                    </a:cxn>
                    <a:cxn ang="T5">
                      <a:pos x="T2" y="T3"/>
                    </a:cxn>
                  </a:cxnLst>
                  <a:rect l="0" t="0" r="r" b="b"/>
                  <a:pathLst>
                    <a:path w="29" h="13">
                      <a:moveTo>
                        <a:pt x="29" y="9"/>
                      </a:moveTo>
                      <a:cubicBezTo>
                        <a:pt x="21" y="13"/>
                        <a:pt x="8" y="6"/>
                        <a:pt x="0"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57" name="Freeform 1356"/>
                <p:cNvSpPr>
                  <a:spLocks/>
                </p:cNvSpPr>
                <p:nvPr/>
              </p:nvSpPr>
              <p:spPr bwMode="auto">
                <a:xfrm>
                  <a:off x="3931" y="2811"/>
                  <a:ext cx="102" cy="69"/>
                </a:xfrm>
                <a:custGeom>
                  <a:avLst/>
                  <a:gdLst>
                    <a:gd name="T0" fmla="*/ 619 w 41"/>
                    <a:gd name="T1" fmla="*/ 170 h 26"/>
                    <a:gd name="T2" fmla="*/ 557 w 41"/>
                    <a:gd name="T3" fmla="*/ 486 h 26"/>
                    <a:gd name="T4" fmla="*/ 0 w 41"/>
                    <a:gd name="T5" fmla="*/ 0 h 26"/>
                    <a:gd name="T6" fmla="*/ 0 60000 65536"/>
                    <a:gd name="T7" fmla="*/ 0 60000 65536"/>
                    <a:gd name="T8" fmla="*/ 0 60000 65536"/>
                  </a:gdLst>
                  <a:ahLst/>
                  <a:cxnLst>
                    <a:cxn ang="T6">
                      <a:pos x="T0" y="T1"/>
                    </a:cxn>
                    <a:cxn ang="T7">
                      <a:pos x="T2" y="T3"/>
                    </a:cxn>
                    <a:cxn ang="T8">
                      <a:pos x="T4" y="T5"/>
                    </a:cxn>
                  </a:cxnLst>
                  <a:rect l="0" t="0" r="r" b="b"/>
                  <a:pathLst>
                    <a:path w="41" h="26">
                      <a:moveTo>
                        <a:pt x="40" y="9"/>
                      </a:moveTo>
                      <a:cubicBezTo>
                        <a:pt x="41" y="16"/>
                        <a:pt x="41" y="22"/>
                        <a:pt x="36" y="26"/>
                      </a:cubicBezTo>
                      <a:cubicBezTo>
                        <a:pt x="28" y="11"/>
                        <a:pt x="17" y="4"/>
                        <a:pt x="0"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58" name="Freeform 1357"/>
                <p:cNvSpPr>
                  <a:spLocks/>
                </p:cNvSpPr>
                <p:nvPr/>
              </p:nvSpPr>
              <p:spPr bwMode="auto">
                <a:xfrm>
                  <a:off x="3918" y="2613"/>
                  <a:ext cx="83" cy="123"/>
                </a:xfrm>
                <a:custGeom>
                  <a:avLst/>
                  <a:gdLst>
                    <a:gd name="T0" fmla="*/ 493 w 33"/>
                    <a:gd name="T1" fmla="*/ 880 h 46"/>
                    <a:gd name="T2" fmla="*/ 0 w 33"/>
                    <a:gd name="T3" fmla="*/ 0 h 46"/>
                    <a:gd name="T4" fmla="*/ 0 60000 65536"/>
                    <a:gd name="T5" fmla="*/ 0 60000 65536"/>
                  </a:gdLst>
                  <a:ahLst/>
                  <a:cxnLst>
                    <a:cxn ang="T4">
                      <a:pos x="T0" y="T1"/>
                    </a:cxn>
                    <a:cxn ang="T5">
                      <a:pos x="T2" y="T3"/>
                    </a:cxn>
                  </a:cxnLst>
                  <a:rect l="0" t="0" r="r" b="b"/>
                  <a:pathLst>
                    <a:path w="33" h="46">
                      <a:moveTo>
                        <a:pt x="31" y="46"/>
                      </a:moveTo>
                      <a:cubicBezTo>
                        <a:pt x="33" y="25"/>
                        <a:pt x="15" y="10"/>
                        <a:pt x="0"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59" name="Freeform 1358"/>
                <p:cNvSpPr>
                  <a:spLocks/>
                </p:cNvSpPr>
                <p:nvPr/>
              </p:nvSpPr>
              <p:spPr bwMode="auto">
                <a:xfrm>
                  <a:off x="4416" y="2096"/>
                  <a:ext cx="317" cy="181"/>
                </a:xfrm>
                <a:custGeom>
                  <a:avLst/>
                  <a:gdLst>
                    <a:gd name="T0" fmla="*/ 1974 w 127"/>
                    <a:gd name="T1" fmla="*/ 0 h 68"/>
                    <a:gd name="T2" fmla="*/ 449 w 127"/>
                    <a:gd name="T3" fmla="*/ 737 h 68"/>
                    <a:gd name="T4" fmla="*/ 12 w 127"/>
                    <a:gd name="T5" fmla="*/ 93 h 68"/>
                    <a:gd name="T6" fmla="*/ 0 w 127"/>
                    <a:gd name="T7" fmla="*/ 1283 h 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7" h="68">
                      <a:moveTo>
                        <a:pt x="127" y="0"/>
                      </a:moveTo>
                      <a:cubicBezTo>
                        <a:pt x="111" y="40"/>
                        <a:pt x="72" y="48"/>
                        <a:pt x="29" y="39"/>
                      </a:cubicBezTo>
                      <a:cubicBezTo>
                        <a:pt x="4" y="34"/>
                        <a:pt x="20" y="15"/>
                        <a:pt x="1" y="5"/>
                      </a:cubicBezTo>
                      <a:cubicBezTo>
                        <a:pt x="16" y="21"/>
                        <a:pt x="9" y="50"/>
                        <a:pt x="0" y="68"/>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60" name="Freeform 1359"/>
                <p:cNvSpPr>
                  <a:spLocks/>
                </p:cNvSpPr>
                <p:nvPr/>
              </p:nvSpPr>
              <p:spPr bwMode="auto">
                <a:xfrm>
                  <a:off x="4513" y="1448"/>
                  <a:ext cx="198" cy="277"/>
                </a:xfrm>
                <a:custGeom>
                  <a:avLst/>
                  <a:gdLst>
                    <a:gd name="T0" fmla="*/ 50 w 79"/>
                    <a:gd name="T1" fmla="*/ 0 h 104"/>
                    <a:gd name="T2" fmla="*/ 930 w 79"/>
                    <a:gd name="T3" fmla="*/ 1001 h 104"/>
                    <a:gd name="T4" fmla="*/ 1025 w 79"/>
                    <a:gd name="T5" fmla="*/ 1966 h 104"/>
                    <a:gd name="T6" fmla="*/ 0 60000 65536"/>
                    <a:gd name="T7" fmla="*/ 0 60000 65536"/>
                    <a:gd name="T8" fmla="*/ 0 60000 65536"/>
                  </a:gdLst>
                  <a:ahLst/>
                  <a:cxnLst>
                    <a:cxn ang="T6">
                      <a:pos x="T0" y="T1"/>
                    </a:cxn>
                    <a:cxn ang="T7">
                      <a:pos x="T2" y="T3"/>
                    </a:cxn>
                    <a:cxn ang="T8">
                      <a:pos x="T4" y="T5"/>
                    </a:cxn>
                  </a:cxnLst>
                  <a:rect l="0" t="0" r="r" b="b"/>
                  <a:pathLst>
                    <a:path w="79" h="104">
                      <a:moveTo>
                        <a:pt x="3" y="0"/>
                      </a:moveTo>
                      <a:cubicBezTo>
                        <a:pt x="0" y="39"/>
                        <a:pt x="33" y="35"/>
                        <a:pt x="59" y="53"/>
                      </a:cubicBezTo>
                      <a:cubicBezTo>
                        <a:pt x="79" y="66"/>
                        <a:pt x="75" y="84"/>
                        <a:pt x="65" y="104"/>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61" name="Freeform 1360"/>
                <p:cNvSpPr>
                  <a:spLocks/>
                </p:cNvSpPr>
                <p:nvPr/>
              </p:nvSpPr>
              <p:spPr bwMode="auto">
                <a:xfrm>
                  <a:off x="3683" y="1392"/>
                  <a:ext cx="85" cy="123"/>
                </a:xfrm>
                <a:custGeom>
                  <a:avLst/>
                  <a:gdLst>
                    <a:gd name="T0" fmla="*/ 20 w 34"/>
                    <a:gd name="T1" fmla="*/ 0 h 46"/>
                    <a:gd name="T2" fmla="*/ 363 w 34"/>
                    <a:gd name="T3" fmla="*/ 422 h 46"/>
                    <a:gd name="T4" fmla="*/ 533 w 34"/>
                    <a:gd name="T5" fmla="*/ 880 h 46"/>
                    <a:gd name="T6" fmla="*/ 0 60000 65536"/>
                    <a:gd name="T7" fmla="*/ 0 60000 65536"/>
                    <a:gd name="T8" fmla="*/ 0 60000 65536"/>
                  </a:gdLst>
                  <a:ahLst/>
                  <a:cxnLst>
                    <a:cxn ang="T6">
                      <a:pos x="T0" y="T1"/>
                    </a:cxn>
                    <a:cxn ang="T7">
                      <a:pos x="T2" y="T3"/>
                    </a:cxn>
                    <a:cxn ang="T8">
                      <a:pos x="T4" y="T5"/>
                    </a:cxn>
                  </a:cxnLst>
                  <a:rect l="0" t="0" r="r" b="b"/>
                  <a:pathLst>
                    <a:path w="34" h="46">
                      <a:moveTo>
                        <a:pt x="1" y="0"/>
                      </a:moveTo>
                      <a:cubicBezTo>
                        <a:pt x="0" y="16"/>
                        <a:pt x="14" y="16"/>
                        <a:pt x="23" y="22"/>
                      </a:cubicBezTo>
                      <a:cubicBezTo>
                        <a:pt x="31" y="27"/>
                        <a:pt x="33" y="37"/>
                        <a:pt x="34" y="46"/>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62" name="Freeform 1361"/>
                <p:cNvSpPr>
                  <a:spLocks/>
                </p:cNvSpPr>
                <p:nvPr/>
              </p:nvSpPr>
              <p:spPr bwMode="auto">
                <a:xfrm>
                  <a:off x="3471" y="1891"/>
                  <a:ext cx="105" cy="29"/>
                </a:xfrm>
                <a:custGeom>
                  <a:avLst/>
                  <a:gdLst>
                    <a:gd name="T0" fmla="*/ 0 w 42"/>
                    <a:gd name="T1" fmla="*/ 200 h 11"/>
                    <a:gd name="T2" fmla="*/ 658 w 42"/>
                    <a:gd name="T3" fmla="*/ 124 h 11"/>
                    <a:gd name="T4" fmla="*/ 0 60000 65536"/>
                    <a:gd name="T5" fmla="*/ 0 60000 65536"/>
                  </a:gdLst>
                  <a:ahLst/>
                  <a:cxnLst>
                    <a:cxn ang="T4">
                      <a:pos x="T0" y="T1"/>
                    </a:cxn>
                    <a:cxn ang="T5">
                      <a:pos x="T2" y="T3"/>
                    </a:cxn>
                  </a:cxnLst>
                  <a:rect l="0" t="0" r="r" b="b"/>
                  <a:pathLst>
                    <a:path w="42" h="11">
                      <a:moveTo>
                        <a:pt x="0" y="11"/>
                      </a:moveTo>
                      <a:cubicBezTo>
                        <a:pt x="13" y="10"/>
                        <a:pt x="30" y="0"/>
                        <a:pt x="42" y="7"/>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63" name="Freeform 1362"/>
                <p:cNvSpPr>
                  <a:spLocks/>
                </p:cNvSpPr>
                <p:nvPr/>
              </p:nvSpPr>
              <p:spPr bwMode="auto">
                <a:xfrm>
                  <a:off x="3983" y="1107"/>
                  <a:ext cx="13" cy="72"/>
                </a:xfrm>
                <a:custGeom>
                  <a:avLst/>
                  <a:gdLst>
                    <a:gd name="T0" fmla="*/ 68 w 5"/>
                    <a:gd name="T1" fmla="*/ 0 h 27"/>
                    <a:gd name="T2" fmla="*/ 88 w 5"/>
                    <a:gd name="T3" fmla="*/ 512 h 27"/>
                    <a:gd name="T4" fmla="*/ 0 60000 65536"/>
                    <a:gd name="T5" fmla="*/ 0 60000 65536"/>
                  </a:gdLst>
                  <a:ahLst/>
                  <a:cxnLst>
                    <a:cxn ang="T4">
                      <a:pos x="T0" y="T1"/>
                    </a:cxn>
                    <a:cxn ang="T5">
                      <a:pos x="T2" y="T3"/>
                    </a:cxn>
                  </a:cxnLst>
                  <a:rect l="0" t="0" r="r" b="b"/>
                  <a:pathLst>
                    <a:path w="5" h="27">
                      <a:moveTo>
                        <a:pt x="4" y="0"/>
                      </a:moveTo>
                      <a:cubicBezTo>
                        <a:pt x="0" y="9"/>
                        <a:pt x="3" y="19"/>
                        <a:pt x="5" y="27"/>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64" name="Freeform 1363"/>
                <p:cNvSpPr>
                  <a:spLocks/>
                </p:cNvSpPr>
                <p:nvPr/>
              </p:nvSpPr>
              <p:spPr bwMode="auto">
                <a:xfrm>
                  <a:off x="4298" y="2176"/>
                  <a:ext cx="55" cy="32"/>
                </a:xfrm>
                <a:custGeom>
                  <a:avLst/>
                  <a:gdLst>
                    <a:gd name="T0" fmla="*/ 0 w 22"/>
                    <a:gd name="T1" fmla="*/ 0 h 12"/>
                    <a:gd name="T2" fmla="*/ 345 w 22"/>
                    <a:gd name="T3" fmla="*/ 227 h 12"/>
                    <a:gd name="T4" fmla="*/ 0 60000 65536"/>
                    <a:gd name="T5" fmla="*/ 0 60000 65536"/>
                  </a:gdLst>
                  <a:ahLst/>
                  <a:cxnLst>
                    <a:cxn ang="T4">
                      <a:pos x="T0" y="T1"/>
                    </a:cxn>
                    <a:cxn ang="T5">
                      <a:pos x="T2" y="T3"/>
                    </a:cxn>
                  </a:cxnLst>
                  <a:rect l="0" t="0" r="r" b="b"/>
                  <a:pathLst>
                    <a:path w="22" h="12">
                      <a:moveTo>
                        <a:pt x="0" y="0"/>
                      </a:moveTo>
                      <a:cubicBezTo>
                        <a:pt x="8" y="4"/>
                        <a:pt x="19" y="2"/>
                        <a:pt x="22" y="12"/>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65" name="Freeform 1364"/>
                <p:cNvSpPr>
                  <a:spLocks/>
                </p:cNvSpPr>
                <p:nvPr/>
              </p:nvSpPr>
              <p:spPr bwMode="auto">
                <a:xfrm>
                  <a:off x="4161" y="2571"/>
                  <a:ext cx="65" cy="42"/>
                </a:xfrm>
                <a:custGeom>
                  <a:avLst/>
                  <a:gdLst>
                    <a:gd name="T0" fmla="*/ 0 w 26"/>
                    <a:gd name="T1" fmla="*/ 34 h 16"/>
                    <a:gd name="T2" fmla="*/ 408 w 26"/>
                    <a:gd name="T3" fmla="*/ 89 h 16"/>
                    <a:gd name="T4" fmla="*/ 0 60000 65536"/>
                    <a:gd name="T5" fmla="*/ 0 60000 65536"/>
                  </a:gdLst>
                  <a:ahLst/>
                  <a:cxnLst>
                    <a:cxn ang="T4">
                      <a:pos x="T0" y="T1"/>
                    </a:cxn>
                    <a:cxn ang="T5">
                      <a:pos x="T2" y="T3"/>
                    </a:cxn>
                  </a:cxnLst>
                  <a:rect l="0" t="0" r="r" b="b"/>
                  <a:pathLst>
                    <a:path w="26" h="16">
                      <a:moveTo>
                        <a:pt x="0" y="2"/>
                      </a:moveTo>
                      <a:cubicBezTo>
                        <a:pt x="6" y="16"/>
                        <a:pt x="16" y="0"/>
                        <a:pt x="26" y="5"/>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66" name="Freeform 1365"/>
                <p:cNvSpPr>
                  <a:spLocks/>
                </p:cNvSpPr>
                <p:nvPr/>
              </p:nvSpPr>
              <p:spPr bwMode="auto">
                <a:xfrm>
                  <a:off x="4341" y="2859"/>
                  <a:ext cx="37" cy="13"/>
                </a:xfrm>
                <a:custGeom>
                  <a:avLst/>
                  <a:gdLst>
                    <a:gd name="T0" fmla="*/ 0 w 15"/>
                    <a:gd name="T1" fmla="*/ 88 h 5"/>
                    <a:gd name="T2" fmla="*/ 224 w 15"/>
                    <a:gd name="T3" fmla="*/ 34 h 5"/>
                    <a:gd name="T4" fmla="*/ 0 60000 65536"/>
                    <a:gd name="T5" fmla="*/ 0 60000 65536"/>
                  </a:gdLst>
                  <a:ahLst/>
                  <a:cxnLst>
                    <a:cxn ang="T4">
                      <a:pos x="T0" y="T1"/>
                    </a:cxn>
                    <a:cxn ang="T5">
                      <a:pos x="T2" y="T3"/>
                    </a:cxn>
                  </a:cxnLst>
                  <a:rect l="0" t="0" r="r" b="b"/>
                  <a:pathLst>
                    <a:path w="15" h="5">
                      <a:moveTo>
                        <a:pt x="0" y="5"/>
                      </a:moveTo>
                      <a:cubicBezTo>
                        <a:pt x="4" y="0"/>
                        <a:pt x="10" y="1"/>
                        <a:pt x="15" y="2"/>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67" name="Freeform 1366"/>
                <p:cNvSpPr>
                  <a:spLocks/>
                </p:cNvSpPr>
                <p:nvPr/>
              </p:nvSpPr>
              <p:spPr bwMode="auto">
                <a:xfrm>
                  <a:off x="3423" y="2277"/>
                  <a:ext cx="93" cy="30"/>
                </a:xfrm>
                <a:custGeom>
                  <a:avLst/>
                  <a:gdLst>
                    <a:gd name="T0" fmla="*/ 0 w 37"/>
                    <a:gd name="T1" fmla="*/ 0 h 11"/>
                    <a:gd name="T2" fmla="*/ 588 w 37"/>
                    <a:gd name="T3" fmla="*/ 120 h 11"/>
                    <a:gd name="T4" fmla="*/ 0 60000 65536"/>
                    <a:gd name="T5" fmla="*/ 0 60000 65536"/>
                  </a:gdLst>
                  <a:ahLst/>
                  <a:cxnLst>
                    <a:cxn ang="T4">
                      <a:pos x="T0" y="T1"/>
                    </a:cxn>
                    <a:cxn ang="T5">
                      <a:pos x="T2" y="T3"/>
                    </a:cxn>
                  </a:cxnLst>
                  <a:rect l="0" t="0" r="r" b="b"/>
                  <a:pathLst>
                    <a:path w="37" h="11">
                      <a:moveTo>
                        <a:pt x="0" y="0"/>
                      </a:moveTo>
                      <a:cubicBezTo>
                        <a:pt x="7" y="7"/>
                        <a:pt x="28" y="11"/>
                        <a:pt x="37" y="6"/>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68" name="Freeform 1367"/>
                <p:cNvSpPr>
                  <a:spLocks/>
                </p:cNvSpPr>
                <p:nvPr/>
              </p:nvSpPr>
              <p:spPr bwMode="auto">
                <a:xfrm>
                  <a:off x="3511" y="2725"/>
                  <a:ext cx="52" cy="96"/>
                </a:xfrm>
                <a:custGeom>
                  <a:avLst/>
                  <a:gdLst>
                    <a:gd name="T0" fmla="*/ 0 w 21"/>
                    <a:gd name="T1" fmla="*/ 683 h 36"/>
                    <a:gd name="T2" fmla="*/ 319 w 21"/>
                    <a:gd name="T3" fmla="*/ 0 h 36"/>
                    <a:gd name="T4" fmla="*/ 0 60000 65536"/>
                    <a:gd name="T5" fmla="*/ 0 60000 65536"/>
                  </a:gdLst>
                  <a:ahLst/>
                  <a:cxnLst>
                    <a:cxn ang="T4">
                      <a:pos x="T0" y="T1"/>
                    </a:cxn>
                    <a:cxn ang="T5">
                      <a:pos x="T2" y="T3"/>
                    </a:cxn>
                  </a:cxnLst>
                  <a:rect l="0" t="0" r="r" b="b"/>
                  <a:pathLst>
                    <a:path w="21" h="36">
                      <a:moveTo>
                        <a:pt x="0" y="36"/>
                      </a:moveTo>
                      <a:cubicBezTo>
                        <a:pt x="2" y="20"/>
                        <a:pt x="11" y="11"/>
                        <a:pt x="21"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69" name="Freeform 1368"/>
                <p:cNvSpPr>
                  <a:spLocks/>
                </p:cNvSpPr>
                <p:nvPr/>
              </p:nvSpPr>
              <p:spPr bwMode="auto">
                <a:xfrm>
                  <a:off x="3786" y="1147"/>
                  <a:ext cx="302" cy="477"/>
                </a:xfrm>
                <a:custGeom>
                  <a:avLst/>
                  <a:gdLst>
                    <a:gd name="T0" fmla="*/ 1775 w 121"/>
                    <a:gd name="T1" fmla="*/ 0 h 179"/>
                    <a:gd name="T2" fmla="*/ 1807 w 121"/>
                    <a:gd name="T3" fmla="*/ 794 h 179"/>
                    <a:gd name="T4" fmla="*/ 1495 w 121"/>
                    <a:gd name="T5" fmla="*/ 1327 h 179"/>
                    <a:gd name="T6" fmla="*/ 904 w 121"/>
                    <a:gd name="T7" fmla="*/ 965 h 179"/>
                    <a:gd name="T8" fmla="*/ 946 w 121"/>
                    <a:gd name="T9" fmla="*/ 1284 h 179"/>
                    <a:gd name="T10" fmla="*/ 791 w 121"/>
                    <a:gd name="T11" fmla="*/ 2572 h 179"/>
                    <a:gd name="T12" fmla="*/ 374 w 121"/>
                    <a:gd name="T13" fmla="*/ 3272 h 179"/>
                    <a:gd name="T14" fmla="*/ 0 w 121"/>
                    <a:gd name="T15" fmla="*/ 3238 h 17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1" h="179">
                      <a:moveTo>
                        <a:pt x="114" y="0"/>
                      </a:moveTo>
                      <a:cubicBezTo>
                        <a:pt x="117" y="14"/>
                        <a:pt x="121" y="29"/>
                        <a:pt x="116" y="42"/>
                      </a:cubicBezTo>
                      <a:cubicBezTo>
                        <a:pt x="109" y="57"/>
                        <a:pt x="108" y="60"/>
                        <a:pt x="96" y="70"/>
                      </a:cubicBezTo>
                      <a:cubicBezTo>
                        <a:pt x="79" y="82"/>
                        <a:pt x="74" y="56"/>
                        <a:pt x="58" y="51"/>
                      </a:cubicBezTo>
                      <a:cubicBezTo>
                        <a:pt x="50" y="49"/>
                        <a:pt x="58" y="63"/>
                        <a:pt x="61" y="68"/>
                      </a:cubicBezTo>
                      <a:cubicBezTo>
                        <a:pt x="77" y="91"/>
                        <a:pt x="54" y="124"/>
                        <a:pt x="51" y="136"/>
                      </a:cubicBezTo>
                      <a:cubicBezTo>
                        <a:pt x="48" y="147"/>
                        <a:pt x="34" y="167"/>
                        <a:pt x="24" y="173"/>
                      </a:cubicBezTo>
                      <a:cubicBezTo>
                        <a:pt x="16" y="179"/>
                        <a:pt x="9" y="176"/>
                        <a:pt x="0" y="171"/>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70" name="Freeform 1369"/>
                <p:cNvSpPr>
                  <a:spLocks/>
                </p:cNvSpPr>
                <p:nvPr/>
              </p:nvSpPr>
              <p:spPr bwMode="auto">
                <a:xfrm>
                  <a:off x="3543" y="1744"/>
                  <a:ext cx="145" cy="320"/>
                </a:xfrm>
                <a:custGeom>
                  <a:avLst/>
                  <a:gdLst>
                    <a:gd name="T0" fmla="*/ 375 w 58"/>
                    <a:gd name="T1" fmla="*/ 77 h 120"/>
                    <a:gd name="T2" fmla="*/ 813 w 58"/>
                    <a:gd name="T3" fmla="*/ 435 h 120"/>
                    <a:gd name="T4" fmla="*/ 800 w 58"/>
                    <a:gd name="T5" fmla="*/ 1536 h 120"/>
                    <a:gd name="T6" fmla="*/ 220 w 58"/>
                    <a:gd name="T7" fmla="*/ 1728 h 120"/>
                    <a:gd name="T8" fmla="*/ 0 w 58"/>
                    <a:gd name="T9" fmla="*/ 2275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 h="120">
                      <a:moveTo>
                        <a:pt x="24" y="4"/>
                      </a:moveTo>
                      <a:cubicBezTo>
                        <a:pt x="39" y="14"/>
                        <a:pt x="49" y="0"/>
                        <a:pt x="52" y="23"/>
                      </a:cubicBezTo>
                      <a:cubicBezTo>
                        <a:pt x="54" y="39"/>
                        <a:pt x="58" y="66"/>
                        <a:pt x="51" y="81"/>
                      </a:cubicBezTo>
                      <a:cubicBezTo>
                        <a:pt x="42" y="100"/>
                        <a:pt x="28" y="88"/>
                        <a:pt x="14" y="91"/>
                      </a:cubicBezTo>
                      <a:cubicBezTo>
                        <a:pt x="1" y="94"/>
                        <a:pt x="0" y="109"/>
                        <a:pt x="0" y="12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71" name="Freeform 1370"/>
                <p:cNvSpPr>
                  <a:spLocks/>
                </p:cNvSpPr>
                <p:nvPr/>
              </p:nvSpPr>
              <p:spPr bwMode="auto">
                <a:xfrm>
                  <a:off x="4013" y="1811"/>
                  <a:ext cx="123" cy="362"/>
                </a:xfrm>
                <a:custGeom>
                  <a:avLst/>
                  <a:gdLst>
                    <a:gd name="T0" fmla="*/ 505 w 49"/>
                    <a:gd name="T1" fmla="*/ 0 h 136"/>
                    <a:gd name="T2" fmla="*/ 251 w 49"/>
                    <a:gd name="T3" fmla="*/ 474 h 136"/>
                    <a:gd name="T4" fmla="*/ 50 w 49"/>
                    <a:gd name="T5" fmla="*/ 1147 h 136"/>
                    <a:gd name="T6" fmla="*/ 271 w 49"/>
                    <a:gd name="T7" fmla="*/ 1757 h 136"/>
                    <a:gd name="T8" fmla="*/ 693 w 49"/>
                    <a:gd name="T9" fmla="*/ 2089 h 136"/>
                    <a:gd name="T10" fmla="*/ 585 w 49"/>
                    <a:gd name="T11" fmla="*/ 256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136">
                      <a:moveTo>
                        <a:pt x="32" y="0"/>
                      </a:moveTo>
                      <a:cubicBezTo>
                        <a:pt x="30" y="10"/>
                        <a:pt x="21" y="17"/>
                        <a:pt x="16" y="25"/>
                      </a:cubicBezTo>
                      <a:cubicBezTo>
                        <a:pt x="10" y="36"/>
                        <a:pt x="6" y="48"/>
                        <a:pt x="3" y="61"/>
                      </a:cubicBezTo>
                      <a:cubicBezTo>
                        <a:pt x="0" y="75"/>
                        <a:pt x="4" y="84"/>
                        <a:pt x="17" y="93"/>
                      </a:cubicBezTo>
                      <a:cubicBezTo>
                        <a:pt x="27" y="101"/>
                        <a:pt x="38" y="98"/>
                        <a:pt x="44" y="111"/>
                      </a:cubicBezTo>
                      <a:cubicBezTo>
                        <a:pt x="49" y="121"/>
                        <a:pt x="47" y="132"/>
                        <a:pt x="37" y="136"/>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72" name="Freeform 1371"/>
                <p:cNvSpPr>
                  <a:spLocks/>
                </p:cNvSpPr>
                <p:nvPr/>
              </p:nvSpPr>
              <p:spPr bwMode="auto">
                <a:xfrm>
                  <a:off x="3536" y="2581"/>
                  <a:ext cx="120" cy="267"/>
                </a:xfrm>
                <a:custGeom>
                  <a:avLst/>
                  <a:gdLst>
                    <a:gd name="T0" fmla="*/ 0 w 48"/>
                    <a:gd name="T1" fmla="*/ 77 h 100"/>
                    <a:gd name="T2" fmla="*/ 395 w 48"/>
                    <a:gd name="T3" fmla="*/ 171 h 100"/>
                    <a:gd name="T4" fmla="*/ 563 w 48"/>
                    <a:gd name="T5" fmla="*/ 820 h 100"/>
                    <a:gd name="T6" fmla="*/ 750 w 48"/>
                    <a:gd name="T7" fmla="*/ 1370 h 100"/>
                    <a:gd name="T8" fmla="*/ 595 w 48"/>
                    <a:gd name="T9" fmla="*/ 1904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100">
                      <a:moveTo>
                        <a:pt x="0" y="4"/>
                      </a:moveTo>
                      <a:cubicBezTo>
                        <a:pt x="9" y="4"/>
                        <a:pt x="19" y="0"/>
                        <a:pt x="25" y="9"/>
                      </a:cubicBezTo>
                      <a:cubicBezTo>
                        <a:pt x="31" y="17"/>
                        <a:pt x="31" y="34"/>
                        <a:pt x="36" y="43"/>
                      </a:cubicBezTo>
                      <a:cubicBezTo>
                        <a:pt x="40" y="53"/>
                        <a:pt x="48" y="62"/>
                        <a:pt x="48" y="72"/>
                      </a:cubicBezTo>
                      <a:cubicBezTo>
                        <a:pt x="48" y="79"/>
                        <a:pt x="42" y="93"/>
                        <a:pt x="38" y="10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73" name="Freeform 1372"/>
                <p:cNvSpPr>
                  <a:spLocks/>
                </p:cNvSpPr>
                <p:nvPr/>
              </p:nvSpPr>
              <p:spPr bwMode="auto">
                <a:xfrm>
                  <a:off x="3743" y="2885"/>
                  <a:ext cx="420" cy="155"/>
                </a:xfrm>
                <a:custGeom>
                  <a:avLst/>
                  <a:gdLst>
                    <a:gd name="T0" fmla="*/ 145 w 168"/>
                    <a:gd name="T1" fmla="*/ 901 h 58"/>
                    <a:gd name="T2" fmla="*/ 813 w 168"/>
                    <a:gd name="T3" fmla="*/ 307 h 58"/>
                    <a:gd name="T4" fmla="*/ 1583 w 168"/>
                    <a:gd name="T5" fmla="*/ 991 h 58"/>
                    <a:gd name="T6" fmla="*/ 1925 w 168"/>
                    <a:gd name="T7" fmla="*/ 628 h 58"/>
                    <a:gd name="T8" fmla="*/ 2313 w 168"/>
                    <a:gd name="T9" fmla="*/ 820 h 58"/>
                    <a:gd name="T10" fmla="*/ 2613 w 168"/>
                    <a:gd name="T11" fmla="*/ 94 h 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8" h="58">
                      <a:moveTo>
                        <a:pt x="9" y="47"/>
                      </a:moveTo>
                      <a:cubicBezTo>
                        <a:pt x="0" y="22"/>
                        <a:pt x="31" y="0"/>
                        <a:pt x="52" y="16"/>
                      </a:cubicBezTo>
                      <a:cubicBezTo>
                        <a:pt x="64" y="26"/>
                        <a:pt x="82" y="58"/>
                        <a:pt x="101" y="52"/>
                      </a:cubicBezTo>
                      <a:cubicBezTo>
                        <a:pt x="112" y="49"/>
                        <a:pt x="111" y="35"/>
                        <a:pt x="123" y="33"/>
                      </a:cubicBezTo>
                      <a:cubicBezTo>
                        <a:pt x="132" y="31"/>
                        <a:pt x="139" y="42"/>
                        <a:pt x="148" y="43"/>
                      </a:cubicBezTo>
                      <a:cubicBezTo>
                        <a:pt x="165" y="46"/>
                        <a:pt x="168" y="18"/>
                        <a:pt x="167" y="5"/>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74" name="Freeform 1373"/>
                <p:cNvSpPr>
                  <a:spLocks/>
                </p:cNvSpPr>
                <p:nvPr/>
              </p:nvSpPr>
              <p:spPr bwMode="auto">
                <a:xfrm>
                  <a:off x="3576" y="2864"/>
                  <a:ext cx="132" cy="59"/>
                </a:xfrm>
                <a:custGeom>
                  <a:avLst/>
                  <a:gdLst>
                    <a:gd name="T0" fmla="*/ 0 w 53"/>
                    <a:gd name="T1" fmla="*/ 21 h 22"/>
                    <a:gd name="T2" fmla="*/ 478 w 53"/>
                    <a:gd name="T3" fmla="*/ 402 h 22"/>
                    <a:gd name="T4" fmla="*/ 819 w 53"/>
                    <a:gd name="T5" fmla="*/ 0 h 22"/>
                    <a:gd name="T6" fmla="*/ 0 60000 65536"/>
                    <a:gd name="T7" fmla="*/ 0 60000 65536"/>
                    <a:gd name="T8" fmla="*/ 0 60000 65536"/>
                  </a:gdLst>
                  <a:ahLst/>
                  <a:cxnLst>
                    <a:cxn ang="T6">
                      <a:pos x="T0" y="T1"/>
                    </a:cxn>
                    <a:cxn ang="T7">
                      <a:pos x="T2" y="T3"/>
                    </a:cxn>
                    <a:cxn ang="T8">
                      <a:pos x="T4" y="T5"/>
                    </a:cxn>
                  </a:cxnLst>
                  <a:rect l="0" t="0" r="r" b="b"/>
                  <a:pathLst>
                    <a:path w="53" h="22">
                      <a:moveTo>
                        <a:pt x="0" y="1"/>
                      </a:moveTo>
                      <a:cubicBezTo>
                        <a:pt x="6" y="12"/>
                        <a:pt x="17" y="22"/>
                        <a:pt x="31" y="21"/>
                      </a:cubicBezTo>
                      <a:cubicBezTo>
                        <a:pt x="41" y="20"/>
                        <a:pt x="47" y="9"/>
                        <a:pt x="53"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75" name="Freeform 1374"/>
                <p:cNvSpPr>
                  <a:spLocks/>
                </p:cNvSpPr>
                <p:nvPr/>
              </p:nvSpPr>
              <p:spPr bwMode="auto">
                <a:xfrm>
                  <a:off x="4946" y="2280"/>
                  <a:ext cx="125" cy="280"/>
                </a:xfrm>
                <a:custGeom>
                  <a:avLst/>
                  <a:gdLst>
                    <a:gd name="T0" fmla="*/ 158 w 50"/>
                    <a:gd name="T1" fmla="*/ 93 h 105"/>
                    <a:gd name="T2" fmla="*/ 625 w 50"/>
                    <a:gd name="T3" fmla="*/ 397 h 105"/>
                    <a:gd name="T4" fmla="*/ 708 w 50"/>
                    <a:gd name="T5" fmla="*/ 1139 h 105"/>
                    <a:gd name="T6" fmla="*/ 158 w 50"/>
                    <a:gd name="T7" fmla="*/ 1992 h 1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 h="105">
                      <a:moveTo>
                        <a:pt x="10" y="5"/>
                      </a:moveTo>
                      <a:cubicBezTo>
                        <a:pt x="30" y="5"/>
                        <a:pt x="31" y="0"/>
                        <a:pt x="40" y="21"/>
                      </a:cubicBezTo>
                      <a:cubicBezTo>
                        <a:pt x="45" y="35"/>
                        <a:pt x="50" y="46"/>
                        <a:pt x="45" y="60"/>
                      </a:cubicBezTo>
                      <a:cubicBezTo>
                        <a:pt x="37" y="84"/>
                        <a:pt x="0" y="74"/>
                        <a:pt x="10" y="105"/>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76" name="Freeform 1375"/>
                <p:cNvSpPr>
                  <a:spLocks/>
                </p:cNvSpPr>
                <p:nvPr/>
              </p:nvSpPr>
              <p:spPr bwMode="auto">
                <a:xfrm>
                  <a:off x="4331" y="2965"/>
                  <a:ext cx="282" cy="198"/>
                </a:xfrm>
                <a:custGeom>
                  <a:avLst/>
                  <a:gdLst>
                    <a:gd name="T0" fmla="*/ 155 w 113"/>
                    <a:gd name="T1" fmla="*/ 94 h 74"/>
                    <a:gd name="T2" fmla="*/ 591 w 113"/>
                    <a:gd name="T3" fmla="*/ 94 h 74"/>
                    <a:gd name="T4" fmla="*/ 624 w 113"/>
                    <a:gd name="T5" fmla="*/ 458 h 74"/>
                    <a:gd name="T6" fmla="*/ 217 w 113"/>
                    <a:gd name="T7" fmla="*/ 538 h 74"/>
                    <a:gd name="T8" fmla="*/ 30 w 113"/>
                    <a:gd name="T9" fmla="*/ 859 h 74"/>
                    <a:gd name="T10" fmla="*/ 636 w 113"/>
                    <a:gd name="T11" fmla="*/ 1359 h 74"/>
                    <a:gd name="T12" fmla="*/ 1682 w 113"/>
                    <a:gd name="T13" fmla="*/ 902 h 7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3" h="74">
                      <a:moveTo>
                        <a:pt x="10" y="5"/>
                      </a:moveTo>
                      <a:cubicBezTo>
                        <a:pt x="17" y="6"/>
                        <a:pt x="32" y="0"/>
                        <a:pt x="38" y="5"/>
                      </a:cubicBezTo>
                      <a:cubicBezTo>
                        <a:pt x="42" y="8"/>
                        <a:pt x="44" y="19"/>
                        <a:pt x="40" y="24"/>
                      </a:cubicBezTo>
                      <a:cubicBezTo>
                        <a:pt x="36" y="29"/>
                        <a:pt x="21" y="25"/>
                        <a:pt x="14" y="28"/>
                      </a:cubicBezTo>
                      <a:cubicBezTo>
                        <a:pt x="3" y="31"/>
                        <a:pt x="3" y="34"/>
                        <a:pt x="2" y="45"/>
                      </a:cubicBezTo>
                      <a:cubicBezTo>
                        <a:pt x="0" y="72"/>
                        <a:pt x="18" y="74"/>
                        <a:pt x="41" y="71"/>
                      </a:cubicBezTo>
                      <a:cubicBezTo>
                        <a:pt x="55" y="70"/>
                        <a:pt x="113" y="71"/>
                        <a:pt x="108" y="47"/>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77" name="Freeform 1376"/>
                <p:cNvSpPr>
                  <a:spLocks/>
                </p:cNvSpPr>
                <p:nvPr/>
              </p:nvSpPr>
              <p:spPr bwMode="auto">
                <a:xfrm>
                  <a:off x="4736" y="3059"/>
                  <a:ext cx="30" cy="37"/>
                </a:xfrm>
                <a:custGeom>
                  <a:avLst/>
                  <a:gdLst>
                    <a:gd name="T0" fmla="*/ 0 w 12"/>
                    <a:gd name="T1" fmla="*/ 259 h 14"/>
                    <a:gd name="T2" fmla="*/ 188 w 12"/>
                    <a:gd name="T3" fmla="*/ 0 h 14"/>
                    <a:gd name="T4" fmla="*/ 0 60000 65536"/>
                    <a:gd name="T5" fmla="*/ 0 60000 65536"/>
                  </a:gdLst>
                  <a:ahLst/>
                  <a:cxnLst>
                    <a:cxn ang="T4">
                      <a:pos x="T0" y="T1"/>
                    </a:cxn>
                    <a:cxn ang="T5">
                      <a:pos x="T2" y="T3"/>
                    </a:cxn>
                  </a:cxnLst>
                  <a:rect l="0" t="0" r="r" b="b"/>
                  <a:pathLst>
                    <a:path w="12" h="14">
                      <a:moveTo>
                        <a:pt x="0" y="14"/>
                      </a:moveTo>
                      <a:cubicBezTo>
                        <a:pt x="2" y="8"/>
                        <a:pt x="8" y="5"/>
                        <a:pt x="12"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78" name="Freeform 1377"/>
                <p:cNvSpPr>
                  <a:spLocks/>
                </p:cNvSpPr>
                <p:nvPr/>
              </p:nvSpPr>
              <p:spPr bwMode="auto">
                <a:xfrm>
                  <a:off x="4773" y="2627"/>
                  <a:ext cx="150" cy="181"/>
                </a:xfrm>
                <a:custGeom>
                  <a:avLst/>
                  <a:gdLst>
                    <a:gd name="T0" fmla="*/ 270 w 60"/>
                    <a:gd name="T1" fmla="*/ 1283 h 68"/>
                    <a:gd name="T2" fmla="*/ 270 w 60"/>
                    <a:gd name="T3" fmla="*/ 418 h 68"/>
                    <a:gd name="T4" fmla="*/ 595 w 60"/>
                    <a:gd name="T5" fmla="*/ 77 h 68"/>
                    <a:gd name="T6" fmla="*/ 938 w 60"/>
                    <a:gd name="T7" fmla="*/ 192 h 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0" h="68">
                      <a:moveTo>
                        <a:pt x="17" y="68"/>
                      </a:moveTo>
                      <a:cubicBezTo>
                        <a:pt x="0" y="61"/>
                        <a:pt x="6" y="33"/>
                        <a:pt x="17" y="22"/>
                      </a:cubicBezTo>
                      <a:cubicBezTo>
                        <a:pt x="21" y="17"/>
                        <a:pt x="33" y="6"/>
                        <a:pt x="38" y="4"/>
                      </a:cubicBezTo>
                      <a:cubicBezTo>
                        <a:pt x="47" y="0"/>
                        <a:pt x="52" y="7"/>
                        <a:pt x="60" y="1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79" name="Freeform 1378"/>
                <p:cNvSpPr>
                  <a:spLocks/>
                </p:cNvSpPr>
                <p:nvPr/>
              </p:nvSpPr>
              <p:spPr bwMode="auto">
                <a:xfrm>
                  <a:off x="4188" y="1317"/>
                  <a:ext cx="83" cy="291"/>
                </a:xfrm>
                <a:custGeom>
                  <a:avLst/>
                  <a:gdLst>
                    <a:gd name="T0" fmla="*/ 126 w 33"/>
                    <a:gd name="T1" fmla="*/ 0 h 109"/>
                    <a:gd name="T2" fmla="*/ 463 w 33"/>
                    <a:gd name="T3" fmla="*/ 435 h 109"/>
                    <a:gd name="T4" fmla="*/ 506 w 33"/>
                    <a:gd name="T5" fmla="*/ 1084 h 109"/>
                    <a:gd name="T6" fmla="*/ 0 w 33"/>
                    <a:gd name="T7" fmla="*/ 2074 h 10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 h="109">
                      <a:moveTo>
                        <a:pt x="8" y="0"/>
                      </a:moveTo>
                      <a:cubicBezTo>
                        <a:pt x="22" y="8"/>
                        <a:pt x="25" y="6"/>
                        <a:pt x="29" y="23"/>
                      </a:cubicBezTo>
                      <a:cubicBezTo>
                        <a:pt x="31" y="34"/>
                        <a:pt x="33" y="45"/>
                        <a:pt x="32" y="57"/>
                      </a:cubicBezTo>
                      <a:cubicBezTo>
                        <a:pt x="31" y="83"/>
                        <a:pt x="27" y="103"/>
                        <a:pt x="0" y="109"/>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80" name="Freeform 1379"/>
                <p:cNvSpPr>
                  <a:spLocks/>
                </p:cNvSpPr>
                <p:nvPr/>
              </p:nvSpPr>
              <p:spPr bwMode="auto">
                <a:xfrm>
                  <a:off x="4101" y="1472"/>
                  <a:ext cx="72" cy="256"/>
                </a:xfrm>
                <a:custGeom>
                  <a:avLst/>
                  <a:gdLst>
                    <a:gd name="T0" fmla="*/ 444 w 29"/>
                    <a:gd name="T1" fmla="*/ 0 h 96"/>
                    <a:gd name="T2" fmla="*/ 12 w 29"/>
                    <a:gd name="T3" fmla="*/ 1101 h 96"/>
                    <a:gd name="T4" fmla="*/ 290 w 29"/>
                    <a:gd name="T5" fmla="*/ 1651 h 96"/>
                    <a:gd name="T6" fmla="*/ 0 60000 65536"/>
                    <a:gd name="T7" fmla="*/ 0 60000 65536"/>
                    <a:gd name="T8" fmla="*/ 0 60000 65536"/>
                  </a:gdLst>
                  <a:ahLst/>
                  <a:cxnLst>
                    <a:cxn ang="T6">
                      <a:pos x="T0" y="T1"/>
                    </a:cxn>
                    <a:cxn ang="T7">
                      <a:pos x="T2" y="T3"/>
                    </a:cxn>
                    <a:cxn ang="T8">
                      <a:pos x="T4" y="T5"/>
                    </a:cxn>
                  </a:cxnLst>
                  <a:rect l="0" t="0" r="r" b="b"/>
                  <a:pathLst>
                    <a:path w="29" h="96">
                      <a:moveTo>
                        <a:pt x="29" y="0"/>
                      </a:moveTo>
                      <a:cubicBezTo>
                        <a:pt x="2" y="9"/>
                        <a:pt x="0" y="31"/>
                        <a:pt x="1" y="58"/>
                      </a:cubicBezTo>
                      <a:cubicBezTo>
                        <a:pt x="2" y="65"/>
                        <a:pt x="6" y="96"/>
                        <a:pt x="19" y="87"/>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81" name="Freeform 1380"/>
                <p:cNvSpPr>
                  <a:spLocks/>
                </p:cNvSpPr>
                <p:nvPr/>
              </p:nvSpPr>
              <p:spPr bwMode="auto">
                <a:xfrm>
                  <a:off x="4073" y="1405"/>
                  <a:ext cx="55" cy="91"/>
                </a:xfrm>
                <a:custGeom>
                  <a:avLst/>
                  <a:gdLst>
                    <a:gd name="T0" fmla="*/ 345 w 22"/>
                    <a:gd name="T1" fmla="*/ 653 h 34"/>
                    <a:gd name="T2" fmla="*/ 0 w 22"/>
                    <a:gd name="T3" fmla="*/ 0 h 34"/>
                    <a:gd name="T4" fmla="*/ 0 60000 65536"/>
                    <a:gd name="T5" fmla="*/ 0 60000 65536"/>
                  </a:gdLst>
                  <a:ahLst/>
                  <a:cxnLst>
                    <a:cxn ang="T4">
                      <a:pos x="T0" y="T1"/>
                    </a:cxn>
                    <a:cxn ang="T5">
                      <a:pos x="T2" y="T3"/>
                    </a:cxn>
                  </a:cxnLst>
                  <a:rect l="0" t="0" r="r" b="b"/>
                  <a:pathLst>
                    <a:path w="22" h="34">
                      <a:moveTo>
                        <a:pt x="22" y="34"/>
                      </a:moveTo>
                      <a:cubicBezTo>
                        <a:pt x="8" y="29"/>
                        <a:pt x="8" y="10"/>
                        <a:pt x="0"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82" name="Freeform 1381"/>
                <p:cNvSpPr>
                  <a:spLocks/>
                </p:cNvSpPr>
                <p:nvPr/>
              </p:nvSpPr>
              <p:spPr bwMode="auto">
                <a:xfrm>
                  <a:off x="4003" y="1656"/>
                  <a:ext cx="103" cy="120"/>
                </a:xfrm>
                <a:custGeom>
                  <a:avLst/>
                  <a:gdLst>
                    <a:gd name="T0" fmla="*/ 651 w 41"/>
                    <a:gd name="T1" fmla="*/ 0 h 45"/>
                    <a:gd name="T2" fmla="*/ 20 w 41"/>
                    <a:gd name="T3" fmla="*/ 853 h 45"/>
                    <a:gd name="T4" fmla="*/ 0 60000 65536"/>
                    <a:gd name="T5" fmla="*/ 0 60000 65536"/>
                  </a:gdLst>
                  <a:ahLst/>
                  <a:cxnLst>
                    <a:cxn ang="T4">
                      <a:pos x="T0" y="T1"/>
                    </a:cxn>
                    <a:cxn ang="T5">
                      <a:pos x="T2" y="T3"/>
                    </a:cxn>
                  </a:cxnLst>
                  <a:rect l="0" t="0" r="r" b="b"/>
                  <a:pathLst>
                    <a:path w="41" h="45">
                      <a:moveTo>
                        <a:pt x="41" y="0"/>
                      </a:moveTo>
                      <a:cubicBezTo>
                        <a:pt x="23" y="13"/>
                        <a:pt x="0" y="17"/>
                        <a:pt x="1" y="45"/>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83" name="Freeform 1382"/>
                <p:cNvSpPr>
                  <a:spLocks/>
                </p:cNvSpPr>
                <p:nvPr/>
              </p:nvSpPr>
              <p:spPr bwMode="auto">
                <a:xfrm>
                  <a:off x="3681" y="1840"/>
                  <a:ext cx="77" cy="51"/>
                </a:xfrm>
                <a:custGeom>
                  <a:avLst/>
                  <a:gdLst>
                    <a:gd name="T0" fmla="*/ 0 w 31"/>
                    <a:gd name="T1" fmla="*/ 368 h 19"/>
                    <a:gd name="T2" fmla="*/ 474 w 31"/>
                    <a:gd name="T3" fmla="*/ 21 h 19"/>
                    <a:gd name="T4" fmla="*/ 0 60000 65536"/>
                    <a:gd name="T5" fmla="*/ 0 60000 65536"/>
                  </a:gdLst>
                  <a:ahLst/>
                  <a:cxnLst>
                    <a:cxn ang="T4">
                      <a:pos x="T0" y="T1"/>
                    </a:cxn>
                    <a:cxn ang="T5">
                      <a:pos x="T2" y="T3"/>
                    </a:cxn>
                  </a:cxnLst>
                  <a:rect l="0" t="0" r="r" b="b"/>
                  <a:pathLst>
                    <a:path w="31" h="19">
                      <a:moveTo>
                        <a:pt x="0" y="19"/>
                      </a:moveTo>
                      <a:cubicBezTo>
                        <a:pt x="10" y="14"/>
                        <a:pt x="14" y="0"/>
                        <a:pt x="31" y="1"/>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84" name="Freeform 1383"/>
                <p:cNvSpPr>
                  <a:spLocks/>
                </p:cNvSpPr>
                <p:nvPr/>
              </p:nvSpPr>
              <p:spPr bwMode="auto">
                <a:xfrm>
                  <a:off x="3811" y="1773"/>
                  <a:ext cx="85" cy="224"/>
                </a:xfrm>
                <a:custGeom>
                  <a:avLst/>
                  <a:gdLst>
                    <a:gd name="T0" fmla="*/ 533 w 34"/>
                    <a:gd name="T1" fmla="*/ 0 h 84"/>
                    <a:gd name="T2" fmla="*/ 438 w 34"/>
                    <a:gd name="T3" fmla="*/ 1592 h 84"/>
                    <a:gd name="T4" fmla="*/ 0 60000 65536"/>
                    <a:gd name="T5" fmla="*/ 0 60000 65536"/>
                  </a:gdLst>
                  <a:ahLst/>
                  <a:cxnLst>
                    <a:cxn ang="T4">
                      <a:pos x="T0" y="T1"/>
                    </a:cxn>
                    <a:cxn ang="T5">
                      <a:pos x="T2" y="T3"/>
                    </a:cxn>
                  </a:cxnLst>
                  <a:rect l="0" t="0" r="r" b="b"/>
                  <a:pathLst>
                    <a:path w="34" h="84">
                      <a:moveTo>
                        <a:pt x="34" y="0"/>
                      </a:moveTo>
                      <a:cubicBezTo>
                        <a:pt x="8" y="3"/>
                        <a:pt x="0" y="82"/>
                        <a:pt x="28" y="84"/>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85" name="Freeform 1384"/>
                <p:cNvSpPr>
                  <a:spLocks/>
                </p:cNvSpPr>
                <p:nvPr/>
              </p:nvSpPr>
              <p:spPr bwMode="auto">
                <a:xfrm>
                  <a:off x="3856" y="1944"/>
                  <a:ext cx="80" cy="205"/>
                </a:xfrm>
                <a:custGeom>
                  <a:avLst/>
                  <a:gdLst>
                    <a:gd name="T0" fmla="*/ 313 w 32"/>
                    <a:gd name="T1" fmla="*/ 0 h 77"/>
                    <a:gd name="T2" fmla="*/ 500 w 32"/>
                    <a:gd name="T3" fmla="*/ 1454 h 77"/>
                    <a:gd name="T4" fmla="*/ 0 60000 65536"/>
                    <a:gd name="T5" fmla="*/ 0 60000 65536"/>
                  </a:gdLst>
                  <a:ahLst/>
                  <a:cxnLst>
                    <a:cxn ang="T4">
                      <a:pos x="T0" y="T1"/>
                    </a:cxn>
                    <a:cxn ang="T5">
                      <a:pos x="T2" y="T3"/>
                    </a:cxn>
                  </a:cxnLst>
                  <a:rect l="0" t="0" r="r" b="b"/>
                  <a:pathLst>
                    <a:path w="32" h="77">
                      <a:moveTo>
                        <a:pt x="20" y="0"/>
                      </a:moveTo>
                      <a:cubicBezTo>
                        <a:pt x="5" y="21"/>
                        <a:pt x="0" y="69"/>
                        <a:pt x="32" y="77"/>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86" name="Freeform 1385"/>
                <p:cNvSpPr>
                  <a:spLocks/>
                </p:cNvSpPr>
                <p:nvPr/>
              </p:nvSpPr>
              <p:spPr bwMode="auto">
                <a:xfrm>
                  <a:off x="3796" y="1725"/>
                  <a:ext cx="57" cy="94"/>
                </a:xfrm>
                <a:custGeom>
                  <a:avLst/>
                  <a:gdLst>
                    <a:gd name="T0" fmla="*/ 349 w 23"/>
                    <a:gd name="T1" fmla="*/ 677 h 35"/>
                    <a:gd name="T2" fmla="*/ 124 w 23"/>
                    <a:gd name="T3" fmla="*/ 231 h 35"/>
                    <a:gd name="T4" fmla="*/ 0 w 23"/>
                    <a:gd name="T5" fmla="*/ 0 h 35"/>
                    <a:gd name="T6" fmla="*/ 0 60000 65536"/>
                    <a:gd name="T7" fmla="*/ 0 60000 65536"/>
                    <a:gd name="T8" fmla="*/ 0 60000 65536"/>
                  </a:gdLst>
                  <a:ahLst/>
                  <a:cxnLst>
                    <a:cxn ang="T6">
                      <a:pos x="T0" y="T1"/>
                    </a:cxn>
                    <a:cxn ang="T7">
                      <a:pos x="T2" y="T3"/>
                    </a:cxn>
                    <a:cxn ang="T8">
                      <a:pos x="T4" y="T5"/>
                    </a:cxn>
                  </a:cxnLst>
                  <a:rect l="0" t="0" r="r" b="b"/>
                  <a:pathLst>
                    <a:path w="23" h="35">
                      <a:moveTo>
                        <a:pt x="23" y="35"/>
                      </a:moveTo>
                      <a:cubicBezTo>
                        <a:pt x="22" y="24"/>
                        <a:pt x="14" y="19"/>
                        <a:pt x="8" y="12"/>
                      </a:cubicBezTo>
                      <a:cubicBezTo>
                        <a:pt x="5" y="8"/>
                        <a:pt x="3" y="4"/>
                        <a:pt x="0"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87" name="Freeform 1386"/>
                <p:cNvSpPr>
                  <a:spLocks/>
                </p:cNvSpPr>
                <p:nvPr/>
              </p:nvSpPr>
              <p:spPr bwMode="auto">
                <a:xfrm>
                  <a:off x="4113" y="2085"/>
                  <a:ext cx="90" cy="32"/>
                </a:xfrm>
                <a:custGeom>
                  <a:avLst/>
                  <a:gdLst>
                    <a:gd name="T0" fmla="*/ 0 w 36"/>
                    <a:gd name="T1" fmla="*/ 0 h 12"/>
                    <a:gd name="T2" fmla="*/ 563 w 36"/>
                    <a:gd name="T3" fmla="*/ 227 h 12"/>
                    <a:gd name="T4" fmla="*/ 0 60000 65536"/>
                    <a:gd name="T5" fmla="*/ 0 60000 65536"/>
                  </a:gdLst>
                  <a:ahLst/>
                  <a:cxnLst>
                    <a:cxn ang="T4">
                      <a:pos x="T0" y="T1"/>
                    </a:cxn>
                    <a:cxn ang="T5">
                      <a:pos x="T2" y="T3"/>
                    </a:cxn>
                  </a:cxnLst>
                  <a:rect l="0" t="0" r="r" b="b"/>
                  <a:pathLst>
                    <a:path w="36" h="12">
                      <a:moveTo>
                        <a:pt x="0" y="0"/>
                      </a:moveTo>
                      <a:cubicBezTo>
                        <a:pt x="11" y="0"/>
                        <a:pt x="28" y="3"/>
                        <a:pt x="36" y="12"/>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88" name="Freeform 1387"/>
                <p:cNvSpPr>
                  <a:spLocks/>
                </p:cNvSpPr>
                <p:nvPr/>
              </p:nvSpPr>
              <p:spPr bwMode="auto">
                <a:xfrm>
                  <a:off x="3658" y="2096"/>
                  <a:ext cx="43" cy="131"/>
                </a:xfrm>
                <a:custGeom>
                  <a:avLst/>
                  <a:gdLst>
                    <a:gd name="T0" fmla="*/ 180 w 17"/>
                    <a:gd name="T1" fmla="*/ 936 h 49"/>
                    <a:gd name="T2" fmla="*/ 33 w 17"/>
                    <a:gd name="T3" fmla="*/ 457 h 49"/>
                    <a:gd name="T4" fmla="*/ 225 w 17"/>
                    <a:gd name="T5" fmla="*/ 0 h 49"/>
                    <a:gd name="T6" fmla="*/ 0 60000 65536"/>
                    <a:gd name="T7" fmla="*/ 0 60000 65536"/>
                    <a:gd name="T8" fmla="*/ 0 60000 65536"/>
                  </a:gdLst>
                  <a:ahLst/>
                  <a:cxnLst>
                    <a:cxn ang="T6">
                      <a:pos x="T0" y="T1"/>
                    </a:cxn>
                    <a:cxn ang="T7">
                      <a:pos x="T2" y="T3"/>
                    </a:cxn>
                    <a:cxn ang="T8">
                      <a:pos x="T4" y="T5"/>
                    </a:cxn>
                  </a:cxnLst>
                  <a:rect l="0" t="0" r="r" b="b"/>
                  <a:pathLst>
                    <a:path w="17" h="49">
                      <a:moveTo>
                        <a:pt x="11" y="49"/>
                      </a:moveTo>
                      <a:cubicBezTo>
                        <a:pt x="5" y="46"/>
                        <a:pt x="0" y="31"/>
                        <a:pt x="2" y="24"/>
                      </a:cubicBezTo>
                      <a:cubicBezTo>
                        <a:pt x="4" y="15"/>
                        <a:pt x="17" y="10"/>
                        <a:pt x="14"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89" name="Freeform 1388"/>
                <p:cNvSpPr>
                  <a:spLocks/>
                </p:cNvSpPr>
                <p:nvPr/>
              </p:nvSpPr>
              <p:spPr bwMode="auto">
                <a:xfrm>
                  <a:off x="3601" y="2211"/>
                  <a:ext cx="90" cy="21"/>
                </a:xfrm>
                <a:custGeom>
                  <a:avLst/>
                  <a:gdLst>
                    <a:gd name="T0" fmla="*/ 0 w 36"/>
                    <a:gd name="T1" fmla="*/ 123 h 8"/>
                    <a:gd name="T2" fmla="*/ 563 w 36"/>
                    <a:gd name="T3" fmla="*/ 144 h 8"/>
                    <a:gd name="T4" fmla="*/ 0 60000 65536"/>
                    <a:gd name="T5" fmla="*/ 0 60000 65536"/>
                  </a:gdLst>
                  <a:ahLst/>
                  <a:cxnLst>
                    <a:cxn ang="T4">
                      <a:pos x="T0" y="T1"/>
                    </a:cxn>
                    <a:cxn ang="T5">
                      <a:pos x="T2" y="T3"/>
                    </a:cxn>
                  </a:cxnLst>
                  <a:rect l="0" t="0" r="r" b="b"/>
                  <a:pathLst>
                    <a:path w="36" h="8">
                      <a:moveTo>
                        <a:pt x="0" y="7"/>
                      </a:moveTo>
                      <a:cubicBezTo>
                        <a:pt x="9" y="6"/>
                        <a:pt x="28" y="0"/>
                        <a:pt x="36" y="8"/>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90" name="Freeform 1389"/>
                <p:cNvSpPr>
                  <a:spLocks/>
                </p:cNvSpPr>
                <p:nvPr/>
              </p:nvSpPr>
              <p:spPr bwMode="auto">
                <a:xfrm>
                  <a:off x="3981" y="2653"/>
                  <a:ext cx="22" cy="38"/>
                </a:xfrm>
                <a:custGeom>
                  <a:avLst/>
                  <a:gdLst>
                    <a:gd name="T0" fmla="*/ 42 w 9"/>
                    <a:gd name="T1" fmla="*/ 280 h 14"/>
                    <a:gd name="T2" fmla="*/ 132 w 9"/>
                    <a:gd name="T3" fmla="*/ 0 h 14"/>
                    <a:gd name="T4" fmla="*/ 0 60000 65536"/>
                    <a:gd name="T5" fmla="*/ 0 60000 65536"/>
                  </a:gdLst>
                  <a:ahLst/>
                  <a:cxnLst>
                    <a:cxn ang="T4">
                      <a:pos x="T0" y="T1"/>
                    </a:cxn>
                    <a:cxn ang="T5">
                      <a:pos x="T2" y="T3"/>
                    </a:cxn>
                  </a:cxnLst>
                  <a:rect l="0" t="0" r="r" b="b"/>
                  <a:pathLst>
                    <a:path w="9" h="14">
                      <a:moveTo>
                        <a:pt x="3" y="14"/>
                      </a:moveTo>
                      <a:cubicBezTo>
                        <a:pt x="0" y="8"/>
                        <a:pt x="3" y="2"/>
                        <a:pt x="9"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91" name="Freeform 1390"/>
                <p:cNvSpPr>
                  <a:spLocks/>
                </p:cNvSpPr>
                <p:nvPr/>
              </p:nvSpPr>
              <p:spPr bwMode="auto">
                <a:xfrm>
                  <a:off x="4021" y="2877"/>
                  <a:ext cx="5" cy="38"/>
                </a:xfrm>
                <a:custGeom>
                  <a:avLst/>
                  <a:gdLst>
                    <a:gd name="T0" fmla="*/ 0 w 2"/>
                    <a:gd name="T1" fmla="*/ 0 h 14"/>
                    <a:gd name="T2" fmla="*/ 33 w 2"/>
                    <a:gd name="T3" fmla="*/ 280 h 14"/>
                    <a:gd name="T4" fmla="*/ 0 60000 65536"/>
                    <a:gd name="T5" fmla="*/ 0 60000 65536"/>
                  </a:gdLst>
                  <a:ahLst/>
                  <a:cxnLst>
                    <a:cxn ang="T4">
                      <a:pos x="T0" y="T1"/>
                    </a:cxn>
                    <a:cxn ang="T5">
                      <a:pos x="T2" y="T3"/>
                    </a:cxn>
                  </a:cxnLst>
                  <a:rect l="0" t="0" r="r" b="b"/>
                  <a:pathLst>
                    <a:path w="2" h="14">
                      <a:moveTo>
                        <a:pt x="0" y="0"/>
                      </a:moveTo>
                      <a:cubicBezTo>
                        <a:pt x="0" y="5"/>
                        <a:pt x="2" y="9"/>
                        <a:pt x="2" y="14"/>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92" name="Freeform 1391"/>
                <p:cNvSpPr>
                  <a:spLocks/>
                </p:cNvSpPr>
                <p:nvPr/>
              </p:nvSpPr>
              <p:spPr bwMode="auto">
                <a:xfrm>
                  <a:off x="3791" y="2853"/>
                  <a:ext cx="37" cy="62"/>
                </a:xfrm>
                <a:custGeom>
                  <a:avLst/>
                  <a:gdLst>
                    <a:gd name="T0" fmla="*/ 0 w 15"/>
                    <a:gd name="T1" fmla="*/ 0 h 23"/>
                    <a:gd name="T2" fmla="*/ 224 w 15"/>
                    <a:gd name="T3" fmla="*/ 450 h 23"/>
                    <a:gd name="T4" fmla="*/ 0 60000 65536"/>
                    <a:gd name="T5" fmla="*/ 0 60000 65536"/>
                  </a:gdLst>
                  <a:ahLst/>
                  <a:cxnLst>
                    <a:cxn ang="T4">
                      <a:pos x="T0" y="T1"/>
                    </a:cxn>
                    <a:cxn ang="T5">
                      <a:pos x="T2" y="T3"/>
                    </a:cxn>
                  </a:cxnLst>
                  <a:rect l="0" t="0" r="r" b="b"/>
                  <a:pathLst>
                    <a:path w="15" h="23">
                      <a:moveTo>
                        <a:pt x="0" y="0"/>
                      </a:moveTo>
                      <a:cubicBezTo>
                        <a:pt x="1" y="9"/>
                        <a:pt x="8" y="19"/>
                        <a:pt x="15" y="23"/>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93" name="Freeform 1392"/>
                <p:cNvSpPr>
                  <a:spLocks/>
                </p:cNvSpPr>
                <p:nvPr/>
              </p:nvSpPr>
              <p:spPr bwMode="auto">
                <a:xfrm>
                  <a:off x="4086" y="1235"/>
                  <a:ext cx="77" cy="21"/>
                </a:xfrm>
                <a:custGeom>
                  <a:avLst/>
                  <a:gdLst>
                    <a:gd name="T0" fmla="*/ 0 w 31"/>
                    <a:gd name="T1" fmla="*/ 76 h 8"/>
                    <a:gd name="T2" fmla="*/ 474 w 31"/>
                    <a:gd name="T3" fmla="*/ 89 h 8"/>
                    <a:gd name="T4" fmla="*/ 0 60000 65536"/>
                    <a:gd name="T5" fmla="*/ 0 60000 65536"/>
                  </a:gdLst>
                  <a:ahLst/>
                  <a:cxnLst>
                    <a:cxn ang="T4">
                      <a:pos x="T0" y="T1"/>
                    </a:cxn>
                    <a:cxn ang="T5">
                      <a:pos x="T2" y="T3"/>
                    </a:cxn>
                  </a:cxnLst>
                  <a:rect l="0" t="0" r="r" b="b"/>
                  <a:pathLst>
                    <a:path w="31" h="8">
                      <a:moveTo>
                        <a:pt x="0" y="4"/>
                      </a:moveTo>
                      <a:cubicBezTo>
                        <a:pt x="7" y="8"/>
                        <a:pt x="20" y="0"/>
                        <a:pt x="31" y="5"/>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94" name="Freeform 1393"/>
                <p:cNvSpPr>
                  <a:spLocks/>
                </p:cNvSpPr>
                <p:nvPr/>
              </p:nvSpPr>
              <p:spPr bwMode="auto">
                <a:xfrm>
                  <a:off x="3911" y="1509"/>
                  <a:ext cx="60" cy="62"/>
                </a:xfrm>
                <a:custGeom>
                  <a:avLst/>
                  <a:gdLst>
                    <a:gd name="T0" fmla="*/ 20 w 24"/>
                    <a:gd name="T1" fmla="*/ 0 h 23"/>
                    <a:gd name="T2" fmla="*/ 375 w 24"/>
                    <a:gd name="T3" fmla="*/ 450 h 23"/>
                    <a:gd name="T4" fmla="*/ 0 60000 65536"/>
                    <a:gd name="T5" fmla="*/ 0 60000 65536"/>
                  </a:gdLst>
                  <a:ahLst/>
                  <a:cxnLst>
                    <a:cxn ang="T4">
                      <a:pos x="T0" y="T1"/>
                    </a:cxn>
                    <a:cxn ang="T5">
                      <a:pos x="T2" y="T3"/>
                    </a:cxn>
                  </a:cxnLst>
                  <a:rect l="0" t="0" r="r" b="b"/>
                  <a:pathLst>
                    <a:path w="24" h="23">
                      <a:moveTo>
                        <a:pt x="1" y="0"/>
                      </a:moveTo>
                      <a:cubicBezTo>
                        <a:pt x="0" y="13"/>
                        <a:pt x="11" y="16"/>
                        <a:pt x="24" y="23"/>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95" name="Freeform 1394"/>
                <p:cNvSpPr>
                  <a:spLocks/>
                </p:cNvSpPr>
                <p:nvPr/>
              </p:nvSpPr>
              <p:spPr bwMode="auto">
                <a:xfrm>
                  <a:off x="3801" y="1219"/>
                  <a:ext cx="62" cy="58"/>
                </a:xfrm>
                <a:custGeom>
                  <a:avLst/>
                  <a:gdLst>
                    <a:gd name="T0" fmla="*/ 0 w 25"/>
                    <a:gd name="T1" fmla="*/ 0 h 22"/>
                    <a:gd name="T2" fmla="*/ 382 w 25"/>
                    <a:gd name="T3" fmla="*/ 403 h 22"/>
                    <a:gd name="T4" fmla="*/ 0 60000 65536"/>
                    <a:gd name="T5" fmla="*/ 0 60000 65536"/>
                  </a:gdLst>
                  <a:ahLst/>
                  <a:cxnLst>
                    <a:cxn ang="T4">
                      <a:pos x="T0" y="T1"/>
                    </a:cxn>
                    <a:cxn ang="T5">
                      <a:pos x="T2" y="T3"/>
                    </a:cxn>
                  </a:cxnLst>
                  <a:rect l="0" t="0" r="r" b="b"/>
                  <a:pathLst>
                    <a:path w="25" h="22">
                      <a:moveTo>
                        <a:pt x="0" y="0"/>
                      </a:moveTo>
                      <a:cubicBezTo>
                        <a:pt x="13" y="2"/>
                        <a:pt x="23" y="14"/>
                        <a:pt x="25" y="22"/>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96" name="Freeform 1395"/>
                <p:cNvSpPr>
                  <a:spLocks/>
                </p:cNvSpPr>
                <p:nvPr/>
              </p:nvSpPr>
              <p:spPr bwMode="auto">
                <a:xfrm>
                  <a:off x="5018" y="2117"/>
                  <a:ext cx="25" cy="179"/>
                </a:xfrm>
                <a:custGeom>
                  <a:avLst/>
                  <a:gdLst>
                    <a:gd name="T0" fmla="*/ 20 w 10"/>
                    <a:gd name="T1" fmla="*/ 1277 h 67"/>
                    <a:gd name="T2" fmla="*/ 63 w 10"/>
                    <a:gd name="T3" fmla="*/ 593 h 67"/>
                    <a:gd name="T4" fmla="*/ 33 w 10"/>
                    <a:gd name="T5" fmla="*/ 0 h 67"/>
                    <a:gd name="T6" fmla="*/ 0 60000 65536"/>
                    <a:gd name="T7" fmla="*/ 0 60000 65536"/>
                    <a:gd name="T8" fmla="*/ 0 60000 65536"/>
                  </a:gdLst>
                  <a:ahLst/>
                  <a:cxnLst>
                    <a:cxn ang="T6">
                      <a:pos x="T0" y="T1"/>
                    </a:cxn>
                    <a:cxn ang="T7">
                      <a:pos x="T2" y="T3"/>
                    </a:cxn>
                    <a:cxn ang="T8">
                      <a:pos x="T4" y="T5"/>
                    </a:cxn>
                  </a:cxnLst>
                  <a:rect l="0" t="0" r="r" b="b"/>
                  <a:pathLst>
                    <a:path w="10" h="67">
                      <a:moveTo>
                        <a:pt x="1" y="67"/>
                      </a:moveTo>
                      <a:cubicBezTo>
                        <a:pt x="6" y="51"/>
                        <a:pt x="10" y="47"/>
                        <a:pt x="4" y="31"/>
                      </a:cubicBezTo>
                      <a:cubicBezTo>
                        <a:pt x="0" y="20"/>
                        <a:pt x="3" y="11"/>
                        <a:pt x="2"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97" name="Freeform 1396"/>
                <p:cNvSpPr>
                  <a:spLocks/>
                </p:cNvSpPr>
                <p:nvPr/>
              </p:nvSpPr>
              <p:spPr bwMode="auto">
                <a:xfrm>
                  <a:off x="5006" y="1992"/>
                  <a:ext cx="45" cy="53"/>
                </a:xfrm>
                <a:custGeom>
                  <a:avLst/>
                  <a:gdLst>
                    <a:gd name="T0" fmla="*/ 20 w 18"/>
                    <a:gd name="T1" fmla="*/ 0 h 20"/>
                    <a:gd name="T2" fmla="*/ 20 w 18"/>
                    <a:gd name="T3" fmla="*/ 239 h 20"/>
                    <a:gd name="T4" fmla="*/ 283 w 18"/>
                    <a:gd name="T5" fmla="*/ 371 h 20"/>
                    <a:gd name="T6" fmla="*/ 0 60000 65536"/>
                    <a:gd name="T7" fmla="*/ 0 60000 65536"/>
                    <a:gd name="T8" fmla="*/ 0 60000 65536"/>
                  </a:gdLst>
                  <a:ahLst/>
                  <a:cxnLst>
                    <a:cxn ang="T6">
                      <a:pos x="T0" y="T1"/>
                    </a:cxn>
                    <a:cxn ang="T7">
                      <a:pos x="T2" y="T3"/>
                    </a:cxn>
                    <a:cxn ang="T8">
                      <a:pos x="T4" y="T5"/>
                    </a:cxn>
                  </a:cxnLst>
                  <a:rect l="0" t="0" r="r" b="b"/>
                  <a:pathLst>
                    <a:path w="18" h="20">
                      <a:moveTo>
                        <a:pt x="1" y="0"/>
                      </a:moveTo>
                      <a:cubicBezTo>
                        <a:pt x="0" y="4"/>
                        <a:pt x="0" y="9"/>
                        <a:pt x="1" y="13"/>
                      </a:cubicBezTo>
                      <a:cubicBezTo>
                        <a:pt x="7" y="14"/>
                        <a:pt x="14" y="14"/>
                        <a:pt x="18" y="2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98" name="Freeform 1397"/>
                <p:cNvSpPr>
                  <a:spLocks/>
                </p:cNvSpPr>
                <p:nvPr/>
              </p:nvSpPr>
              <p:spPr bwMode="auto">
                <a:xfrm>
                  <a:off x="4923" y="1688"/>
                  <a:ext cx="65" cy="32"/>
                </a:xfrm>
                <a:custGeom>
                  <a:avLst/>
                  <a:gdLst>
                    <a:gd name="T0" fmla="*/ 0 w 26"/>
                    <a:gd name="T1" fmla="*/ 0 h 12"/>
                    <a:gd name="T2" fmla="*/ 408 w 26"/>
                    <a:gd name="T3" fmla="*/ 227 h 12"/>
                    <a:gd name="T4" fmla="*/ 0 60000 65536"/>
                    <a:gd name="T5" fmla="*/ 0 60000 65536"/>
                  </a:gdLst>
                  <a:ahLst/>
                  <a:cxnLst>
                    <a:cxn ang="T4">
                      <a:pos x="T0" y="T1"/>
                    </a:cxn>
                    <a:cxn ang="T5">
                      <a:pos x="T2" y="T3"/>
                    </a:cxn>
                  </a:cxnLst>
                  <a:rect l="0" t="0" r="r" b="b"/>
                  <a:pathLst>
                    <a:path w="26" h="12">
                      <a:moveTo>
                        <a:pt x="0" y="0"/>
                      </a:moveTo>
                      <a:cubicBezTo>
                        <a:pt x="12" y="2"/>
                        <a:pt x="22" y="8"/>
                        <a:pt x="26" y="12"/>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399" name="Freeform 1398"/>
                <p:cNvSpPr>
                  <a:spLocks/>
                </p:cNvSpPr>
                <p:nvPr/>
              </p:nvSpPr>
              <p:spPr bwMode="auto">
                <a:xfrm>
                  <a:off x="4268" y="1208"/>
                  <a:ext cx="63" cy="267"/>
                </a:xfrm>
                <a:custGeom>
                  <a:avLst/>
                  <a:gdLst>
                    <a:gd name="T0" fmla="*/ 401 w 25"/>
                    <a:gd name="T1" fmla="*/ 0 h 100"/>
                    <a:gd name="T2" fmla="*/ 20 w 25"/>
                    <a:gd name="T3" fmla="*/ 764 h 100"/>
                    <a:gd name="T4" fmla="*/ 350 w 25"/>
                    <a:gd name="T5" fmla="*/ 1904 h 100"/>
                    <a:gd name="T6" fmla="*/ 0 60000 65536"/>
                    <a:gd name="T7" fmla="*/ 0 60000 65536"/>
                    <a:gd name="T8" fmla="*/ 0 60000 65536"/>
                  </a:gdLst>
                  <a:ahLst/>
                  <a:cxnLst>
                    <a:cxn ang="T6">
                      <a:pos x="T0" y="T1"/>
                    </a:cxn>
                    <a:cxn ang="T7">
                      <a:pos x="T2" y="T3"/>
                    </a:cxn>
                    <a:cxn ang="T8">
                      <a:pos x="T4" y="T5"/>
                    </a:cxn>
                  </a:cxnLst>
                  <a:rect l="0" t="0" r="r" b="b"/>
                  <a:pathLst>
                    <a:path w="25" h="100">
                      <a:moveTo>
                        <a:pt x="25" y="0"/>
                      </a:moveTo>
                      <a:cubicBezTo>
                        <a:pt x="10" y="5"/>
                        <a:pt x="0" y="8"/>
                        <a:pt x="1" y="40"/>
                      </a:cubicBezTo>
                      <a:cubicBezTo>
                        <a:pt x="1" y="73"/>
                        <a:pt x="3" y="98"/>
                        <a:pt x="22" y="10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400" name="Freeform 1399"/>
                <p:cNvSpPr>
                  <a:spLocks/>
                </p:cNvSpPr>
                <p:nvPr/>
              </p:nvSpPr>
              <p:spPr bwMode="auto">
                <a:xfrm>
                  <a:off x="4348" y="1112"/>
                  <a:ext cx="63" cy="267"/>
                </a:xfrm>
                <a:custGeom>
                  <a:avLst/>
                  <a:gdLst>
                    <a:gd name="T0" fmla="*/ 63 w 25"/>
                    <a:gd name="T1" fmla="*/ 56 h 100"/>
                    <a:gd name="T2" fmla="*/ 401 w 25"/>
                    <a:gd name="T3" fmla="*/ 1084 h 100"/>
                    <a:gd name="T4" fmla="*/ 0 w 25"/>
                    <a:gd name="T5" fmla="*/ 1904 h 100"/>
                    <a:gd name="T6" fmla="*/ 0 60000 65536"/>
                    <a:gd name="T7" fmla="*/ 0 60000 65536"/>
                    <a:gd name="T8" fmla="*/ 0 60000 65536"/>
                  </a:gdLst>
                  <a:ahLst/>
                  <a:cxnLst>
                    <a:cxn ang="T6">
                      <a:pos x="T0" y="T1"/>
                    </a:cxn>
                    <a:cxn ang="T7">
                      <a:pos x="T2" y="T3"/>
                    </a:cxn>
                    <a:cxn ang="T8">
                      <a:pos x="T4" y="T5"/>
                    </a:cxn>
                  </a:cxnLst>
                  <a:rect l="0" t="0" r="r" b="b"/>
                  <a:pathLst>
                    <a:path w="25" h="100">
                      <a:moveTo>
                        <a:pt x="4" y="3"/>
                      </a:moveTo>
                      <a:cubicBezTo>
                        <a:pt x="21" y="0"/>
                        <a:pt x="24" y="35"/>
                        <a:pt x="25" y="57"/>
                      </a:cubicBezTo>
                      <a:cubicBezTo>
                        <a:pt x="25" y="80"/>
                        <a:pt x="8" y="99"/>
                        <a:pt x="0" y="10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401" name="Freeform 1400"/>
                <p:cNvSpPr>
                  <a:spLocks/>
                </p:cNvSpPr>
                <p:nvPr/>
              </p:nvSpPr>
              <p:spPr bwMode="auto">
                <a:xfrm>
                  <a:off x="4411" y="1293"/>
                  <a:ext cx="30" cy="51"/>
                </a:xfrm>
                <a:custGeom>
                  <a:avLst/>
                  <a:gdLst>
                    <a:gd name="T0" fmla="*/ 0 w 12"/>
                    <a:gd name="T1" fmla="*/ 0 h 19"/>
                    <a:gd name="T2" fmla="*/ 188 w 12"/>
                    <a:gd name="T3" fmla="*/ 368 h 19"/>
                    <a:gd name="T4" fmla="*/ 0 60000 65536"/>
                    <a:gd name="T5" fmla="*/ 0 60000 65536"/>
                  </a:gdLst>
                  <a:ahLst/>
                  <a:cxnLst>
                    <a:cxn ang="T4">
                      <a:pos x="T0" y="T1"/>
                    </a:cxn>
                    <a:cxn ang="T5">
                      <a:pos x="T2" y="T3"/>
                    </a:cxn>
                  </a:cxnLst>
                  <a:rect l="0" t="0" r="r" b="b"/>
                  <a:pathLst>
                    <a:path w="12" h="19">
                      <a:moveTo>
                        <a:pt x="0" y="0"/>
                      </a:moveTo>
                      <a:cubicBezTo>
                        <a:pt x="1" y="12"/>
                        <a:pt x="4" y="16"/>
                        <a:pt x="12" y="19"/>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402" name="Freeform 1401"/>
                <p:cNvSpPr>
                  <a:spLocks/>
                </p:cNvSpPr>
                <p:nvPr/>
              </p:nvSpPr>
              <p:spPr bwMode="auto">
                <a:xfrm>
                  <a:off x="4426" y="2957"/>
                  <a:ext cx="55" cy="22"/>
                </a:xfrm>
                <a:custGeom>
                  <a:avLst/>
                  <a:gdLst>
                    <a:gd name="T0" fmla="*/ 0 w 22"/>
                    <a:gd name="T1" fmla="*/ 168 h 8"/>
                    <a:gd name="T2" fmla="*/ 345 w 22"/>
                    <a:gd name="T3" fmla="*/ 0 h 8"/>
                    <a:gd name="T4" fmla="*/ 0 60000 65536"/>
                    <a:gd name="T5" fmla="*/ 0 60000 65536"/>
                  </a:gdLst>
                  <a:ahLst/>
                  <a:cxnLst>
                    <a:cxn ang="T4">
                      <a:pos x="T0" y="T1"/>
                    </a:cxn>
                    <a:cxn ang="T5">
                      <a:pos x="T2" y="T3"/>
                    </a:cxn>
                  </a:cxnLst>
                  <a:rect l="0" t="0" r="r" b="b"/>
                  <a:pathLst>
                    <a:path w="22" h="8">
                      <a:moveTo>
                        <a:pt x="0" y="8"/>
                      </a:moveTo>
                      <a:cubicBezTo>
                        <a:pt x="12" y="7"/>
                        <a:pt x="17" y="4"/>
                        <a:pt x="22" y="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403" name="Freeform 1402"/>
                <p:cNvSpPr>
                  <a:spLocks/>
                </p:cNvSpPr>
                <p:nvPr/>
              </p:nvSpPr>
              <p:spPr bwMode="auto">
                <a:xfrm>
                  <a:off x="4348" y="2549"/>
                  <a:ext cx="63" cy="256"/>
                </a:xfrm>
                <a:custGeom>
                  <a:avLst/>
                  <a:gdLst>
                    <a:gd name="T0" fmla="*/ 179 w 25"/>
                    <a:gd name="T1" fmla="*/ 0 h 96"/>
                    <a:gd name="T2" fmla="*/ 350 w 25"/>
                    <a:gd name="T3" fmla="*/ 832 h 96"/>
                    <a:gd name="T4" fmla="*/ 0 w 25"/>
                    <a:gd name="T5" fmla="*/ 1821 h 96"/>
                    <a:gd name="T6" fmla="*/ 0 60000 65536"/>
                    <a:gd name="T7" fmla="*/ 0 60000 65536"/>
                    <a:gd name="T8" fmla="*/ 0 60000 65536"/>
                  </a:gdLst>
                  <a:ahLst/>
                  <a:cxnLst>
                    <a:cxn ang="T6">
                      <a:pos x="T0" y="T1"/>
                    </a:cxn>
                    <a:cxn ang="T7">
                      <a:pos x="T2" y="T3"/>
                    </a:cxn>
                    <a:cxn ang="T8">
                      <a:pos x="T4" y="T5"/>
                    </a:cxn>
                  </a:cxnLst>
                  <a:rect l="0" t="0" r="r" b="b"/>
                  <a:pathLst>
                    <a:path w="25" h="96">
                      <a:moveTo>
                        <a:pt x="11" y="0"/>
                      </a:moveTo>
                      <a:cubicBezTo>
                        <a:pt x="22" y="11"/>
                        <a:pt x="20" y="21"/>
                        <a:pt x="22" y="44"/>
                      </a:cubicBezTo>
                      <a:cubicBezTo>
                        <a:pt x="25" y="67"/>
                        <a:pt x="13" y="93"/>
                        <a:pt x="0" y="96"/>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404" name="Freeform 1403"/>
                <p:cNvSpPr>
                  <a:spLocks/>
                </p:cNvSpPr>
                <p:nvPr/>
              </p:nvSpPr>
              <p:spPr bwMode="auto">
                <a:xfrm>
                  <a:off x="4611" y="2467"/>
                  <a:ext cx="122" cy="149"/>
                </a:xfrm>
                <a:custGeom>
                  <a:avLst/>
                  <a:gdLst>
                    <a:gd name="T0" fmla="*/ 0 w 49"/>
                    <a:gd name="T1" fmla="*/ 0 h 56"/>
                    <a:gd name="T2" fmla="*/ 187 w 49"/>
                    <a:gd name="T3" fmla="*/ 580 h 56"/>
                    <a:gd name="T4" fmla="*/ 757 w 49"/>
                    <a:gd name="T5" fmla="*/ 1054 h 56"/>
                    <a:gd name="T6" fmla="*/ 0 60000 65536"/>
                    <a:gd name="T7" fmla="*/ 0 60000 65536"/>
                    <a:gd name="T8" fmla="*/ 0 60000 65536"/>
                  </a:gdLst>
                  <a:ahLst/>
                  <a:cxnLst>
                    <a:cxn ang="T6">
                      <a:pos x="T0" y="T1"/>
                    </a:cxn>
                    <a:cxn ang="T7">
                      <a:pos x="T2" y="T3"/>
                    </a:cxn>
                    <a:cxn ang="T8">
                      <a:pos x="T4" y="T5"/>
                    </a:cxn>
                  </a:cxnLst>
                  <a:rect l="0" t="0" r="r" b="b"/>
                  <a:pathLst>
                    <a:path w="49" h="56">
                      <a:moveTo>
                        <a:pt x="0" y="0"/>
                      </a:moveTo>
                      <a:cubicBezTo>
                        <a:pt x="0" y="14"/>
                        <a:pt x="4" y="19"/>
                        <a:pt x="12" y="31"/>
                      </a:cubicBezTo>
                      <a:cubicBezTo>
                        <a:pt x="21" y="43"/>
                        <a:pt x="40" y="56"/>
                        <a:pt x="49" y="56"/>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405" name="Freeform 1404"/>
                <p:cNvSpPr>
                  <a:spLocks/>
                </p:cNvSpPr>
                <p:nvPr/>
              </p:nvSpPr>
              <p:spPr bwMode="auto">
                <a:xfrm>
                  <a:off x="4481" y="2571"/>
                  <a:ext cx="180" cy="224"/>
                </a:xfrm>
                <a:custGeom>
                  <a:avLst/>
                  <a:gdLst>
                    <a:gd name="T0" fmla="*/ 300 w 72"/>
                    <a:gd name="T1" fmla="*/ 1592 h 84"/>
                    <a:gd name="T2" fmla="*/ 250 w 72"/>
                    <a:gd name="T3" fmla="*/ 704 h 84"/>
                    <a:gd name="T4" fmla="*/ 1125 w 72"/>
                    <a:gd name="T5" fmla="*/ 21 h 84"/>
                    <a:gd name="T6" fmla="*/ 0 60000 65536"/>
                    <a:gd name="T7" fmla="*/ 0 60000 65536"/>
                    <a:gd name="T8" fmla="*/ 0 60000 65536"/>
                  </a:gdLst>
                  <a:ahLst/>
                  <a:cxnLst>
                    <a:cxn ang="T6">
                      <a:pos x="T0" y="T1"/>
                    </a:cxn>
                    <a:cxn ang="T7">
                      <a:pos x="T2" y="T3"/>
                    </a:cxn>
                    <a:cxn ang="T8">
                      <a:pos x="T4" y="T5"/>
                    </a:cxn>
                  </a:cxnLst>
                  <a:rect l="0" t="0" r="r" b="b"/>
                  <a:pathLst>
                    <a:path w="72" h="84">
                      <a:moveTo>
                        <a:pt x="19" y="84"/>
                      </a:moveTo>
                      <a:cubicBezTo>
                        <a:pt x="9" y="65"/>
                        <a:pt x="0" y="48"/>
                        <a:pt x="16" y="37"/>
                      </a:cubicBezTo>
                      <a:cubicBezTo>
                        <a:pt x="31" y="25"/>
                        <a:pt x="64" y="0"/>
                        <a:pt x="72" y="1"/>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406" name="Freeform 1405"/>
                <p:cNvSpPr>
                  <a:spLocks/>
                </p:cNvSpPr>
                <p:nvPr/>
              </p:nvSpPr>
              <p:spPr bwMode="auto">
                <a:xfrm>
                  <a:off x="4361" y="2275"/>
                  <a:ext cx="190" cy="157"/>
                </a:xfrm>
                <a:custGeom>
                  <a:avLst/>
                  <a:gdLst>
                    <a:gd name="T0" fmla="*/ 0 w 76"/>
                    <a:gd name="T1" fmla="*/ 0 h 59"/>
                    <a:gd name="T2" fmla="*/ 833 w 76"/>
                    <a:gd name="T3" fmla="*/ 247 h 59"/>
                    <a:gd name="T4" fmla="*/ 1175 w 76"/>
                    <a:gd name="T5" fmla="*/ 1112 h 59"/>
                    <a:gd name="T6" fmla="*/ 0 60000 65536"/>
                    <a:gd name="T7" fmla="*/ 0 60000 65536"/>
                    <a:gd name="T8" fmla="*/ 0 60000 65536"/>
                  </a:gdLst>
                  <a:ahLst/>
                  <a:cxnLst>
                    <a:cxn ang="T6">
                      <a:pos x="T0" y="T1"/>
                    </a:cxn>
                    <a:cxn ang="T7">
                      <a:pos x="T2" y="T3"/>
                    </a:cxn>
                    <a:cxn ang="T8">
                      <a:pos x="T4" y="T5"/>
                    </a:cxn>
                  </a:cxnLst>
                  <a:rect l="0" t="0" r="r" b="b"/>
                  <a:pathLst>
                    <a:path w="76" h="59">
                      <a:moveTo>
                        <a:pt x="0" y="0"/>
                      </a:moveTo>
                      <a:cubicBezTo>
                        <a:pt x="21" y="1"/>
                        <a:pt x="32" y="5"/>
                        <a:pt x="53" y="13"/>
                      </a:cubicBezTo>
                      <a:cubicBezTo>
                        <a:pt x="75" y="21"/>
                        <a:pt x="76" y="47"/>
                        <a:pt x="75" y="59"/>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407" name="Freeform 1406"/>
                <p:cNvSpPr>
                  <a:spLocks/>
                </p:cNvSpPr>
                <p:nvPr/>
              </p:nvSpPr>
              <p:spPr bwMode="auto">
                <a:xfrm>
                  <a:off x="4671" y="1595"/>
                  <a:ext cx="92" cy="18"/>
                </a:xfrm>
                <a:custGeom>
                  <a:avLst/>
                  <a:gdLst>
                    <a:gd name="T0" fmla="*/ 0 w 37"/>
                    <a:gd name="T1" fmla="*/ 0 h 7"/>
                    <a:gd name="T2" fmla="*/ 569 w 37"/>
                    <a:gd name="T3" fmla="*/ 21 h 7"/>
                    <a:gd name="T4" fmla="*/ 0 60000 65536"/>
                    <a:gd name="T5" fmla="*/ 0 60000 65536"/>
                  </a:gdLst>
                  <a:ahLst/>
                  <a:cxnLst>
                    <a:cxn ang="T4">
                      <a:pos x="T0" y="T1"/>
                    </a:cxn>
                    <a:cxn ang="T5">
                      <a:pos x="T2" y="T3"/>
                    </a:cxn>
                  </a:cxnLst>
                  <a:rect l="0" t="0" r="r" b="b"/>
                  <a:pathLst>
                    <a:path w="37" h="7">
                      <a:moveTo>
                        <a:pt x="0" y="0"/>
                      </a:moveTo>
                      <a:cubicBezTo>
                        <a:pt x="11" y="5"/>
                        <a:pt x="29" y="7"/>
                        <a:pt x="37" y="1"/>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408" name="Freeform 1407"/>
                <p:cNvSpPr>
                  <a:spLocks/>
                </p:cNvSpPr>
                <p:nvPr/>
              </p:nvSpPr>
              <p:spPr bwMode="auto">
                <a:xfrm>
                  <a:off x="4566" y="1851"/>
                  <a:ext cx="125" cy="122"/>
                </a:xfrm>
                <a:custGeom>
                  <a:avLst/>
                  <a:gdLst>
                    <a:gd name="T0" fmla="*/ 0 w 50"/>
                    <a:gd name="T1" fmla="*/ 859 h 46"/>
                    <a:gd name="T2" fmla="*/ 783 w 50"/>
                    <a:gd name="T3" fmla="*/ 34 h 46"/>
                    <a:gd name="T4" fmla="*/ 0 60000 65536"/>
                    <a:gd name="T5" fmla="*/ 0 60000 65536"/>
                  </a:gdLst>
                  <a:ahLst/>
                  <a:cxnLst>
                    <a:cxn ang="T4">
                      <a:pos x="T0" y="T1"/>
                    </a:cxn>
                    <a:cxn ang="T5">
                      <a:pos x="T2" y="T3"/>
                    </a:cxn>
                  </a:cxnLst>
                  <a:rect l="0" t="0" r="r" b="b"/>
                  <a:pathLst>
                    <a:path w="50" h="46">
                      <a:moveTo>
                        <a:pt x="0" y="46"/>
                      </a:moveTo>
                      <a:cubicBezTo>
                        <a:pt x="10" y="21"/>
                        <a:pt x="34" y="0"/>
                        <a:pt x="50" y="2"/>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grpSp>
          <p:sp>
            <p:nvSpPr>
              <p:cNvPr id="1119" name="Freeform 1118"/>
              <p:cNvSpPr>
                <a:spLocks/>
              </p:cNvSpPr>
              <p:nvPr/>
            </p:nvSpPr>
            <p:spPr bwMode="auto">
              <a:xfrm>
                <a:off x="4708" y="1955"/>
                <a:ext cx="145" cy="80"/>
              </a:xfrm>
              <a:custGeom>
                <a:avLst/>
                <a:gdLst>
                  <a:gd name="T0" fmla="*/ 0 w 58"/>
                  <a:gd name="T1" fmla="*/ 376 h 30"/>
                  <a:gd name="T2" fmla="*/ 125 w 58"/>
                  <a:gd name="T3" fmla="*/ 149 h 30"/>
                  <a:gd name="T4" fmla="*/ 533 w 58"/>
                  <a:gd name="T5" fmla="*/ 115 h 30"/>
                  <a:gd name="T6" fmla="*/ 833 w 58"/>
                  <a:gd name="T7" fmla="*/ 205 h 30"/>
                  <a:gd name="T8" fmla="*/ 908 w 58"/>
                  <a:gd name="T9" fmla="*/ 568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 h="30">
                    <a:moveTo>
                      <a:pt x="0" y="20"/>
                    </a:moveTo>
                    <a:cubicBezTo>
                      <a:pt x="4" y="17"/>
                      <a:pt x="5" y="11"/>
                      <a:pt x="8" y="8"/>
                    </a:cubicBezTo>
                    <a:cubicBezTo>
                      <a:pt x="16" y="0"/>
                      <a:pt x="25" y="4"/>
                      <a:pt x="34" y="6"/>
                    </a:cubicBezTo>
                    <a:cubicBezTo>
                      <a:pt x="39" y="7"/>
                      <a:pt x="49" y="8"/>
                      <a:pt x="53" y="11"/>
                    </a:cubicBezTo>
                    <a:cubicBezTo>
                      <a:pt x="58" y="16"/>
                      <a:pt x="56" y="23"/>
                      <a:pt x="58" y="30"/>
                    </a:cubicBezTo>
                  </a:path>
                </a:pathLst>
              </a:custGeom>
              <a:noFill/>
              <a:ln w="7938" cap="rnd">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20" name="Freeform 1119"/>
              <p:cNvSpPr>
                <a:spLocks/>
              </p:cNvSpPr>
              <p:nvPr/>
            </p:nvSpPr>
            <p:spPr bwMode="auto">
              <a:xfrm>
                <a:off x="3723" y="1440"/>
                <a:ext cx="58" cy="59"/>
              </a:xfrm>
              <a:custGeom>
                <a:avLst/>
                <a:gdLst>
                  <a:gd name="T0" fmla="*/ 222 w 23"/>
                  <a:gd name="T1" fmla="*/ 424 h 22"/>
                  <a:gd name="T2" fmla="*/ 368 w 23"/>
                  <a:gd name="T3" fmla="*/ 274 h 22"/>
                  <a:gd name="T4" fmla="*/ 192 w 23"/>
                  <a:gd name="T5" fmla="*/ 308 h 22"/>
                  <a:gd name="T6" fmla="*/ 318 w 23"/>
                  <a:gd name="T7" fmla="*/ 115 h 22"/>
                  <a:gd name="T8" fmla="*/ 0 w 23"/>
                  <a:gd name="T9" fmla="*/ 215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 h="22">
                    <a:moveTo>
                      <a:pt x="14" y="22"/>
                    </a:moveTo>
                    <a:cubicBezTo>
                      <a:pt x="18" y="21"/>
                      <a:pt x="21" y="18"/>
                      <a:pt x="23" y="14"/>
                    </a:cubicBezTo>
                    <a:cubicBezTo>
                      <a:pt x="20" y="13"/>
                      <a:pt x="16" y="14"/>
                      <a:pt x="12" y="16"/>
                    </a:cubicBezTo>
                    <a:cubicBezTo>
                      <a:pt x="16" y="14"/>
                      <a:pt x="19" y="10"/>
                      <a:pt x="20" y="6"/>
                    </a:cubicBezTo>
                    <a:cubicBezTo>
                      <a:pt x="15" y="0"/>
                      <a:pt x="4" y="5"/>
                      <a:pt x="0" y="11"/>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21" name="Freeform 1120"/>
              <p:cNvSpPr>
                <a:spLocks/>
              </p:cNvSpPr>
              <p:nvPr/>
            </p:nvSpPr>
            <p:spPr bwMode="auto">
              <a:xfrm>
                <a:off x="3791" y="1587"/>
                <a:ext cx="30" cy="45"/>
              </a:xfrm>
              <a:custGeom>
                <a:avLst/>
                <a:gdLst>
                  <a:gd name="T0" fmla="*/ 33 w 12"/>
                  <a:gd name="T1" fmla="*/ 77 h 17"/>
                  <a:gd name="T2" fmla="*/ 63 w 12"/>
                  <a:gd name="T3" fmla="*/ 315 h 17"/>
                  <a:gd name="T4" fmla="*/ 175 w 12"/>
                  <a:gd name="T5" fmla="*/ 0 h 17"/>
                  <a:gd name="T6" fmla="*/ 0 60000 65536"/>
                  <a:gd name="T7" fmla="*/ 0 60000 65536"/>
                  <a:gd name="T8" fmla="*/ 0 60000 65536"/>
                </a:gdLst>
                <a:ahLst/>
                <a:cxnLst>
                  <a:cxn ang="T6">
                    <a:pos x="T0" y="T1"/>
                  </a:cxn>
                  <a:cxn ang="T7">
                    <a:pos x="T2" y="T3"/>
                  </a:cxn>
                  <a:cxn ang="T8">
                    <a:pos x="T4" y="T5"/>
                  </a:cxn>
                </a:cxnLst>
                <a:rect l="0" t="0" r="r" b="b"/>
                <a:pathLst>
                  <a:path w="12" h="17">
                    <a:moveTo>
                      <a:pt x="2" y="4"/>
                    </a:moveTo>
                    <a:cubicBezTo>
                      <a:pt x="1" y="8"/>
                      <a:pt x="0" y="14"/>
                      <a:pt x="4" y="17"/>
                    </a:cubicBezTo>
                    <a:cubicBezTo>
                      <a:pt x="10" y="16"/>
                      <a:pt x="12" y="6"/>
                      <a:pt x="11"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22" name="Freeform 1121"/>
              <p:cNvSpPr>
                <a:spLocks/>
              </p:cNvSpPr>
              <p:nvPr/>
            </p:nvSpPr>
            <p:spPr bwMode="auto">
              <a:xfrm>
                <a:off x="3963" y="1555"/>
                <a:ext cx="10" cy="24"/>
              </a:xfrm>
              <a:custGeom>
                <a:avLst/>
                <a:gdLst>
                  <a:gd name="T0" fmla="*/ 63 w 4"/>
                  <a:gd name="T1" fmla="*/ 0 h 9"/>
                  <a:gd name="T2" fmla="*/ 0 w 4"/>
                  <a:gd name="T3" fmla="*/ 171 h 9"/>
                  <a:gd name="T4" fmla="*/ 0 60000 65536"/>
                  <a:gd name="T5" fmla="*/ 0 60000 65536"/>
                </a:gdLst>
                <a:ahLst/>
                <a:cxnLst>
                  <a:cxn ang="T4">
                    <a:pos x="T0" y="T1"/>
                  </a:cxn>
                  <a:cxn ang="T5">
                    <a:pos x="T2" y="T3"/>
                  </a:cxn>
                </a:cxnLst>
                <a:rect l="0" t="0" r="r" b="b"/>
                <a:pathLst>
                  <a:path w="4" h="9">
                    <a:moveTo>
                      <a:pt x="4" y="0"/>
                    </a:moveTo>
                    <a:cubicBezTo>
                      <a:pt x="1" y="2"/>
                      <a:pt x="0" y="6"/>
                      <a:pt x="0" y="9"/>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23" name="Freeform 1122"/>
              <p:cNvSpPr>
                <a:spLocks/>
              </p:cNvSpPr>
              <p:nvPr/>
            </p:nvSpPr>
            <p:spPr bwMode="auto">
              <a:xfrm>
                <a:off x="4066" y="1411"/>
                <a:ext cx="37" cy="34"/>
              </a:xfrm>
              <a:custGeom>
                <a:avLst/>
                <a:gdLst>
                  <a:gd name="T0" fmla="*/ 42 w 15"/>
                  <a:gd name="T1" fmla="*/ 34 h 13"/>
                  <a:gd name="T2" fmla="*/ 224 w 15"/>
                  <a:gd name="T3" fmla="*/ 21 h 13"/>
                  <a:gd name="T4" fmla="*/ 0 w 15"/>
                  <a:gd name="T5" fmla="*/ 233 h 13"/>
                  <a:gd name="T6" fmla="*/ 0 60000 65536"/>
                  <a:gd name="T7" fmla="*/ 0 60000 65536"/>
                  <a:gd name="T8" fmla="*/ 0 60000 65536"/>
                </a:gdLst>
                <a:ahLst/>
                <a:cxnLst>
                  <a:cxn ang="T6">
                    <a:pos x="T0" y="T1"/>
                  </a:cxn>
                  <a:cxn ang="T7">
                    <a:pos x="T2" y="T3"/>
                  </a:cxn>
                  <a:cxn ang="T8">
                    <a:pos x="T4" y="T5"/>
                  </a:cxn>
                </a:cxnLst>
                <a:rect l="0" t="0" r="r" b="b"/>
                <a:pathLst>
                  <a:path w="15" h="13">
                    <a:moveTo>
                      <a:pt x="3" y="2"/>
                    </a:moveTo>
                    <a:cubicBezTo>
                      <a:pt x="7" y="1"/>
                      <a:pt x="11" y="0"/>
                      <a:pt x="15" y="1"/>
                    </a:cubicBezTo>
                    <a:cubicBezTo>
                      <a:pt x="14" y="7"/>
                      <a:pt x="5" y="10"/>
                      <a:pt x="0" y="13"/>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24" name="Freeform 1123"/>
              <p:cNvSpPr>
                <a:spLocks/>
              </p:cNvSpPr>
              <p:nvPr/>
            </p:nvSpPr>
            <p:spPr bwMode="auto">
              <a:xfrm>
                <a:off x="4161" y="1461"/>
                <a:ext cx="7" cy="27"/>
              </a:xfrm>
              <a:custGeom>
                <a:avLst/>
                <a:gdLst>
                  <a:gd name="T0" fmla="*/ 28 w 3"/>
                  <a:gd name="T1" fmla="*/ 0 h 10"/>
                  <a:gd name="T2" fmla="*/ 37 w 3"/>
                  <a:gd name="T3" fmla="*/ 197 h 10"/>
                  <a:gd name="T4" fmla="*/ 0 60000 65536"/>
                  <a:gd name="T5" fmla="*/ 0 60000 65536"/>
                </a:gdLst>
                <a:ahLst/>
                <a:cxnLst>
                  <a:cxn ang="T4">
                    <a:pos x="T0" y="T1"/>
                  </a:cxn>
                  <a:cxn ang="T5">
                    <a:pos x="T2" y="T3"/>
                  </a:cxn>
                </a:cxnLst>
                <a:rect l="0" t="0" r="r" b="b"/>
                <a:pathLst>
                  <a:path w="3" h="10">
                    <a:moveTo>
                      <a:pt x="2" y="0"/>
                    </a:moveTo>
                    <a:cubicBezTo>
                      <a:pt x="0" y="4"/>
                      <a:pt x="1" y="7"/>
                      <a:pt x="3" y="1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25" name="Freeform 1124"/>
              <p:cNvSpPr>
                <a:spLocks/>
              </p:cNvSpPr>
              <p:nvPr/>
            </p:nvSpPr>
            <p:spPr bwMode="auto">
              <a:xfrm>
                <a:off x="4133" y="1688"/>
                <a:ext cx="10" cy="35"/>
              </a:xfrm>
              <a:custGeom>
                <a:avLst/>
                <a:gdLst>
                  <a:gd name="T0" fmla="*/ 63 w 4"/>
                  <a:gd name="T1" fmla="*/ 0 h 13"/>
                  <a:gd name="T2" fmla="*/ 0 w 4"/>
                  <a:gd name="T3" fmla="*/ 253 h 13"/>
                  <a:gd name="T4" fmla="*/ 0 60000 65536"/>
                  <a:gd name="T5" fmla="*/ 0 60000 65536"/>
                </a:gdLst>
                <a:ahLst/>
                <a:cxnLst>
                  <a:cxn ang="T4">
                    <a:pos x="T0" y="T1"/>
                  </a:cxn>
                  <a:cxn ang="T5">
                    <a:pos x="T2" y="T3"/>
                  </a:cxn>
                </a:cxnLst>
                <a:rect l="0" t="0" r="r" b="b"/>
                <a:pathLst>
                  <a:path w="4" h="13">
                    <a:moveTo>
                      <a:pt x="4" y="0"/>
                    </a:moveTo>
                    <a:cubicBezTo>
                      <a:pt x="4" y="5"/>
                      <a:pt x="2" y="9"/>
                      <a:pt x="0" y="13"/>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26" name="Freeform 1125"/>
              <p:cNvSpPr>
                <a:spLocks/>
              </p:cNvSpPr>
              <p:nvPr/>
            </p:nvSpPr>
            <p:spPr bwMode="auto">
              <a:xfrm>
                <a:off x="3993" y="1731"/>
                <a:ext cx="45" cy="72"/>
              </a:xfrm>
              <a:custGeom>
                <a:avLst/>
                <a:gdLst>
                  <a:gd name="T0" fmla="*/ 33 w 18"/>
                  <a:gd name="T1" fmla="*/ 205 h 27"/>
                  <a:gd name="T2" fmla="*/ 0 w 18"/>
                  <a:gd name="T3" fmla="*/ 149 h 27"/>
                  <a:gd name="T4" fmla="*/ 0 60000 65536"/>
                  <a:gd name="T5" fmla="*/ 0 60000 65536"/>
                </a:gdLst>
                <a:ahLst/>
                <a:cxnLst>
                  <a:cxn ang="T4">
                    <a:pos x="T0" y="T1"/>
                  </a:cxn>
                  <a:cxn ang="T5">
                    <a:pos x="T2" y="T3"/>
                  </a:cxn>
                </a:cxnLst>
                <a:rect l="0" t="0" r="r" b="b"/>
                <a:pathLst>
                  <a:path w="18" h="27">
                    <a:moveTo>
                      <a:pt x="2" y="11"/>
                    </a:moveTo>
                    <a:cubicBezTo>
                      <a:pt x="5" y="27"/>
                      <a:pt x="18" y="0"/>
                      <a:pt x="0" y="8"/>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27" name="Freeform 1126"/>
              <p:cNvSpPr>
                <a:spLocks/>
              </p:cNvSpPr>
              <p:nvPr/>
            </p:nvSpPr>
            <p:spPr bwMode="auto">
              <a:xfrm>
                <a:off x="3783" y="1728"/>
                <a:ext cx="28" cy="37"/>
              </a:xfrm>
              <a:custGeom>
                <a:avLst/>
                <a:gdLst>
                  <a:gd name="T0" fmla="*/ 0 w 11"/>
                  <a:gd name="T1" fmla="*/ 56 h 14"/>
                  <a:gd name="T2" fmla="*/ 181 w 11"/>
                  <a:gd name="T3" fmla="*/ 21 h 14"/>
                  <a:gd name="T4" fmla="*/ 64 w 11"/>
                  <a:gd name="T5" fmla="*/ 259 h 14"/>
                  <a:gd name="T6" fmla="*/ 0 60000 65536"/>
                  <a:gd name="T7" fmla="*/ 0 60000 65536"/>
                  <a:gd name="T8" fmla="*/ 0 60000 65536"/>
                </a:gdLst>
                <a:ahLst/>
                <a:cxnLst>
                  <a:cxn ang="T6">
                    <a:pos x="T0" y="T1"/>
                  </a:cxn>
                  <a:cxn ang="T7">
                    <a:pos x="T2" y="T3"/>
                  </a:cxn>
                  <a:cxn ang="T8">
                    <a:pos x="T4" y="T5"/>
                  </a:cxn>
                </a:cxnLst>
                <a:rect l="0" t="0" r="r" b="b"/>
                <a:pathLst>
                  <a:path w="11" h="14">
                    <a:moveTo>
                      <a:pt x="0" y="3"/>
                    </a:moveTo>
                    <a:cubicBezTo>
                      <a:pt x="4" y="1"/>
                      <a:pt x="7" y="0"/>
                      <a:pt x="11" y="1"/>
                    </a:cubicBezTo>
                    <a:cubicBezTo>
                      <a:pt x="11" y="6"/>
                      <a:pt x="6" y="9"/>
                      <a:pt x="4" y="14"/>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28" name="Freeform 1127"/>
              <p:cNvSpPr>
                <a:spLocks/>
              </p:cNvSpPr>
              <p:nvPr/>
            </p:nvSpPr>
            <p:spPr bwMode="auto">
              <a:xfrm>
                <a:off x="3603" y="1741"/>
                <a:ext cx="33" cy="48"/>
              </a:xfrm>
              <a:custGeom>
                <a:avLst/>
                <a:gdLst>
                  <a:gd name="T0" fmla="*/ 33 w 13"/>
                  <a:gd name="T1" fmla="*/ 93 h 18"/>
                  <a:gd name="T2" fmla="*/ 20 w 13"/>
                  <a:gd name="T3" fmla="*/ 341 h 18"/>
                  <a:gd name="T4" fmla="*/ 213 w 13"/>
                  <a:gd name="T5" fmla="*/ 0 h 18"/>
                  <a:gd name="T6" fmla="*/ 0 60000 65536"/>
                  <a:gd name="T7" fmla="*/ 0 60000 65536"/>
                  <a:gd name="T8" fmla="*/ 0 60000 65536"/>
                </a:gdLst>
                <a:ahLst/>
                <a:cxnLst>
                  <a:cxn ang="T6">
                    <a:pos x="T0" y="T1"/>
                  </a:cxn>
                  <a:cxn ang="T7">
                    <a:pos x="T2" y="T3"/>
                  </a:cxn>
                  <a:cxn ang="T8">
                    <a:pos x="T4" y="T5"/>
                  </a:cxn>
                </a:cxnLst>
                <a:rect l="0" t="0" r="r" b="b"/>
                <a:pathLst>
                  <a:path w="13" h="18">
                    <a:moveTo>
                      <a:pt x="2" y="5"/>
                    </a:moveTo>
                    <a:cubicBezTo>
                      <a:pt x="0" y="9"/>
                      <a:pt x="0" y="14"/>
                      <a:pt x="1" y="18"/>
                    </a:cubicBezTo>
                    <a:cubicBezTo>
                      <a:pt x="6" y="14"/>
                      <a:pt x="9" y="6"/>
                      <a:pt x="13"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29" name="Freeform 1128"/>
              <p:cNvSpPr>
                <a:spLocks/>
              </p:cNvSpPr>
              <p:nvPr/>
            </p:nvSpPr>
            <p:spPr bwMode="auto">
              <a:xfrm>
                <a:off x="3748" y="1835"/>
                <a:ext cx="5" cy="26"/>
              </a:xfrm>
              <a:custGeom>
                <a:avLst/>
                <a:gdLst>
                  <a:gd name="T0" fmla="*/ 0 w 2"/>
                  <a:gd name="T1" fmla="*/ 0 h 10"/>
                  <a:gd name="T2" fmla="*/ 33 w 2"/>
                  <a:gd name="T3" fmla="*/ 177 h 10"/>
                  <a:gd name="T4" fmla="*/ 0 60000 65536"/>
                  <a:gd name="T5" fmla="*/ 0 60000 65536"/>
                </a:gdLst>
                <a:ahLst/>
                <a:cxnLst>
                  <a:cxn ang="T4">
                    <a:pos x="T0" y="T1"/>
                  </a:cxn>
                  <a:cxn ang="T5">
                    <a:pos x="T2" y="T3"/>
                  </a:cxn>
                </a:cxnLst>
                <a:rect l="0" t="0" r="r" b="b"/>
                <a:pathLst>
                  <a:path w="2" h="10">
                    <a:moveTo>
                      <a:pt x="0" y="0"/>
                    </a:moveTo>
                    <a:cubicBezTo>
                      <a:pt x="0" y="3"/>
                      <a:pt x="1" y="7"/>
                      <a:pt x="2" y="1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30" name="Freeform 1129"/>
              <p:cNvSpPr>
                <a:spLocks/>
              </p:cNvSpPr>
              <p:nvPr/>
            </p:nvSpPr>
            <p:spPr bwMode="auto">
              <a:xfrm>
                <a:off x="3528" y="2035"/>
                <a:ext cx="25" cy="18"/>
              </a:xfrm>
              <a:custGeom>
                <a:avLst/>
                <a:gdLst>
                  <a:gd name="T0" fmla="*/ 145 w 10"/>
                  <a:gd name="T1" fmla="*/ 118 h 7"/>
                  <a:gd name="T2" fmla="*/ 0 w 10"/>
                  <a:gd name="T3" fmla="*/ 85 h 7"/>
                  <a:gd name="T4" fmla="*/ 158 w 10"/>
                  <a:gd name="T5" fmla="*/ 0 h 7"/>
                  <a:gd name="T6" fmla="*/ 0 60000 65536"/>
                  <a:gd name="T7" fmla="*/ 0 60000 65536"/>
                  <a:gd name="T8" fmla="*/ 0 60000 65536"/>
                </a:gdLst>
                <a:ahLst/>
                <a:cxnLst>
                  <a:cxn ang="T6">
                    <a:pos x="T0" y="T1"/>
                  </a:cxn>
                  <a:cxn ang="T7">
                    <a:pos x="T2" y="T3"/>
                  </a:cxn>
                  <a:cxn ang="T8">
                    <a:pos x="T4" y="T5"/>
                  </a:cxn>
                </a:cxnLst>
                <a:rect l="0" t="0" r="r" b="b"/>
                <a:pathLst>
                  <a:path w="10" h="7">
                    <a:moveTo>
                      <a:pt x="9" y="7"/>
                    </a:moveTo>
                    <a:cubicBezTo>
                      <a:pt x="6" y="7"/>
                      <a:pt x="3" y="6"/>
                      <a:pt x="0" y="5"/>
                    </a:cubicBezTo>
                    <a:cubicBezTo>
                      <a:pt x="3" y="2"/>
                      <a:pt x="8" y="2"/>
                      <a:pt x="10"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31" name="Freeform 1130"/>
              <p:cNvSpPr>
                <a:spLocks/>
              </p:cNvSpPr>
              <p:nvPr/>
            </p:nvSpPr>
            <p:spPr bwMode="auto">
              <a:xfrm>
                <a:off x="3508" y="1880"/>
                <a:ext cx="63" cy="48"/>
              </a:xfrm>
              <a:custGeom>
                <a:avLst/>
                <a:gdLst>
                  <a:gd name="T0" fmla="*/ 350 w 25"/>
                  <a:gd name="T1" fmla="*/ 307 h 18"/>
                  <a:gd name="T2" fmla="*/ 350 w 25"/>
                  <a:gd name="T3" fmla="*/ 77 h 18"/>
                  <a:gd name="T4" fmla="*/ 255 w 25"/>
                  <a:gd name="T5" fmla="*/ 248 h 18"/>
                  <a:gd name="T6" fmla="*/ 159 w 25"/>
                  <a:gd name="T7" fmla="*/ 341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8">
                    <a:moveTo>
                      <a:pt x="22" y="16"/>
                    </a:moveTo>
                    <a:cubicBezTo>
                      <a:pt x="25" y="12"/>
                      <a:pt x="25" y="7"/>
                      <a:pt x="22" y="4"/>
                    </a:cubicBezTo>
                    <a:cubicBezTo>
                      <a:pt x="19" y="6"/>
                      <a:pt x="17" y="9"/>
                      <a:pt x="16" y="13"/>
                    </a:cubicBezTo>
                    <a:cubicBezTo>
                      <a:pt x="23" y="0"/>
                      <a:pt x="0" y="5"/>
                      <a:pt x="10" y="18"/>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32" name="Freeform 1131"/>
              <p:cNvSpPr>
                <a:spLocks/>
              </p:cNvSpPr>
              <p:nvPr/>
            </p:nvSpPr>
            <p:spPr bwMode="auto">
              <a:xfrm>
                <a:off x="3466" y="2277"/>
                <a:ext cx="47" cy="46"/>
              </a:xfrm>
              <a:custGeom>
                <a:avLst/>
                <a:gdLst>
                  <a:gd name="T0" fmla="*/ 287 w 19"/>
                  <a:gd name="T1" fmla="*/ 219 h 17"/>
                  <a:gd name="T2" fmla="*/ 183 w 19"/>
                  <a:gd name="T3" fmla="*/ 22 h 17"/>
                  <a:gd name="T4" fmla="*/ 166 w 19"/>
                  <a:gd name="T5" fmla="*/ 257 h 17"/>
                  <a:gd name="T6" fmla="*/ 74 w 19"/>
                  <a:gd name="T7" fmla="*/ 0 h 17"/>
                  <a:gd name="T8" fmla="*/ 30 w 19"/>
                  <a:gd name="T9" fmla="*/ 336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7">
                    <a:moveTo>
                      <a:pt x="19" y="11"/>
                    </a:moveTo>
                    <a:cubicBezTo>
                      <a:pt x="19" y="7"/>
                      <a:pt x="16" y="3"/>
                      <a:pt x="12" y="1"/>
                    </a:cubicBezTo>
                    <a:cubicBezTo>
                      <a:pt x="11" y="5"/>
                      <a:pt x="11" y="9"/>
                      <a:pt x="11" y="13"/>
                    </a:cubicBezTo>
                    <a:cubicBezTo>
                      <a:pt x="10" y="8"/>
                      <a:pt x="9" y="3"/>
                      <a:pt x="5" y="0"/>
                    </a:cubicBezTo>
                    <a:cubicBezTo>
                      <a:pt x="0" y="4"/>
                      <a:pt x="0" y="12"/>
                      <a:pt x="2" y="17"/>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33" name="Freeform 1132"/>
              <p:cNvSpPr>
                <a:spLocks/>
              </p:cNvSpPr>
              <p:nvPr/>
            </p:nvSpPr>
            <p:spPr bwMode="auto">
              <a:xfrm>
                <a:off x="3556" y="2341"/>
                <a:ext cx="27" cy="56"/>
              </a:xfrm>
              <a:custGeom>
                <a:avLst/>
                <a:gdLst>
                  <a:gd name="T0" fmla="*/ 0 w 11"/>
                  <a:gd name="T1" fmla="*/ 192 h 21"/>
                  <a:gd name="T2" fmla="*/ 120 w 11"/>
                  <a:gd name="T3" fmla="*/ 0 h 21"/>
                  <a:gd name="T4" fmla="*/ 71 w 11"/>
                  <a:gd name="T5" fmla="*/ 397 h 21"/>
                  <a:gd name="T6" fmla="*/ 0 60000 65536"/>
                  <a:gd name="T7" fmla="*/ 0 60000 65536"/>
                  <a:gd name="T8" fmla="*/ 0 60000 65536"/>
                </a:gdLst>
                <a:ahLst/>
                <a:cxnLst>
                  <a:cxn ang="T6">
                    <a:pos x="T0" y="T1"/>
                  </a:cxn>
                  <a:cxn ang="T7">
                    <a:pos x="T2" y="T3"/>
                  </a:cxn>
                  <a:cxn ang="T8">
                    <a:pos x="T4" y="T5"/>
                  </a:cxn>
                </a:cxnLst>
                <a:rect l="0" t="0" r="r" b="b"/>
                <a:pathLst>
                  <a:path w="11" h="21">
                    <a:moveTo>
                      <a:pt x="0" y="10"/>
                    </a:moveTo>
                    <a:cubicBezTo>
                      <a:pt x="2" y="6"/>
                      <a:pt x="4" y="2"/>
                      <a:pt x="8" y="0"/>
                    </a:cubicBezTo>
                    <a:cubicBezTo>
                      <a:pt x="11" y="7"/>
                      <a:pt x="6" y="14"/>
                      <a:pt x="5" y="21"/>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34" name="Freeform 1133"/>
              <p:cNvSpPr>
                <a:spLocks/>
              </p:cNvSpPr>
              <p:nvPr/>
            </p:nvSpPr>
            <p:spPr bwMode="auto">
              <a:xfrm>
                <a:off x="3638" y="2325"/>
                <a:ext cx="15" cy="22"/>
              </a:xfrm>
              <a:custGeom>
                <a:avLst/>
                <a:gdLst>
                  <a:gd name="T0" fmla="*/ 95 w 6"/>
                  <a:gd name="T1" fmla="*/ 168 h 8"/>
                  <a:gd name="T2" fmla="*/ 0 w 6"/>
                  <a:gd name="T3" fmla="*/ 0 h 8"/>
                  <a:gd name="T4" fmla="*/ 0 60000 65536"/>
                  <a:gd name="T5" fmla="*/ 0 60000 65536"/>
                </a:gdLst>
                <a:ahLst/>
                <a:cxnLst>
                  <a:cxn ang="T4">
                    <a:pos x="T0" y="T1"/>
                  </a:cxn>
                  <a:cxn ang="T5">
                    <a:pos x="T2" y="T3"/>
                  </a:cxn>
                </a:cxnLst>
                <a:rect l="0" t="0" r="r" b="b"/>
                <a:pathLst>
                  <a:path w="6" h="8">
                    <a:moveTo>
                      <a:pt x="6" y="8"/>
                    </a:moveTo>
                    <a:cubicBezTo>
                      <a:pt x="3" y="6"/>
                      <a:pt x="1" y="4"/>
                      <a:pt x="0"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35" name="Freeform 1134"/>
              <p:cNvSpPr>
                <a:spLocks/>
              </p:cNvSpPr>
              <p:nvPr/>
            </p:nvSpPr>
            <p:spPr bwMode="auto">
              <a:xfrm>
                <a:off x="3603" y="2205"/>
                <a:ext cx="10" cy="40"/>
              </a:xfrm>
              <a:custGeom>
                <a:avLst/>
                <a:gdLst>
                  <a:gd name="T0" fmla="*/ 0 w 4"/>
                  <a:gd name="T1" fmla="*/ 285 h 15"/>
                  <a:gd name="T2" fmla="*/ 63 w 4"/>
                  <a:gd name="T3" fmla="*/ 0 h 15"/>
                  <a:gd name="T4" fmla="*/ 0 60000 65536"/>
                  <a:gd name="T5" fmla="*/ 0 60000 65536"/>
                </a:gdLst>
                <a:ahLst/>
                <a:cxnLst>
                  <a:cxn ang="T4">
                    <a:pos x="T0" y="T1"/>
                  </a:cxn>
                  <a:cxn ang="T5">
                    <a:pos x="T2" y="T3"/>
                  </a:cxn>
                </a:cxnLst>
                <a:rect l="0" t="0" r="r" b="b"/>
                <a:pathLst>
                  <a:path w="4" h="15">
                    <a:moveTo>
                      <a:pt x="0" y="15"/>
                    </a:moveTo>
                    <a:cubicBezTo>
                      <a:pt x="0" y="9"/>
                      <a:pt x="2" y="5"/>
                      <a:pt x="4"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36" name="Freeform 1135"/>
              <p:cNvSpPr>
                <a:spLocks/>
              </p:cNvSpPr>
              <p:nvPr/>
            </p:nvSpPr>
            <p:spPr bwMode="auto">
              <a:xfrm>
                <a:off x="3671" y="2101"/>
                <a:ext cx="35" cy="16"/>
              </a:xfrm>
              <a:custGeom>
                <a:avLst/>
                <a:gdLst>
                  <a:gd name="T0" fmla="*/ 63 w 14"/>
                  <a:gd name="T1" fmla="*/ 0 h 6"/>
                  <a:gd name="T2" fmla="*/ 220 w 14"/>
                  <a:gd name="T3" fmla="*/ 77 h 6"/>
                  <a:gd name="T4" fmla="*/ 0 w 14"/>
                  <a:gd name="T5" fmla="*/ 77 h 6"/>
                  <a:gd name="T6" fmla="*/ 0 60000 65536"/>
                  <a:gd name="T7" fmla="*/ 0 60000 65536"/>
                  <a:gd name="T8" fmla="*/ 0 60000 65536"/>
                </a:gdLst>
                <a:ahLst/>
                <a:cxnLst>
                  <a:cxn ang="T6">
                    <a:pos x="T0" y="T1"/>
                  </a:cxn>
                  <a:cxn ang="T7">
                    <a:pos x="T2" y="T3"/>
                  </a:cxn>
                  <a:cxn ang="T8">
                    <a:pos x="T4" y="T5"/>
                  </a:cxn>
                </a:cxnLst>
                <a:rect l="0" t="0" r="r" b="b"/>
                <a:pathLst>
                  <a:path w="14" h="6">
                    <a:moveTo>
                      <a:pt x="4" y="0"/>
                    </a:moveTo>
                    <a:cubicBezTo>
                      <a:pt x="8" y="0"/>
                      <a:pt x="13" y="0"/>
                      <a:pt x="14" y="4"/>
                    </a:cubicBezTo>
                    <a:cubicBezTo>
                      <a:pt x="10" y="6"/>
                      <a:pt x="5" y="6"/>
                      <a:pt x="0" y="4"/>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37" name="Freeform 1136"/>
              <p:cNvSpPr>
                <a:spLocks/>
              </p:cNvSpPr>
              <p:nvPr/>
            </p:nvSpPr>
            <p:spPr bwMode="auto">
              <a:xfrm>
                <a:off x="3778" y="2133"/>
                <a:ext cx="33" cy="59"/>
              </a:xfrm>
              <a:custGeom>
                <a:avLst/>
                <a:gdLst>
                  <a:gd name="T0" fmla="*/ 84 w 13"/>
                  <a:gd name="T1" fmla="*/ 0 h 22"/>
                  <a:gd name="T2" fmla="*/ 0 w 13"/>
                  <a:gd name="T3" fmla="*/ 193 h 22"/>
                  <a:gd name="T4" fmla="*/ 213 w 13"/>
                  <a:gd name="T5" fmla="*/ 80 h 22"/>
                  <a:gd name="T6" fmla="*/ 84 w 13"/>
                  <a:gd name="T7" fmla="*/ 424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 h="22">
                    <a:moveTo>
                      <a:pt x="5" y="0"/>
                    </a:moveTo>
                    <a:cubicBezTo>
                      <a:pt x="3" y="4"/>
                      <a:pt x="1" y="6"/>
                      <a:pt x="0" y="10"/>
                    </a:cubicBezTo>
                    <a:cubicBezTo>
                      <a:pt x="5" y="13"/>
                      <a:pt x="9" y="6"/>
                      <a:pt x="13" y="4"/>
                    </a:cubicBezTo>
                    <a:cubicBezTo>
                      <a:pt x="13" y="11"/>
                      <a:pt x="7" y="16"/>
                      <a:pt x="5" y="22"/>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38" name="Freeform 1137"/>
              <p:cNvSpPr>
                <a:spLocks/>
              </p:cNvSpPr>
              <p:nvPr/>
            </p:nvSpPr>
            <p:spPr bwMode="auto">
              <a:xfrm>
                <a:off x="3908" y="2125"/>
                <a:ext cx="33" cy="35"/>
              </a:xfrm>
              <a:custGeom>
                <a:avLst/>
                <a:gdLst>
                  <a:gd name="T0" fmla="*/ 84 w 13"/>
                  <a:gd name="T1" fmla="*/ 253 h 13"/>
                  <a:gd name="T2" fmla="*/ 180 w 13"/>
                  <a:gd name="T3" fmla="*/ 0 h 13"/>
                  <a:gd name="T4" fmla="*/ 0 w 13"/>
                  <a:gd name="T5" fmla="*/ 253 h 13"/>
                  <a:gd name="T6" fmla="*/ 0 60000 65536"/>
                  <a:gd name="T7" fmla="*/ 0 60000 65536"/>
                  <a:gd name="T8" fmla="*/ 0 60000 65536"/>
                </a:gdLst>
                <a:ahLst/>
                <a:cxnLst>
                  <a:cxn ang="T6">
                    <a:pos x="T0" y="T1"/>
                  </a:cxn>
                  <a:cxn ang="T7">
                    <a:pos x="T2" y="T3"/>
                  </a:cxn>
                  <a:cxn ang="T8">
                    <a:pos x="T4" y="T5"/>
                  </a:cxn>
                </a:cxnLst>
                <a:rect l="0" t="0" r="r" b="b"/>
                <a:pathLst>
                  <a:path w="13" h="13">
                    <a:moveTo>
                      <a:pt x="5" y="13"/>
                    </a:moveTo>
                    <a:cubicBezTo>
                      <a:pt x="9" y="11"/>
                      <a:pt x="13" y="5"/>
                      <a:pt x="11" y="0"/>
                    </a:cubicBezTo>
                    <a:cubicBezTo>
                      <a:pt x="6" y="2"/>
                      <a:pt x="3" y="8"/>
                      <a:pt x="0" y="13"/>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39" name="Freeform 1138"/>
              <p:cNvSpPr>
                <a:spLocks/>
              </p:cNvSpPr>
              <p:nvPr/>
            </p:nvSpPr>
            <p:spPr bwMode="auto">
              <a:xfrm>
                <a:off x="3893" y="1944"/>
                <a:ext cx="18" cy="13"/>
              </a:xfrm>
              <a:custGeom>
                <a:avLst/>
                <a:gdLst>
                  <a:gd name="T0" fmla="*/ 0 w 7"/>
                  <a:gd name="T1" fmla="*/ 0 h 5"/>
                  <a:gd name="T2" fmla="*/ 118 w 7"/>
                  <a:gd name="T3" fmla="*/ 88 h 5"/>
                  <a:gd name="T4" fmla="*/ 0 60000 65536"/>
                  <a:gd name="T5" fmla="*/ 0 60000 65536"/>
                </a:gdLst>
                <a:ahLst/>
                <a:cxnLst>
                  <a:cxn ang="T4">
                    <a:pos x="T0" y="T1"/>
                  </a:cxn>
                  <a:cxn ang="T5">
                    <a:pos x="T2" y="T3"/>
                  </a:cxn>
                </a:cxnLst>
                <a:rect l="0" t="0" r="r" b="b"/>
                <a:pathLst>
                  <a:path w="7" h="5">
                    <a:moveTo>
                      <a:pt x="0" y="0"/>
                    </a:moveTo>
                    <a:cubicBezTo>
                      <a:pt x="1" y="2"/>
                      <a:pt x="4" y="4"/>
                      <a:pt x="7" y="5"/>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40" name="Freeform 1139"/>
              <p:cNvSpPr>
                <a:spLocks/>
              </p:cNvSpPr>
              <p:nvPr/>
            </p:nvSpPr>
            <p:spPr bwMode="auto">
              <a:xfrm>
                <a:off x="4053" y="1800"/>
                <a:ext cx="48" cy="40"/>
              </a:xfrm>
              <a:custGeom>
                <a:avLst/>
                <a:gdLst>
                  <a:gd name="T0" fmla="*/ 306 w 19"/>
                  <a:gd name="T1" fmla="*/ 192 h 15"/>
                  <a:gd name="T2" fmla="*/ 306 w 19"/>
                  <a:gd name="T3" fmla="*/ 285 h 15"/>
                  <a:gd name="T4" fmla="*/ 0 60000 65536"/>
                  <a:gd name="T5" fmla="*/ 0 60000 65536"/>
                </a:gdLst>
                <a:ahLst/>
                <a:cxnLst>
                  <a:cxn ang="T4">
                    <a:pos x="T0" y="T1"/>
                  </a:cxn>
                  <a:cxn ang="T5">
                    <a:pos x="T2" y="T3"/>
                  </a:cxn>
                </a:cxnLst>
                <a:rect l="0" t="0" r="r" b="b"/>
                <a:pathLst>
                  <a:path w="19" h="15">
                    <a:moveTo>
                      <a:pt x="19" y="10"/>
                    </a:moveTo>
                    <a:cubicBezTo>
                      <a:pt x="15" y="0"/>
                      <a:pt x="0" y="13"/>
                      <a:pt x="19" y="15"/>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41" name="Freeform 1140"/>
              <p:cNvSpPr>
                <a:spLocks/>
              </p:cNvSpPr>
              <p:nvPr/>
            </p:nvSpPr>
            <p:spPr bwMode="auto">
              <a:xfrm>
                <a:off x="4161" y="1885"/>
                <a:ext cx="2" cy="14"/>
              </a:xfrm>
              <a:custGeom>
                <a:avLst/>
                <a:gdLst>
                  <a:gd name="T0" fmla="*/ 8 w 1"/>
                  <a:gd name="T1" fmla="*/ 0 h 5"/>
                  <a:gd name="T2" fmla="*/ 8 w 1"/>
                  <a:gd name="T3" fmla="*/ 109 h 5"/>
                  <a:gd name="T4" fmla="*/ 0 60000 65536"/>
                  <a:gd name="T5" fmla="*/ 0 60000 65536"/>
                </a:gdLst>
                <a:ahLst/>
                <a:cxnLst>
                  <a:cxn ang="T4">
                    <a:pos x="T0" y="T1"/>
                  </a:cxn>
                  <a:cxn ang="T5">
                    <a:pos x="T2" y="T3"/>
                  </a:cxn>
                </a:cxnLst>
                <a:rect l="0" t="0" r="r" b="b"/>
                <a:pathLst>
                  <a:path w="1" h="5">
                    <a:moveTo>
                      <a:pt x="1" y="0"/>
                    </a:moveTo>
                    <a:cubicBezTo>
                      <a:pt x="1" y="2"/>
                      <a:pt x="0" y="3"/>
                      <a:pt x="1" y="5"/>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42" name="Freeform 1141"/>
              <p:cNvSpPr>
                <a:spLocks/>
              </p:cNvSpPr>
              <p:nvPr/>
            </p:nvSpPr>
            <p:spPr bwMode="auto">
              <a:xfrm>
                <a:off x="4223" y="1904"/>
                <a:ext cx="3" cy="29"/>
              </a:xfrm>
              <a:custGeom>
                <a:avLst/>
                <a:gdLst>
                  <a:gd name="T0" fmla="*/ 27 w 1"/>
                  <a:gd name="T1" fmla="*/ 0 h 11"/>
                  <a:gd name="T2" fmla="*/ 0 w 1"/>
                  <a:gd name="T3" fmla="*/ 200 h 11"/>
                  <a:gd name="T4" fmla="*/ 0 60000 65536"/>
                  <a:gd name="T5" fmla="*/ 0 60000 65536"/>
                </a:gdLst>
                <a:ahLst/>
                <a:cxnLst>
                  <a:cxn ang="T4">
                    <a:pos x="T0" y="T1"/>
                  </a:cxn>
                  <a:cxn ang="T5">
                    <a:pos x="T2" y="T3"/>
                  </a:cxn>
                </a:cxnLst>
                <a:rect l="0" t="0" r="r" b="b"/>
                <a:pathLst>
                  <a:path w="1" h="11">
                    <a:moveTo>
                      <a:pt x="1" y="0"/>
                    </a:moveTo>
                    <a:cubicBezTo>
                      <a:pt x="1" y="4"/>
                      <a:pt x="0" y="7"/>
                      <a:pt x="0" y="11"/>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43" name="Freeform 1142"/>
              <p:cNvSpPr>
                <a:spLocks/>
              </p:cNvSpPr>
              <p:nvPr/>
            </p:nvSpPr>
            <p:spPr bwMode="auto">
              <a:xfrm>
                <a:off x="4201" y="2048"/>
                <a:ext cx="10" cy="11"/>
              </a:xfrm>
              <a:custGeom>
                <a:avLst/>
                <a:gdLst>
                  <a:gd name="T0" fmla="*/ 0 w 4"/>
                  <a:gd name="T1" fmla="*/ 83 h 4"/>
                  <a:gd name="T2" fmla="*/ 63 w 4"/>
                  <a:gd name="T3" fmla="*/ 0 h 4"/>
                  <a:gd name="T4" fmla="*/ 0 60000 65536"/>
                  <a:gd name="T5" fmla="*/ 0 60000 65536"/>
                </a:gdLst>
                <a:ahLst/>
                <a:cxnLst>
                  <a:cxn ang="T4">
                    <a:pos x="T0" y="T1"/>
                  </a:cxn>
                  <a:cxn ang="T5">
                    <a:pos x="T2" y="T3"/>
                  </a:cxn>
                </a:cxnLst>
                <a:rect l="0" t="0" r="r" b="b"/>
                <a:pathLst>
                  <a:path w="4" h="4">
                    <a:moveTo>
                      <a:pt x="0" y="4"/>
                    </a:moveTo>
                    <a:cubicBezTo>
                      <a:pt x="1" y="3"/>
                      <a:pt x="2" y="2"/>
                      <a:pt x="4"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44" name="Freeform 1143"/>
              <p:cNvSpPr>
                <a:spLocks/>
              </p:cNvSpPr>
              <p:nvPr/>
            </p:nvSpPr>
            <p:spPr bwMode="auto">
              <a:xfrm>
                <a:off x="4171" y="2085"/>
                <a:ext cx="30" cy="24"/>
              </a:xfrm>
              <a:custGeom>
                <a:avLst/>
                <a:gdLst>
                  <a:gd name="T0" fmla="*/ 113 w 12"/>
                  <a:gd name="T1" fmla="*/ 171 h 9"/>
                  <a:gd name="T2" fmla="*/ 188 w 12"/>
                  <a:gd name="T3" fmla="*/ 21 h 9"/>
                  <a:gd name="T4" fmla="*/ 0 w 12"/>
                  <a:gd name="T5" fmla="*/ 171 h 9"/>
                  <a:gd name="T6" fmla="*/ 0 60000 65536"/>
                  <a:gd name="T7" fmla="*/ 0 60000 65536"/>
                  <a:gd name="T8" fmla="*/ 0 60000 65536"/>
                </a:gdLst>
                <a:ahLst/>
                <a:cxnLst>
                  <a:cxn ang="T6">
                    <a:pos x="T0" y="T1"/>
                  </a:cxn>
                  <a:cxn ang="T7">
                    <a:pos x="T2" y="T3"/>
                  </a:cxn>
                  <a:cxn ang="T8">
                    <a:pos x="T4" y="T5"/>
                  </a:cxn>
                </a:cxnLst>
                <a:rect l="0" t="0" r="r" b="b"/>
                <a:pathLst>
                  <a:path w="12" h="9">
                    <a:moveTo>
                      <a:pt x="7" y="9"/>
                    </a:moveTo>
                    <a:cubicBezTo>
                      <a:pt x="9" y="7"/>
                      <a:pt x="11" y="4"/>
                      <a:pt x="12" y="1"/>
                    </a:cubicBezTo>
                    <a:cubicBezTo>
                      <a:pt x="7" y="0"/>
                      <a:pt x="2" y="5"/>
                      <a:pt x="0" y="9"/>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45" name="Freeform 1144"/>
              <p:cNvSpPr>
                <a:spLocks/>
              </p:cNvSpPr>
              <p:nvPr/>
            </p:nvSpPr>
            <p:spPr bwMode="auto">
              <a:xfrm>
                <a:off x="4106" y="2160"/>
                <a:ext cx="25" cy="5"/>
              </a:xfrm>
              <a:custGeom>
                <a:avLst/>
                <a:gdLst>
                  <a:gd name="T0" fmla="*/ 0 w 10"/>
                  <a:gd name="T1" fmla="*/ 0 h 2"/>
                  <a:gd name="T2" fmla="*/ 158 w 10"/>
                  <a:gd name="T3" fmla="*/ 33 h 2"/>
                  <a:gd name="T4" fmla="*/ 0 60000 65536"/>
                  <a:gd name="T5" fmla="*/ 0 60000 65536"/>
                </a:gdLst>
                <a:ahLst/>
                <a:cxnLst>
                  <a:cxn ang="T4">
                    <a:pos x="T0" y="T1"/>
                  </a:cxn>
                  <a:cxn ang="T5">
                    <a:pos x="T2" y="T3"/>
                  </a:cxn>
                </a:cxnLst>
                <a:rect l="0" t="0" r="r" b="b"/>
                <a:pathLst>
                  <a:path w="10" h="2">
                    <a:moveTo>
                      <a:pt x="0" y="0"/>
                    </a:moveTo>
                    <a:cubicBezTo>
                      <a:pt x="4" y="1"/>
                      <a:pt x="7" y="2"/>
                      <a:pt x="10" y="2"/>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46" name="Freeform 1145"/>
              <p:cNvSpPr>
                <a:spLocks/>
              </p:cNvSpPr>
              <p:nvPr/>
            </p:nvSpPr>
            <p:spPr bwMode="auto">
              <a:xfrm>
                <a:off x="4161" y="2269"/>
                <a:ext cx="25" cy="35"/>
              </a:xfrm>
              <a:custGeom>
                <a:avLst/>
                <a:gdLst>
                  <a:gd name="T0" fmla="*/ 158 w 10"/>
                  <a:gd name="T1" fmla="*/ 116 h 13"/>
                  <a:gd name="T2" fmla="*/ 20 w 10"/>
                  <a:gd name="T3" fmla="*/ 35 h 13"/>
                  <a:gd name="T4" fmla="*/ 113 w 10"/>
                  <a:gd name="T5" fmla="*/ 253 h 13"/>
                  <a:gd name="T6" fmla="*/ 0 60000 65536"/>
                  <a:gd name="T7" fmla="*/ 0 60000 65536"/>
                  <a:gd name="T8" fmla="*/ 0 60000 65536"/>
                </a:gdLst>
                <a:ahLst/>
                <a:cxnLst>
                  <a:cxn ang="T6">
                    <a:pos x="T0" y="T1"/>
                  </a:cxn>
                  <a:cxn ang="T7">
                    <a:pos x="T2" y="T3"/>
                  </a:cxn>
                  <a:cxn ang="T8">
                    <a:pos x="T4" y="T5"/>
                  </a:cxn>
                </a:cxnLst>
                <a:rect l="0" t="0" r="r" b="b"/>
                <a:pathLst>
                  <a:path w="10" h="13">
                    <a:moveTo>
                      <a:pt x="10" y="6"/>
                    </a:moveTo>
                    <a:cubicBezTo>
                      <a:pt x="8" y="2"/>
                      <a:pt x="5" y="0"/>
                      <a:pt x="1" y="2"/>
                    </a:cubicBezTo>
                    <a:cubicBezTo>
                      <a:pt x="0" y="6"/>
                      <a:pt x="5" y="10"/>
                      <a:pt x="7" y="13"/>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47" name="Freeform 1146"/>
              <p:cNvSpPr>
                <a:spLocks/>
              </p:cNvSpPr>
              <p:nvPr/>
            </p:nvSpPr>
            <p:spPr bwMode="auto">
              <a:xfrm>
                <a:off x="4098" y="2640"/>
                <a:ext cx="33" cy="29"/>
              </a:xfrm>
              <a:custGeom>
                <a:avLst/>
                <a:gdLst>
                  <a:gd name="T0" fmla="*/ 84 w 13"/>
                  <a:gd name="T1" fmla="*/ 200 h 11"/>
                  <a:gd name="T2" fmla="*/ 180 w 13"/>
                  <a:gd name="T3" fmla="*/ 34 h 11"/>
                  <a:gd name="T4" fmla="*/ 0 w 13"/>
                  <a:gd name="T5" fmla="*/ 200 h 11"/>
                  <a:gd name="T6" fmla="*/ 0 60000 65536"/>
                  <a:gd name="T7" fmla="*/ 0 60000 65536"/>
                  <a:gd name="T8" fmla="*/ 0 60000 65536"/>
                </a:gdLst>
                <a:ahLst/>
                <a:cxnLst>
                  <a:cxn ang="T6">
                    <a:pos x="T0" y="T1"/>
                  </a:cxn>
                  <a:cxn ang="T7">
                    <a:pos x="T2" y="T3"/>
                  </a:cxn>
                  <a:cxn ang="T8">
                    <a:pos x="T4" y="T5"/>
                  </a:cxn>
                </a:cxnLst>
                <a:rect l="0" t="0" r="r" b="b"/>
                <a:pathLst>
                  <a:path w="13" h="11">
                    <a:moveTo>
                      <a:pt x="5" y="11"/>
                    </a:moveTo>
                    <a:cubicBezTo>
                      <a:pt x="10" y="11"/>
                      <a:pt x="13" y="7"/>
                      <a:pt x="11" y="2"/>
                    </a:cubicBezTo>
                    <a:cubicBezTo>
                      <a:pt x="7" y="0"/>
                      <a:pt x="2" y="7"/>
                      <a:pt x="0" y="11"/>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48" name="Freeform 1147"/>
              <p:cNvSpPr>
                <a:spLocks/>
              </p:cNvSpPr>
              <p:nvPr/>
            </p:nvSpPr>
            <p:spPr bwMode="auto">
              <a:xfrm>
                <a:off x="4161" y="2576"/>
                <a:ext cx="12" cy="24"/>
              </a:xfrm>
              <a:custGeom>
                <a:avLst/>
                <a:gdLst>
                  <a:gd name="T0" fmla="*/ 70 w 5"/>
                  <a:gd name="T1" fmla="*/ 0 h 9"/>
                  <a:gd name="T2" fmla="*/ 0 w 5"/>
                  <a:gd name="T3" fmla="*/ 171 h 9"/>
                  <a:gd name="T4" fmla="*/ 0 60000 65536"/>
                  <a:gd name="T5" fmla="*/ 0 60000 65536"/>
                </a:gdLst>
                <a:ahLst/>
                <a:cxnLst>
                  <a:cxn ang="T4">
                    <a:pos x="T0" y="T1"/>
                  </a:cxn>
                  <a:cxn ang="T5">
                    <a:pos x="T2" y="T3"/>
                  </a:cxn>
                </a:cxnLst>
                <a:rect l="0" t="0" r="r" b="b"/>
                <a:pathLst>
                  <a:path w="5" h="9">
                    <a:moveTo>
                      <a:pt x="5" y="0"/>
                    </a:moveTo>
                    <a:cubicBezTo>
                      <a:pt x="2" y="3"/>
                      <a:pt x="1" y="6"/>
                      <a:pt x="0" y="9"/>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49" name="Freeform 1148"/>
              <p:cNvSpPr>
                <a:spLocks/>
              </p:cNvSpPr>
              <p:nvPr/>
            </p:nvSpPr>
            <p:spPr bwMode="auto">
              <a:xfrm>
                <a:off x="3911" y="2605"/>
                <a:ext cx="20" cy="27"/>
              </a:xfrm>
              <a:custGeom>
                <a:avLst/>
                <a:gdLst>
                  <a:gd name="T0" fmla="*/ 0 w 8"/>
                  <a:gd name="T1" fmla="*/ 197 h 10"/>
                  <a:gd name="T2" fmla="*/ 125 w 8"/>
                  <a:gd name="T3" fmla="*/ 0 h 10"/>
                  <a:gd name="T4" fmla="*/ 0 60000 65536"/>
                  <a:gd name="T5" fmla="*/ 0 60000 65536"/>
                </a:gdLst>
                <a:ahLst/>
                <a:cxnLst>
                  <a:cxn ang="T4">
                    <a:pos x="T0" y="T1"/>
                  </a:cxn>
                  <a:cxn ang="T5">
                    <a:pos x="T2" y="T3"/>
                  </a:cxn>
                </a:cxnLst>
                <a:rect l="0" t="0" r="r" b="b"/>
                <a:pathLst>
                  <a:path w="8" h="10">
                    <a:moveTo>
                      <a:pt x="0" y="10"/>
                    </a:moveTo>
                    <a:cubicBezTo>
                      <a:pt x="4" y="8"/>
                      <a:pt x="6" y="4"/>
                      <a:pt x="8"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50" name="Freeform 1149"/>
              <p:cNvSpPr>
                <a:spLocks/>
              </p:cNvSpPr>
              <p:nvPr/>
            </p:nvSpPr>
            <p:spPr bwMode="auto">
              <a:xfrm>
                <a:off x="3981" y="2720"/>
                <a:ext cx="30" cy="5"/>
              </a:xfrm>
              <a:custGeom>
                <a:avLst/>
                <a:gdLst>
                  <a:gd name="T0" fmla="*/ 0 w 12"/>
                  <a:gd name="T1" fmla="*/ 0 h 2"/>
                  <a:gd name="T2" fmla="*/ 188 w 12"/>
                  <a:gd name="T3" fmla="*/ 0 h 2"/>
                  <a:gd name="T4" fmla="*/ 0 60000 65536"/>
                  <a:gd name="T5" fmla="*/ 0 60000 65536"/>
                </a:gdLst>
                <a:ahLst/>
                <a:cxnLst>
                  <a:cxn ang="T4">
                    <a:pos x="T0" y="T1"/>
                  </a:cxn>
                  <a:cxn ang="T5">
                    <a:pos x="T2" y="T3"/>
                  </a:cxn>
                </a:cxnLst>
                <a:rect l="0" t="0" r="r" b="b"/>
                <a:pathLst>
                  <a:path w="12" h="2">
                    <a:moveTo>
                      <a:pt x="0" y="0"/>
                    </a:moveTo>
                    <a:cubicBezTo>
                      <a:pt x="4" y="2"/>
                      <a:pt x="8" y="1"/>
                      <a:pt x="12"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51" name="Freeform 1150"/>
              <p:cNvSpPr>
                <a:spLocks/>
              </p:cNvSpPr>
              <p:nvPr/>
            </p:nvSpPr>
            <p:spPr bwMode="auto">
              <a:xfrm>
                <a:off x="4018" y="2832"/>
                <a:ext cx="35" cy="19"/>
              </a:xfrm>
              <a:custGeom>
                <a:avLst/>
                <a:gdLst>
                  <a:gd name="T0" fmla="*/ 0 w 14"/>
                  <a:gd name="T1" fmla="*/ 0 h 7"/>
                  <a:gd name="T2" fmla="*/ 220 w 14"/>
                  <a:gd name="T3" fmla="*/ 141 h 7"/>
                  <a:gd name="T4" fmla="*/ 0 60000 65536"/>
                  <a:gd name="T5" fmla="*/ 0 60000 65536"/>
                </a:gdLst>
                <a:ahLst/>
                <a:cxnLst>
                  <a:cxn ang="T4">
                    <a:pos x="T0" y="T1"/>
                  </a:cxn>
                  <a:cxn ang="T5">
                    <a:pos x="T2" y="T3"/>
                  </a:cxn>
                </a:cxnLst>
                <a:rect l="0" t="0" r="r" b="b"/>
                <a:pathLst>
                  <a:path w="14" h="7">
                    <a:moveTo>
                      <a:pt x="0" y="0"/>
                    </a:moveTo>
                    <a:cubicBezTo>
                      <a:pt x="5" y="2"/>
                      <a:pt x="10" y="4"/>
                      <a:pt x="14" y="7"/>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52" name="Freeform 1151"/>
              <p:cNvSpPr>
                <a:spLocks/>
              </p:cNvSpPr>
              <p:nvPr/>
            </p:nvSpPr>
            <p:spPr bwMode="auto">
              <a:xfrm>
                <a:off x="3938" y="2808"/>
                <a:ext cx="28" cy="29"/>
              </a:xfrm>
              <a:custGeom>
                <a:avLst/>
                <a:gdLst>
                  <a:gd name="T0" fmla="*/ 64 w 11"/>
                  <a:gd name="T1" fmla="*/ 0 h 11"/>
                  <a:gd name="T2" fmla="*/ 20 w 11"/>
                  <a:gd name="T3" fmla="*/ 200 h 11"/>
                  <a:gd name="T4" fmla="*/ 181 w 11"/>
                  <a:gd name="T5" fmla="*/ 21 h 11"/>
                  <a:gd name="T6" fmla="*/ 0 60000 65536"/>
                  <a:gd name="T7" fmla="*/ 0 60000 65536"/>
                  <a:gd name="T8" fmla="*/ 0 60000 65536"/>
                </a:gdLst>
                <a:ahLst/>
                <a:cxnLst>
                  <a:cxn ang="T6">
                    <a:pos x="T0" y="T1"/>
                  </a:cxn>
                  <a:cxn ang="T7">
                    <a:pos x="T2" y="T3"/>
                  </a:cxn>
                  <a:cxn ang="T8">
                    <a:pos x="T4" y="T5"/>
                  </a:cxn>
                </a:cxnLst>
                <a:rect l="0" t="0" r="r" b="b"/>
                <a:pathLst>
                  <a:path w="11" h="11">
                    <a:moveTo>
                      <a:pt x="4" y="0"/>
                    </a:moveTo>
                    <a:cubicBezTo>
                      <a:pt x="1" y="2"/>
                      <a:pt x="0" y="7"/>
                      <a:pt x="1" y="11"/>
                    </a:cubicBezTo>
                    <a:cubicBezTo>
                      <a:pt x="6" y="10"/>
                      <a:pt x="9" y="5"/>
                      <a:pt x="11" y="1"/>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53" name="Freeform 1152"/>
              <p:cNvSpPr>
                <a:spLocks/>
              </p:cNvSpPr>
              <p:nvPr/>
            </p:nvSpPr>
            <p:spPr bwMode="auto">
              <a:xfrm>
                <a:off x="3543" y="2573"/>
                <a:ext cx="35" cy="30"/>
              </a:xfrm>
              <a:custGeom>
                <a:avLst/>
                <a:gdLst>
                  <a:gd name="T0" fmla="*/ 20 w 14"/>
                  <a:gd name="T1" fmla="*/ 202 h 11"/>
                  <a:gd name="T2" fmla="*/ 63 w 14"/>
                  <a:gd name="T3" fmla="*/ 0 h 11"/>
                  <a:gd name="T4" fmla="*/ 158 w 14"/>
                  <a:gd name="T5" fmla="*/ 224 h 11"/>
                  <a:gd name="T6" fmla="*/ 220 w 14"/>
                  <a:gd name="T7" fmla="*/ 164 h 1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11">
                    <a:moveTo>
                      <a:pt x="1" y="10"/>
                    </a:moveTo>
                    <a:cubicBezTo>
                      <a:pt x="2" y="6"/>
                      <a:pt x="0" y="2"/>
                      <a:pt x="4" y="0"/>
                    </a:cubicBezTo>
                    <a:cubicBezTo>
                      <a:pt x="6" y="4"/>
                      <a:pt x="7" y="8"/>
                      <a:pt x="10" y="11"/>
                    </a:cubicBezTo>
                    <a:cubicBezTo>
                      <a:pt x="11" y="11"/>
                      <a:pt x="13" y="10"/>
                      <a:pt x="14" y="8"/>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54" name="Freeform 1153"/>
              <p:cNvSpPr>
                <a:spLocks/>
              </p:cNvSpPr>
              <p:nvPr/>
            </p:nvSpPr>
            <p:spPr bwMode="auto">
              <a:xfrm>
                <a:off x="3546" y="2712"/>
                <a:ext cx="22" cy="32"/>
              </a:xfrm>
              <a:custGeom>
                <a:avLst/>
                <a:gdLst>
                  <a:gd name="T0" fmla="*/ 0 w 9"/>
                  <a:gd name="T1" fmla="*/ 0 h 12"/>
                  <a:gd name="T2" fmla="*/ 132 w 9"/>
                  <a:gd name="T3" fmla="*/ 227 h 12"/>
                  <a:gd name="T4" fmla="*/ 0 60000 65536"/>
                  <a:gd name="T5" fmla="*/ 0 60000 65536"/>
                </a:gdLst>
                <a:ahLst/>
                <a:cxnLst>
                  <a:cxn ang="T4">
                    <a:pos x="T0" y="T1"/>
                  </a:cxn>
                  <a:cxn ang="T5">
                    <a:pos x="T2" y="T3"/>
                  </a:cxn>
                </a:cxnLst>
                <a:rect l="0" t="0" r="r" b="b"/>
                <a:pathLst>
                  <a:path w="9" h="12">
                    <a:moveTo>
                      <a:pt x="0" y="0"/>
                    </a:moveTo>
                    <a:cubicBezTo>
                      <a:pt x="4" y="3"/>
                      <a:pt x="7" y="7"/>
                      <a:pt x="9" y="12"/>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55" name="Freeform 1154"/>
              <p:cNvSpPr>
                <a:spLocks/>
              </p:cNvSpPr>
              <p:nvPr/>
            </p:nvSpPr>
            <p:spPr bwMode="auto">
              <a:xfrm>
                <a:off x="3568" y="2864"/>
                <a:ext cx="25" cy="13"/>
              </a:xfrm>
              <a:custGeom>
                <a:avLst/>
                <a:gdLst>
                  <a:gd name="T0" fmla="*/ 0 w 10"/>
                  <a:gd name="T1" fmla="*/ 68 h 5"/>
                  <a:gd name="T2" fmla="*/ 158 w 10"/>
                  <a:gd name="T3" fmla="*/ 0 h 5"/>
                  <a:gd name="T4" fmla="*/ 0 60000 65536"/>
                  <a:gd name="T5" fmla="*/ 0 60000 65536"/>
                </a:gdLst>
                <a:ahLst/>
                <a:cxnLst>
                  <a:cxn ang="T4">
                    <a:pos x="T0" y="T1"/>
                  </a:cxn>
                  <a:cxn ang="T5">
                    <a:pos x="T2" y="T3"/>
                  </a:cxn>
                </a:cxnLst>
                <a:rect l="0" t="0" r="r" b="b"/>
                <a:pathLst>
                  <a:path w="10" h="5">
                    <a:moveTo>
                      <a:pt x="0" y="4"/>
                    </a:moveTo>
                    <a:cubicBezTo>
                      <a:pt x="4" y="5"/>
                      <a:pt x="8" y="3"/>
                      <a:pt x="10"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56" name="Freeform 1155"/>
              <p:cNvSpPr>
                <a:spLocks/>
              </p:cNvSpPr>
              <p:nvPr/>
            </p:nvSpPr>
            <p:spPr bwMode="auto">
              <a:xfrm>
                <a:off x="3656" y="2843"/>
                <a:ext cx="55" cy="61"/>
              </a:xfrm>
              <a:custGeom>
                <a:avLst/>
                <a:gdLst>
                  <a:gd name="T0" fmla="*/ 345 w 22"/>
                  <a:gd name="T1" fmla="*/ 281 h 23"/>
                  <a:gd name="T2" fmla="*/ 333 w 22"/>
                  <a:gd name="T3" fmla="*/ 430 h 23"/>
                  <a:gd name="T4" fmla="*/ 0 60000 65536"/>
                  <a:gd name="T5" fmla="*/ 0 60000 65536"/>
                </a:gdLst>
                <a:ahLst/>
                <a:cxnLst>
                  <a:cxn ang="T4">
                    <a:pos x="T0" y="T1"/>
                  </a:cxn>
                  <a:cxn ang="T5">
                    <a:pos x="T2" y="T3"/>
                  </a:cxn>
                </a:cxnLst>
                <a:rect l="0" t="0" r="r" b="b"/>
                <a:pathLst>
                  <a:path w="22" h="23">
                    <a:moveTo>
                      <a:pt x="22" y="15"/>
                    </a:moveTo>
                    <a:cubicBezTo>
                      <a:pt x="19" y="0"/>
                      <a:pt x="0" y="18"/>
                      <a:pt x="21" y="23"/>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57" name="Freeform 1156"/>
              <p:cNvSpPr>
                <a:spLocks/>
              </p:cNvSpPr>
              <p:nvPr/>
            </p:nvSpPr>
            <p:spPr bwMode="auto">
              <a:xfrm>
                <a:off x="3621" y="2837"/>
                <a:ext cx="27" cy="11"/>
              </a:xfrm>
              <a:custGeom>
                <a:avLst/>
                <a:gdLst>
                  <a:gd name="T0" fmla="*/ 0 w 11"/>
                  <a:gd name="T1" fmla="*/ 47 h 4"/>
                  <a:gd name="T2" fmla="*/ 162 w 11"/>
                  <a:gd name="T3" fmla="*/ 83 h 4"/>
                  <a:gd name="T4" fmla="*/ 0 60000 65536"/>
                  <a:gd name="T5" fmla="*/ 0 60000 65536"/>
                </a:gdLst>
                <a:ahLst/>
                <a:cxnLst>
                  <a:cxn ang="T4">
                    <a:pos x="T0" y="T1"/>
                  </a:cxn>
                  <a:cxn ang="T5">
                    <a:pos x="T2" y="T3"/>
                  </a:cxn>
                </a:cxnLst>
                <a:rect l="0" t="0" r="r" b="b"/>
                <a:pathLst>
                  <a:path w="11" h="4">
                    <a:moveTo>
                      <a:pt x="0" y="2"/>
                    </a:moveTo>
                    <a:cubicBezTo>
                      <a:pt x="4" y="0"/>
                      <a:pt x="8" y="1"/>
                      <a:pt x="11" y="4"/>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58" name="Freeform 1157"/>
              <p:cNvSpPr>
                <a:spLocks/>
              </p:cNvSpPr>
              <p:nvPr/>
            </p:nvSpPr>
            <p:spPr bwMode="auto">
              <a:xfrm>
                <a:off x="3756" y="2992"/>
                <a:ext cx="20" cy="3"/>
              </a:xfrm>
              <a:custGeom>
                <a:avLst/>
                <a:gdLst>
                  <a:gd name="T0" fmla="*/ 0 w 8"/>
                  <a:gd name="T1" fmla="*/ 27 h 1"/>
                  <a:gd name="T2" fmla="*/ 125 w 8"/>
                  <a:gd name="T3" fmla="*/ 0 h 1"/>
                  <a:gd name="T4" fmla="*/ 0 60000 65536"/>
                  <a:gd name="T5" fmla="*/ 0 60000 65536"/>
                </a:gdLst>
                <a:ahLst/>
                <a:cxnLst>
                  <a:cxn ang="T4">
                    <a:pos x="T0" y="T1"/>
                  </a:cxn>
                  <a:cxn ang="T5">
                    <a:pos x="T2" y="T3"/>
                  </a:cxn>
                </a:cxnLst>
                <a:rect l="0" t="0" r="r" b="b"/>
                <a:pathLst>
                  <a:path w="8" h="1">
                    <a:moveTo>
                      <a:pt x="0" y="1"/>
                    </a:moveTo>
                    <a:cubicBezTo>
                      <a:pt x="3" y="1"/>
                      <a:pt x="5" y="0"/>
                      <a:pt x="8"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59" name="Freeform 1158"/>
              <p:cNvSpPr>
                <a:spLocks/>
              </p:cNvSpPr>
              <p:nvPr/>
            </p:nvSpPr>
            <p:spPr bwMode="auto">
              <a:xfrm>
                <a:off x="3831" y="3005"/>
                <a:ext cx="47" cy="64"/>
              </a:xfrm>
              <a:custGeom>
                <a:avLst/>
                <a:gdLst>
                  <a:gd name="T0" fmla="*/ 0 w 19"/>
                  <a:gd name="T1" fmla="*/ 93 h 24"/>
                  <a:gd name="T2" fmla="*/ 134 w 19"/>
                  <a:gd name="T3" fmla="*/ 21 h 24"/>
                  <a:gd name="T4" fmla="*/ 62 w 19"/>
                  <a:gd name="T5" fmla="*/ 248 h 24"/>
                  <a:gd name="T6" fmla="*/ 195 w 19"/>
                  <a:gd name="T7" fmla="*/ 456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24">
                    <a:moveTo>
                      <a:pt x="0" y="5"/>
                    </a:moveTo>
                    <a:cubicBezTo>
                      <a:pt x="3" y="2"/>
                      <a:pt x="5" y="0"/>
                      <a:pt x="9" y="1"/>
                    </a:cubicBezTo>
                    <a:cubicBezTo>
                      <a:pt x="9" y="5"/>
                      <a:pt x="6" y="9"/>
                      <a:pt x="4" y="13"/>
                    </a:cubicBezTo>
                    <a:cubicBezTo>
                      <a:pt x="17" y="10"/>
                      <a:pt x="19" y="11"/>
                      <a:pt x="13" y="24"/>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60" name="Freeform 1159"/>
              <p:cNvSpPr>
                <a:spLocks/>
              </p:cNvSpPr>
              <p:nvPr/>
            </p:nvSpPr>
            <p:spPr bwMode="auto">
              <a:xfrm>
                <a:off x="4148" y="2907"/>
                <a:ext cx="18" cy="10"/>
              </a:xfrm>
              <a:custGeom>
                <a:avLst/>
                <a:gdLst>
                  <a:gd name="T0" fmla="*/ 118 w 7"/>
                  <a:gd name="T1" fmla="*/ 50 h 4"/>
                  <a:gd name="T2" fmla="*/ 0 w 7"/>
                  <a:gd name="T3" fmla="*/ 63 h 4"/>
                  <a:gd name="T4" fmla="*/ 0 60000 65536"/>
                  <a:gd name="T5" fmla="*/ 0 60000 65536"/>
                </a:gdLst>
                <a:ahLst/>
                <a:cxnLst>
                  <a:cxn ang="T4">
                    <a:pos x="T0" y="T1"/>
                  </a:cxn>
                  <a:cxn ang="T5">
                    <a:pos x="T2" y="T3"/>
                  </a:cxn>
                </a:cxnLst>
                <a:rect l="0" t="0" r="r" b="b"/>
                <a:pathLst>
                  <a:path w="7" h="4">
                    <a:moveTo>
                      <a:pt x="7" y="3"/>
                    </a:moveTo>
                    <a:cubicBezTo>
                      <a:pt x="4" y="0"/>
                      <a:pt x="1" y="1"/>
                      <a:pt x="0" y="4"/>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61" name="Freeform 1160"/>
              <p:cNvSpPr>
                <a:spLocks/>
              </p:cNvSpPr>
              <p:nvPr/>
            </p:nvSpPr>
            <p:spPr bwMode="auto">
              <a:xfrm>
                <a:off x="4188" y="2827"/>
                <a:ext cx="23" cy="5"/>
              </a:xfrm>
              <a:custGeom>
                <a:avLst/>
                <a:gdLst>
                  <a:gd name="T0" fmla="*/ 151 w 9"/>
                  <a:gd name="T1" fmla="*/ 33 h 2"/>
                  <a:gd name="T2" fmla="*/ 0 w 9"/>
                  <a:gd name="T3" fmla="*/ 0 h 2"/>
                  <a:gd name="T4" fmla="*/ 0 60000 65536"/>
                  <a:gd name="T5" fmla="*/ 0 60000 65536"/>
                </a:gdLst>
                <a:ahLst/>
                <a:cxnLst>
                  <a:cxn ang="T4">
                    <a:pos x="T0" y="T1"/>
                  </a:cxn>
                  <a:cxn ang="T5">
                    <a:pos x="T2" y="T3"/>
                  </a:cxn>
                </a:cxnLst>
                <a:rect l="0" t="0" r="r" b="b"/>
                <a:pathLst>
                  <a:path w="9" h="2">
                    <a:moveTo>
                      <a:pt x="9" y="2"/>
                    </a:moveTo>
                    <a:cubicBezTo>
                      <a:pt x="7" y="1"/>
                      <a:pt x="3" y="0"/>
                      <a:pt x="0"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62" name="Freeform 1161"/>
              <p:cNvSpPr>
                <a:spLocks/>
              </p:cNvSpPr>
              <p:nvPr/>
            </p:nvSpPr>
            <p:spPr bwMode="auto">
              <a:xfrm>
                <a:off x="4061" y="1147"/>
                <a:ext cx="27" cy="16"/>
              </a:xfrm>
              <a:custGeom>
                <a:avLst/>
                <a:gdLst>
                  <a:gd name="T0" fmla="*/ 0 w 11"/>
                  <a:gd name="T1" fmla="*/ 115 h 6"/>
                  <a:gd name="T2" fmla="*/ 162 w 11"/>
                  <a:gd name="T3" fmla="*/ 0 h 6"/>
                  <a:gd name="T4" fmla="*/ 0 60000 65536"/>
                  <a:gd name="T5" fmla="*/ 0 60000 65536"/>
                </a:gdLst>
                <a:ahLst/>
                <a:cxnLst>
                  <a:cxn ang="T4">
                    <a:pos x="T0" y="T1"/>
                  </a:cxn>
                  <a:cxn ang="T5">
                    <a:pos x="T2" y="T3"/>
                  </a:cxn>
                </a:cxnLst>
                <a:rect l="0" t="0" r="r" b="b"/>
                <a:pathLst>
                  <a:path w="11" h="6">
                    <a:moveTo>
                      <a:pt x="0" y="6"/>
                    </a:moveTo>
                    <a:cubicBezTo>
                      <a:pt x="4" y="4"/>
                      <a:pt x="7" y="1"/>
                      <a:pt x="11"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63" name="Freeform 1162"/>
              <p:cNvSpPr>
                <a:spLocks/>
              </p:cNvSpPr>
              <p:nvPr/>
            </p:nvSpPr>
            <p:spPr bwMode="auto">
              <a:xfrm>
                <a:off x="3973" y="1152"/>
                <a:ext cx="33" cy="32"/>
              </a:xfrm>
              <a:custGeom>
                <a:avLst/>
                <a:gdLst>
                  <a:gd name="T0" fmla="*/ 63 w 13"/>
                  <a:gd name="T1" fmla="*/ 227 h 12"/>
                  <a:gd name="T2" fmla="*/ 213 w 13"/>
                  <a:gd name="T3" fmla="*/ 35 h 12"/>
                  <a:gd name="T4" fmla="*/ 0 w 13"/>
                  <a:gd name="T5" fmla="*/ 93 h 12"/>
                  <a:gd name="T6" fmla="*/ 0 60000 65536"/>
                  <a:gd name="T7" fmla="*/ 0 60000 65536"/>
                  <a:gd name="T8" fmla="*/ 0 60000 65536"/>
                </a:gdLst>
                <a:ahLst/>
                <a:cxnLst>
                  <a:cxn ang="T6">
                    <a:pos x="T0" y="T1"/>
                  </a:cxn>
                  <a:cxn ang="T7">
                    <a:pos x="T2" y="T3"/>
                  </a:cxn>
                  <a:cxn ang="T8">
                    <a:pos x="T4" y="T5"/>
                  </a:cxn>
                </a:cxnLst>
                <a:rect l="0" t="0" r="r" b="b"/>
                <a:pathLst>
                  <a:path w="13" h="12">
                    <a:moveTo>
                      <a:pt x="4" y="12"/>
                    </a:moveTo>
                    <a:cubicBezTo>
                      <a:pt x="7" y="8"/>
                      <a:pt x="13" y="6"/>
                      <a:pt x="13" y="2"/>
                    </a:cubicBezTo>
                    <a:cubicBezTo>
                      <a:pt x="9" y="0"/>
                      <a:pt x="4" y="2"/>
                      <a:pt x="0" y="5"/>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64" name="Freeform 1163"/>
              <p:cNvSpPr>
                <a:spLocks/>
              </p:cNvSpPr>
              <p:nvPr/>
            </p:nvSpPr>
            <p:spPr bwMode="auto">
              <a:xfrm>
                <a:off x="3853" y="1243"/>
                <a:ext cx="20" cy="29"/>
              </a:xfrm>
              <a:custGeom>
                <a:avLst/>
                <a:gdLst>
                  <a:gd name="T0" fmla="*/ 0 w 8"/>
                  <a:gd name="T1" fmla="*/ 200 h 11"/>
                  <a:gd name="T2" fmla="*/ 125 w 8"/>
                  <a:gd name="T3" fmla="*/ 0 h 11"/>
                  <a:gd name="T4" fmla="*/ 0 60000 65536"/>
                  <a:gd name="T5" fmla="*/ 0 60000 65536"/>
                </a:gdLst>
                <a:ahLst/>
                <a:cxnLst>
                  <a:cxn ang="T4">
                    <a:pos x="T0" y="T1"/>
                  </a:cxn>
                  <a:cxn ang="T5">
                    <a:pos x="T2" y="T3"/>
                  </a:cxn>
                </a:cxnLst>
                <a:rect l="0" t="0" r="r" b="b"/>
                <a:pathLst>
                  <a:path w="8" h="11">
                    <a:moveTo>
                      <a:pt x="0" y="11"/>
                    </a:moveTo>
                    <a:cubicBezTo>
                      <a:pt x="2" y="7"/>
                      <a:pt x="5" y="3"/>
                      <a:pt x="8"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65" name="Freeform 1164"/>
              <p:cNvSpPr>
                <a:spLocks/>
              </p:cNvSpPr>
              <p:nvPr/>
            </p:nvSpPr>
            <p:spPr bwMode="auto">
              <a:xfrm>
                <a:off x="4196" y="1595"/>
                <a:ext cx="7" cy="32"/>
              </a:xfrm>
              <a:custGeom>
                <a:avLst/>
                <a:gdLst>
                  <a:gd name="T0" fmla="*/ 0 w 3"/>
                  <a:gd name="T1" fmla="*/ 0 h 12"/>
                  <a:gd name="T2" fmla="*/ 37 w 3"/>
                  <a:gd name="T3" fmla="*/ 227 h 12"/>
                  <a:gd name="T4" fmla="*/ 0 60000 65536"/>
                  <a:gd name="T5" fmla="*/ 0 60000 65536"/>
                </a:gdLst>
                <a:ahLst/>
                <a:cxnLst>
                  <a:cxn ang="T4">
                    <a:pos x="T0" y="T1"/>
                  </a:cxn>
                  <a:cxn ang="T5">
                    <a:pos x="T2" y="T3"/>
                  </a:cxn>
                </a:cxnLst>
                <a:rect l="0" t="0" r="r" b="b"/>
                <a:pathLst>
                  <a:path w="3" h="12">
                    <a:moveTo>
                      <a:pt x="0" y="0"/>
                    </a:moveTo>
                    <a:cubicBezTo>
                      <a:pt x="0" y="4"/>
                      <a:pt x="0" y="9"/>
                      <a:pt x="3" y="12"/>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66" name="Freeform 1165"/>
              <p:cNvSpPr>
                <a:spLocks/>
              </p:cNvSpPr>
              <p:nvPr/>
            </p:nvSpPr>
            <p:spPr bwMode="auto">
              <a:xfrm>
                <a:off x="4368" y="2248"/>
                <a:ext cx="25" cy="59"/>
              </a:xfrm>
              <a:custGeom>
                <a:avLst/>
                <a:gdLst>
                  <a:gd name="T0" fmla="*/ 0 w 10"/>
                  <a:gd name="T1" fmla="*/ 287 h 22"/>
                  <a:gd name="T2" fmla="*/ 125 w 10"/>
                  <a:gd name="T3" fmla="*/ 0 h 22"/>
                  <a:gd name="T4" fmla="*/ 95 w 10"/>
                  <a:gd name="T5" fmla="*/ 424 h 22"/>
                  <a:gd name="T6" fmla="*/ 0 60000 65536"/>
                  <a:gd name="T7" fmla="*/ 0 60000 65536"/>
                  <a:gd name="T8" fmla="*/ 0 60000 65536"/>
                </a:gdLst>
                <a:ahLst/>
                <a:cxnLst>
                  <a:cxn ang="T6">
                    <a:pos x="T0" y="T1"/>
                  </a:cxn>
                  <a:cxn ang="T7">
                    <a:pos x="T2" y="T3"/>
                  </a:cxn>
                  <a:cxn ang="T8">
                    <a:pos x="T4" y="T5"/>
                  </a:cxn>
                </a:cxnLst>
                <a:rect l="0" t="0" r="r" b="b"/>
                <a:pathLst>
                  <a:path w="10" h="22">
                    <a:moveTo>
                      <a:pt x="0" y="15"/>
                    </a:moveTo>
                    <a:cubicBezTo>
                      <a:pt x="0" y="10"/>
                      <a:pt x="3" y="2"/>
                      <a:pt x="8" y="0"/>
                    </a:cubicBezTo>
                    <a:cubicBezTo>
                      <a:pt x="10" y="7"/>
                      <a:pt x="8" y="16"/>
                      <a:pt x="6" y="22"/>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67" name="Freeform 1166"/>
              <p:cNvSpPr>
                <a:spLocks/>
              </p:cNvSpPr>
              <p:nvPr/>
            </p:nvSpPr>
            <p:spPr bwMode="auto">
              <a:xfrm>
                <a:off x="4323" y="2165"/>
                <a:ext cx="38" cy="43"/>
              </a:xfrm>
              <a:custGeom>
                <a:avLst/>
                <a:gdLst>
                  <a:gd name="T0" fmla="*/ 0 w 15"/>
                  <a:gd name="T1" fmla="*/ 312 h 16"/>
                  <a:gd name="T2" fmla="*/ 243 w 15"/>
                  <a:gd name="T3" fmla="*/ 0 h 16"/>
                  <a:gd name="T4" fmla="*/ 0 60000 65536"/>
                  <a:gd name="T5" fmla="*/ 0 60000 65536"/>
                </a:gdLst>
                <a:ahLst/>
                <a:cxnLst>
                  <a:cxn ang="T4">
                    <a:pos x="T0" y="T1"/>
                  </a:cxn>
                  <a:cxn ang="T5">
                    <a:pos x="T2" y="T3"/>
                  </a:cxn>
                </a:cxnLst>
                <a:rect l="0" t="0" r="r" b="b"/>
                <a:pathLst>
                  <a:path w="15" h="16">
                    <a:moveTo>
                      <a:pt x="0" y="16"/>
                    </a:moveTo>
                    <a:cubicBezTo>
                      <a:pt x="6" y="15"/>
                      <a:pt x="12" y="5"/>
                      <a:pt x="15"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68" name="Freeform 1167"/>
              <p:cNvSpPr>
                <a:spLocks/>
              </p:cNvSpPr>
              <p:nvPr/>
            </p:nvSpPr>
            <p:spPr bwMode="auto">
              <a:xfrm>
                <a:off x="4531" y="2392"/>
                <a:ext cx="37" cy="35"/>
              </a:xfrm>
              <a:custGeom>
                <a:avLst/>
                <a:gdLst>
                  <a:gd name="T0" fmla="*/ 0 w 15"/>
                  <a:gd name="T1" fmla="*/ 253 h 13"/>
                  <a:gd name="T2" fmla="*/ 224 w 15"/>
                  <a:gd name="T3" fmla="*/ 94 h 13"/>
                  <a:gd name="T4" fmla="*/ 0 w 15"/>
                  <a:gd name="T5" fmla="*/ 22 h 13"/>
                  <a:gd name="T6" fmla="*/ 0 60000 65536"/>
                  <a:gd name="T7" fmla="*/ 0 60000 65536"/>
                  <a:gd name="T8" fmla="*/ 0 60000 65536"/>
                </a:gdLst>
                <a:ahLst/>
                <a:cxnLst>
                  <a:cxn ang="T6">
                    <a:pos x="T0" y="T1"/>
                  </a:cxn>
                  <a:cxn ang="T7">
                    <a:pos x="T2" y="T3"/>
                  </a:cxn>
                  <a:cxn ang="T8">
                    <a:pos x="T4" y="T5"/>
                  </a:cxn>
                </a:cxnLst>
                <a:rect l="0" t="0" r="r" b="b"/>
                <a:pathLst>
                  <a:path w="15" h="13">
                    <a:moveTo>
                      <a:pt x="0" y="13"/>
                    </a:moveTo>
                    <a:cubicBezTo>
                      <a:pt x="4" y="11"/>
                      <a:pt x="13" y="9"/>
                      <a:pt x="15" y="5"/>
                    </a:cubicBezTo>
                    <a:cubicBezTo>
                      <a:pt x="11" y="0"/>
                      <a:pt x="5" y="0"/>
                      <a:pt x="0" y="1"/>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69" name="Freeform 1168"/>
              <p:cNvSpPr>
                <a:spLocks/>
              </p:cNvSpPr>
              <p:nvPr/>
            </p:nvSpPr>
            <p:spPr bwMode="auto">
              <a:xfrm>
                <a:off x="4616" y="2363"/>
                <a:ext cx="37" cy="53"/>
              </a:xfrm>
              <a:custGeom>
                <a:avLst/>
                <a:gdLst>
                  <a:gd name="T0" fmla="*/ 42 w 15"/>
                  <a:gd name="T1" fmla="*/ 56 h 20"/>
                  <a:gd name="T2" fmla="*/ 62 w 15"/>
                  <a:gd name="T3" fmla="*/ 315 h 20"/>
                  <a:gd name="T4" fmla="*/ 224 w 15"/>
                  <a:gd name="T5" fmla="*/ 0 h 20"/>
                  <a:gd name="T6" fmla="*/ 0 60000 65536"/>
                  <a:gd name="T7" fmla="*/ 0 60000 65536"/>
                  <a:gd name="T8" fmla="*/ 0 60000 65536"/>
                </a:gdLst>
                <a:ahLst/>
                <a:cxnLst>
                  <a:cxn ang="T6">
                    <a:pos x="T0" y="T1"/>
                  </a:cxn>
                  <a:cxn ang="T7">
                    <a:pos x="T2" y="T3"/>
                  </a:cxn>
                  <a:cxn ang="T8">
                    <a:pos x="T4" y="T5"/>
                  </a:cxn>
                </a:cxnLst>
                <a:rect l="0" t="0" r="r" b="b"/>
                <a:pathLst>
                  <a:path w="15" h="20">
                    <a:moveTo>
                      <a:pt x="3" y="3"/>
                    </a:moveTo>
                    <a:cubicBezTo>
                      <a:pt x="3" y="7"/>
                      <a:pt x="0" y="15"/>
                      <a:pt x="4" y="17"/>
                    </a:cubicBezTo>
                    <a:cubicBezTo>
                      <a:pt x="11" y="20"/>
                      <a:pt x="14" y="3"/>
                      <a:pt x="15"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70" name="Freeform 1169"/>
              <p:cNvSpPr>
                <a:spLocks/>
              </p:cNvSpPr>
              <p:nvPr/>
            </p:nvSpPr>
            <p:spPr bwMode="auto">
              <a:xfrm>
                <a:off x="4688" y="2405"/>
                <a:ext cx="35" cy="32"/>
              </a:xfrm>
              <a:custGeom>
                <a:avLst/>
                <a:gdLst>
                  <a:gd name="T0" fmla="*/ 0 w 14"/>
                  <a:gd name="T1" fmla="*/ 227 h 12"/>
                  <a:gd name="T2" fmla="*/ 220 w 14"/>
                  <a:gd name="T3" fmla="*/ 0 h 12"/>
                  <a:gd name="T4" fmla="*/ 0 60000 65536"/>
                  <a:gd name="T5" fmla="*/ 0 60000 65536"/>
                </a:gdLst>
                <a:ahLst/>
                <a:cxnLst>
                  <a:cxn ang="T4">
                    <a:pos x="T0" y="T1"/>
                  </a:cxn>
                  <a:cxn ang="T5">
                    <a:pos x="T2" y="T3"/>
                  </a:cxn>
                </a:cxnLst>
                <a:rect l="0" t="0" r="r" b="b"/>
                <a:pathLst>
                  <a:path w="14" h="12">
                    <a:moveTo>
                      <a:pt x="0" y="12"/>
                    </a:moveTo>
                    <a:cubicBezTo>
                      <a:pt x="5" y="9"/>
                      <a:pt x="8" y="3"/>
                      <a:pt x="14"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71" name="Freeform 1170"/>
              <p:cNvSpPr>
                <a:spLocks/>
              </p:cNvSpPr>
              <p:nvPr/>
            </p:nvSpPr>
            <p:spPr bwMode="auto">
              <a:xfrm>
                <a:off x="4693" y="2581"/>
                <a:ext cx="48" cy="51"/>
              </a:xfrm>
              <a:custGeom>
                <a:avLst/>
                <a:gdLst>
                  <a:gd name="T0" fmla="*/ 192 w 19"/>
                  <a:gd name="T1" fmla="*/ 309 h 19"/>
                  <a:gd name="T2" fmla="*/ 33 w 19"/>
                  <a:gd name="T3" fmla="*/ 368 h 19"/>
                  <a:gd name="T4" fmla="*/ 0 60000 65536"/>
                  <a:gd name="T5" fmla="*/ 0 60000 65536"/>
                </a:gdLst>
                <a:ahLst/>
                <a:cxnLst>
                  <a:cxn ang="T4">
                    <a:pos x="T0" y="T1"/>
                  </a:cxn>
                  <a:cxn ang="T5">
                    <a:pos x="T2" y="T3"/>
                  </a:cxn>
                </a:cxnLst>
                <a:rect l="0" t="0" r="r" b="b"/>
                <a:pathLst>
                  <a:path w="19" h="19">
                    <a:moveTo>
                      <a:pt x="12" y="16"/>
                    </a:moveTo>
                    <a:cubicBezTo>
                      <a:pt x="19" y="0"/>
                      <a:pt x="0" y="8"/>
                      <a:pt x="2" y="19"/>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72" name="Freeform 1171"/>
              <p:cNvSpPr>
                <a:spLocks/>
              </p:cNvSpPr>
              <p:nvPr/>
            </p:nvSpPr>
            <p:spPr bwMode="auto">
              <a:xfrm>
                <a:off x="4916" y="2395"/>
                <a:ext cx="12" cy="24"/>
              </a:xfrm>
              <a:custGeom>
                <a:avLst/>
                <a:gdLst>
                  <a:gd name="T0" fmla="*/ 70 w 5"/>
                  <a:gd name="T1" fmla="*/ 171 h 9"/>
                  <a:gd name="T2" fmla="*/ 0 w 5"/>
                  <a:gd name="T3" fmla="*/ 0 h 9"/>
                  <a:gd name="T4" fmla="*/ 0 60000 65536"/>
                  <a:gd name="T5" fmla="*/ 0 60000 65536"/>
                </a:gdLst>
                <a:ahLst/>
                <a:cxnLst>
                  <a:cxn ang="T4">
                    <a:pos x="T0" y="T1"/>
                  </a:cxn>
                  <a:cxn ang="T5">
                    <a:pos x="T2" y="T3"/>
                  </a:cxn>
                </a:cxnLst>
                <a:rect l="0" t="0" r="r" b="b"/>
                <a:pathLst>
                  <a:path w="5" h="9">
                    <a:moveTo>
                      <a:pt x="5" y="9"/>
                    </a:moveTo>
                    <a:cubicBezTo>
                      <a:pt x="5" y="6"/>
                      <a:pt x="3" y="3"/>
                      <a:pt x="0"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73" name="Freeform 1172"/>
              <p:cNvSpPr>
                <a:spLocks/>
              </p:cNvSpPr>
              <p:nvPr/>
            </p:nvSpPr>
            <p:spPr bwMode="auto">
              <a:xfrm>
                <a:off x="4978" y="2261"/>
                <a:ext cx="25" cy="46"/>
              </a:xfrm>
              <a:custGeom>
                <a:avLst/>
                <a:gdLst>
                  <a:gd name="T0" fmla="*/ 0 w 10"/>
                  <a:gd name="T1" fmla="*/ 116 h 17"/>
                  <a:gd name="T2" fmla="*/ 63 w 10"/>
                  <a:gd name="T3" fmla="*/ 336 h 17"/>
                  <a:gd name="T4" fmla="*/ 145 w 10"/>
                  <a:gd name="T5" fmla="*/ 0 h 17"/>
                  <a:gd name="T6" fmla="*/ 0 60000 65536"/>
                  <a:gd name="T7" fmla="*/ 0 60000 65536"/>
                  <a:gd name="T8" fmla="*/ 0 60000 65536"/>
                </a:gdLst>
                <a:ahLst/>
                <a:cxnLst>
                  <a:cxn ang="T6">
                    <a:pos x="T0" y="T1"/>
                  </a:cxn>
                  <a:cxn ang="T7">
                    <a:pos x="T2" y="T3"/>
                  </a:cxn>
                  <a:cxn ang="T8">
                    <a:pos x="T4" y="T5"/>
                  </a:cxn>
                </a:cxnLst>
                <a:rect l="0" t="0" r="r" b="b"/>
                <a:pathLst>
                  <a:path w="10" h="17">
                    <a:moveTo>
                      <a:pt x="0" y="6"/>
                    </a:moveTo>
                    <a:cubicBezTo>
                      <a:pt x="1" y="10"/>
                      <a:pt x="1" y="14"/>
                      <a:pt x="4" y="17"/>
                    </a:cubicBezTo>
                    <a:cubicBezTo>
                      <a:pt x="10" y="14"/>
                      <a:pt x="9" y="6"/>
                      <a:pt x="9"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74" name="Freeform 1173"/>
              <p:cNvSpPr>
                <a:spLocks/>
              </p:cNvSpPr>
              <p:nvPr/>
            </p:nvSpPr>
            <p:spPr bwMode="auto">
              <a:xfrm>
                <a:off x="5006" y="2120"/>
                <a:ext cx="32" cy="37"/>
              </a:xfrm>
              <a:custGeom>
                <a:avLst/>
                <a:gdLst>
                  <a:gd name="T0" fmla="*/ 133 w 13"/>
                  <a:gd name="T1" fmla="*/ 90 h 14"/>
                  <a:gd name="T2" fmla="*/ 194 w 13"/>
                  <a:gd name="T3" fmla="*/ 225 h 14"/>
                  <a:gd name="T4" fmla="*/ 0 60000 65536"/>
                  <a:gd name="T5" fmla="*/ 0 60000 65536"/>
                </a:gdLst>
                <a:ahLst/>
                <a:cxnLst>
                  <a:cxn ang="T4">
                    <a:pos x="T0" y="T1"/>
                  </a:cxn>
                  <a:cxn ang="T5">
                    <a:pos x="T2" y="T3"/>
                  </a:cxn>
                </a:cxnLst>
                <a:rect l="0" t="0" r="r" b="b"/>
                <a:pathLst>
                  <a:path w="13" h="14">
                    <a:moveTo>
                      <a:pt x="9" y="5"/>
                    </a:moveTo>
                    <a:cubicBezTo>
                      <a:pt x="4" y="0"/>
                      <a:pt x="0" y="14"/>
                      <a:pt x="13" y="12"/>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75" name="Freeform 1174"/>
              <p:cNvSpPr>
                <a:spLocks/>
              </p:cNvSpPr>
              <p:nvPr/>
            </p:nvSpPr>
            <p:spPr bwMode="auto">
              <a:xfrm>
                <a:off x="4913" y="2205"/>
                <a:ext cx="45" cy="35"/>
              </a:xfrm>
              <a:custGeom>
                <a:avLst/>
                <a:gdLst>
                  <a:gd name="T0" fmla="*/ 63 w 18"/>
                  <a:gd name="T1" fmla="*/ 253 h 13"/>
                  <a:gd name="T2" fmla="*/ 0 w 18"/>
                  <a:gd name="T3" fmla="*/ 116 h 13"/>
                  <a:gd name="T4" fmla="*/ 0 60000 65536"/>
                  <a:gd name="T5" fmla="*/ 0 60000 65536"/>
                </a:gdLst>
                <a:ahLst/>
                <a:cxnLst>
                  <a:cxn ang="T4">
                    <a:pos x="T0" y="T1"/>
                  </a:cxn>
                  <a:cxn ang="T5">
                    <a:pos x="T2" y="T3"/>
                  </a:cxn>
                </a:cxnLst>
                <a:rect l="0" t="0" r="r" b="b"/>
                <a:pathLst>
                  <a:path w="18" h="13">
                    <a:moveTo>
                      <a:pt x="4" y="13"/>
                    </a:moveTo>
                    <a:cubicBezTo>
                      <a:pt x="18" y="8"/>
                      <a:pt x="6" y="0"/>
                      <a:pt x="0" y="6"/>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76" name="Freeform 1175"/>
              <p:cNvSpPr>
                <a:spLocks/>
              </p:cNvSpPr>
              <p:nvPr/>
            </p:nvSpPr>
            <p:spPr bwMode="auto">
              <a:xfrm>
                <a:off x="4723" y="2101"/>
                <a:ext cx="30" cy="11"/>
              </a:xfrm>
              <a:custGeom>
                <a:avLst/>
                <a:gdLst>
                  <a:gd name="T0" fmla="*/ 0 w 12"/>
                  <a:gd name="T1" fmla="*/ 0 h 4"/>
                  <a:gd name="T2" fmla="*/ 188 w 12"/>
                  <a:gd name="T3" fmla="*/ 83 h 4"/>
                  <a:gd name="T4" fmla="*/ 0 60000 65536"/>
                  <a:gd name="T5" fmla="*/ 0 60000 65536"/>
                </a:gdLst>
                <a:ahLst/>
                <a:cxnLst>
                  <a:cxn ang="T4">
                    <a:pos x="T0" y="T1"/>
                  </a:cxn>
                  <a:cxn ang="T5">
                    <a:pos x="T2" y="T3"/>
                  </a:cxn>
                </a:cxnLst>
                <a:rect l="0" t="0" r="r" b="b"/>
                <a:pathLst>
                  <a:path w="12" h="4">
                    <a:moveTo>
                      <a:pt x="0" y="0"/>
                    </a:moveTo>
                    <a:cubicBezTo>
                      <a:pt x="2" y="4"/>
                      <a:pt x="7" y="4"/>
                      <a:pt x="12" y="4"/>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77" name="Freeform 1176"/>
              <p:cNvSpPr>
                <a:spLocks/>
              </p:cNvSpPr>
              <p:nvPr/>
            </p:nvSpPr>
            <p:spPr bwMode="auto">
              <a:xfrm>
                <a:off x="4708" y="1989"/>
                <a:ext cx="15" cy="14"/>
              </a:xfrm>
              <a:custGeom>
                <a:avLst/>
                <a:gdLst>
                  <a:gd name="T0" fmla="*/ 0 w 6"/>
                  <a:gd name="T1" fmla="*/ 0 h 5"/>
                  <a:gd name="T2" fmla="*/ 95 w 6"/>
                  <a:gd name="T3" fmla="*/ 109 h 5"/>
                  <a:gd name="T4" fmla="*/ 0 60000 65536"/>
                  <a:gd name="T5" fmla="*/ 0 60000 65536"/>
                </a:gdLst>
                <a:ahLst/>
                <a:cxnLst>
                  <a:cxn ang="T4">
                    <a:pos x="T0" y="T1"/>
                  </a:cxn>
                  <a:cxn ang="T5">
                    <a:pos x="T2" y="T3"/>
                  </a:cxn>
                </a:cxnLst>
                <a:rect l="0" t="0" r="r" b="b"/>
                <a:pathLst>
                  <a:path w="6" h="5">
                    <a:moveTo>
                      <a:pt x="0" y="0"/>
                    </a:moveTo>
                    <a:cubicBezTo>
                      <a:pt x="3" y="2"/>
                      <a:pt x="5" y="3"/>
                      <a:pt x="6" y="5"/>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78" name="Freeform 1177"/>
              <p:cNvSpPr>
                <a:spLocks/>
              </p:cNvSpPr>
              <p:nvPr/>
            </p:nvSpPr>
            <p:spPr bwMode="auto">
              <a:xfrm>
                <a:off x="4618" y="2043"/>
                <a:ext cx="48" cy="50"/>
              </a:xfrm>
              <a:custGeom>
                <a:avLst/>
                <a:gdLst>
                  <a:gd name="T0" fmla="*/ 288 w 19"/>
                  <a:gd name="T1" fmla="*/ 0 h 19"/>
                  <a:gd name="T2" fmla="*/ 288 w 19"/>
                  <a:gd name="T3" fmla="*/ 200 h 19"/>
                  <a:gd name="T4" fmla="*/ 159 w 19"/>
                  <a:gd name="T5" fmla="*/ 34 h 19"/>
                  <a:gd name="T6" fmla="*/ 0 w 19"/>
                  <a:gd name="T7" fmla="*/ 0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19">
                    <a:moveTo>
                      <a:pt x="18" y="0"/>
                    </a:moveTo>
                    <a:cubicBezTo>
                      <a:pt x="18" y="4"/>
                      <a:pt x="19" y="8"/>
                      <a:pt x="18" y="11"/>
                    </a:cubicBezTo>
                    <a:cubicBezTo>
                      <a:pt x="14" y="11"/>
                      <a:pt x="11" y="6"/>
                      <a:pt x="10" y="2"/>
                    </a:cubicBezTo>
                    <a:cubicBezTo>
                      <a:pt x="11" y="19"/>
                      <a:pt x="2" y="15"/>
                      <a:pt x="0"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79" name="Freeform 1178"/>
              <p:cNvSpPr>
                <a:spLocks/>
              </p:cNvSpPr>
              <p:nvPr/>
            </p:nvSpPr>
            <p:spPr bwMode="auto">
              <a:xfrm>
                <a:off x="4658" y="1845"/>
                <a:ext cx="23" cy="32"/>
              </a:xfrm>
              <a:custGeom>
                <a:avLst/>
                <a:gdLst>
                  <a:gd name="T0" fmla="*/ 130 w 9"/>
                  <a:gd name="T1" fmla="*/ 0 h 12"/>
                  <a:gd name="T2" fmla="*/ 118 w 9"/>
                  <a:gd name="T3" fmla="*/ 205 h 12"/>
                  <a:gd name="T4" fmla="*/ 0 w 9"/>
                  <a:gd name="T5" fmla="*/ 35 h 12"/>
                  <a:gd name="T6" fmla="*/ 0 60000 65536"/>
                  <a:gd name="T7" fmla="*/ 0 60000 65536"/>
                  <a:gd name="T8" fmla="*/ 0 60000 65536"/>
                </a:gdLst>
                <a:ahLst/>
                <a:cxnLst>
                  <a:cxn ang="T6">
                    <a:pos x="T0" y="T1"/>
                  </a:cxn>
                  <a:cxn ang="T7">
                    <a:pos x="T2" y="T3"/>
                  </a:cxn>
                  <a:cxn ang="T8">
                    <a:pos x="T4" y="T5"/>
                  </a:cxn>
                </a:cxnLst>
                <a:rect l="0" t="0" r="r" b="b"/>
                <a:pathLst>
                  <a:path w="9" h="12">
                    <a:moveTo>
                      <a:pt x="8" y="0"/>
                    </a:moveTo>
                    <a:cubicBezTo>
                      <a:pt x="9" y="4"/>
                      <a:pt x="8" y="7"/>
                      <a:pt x="7" y="11"/>
                    </a:cubicBezTo>
                    <a:cubicBezTo>
                      <a:pt x="2" y="12"/>
                      <a:pt x="1" y="6"/>
                      <a:pt x="0" y="2"/>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80" name="Freeform 1179"/>
              <p:cNvSpPr>
                <a:spLocks/>
              </p:cNvSpPr>
              <p:nvPr/>
            </p:nvSpPr>
            <p:spPr bwMode="auto">
              <a:xfrm>
                <a:off x="4378" y="1963"/>
                <a:ext cx="18" cy="26"/>
              </a:xfrm>
              <a:custGeom>
                <a:avLst/>
                <a:gdLst>
                  <a:gd name="T0" fmla="*/ 0 w 7"/>
                  <a:gd name="T1" fmla="*/ 0 h 10"/>
                  <a:gd name="T2" fmla="*/ 85 w 7"/>
                  <a:gd name="T3" fmla="*/ 177 h 10"/>
                  <a:gd name="T4" fmla="*/ 100 w 7"/>
                  <a:gd name="T5" fmla="*/ 0 h 10"/>
                  <a:gd name="T6" fmla="*/ 0 60000 65536"/>
                  <a:gd name="T7" fmla="*/ 0 60000 65536"/>
                  <a:gd name="T8" fmla="*/ 0 60000 65536"/>
                </a:gdLst>
                <a:ahLst/>
                <a:cxnLst>
                  <a:cxn ang="T6">
                    <a:pos x="T0" y="T1"/>
                  </a:cxn>
                  <a:cxn ang="T7">
                    <a:pos x="T2" y="T3"/>
                  </a:cxn>
                  <a:cxn ang="T8">
                    <a:pos x="T4" y="T5"/>
                  </a:cxn>
                </a:cxnLst>
                <a:rect l="0" t="0" r="r" b="b"/>
                <a:pathLst>
                  <a:path w="7" h="10">
                    <a:moveTo>
                      <a:pt x="0" y="0"/>
                    </a:moveTo>
                    <a:cubicBezTo>
                      <a:pt x="1" y="3"/>
                      <a:pt x="2" y="7"/>
                      <a:pt x="5" y="10"/>
                    </a:cubicBezTo>
                    <a:cubicBezTo>
                      <a:pt x="7" y="8"/>
                      <a:pt x="6" y="4"/>
                      <a:pt x="6"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81" name="Freeform 1180"/>
              <p:cNvSpPr>
                <a:spLocks/>
              </p:cNvSpPr>
              <p:nvPr/>
            </p:nvSpPr>
            <p:spPr bwMode="auto">
              <a:xfrm>
                <a:off x="4423" y="1877"/>
                <a:ext cx="40" cy="32"/>
              </a:xfrm>
              <a:custGeom>
                <a:avLst/>
                <a:gdLst>
                  <a:gd name="T0" fmla="*/ 0 w 16"/>
                  <a:gd name="T1" fmla="*/ 149 h 12"/>
                  <a:gd name="T2" fmla="*/ 0 w 16"/>
                  <a:gd name="T3" fmla="*/ 0 h 12"/>
                  <a:gd name="T4" fmla="*/ 0 60000 65536"/>
                  <a:gd name="T5" fmla="*/ 0 60000 65536"/>
                </a:gdLst>
                <a:ahLst/>
                <a:cxnLst>
                  <a:cxn ang="T4">
                    <a:pos x="T0" y="T1"/>
                  </a:cxn>
                  <a:cxn ang="T5">
                    <a:pos x="T2" y="T3"/>
                  </a:cxn>
                </a:cxnLst>
                <a:rect l="0" t="0" r="r" b="b"/>
                <a:pathLst>
                  <a:path w="16" h="12">
                    <a:moveTo>
                      <a:pt x="0" y="8"/>
                    </a:moveTo>
                    <a:cubicBezTo>
                      <a:pt x="10" y="12"/>
                      <a:pt x="16" y="0"/>
                      <a:pt x="0"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82" name="Freeform 1181"/>
              <p:cNvSpPr>
                <a:spLocks/>
              </p:cNvSpPr>
              <p:nvPr/>
            </p:nvSpPr>
            <p:spPr bwMode="auto">
              <a:xfrm>
                <a:off x="4373" y="2536"/>
                <a:ext cx="33" cy="40"/>
              </a:xfrm>
              <a:custGeom>
                <a:avLst/>
                <a:gdLst>
                  <a:gd name="T0" fmla="*/ 0 w 13"/>
                  <a:gd name="T1" fmla="*/ 136 h 15"/>
                  <a:gd name="T2" fmla="*/ 63 w 13"/>
                  <a:gd name="T3" fmla="*/ 285 h 15"/>
                  <a:gd name="T4" fmla="*/ 0 60000 65536"/>
                  <a:gd name="T5" fmla="*/ 0 60000 65536"/>
                </a:gdLst>
                <a:ahLst/>
                <a:cxnLst>
                  <a:cxn ang="T4">
                    <a:pos x="T0" y="T1"/>
                  </a:cxn>
                  <a:cxn ang="T5">
                    <a:pos x="T2" y="T3"/>
                  </a:cxn>
                </a:cxnLst>
                <a:rect l="0" t="0" r="r" b="b"/>
                <a:pathLst>
                  <a:path w="13" h="15">
                    <a:moveTo>
                      <a:pt x="0" y="7"/>
                    </a:moveTo>
                    <a:cubicBezTo>
                      <a:pt x="11" y="0"/>
                      <a:pt x="13" y="10"/>
                      <a:pt x="4" y="15"/>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83" name="Freeform 1182"/>
              <p:cNvSpPr>
                <a:spLocks/>
              </p:cNvSpPr>
              <p:nvPr/>
            </p:nvSpPr>
            <p:spPr bwMode="auto">
              <a:xfrm>
                <a:off x="4468" y="2531"/>
                <a:ext cx="15" cy="10"/>
              </a:xfrm>
              <a:custGeom>
                <a:avLst/>
                <a:gdLst>
                  <a:gd name="T0" fmla="*/ 0 w 6"/>
                  <a:gd name="T1" fmla="*/ 63 h 4"/>
                  <a:gd name="T2" fmla="*/ 95 w 6"/>
                  <a:gd name="T3" fmla="*/ 0 h 4"/>
                  <a:gd name="T4" fmla="*/ 0 60000 65536"/>
                  <a:gd name="T5" fmla="*/ 0 60000 65536"/>
                </a:gdLst>
                <a:ahLst/>
                <a:cxnLst>
                  <a:cxn ang="T4">
                    <a:pos x="T0" y="T1"/>
                  </a:cxn>
                  <a:cxn ang="T5">
                    <a:pos x="T2" y="T3"/>
                  </a:cxn>
                </a:cxnLst>
                <a:rect l="0" t="0" r="r" b="b"/>
                <a:pathLst>
                  <a:path w="6" h="4">
                    <a:moveTo>
                      <a:pt x="0" y="4"/>
                    </a:moveTo>
                    <a:cubicBezTo>
                      <a:pt x="2" y="3"/>
                      <a:pt x="4" y="2"/>
                      <a:pt x="6"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84" name="Freeform 1183"/>
              <p:cNvSpPr>
                <a:spLocks/>
              </p:cNvSpPr>
              <p:nvPr/>
            </p:nvSpPr>
            <p:spPr bwMode="auto">
              <a:xfrm>
                <a:off x="4598" y="2475"/>
                <a:ext cx="28" cy="10"/>
              </a:xfrm>
              <a:custGeom>
                <a:avLst/>
                <a:gdLst>
                  <a:gd name="T0" fmla="*/ 0 w 11"/>
                  <a:gd name="T1" fmla="*/ 63 h 4"/>
                  <a:gd name="T2" fmla="*/ 181 w 11"/>
                  <a:gd name="T3" fmla="*/ 0 h 4"/>
                  <a:gd name="T4" fmla="*/ 0 60000 65536"/>
                  <a:gd name="T5" fmla="*/ 0 60000 65536"/>
                </a:gdLst>
                <a:ahLst/>
                <a:cxnLst>
                  <a:cxn ang="T4">
                    <a:pos x="T0" y="T1"/>
                  </a:cxn>
                  <a:cxn ang="T5">
                    <a:pos x="T2" y="T3"/>
                  </a:cxn>
                </a:cxnLst>
                <a:rect l="0" t="0" r="r" b="b"/>
                <a:pathLst>
                  <a:path w="11" h="4">
                    <a:moveTo>
                      <a:pt x="0" y="4"/>
                    </a:moveTo>
                    <a:cubicBezTo>
                      <a:pt x="3" y="2"/>
                      <a:pt x="7" y="1"/>
                      <a:pt x="11"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85" name="Freeform 1184"/>
              <p:cNvSpPr>
                <a:spLocks/>
              </p:cNvSpPr>
              <p:nvPr/>
            </p:nvSpPr>
            <p:spPr bwMode="auto">
              <a:xfrm>
                <a:off x="4506" y="2739"/>
                <a:ext cx="40" cy="50"/>
              </a:xfrm>
              <a:custGeom>
                <a:avLst/>
                <a:gdLst>
                  <a:gd name="T0" fmla="*/ 50 w 16"/>
                  <a:gd name="T1" fmla="*/ 347 h 19"/>
                  <a:gd name="T2" fmla="*/ 0 w 16"/>
                  <a:gd name="T3" fmla="*/ 234 h 19"/>
                  <a:gd name="T4" fmla="*/ 0 60000 65536"/>
                  <a:gd name="T5" fmla="*/ 0 60000 65536"/>
                </a:gdLst>
                <a:ahLst/>
                <a:cxnLst>
                  <a:cxn ang="T4">
                    <a:pos x="T0" y="T1"/>
                  </a:cxn>
                  <a:cxn ang="T5">
                    <a:pos x="T2" y="T3"/>
                  </a:cxn>
                </a:cxnLst>
                <a:rect l="0" t="0" r="r" b="b"/>
                <a:pathLst>
                  <a:path w="16" h="19">
                    <a:moveTo>
                      <a:pt x="3" y="19"/>
                    </a:moveTo>
                    <a:cubicBezTo>
                      <a:pt x="16" y="17"/>
                      <a:pt x="9" y="0"/>
                      <a:pt x="0" y="13"/>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86" name="Freeform 1185"/>
              <p:cNvSpPr>
                <a:spLocks/>
              </p:cNvSpPr>
              <p:nvPr/>
            </p:nvSpPr>
            <p:spPr bwMode="auto">
              <a:xfrm>
                <a:off x="4348" y="2795"/>
                <a:ext cx="8" cy="16"/>
              </a:xfrm>
              <a:custGeom>
                <a:avLst/>
                <a:gdLst>
                  <a:gd name="T0" fmla="*/ 0 w 3"/>
                  <a:gd name="T1" fmla="*/ 0 h 6"/>
                  <a:gd name="T2" fmla="*/ 56 w 3"/>
                  <a:gd name="T3" fmla="*/ 115 h 6"/>
                  <a:gd name="T4" fmla="*/ 0 60000 65536"/>
                  <a:gd name="T5" fmla="*/ 0 60000 65536"/>
                </a:gdLst>
                <a:ahLst/>
                <a:cxnLst>
                  <a:cxn ang="T4">
                    <a:pos x="T0" y="T1"/>
                  </a:cxn>
                  <a:cxn ang="T5">
                    <a:pos x="T2" y="T3"/>
                  </a:cxn>
                </a:cxnLst>
                <a:rect l="0" t="0" r="r" b="b"/>
                <a:pathLst>
                  <a:path w="3" h="6">
                    <a:moveTo>
                      <a:pt x="0" y="0"/>
                    </a:moveTo>
                    <a:cubicBezTo>
                      <a:pt x="0" y="3"/>
                      <a:pt x="1" y="5"/>
                      <a:pt x="3" y="6"/>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87" name="Freeform 1186"/>
              <p:cNvSpPr>
                <a:spLocks/>
              </p:cNvSpPr>
              <p:nvPr/>
            </p:nvSpPr>
            <p:spPr bwMode="auto">
              <a:xfrm>
                <a:off x="4448" y="2960"/>
                <a:ext cx="30" cy="37"/>
              </a:xfrm>
              <a:custGeom>
                <a:avLst/>
                <a:gdLst>
                  <a:gd name="T0" fmla="*/ 125 w 12"/>
                  <a:gd name="T1" fmla="*/ 77 h 14"/>
                  <a:gd name="T2" fmla="*/ 145 w 12"/>
                  <a:gd name="T3" fmla="*/ 34 h 14"/>
                  <a:gd name="T4" fmla="*/ 125 w 12"/>
                  <a:gd name="T5" fmla="*/ 259 h 14"/>
                  <a:gd name="T6" fmla="*/ 0 w 12"/>
                  <a:gd name="T7" fmla="*/ 0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 h="14">
                    <a:moveTo>
                      <a:pt x="8" y="4"/>
                    </a:moveTo>
                    <a:cubicBezTo>
                      <a:pt x="9" y="3"/>
                      <a:pt x="10" y="3"/>
                      <a:pt x="9" y="2"/>
                    </a:cubicBezTo>
                    <a:cubicBezTo>
                      <a:pt x="9" y="5"/>
                      <a:pt x="12" y="11"/>
                      <a:pt x="8" y="14"/>
                    </a:cubicBezTo>
                    <a:cubicBezTo>
                      <a:pt x="4" y="10"/>
                      <a:pt x="4" y="4"/>
                      <a:pt x="0"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88" name="Freeform 1187"/>
              <p:cNvSpPr>
                <a:spLocks/>
              </p:cNvSpPr>
              <p:nvPr/>
            </p:nvSpPr>
            <p:spPr bwMode="auto">
              <a:xfrm>
                <a:off x="4633" y="3011"/>
                <a:ext cx="28" cy="29"/>
              </a:xfrm>
              <a:custGeom>
                <a:avLst/>
                <a:gdLst>
                  <a:gd name="T0" fmla="*/ 0 w 11"/>
                  <a:gd name="T1" fmla="*/ 90 h 11"/>
                  <a:gd name="T2" fmla="*/ 163 w 11"/>
                  <a:gd name="T3" fmla="*/ 21 h 11"/>
                  <a:gd name="T4" fmla="*/ 84 w 11"/>
                  <a:gd name="T5" fmla="*/ 200 h 11"/>
                  <a:gd name="T6" fmla="*/ 0 60000 65536"/>
                  <a:gd name="T7" fmla="*/ 0 60000 65536"/>
                  <a:gd name="T8" fmla="*/ 0 60000 65536"/>
                </a:gdLst>
                <a:ahLst/>
                <a:cxnLst>
                  <a:cxn ang="T6">
                    <a:pos x="T0" y="T1"/>
                  </a:cxn>
                  <a:cxn ang="T7">
                    <a:pos x="T2" y="T3"/>
                  </a:cxn>
                  <a:cxn ang="T8">
                    <a:pos x="T4" y="T5"/>
                  </a:cxn>
                </a:cxnLst>
                <a:rect l="0" t="0" r="r" b="b"/>
                <a:pathLst>
                  <a:path w="11" h="11">
                    <a:moveTo>
                      <a:pt x="0" y="5"/>
                    </a:moveTo>
                    <a:cubicBezTo>
                      <a:pt x="3" y="3"/>
                      <a:pt x="6" y="0"/>
                      <a:pt x="10" y="1"/>
                    </a:cubicBezTo>
                    <a:cubicBezTo>
                      <a:pt x="11" y="5"/>
                      <a:pt x="8" y="9"/>
                      <a:pt x="5" y="11"/>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89" name="Freeform 1188"/>
              <p:cNvSpPr>
                <a:spLocks/>
              </p:cNvSpPr>
              <p:nvPr/>
            </p:nvSpPr>
            <p:spPr bwMode="auto">
              <a:xfrm>
                <a:off x="4593" y="3096"/>
                <a:ext cx="18" cy="8"/>
              </a:xfrm>
              <a:custGeom>
                <a:avLst/>
                <a:gdLst>
                  <a:gd name="T0" fmla="*/ 0 w 7"/>
                  <a:gd name="T1" fmla="*/ 0 h 3"/>
                  <a:gd name="T2" fmla="*/ 118 w 7"/>
                  <a:gd name="T3" fmla="*/ 56 h 3"/>
                  <a:gd name="T4" fmla="*/ 0 60000 65536"/>
                  <a:gd name="T5" fmla="*/ 0 60000 65536"/>
                </a:gdLst>
                <a:ahLst/>
                <a:cxnLst>
                  <a:cxn ang="T4">
                    <a:pos x="T0" y="T1"/>
                  </a:cxn>
                  <a:cxn ang="T5">
                    <a:pos x="T2" y="T3"/>
                  </a:cxn>
                </a:cxnLst>
                <a:rect l="0" t="0" r="r" b="b"/>
                <a:pathLst>
                  <a:path w="7" h="3">
                    <a:moveTo>
                      <a:pt x="0" y="0"/>
                    </a:moveTo>
                    <a:cubicBezTo>
                      <a:pt x="2" y="2"/>
                      <a:pt x="4" y="3"/>
                      <a:pt x="7" y="3"/>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90" name="Freeform 1189"/>
              <p:cNvSpPr>
                <a:spLocks/>
              </p:cNvSpPr>
              <p:nvPr/>
            </p:nvSpPr>
            <p:spPr bwMode="auto">
              <a:xfrm>
                <a:off x="4751" y="3053"/>
                <a:ext cx="12" cy="24"/>
              </a:xfrm>
              <a:custGeom>
                <a:avLst/>
                <a:gdLst>
                  <a:gd name="T0" fmla="*/ 70 w 5"/>
                  <a:gd name="T1" fmla="*/ 171 h 9"/>
                  <a:gd name="T2" fmla="*/ 0 w 5"/>
                  <a:gd name="T3" fmla="*/ 0 h 9"/>
                  <a:gd name="T4" fmla="*/ 0 60000 65536"/>
                  <a:gd name="T5" fmla="*/ 0 60000 65536"/>
                </a:gdLst>
                <a:ahLst/>
                <a:cxnLst>
                  <a:cxn ang="T4">
                    <a:pos x="T0" y="T1"/>
                  </a:cxn>
                  <a:cxn ang="T5">
                    <a:pos x="T2" y="T3"/>
                  </a:cxn>
                </a:cxnLst>
                <a:rect l="0" t="0" r="r" b="b"/>
                <a:pathLst>
                  <a:path w="5" h="9">
                    <a:moveTo>
                      <a:pt x="5" y="9"/>
                    </a:moveTo>
                    <a:cubicBezTo>
                      <a:pt x="1" y="7"/>
                      <a:pt x="0" y="4"/>
                      <a:pt x="0"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91" name="Freeform 1190"/>
              <p:cNvSpPr>
                <a:spLocks/>
              </p:cNvSpPr>
              <p:nvPr/>
            </p:nvSpPr>
            <p:spPr bwMode="auto">
              <a:xfrm>
                <a:off x="4788" y="2787"/>
                <a:ext cx="28" cy="24"/>
              </a:xfrm>
              <a:custGeom>
                <a:avLst/>
                <a:gdLst>
                  <a:gd name="T0" fmla="*/ 97 w 11"/>
                  <a:gd name="T1" fmla="*/ 171 h 9"/>
                  <a:gd name="T2" fmla="*/ 163 w 11"/>
                  <a:gd name="T3" fmla="*/ 21 h 9"/>
                  <a:gd name="T4" fmla="*/ 0 w 11"/>
                  <a:gd name="T5" fmla="*/ 115 h 9"/>
                  <a:gd name="T6" fmla="*/ 0 60000 65536"/>
                  <a:gd name="T7" fmla="*/ 0 60000 65536"/>
                  <a:gd name="T8" fmla="*/ 0 60000 65536"/>
                </a:gdLst>
                <a:ahLst/>
                <a:cxnLst>
                  <a:cxn ang="T6">
                    <a:pos x="T0" y="T1"/>
                  </a:cxn>
                  <a:cxn ang="T7">
                    <a:pos x="T2" y="T3"/>
                  </a:cxn>
                  <a:cxn ang="T8">
                    <a:pos x="T4" y="T5"/>
                  </a:cxn>
                </a:cxnLst>
                <a:rect l="0" t="0" r="r" b="b"/>
                <a:pathLst>
                  <a:path w="11" h="9">
                    <a:moveTo>
                      <a:pt x="6" y="9"/>
                    </a:moveTo>
                    <a:cubicBezTo>
                      <a:pt x="8" y="7"/>
                      <a:pt x="11" y="4"/>
                      <a:pt x="10" y="1"/>
                    </a:cubicBezTo>
                    <a:cubicBezTo>
                      <a:pt x="6" y="0"/>
                      <a:pt x="2" y="3"/>
                      <a:pt x="0" y="6"/>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92" name="Freeform 1191"/>
              <p:cNvSpPr>
                <a:spLocks/>
              </p:cNvSpPr>
              <p:nvPr/>
            </p:nvSpPr>
            <p:spPr bwMode="auto">
              <a:xfrm>
                <a:off x="4908" y="2635"/>
                <a:ext cx="15" cy="21"/>
              </a:xfrm>
              <a:custGeom>
                <a:avLst/>
                <a:gdLst>
                  <a:gd name="T0" fmla="*/ 0 w 6"/>
                  <a:gd name="T1" fmla="*/ 144 h 8"/>
                  <a:gd name="T2" fmla="*/ 95 w 6"/>
                  <a:gd name="T3" fmla="*/ 0 h 8"/>
                  <a:gd name="T4" fmla="*/ 0 60000 65536"/>
                  <a:gd name="T5" fmla="*/ 0 60000 65536"/>
                </a:gdLst>
                <a:ahLst/>
                <a:cxnLst>
                  <a:cxn ang="T4">
                    <a:pos x="T0" y="T1"/>
                  </a:cxn>
                  <a:cxn ang="T5">
                    <a:pos x="T2" y="T3"/>
                  </a:cxn>
                </a:cxnLst>
                <a:rect l="0" t="0" r="r" b="b"/>
                <a:pathLst>
                  <a:path w="6" h="8">
                    <a:moveTo>
                      <a:pt x="0" y="8"/>
                    </a:moveTo>
                    <a:cubicBezTo>
                      <a:pt x="1" y="5"/>
                      <a:pt x="4" y="2"/>
                      <a:pt x="6"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93" name="Freeform 1192"/>
              <p:cNvSpPr>
                <a:spLocks/>
              </p:cNvSpPr>
              <p:nvPr/>
            </p:nvSpPr>
            <p:spPr bwMode="auto">
              <a:xfrm>
                <a:off x="4946" y="2536"/>
                <a:ext cx="32" cy="13"/>
              </a:xfrm>
              <a:custGeom>
                <a:avLst/>
                <a:gdLst>
                  <a:gd name="T0" fmla="*/ 194 w 13"/>
                  <a:gd name="T1" fmla="*/ 68 h 5"/>
                  <a:gd name="T2" fmla="*/ 0 w 13"/>
                  <a:gd name="T3" fmla="*/ 88 h 5"/>
                  <a:gd name="T4" fmla="*/ 182 w 13"/>
                  <a:gd name="T5" fmla="*/ 0 h 5"/>
                  <a:gd name="T6" fmla="*/ 0 60000 65536"/>
                  <a:gd name="T7" fmla="*/ 0 60000 65536"/>
                  <a:gd name="T8" fmla="*/ 0 60000 65536"/>
                </a:gdLst>
                <a:ahLst/>
                <a:cxnLst>
                  <a:cxn ang="T6">
                    <a:pos x="T0" y="T1"/>
                  </a:cxn>
                  <a:cxn ang="T7">
                    <a:pos x="T2" y="T3"/>
                  </a:cxn>
                  <a:cxn ang="T8">
                    <a:pos x="T4" y="T5"/>
                  </a:cxn>
                </a:cxnLst>
                <a:rect l="0" t="0" r="r" b="b"/>
                <a:pathLst>
                  <a:path w="13" h="5">
                    <a:moveTo>
                      <a:pt x="13" y="4"/>
                    </a:moveTo>
                    <a:cubicBezTo>
                      <a:pt x="8" y="4"/>
                      <a:pt x="4" y="5"/>
                      <a:pt x="0" y="5"/>
                    </a:cubicBezTo>
                    <a:cubicBezTo>
                      <a:pt x="1" y="0"/>
                      <a:pt x="8" y="0"/>
                      <a:pt x="12"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94" name="Freeform 1193"/>
              <p:cNvSpPr>
                <a:spLocks/>
              </p:cNvSpPr>
              <p:nvPr/>
            </p:nvSpPr>
            <p:spPr bwMode="auto">
              <a:xfrm>
                <a:off x="4988" y="2680"/>
                <a:ext cx="45" cy="51"/>
              </a:xfrm>
              <a:custGeom>
                <a:avLst/>
                <a:gdLst>
                  <a:gd name="T0" fmla="*/ 283 w 18"/>
                  <a:gd name="T1" fmla="*/ 21 h 19"/>
                  <a:gd name="T2" fmla="*/ 220 w 18"/>
                  <a:gd name="T3" fmla="*/ 172 h 19"/>
                  <a:gd name="T4" fmla="*/ 113 w 18"/>
                  <a:gd name="T5" fmla="*/ 368 h 19"/>
                  <a:gd name="T6" fmla="*/ 0 60000 65536"/>
                  <a:gd name="T7" fmla="*/ 0 60000 65536"/>
                  <a:gd name="T8" fmla="*/ 0 60000 65536"/>
                </a:gdLst>
                <a:ahLst/>
                <a:cxnLst>
                  <a:cxn ang="T6">
                    <a:pos x="T0" y="T1"/>
                  </a:cxn>
                  <a:cxn ang="T7">
                    <a:pos x="T2" y="T3"/>
                  </a:cxn>
                  <a:cxn ang="T8">
                    <a:pos x="T4" y="T5"/>
                  </a:cxn>
                </a:cxnLst>
                <a:rect l="0" t="0" r="r" b="b"/>
                <a:pathLst>
                  <a:path w="18" h="19">
                    <a:moveTo>
                      <a:pt x="18" y="1"/>
                    </a:moveTo>
                    <a:cubicBezTo>
                      <a:pt x="12" y="0"/>
                      <a:pt x="7" y="5"/>
                      <a:pt x="14" y="9"/>
                    </a:cubicBezTo>
                    <a:cubicBezTo>
                      <a:pt x="7" y="5"/>
                      <a:pt x="0" y="15"/>
                      <a:pt x="7" y="19"/>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95" name="Freeform 1194"/>
              <p:cNvSpPr>
                <a:spLocks/>
              </p:cNvSpPr>
              <p:nvPr/>
            </p:nvSpPr>
            <p:spPr bwMode="auto">
              <a:xfrm>
                <a:off x="4353" y="2763"/>
                <a:ext cx="35" cy="69"/>
              </a:xfrm>
              <a:custGeom>
                <a:avLst/>
                <a:gdLst>
                  <a:gd name="T0" fmla="*/ 0 w 14"/>
                  <a:gd name="T1" fmla="*/ 204 h 26"/>
                  <a:gd name="T2" fmla="*/ 63 w 14"/>
                  <a:gd name="T3" fmla="*/ 0 h 26"/>
                  <a:gd name="T4" fmla="*/ 0 60000 65536"/>
                  <a:gd name="T5" fmla="*/ 0 60000 65536"/>
                </a:gdLst>
                <a:ahLst/>
                <a:cxnLst>
                  <a:cxn ang="T4">
                    <a:pos x="T0" y="T1"/>
                  </a:cxn>
                  <a:cxn ang="T5">
                    <a:pos x="T2" y="T3"/>
                  </a:cxn>
                </a:cxnLst>
                <a:rect l="0" t="0" r="r" b="b"/>
                <a:pathLst>
                  <a:path w="14" h="26">
                    <a:moveTo>
                      <a:pt x="0" y="11"/>
                    </a:moveTo>
                    <a:cubicBezTo>
                      <a:pt x="7" y="26"/>
                      <a:pt x="14" y="7"/>
                      <a:pt x="4"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96" name="Freeform 1195"/>
              <p:cNvSpPr>
                <a:spLocks/>
              </p:cNvSpPr>
              <p:nvPr/>
            </p:nvSpPr>
            <p:spPr bwMode="auto">
              <a:xfrm>
                <a:off x="4676" y="1669"/>
                <a:ext cx="32" cy="51"/>
              </a:xfrm>
              <a:custGeom>
                <a:avLst/>
                <a:gdLst>
                  <a:gd name="T0" fmla="*/ 0 w 13"/>
                  <a:gd name="T1" fmla="*/ 368 h 19"/>
                  <a:gd name="T2" fmla="*/ 121 w 13"/>
                  <a:gd name="T3" fmla="*/ 346 h 19"/>
                  <a:gd name="T4" fmla="*/ 12 w 13"/>
                  <a:gd name="T5" fmla="*/ 231 h 19"/>
                  <a:gd name="T6" fmla="*/ 162 w 13"/>
                  <a:gd name="T7" fmla="*/ 172 h 19"/>
                  <a:gd name="T8" fmla="*/ 42 w 13"/>
                  <a:gd name="T9" fmla="*/ 0 h 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19">
                    <a:moveTo>
                      <a:pt x="0" y="19"/>
                    </a:moveTo>
                    <a:cubicBezTo>
                      <a:pt x="3" y="19"/>
                      <a:pt x="5" y="19"/>
                      <a:pt x="8" y="18"/>
                    </a:cubicBezTo>
                    <a:cubicBezTo>
                      <a:pt x="7" y="15"/>
                      <a:pt x="4" y="14"/>
                      <a:pt x="1" y="12"/>
                    </a:cubicBezTo>
                    <a:cubicBezTo>
                      <a:pt x="3" y="12"/>
                      <a:pt x="10" y="11"/>
                      <a:pt x="11" y="9"/>
                    </a:cubicBezTo>
                    <a:cubicBezTo>
                      <a:pt x="13" y="5"/>
                      <a:pt x="7" y="0"/>
                      <a:pt x="3"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97" name="Freeform 1196"/>
              <p:cNvSpPr>
                <a:spLocks/>
              </p:cNvSpPr>
              <p:nvPr/>
            </p:nvSpPr>
            <p:spPr bwMode="auto">
              <a:xfrm>
                <a:off x="4763" y="1755"/>
                <a:ext cx="8" cy="26"/>
              </a:xfrm>
              <a:custGeom>
                <a:avLst/>
                <a:gdLst>
                  <a:gd name="T0" fmla="*/ 0 w 3"/>
                  <a:gd name="T1" fmla="*/ 0 h 10"/>
                  <a:gd name="T2" fmla="*/ 21 w 3"/>
                  <a:gd name="T3" fmla="*/ 177 h 10"/>
                  <a:gd name="T4" fmla="*/ 0 60000 65536"/>
                  <a:gd name="T5" fmla="*/ 0 60000 65536"/>
                </a:gdLst>
                <a:ahLst/>
                <a:cxnLst>
                  <a:cxn ang="T4">
                    <a:pos x="T0" y="T1"/>
                  </a:cxn>
                  <a:cxn ang="T5">
                    <a:pos x="T2" y="T3"/>
                  </a:cxn>
                </a:cxnLst>
                <a:rect l="0" t="0" r="r" b="b"/>
                <a:pathLst>
                  <a:path w="3" h="10">
                    <a:moveTo>
                      <a:pt x="0" y="0"/>
                    </a:moveTo>
                    <a:cubicBezTo>
                      <a:pt x="3" y="3"/>
                      <a:pt x="1" y="7"/>
                      <a:pt x="1" y="1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98" name="Freeform 1197"/>
              <p:cNvSpPr>
                <a:spLocks/>
              </p:cNvSpPr>
              <p:nvPr/>
            </p:nvSpPr>
            <p:spPr bwMode="auto">
              <a:xfrm>
                <a:off x="4963" y="1867"/>
                <a:ext cx="10" cy="21"/>
              </a:xfrm>
              <a:custGeom>
                <a:avLst/>
                <a:gdLst>
                  <a:gd name="T0" fmla="*/ 0 w 4"/>
                  <a:gd name="T1" fmla="*/ 144 h 8"/>
                  <a:gd name="T2" fmla="*/ 63 w 4"/>
                  <a:gd name="T3" fmla="*/ 0 h 8"/>
                  <a:gd name="T4" fmla="*/ 0 60000 65536"/>
                  <a:gd name="T5" fmla="*/ 0 60000 65536"/>
                </a:gdLst>
                <a:ahLst/>
                <a:cxnLst>
                  <a:cxn ang="T4">
                    <a:pos x="T0" y="T1"/>
                  </a:cxn>
                  <a:cxn ang="T5">
                    <a:pos x="T2" y="T3"/>
                  </a:cxn>
                </a:cxnLst>
                <a:rect l="0" t="0" r="r" b="b"/>
                <a:pathLst>
                  <a:path w="4" h="8">
                    <a:moveTo>
                      <a:pt x="0" y="8"/>
                    </a:moveTo>
                    <a:cubicBezTo>
                      <a:pt x="1" y="6"/>
                      <a:pt x="3" y="3"/>
                      <a:pt x="4"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199" name="Freeform 1198"/>
              <p:cNvSpPr>
                <a:spLocks/>
              </p:cNvSpPr>
              <p:nvPr/>
            </p:nvSpPr>
            <p:spPr bwMode="auto">
              <a:xfrm>
                <a:off x="4928" y="1680"/>
                <a:ext cx="5" cy="27"/>
              </a:xfrm>
              <a:custGeom>
                <a:avLst/>
                <a:gdLst>
                  <a:gd name="T0" fmla="*/ 33 w 2"/>
                  <a:gd name="T1" fmla="*/ 0 h 10"/>
                  <a:gd name="T2" fmla="*/ 0 w 2"/>
                  <a:gd name="T3" fmla="*/ 197 h 10"/>
                  <a:gd name="T4" fmla="*/ 0 60000 65536"/>
                  <a:gd name="T5" fmla="*/ 0 60000 65536"/>
                </a:gdLst>
                <a:ahLst/>
                <a:cxnLst>
                  <a:cxn ang="T4">
                    <a:pos x="T0" y="T1"/>
                  </a:cxn>
                  <a:cxn ang="T5">
                    <a:pos x="T2" y="T3"/>
                  </a:cxn>
                </a:cxnLst>
                <a:rect l="0" t="0" r="r" b="b"/>
                <a:pathLst>
                  <a:path w="2" h="10">
                    <a:moveTo>
                      <a:pt x="2" y="0"/>
                    </a:moveTo>
                    <a:cubicBezTo>
                      <a:pt x="0" y="4"/>
                      <a:pt x="0" y="7"/>
                      <a:pt x="0" y="1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00" name="Freeform 1199"/>
              <p:cNvSpPr>
                <a:spLocks/>
              </p:cNvSpPr>
              <p:nvPr/>
            </p:nvSpPr>
            <p:spPr bwMode="auto">
              <a:xfrm>
                <a:off x="4843" y="2016"/>
                <a:ext cx="20" cy="13"/>
              </a:xfrm>
              <a:custGeom>
                <a:avLst/>
                <a:gdLst>
                  <a:gd name="T0" fmla="*/ 0 w 8"/>
                  <a:gd name="T1" fmla="*/ 88 h 5"/>
                  <a:gd name="T2" fmla="*/ 125 w 8"/>
                  <a:gd name="T3" fmla="*/ 0 h 5"/>
                  <a:gd name="T4" fmla="*/ 0 60000 65536"/>
                  <a:gd name="T5" fmla="*/ 0 60000 65536"/>
                </a:gdLst>
                <a:ahLst/>
                <a:cxnLst>
                  <a:cxn ang="T4">
                    <a:pos x="T0" y="T1"/>
                  </a:cxn>
                  <a:cxn ang="T5">
                    <a:pos x="T2" y="T3"/>
                  </a:cxn>
                </a:cxnLst>
                <a:rect l="0" t="0" r="r" b="b"/>
                <a:pathLst>
                  <a:path w="8" h="5">
                    <a:moveTo>
                      <a:pt x="0" y="5"/>
                    </a:moveTo>
                    <a:cubicBezTo>
                      <a:pt x="3" y="5"/>
                      <a:pt x="6" y="3"/>
                      <a:pt x="8"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01" name="Freeform 1200"/>
              <p:cNvSpPr>
                <a:spLocks/>
              </p:cNvSpPr>
              <p:nvPr/>
            </p:nvSpPr>
            <p:spPr bwMode="auto">
              <a:xfrm>
                <a:off x="4786" y="1376"/>
                <a:ext cx="17" cy="21"/>
              </a:xfrm>
              <a:custGeom>
                <a:avLst/>
                <a:gdLst>
                  <a:gd name="T0" fmla="*/ 41 w 7"/>
                  <a:gd name="T1" fmla="*/ 144 h 8"/>
                  <a:gd name="T2" fmla="*/ 87 w 7"/>
                  <a:gd name="T3" fmla="*/ 0 h 8"/>
                  <a:gd name="T4" fmla="*/ 0 w 7"/>
                  <a:gd name="T5" fmla="*/ 34 h 8"/>
                  <a:gd name="T6" fmla="*/ 0 60000 65536"/>
                  <a:gd name="T7" fmla="*/ 0 60000 65536"/>
                  <a:gd name="T8" fmla="*/ 0 60000 65536"/>
                </a:gdLst>
                <a:ahLst/>
                <a:cxnLst>
                  <a:cxn ang="T6">
                    <a:pos x="T0" y="T1"/>
                  </a:cxn>
                  <a:cxn ang="T7">
                    <a:pos x="T2" y="T3"/>
                  </a:cxn>
                  <a:cxn ang="T8">
                    <a:pos x="T4" y="T5"/>
                  </a:cxn>
                </a:cxnLst>
                <a:rect l="0" t="0" r="r" b="b"/>
                <a:pathLst>
                  <a:path w="7" h="8">
                    <a:moveTo>
                      <a:pt x="3" y="8"/>
                    </a:moveTo>
                    <a:cubicBezTo>
                      <a:pt x="6" y="6"/>
                      <a:pt x="7" y="3"/>
                      <a:pt x="6" y="0"/>
                    </a:cubicBezTo>
                    <a:cubicBezTo>
                      <a:pt x="4" y="0"/>
                      <a:pt x="1" y="1"/>
                      <a:pt x="0" y="2"/>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02" name="Freeform 1201"/>
              <p:cNvSpPr>
                <a:spLocks/>
              </p:cNvSpPr>
              <p:nvPr/>
            </p:nvSpPr>
            <p:spPr bwMode="auto">
              <a:xfrm>
                <a:off x="4603" y="1301"/>
                <a:ext cx="10" cy="32"/>
              </a:xfrm>
              <a:custGeom>
                <a:avLst/>
                <a:gdLst>
                  <a:gd name="T0" fmla="*/ 0 w 4"/>
                  <a:gd name="T1" fmla="*/ 0 h 12"/>
                  <a:gd name="T2" fmla="*/ 63 w 4"/>
                  <a:gd name="T3" fmla="*/ 227 h 12"/>
                  <a:gd name="T4" fmla="*/ 0 60000 65536"/>
                  <a:gd name="T5" fmla="*/ 0 60000 65536"/>
                </a:gdLst>
                <a:ahLst/>
                <a:cxnLst>
                  <a:cxn ang="T4">
                    <a:pos x="T0" y="T1"/>
                  </a:cxn>
                  <a:cxn ang="T5">
                    <a:pos x="T2" y="T3"/>
                  </a:cxn>
                </a:cxnLst>
                <a:rect l="0" t="0" r="r" b="b"/>
                <a:pathLst>
                  <a:path w="4" h="12">
                    <a:moveTo>
                      <a:pt x="0" y="0"/>
                    </a:moveTo>
                    <a:cubicBezTo>
                      <a:pt x="0" y="4"/>
                      <a:pt x="2" y="8"/>
                      <a:pt x="4" y="12"/>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03" name="Freeform 1202"/>
              <p:cNvSpPr>
                <a:spLocks/>
              </p:cNvSpPr>
              <p:nvPr/>
            </p:nvSpPr>
            <p:spPr bwMode="auto">
              <a:xfrm>
                <a:off x="4348" y="1323"/>
                <a:ext cx="53" cy="61"/>
              </a:xfrm>
              <a:custGeom>
                <a:avLst/>
                <a:gdLst>
                  <a:gd name="T0" fmla="*/ 0 w 21"/>
                  <a:gd name="T1" fmla="*/ 281 h 23"/>
                  <a:gd name="T2" fmla="*/ 126 w 21"/>
                  <a:gd name="T3" fmla="*/ 430 h 23"/>
                  <a:gd name="T4" fmla="*/ 96 w 21"/>
                  <a:gd name="T5" fmla="*/ 225 h 23"/>
                  <a:gd name="T6" fmla="*/ 288 w 21"/>
                  <a:gd name="T7" fmla="*/ 281 h 23"/>
                  <a:gd name="T8" fmla="*/ 159 w 21"/>
                  <a:gd name="T9" fmla="*/ 0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 h="23">
                    <a:moveTo>
                      <a:pt x="0" y="15"/>
                    </a:moveTo>
                    <a:cubicBezTo>
                      <a:pt x="2" y="18"/>
                      <a:pt x="5" y="22"/>
                      <a:pt x="8" y="23"/>
                    </a:cubicBezTo>
                    <a:cubicBezTo>
                      <a:pt x="11" y="20"/>
                      <a:pt x="9" y="15"/>
                      <a:pt x="6" y="12"/>
                    </a:cubicBezTo>
                    <a:cubicBezTo>
                      <a:pt x="8" y="14"/>
                      <a:pt x="16" y="19"/>
                      <a:pt x="18" y="15"/>
                    </a:cubicBezTo>
                    <a:cubicBezTo>
                      <a:pt x="21" y="10"/>
                      <a:pt x="12" y="3"/>
                      <a:pt x="10"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04" name="Freeform 1203"/>
              <p:cNvSpPr>
                <a:spLocks/>
              </p:cNvSpPr>
              <p:nvPr/>
            </p:nvSpPr>
            <p:spPr bwMode="auto">
              <a:xfrm>
                <a:off x="4423" y="1333"/>
                <a:ext cx="10" cy="19"/>
              </a:xfrm>
              <a:custGeom>
                <a:avLst/>
                <a:gdLst>
                  <a:gd name="T0" fmla="*/ 63 w 4"/>
                  <a:gd name="T1" fmla="*/ 0 h 7"/>
                  <a:gd name="T2" fmla="*/ 0 w 4"/>
                  <a:gd name="T3" fmla="*/ 141 h 7"/>
                  <a:gd name="T4" fmla="*/ 0 60000 65536"/>
                  <a:gd name="T5" fmla="*/ 0 60000 65536"/>
                </a:gdLst>
                <a:ahLst/>
                <a:cxnLst>
                  <a:cxn ang="T4">
                    <a:pos x="T0" y="T1"/>
                  </a:cxn>
                  <a:cxn ang="T5">
                    <a:pos x="T2" y="T3"/>
                  </a:cxn>
                </a:cxnLst>
                <a:rect l="0" t="0" r="r" b="b"/>
                <a:pathLst>
                  <a:path w="4" h="7">
                    <a:moveTo>
                      <a:pt x="4" y="0"/>
                    </a:moveTo>
                    <a:cubicBezTo>
                      <a:pt x="1" y="2"/>
                      <a:pt x="0" y="4"/>
                      <a:pt x="0" y="7"/>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05" name="Freeform 1204"/>
              <p:cNvSpPr>
                <a:spLocks/>
              </p:cNvSpPr>
              <p:nvPr/>
            </p:nvSpPr>
            <p:spPr bwMode="auto">
              <a:xfrm>
                <a:off x="4368" y="1104"/>
                <a:ext cx="10" cy="32"/>
              </a:xfrm>
              <a:custGeom>
                <a:avLst/>
                <a:gdLst>
                  <a:gd name="T0" fmla="*/ 0 w 4"/>
                  <a:gd name="T1" fmla="*/ 227 h 12"/>
                  <a:gd name="T2" fmla="*/ 63 w 4"/>
                  <a:gd name="T3" fmla="*/ 0 h 12"/>
                  <a:gd name="T4" fmla="*/ 0 60000 65536"/>
                  <a:gd name="T5" fmla="*/ 0 60000 65536"/>
                </a:gdLst>
                <a:ahLst/>
                <a:cxnLst>
                  <a:cxn ang="T4">
                    <a:pos x="T0" y="T1"/>
                  </a:cxn>
                  <a:cxn ang="T5">
                    <a:pos x="T2" y="T3"/>
                  </a:cxn>
                </a:cxnLst>
                <a:rect l="0" t="0" r="r" b="b"/>
                <a:pathLst>
                  <a:path w="4" h="12">
                    <a:moveTo>
                      <a:pt x="0" y="12"/>
                    </a:moveTo>
                    <a:cubicBezTo>
                      <a:pt x="2" y="8"/>
                      <a:pt x="2" y="4"/>
                      <a:pt x="4" y="0"/>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06" name="Freeform 1205"/>
              <p:cNvSpPr>
                <a:spLocks/>
              </p:cNvSpPr>
              <p:nvPr/>
            </p:nvSpPr>
            <p:spPr bwMode="auto">
              <a:xfrm>
                <a:off x="4321" y="1192"/>
                <a:ext cx="2" cy="48"/>
              </a:xfrm>
              <a:custGeom>
                <a:avLst/>
                <a:gdLst>
                  <a:gd name="T0" fmla="*/ 8 w 1"/>
                  <a:gd name="T1" fmla="*/ 0 h 18"/>
                  <a:gd name="T2" fmla="*/ 8 w 1"/>
                  <a:gd name="T3" fmla="*/ 341 h 18"/>
                  <a:gd name="T4" fmla="*/ 0 60000 65536"/>
                  <a:gd name="T5" fmla="*/ 0 60000 65536"/>
                </a:gdLst>
                <a:ahLst/>
                <a:cxnLst>
                  <a:cxn ang="T4">
                    <a:pos x="T0" y="T1"/>
                  </a:cxn>
                  <a:cxn ang="T5">
                    <a:pos x="T2" y="T3"/>
                  </a:cxn>
                </a:cxnLst>
                <a:rect l="0" t="0" r="r" b="b"/>
                <a:pathLst>
                  <a:path w="1" h="18">
                    <a:moveTo>
                      <a:pt x="1" y="0"/>
                    </a:moveTo>
                    <a:cubicBezTo>
                      <a:pt x="1" y="6"/>
                      <a:pt x="0" y="12"/>
                      <a:pt x="1" y="18"/>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07" name="Freeform 1206"/>
              <p:cNvSpPr>
                <a:spLocks/>
              </p:cNvSpPr>
              <p:nvPr/>
            </p:nvSpPr>
            <p:spPr bwMode="auto">
              <a:xfrm>
                <a:off x="4303" y="1445"/>
                <a:ext cx="23" cy="46"/>
              </a:xfrm>
              <a:custGeom>
                <a:avLst/>
                <a:gdLst>
                  <a:gd name="T0" fmla="*/ 33 w 9"/>
                  <a:gd name="T1" fmla="*/ 336 h 17"/>
                  <a:gd name="T2" fmla="*/ 97 w 9"/>
                  <a:gd name="T3" fmla="*/ 0 h 17"/>
                  <a:gd name="T4" fmla="*/ 0 w 9"/>
                  <a:gd name="T5" fmla="*/ 219 h 17"/>
                  <a:gd name="T6" fmla="*/ 0 60000 65536"/>
                  <a:gd name="T7" fmla="*/ 0 60000 65536"/>
                  <a:gd name="T8" fmla="*/ 0 60000 65536"/>
                </a:gdLst>
                <a:ahLst/>
                <a:cxnLst>
                  <a:cxn ang="T6">
                    <a:pos x="T0" y="T1"/>
                  </a:cxn>
                  <a:cxn ang="T7">
                    <a:pos x="T2" y="T3"/>
                  </a:cxn>
                  <a:cxn ang="T8">
                    <a:pos x="T4" y="T5"/>
                  </a:cxn>
                </a:cxnLst>
                <a:rect l="0" t="0" r="r" b="b"/>
                <a:pathLst>
                  <a:path w="9" h="17">
                    <a:moveTo>
                      <a:pt x="2" y="17"/>
                    </a:moveTo>
                    <a:cubicBezTo>
                      <a:pt x="6" y="13"/>
                      <a:pt x="9" y="5"/>
                      <a:pt x="6" y="0"/>
                    </a:cubicBezTo>
                    <a:cubicBezTo>
                      <a:pt x="3" y="3"/>
                      <a:pt x="0" y="7"/>
                      <a:pt x="0" y="11"/>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sp>
            <p:nvSpPr>
              <p:cNvPr id="1208" name="Freeform 1207"/>
              <p:cNvSpPr>
                <a:spLocks/>
              </p:cNvSpPr>
              <p:nvPr/>
            </p:nvSpPr>
            <p:spPr bwMode="auto">
              <a:xfrm>
                <a:off x="4363" y="1664"/>
                <a:ext cx="25" cy="27"/>
              </a:xfrm>
              <a:custGeom>
                <a:avLst/>
                <a:gdLst>
                  <a:gd name="T0" fmla="*/ 63 w 10"/>
                  <a:gd name="T1" fmla="*/ 0 h 10"/>
                  <a:gd name="T2" fmla="*/ 0 w 10"/>
                  <a:gd name="T3" fmla="*/ 159 h 10"/>
                  <a:gd name="T4" fmla="*/ 158 w 10"/>
                  <a:gd name="T5" fmla="*/ 81 h 10"/>
                  <a:gd name="T6" fmla="*/ 0 60000 65536"/>
                  <a:gd name="T7" fmla="*/ 0 60000 65536"/>
                  <a:gd name="T8" fmla="*/ 0 60000 65536"/>
                </a:gdLst>
                <a:ahLst/>
                <a:cxnLst>
                  <a:cxn ang="T6">
                    <a:pos x="T0" y="T1"/>
                  </a:cxn>
                  <a:cxn ang="T7">
                    <a:pos x="T2" y="T3"/>
                  </a:cxn>
                  <a:cxn ang="T8">
                    <a:pos x="T4" y="T5"/>
                  </a:cxn>
                </a:cxnLst>
                <a:rect l="0" t="0" r="r" b="b"/>
                <a:pathLst>
                  <a:path w="10" h="10">
                    <a:moveTo>
                      <a:pt x="4" y="0"/>
                    </a:moveTo>
                    <a:cubicBezTo>
                      <a:pt x="2" y="2"/>
                      <a:pt x="0" y="5"/>
                      <a:pt x="0" y="8"/>
                    </a:cubicBezTo>
                    <a:cubicBezTo>
                      <a:pt x="4" y="10"/>
                      <a:pt x="8" y="7"/>
                      <a:pt x="10" y="4"/>
                    </a:cubicBezTo>
                  </a:path>
                </a:pathLst>
              </a:custGeom>
              <a:noFill/>
              <a:ln w="15875" cap="flat">
                <a:solidFill>
                  <a:srgbClr val="E8E4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pt-PT"/>
              </a:p>
            </p:txBody>
          </p:sp>
        </p:grpSp>
        <p:grpSp>
          <p:nvGrpSpPr>
            <p:cNvPr id="1409" name="Group 411"/>
            <p:cNvGrpSpPr>
              <a:grpSpLocks/>
            </p:cNvGrpSpPr>
            <p:nvPr/>
          </p:nvGrpSpPr>
          <p:grpSpPr bwMode="auto">
            <a:xfrm>
              <a:off x="22228325" y="14996353"/>
              <a:ext cx="319351" cy="2502458"/>
              <a:chOff x="4892" y="2187"/>
              <a:chExt cx="186" cy="1600"/>
            </a:xfrm>
          </p:grpSpPr>
          <p:sp>
            <p:nvSpPr>
              <p:cNvPr id="1410" name="Freeform 412"/>
              <p:cNvSpPr>
                <a:spLocks/>
              </p:cNvSpPr>
              <p:nvPr/>
            </p:nvSpPr>
            <p:spPr bwMode="auto">
              <a:xfrm>
                <a:off x="4892" y="2187"/>
                <a:ext cx="186" cy="1600"/>
              </a:xfrm>
              <a:custGeom>
                <a:avLst/>
                <a:gdLst>
                  <a:gd name="T0" fmla="*/ 588 w 74"/>
                  <a:gd name="T1" fmla="*/ 0 h 600"/>
                  <a:gd name="T2" fmla="*/ 0 w 74"/>
                  <a:gd name="T3" fmla="*/ 77 h 600"/>
                  <a:gd name="T4" fmla="*/ 0 w 74"/>
                  <a:gd name="T5" fmla="*/ 704 h 600"/>
                  <a:gd name="T6" fmla="*/ 0 w 74"/>
                  <a:gd name="T7" fmla="*/ 704 h 600"/>
                  <a:gd name="T8" fmla="*/ 33 w 74"/>
                  <a:gd name="T9" fmla="*/ 717 h 600"/>
                  <a:gd name="T10" fmla="*/ 33 w 74"/>
                  <a:gd name="T11" fmla="*/ 10888 h 600"/>
                  <a:gd name="T12" fmla="*/ 588 w 74"/>
                  <a:gd name="T13" fmla="*/ 11379 h 600"/>
                  <a:gd name="T14" fmla="*/ 1144 w 74"/>
                  <a:gd name="T15" fmla="*/ 10888 h 600"/>
                  <a:gd name="T16" fmla="*/ 1144 w 74"/>
                  <a:gd name="T17" fmla="*/ 717 h 600"/>
                  <a:gd name="T18" fmla="*/ 1176 w 74"/>
                  <a:gd name="T19" fmla="*/ 704 h 600"/>
                  <a:gd name="T20" fmla="*/ 1176 w 74"/>
                  <a:gd name="T21" fmla="*/ 77 h 600"/>
                  <a:gd name="T22" fmla="*/ 588 w 74"/>
                  <a:gd name="T23" fmla="*/ 0 h 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4" h="600">
                    <a:moveTo>
                      <a:pt x="37" y="0"/>
                    </a:moveTo>
                    <a:cubicBezTo>
                      <a:pt x="17" y="0"/>
                      <a:pt x="0" y="2"/>
                      <a:pt x="0" y="4"/>
                    </a:cubicBezTo>
                    <a:cubicBezTo>
                      <a:pt x="0" y="37"/>
                      <a:pt x="0" y="37"/>
                      <a:pt x="0" y="37"/>
                    </a:cubicBezTo>
                    <a:cubicBezTo>
                      <a:pt x="0" y="37"/>
                      <a:pt x="0" y="37"/>
                      <a:pt x="0" y="37"/>
                    </a:cubicBezTo>
                    <a:cubicBezTo>
                      <a:pt x="0" y="37"/>
                      <a:pt x="1" y="37"/>
                      <a:pt x="2" y="38"/>
                    </a:cubicBezTo>
                    <a:cubicBezTo>
                      <a:pt x="2" y="574"/>
                      <a:pt x="2" y="574"/>
                      <a:pt x="2" y="574"/>
                    </a:cubicBezTo>
                    <a:cubicBezTo>
                      <a:pt x="2" y="593"/>
                      <a:pt x="18" y="600"/>
                      <a:pt x="37" y="600"/>
                    </a:cubicBezTo>
                    <a:cubicBezTo>
                      <a:pt x="56" y="600"/>
                      <a:pt x="72" y="593"/>
                      <a:pt x="72" y="574"/>
                    </a:cubicBezTo>
                    <a:cubicBezTo>
                      <a:pt x="72" y="38"/>
                      <a:pt x="72" y="38"/>
                      <a:pt x="72" y="38"/>
                    </a:cubicBezTo>
                    <a:cubicBezTo>
                      <a:pt x="73" y="37"/>
                      <a:pt x="74" y="37"/>
                      <a:pt x="74" y="37"/>
                    </a:cubicBezTo>
                    <a:cubicBezTo>
                      <a:pt x="74" y="4"/>
                      <a:pt x="74" y="4"/>
                      <a:pt x="74" y="4"/>
                    </a:cubicBezTo>
                    <a:cubicBezTo>
                      <a:pt x="74" y="2"/>
                      <a:pt x="57" y="0"/>
                      <a:pt x="37" y="0"/>
                    </a:cubicBezTo>
                    <a:close/>
                  </a:path>
                </a:pathLst>
              </a:custGeom>
              <a:noFill/>
              <a:ln w="238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11" name="Freeform 415"/>
              <p:cNvSpPr>
                <a:spLocks/>
              </p:cNvSpPr>
              <p:nvPr/>
            </p:nvSpPr>
            <p:spPr bwMode="auto">
              <a:xfrm>
                <a:off x="4903" y="2854"/>
                <a:ext cx="170" cy="907"/>
              </a:xfrm>
              <a:custGeom>
                <a:avLst/>
                <a:gdLst>
                  <a:gd name="T0" fmla="*/ 395 w 50"/>
                  <a:gd name="T1" fmla="*/ 21 h 343"/>
                  <a:gd name="T2" fmla="*/ 0 w 50"/>
                  <a:gd name="T3" fmla="*/ 0 h 343"/>
                  <a:gd name="T4" fmla="*/ 0 w 50"/>
                  <a:gd name="T5" fmla="*/ 6192 h 343"/>
                  <a:gd name="T6" fmla="*/ 395 w 50"/>
                  <a:gd name="T7" fmla="*/ 6512 h 343"/>
                  <a:gd name="T8" fmla="*/ 783 w 50"/>
                  <a:gd name="T9" fmla="*/ 6192 h 343"/>
                  <a:gd name="T10" fmla="*/ 783 w 50"/>
                  <a:gd name="T11" fmla="*/ 0 h 343"/>
                  <a:gd name="T12" fmla="*/ 395 w 50"/>
                  <a:gd name="T13" fmla="*/ 21 h 3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 h="343">
                    <a:moveTo>
                      <a:pt x="25" y="1"/>
                    </a:moveTo>
                    <a:cubicBezTo>
                      <a:pt x="15" y="1"/>
                      <a:pt x="6" y="1"/>
                      <a:pt x="0" y="0"/>
                    </a:cubicBezTo>
                    <a:cubicBezTo>
                      <a:pt x="0" y="326"/>
                      <a:pt x="0" y="326"/>
                      <a:pt x="0" y="326"/>
                    </a:cubicBezTo>
                    <a:cubicBezTo>
                      <a:pt x="0" y="340"/>
                      <a:pt x="11" y="343"/>
                      <a:pt x="25" y="343"/>
                    </a:cubicBezTo>
                    <a:cubicBezTo>
                      <a:pt x="39" y="343"/>
                      <a:pt x="50" y="340"/>
                      <a:pt x="50" y="326"/>
                    </a:cubicBezTo>
                    <a:cubicBezTo>
                      <a:pt x="50" y="0"/>
                      <a:pt x="50" y="0"/>
                      <a:pt x="50" y="0"/>
                    </a:cubicBezTo>
                    <a:cubicBezTo>
                      <a:pt x="44" y="1"/>
                      <a:pt x="35" y="1"/>
                      <a:pt x="25" y="1"/>
                    </a:cubicBezTo>
                    <a:close/>
                  </a:path>
                </a:pathLst>
              </a:custGeom>
              <a:solidFill>
                <a:srgbClr val="FFFFE1"/>
              </a:solidFill>
              <a:ln w="9525">
                <a:solidFill>
                  <a:srgbClr val="000000"/>
                </a:solidFill>
                <a:round/>
                <a:headEnd/>
                <a:tailEnd/>
              </a:ln>
            </p:spPr>
            <p:txBody>
              <a:bodyPr/>
              <a:lstStyle/>
              <a:p>
                <a:endParaRPr lang="pt-PT"/>
              </a:p>
            </p:txBody>
          </p:sp>
          <p:sp>
            <p:nvSpPr>
              <p:cNvPr id="1412" name="Freeform 422"/>
              <p:cNvSpPr>
                <a:spLocks/>
              </p:cNvSpPr>
              <p:nvPr/>
            </p:nvSpPr>
            <p:spPr bwMode="auto">
              <a:xfrm>
                <a:off x="5035" y="2829"/>
                <a:ext cx="13" cy="11"/>
              </a:xfrm>
              <a:custGeom>
                <a:avLst/>
                <a:gdLst>
                  <a:gd name="T0" fmla="*/ 21 w 5"/>
                  <a:gd name="T1" fmla="*/ 0 h 4"/>
                  <a:gd name="T2" fmla="*/ 88 w 5"/>
                  <a:gd name="T3" fmla="*/ 61 h 4"/>
                  <a:gd name="T4" fmla="*/ 21 w 5"/>
                  <a:gd name="T5" fmla="*/ 83 h 4"/>
                  <a:gd name="T6" fmla="*/ 21 w 5"/>
                  <a:gd name="T7" fmla="*/ 22 h 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4">
                    <a:moveTo>
                      <a:pt x="1" y="0"/>
                    </a:moveTo>
                    <a:cubicBezTo>
                      <a:pt x="2" y="1"/>
                      <a:pt x="5" y="0"/>
                      <a:pt x="5" y="3"/>
                    </a:cubicBezTo>
                    <a:cubicBezTo>
                      <a:pt x="4" y="3"/>
                      <a:pt x="1" y="4"/>
                      <a:pt x="1" y="4"/>
                    </a:cubicBezTo>
                    <a:cubicBezTo>
                      <a:pt x="0" y="4"/>
                      <a:pt x="1" y="2"/>
                      <a:pt x="1" y="1"/>
                    </a:cubicBezTo>
                  </a:path>
                </a:pathLst>
              </a:custGeom>
              <a:solidFill>
                <a:srgbClr val="DCD0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13" name="Freeform 423"/>
              <p:cNvSpPr>
                <a:spLocks/>
              </p:cNvSpPr>
              <p:nvPr/>
            </p:nvSpPr>
            <p:spPr bwMode="auto">
              <a:xfrm>
                <a:off x="5055" y="2832"/>
                <a:ext cx="5" cy="5"/>
              </a:xfrm>
              <a:custGeom>
                <a:avLst/>
                <a:gdLst>
                  <a:gd name="T0" fmla="*/ 0 w 2"/>
                  <a:gd name="T1" fmla="*/ 0 h 2"/>
                  <a:gd name="T2" fmla="*/ 0 w 2"/>
                  <a:gd name="T3" fmla="*/ 33 h 2"/>
                  <a:gd name="T4" fmla="*/ 33 w 2"/>
                  <a:gd name="T5" fmla="*/ 20 h 2"/>
                  <a:gd name="T6" fmla="*/ 0 w 2"/>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2">
                    <a:moveTo>
                      <a:pt x="0" y="0"/>
                    </a:moveTo>
                    <a:cubicBezTo>
                      <a:pt x="0" y="0"/>
                      <a:pt x="0" y="1"/>
                      <a:pt x="0" y="2"/>
                    </a:cubicBezTo>
                    <a:cubicBezTo>
                      <a:pt x="0" y="2"/>
                      <a:pt x="1" y="1"/>
                      <a:pt x="2" y="1"/>
                    </a:cubicBezTo>
                    <a:cubicBezTo>
                      <a:pt x="2" y="0"/>
                      <a:pt x="0" y="1"/>
                      <a:pt x="0" y="0"/>
                    </a:cubicBezTo>
                  </a:path>
                </a:pathLst>
              </a:custGeom>
              <a:solidFill>
                <a:srgbClr val="DCD0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14" name="Freeform 425"/>
              <p:cNvSpPr>
                <a:spLocks/>
              </p:cNvSpPr>
              <p:nvPr/>
            </p:nvSpPr>
            <p:spPr bwMode="auto">
              <a:xfrm>
                <a:off x="5063" y="2835"/>
                <a:ext cx="10" cy="5"/>
              </a:xfrm>
              <a:custGeom>
                <a:avLst/>
                <a:gdLst>
                  <a:gd name="T0" fmla="*/ 0 w 4"/>
                  <a:gd name="T1" fmla="*/ 33 h 2"/>
                  <a:gd name="T2" fmla="*/ 63 w 4"/>
                  <a:gd name="T3" fmla="*/ 0 h 2"/>
                  <a:gd name="T4" fmla="*/ 63 w 4"/>
                  <a:gd name="T5" fmla="*/ 0 h 2"/>
                  <a:gd name="T6" fmla="*/ 0 60000 65536"/>
                  <a:gd name="T7" fmla="*/ 0 60000 65536"/>
                  <a:gd name="T8" fmla="*/ 0 60000 65536"/>
                </a:gdLst>
                <a:ahLst/>
                <a:cxnLst>
                  <a:cxn ang="T6">
                    <a:pos x="T0" y="T1"/>
                  </a:cxn>
                  <a:cxn ang="T7">
                    <a:pos x="T2" y="T3"/>
                  </a:cxn>
                  <a:cxn ang="T8">
                    <a:pos x="T4" y="T5"/>
                  </a:cxn>
                </a:cxnLst>
                <a:rect l="0" t="0" r="r" b="b"/>
                <a:pathLst>
                  <a:path w="4" h="2">
                    <a:moveTo>
                      <a:pt x="0" y="2"/>
                    </a:moveTo>
                    <a:cubicBezTo>
                      <a:pt x="2" y="1"/>
                      <a:pt x="3" y="1"/>
                      <a:pt x="4" y="0"/>
                    </a:cubicBezTo>
                    <a:cubicBezTo>
                      <a:pt x="4" y="0"/>
                      <a:pt x="4" y="0"/>
                      <a:pt x="4" y="0"/>
                    </a:cubicBezTo>
                  </a:path>
                </a:pathLst>
              </a:custGeom>
              <a:noFill/>
              <a:ln w="3175" cap="rnd">
                <a:solidFill>
                  <a:srgbClr val="87888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15" name="Freeform 430"/>
              <p:cNvSpPr>
                <a:spLocks/>
              </p:cNvSpPr>
              <p:nvPr/>
            </p:nvSpPr>
            <p:spPr bwMode="auto">
              <a:xfrm>
                <a:off x="5063" y="2832"/>
                <a:ext cx="10" cy="3"/>
              </a:xfrm>
              <a:custGeom>
                <a:avLst/>
                <a:gdLst>
                  <a:gd name="T0" fmla="*/ 63 w 4"/>
                  <a:gd name="T1" fmla="*/ 27 h 1"/>
                  <a:gd name="T2" fmla="*/ 0 w 4"/>
                  <a:gd name="T3" fmla="*/ 0 h 1"/>
                  <a:gd name="T4" fmla="*/ 0 60000 65536"/>
                  <a:gd name="T5" fmla="*/ 0 60000 65536"/>
                </a:gdLst>
                <a:ahLst/>
                <a:cxnLst>
                  <a:cxn ang="T4">
                    <a:pos x="T0" y="T1"/>
                  </a:cxn>
                  <a:cxn ang="T5">
                    <a:pos x="T2" y="T3"/>
                  </a:cxn>
                </a:cxnLst>
                <a:rect l="0" t="0" r="r" b="b"/>
                <a:pathLst>
                  <a:path w="4" h="1">
                    <a:moveTo>
                      <a:pt x="4" y="1"/>
                    </a:moveTo>
                    <a:cubicBezTo>
                      <a:pt x="3" y="1"/>
                      <a:pt x="2" y="0"/>
                      <a:pt x="0" y="0"/>
                    </a:cubicBezTo>
                  </a:path>
                </a:pathLst>
              </a:custGeom>
              <a:noFill/>
              <a:ln w="3175" cap="rnd">
                <a:solidFill>
                  <a:srgbClr val="A1A2A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416" name="Freeform 433"/>
              <p:cNvSpPr>
                <a:spLocks/>
              </p:cNvSpPr>
              <p:nvPr/>
            </p:nvSpPr>
            <p:spPr bwMode="auto">
              <a:xfrm>
                <a:off x="4907" y="2296"/>
                <a:ext cx="81" cy="40"/>
              </a:xfrm>
              <a:custGeom>
                <a:avLst/>
                <a:gdLst>
                  <a:gd name="T0" fmla="*/ 0 w 32"/>
                  <a:gd name="T1" fmla="*/ 285 h 15"/>
                  <a:gd name="T2" fmla="*/ 0 w 32"/>
                  <a:gd name="T3" fmla="*/ 0 h 15"/>
                  <a:gd name="T4" fmla="*/ 519 w 32"/>
                  <a:gd name="T5" fmla="*/ 35 h 15"/>
                  <a:gd name="T6" fmla="*/ 63 w 32"/>
                  <a:gd name="T7" fmla="*/ 93 h 15"/>
                  <a:gd name="T8" fmla="*/ 0 w 32"/>
                  <a:gd name="T9" fmla="*/ 285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15">
                    <a:moveTo>
                      <a:pt x="0" y="15"/>
                    </a:moveTo>
                    <a:cubicBezTo>
                      <a:pt x="0" y="0"/>
                      <a:pt x="0" y="0"/>
                      <a:pt x="0" y="0"/>
                    </a:cubicBezTo>
                    <a:cubicBezTo>
                      <a:pt x="7" y="1"/>
                      <a:pt x="24" y="2"/>
                      <a:pt x="32" y="2"/>
                    </a:cubicBezTo>
                    <a:cubicBezTo>
                      <a:pt x="26" y="4"/>
                      <a:pt x="8" y="5"/>
                      <a:pt x="4" y="5"/>
                    </a:cubicBezTo>
                    <a:cubicBezTo>
                      <a:pt x="1" y="5"/>
                      <a:pt x="1" y="9"/>
                      <a:pt x="0" y="15"/>
                    </a:cubicBezTo>
                    <a:close/>
                  </a:path>
                </a:pathLst>
              </a:custGeom>
              <a:solidFill>
                <a:srgbClr val="FAC1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17" name="Freeform 435"/>
              <p:cNvSpPr>
                <a:spLocks/>
              </p:cNvSpPr>
              <p:nvPr/>
            </p:nvSpPr>
            <p:spPr bwMode="auto">
              <a:xfrm>
                <a:off x="4905" y="2451"/>
                <a:ext cx="28" cy="29"/>
              </a:xfrm>
              <a:custGeom>
                <a:avLst/>
                <a:gdLst>
                  <a:gd name="T0" fmla="*/ 181 w 11"/>
                  <a:gd name="T1" fmla="*/ 111 h 11"/>
                  <a:gd name="T2" fmla="*/ 84 w 11"/>
                  <a:gd name="T3" fmla="*/ 200 h 11"/>
                  <a:gd name="T4" fmla="*/ 0 w 11"/>
                  <a:gd name="T5" fmla="*/ 111 h 11"/>
                  <a:gd name="T6" fmla="*/ 84 w 11"/>
                  <a:gd name="T7" fmla="*/ 0 h 11"/>
                  <a:gd name="T8" fmla="*/ 181 w 11"/>
                  <a:gd name="T9" fmla="*/ 111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1">
                    <a:moveTo>
                      <a:pt x="11" y="6"/>
                    </a:moveTo>
                    <a:cubicBezTo>
                      <a:pt x="11" y="8"/>
                      <a:pt x="8" y="11"/>
                      <a:pt x="5" y="11"/>
                    </a:cubicBezTo>
                    <a:cubicBezTo>
                      <a:pt x="3" y="11"/>
                      <a:pt x="0" y="9"/>
                      <a:pt x="0" y="6"/>
                    </a:cubicBezTo>
                    <a:cubicBezTo>
                      <a:pt x="0" y="3"/>
                      <a:pt x="2" y="0"/>
                      <a:pt x="5" y="0"/>
                    </a:cubicBezTo>
                    <a:cubicBezTo>
                      <a:pt x="8" y="0"/>
                      <a:pt x="11" y="3"/>
                      <a:pt x="11"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418" name="Oval 436"/>
              <p:cNvSpPr>
                <a:spLocks noChangeArrowheads="1"/>
              </p:cNvSpPr>
              <p:nvPr/>
            </p:nvSpPr>
            <p:spPr bwMode="auto">
              <a:xfrm>
                <a:off x="4912" y="2432"/>
                <a:ext cx="16" cy="1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ltLang="pt-PT"/>
              </a:p>
            </p:txBody>
          </p:sp>
          <p:sp>
            <p:nvSpPr>
              <p:cNvPr id="1707" name="Oval 437"/>
              <p:cNvSpPr>
                <a:spLocks noChangeArrowheads="1"/>
              </p:cNvSpPr>
              <p:nvPr/>
            </p:nvSpPr>
            <p:spPr bwMode="auto">
              <a:xfrm>
                <a:off x="4915" y="2485"/>
                <a:ext cx="15" cy="1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ltLang="pt-PT"/>
              </a:p>
            </p:txBody>
          </p:sp>
          <p:sp>
            <p:nvSpPr>
              <p:cNvPr id="1708" name="Freeform 440"/>
              <p:cNvSpPr>
                <a:spLocks/>
              </p:cNvSpPr>
              <p:nvPr/>
            </p:nvSpPr>
            <p:spPr bwMode="auto">
              <a:xfrm>
                <a:off x="4892" y="2187"/>
                <a:ext cx="186" cy="106"/>
              </a:xfrm>
              <a:custGeom>
                <a:avLst/>
                <a:gdLst>
                  <a:gd name="T0" fmla="*/ 1176 w 74"/>
                  <a:gd name="T1" fmla="*/ 689 h 40"/>
                  <a:gd name="T2" fmla="*/ 1176 w 74"/>
                  <a:gd name="T3" fmla="*/ 77 h 40"/>
                  <a:gd name="T4" fmla="*/ 588 w 74"/>
                  <a:gd name="T5" fmla="*/ 0 h 40"/>
                  <a:gd name="T6" fmla="*/ 0 w 74"/>
                  <a:gd name="T7" fmla="*/ 77 h 40"/>
                  <a:gd name="T8" fmla="*/ 0 w 74"/>
                  <a:gd name="T9" fmla="*/ 689 h 40"/>
                  <a:gd name="T10" fmla="*/ 0 w 74"/>
                  <a:gd name="T11" fmla="*/ 689 h 40"/>
                  <a:gd name="T12" fmla="*/ 588 w 74"/>
                  <a:gd name="T13" fmla="*/ 745 h 40"/>
                  <a:gd name="T14" fmla="*/ 1176 w 74"/>
                  <a:gd name="T15" fmla="*/ 689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4" h="40">
                    <a:moveTo>
                      <a:pt x="74" y="37"/>
                    </a:moveTo>
                    <a:cubicBezTo>
                      <a:pt x="74" y="4"/>
                      <a:pt x="74" y="4"/>
                      <a:pt x="74" y="4"/>
                    </a:cubicBezTo>
                    <a:cubicBezTo>
                      <a:pt x="74" y="2"/>
                      <a:pt x="57" y="0"/>
                      <a:pt x="37" y="0"/>
                    </a:cubicBezTo>
                    <a:cubicBezTo>
                      <a:pt x="17" y="0"/>
                      <a:pt x="0" y="2"/>
                      <a:pt x="0" y="4"/>
                    </a:cubicBezTo>
                    <a:cubicBezTo>
                      <a:pt x="0" y="37"/>
                      <a:pt x="0" y="37"/>
                      <a:pt x="0" y="37"/>
                    </a:cubicBezTo>
                    <a:cubicBezTo>
                      <a:pt x="0" y="37"/>
                      <a:pt x="0" y="37"/>
                      <a:pt x="0" y="37"/>
                    </a:cubicBezTo>
                    <a:cubicBezTo>
                      <a:pt x="0" y="39"/>
                      <a:pt x="17" y="40"/>
                      <a:pt x="37" y="40"/>
                    </a:cubicBezTo>
                    <a:cubicBezTo>
                      <a:pt x="57" y="40"/>
                      <a:pt x="74" y="39"/>
                      <a:pt x="74" y="37"/>
                    </a:cubicBezTo>
                  </a:path>
                </a:pathLst>
              </a:custGeom>
              <a:solidFill>
                <a:srgbClr val="FAC1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709" name="Freeform 441"/>
              <p:cNvSpPr>
                <a:spLocks/>
              </p:cNvSpPr>
              <p:nvPr/>
            </p:nvSpPr>
            <p:spPr bwMode="auto">
              <a:xfrm>
                <a:off x="4892" y="2187"/>
                <a:ext cx="186" cy="18"/>
              </a:xfrm>
              <a:custGeom>
                <a:avLst/>
                <a:gdLst>
                  <a:gd name="T0" fmla="*/ 1176 w 74"/>
                  <a:gd name="T1" fmla="*/ 67 h 7"/>
                  <a:gd name="T2" fmla="*/ 588 w 74"/>
                  <a:gd name="T3" fmla="*/ 0 h 7"/>
                  <a:gd name="T4" fmla="*/ 0 w 74"/>
                  <a:gd name="T5" fmla="*/ 67 h 7"/>
                  <a:gd name="T6" fmla="*/ 0 w 74"/>
                  <a:gd name="T7" fmla="*/ 67 h 7"/>
                  <a:gd name="T8" fmla="*/ 588 w 74"/>
                  <a:gd name="T9" fmla="*/ 118 h 7"/>
                  <a:gd name="T10" fmla="*/ 1176 w 74"/>
                  <a:gd name="T11" fmla="*/ 6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4" h="7">
                    <a:moveTo>
                      <a:pt x="74" y="4"/>
                    </a:moveTo>
                    <a:cubicBezTo>
                      <a:pt x="74" y="2"/>
                      <a:pt x="57" y="0"/>
                      <a:pt x="37" y="0"/>
                    </a:cubicBezTo>
                    <a:cubicBezTo>
                      <a:pt x="17" y="0"/>
                      <a:pt x="0" y="2"/>
                      <a:pt x="0" y="4"/>
                    </a:cubicBezTo>
                    <a:cubicBezTo>
                      <a:pt x="0" y="4"/>
                      <a:pt x="0" y="4"/>
                      <a:pt x="0" y="4"/>
                    </a:cubicBezTo>
                    <a:cubicBezTo>
                      <a:pt x="0" y="6"/>
                      <a:pt x="17" y="7"/>
                      <a:pt x="37" y="7"/>
                    </a:cubicBezTo>
                    <a:cubicBezTo>
                      <a:pt x="57" y="7"/>
                      <a:pt x="74" y="6"/>
                      <a:pt x="74" y="4"/>
                    </a:cubicBezTo>
                  </a:path>
                </a:pathLst>
              </a:custGeom>
              <a:solidFill>
                <a:srgbClr val="FEE7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710" name="Freeform 442"/>
              <p:cNvSpPr>
                <a:spLocks/>
              </p:cNvSpPr>
              <p:nvPr/>
            </p:nvSpPr>
            <p:spPr bwMode="auto">
              <a:xfrm>
                <a:off x="4892" y="2187"/>
                <a:ext cx="186" cy="18"/>
              </a:xfrm>
              <a:custGeom>
                <a:avLst/>
                <a:gdLst>
                  <a:gd name="T0" fmla="*/ 1176 w 74"/>
                  <a:gd name="T1" fmla="*/ 67 h 7"/>
                  <a:gd name="T2" fmla="*/ 588 w 74"/>
                  <a:gd name="T3" fmla="*/ 0 h 7"/>
                  <a:gd name="T4" fmla="*/ 0 w 74"/>
                  <a:gd name="T5" fmla="*/ 67 h 7"/>
                  <a:gd name="T6" fmla="*/ 0 w 74"/>
                  <a:gd name="T7" fmla="*/ 67 h 7"/>
                  <a:gd name="T8" fmla="*/ 588 w 74"/>
                  <a:gd name="T9" fmla="*/ 118 h 7"/>
                  <a:gd name="T10" fmla="*/ 1176 w 74"/>
                  <a:gd name="T11" fmla="*/ 6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4" h="7">
                    <a:moveTo>
                      <a:pt x="74" y="4"/>
                    </a:moveTo>
                    <a:cubicBezTo>
                      <a:pt x="74" y="2"/>
                      <a:pt x="57" y="0"/>
                      <a:pt x="37" y="0"/>
                    </a:cubicBezTo>
                    <a:cubicBezTo>
                      <a:pt x="17" y="0"/>
                      <a:pt x="0" y="2"/>
                      <a:pt x="0" y="4"/>
                    </a:cubicBezTo>
                    <a:cubicBezTo>
                      <a:pt x="0" y="4"/>
                      <a:pt x="0" y="4"/>
                      <a:pt x="0" y="4"/>
                    </a:cubicBezTo>
                    <a:cubicBezTo>
                      <a:pt x="0" y="6"/>
                      <a:pt x="17" y="7"/>
                      <a:pt x="37" y="7"/>
                    </a:cubicBezTo>
                    <a:cubicBezTo>
                      <a:pt x="57" y="7"/>
                      <a:pt x="74" y="6"/>
                      <a:pt x="74" y="4"/>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711" name="Freeform 443"/>
              <p:cNvSpPr>
                <a:spLocks/>
              </p:cNvSpPr>
              <p:nvPr/>
            </p:nvSpPr>
            <p:spPr bwMode="auto">
              <a:xfrm>
                <a:off x="4892" y="2187"/>
                <a:ext cx="186" cy="106"/>
              </a:xfrm>
              <a:custGeom>
                <a:avLst/>
                <a:gdLst>
                  <a:gd name="T0" fmla="*/ 1176 w 74"/>
                  <a:gd name="T1" fmla="*/ 689 h 40"/>
                  <a:gd name="T2" fmla="*/ 1176 w 74"/>
                  <a:gd name="T3" fmla="*/ 77 h 40"/>
                  <a:gd name="T4" fmla="*/ 588 w 74"/>
                  <a:gd name="T5" fmla="*/ 0 h 40"/>
                  <a:gd name="T6" fmla="*/ 0 w 74"/>
                  <a:gd name="T7" fmla="*/ 77 h 40"/>
                  <a:gd name="T8" fmla="*/ 0 w 74"/>
                  <a:gd name="T9" fmla="*/ 689 h 40"/>
                  <a:gd name="T10" fmla="*/ 0 w 74"/>
                  <a:gd name="T11" fmla="*/ 689 h 40"/>
                  <a:gd name="T12" fmla="*/ 588 w 74"/>
                  <a:gd name="T13" fmla="*/ 745 h 40"/>
                  <a:gd name="T14" fmla="*/ 1176 w 74"/>
                  <a:gd name="T15" fmla="*/ 689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4" h="40">
                    <a:moveTo>
                      <a:pt x="74" y="37"/>
                    </a:moveTo>
                    <a:cubicBezTo>
                      <a:pt x="74" y="4"/>
                      <a:pt x="74" y="4"/>
                      <a:pt x="74" y="4"/>
                    </a:cubicBezTo>
                    <a:cubicBezTo>
                      <a:pt x="74" y="2"/>
                      <a:pt x="57" y="0"/>
                      <a:pt x="37" y="0"/>
                    </a:cubicBezTo>
                    <a:cubicBezTo>
                      <a:pt x="17" y="0"/>
                      <a:pt x="0" y="2"/>
                      <a:pt x="0" y="4"/>
                    </a:cubicBezTo>
                    <a:cubicBezTo>
                      <a:pt x="0" y="37"/>
                      <a:pt x="0" y="37"/>
                      <a:pt x="0" y="37"/>
                    </a:cubicBezTo>
                    <a:cubicBezTo>
                      <a:pt x="0" y="37"/>
                      <a:pt x="0" y="37"/>
                      <a:pt x="0" y="37"/>
                    </a:cubicBezTo>
                    <a:cubicBezTo>
                      <a:pt x="0" y="39"/>
                      <a:pt x="17" y="40"/>
                      <a:pt x="37" y="40"/>
                    </a:cubicBezTo>
                    <a:cubicBezTo>
                      <a:pt x="57" y="40"/>
                      <a:pt x="74" y="39"/>
                      <a:pt x="74" y="37"/>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713" name="Oval 444"/>
              <p:cNvSpPr>
                <a:spLocks noChangeArrowheads="1"/>
              </p:cNvSpPr>
              <p:nvPr/>
            </p:nvSpPr>
            <p:spPr bwMode="auto">
              <a:xfrm>
                <a:off x="4953" y="2835"/>
                <a:ext cx="17" cy="2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ltLang="pt-PT"/>
              </a:p>
            </p:txBody>
          </p:sp>
          <p:sp>
            <p:nvSpPr>
              <p:cNvPr id="1714" name="Oval 445"/>
              <p:cNvSpPr>
                <a:spLocks noChangeArrowheads="1"/>
              </p:cNvSpPr>
              <p:nvPr/>
            </p:nvSpPr>
            <p:spPr bwMode="auto">
              <a:xfrm>
                <a:off x="4975" y="2840"/>
                <a:ext cx="13" cy="1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ltLang="pt-PT"/>
              </a:p>
            </p:txBody>
          </p:sp>
          <p:sp>
            <p:nvSpPr>
              <p:cNvPr id="1719" name="Oval 446"/>
              <p:cNvSpPr>
                <a:spLocks noChangeArrowheads="1"/>
              </p:cNvSpPr>
              <p:nvPr/>
            </p:nvSpPr>
            <p:spPr bwMode="auto">
              <a:xfrm>
                <a:off x="4935" y="2837"/>
                <a:ext cx="10" cy="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ltLang="pt-PT"/>
              </a:p>
            </p:txBody>
          </p:sp>
          <p:sp>
            <p:nvSpPr>
              <p:cNvPr id="1721" name="Freeform 449"/>
              <p:cNvSpPr>
                <a:spLocks/>
              </p:cNvSpPr>
              <p:nvPr/>
            </p:nvSpPr>
            <p:spPr bwMode="auto">
              <a:xfrm>
                <a:off x="4897" y="2205"/>
                <a:ext cx="161" cy="86"/>
              </a:xfrm>
              <a:custGeom>
                <a:avLst/>
                <a:gdLst>
                  <a:gd name="T0" fmla="*/ 83 w 64"/>
                  <a:gd name="T1" fmla="*/ 35 h 32"/>
                  <a:gd name="T2" fmla="*/ 475 w 64"/>
                  <a:gd name="T3" fmla="*/ 59 h 32"/>
                  <a:gd name="T4" fmla="*/ 986 w 64"/>
                  <a:gd name="T5" fmla="*/ 35 h 32"/>
                  <a:gd name="T6" fmla="*/ 999 w 64"/>
                  <a:gd name="T7" fmla="*/ 59 h 32"/>
                  <a:gd name="T8" fmla="*/ 526 w 64"/>
                  <a:gd name="T9" fmla="*/ 274 h 32"/>
                  <a:gd name="T10" fmla="*/ 443 w 64"/>
                  <a:gd name="T11" fmla="*/ 368 h 32"/>
                  <a:gd name="T12" fmla="*/ 443 w 64"/>
                  <a:gd name="T13" fmla="*/ 564 h 32"/>
                  <a:gd name="T14" fmla="*/ 242 w 64"/>
                  <a:gd name="T15" fmla="*/ 586 h 32"/>
                  <a:gd name="T16" fmla="*/ 20 w 64"/>
                  <a:gd name="T17" fmla="*/ 505 h 32"/>
                  <a:gd name="T18" fmla="*/ 20 w 64"/>
                  <a:gd name="T19" fmla="*/ 59 h 32"/>
                  <a:gd name="T20" fmla="*/ 83 w 64"/>
                  <a:gd name="T21" fmla="*/ 35 h 3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4" h="32">
                    <a:moveTo>
                      <a:pt x="5" y="2"/>
                    </a:moveTo>
                    <a:cubicBezTo>
                      <a:pt x="13" y="3"/>
                      <a:pt x="23" y="3"/>
                      <a:pt x="30" y="3"/>
                    </a:cubicBezTo>
                    <a:cubicBezTo>
                      <a:pt x="40" y="3"/>
                      <a:pt x="52" y="1"/>
                      <a:pt x="62" y="2"/>
                    </a:cubicBezTo>
                    <a:cubicBezTo>
                      <a:pt x="64" y="1"/>
                      <a:pt x="63" y="3"/>
                      <a:pt x="63" y="3"/>
                    </a:cubicBezTo>
                    <a:cubicBezTo>
                      <a:pt x="60" y="11"/>
                      <a:pt x="40" y="11"/>
                      <a:pt x="33" y="14"/>
                    </a:cubicBezTo>
                    <a:cubicBezTo>
                      <a:pt x="31" y="16"/>
                      <a:pt x="29" y="17"/>
                      <a:pt x="28" y="19"/>
                    </a:cubicBezTo>
                    <a:cubicBezTo>
                      <a:pt x="27" y="21"/>
                      <a:pt x="29" y="27"/>
                      <a:pt x="28" y="29"/>
                    </a:cubicBezTo>
                    <a:cubicBezTo>
                      <a:pt x="26" y="32"/>
                      <a:pt x="19" y="30"/>
                      <a:pt x="15" y="30"/>
                    </a:cubicBezTo>
                    <a:cubicBezTo>
                      <a:pt x="9" y="30"/>
                      <a:pt x="3" y="29"/>
                      <a:pt x="1" y="26"/>
                    </a:cubicBezTo>
                    <a:cubicBezTo>
                      <a:pt x="0" y="21"/>
                      <a:pt x="0" y="9"/>
                      <a:pt x="1" y="3"/>
                    </a:cubicBezTo>
                    <a:cubicBezTo>
                      <a:pt x="1" y="2"/>
                      <a:pt x="2" y="0"/>
                      <a:pt x="5" y="2"/>
                    </a:cubicBezTo>
                    <a:close/>
                  </a:path>
                </a:pathLst>
              </a:custGeom>
              <a:solidFill>
                <a:srgbClr val="FDDA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722" name="Freeform 450"/>
              <p:cNvSpPr>
                <a:spLocks/>
              </p:cNvSpPr>
              <p:nvPr/>
            </p:nvSpPr>
            <p:spPr bwMode="auto">
              <a:xfrm>
                <a:off x="4983" y="2216"/>
                <a:ext cx="88" cy="72"/>
              </a:xfrm>
              <a:custGeom>
                <a:avLst/>
                <a:gdLst>
                  <a:gd name="T0" fmla="*/ 113 w 35"/>
                  <a:gd name="T1" fmla="*/ 491 h 27"/>
                  <a:gd name="T2" fmla="*/ 347 w 35"/>
                  <a:gd name="T3" fmla="*/ 477 h 27"/>
                  <a:gd name="T4" fmla="*/ 505 w 35"/>
                  <a:gd name="T5" fmla="*/ 456 h 27"/>
                  <a:gd name="T6" fmla="*/ 538 w 35"/>
                  <a:gd name="T7" fmla="*/ 307 h 27"/>
                  <a:gd name="T8" fmla="*/ 538 w 35"/>
                  <a:gd name="T9" fmla="*/ 149 h 27"/>
                  <a:gd name="T10" fmla="*/ 538 w 35"/>
                  <a:gd name="T11" fmla="*/ 77 h 27"/>
                  <a:gd name="T12" fmla="*/ 525 w 35"/>
                  <a:gd name="T13" fmla="*/ 0 h 27"/>
                  <a:gd name="T14" fmla="*/ 493 w 35"/>
                  <a:gd name="T15" fmla="*/ 171 h 27"/>
                  <a:gd name="T16" fmla="*/ 347 w 35"/>
                  <a:gd name="T17" fmla="*/ 307 h 27"/>
                  <a:gd name="T18" fmla="*/ 113 w 35"/>
                  <a:gd name="T19" fmla="*/ 456 h 27"/>
                  <a:gd name="T20" fmla="*/ 0 w 35"/>
                  <a:gd name="T21" fmla="*/ 491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5" h="27">
                    <a:moveTo>
                      <a:pt x="7" y="26"/>
                    </a:moveTo>
                    <a:cubicBezTo>
                      <a:pt x="12" y="27"/>
                      <a:pt x="17" y="26"/>
                      <a:pt x="22" y="25"/>
                    </a:cubicBezTo>
                    <a:cubicBezTo>
                      <a:pt x="26" y="25"/>
                      <a:pt x="29" y="25"/>
                      <a:pt x="32" y="24"/>
                    </a:cubicBezTo>
                    <a:cubicBezTo>
                      <a:pt x="35" y="22"/>
                      <a:pt x="34" y="19"/>
                      <a:pt x="34" y="16"/>
                    </a:cubicBezTo>
                    <a:cubicBezTo>
                      <a:pt x="34" y="14"/>
                      <a:pt x="34" y="11"/>
                      <a:pt x="34" y="8"/>
                    </a:cubicBezTo>
                    <a:cubicBezTo>
                      <a:pt x="34" y="7"/>
                      <a:pt x="34" y="5"/>
                      <a:pt x="34" y="4"/>
                    </a:cubicBezTo>
                    <a:cubicBezTo>
                      <a:pt x="34" y="3"/>
                      <a:pt x="33" y="1"/>
                      <a:pt x="33" y="0"/>
                    </a:cubicBezTo>
                    <a:cubicBezTo>
                      <a:pt x="32" y="3"/>
                      <a:pt x="33" y="6"/>
                      <a:pt x="31" y="9"/>
                    </a:cubicBezTo>
                    <a:cubicBezTo>
                      <a:pt x="30" y="14"/>
                      <a:pt x="26" y="14"/>
                      <a:pt x="22" y="16"/>
                    </a:cubicBezTo>
                    <a:cubicBezTo>
                      <a:pt x="17" y="18"/>
                      <a:pt x="12" y="22"/>
                      <a:pt x="7" y="24"/>
                    </a:cubicBezTo>
                    <a:cubicBezTo>
                      <a:pt x="6" y="25"/>
                      <a:pt x="1" y="27"/>
                      <a:pt x="0" y="26"/>
                    </a:cubicBezTo>
                  </a:path>
                </a:pathLst>
              </a:custGeom>
              <a:solidFill>
                <a:srgbClr val="ECA83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723" name="Freeform 451"/>
              <p:cNvSpPr>
                <a:spLocks/>
              </p:cNvSpPr>
              <p:nvPr/>
            </p:nvSpPr>
            <p:spPr bwMode="auto">
              <a:xfrm>
                <a:off x="4902" y="2219"/>
                <a:ext cx="76" cy="56"/>
              </a:xfrm>
              <a:custGeom>
                <a:avLst/>
                <a:gdLst>
                  <a:gd name="T0" fmla="*/ 33 w 30"/>
                  <a:gd name="T1" fmla="*/ 56 h 21"/>
                  <a:gd name="T2" fmla="*/ 0 w 30"/>
                  <a:gd name="T3" fmla="*/ 264 h 21"/>
                  <a:gd name="T4" fmla="*/ 51 w 30"/>
                  <a:gd name="T5" fmla="*/ 363 h 21"/>
                  <a:gd name="T6" fmla="*/ 180 w 30"/>
                  <a:gd name="T7" fmla="*/ 363 h 21"/>
                  <a:gd name="T8" fmla="*/ 180 w 30"/>
                  <a:gd name="T9" fmla="*/ 264 h 21"/>
                  <a:gd name="T10" fmla="*/ 263 w 30"/>
                  <a:gd name="T11" fmla="*/ 149 h 21"/>
                  <a:gd name="T12" fmla="*/ 489 w 30"/>
                  <a:gd name="T13" fmla="*/ 35 h 21"/>
                  <a:gd name="T14" fmla="*/ 296 w 30"/>
                  <a:gd name="T15" fmla="*/ 21 h 21"/>
                  <a:gd name="T16" fmla="*/ 51 w 30"/>
                  <a:gd name="T17" fmla="*/ 35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 h="21">
                    <a:moveTo>
                      <a:pt x="2" y="3"/>
                    </a:moveTo>
                    <a:cubicBezTo>
                      <a:pt x="0" y="5"/>
                      <a:pt x="0" y="9"/>
                      <a:pt x="0" y="14"/>
                    </a:cubicBezTo>
                    <a:cubicBezTo>
                      <a:pt x="0" y="16"/>
                      <a:pt x="1" y="18"/>
                      <a:pt x="3" y="19"/>
                    </a:cubicBezTo>
                    <a:cubicBezTo>
                      <a:pt x="5" y="20"/>
                      <a:pt x="10" y="21"/>
                      <a:pt x="11" y="19"/>
                    </a:cubicBezTo>
                    <a:cubicBezTo>
                      <a:pt x="12" y="18"/>
                      <a:pt x="11" y="15"/>
                      <a:pt x="11" y="14"/>
                    </a:cubicBezTo>
                    <a:cubicBezTo>
                      <a:pt x="12" y="12"/>
                      <a:pt x="14" y="9"/>
                      <a:pt x="16" y="8"/>
                    </a:cubicBezTo>
                    <a:cubicBezTo>
                      <a:pt x="20" y="5"/>
                      <a:pt x="25" y="6"/>
                      <a:pt x="30" y="2"/>
                    </a:cubicBezTo>
                    <a:cubicBezTo>
                      <a:pt x="28" y="0"/>
                      <a:pt x="21" y="1"/>
                      <a:pt x="18" y="1"/>
                    </a:cubicBezTo>
                    <a:cubicBezTo>
                      <a:pt x="14" y="1"/>
                      <a:pt x="5" y="0"/>
                      <a:pt x="3" y="2"/>
                    </a:cubicBezTo>
                  </a:path>
                </a:pathLst>
              </a:custGeom>
              <a:solidFill>
                <a:srgbClr val="FEEBD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729" name="Freeform 452"/>
              <p:cNvSpPr>
                <a:spLocks/>
              </p:cNvSpPr>
              <p:nvPr/>
            </p:nvSpPr>
            <p:spPr bwMode="auto">
              <a:xfrm>
                <a:off x="4905" y="2221"/>
                <a:ext cx="28" cy="32"/>
              </a:xfrm>
              <a:custGeom>
                <a:avLst/>
                <a:gdLst>
                  <a:gd name="T0" fmla="*/ 20 w 11"/>
                  <a:gd name="T1" fmla="*/ 56 h 12"/>
                  <a:gd name="T2" fmla="*/ 20 w 11"/>
                  <a:gd name="T3" fmla="*/ 149 h 12"/>
                  <a:gd name="T4" fmla="*/ 51 w 11"/>
                  <a:gd name="T5" fmla="*/ 192 h 12"/>
                  <a:gd name="T6" fmla="*/ 84 w 11"/>
                  <a:gd name="T7" fmla="*/ 77 h 12"/>
                  <a:gd name="T8" fmla="*/ 181 w 11"/>
                  <a:gd name="T9" fmla="*/ 35 h 12"/>
                  <a:gd name="T10" fmla="*/ 51 w 11"/>
                  <a:gd name="T11" fmla="*/ 35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1" y="3"/>
                    </a:moveTo>
                    <a:cubicBezTo>
                      <a:pt x="1" y="5"/>
                      <a:pt x="0" y="6"/>
                      <a:pt x="1" y="8"/>
                    </a:cubicBezTo>
                    <a:cubicBezTo>
                      <a:pt x="1" y="10"/>
                      <a:pt x="2" y="12"/>
                      <a:pt x="3" y="10"/>
                    </a:cubicBezTo>
                    <a:cubicBezTo>
                      <a:pt x="4" y="7"/>
                      <a:pt x="3" y="6"/>
                      <a:pt x="5" y="4"/>
                    </a:cubicBezTo>
                    <a:cubicBezTo>
                      <a:pt x="7" y="2"/>
                      <a:pt x="9" y="3"/>
                      <a:pt x="11" y="2"/>
                    </a:cubicBezTo>
                    <a:cubicBezTo>
                      <a:pt x="9" y="0"/>
                      <a:pt x="5" y="2"/>
                      <a:pt x="3"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730" name="Freeform 453"/>
              <p:cNvSpPr>
                <a:spLocks/>
              </p:cNvSpPr>
              <p:nvPr/>
            </p:nvSpPr>
            <p:spPr bwMode="auto">
              <a:xfrm>
                <a:off x="5033" y="2251"/>
                <a:ext cx="38" cy="32"/>
              </a:xfrm>
              <a:custGeom>
                <a:avLst/>
                <a:gdLst>
                  <a:gd name="T0" fmla="*/ 0 w 15"/>
                  <a:gd name="T1" fmla="*/ 227 h 12"/>
                  <a:gd name="T2" fmla="*/ 160 w 15"/>
                  <a:gd name="T3" fmla="*/ 205 h 12"/>
                  <a:gd name="T4" fmla="*/ 193 w 15"/>
                  <a:gd name="T5" fmla="*/ 0 h 12"/>
                  <a:gd name="T6" fmla="*/ 51 w 15"/>
                  <a:gd name="T7" fmla="*/ 192 h 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12">
                    <a:moveTo>
                      <a:pt x="0" y="12"/>
                    </a:moveTo>
                    <a:cubicBezTo>
                      <a:pt x="3" y="11"/>
                      <a:pt x="7" y="12"/>
                      <a:pt x="10" y="11"/>
                    </a:cubicBezTo>
                    <a:cubicBezTo>
                      <a:pt x="15" y="9"/>
                      <a:pt x="14" y="3"/>
                      <a:pt x="12" y="0"/>
                    </a:cubicBezTo>
                    <a:cubicBezTo>
                      <a:pt x="11" y="7"/>
                      <a:pt x="11" y="9"/>
                      <a:pt x="3" y="10"/>
                    </a:cubicBezTo>
                  </a:path>
                </a:pathLst>
              </a:custGeom>
              <a:solidFill>
                <a:srgbClr val="C68E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731" name="Freeform 461"/>
              <p:cNvSpPr>
                <a:spLocks/>
              </p:cNvSpPr>
              <p:nvPr/>
            </p:nvSpPr>
            <p:spPr bwMode="auto">
              <a:xfrm>
                <a:off x="5038" y="2557"/>
                <a:ext cx="12" cy="19"/>
              </a:xfrm>
              <a:custGeom>
                <a:avLst/>
                <a:gdLst>
                  <a:gd name="T0" fmla="*/ 70 w 5"/>
                  <a:gd name="T1" fmla="*/ 0 h 7"/>
                  <a:gd name="T2" fmla="*/ 58 w 5"/>
                  <a:gd name="T3" fmla="*/ 141 h 7"/>
                  <a:gd name="T4" fmla="*/ 0 60000 65536"/>
                  <a:gd name="T5" fmla="*/ 0 60000 65536"/>
                </a:gdLst>
                <a:ahLst/>
                <a:cxnLst>
                  <a:cxn ang="T4">
                    <a:pos x="T0" y="T1"/>
                  </a:cxn>
                  <a:cxn ang="T5">
                    <a:pos x="T2" y="T3"/>
                  </a:cxn>
                </a:cxnLst>
                <a:rect l="0" t="0" r="r" b="b"/>
                <a:pathLst>
                  <a:path w="5" h="7">
                    <a:moveTo>
                      <a:pt x="5" y="0"/>
                    </a:moveTo>
                    <a:cubicBezTo>
                      <a:pt x="0" y="1"/>
                      <a:pt x="3" y="5"/>
                      <a:pt x="4" y="7"/>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pt-PT"/>
              </a:p>
            </p:txBody>
          </p:sp>
        </p:grpSp>
        <p:sp>
          <p:nvSpPr>
            <p:cNvPr id="1732" name="Right Arrow 1731"/>
            <p:cNvSpPr/>
            <p:nvPr/>
          </p:nvSpPr>
          <p:spPr>
            <a:xfrm>
              <a:off x="23261801" y="16102400"/>
              <a:ext cx="887531" cy="318915"/>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2" name="Picture 2" descr="Resultado de imagem para ABX Pentra 4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95927" y="14675438"/>
              <a:ext cx="2923403" cy="245808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5300401" y="23867257"/>
              <a:ext cx="3046027" cy="646331"/>
            </a:xfrm>
            <a:prstGeom prst="rect">
              <a:avLst/>
            </a:prstGeom>
          </p:spPr>
          <p:txBody>
            <a:bodyPr wrap="none">
              <a:spAutoFit/>
            </a:bodyPr>
            <a:lstStyle/>
            <a:p>
              <a:pPr>
                <a:lnSpc>
                  <a:spcPct val="120000"/>
                </a:lnSpc>
              </a:pPr>
              <a:r>
                <a:rPr lang="en-US" sz="3000" dirty="0">
                  <a:latin typeface="Arial" panose="020B0604020202020204" pitchFamily="34" charset="0"/>
                  <a:ea typeface="Calibri" panose="020F0502020204030204" pitchFamily="34" charset="0"/>
                  <a:cs typeface="Arial" panose="020B0604020202020204" pitchFamily="34" charset="0"/>
                </a:rPr>
                <a:t>light microscopy </a:t>
              </a:r>
              <a:endParaRPr lang="pt-PT" sz="3000" dirty="0">
                <a:latin typeface="Arial" panose="020B0604020202020204" pitchFamily="34" charset="0"/>
                <a:cs typeface="Arial" panose="020B0604020202020204" pitchFamily="34" charset="0"/>
              </a:endParaRPr>
            </a:p>
          </p:txBody>
        </p:sp>
      </p:grpSp>
      <p:pic>
        <p:nvPicPr>
          <p:cNvPr id="1733" name="Picture 173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68126" y="40098297"/>
            <a:ext cx="27423189" cy="2504651"/>
          </a:xfrm>
          <a:prstGeom prst="rect">
            <a:avLst/>
          </a:prstGeom>
        </p:spPr>
      </p:pic>
      <p:sp>
        <p:nvSpPr>
          <p:cNvPr id="1734" name="TextBox 1733"/>
          <p:cNvSpPr txBox="1"/>
          <p:nvPr/>
        </p:nvSpPr>
        <p:spPr>
          <a:xfrm>
            <a:off x="1488644" y="3582807"/>
            <a:ext cx="27423189" cy="3939540"/>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just"/>
            <a:r>
              <a:rPr lang="pt-PT" sz="4000" dirty="0">
                <a:latin typeface="Arial" panose="020B0604020202020204" pitchFamily="34" charset="0"/>
                <a:cs typeface="Arial" panose="020B0604020202020204" pitchFamily="34" charset="0"/>
              </a:rPr>
              <a:t>Ana Reis-Mendes</a:t>
            </a:r>
            <a:r>
              <a:rPr lang="pt-PT" sz="4000" baseline="30000" dirty="0">
                <a:latin typeface="Arial" panose="020B0604020202020204" pitchFamily="34" charset="0"/>
                <a:cs typeface="Arial" panose="020B0604020202020204" pitchFamily="34" charset="0"/>
              </a:rPr>
              <a:t>1</a:t>
            </a:r>
            <a:r>
              <a:rPr lang="pt-PT" sz="4000" dirty="0">
                <a:latin typeface="Arial" panose="020B0604020202020204" pitchFamily="34" charset="0"/>
                <a:cs typeface="Arial" panose="020B0604020202020204" pitchFamily="34" charset="0"/>
              </a:rPr>
              <a:t>, Margarida Duarte-Araújo</a:t>
            </a:r>
            <a:r>
              <a:rPr lang="pt-PT" sz="4000" baseline="30000" dirty="0">
                <a:latin typeface="Arial" panose="020B0604020202020204" pitchFamily="34" charset="0"/>
                <a:cs typeface="Arial" panose="020B0604020202020204" pitchFamily="34" charset="0"/>
              </a:rPr>
              <a:t>2,3</a:t>
            </a:r>
            <a:r>
              <a:rPr lang="pt-PT" sz="4000" dirty="0">
                <a:latin typeface="Arial" panose="020B0604020202020204" pitchFamily="34" charset="0"/>
                <a:cs typeface="Arial" panose="020B0604020202020204" pitchFamily="34" charset="0"/>
              </a:rPr>
              <a:t>, José Alberto Duarte</a:t>
            </a:r>
            <a:r>
              <a:rPr lang="pt-PT" sz="4000" baseline="30000" dirty="0">
                <a:latin typeface="Arial" panose="020B0604020202020204" pitchFamily="34" charset="0"/>
                <a:cs typeface="Arial" panose="020B0604020202020204" pitchFamily="34" charset="0"/>
              </a:rPr>
              <a:t>4</a:t>
            </a:r>
            <a:r>
              <a:rPr lang="pt-PT" sz="4000" dirty="0">
                <a:latin typeface="Arial" panose="020B0604020202020204" pitchFamily="34" charset="0"/>
                <a:cs typeface="Arial" panose="020B0604020202020204" pitchFamily="34" charset="0"/>
              </a:rPr>
              <a:t>, Salomé Gonçalves-Monteiro</a:t>
            </a:r>
            <a:r>
              <a:rPr lang="pt-PT" sz="4000" baseline="30000" dirty="0">
                <a:latin typeface="Arial" panose="020B0604020202020204" pitchFamily="34" charset="0"/>
                <a:cs typeface="Arial" panose="020B0604020202020204" pitchFamily="34" charset="0"/>
              </a:rPr>
              <a:t>5</a:t>
            </a:r>
            <a:r>
              <a:rPr lang="pt-PT" sz="4000" dirty="0">
                <a:latin typeface="Arial" panose="020B0604020202020204" pitchFamily="34" charset="0"/>
                <a:cs typeface="Arial" panose="020B0604020202020204" pitchFamily="34" charset="0"/>
              </a:rPr>
              <a:t>, Fernando Remião</a:t>
            </a:r>
            <a:r>
              <a:rPr lang="pt-PT" sz="4000" baseline="30000" dirty="0">
                <a:latin typeface="Arial" panose="020B0604020202020204" pitchFamily="34" charset="0"/>
                <a:cs typeface="Arial" panose="020B0604020202020204" pitchFamily="34" charset="0"/>
              </a:rPr>
              <a:t>1</a:t>
            </a:r>
            <a:r>
              <a:rPr lang="pt-PT" sz="4000" dirty="0">
                <a:latin typeface="Arial" panose="020B0604020202020204" pitchFamily="34" charset="0"/>
                <a:cs typeface="Arial" panose="020B0604020202020204" pitchFamily="34" charset="0"/>
              </a:rPr>
              <a:t>, Félix Carvalho</a:t>
            </a:r>
            <a:r>
              <a:rPr lang="pt-PT" sz="4000" baseline="30000" dirty="0">
                <a:latin typeface="Arial" panose="020B0604020202020204" pitchFamily="34" charset="0"/>
                <a:cs typeface="Arial" panose="020B0604020202020204" pitchFamily="34" charset="0"/>
              </a:rPr>
              <a:t>1</a:t>
            </a:r>
            <a:r>
              <a:rPr lang="pt-PT" sz="4000" dirty="0">
                <a:latin typeface="Arial" panose="020B0604020202020204" pitchFamily="34" charset="0"/>
                <a:cs typeface="Arial" panose="020B0604020202020204" pitchFamily="34" charset="0"/>
              </a:rPr>
              <a:t>, Emília Sousa</a:t>
            </a:r>
            <a:r>
              <a:rPr lang="pt-PT" sz="4000" baseline="30000" dirty="0">
                <a:latin typeface="Arial" panose="020B0604020202020204" pitchFamily="34" charset="0"/>
                <a:cs typeface="Arial" panose="020B0604020202020204" pitchFamily="34" charset="0"/>
              </a:rPr>
              <a:t>6,7</a:t>
            </a:r>
            <a:r>
              <a:rPr lang="pt-PT" sz="4000" dirty="0">
                <a:latin typeface="Arial" panose="020B0604020202020204" pitchFamily="34" charset="0"/>
                <a:cs typeface="Arial" panose="020B0604020202020204" pitchFamily="34" charset="0"/>
              </a:rPr>
              <a:t>,</a:t>
            </a:r>
            <a:r>
              <a:rPr lang="pt-PT" sz="4000" baseline="30000" dirty="0">
                <a:latin typeface="Arial" panose="020B0604020202020204" pitchFamily="34" charset="0"/>
                <a:cs typeface="Arial" panose="020B0604020202020204" pitchFamily="34" charset="0"/>
              </a:rPr>
              <a:t> </a:t>
            </a:r>
            <a:r>
              <a:rPr lang="pt-PT" sz="4000" dirty="0">
                <a:latin typeface="Arial" panose="020B0604020202020204" pitchFamily="34" charset="0"/>
                <a:cs typeface="Arial" panose="020B0604020202020204" pitchFamily="34" charset="0"/>
              </a:rPr>
              <a:t>Maria Lourdes Bastos</a:t>
            </a:r>
            <a:r>
              <a:rPr lang="pt-PT" sz="4000" baseline="30000" dirty="0">
                <a:latin typeface="Arial" panose="020B0604020202020204" pitchFamily="34" charset="0"/>
                <a:cs typeface="Arial" panose="020B0604020202020204" pitchFamily="34" charset="0"/>
              </a:rPr>
              <a:t>1</a:t>
            </a:r>
            <a:r>
              <a:rPr lang="pt-PT" sz="4000" dirty="0">
                <a:latin typeface="Arial" panose="020B0604020202020204" pitchFamily="34" charset="0"/>
                <a:cs typeface="Arial" panose="020B0604020202020204" pitchFamily="34" charset="0"/>
              </a:rPr>
              <a:t>, and Vera Marisa </a:t>
            </a:r>
            <a:r>
              <a:rPr lang="pt-PT" sz="4000" dirty="0" smtClean="0">
                <a:latin typeface="Arial" panose="020B0604020202020204" pitchFamily="34" charset="0"/>
                <a:cs typeface="Arial" panose="020B0604020202020204" pitchFamily="34" charset="0"/>
              </a:rPr>
              <a:t>Costa</a:t>
            </a:r>
            <a:r>
              <a:rPr lang="pt-PT" sz="4000" baseline="30000" dirty="0" smtClean="0">
                <a:latin typeface="Arial" panose="020B0604020202020204" pitchFamily="34" charset="0"/>
                <a:cs typeface="Arial" panose="020B0604020202020204" pitchFamily="34" charset="0"/>
              </a:rPr>
              <a:t>1</a:t>
            </a:r>
            <a:endParaRPr lang="pt-PT" sz="4000" dirty="0">
              <a:latin typeface="Arial" panose="020B0604020202020204" pitchFamily="34" charset="0"/>
              <a:cs typeface="Arial" panose="020B0604020202020204" pitchFamily="34" charset="0"/>
            </a:endParaRPr>
          </a:p>
          <a:p>
            <a:pPr algn="just"/>
            <a:endParaRPr lang="en-US" sz="3000" baseline="30000" dirty="0" smtClean="0">
              <a:latin typeface="Arial" panose="020B0604020202020204" pitchFamily="34" charset="0"/>
              <a:cs typeface="Arial" panose="020B0604020202020204" pitchFamily="34" charset="0"/>
            </a:endParaRPr>
          </a:p>
          <a:p>
            <a:pPr algn="just"/>
            <a:r>
              <a:rPr lang="en-US" sz="3000" baseline="30000" dirty="0" smtClean="0">
                <a:latin typeface="Arial" panose="020B0604020202020204" pitchFamily="34" charset="0"/>
                <a:cs typeface="Arial" panose="020B0604020202020204" pitchFamily="34" charset="0"/>
              </a:rPr>
              <a:t>1</a:t>
            </a:r>
            <a:r>
              <a:rPr lang="en-US" sz="3000" dirty="0" smtClean="0">
                <a:latin typeface="Arial" panose="020B0604020202020204" pitchFamily="34" charset="0"/>
                <a:cs typeface="Arial" panose="020B0604020202020204" pitchFamily="34" charset="0"/>
              </a:rPr>
              <a:t>UCIBIO</a:t>
            </a:r>
            <a:r>
              <a:rPr lang="en-US" sz="3000" dirty="0">
                <a:latin typeface="Arial" panose="020B0604020202020204" pitchFamily="34" charset="0"/>
                <a:cs typeface="Arial" panose="020B0604020202020204" pitchFamily="34" charset="0"/>
              </a:rPr>
              <a:t>, REQUIMTE, Laboratory of Toxicology, Department of Biological Sciences, Faculty of Pharmacy, University of Porto, Porto, Portugal; </a:t>
            </a:r>
            <a:r>
              <a:rPr lang="en-US" sz="3000" baseline="30000" dirty="0">
                <a:latin typeface="Arial" panose="020B0604020202020204" pitchFamily="34" charset="0"/>
                <a:cs typeface="Arial" panose="020B0604020202020204" pitchFamily="34" charset="0"/>
              </a:rPr>
              <a:t>2</a:t>
            </a:r>
            <a:r>
              <a:rPr lang="en-US" sz="3000" dirty="0">
                <a:latin typeface="Arial" panose="020B0604020202020204" pitchFamily="34" charset="0"/>
                <a:cs typeface="Arial" panose="020B0604020202020204" pitchFamily="34" charset="0"/>
              </a:rPr>
              <a:t>LAQV/REQUIMTE, University of Porto, </a:t>
            </a:r>
            <a:r>
              <a:rPr lang="en-US" sz="3000" dirty="0" smtClean="0">
                <a:latin typeface="Arial" panose="020B0604020202020204" pitchFamily="34" charset="0"/>
                <a:cs typeface="Arial" panose="020B0604020202020204" pitchFamily="34" charset="0"/>
              </a:rPr>
              <a:t>Portugal</a:t>
            </a:r>
            <a:r>
              <a:rPr lang="en-GB" sz="3000" dirty="0">
                <a:latin typeface="Arial" panose="020B0604020202020204" pitchFamily="34" charset="0"/>
                <a:cs typeface="Arial" panose="020B0604020202020204" pitchFamily="34" charset="0"/>
              </a:rPr>
              <a:t>; </a:t>
            </a:r>
            <a:r>
              <a:rPr lang="en-US" sz="3000" baseline="30000" dirty="0">
                <a:latin typeface="Arial" panose="020B0604020202020204" pitchFamily="34" charset="0"/>
                <a:cs typeface="Arial" panose="020B0604020202020204" pitchFamily="34" charset="0"/>
              </a:rPr>
              <a:t>3</a:t>
            </a:r>
            <a:r>
              <a:rPr lang="en-US" sz="3000" dirty="0">
                <a:latin typeface="Arial" panose="020B0604020202020204" pitchFamily="34" charset="0"/>
                <a:cs typeface="Arial" panose="020B0604020202020204" pitchFamily="34" charset="0"/>
              </a:rPr>
              <a:t>Department of Immuno-Physiology and Pharmacology, Institute of Biomedical Sciences Abel Salazar, University of Porto, Portugal; </a:t>
            </a:r>
            <a:r>
              <a:rPr lang="en-US" sz="3000" baseline="30000" dirty="0">
                <a:latin typeface="Arial" panose="020B0604020202020204" pitchFamily="34" charset="0"/>
                <a:cs typeface="Arial" panose="020B0604020202020204" pitchFamily="34" charset="0"/>
              </a:rPr>
              <a:t>4</a:t>
            </a:r>
            <a:r>
              <a:rPr lang="en-US" sz="3000" dirty="0">
                <a:latin typeface="Arial" panose="020B0604020202020204" pitchFamily="34" charset="0"/>
                <a:cs typeface="Arial" panose="020B0604020202020204" pitchFamily="34" charset="0"/>
              </a:rPr>
              <a:t>CIAFEL, Faculty of </a:t>
            </a:r>
            <a:r>
              <a:rPr lang="en-US" sz="3000" dirty="0" smtClean="0">
                <a:latin typeface="Arial" panose="020B0604020202020204" pitchFamily="34" charset="0"/>
                <a:cs typeface="Arial" panose="020B0604020202020204" pitchFamily="34" charset="0"/>
              </a:rPr>
              <a:t>Sports, </a:t>
            </a:r>
            <a:r>
              <a:rPr lang="en-US" sz="3000" dirty="0">
                <a:latin typeface="Arial" panose="020B0604020202020204" pitchFamily="34" charset="0"/>
                <a:cs typeface="Arial" panose="020B0604020202020204" pitchFamily="34" charset="0"/>
              </a:rPr>
              <a:t>University of Porto, Porto, Portugal; </a:t>
            </a:r>
            <a:r>
              <a:rPr lang="en-US" sz="3000" baseline="30000" dirty="0">
                <a:latin typeface="Arial" panose="020B0604020202020204" pitchFamily="34" charset="0"/>
                <a:cs typeface="Arial" panose="020B0604020202020204" pitchFamily="34" charset="0"/>
              </a:rPr>
              <a:t>5</a:t>
            </a:r>
            <a:r>
              <a:rPr lang="en-US" sz="3000" dirty="0">
                <a:latin typeface="Arial" panose="020B0604020202020204" pitchFamily="34" charset="0"/>
                <a:cs typeface="Arial" panose="020B0604020202020204" pitchFamily="34" charset="0"/>
              </a:rPr>
              <a:t>LAQV/REQUIMTE, Laboratory of Pharmacology, Department of Drug Sciences, Faculty of Pharmacy, University of Porto, Porto, Portugal</a:t>
            </a:r>
            <a:r>
              <a:rPr lang="en-GB" sz="3000" dirty="0">
                <a:latin typeface="Arial" panose="020B0604020202020204" pitchFamily="34" charset="0"/>
                <a:cs typeface="Arial" panose="020B0604020202020204" pitchFamily="34" charset="0"/>
              </a:rPr>
              <a:t>;  </a:t>
            </a:r>
            <a:r>
              <a:rPr lang="en-US" sz="3000" baseline="30000" dirty="0">
                <a:latin typeface="Arial" panose="020B0604020202020204" pitchFamily="34" charset="0"/>
                <a:cs typeface="Arial" panose="020B0604020202020204" pitchFamily="34" charset="0"/>
              </a:rPr>
              <a:t>6</a:t>
            </a:r>
            <a:r>
              <a:rPr lang="en-US" sz="3000" dirty="0">
                <a:latin typeface="Arial" panose="020B0604020202020204" pitchFamily="34" charset="0"/>
                <a:cs typeface="Arial" panose="020B0604020202020204" pitchFamily="34" charset="0"/>
              </a:rPr>
              <a:t>Laboratory of Organic and Pharmaceutical Chemistry, Chemistry Department, Faculty of Pharmacy, University of Porto, Porto, Portugal; </a:t>
            </a:r>
            <a:r>
              <a:rPr lang="en-US" sz="3000" baseline="30000" dirty="0">
                <a:latin typeface="Arial" panose="020B0604020202020204" pitchFamily="34" charset="0"/>
                <a:cs typeface="Arial" panose="020B0604020202020204" pitchFamily="34" charset="0"/>
              </a:rPr>
              <a:t>7</a:t>
            </a:r>
            <a:r>
              <a:rPr lang="en-US" sz="3000" dirty="0">
                <a:latin typeface="Arial" panose="020B0604020202020204" pitchFamily="34" charset="0"/>
                <a:cs typeface="Arial" panose="020B0604020202020204" pitchFamily="34" charset="0"/>
              </a:rPr>
              <a:t>CIIMAR – Interdisciplinary Centre of Marine and Environmental Research, Porto, Portugal.</a:t>
            </a:r>
            <a:endParaRPr lang="pt-PT" sz="3000" dirty="0">
              <a:latin typeface="Arial" panose="020B0604020202020204" pitchFamily="34" charset="0"/>
              <a:cs typeface="Arial" panose="020B0604020202020204" pitchFamily="34" charset="0"/>
            </a:endParaRPr>
          </a:p>
        </p:txBody>
      </p:sp>
      <p:pic>
        <p:nvPicPr>
          <p:cNvPr id="1735" name="Picture 2" descr="Resultado de imagem para ciimar logo"/>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913465" y="894657"/>
            <a:ext cx="3238818" cy="1515622"/>
          </a:xfrm>
          <a:prstGeom prst="rect">
            <a:avLst/>
          </a:prstGeom>
          <a:noFill/>
          <a:extLst>
            <a:ext uri="{909E8E84-426E-40DD-AFC4-6F175D3DCCD1}">
              <a14:hiddenFill xmlns:a14="http://schemas.microsoft.com/office/drawing/2010/main">
                <a:solidFill>
                  <a:srgbClr val="FFFFFF"/>
                </a:solidFill>
              </a14:hiddenFill>
            </a:ext>
          </a:extLst>
        </p:spPr>
      </p:pic>
      <p:cxnSp>
        <p:nvCxnSpPr>
          <p:cNvPr id="1563" name="Conexão reta 20"/>
          <p:cNvCxnSpPr/>
          <p:nvPr/>
        </p:nvCxnSpPr>
        <p:spPr>
          <a:xfrm flipH="1">
            <a:off x="20177237" y="33371634"/>
            <a:ext cx="8428381" cy="1"/>
          </a:xfrm>
          <a:prstGeom prst="line">
            <a:avLst/>
          </a:prstGeom>
          <a:ln w="57150">
            <a:solidFill>
              <a:srgbClr val="7030A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7013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6738</TotalTime>
  <Words>716</Words>
  <Application>Microsoft Office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Tema do Office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Rita</dc:creator>
  <cp:lastModifiedBy>Ana Mendes</cp:lastModifiedBy>
  <cp:revision>210</cp:revision>
  <cp:lastPrinted>2019-10-25T07:11:29Z</cp:lastPrinted>
  <dcterms:created xsi:type="dcterms:W3CDTF">2018-01-07T23:25:32Z</dcterms:created>
  <dcterms:modified xsi:type="dcterms:W3CDTF">2019-10-31T10:23:13Z</dcterms:modified>
</cp:coreProperties>
</file>